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10" r:id="rId5"/>
    <p:sldMasterId id="2147483722" r:id="rId6"/>
    <p:sldMasterId id="2147483762" r:id="rId7"/>
    <p:sldMasterId id="2147483775" r:id="rId8"/>
    <p:sldMasterId id="2147483778" r:id="rId9"/>
    <p:sldMasterId id="2147483825" r:id="rId10"/>
    <p:sldMasterId id="2147483909" r:id="rId11"/>
  </p:sldMasterIdLst>
  <p:notesMasterIdLst>
    <p:notesMasterId r:id="rId49"/>
  </p:notesMasterIdLst>
  <p:sldIdLst>
    <p:sldId id="2144327818" r:id="rId12"/>
    <p:sldId id="2144327839" r:id="rId13"/>
    <p:sldId id="2144327810" r:id="rId14"/>
    <p:sldId id="2144327757" r:id="rId15"/>
    <p:sldId id="2144327840" r:id="rId16"/>
    <p:sldId id="2144327375" r:id="rId17"/>
    <p:sldId id="2144327841" r:id="rId18"/>
    <p:sldId id="2144327842" r:id="rId19"/>
    <p:sldId id="2144327794" r:id="rId20"/>
    <p:sldId id="281" r:id="rId21"/>
    <p:sldId id="2144327843" r:id="rId22"/>
    <p:sldId id="2144327799" r:id="rId23"/>
    <p:sldId id="2144327368" r:id="rId24"/>
    <p:sldId id="2144327792" r:id="rId25"/>
    <p:sldId id="2144327813" r:id="rId26"/>
    <p:sldId id="2144327815" r:id="rId27"/>
    <p:sldId id="2144327816" r:id="rId28"/>
    <p:sldId id="2144327844" r:id="rId29"/>
    <p:sldId id="2144327814" r:id="rId30"/>
    <p:sldId id="2144327796" r:id="rId31"/>
    <p:sldId id="2144327573" r:id="rId32"/>
    <p:sldId id="2144327821" r:id="rId33"/>
    <p:sldId id="2144327832" r:id="rId34"/>
    <p:sldId id="2144327764" r:id="rId35"/>
    <p:sldId id="2144327831" r:id="rId36"/>
    <p:sldId id="2144327787" r:id="rId37"/>
    <p:sldId id="2144327833" r:id="rId38"/>
    <p:sldId id="2144327823" r:id="rId39"/>
    <p:sldId id="2144327830" r:id="rId40"/>
    <p:sldId id="2144327797" r:id="rId41"/>
    <p:sldId id="2144327834" r:id="rId42"/>
    <p:sldId id="2144327835" r:id="rId43"/>
    <p:sldId id="2144327836" r:id="rId44"/>
    <p:sldId id="2144327380" r:id="rId45"/>
    <p:sldId id="2144327845" r:id="rId46"/>
    <p:sldId id="2144327846" r:id="rId47"/>
    <p:sldId id="2144327751" r:id="rId48"/>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Delauro" initials="DD" lastIdx="18" clrIdx="0">
    <p:extLst>
      <p:ext uri="{19B8F6BF-5375-455C-9EA6-DF929625EA0E}">
        <p15:presenceInfo xmlns:p15="http://schemas.microsoft.com/office/powerpoint/2012/main" userId="S::danielled@thevab.com::79c3a64d-209a-45df-902b-7cba6cccfd68" providerId="AD"/>
      </p:ext>
    </p:extLst>
  </p:cmAuthor>
  <p:cmAuthor id="2" name="Karolina Guillen" initials="KG" lastIdx="15" clrIdx="1">
    <p:extLst>
      <p:ext uri="{19B8F6BF-5375-455C-9EA6-DF929625EA0E}">
        <p15:presenceInfo xmlns:p15="http://schemas.microsoft.com/office/powerpoint/2012/main" userId="S::karolinaG@thevab.com::c1c08796-a0be-47c6-af52-5d31fd96ec50" providerId="AD"/>
      </p:ext>
    </p:extLst>
  </p:cmAuthor>
  <p:cmAuthor id="3" name="Leah Montner Dixon" initials="LMD" lastIdx="4" clrIdx="2">
    <p:extLst>
      <p:ext uri="{19B8F6BF-5375-455C-9EA6-DF929625EA0E}">
        <p15:presenceInfo xmlns:p15="http://schemas.microsoft.com/office/powerpoint/2012/main" userId="S::leahm@thevab.com::d5b2ae9e-9213-4442-b7df-4db8cbe51e5d" providerId="AD"/>
      </p:ext>
    </p:extLst>
  </p:cmAuthor>
  <p:cmAuthor id="4" name="Jason Wiese" initials="JW" lastIdx="11" clrIdx="3">
    <p:extLst>
      <p:ext uri="{19B8F6BF-5375-455C-9EA6-DF929625EA0E}">
        <p15:presenceInfo xmlns:p15="http://schemas.microsoft.com/office/powerpoint/2012/main" userId="S::jasonw@thevab.com::4bff8d5b-7de6-4655-b397-69b0afc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00BFF2"/>
    <a:srgbClr val="4EBEA4"/>
    <a:srgbClr val="1F1A62"/>
    <a:srgbClr val="66C5AD"/>
    <a:srgbClr val="FFE900"/>
    <a:srgbClr val="E2E8F1"/>
    <a:srgbClr val="CEA9E5"/>
    <a:srgbClr val="43BDB1"/>
    <a:srgbClr val="7ED2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02EAD7-ED32-4838-997A-4CFDFB29980C}" v="2" dt="2021-03-29T14:59:02.4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DA3A88BE-5760-4F4E-A281-DACE072AEA91}"/>
    <pc:docChg chg="delSld">
      <pc:chgData name="Jason Wiese" userId="4bff8d5b-7de6-4655-b397-69b0afc81113" providerId="ADAL" clId="{DA3A88BE-5760-4F4E-A281-DACE072AEA91}" dt="2021-03-25T18:49:01.147" v="1" actId="47"/>
      <pc:docMkLst>
        <pc:docMk/>
      </pc:docMkLst>
      <pc:sldChg chg="del">
        <pc:chgData name="Jason Wiese" userId="4bff8d5b-7de6-4655-b397-69b0afc81113" providerId="ADAL" clId="{DA3A88BE-5760-4F4E-A281-DACE072AEA91}" dt="2021-03-25T18:49:01.147" v="1" actId="47"/>
        <pc:sldMkLst>
          <pc:docMk/>
          <pc:sldMk cId="3857948615" sldId="2144327374"/>
        </pc:sldMkLst>
      </pc:sldChg>
      <pc:sldChg chg="del">
        <pc:chgData name="Jason Wiese" userId="4bff8d5b-7de6-4655-b397-69b0afc81113" providerId="ADAL" clId="{DA3A88BE-5760-4F4E-A281-DACE072AEA91}" dt="2021-03-25T18:49:01.147" v="1" actId="47"/>
        <pc:sldMkLst>
          <pc:docMk/>
          <pc:sldMk cId="1557844974" sldId="2144327809"/>
        </pc:sldMkLst>
      </pc:sldChg>
      <pc:sldChg chg="del">
        <pc:chgData name="Jason Wiese" userId="4bff8d5b-7de6-4655-b397-69b0afc81113" providerId="ADAL" clId="{DA3A88BE-5760-4F4E-A281-DACE072AEA91}" dt="2021-03-25T18:49:01.147" v="1" actId="47"/>
        <pc:sldMkLst>
          <pc:docMk/>
          <pc:sldMk cId="1804532775" sldId="2144327811"/>
        </pc:sldMkLst>
      </pc:sldChg>
      <pc:sldChg chg="del">
        <pc:chgData name="Jason Wiese" userId="4bff8d5b-7de6-4655-b397-69b0afc81113" providerId="ADAL" clId="{DA3A88BE-5760-4F4E-A281-DACE072AEA91}" dt="2021-03-25T18:49:01.147" v="1" actId="47"/>
        <pc:sldMkLst>
          <pc:docMk/>
          <pc:sldMk cId="1362733220" sldId="2144327812"/>
        </pc:sldMkLst>
      </pc:sldChg>
      <pc:sldChg chg="del">
        <pc:chgData name="Jason Wiese" userId="4bff8d5b-7de6-4655-b397-69b0afc81113" providerId="ADAL" clId="{DA3A88BE-5760-4F4E-A281-DACE072AEA91}" dt="2021-03-25T18:49:01.147" v="1" actId="47"/>
        <pc:sldMkLst>
          <pc:docMk/>
          <pc:sldMk cId="1313045543" sldId="2144327817"/>
        </pc:sldMkLst>
      </pc:sldChg>
      <pc:sldChg chg="del">
        <pc:chgData name="Jason Wiese" userId="4bff8d5b-7de6-4655-b397-69b0afc81113" providerId="ADAL" clId="{DA3A88BE-5760-4F4E-A281-DACE072AEA91}" dt="2021-03-25T18:49:01.147" v="1" actId="47"/>
        <pc:sldMkLst>
          <pc:docMk/>
          <pc:sldMk cId="1136318882" sldId="2144327824"/>
        </pc:sldMkLst>
      </pc:sldChg>
      <pc:sldChg chg="del">
        <pc:chgData name="Jason Wiese" userId="4bff8d5b-7de6-4655-b397-69b0afc81113" providerId="ADAL" clId="{DA3A88BE-5760-4F4E-A281-DACE072AEA91}" dt="2021-03-25T18:49:01.147" v="1" actId="47"/>
        <pc:sldMkLst>
          <pc:docMk/>
          <pc:sldMk cId="3761279559" sldId="2144327825"/>
        </pc:sldMkLst>
      </pc:sldChg>
      <pc:sldChg chg="del">
        <pc:chgData name="Jason Wiese" userId="4bff8d5b-7de6-4655-b397-69b0afc81113" providerId="ADAL" clId="{DA3A88BE-5760-4F4E-A281-DACE072AEA91}" dt="2021-03-25T18:49:01.147" v="1" actId="47"/>
        <pc:sldMkLst>
          <pc:docMk/>
          <pc:sldMk cId="2427287178" sldId="2144327826"/>
        </pc:sldMkLst>
      </pc:sldChg>
      <pc:sldChg chg="del">
        <pc:chgData name="Jason Wiese" userId="4bff8d5b-7de6-4655-b397-69b0afc81113" providerId="ADAL" clId="{DA3A88BE-5760-4F4E-A281-DACE072AEA91}" dt="2021-03-25T18:49:01.147" v="1" actId="47"/>
        <pc:sldMkLst>
          <pc:docMk/>
          <pc:sldMk cId="1868698869" sldId="2144327837"/>
        </pc:sldMkLst>
      </pc:sldChg>
      <pc:sldChg chg="del">
        <pc:chgData name="Jason Wiese" userId="4bff8d5b-7de6-4655-b397-69b0afc81113" providerId="ADAL" clId="{DA3A88BE-5760-4F4E-A281-DACE072AEA91}" dt="2021-03-25T18:49:01.147" v="1" actId="47"/>
        <pc:sldMkLst>
          <pc:docMk/>
          <pc:sldMk cId="1485616264" sldId="2144327838"/>
        </pc:sldMkLst>
      </pc:sldChg>
      <pc:sldChg chg="del">
        <pc:chgData name="Jason Wiese" userId="4bff8d5b-7de6-4655-b397-69b0afc81113" providerId="ADAL" clId="{DA3A88BE-5760-4F4E-A281-DACE072AEA91}" dt="2021-03-25T18:41:00.521" v="0" actId="47"/>
        <pc:sldMkLst>
          <pc:docMk/>
          <pc:sldMk cId="2061445551" sldId="2144327847"/>
        </pc:sldMkLst>
      </pc:sldChg>
    </pc:docChg>
  </pc:docChgLst>
  <pc:docChgLst>
    <pc:chgData name="Jason Wiese" userId="4bff8d5b-7de6-4655-b397-69b0afc81113" providerId="ADAL" clId="{4C1F9C2D-CD12-42A6-BBB5-43B241EB19EF}"/>
    <pc:docChg chg="undo redo custSel delSld modSld sldOrd">
      <pc:chgData name="Jason Wiese" userId="4bff8d5b-7de6-4655-b397-69b0afc81113" providerId="ADAL" clId="{4C1F9C2D-CD12-42A6-BBB5-43B241EB19EF}" dt="2021-03-17T23:43:37.918" v="655" actId="20577"/>
      <pc:docMkLst>
        <pc:docMk/>
      </pc:docMkLst>
      <pc:sldChg chg="modSp mod">
        <pc:chgData name="Jason Wiese" userId="4bff8d5b-7de6-4655-b397-69b0afc81113" providerId="ADAL" clId="{4C1F9C2D-CD12-42A6-BBB5-43B241EB19EF}" dt="2021-03-17T22:56:46.589" v="552" actId="20577"/>
        <pc:sldMkLst>
          <pc:docMk/>
          <pc:sldMk cId="2103835297" sldId="2144327573"/>
        </pc:sldMkLst>
        <pc:spChg chg="mod">
          <ac:chgData name="Jason Wiese" userId="4bff8d5b-7de6-4655-b397-69b0afc81113" providerId="ADAL" clId="{4C1F9C2D-CD12-42A6-BBB5-43B241EB19EF}" dt="2021-03-17T22:56:46.589" v="552" actId="20577"/>
          <ac:spMkLst>
            <pc:docMk/>
            <pc:sldMk cId="2103835297" sldId="2144327573"/>
            <ac:spMk id="32" creationId="{EBC915FF-30AB-4382-9EF4-F4904EA35565}"/>
          </ac:spMkLst>
        </pc:spChg>
      </pc:sldChg>
      <pc:sldChg chg="modSp mod">
        <pc:chgData name="Jason Wiese" userId="4bff8d5b-7de6-4655-b397-69b0afc81113" providerId="ADAL" clId="{4C1F9C2D-CD12-42A6-BBB5-43B241EB19EF}" dt="2021-03-17T22:56:57.929" v="558" actId="20577"/>
        <pc:sldMkLst>
          <pc:docMk/>
          <pc:sldMk cId="2474325738" sldId="2144327787"/>
        </pc:sldMkLst>
        <pc:spChg chg="mod">
          <ac:chgData name="Jason Wiese" userId="4bff8d5b-7de6-4655-b397-69b0afc81113" providerId="ADAL" clId="{4C1F9C2D-CD12-42A6-BBB5-43B241EB19EF}" dt="2021-03-17T22:56:57.929" v="558" actId="20577"/>
          <ac:spMkLst>
            <pc:docMk/>
            <pc:sldMk cId="2474325738" sldId="2144327787"/>
            <ac:spMk id="32" creationId="{D4ADD09F-5D0F-4564-9604-191256D23B78}"/>
          </ac:spMkLst>
        </pc:spChg>
      </pc:sldChg>
      <pc:sldChg chg="modSp mod">
        <pc:chgData name="Jason Wiese" userId="4bff8d5b-7de6-4655-b397-69b0afc81113" providerId="ADAL" clId="{4C1F9C2D-CD12-42A6-BBB5-43B241EB19EF}" dt="2021-03-17T22:58:00.832" v="612" actId="20577"/>
        <pc:sldMkLst>
          <pc:docMk/>
          <pc:sldMk cId="1313045543" sldId="2144327817"/>
        </pc:sldMkLst>
        <pc:spChg chg="mod">
          <ac:chgData name="Jason Wiese" userId="4bff8d5b-7de6-4655-b397-69b0afc81113" providerId="ADAL" clId="{4C1F9C2D-CD12-42A6-BBB5-43B241EB19EF}" dt="2021-03-17T22:58:00.832" v="612" actId="20577"/>
          <ac:spMkLst>
            <pc:docMk/>
            <pc:sldMk cId="1313045543" sldId="2144327817"/>
            <ac:spMk id="27" creationId="{28B0F1B4-F877-4A48-8C25-7593C8784975}"/>
          </ac:spMkLst>
        </pc:spChg>
      </pc:sldChg>
      <pc:sldChg chg="modSp mod">
        <pc:chgData name="Jason Wiese" userId="4bff8d5b-7de6-4655-b397-69b0afc81113" providerId="ADAL" clId="{4C1F9C2D-CD12-42A6-BBB5-43B241EB19EF}" dt="2021-03-17T23:43:37.918" v="655" actId="20577"/>
        <pc:sldMkLst>
          <pc:docMk/>
          <pc:sldMk cId="530641602" sldId="2144327818"/>
        </pc:sldMkLst>
        <pc:spChg chg="mod">
          <ac:chgData name="Jason Wiese" userId="4bff8d5b-7de6-4655-b397-69b0afc81113" providerId="ADAL" clId="{4C1F9C2D-CD12-42A6-BBB5-43B241EB19EF}" dt="2021-03-17T23:43:37.918" v="655" actId="20577"/>
          <ac:spMkLst>
            <pc:docMk/>
            <pc:sldMk cId="530641602" sldId="2144327818"/>
            <ac:spMk id="18" creationId="{C20817F9-FE21-4945-A479-C22CFA77A380}"/>
          </ac:spMkLst>
        </pc:spChg>
      </pc:sldChg>
      <pc:sldChg chg="modSp mod ord">
        <pc:chgData name="Jason Wiese" userId="4bff8d5b-7de6-4655-b397-69b0afc81113" providerId="ADAL" clId="{4C1F9C2D-CD12-42A6-BBB5-43B241EB19EF}" dt="2021-03-17T23:34:26.532" v="641"/>
        <pc:sldMkLst>
          <pc:docMk/>
          <pc:sldMk cId="476297807" sldId="2144327823"/>
        </pc:sldMkLst>
        <pc:spChg chg="mod">
          <ac:chgData name="Jason Wiese" userId="4bff8d5b-7de6-4655-b397-69b0afc81113" providerId="ADAL" clId="{4C1F9C2D-CD12-42A6-BBB5-43B241EB19EF}" dt="2021-03-17T23:33:19.738" v="632" actId="115"/>
          <ac:spMkLst>
            <pc:docMk/>
            <pc:sldMk cId="476297807" sldId="2144327823"/>
            <ac:spMk id="37" creationId="{A6CC9B75-8C73-4749-B41F-8141404F7105}"/>
          </ac:spMkLst>
        </pc:spChg>
        <pc:spChg chg="mod">
          <ac:chgData name="Jason Wiese" userId="4bff8d5b-7de6-4655-b397-69b0afc81113" providerId="ADAL" clId="{4C1F9C2D-CD12-42A6-BBB5-43B241EB19EF}" dt="2021-03-17T23:33:25.545" v="637" actId="1036"/>
          <ac:spMkLst>
            <pc:docMk/>
            <pc:sldMk cId="476297807" sldId="2144327823"/>
            <ac:spMk id="42" creationId="{62F2EDB8-25BF-4871-BB6B-28DB1425FF4B}"/>
          </ac:spMkLst>
        </pc:spChg>
        <pc:spChg chg="mod">
          <ac:chgData name="Jason Wiese" userId="4bff8d5b-7de6-4655-b397-69b0afc81113" providerId="ADAL" clId="{4C1F9C2D-CD12-42A6-BBB5-43B241EB19EF}" dt="2021-03-17T23:33:25.545" v="637" actId="1036"/>
          <ac:spMkLst>
            <pc:docMk/>
            <pc:sldMk cId="476297807" sldId="2144327823"/>
            <ac:spMk id="47" creationId="{DA42E3E9-4039-4AFC-A984-98FB406D70CE}"/>
          </ac:spMkLst>
        </pc:spChg>
      </pc:sldChg>
      <pc:sldChg chg="modSp del mod">
        <pc:chgData name="Jason Wiese" userId="4bff8d5b-7de6-4655-b397-69b0afc81113" providerId="ADAL" clId="{4C1F9C2D-CD12-42A6-BBB5-43B241EB19EF}" dt="2021-03-17T23:32:20.899" v="625" actId="2696"/>
        <pc:sldMkLst>
          <pc:docMk/>
          <pc:sldMk cId="2610750588" sldId="2144327823"/>
        </pc:sldMkLst>
        <pc:spChg chg="mod">
          <ac:chgData name="Jason Wiese" userId="4bff8d5b-7de6-4655-b397-69b0afc81113" providerId="ADAL" clId="{4C1F9C2D-CD12-42A6-BBB5-43B241EB19EF}" dt="2021-03-17T22:56:39.881" v="546" actId="20577"/>
          <ac:spMkLst>
            <pc:docMk/>
            <pc:sldMk cId="2610750588" sldId="2144327823"/>
            <ac:spMk id="34" creationId="{AF8D6B98-6364-42D9-850F-3A24996C056B}"/>
          </ac:spMkLst>
        </pc:spChg>
      </pc:sldChg>
      <pc:sldChg chg="modSp mod">
        <pc:chgData name="Jason Wiese" userId="4bff8d5b-7de6-4655-b397-69b0afc81113" providerId="ADAL" clId="{4C1F9C2D-CD12-42A6-BBB5-43B241EB19EF}" dt="2021-03-17T22:57:41.888" v="594" actId="20577"/>
        <pc:sldMkLst>
          <pc:docMk/>
          <pc:sldMk cId="1136318882" sldId="2144327824"/>
        </pc:sldMkLst>
        <pc:spChg chg="mod">
          <ac:chgData name="Jason Wiese" userId="4bff8d5b-7de6-4655-b397-69b0afc81113" providerId="ADAL" clId="{4C1F9C2D-CD12-42A6-BBB5-43B241EB19EF}" dt="2021-03-17T22:57:41.888" v="594" actId="20577"/>
          <ac:spMkLst>
            <pc:docMk/>
            <pc:sldMk cId="1136318882" sldId="2144327824"/>
            <ac:spMk id="19" creationId="{923ED205-9541-4265-AD2F-28BCB5982649}"/>
          </ac:spMkLst>
        </pc:spChg>
      </pc:sldChg>
      <pc:sldChg chg="modSp mod">
        <pc:chgData name="Jason Wiese" userId="4bff8d5b-7de6-4655-b397-69b0afc81113" providerId="ADAL" clId="{4C1F9C2D-CD12-42A6-BBB5-43B241EB19EF}" dt="2021-03-17T22:57:48.204" v="600" actId="20577"/>
        <pc:sldMkLst>
          <pc:docMk/>
          <pc:sldMk cId="3761279559" sldId="2144327825"/>
        </pc:sldMkLst>
        <pc:spChg chg="mod">
          <ac:chgData name="Jason Wiese" userId="4bff8d5b-7de6-4655-b397-69b0afc81113" providerId="ADAL" clId="{4C1F9C2D-CD12-42A6-BBB5-43B241EB19EF}" dt="2021-03-17T22:57:48.204" v="600" actId="20577"/>
          <ac:spMkLst>
            <pc:docMk/>
            <pc:sldMk cId="3761279559" sldId="2144327825"/>
            <ac:spMk id="38" creationId="{3792A6A8-4871-431C-AFE7-1707EDC61B75}"/>
          </ac:spMkLst>
        </pc:spChg>
      </pc:sldChg>
      <pc:sldChg chg="modSp mod">
        <pc:chgData name="Jason Wiese" userId="4bff8d5b-7de6-4655-b397-69b0afc81113" providerId="ADAL" clId="{4C1F9C2D-CD12-42A6-BBB5-43B241EB19EF}" dt="2021-03-17T22:57:54.908" v="606" actId="20577"/>
        <pc:sldMkLst>
          <pc:docMk/>
          <pc:sldMk cId="2427287178" sldId="2144327826"/>
        </pc:sldMkLst>
        <pc:spChg chg="mod">
          <ac:chgData name="Jason Wiese" userId="4bff8d5b-7de6-4655-b397-69b0afc81113" providerId="ADAL" clId="{4C1F9C2D-CD12-42A6-BBB5-43B241EB19EF}" dt="2021-03-17T22:57:54.908" v="606" actId="20577"/>
          <ac:spMkLst>
            <pc:docMk/>
            <pc:sldMk cId="2427287178" sldId="2144327826"/>
            <ac:spMk id="28" creationId="{80598D2B-2D03-4DDD-A33A-2A07F79D2D14}"/>
          </ac:spMkLst>
        </pc:spChg>
      </pc:sldChg>
      <pc:sldChg chg="modSp mod">
        <pc:chgData name="Jason Wiese" userId="4bff8d5b-7de6-4655-b397-69b0afc81113" providerId="ADAL" clId="{4C1F9C2D-CD12-42A6-BBB5-43B241EB19EF}" dt="2021-03-17T22:57:13.016" v="570" actId="20577"/>
        <pc:sldMkLst>
          <pc:docMk/>
          <pc:sldMk cId="3008095186" sldId="2144327830"/>
        </pc:sldMkLst>
        <pc:spChg chg="mod">
          <ac:chgData name="Jason Wiese" userId="4bff8d5b-7de6-4655-b397-69b0afc81113" providerId="ADAL" clId="{4C1F9C2D-CD12-42A6-BBB5-43B241EB19EF}" dt="2021-03-17T22:57:13.016" v="570" actId="20577"/>
          <ac:spMkLst>
            <pc:docMk/>
            <pc:sldMk cId="3008095186" sldId="2144327830"/>
            <ac:spMk id="28" creationId="{9E43917D-BFBD-4D88-B6F6-12C45678E999}"/>
          </ac:spMkLst>
        </pc:spChg>
      </pc:sldChg>
      <pc:sldChg chg="modSp mod">
        <pc:chgData name="Jason Wiese" userId="4bff8d5b-7de6-4655-b397-69b0afc81113" providerId="ADAL" clId="{4C1F9C2D-CD12-42A6-BBB5-43B241EB19EF}" dt="2021-03-17T22:45:54.371" v="541" actId="14100"/>
        <pc:sldMkLst>
          <pc:docMk/>
          <pc:sldMk cId="3333416842" sldId="2144327832"/>
        </pc:sldMkLst>
        <pc:spChg chg="mod">
          <ac:chgData name="Jason Wiese" userId="4bff8d5b-7de6-4655-b397-69b0afc81113" providerId="ADAL" clId="{4C1F9C2D-CD12-42A6-BBB5-43B241EB19EF}" dt="2021-03-17T22:45:54.371" v="541" actId="14100"/>
          <ac:spMkLst>
            <pc:docMk/>
            <pc:sldMk cId="3333416842" sldId="2144327832"/>
            <ac:spMk id="28" creationId="{9E43917D-BFBD-4D88-B6F6-12C45678E999}"/>
          </ac:spMkLst>
        </pc:spChg>
      </pc:sldChg>
      <pc:sldChg chg="modSp mod">
        <pc:chgData name="Jason Wiese" userId="4bff8d5b-7de6-4655-b397-69b0afc81113" providerId="ADAL" clId="{4C1F9C2D-CD12-42A6-BBB5-43B241EB19EF}" dt="2021-03-17T22:57:05.291" v="564" actId="20577"/>
        <pc:sldMkLst>
          <pc:docMk/>
          <pc:sldMk cId="1669372667" sldId="2144327833"/>
        </pc:sldMkLst>
        <pc:spChg chg="mod">
          <ac:chgData name="Jason Wiese" userId="4bff8d5b-7de6-4655-b397-69b0afc81113" providerId="ADAL" clId="{4C1F9C2D-CD12-42A6-BBB5-43B241EB19EF}" dt="2021-03-17T22:57:05.291" v="564" actId="20577"/>
          <ac:spMkLst>
            <pc:docMk/>
            <pc:sldMk cId="1669372667" sldId="2144327833"/>
            <ac:spMk id="86" creationId="{F87E1410-1579-44CE-A77F-1E01BE4C6FD9}"/>
          </ac:spMkLst>
        </pc:spChg>
      </pc:sldChg>
      <pc:sldChg chg="modSp mod">
        <pc:chgData name="Jason Wiese" userId="4bff8d5b-7de6-4655-b397-69b0afc81113" providerId="ADAL" clId="{4C1F9C2D-CD12-42A6-BBB5-43B241EB19EF}" dt="2021-03-17T22:57:19.289" v="576" actId="20577"/>
        <pc:sldMkLst>
          <pc:docMk/>
          <pc:sldMk cId="3793534378" sldId="2144327834"/>
        </pc:sldMkLst>
        <pc:spChg chg="mod">
          <ac:chgData name="Jason Wiese" userId="4bff8d5b-7de6-4655-b397-69b0afc81113" providerId="ADAL" clId="{4C1F9C2D-CD12-42A6-BBB5-43B241EB19EF}" dt="2021-03-17T22:57:19.289" v="576" actId="20577"/>
          <ac:spMkLst>
            <pc:docMk/>
            <pc:sldMk cId="3793534378" sldId="2144327834"/>
            <ac:spMk id="27" creationId="{70DF31C6-3694-497B-B62C-5152B469E0BD}"/>
          </ac:spMkLst>
        </pc:spChg>
      </pc:sldChg>
      <pc:sldChg chg="modSp mod">
        <pc:chgData name="Jason Wiese" userId="4bff8d5b-7de6-4655-b397-69b0afc81113" providerId="ADAL" clId="{4C1F9C2D-CD12-42A6-BBB5-43B241EB19EF}" dt="2021-03-17T23:36:41.279" v="645" actId="20577"/>
        <pc:sldMkLst>
          <pc:docMk/>
          <pc:sldMk cId="1721238670" sldId="2144327835"/>
        </pc:sldMkLst>
        <pc:spChg chg="mod">
          <ac:chgData name="Jason Wiese" userId="4bff8d5b-7de6-4655-b397-69b0afc81113" providerId="ADAL" clId="{4C1F9C2D-CD12-42A6-BBB5-43B241EB19EF}" dt="2021-03-17T23:36:41.279" v="645" actId="20577"/>
          <ac:spMkLst>
            <pc:docMk/>
            <pc:sldMk cId="1721238670" sldId="2144327835"/>
            <ac:spMk id="16" creationId="{8F9DBFDA-A02A-46DE-AC63-7627C2133E8D}"/>
          </ac:spMkLst>
        </pc:spChg>
      </pc:sldChg>
      <pc:sldChg chg="delSp modSp mod addCm">
        <pc:chgData name="Jason Wiese" userId="4bff8d5b-7de6-4655-b397-69b0afc81113" providerId="ADAL" clId="{4C1F9C2D-CD12-42A6-BBB5-43B241EB19EF}" dt="2021-03-17T22:57:29.388" v="582" actId="20577"/>
        <pc:sldMkLst>
          <pc:docMk/>
          <pc:sldMk cId="98396183" sldId="2144327836"/>
        </pc:sldMkLst>
        <pc:spChg chg="mod">
          <ac:chgData name="Jason Wiese" userId="4bff8d5b-7de6-4655-b397-69b0afc81113" providerId="ADAL" clId="{4C1F9C2D-CD12-42A6-BBB5-43B241EB19EF}" dt="2021-03-17T21:23:07.358" v="35" actId="1035"/>
          <ac:spMkLst>
            <pc:docMk/>
            <pc:sldMk cId="98396183" sldId="2144327836"/>
            <ac:spMk id="4" creationId="{47816E4B-DD75-4819-A33E-AA2148E747B9}"/>
          </ac:spMkLst>
        </pc:spChg>
        <pc:spChg chg="mod">
          <ac:chgData name="Jason Wiese" userId="4bff8d5b-7de6-4655-b397-69b0afc81113" providerId="ADAL" clId="{4C1F9C2D-CD12-42A6-BBB5-43B241EB19EF}" dt="2021-03-17T21:23:39.735" v="37" actId="1036"/>
          <ac:spMkLst>
            <pc:docMk/>
            <pc:sldMk cId="98396183" sldId="2144327836"/>
            <ac:spMk id="16" creationId="{8F9DBFDA-A02A-46DE-AC63-7627C2133E8D}"/>
          </ac:spMkLst>
        </pc:spChg>
        <pc:spChg chg="mod">
          <ac:chgData name="Jason Wiese" userId="4bff8d5b-7de6-4655-b397-69b0afc81113" providerId="ADAL" clId="{4C1F9C2D-CD12-42A6-BBB5-43B241EB19EF}" dt="2021-03-17T21:23:07.358" v="35" actId="1035"/>
          <ac:spMkLst>
            <pc:docMk/>
            <pc:sldMk cId="98396183" sldId="2144327836"/>
            <ac:spMk id="27" creationId="{8B166685-E238-430C-9594-E7278B0AC01A}"/>
          </ac:spMkLst>
        </pc:spChg>
        <pc:spChg chg="mod">
          <ac:chgData name="Jason Wiese" userId="4bff8d5b-7de6-4655-b397-69b0afc81113" providerId="ADAL" clId="{4C1F9C2D-CD12-42A6-BBB5-43B241EB19EF}" dt="2021-03-17T21:23:07.358" v="35" actId="1035"/>
          <ac:spMkLst>
            <pc:docMk/>
            <pc:sldMk cId="98396183" sldId="2144327836"/>
            <ac:spMk id="29" creationId="{E0B6BDE2-5C21-4FA1-95D7-2B6CC22A0ED2}"/>
          </ac:spMkLst>
        </pc:spChg>
        <pc:spChg chg="mod">
          <ac:chgData name="Jason Wiese" userId="4bff8d5b-7de6-4655-b397-69b0afc81113" providerId="ADAL" clId="{4C1F9C2D-CD12-42A6-BBB5-43B241EB19EF}" dt="2021-03-17T21:23:07.358" v="35" actId="1035"/>
          <ac:spMkLst>
            <pc:docMk/>
            <pc:sldMk cId="98396183" sldId="2144327836"/>
            <ac:spMk id="31" creationId="{E44F7D3B-15A5-4FF4-999D-635E984864D8}"/>
          </ac:spMkLst>
        </pc:spChg>
        <pc:spChg chg="mod">
          <ac:chgData name="Jason Wiese" userId="4bff8d5b-7de6-4655-b397-69b0afc81113" providerId="ADAL" clId="{4C1F9C2D-CD12-42A6-BBB5-43B241EB19EF}" dt="2021-03-17T21:23:07.358" v="35" actId="1035"/>
          <ac:spMkLst>
            <pc:docMk/>
            <pc:sldMk cId="98396183" sldId="2144327836"/>
            <ac:spMk id="32" creationId="{BB5E3119-945D-47AF-963B-C5C30FB4A038}"/>
          </ac:spMkLst>
        </pc:spChg>
        <pc:spChg chg="mod">
          <ac:chgData name="Jason Wiese" userId="4bff8d5b-7de6-4655-b397-69b0afc81113" providerId="ADAL" clId="{4C1F9C2D-CD12-42A6-BBB5-43B241EB19EF}" dt="2021-03-17T21:23:07.358" v="35" actId="1035"/>
          <ac:spMkLst>
            <pc:docMk/>
            <pc:sldMk cId="98396183" sldId="2144327836"/>
            <ac:spMk id="33" creationId="{8BEFE189-F93F-4A85-AC19-4EA61CA186AD}"/>
          </ac:spMkLst>
        </pc:spChg>
        <pc:spChg chg="mod">
          <ac:chgData name="Jason Wiese" userId="4bff8d5b-7de6-4655-b397-69b0afc81113" providerId="ADAL" clId="{4C1F9C2D-CD12-42A6-BBB5-43B241EB19EF}" dt="2021-03-17T21:23:07.358" v="35" actId="1035"/>
          <ac:spMkLst>
            <pc:docMk/>
            <pc:sldMk cId="98396183" sldId="2144327836"/>
            <ac:spMk id="34" creationId="{8C65E4DF-2C56-4D61-B488-2691FDFA025B}"/>
          </ac:spMkLst>
        </pc:spChg>
        <pc:spChg chg="del">
          <ac:chgData name="Jason Wiese" userId="4bff8d5b-7de6-4655-b397-69b0afc81113" providerId="ADAL" clId="{4C1F9C2D-CD12-42A6-BBB5-43B241EB19EF}" dt="2021-03-17T21:22:59.097" v="2" actId="478"/>
          <ac:spMkLst>
            <pc:docMk/>
            <pc:sldMk cId="98396183" sldId="2144327836"/>
            <ac:spMk id="37" creationId="{A2DC4BD6-AAC7-4692-8D3B-62520C6C36AB}"/>
          </ac:spMkLst>
        </pc:spChg>
        <pc:spChg chg="del mod">
          <ac:chgData name="Jason Wiese" userId="4bff8d5b-7de6-4655-b397-69b0afc81113" providerId="ADAL" clId="{4C1F9C2D-CD12-42A6-BBB5-43B241EB19EF}" dt="2021-03-17T21:22:59.097" v="2" actId="478"/>
          <ac:spMkLst>
            <pc:docMk/>
            <pc:sldMk cId="98396183" sldId="2144327836"/>
            <ac:spMk id="39" creationId="{68EBFCC6-3F54-493F-96B3-49109AFE348C}"/>
          </ac:spMkLst>
        </pc:spChg>
        <pc:spChg chg="mod">
          <ac:chgData name="Jason Wiese" userId="4bff8d5b-7de6-4655-b397-69b0afc81113" providerId="ADAL" clId="{4C1F9C2D-CD12-42A6-BBB5-43B241EB19EF}" dt="2021-03-17T21:23:07.358" v="35" actId="1035"/>
          <ac:spMkLst>
            <pc:docMk/>
            <pc:sldMk cId="98396183" sldId="2144327836"/>
            <ac:spMk id="40" creationId="{AF1899B4-3812-421E-946C-8B038C51D8A8}"/>
          </ac:spMkLst>
        </pc:spChg>
        <pc:spChg chg="mod">
          <ac:chgData name="Jason Wiese" userId="4bff8d5b-7de6-4655-b397-69b0afc81113" providerId="ADAL" clId="{4C1F9C2D-CD12-42A6-BBB5-43B241EB19EF}" dt="2021-03-17T22:57:29.388" v="582" actId="20577"/>
          <ac:spMkLst>
            <pc:docMk/>
            <pc:sldMk cId="98396183" sldId="2144327836"/>
            <ac:spMk id="42" creationId="{6AA31215-7D9D-4391-874B-E901D7D6F0EB}"/>
          </ac:spMkLst>
        </pc:spChg>
        <pc:grpChg chg="mod">
          <ac:chgData name="Jason Wiese" userId="4bff8d5b-7de6-4655-b397-69b0afc81113" providerId="ADAL" clId="{4C1F9C2D-CD12-42A6-BBB5-43B241EB19EF}" dt="2021-03-17T21:23:07.358" v="35" actId="1035"/>
          <ac:grpSpMkLst>
            <pc:docMk/>
            <pc:sldMk cId="98396183" sldId="2144327836"/>
            <ac:grpSpMk id="5" creationId="{191825A0-C53A-4BA8-BBAC-9E8DC50B9A77}"/>
          </ac:grpSpMkLst>
        </pc:grpChg>
        <pc:grpChg chg="mod">
          <ac:chgData name="Jason Wiese" userId="4bff8d5b-7de6-4655-b397-69b0afc81113" providerId="ADAL" clId="{4C1F9C2D-CD12-42A6-BBB5-43B241EB19EF}" dt="2021-03-17T21:23:07.358" v="35" actId="1035"/>
          <ac:grpSpMkLst>
            <pc:docMk/>
            <pc:sldMk cId="98396183" sldId="2144327836"/>
            <ac:grpSpMk id="36" creationId="{79701D23-CE7F-42BB-A288-A49B78CE7FA1}"/>
          </ac:grpSpMkLst>
        </pc:grpChg>
        <pc:picChg chg="mod">
          <ac:chgData name="Jason Wiese" userId="4bff8d5b-7de6-4655-b397-69b0afc81113" providerId="ADAL" clId="{4C1F9C2D-CD12-42A6-BBB5-43B241EB19EF}" dt="2021-03-17T21:23:07.358" v="35" actId="1035"/>
          <ac:picMkLst>
            <pc:docMk/>
            <pc:sldMk cId="98396183" sldId="2144327836"/>
            <ac:picMk id="11" creationId="{6E931C70-7579-438B-BC5B-68741B32B785}"/>
          </ac:picMkLst>
        </pc:picChg>
        <pc:picChg chg="mod">
          <ac:chgData name="Jason Wiese" userId="4bff8d5b-7de6-4655-b397-69b0afc81113" providerId="ADAL" clId="{4C1F9C2D-CD12-42A6-BBB5-43B241EB19EF}" dt="2021-03-17T21:23:07.358" v="35" actId="1035"/>
          <ac:picMkLst>
            <pc:docMk/>
            <pc:sldMk cId="98396183" sldId="2144327836"/>
            <ac:picMk id="38" creationId="{790FF092-0E65-4AF6-A220-A13184EB8DAF}"/>
          </ac:picMkLst>
        </pc:picChg>
      </pc:sldChg>
      <pc:sldChg chg="modSp mod">
        <pc:chgData name="Jason Wiese" userId="4bff8d5b-7de6-4655-b397-69b0afc81113" providerId="ADAL" clId="{4C1F9C2D-CD12-42A6-BBB5-43B241EB19EF}" dt="2021-03-17T22:58:07.639" v="618" actId="20577"/>
        <pc:sldMkLst>
          <pc:docMk/>
          <pc:sldMk cId="1868698869" sldId="2144327837"/>
        </pc:sldMkLst>
        <pc:spChg chg="mod">
          <ac:chgData name="Jason Wiese" userId="4bff8d5b-7de6-4655-b397-69b0afc81113" providerId="ADAL" clId="{4C1F9C2D-CD12-42A6-BBB5-43B241EB19EF}" dt="2021-03-17T22:58:07.639" v="618" actId="20577"/>
          <ac:spMkLst>
            <pc:docMk/>
            <pc:sldMk cId="1868698869" sldId="2144327837"/>
            <ac:spMk id="31" creationId="{67D2D927-AE90-4290-BFE2-CA51BDD6F388}"/>
          </ac:spMkLst>
        </pc:spChg>
      </pc:sldChg>
      <pc:sldChg chg="modSp mod">
        <pc:chgData name="Jason Wiese" userId="4bff8d5b-7de6-4655-b397-69b0afc81113" providerId="ADAL" clId="{4C1F9C2D-CD12-42A6-BBB5-43B241EB19EF}" dt="2021-03-17T22:58:15.165" v="624" actId="20577"/>
        <pc:sldMkLst>
          <pc:docMk/>
          <pc:sldMk cId="1485616264" sldId="2144327838"/>
        </pc:sldMkLst>
        <pc:spChg chg="mod">
          <ac:chgData name="Jason Wiese" userId="4bff8d5b-7de6-4655-b397-69b0afc81113" providerId="ADAL" clId="{4C1F9C2D-CD12-42A6-BBB5-43B241EB19EF}" dt="2021-03-17T22:58:15.165" v="624" actId="20577"/>
          <ac:spMkLst>
            <pc:docMk/>
            <pc:sldMk cId="1485616264" sldId="2144327838"/>
            <ac:spMk id="22" creationId="{A668827D-73F8-4C08-A6ED-A04534787428}"/>
          </ac:spMkLst>
        </pc:spChg>
      </pc:sldChg>
      <pc:sldChg chg="modSp mod">
        <pc:chgData name="Jason Wiese" userId="4bff8d5b-7de6-4655-b397-69b0afc81113" providerId="ADAL" clId="{4C1F9C2D-CD12-42A6-BBB5-43B241EB19EF}" dt="2021-03-17T21:55:13.792" v="473" actId="6549"/>
        <pc:sldMkLst>
          <pc:docMk/>
          <pc:sldMk cId="3364609502" sldId="2144327839"/>
        </pc:sldMkLst>
        <pc:spChg chg="mod">
          <ac:chgData name="Jason Wiese" userId="4bff8d5b-7de6-4655-b397-69b0afc81113" providerId="ADAL" clId="{4C1F9C2D-CD12-42A6-BBB5-43B241EB19EF}" dt="2021-03-17T21:55:13.792" v="473" actId="6549"/>
          <ac:spMkLst>
            <pc:docMk/>
            <pc:sldMk cId="3364609502" sldId="2144327839"/>
            <ac:spMk id="9" creationId="{B03E04A7-B551-462A-BC4E-3156488723A9}"/>
          </ac:spMkLst>
        </pc:spChg>
      </pc:sldChg>
      <pc:sldChg chg="modSp mod addCm modCm">
        <pc:chgData name="Jason Wiese" userId="4bff8d5b-7de6-4655-b397-69b0afc81113" providerId="ADAL" clId="{4C1F9C2D-CD12-42A6-BBB5-43B241EB19EF}" dt="2021-03-17T22:21:00.687" v="532" actId="1589"/>
        <pc:sldMkLst>
          <pc:docMk/>
          <pc:sldMk cId="3169329660" sldId="2144327840"/>
        </pc:sldMkLst>
        <pc:spChg chg="mod">
          <ac:chgData name="Jason Wiese" userId="4bff8d5b-7de6-4655-b397-69b0afc81113" providerId="ADAL" clId="{4C1F9C2D-CD12-42A6-BBB5-43B241EB19EF}" dt="2021-03-17T22:19:10.683" v="531" actId="20577"/>
          <ac:spMkLst>
            <pc:docMk/>
            <pc:sldMk cId="3169329660" sldId="2144327840"/>
            <ac:spMk id="25" creationId="{35FC4C08-78DC-4B26-8989-F7C773373302}"/>
          </ac:spMkLst>
        </pc:spChg>
        <pc:spChg chg="mod">
          <ac:chgData name="Jason Wiese" userId="4bff8d5b-7de6-4655-b397-69b0afc81113" providerId="ADAL" clId="{4C1F9C2D-CD12-42A6-BBB5-43B241EB19EF}" dt="2021-03-17T21:46:33.800" v="469" actId="20577"/>
          <ac:spMkLst>
            <pc:docMk/>
            <pc:sldMk cId="3169329660" sldId="2144327840"/>
            <ac:spMk id="26" creationId="{258B219B-A6C9-4EA8-9410-E26479DD5FAA}"/>
          </ac:spMkLst>
        </pc:spChg>
      </pc:sldChg>
    </pc:docChg>
  </pc:docChgLst>
  <pc:docChgLst>
    <pc:chgData name="Jason Wiese" userId="4bff8d5b-7de6-4655-b397-69b0afc81113" providerId="ADAL" clId="{5001F0FA-AB30-4AAA-A533-1CF6F2628F13}"/>
    <pc:docChg chg="modSld">
      <pc:chgData name="Jason Wiese" userId="4bff8d5b-7de6-4655-b397-69b0afc81113" providerId="ADAL" clId="{5001F0FA-AB30-4AAA-A533-1CF6F2628F13}" dt="2021-03-19T15:32:46.343" v="28" actId="20577"/>
      <pc:docMkLst>
        <pc:docMk/>
      </pc:docMkLst>
      <pc:sldChg chg="modSp mod">
        <pc:chgData name="Jason Wiese" userId="4bff8d5b-7de6-4655-b397-69b0afc81113" providerId="ADAL" clId="{5001F0FA-AB30-4AAA-A533-1CF6F2628F13}" dt="2021-03-19T15:32:46.343" v="28" actId="20577"/>
        <pc:sldMkLst>
          <pc:docMk/>
          <pc:sldMk cId="2319787734" sldId="2144327380"/>
        </pc:sldMkLst>
        <pc:spChg chg="mod">
          <ac:chgData name="Jason Wiese" userId="4bff8d5b-7de6-4655-b397-69b0afc81113" providerId="ADAL" clId="{5001F0FA-AB30-4AAA-A533-1CF6F2628F13}" dt="2021-03-19T15:32:16.116" v="26" actId="20577"/>
          <ac:spMkLst>
            <pc:docMk/>
            <pc:sldMk cId="2319787734" sldId="2144327380"/>
            <ac:spMk id="19" creationId="{18DB4AD8-9D8D-4601-8B5D-B9F643A61118}"/>
          </ac:spMkLst>
        </pc:spChg>
        <pc:spChg chg="mod">
          <ac:chgData name="Jason Wiese" userId="4bff8d5b-7de6-4655-b397-69b0afc81113" providerId="ADAL" clId="{5001F0FA-AB30-4AAA-A533-1CF6F2628F13}" dt="2021-03-19T15:31:31.157" v="21" actId="1035"/>
          <ac:spMkLst>
            <pc:docMk/>
            <pc:sldMk cId="2319787734" sldId="2144327380"/>
            <ac:spMk id="26" creationId="{677B36E1-6572-4EAA-A9E2-CB858219867C}"/>
          </ac:spMkLst>
        </pc:spChg>
        <pc:spChg chg="mod">
          <ac:chgData name="Jason Wiese" userId="4bff8d5b-7de6-4655-b397-69b0afc81113" providerId="ADAL" clId="{5001F0FA-AB30-4AAA-A533-1CF6F2628F13}" dt="2021-03-19T15:32:46.343" v="28" actId="20577"/>
          <ac:spMkLst>
            <pc:docMk/>
            <pc:sldMk cId="2319787734" sldId="2144327380"/>
            <ac:spMk id="39" creationId="{90DC9E36-8C22-410C-8187-08B08B8A143D}"/>
          </ac:spMkLst>
        </pc:spChg>
      </pc:sldChg>
    </pc:docChg>
  </pc:docChgLst>
  <pc:docChgLst>
    <pc:chgData name="Jason Wiese" userId="4bff8d5b-7de6-4655-b397-69b0afc81113" providerId="ADAL" clId="{DFE81CC4-2C42-46C7-A38F-E7F65BC17505}"/>
    <pc:docChg chg="undo redo custSel delSld modSld">
      <pc:chgData name="Jason Wiese" userId="4bff8d5b-7de6-4655-b397-69b0afc81113" providerId="ADAL" clId="{DFE81CC4-2C42-46C7-A38F-E7F65BC17505}" dt="2021-03-23T23:41:52.235" v="893" actId="47"/>
      <pc:docMkLst>
        <pc:docMk/>
      </pc:docMkLst>
      <pc:sldChg chg="addSp modSp mod">
        <pc:chgData name="Jason Wiese" userId="4bff8d5b-7de6-4655-b397-69b0afc81113" providerId="ADAL" clId="{DFE81CC4-2C42-46C7-A38F-E7F65BC17505}" dt="2021-03-23T23:20:59.869" v="412" actId="1036"/>
        <pc:sldMkLst>
          <pc:docMk/>
          <pc:sldMk cId="2103835297" sldId="2144327573"/>
        </pc:sldMkLst>
        <pc:spChg chg="add mod ord">
          <ac:chgData name="Jason Wiese" userId="4bff8d5b-7de6-4655-b397-69b0afc81113" providerId="ADAL" clId="{DFE81CC4-2C42-46C7-A38F-E7F65BC17505}" dt="2021-03-23T23:20:41.969" v="390" actId="167"/>
          <ac:spMkLst>
            <pc:docMk/>
            <pc:sldMk cId="2103835297" sldId="2144327573"/>
            <ac:spMk id="19" creationId="{AD0B3458-BE76-4346-9D63-4B06411B7CAF}"/>
          </ac:spMkLst>
        </pc:spChg>
        <pc:spChg chg="mod">
          <ac:chgData name="Jason Wiese" userId="4bff8d5b-7de6-4655-b397-69b0afc81113" providerId="ADAL" clId="{DFE81CC4-2C42-46C7-A38F-E7F65BC17505}" dt="2021-03-23T23:20:59.869" v="412" actId="1036"/>
          <ac:spMkLst>
            <pc:docMk/>
            <pc:sldMk cId="2103835297" sldId="2144327573"/>
            <ac:spMk id="22" creationId="{28FE8760-9494-46C8-8047-3236B336BCCE}"/>
          </ac:spMkLst>
        </pc:spChg>
        <pc:spChg chg="ord">
          <ac:chgData name="Jason Wiese" userId="4bff8d5b-7de6-4655-b397-69b0afc81113" providerId="ADAL" clId="{DFE81CC4-2C42-46C7-A38F-E7F65BC17505}" dt="2021-03-23T23:20:44.153" v="391" actId="167"/>
          <ac:spMkLst>
            <pc:docMk/>
            <pc:sldMk cId="2103835297" sldId="2144327573"/>
            <ac:spMk id="25" creationId="{50DE379D-CAC9-4715-8784-BA079934B57F}"/>
          </ac:spMkLst>
        </pc:spChg>
        <pc:picChg chg="mod">
          <ac:chgData name="Jason Wiese" userId="4bff8d5b-7de6-4655-b397-69b0afc81113" providerId="ADAL" clId="{DFE81CC4-2C42-46C7-A38F-E7F65BC17505}" dt="2021-03-23T23:20:59.869" v="412" actId="1036"/>
          <ac:picMkLst>
            <pc:docMk/>
            <pc:sldMk cId="2103835297" sldId="2144327573"/>
            <ac:picMk id="26" creationId="{FF1BE7F4-D2C8-41CE-9F3D-044235147155}"/>
          </ac:picMkLst>
        </pc:picChg>
      </pc:sldChg>
      <pc:sldChg chg="addSp delSp modSp mod">
        <pc:chgData name="Jason Wiese" userId="4bff8d5b-7de6-4655-b397-69b0afc81113" providerId="ADAL" clId="{DFE81CC4-2C42-46C7-A38F-E7F65BC17505}" dt="2021-03-23T23:21:54.411" v="473" actId="2085"/>
        <pc:sldMkLst>
          <pc:docMk/>
          <pc:sldMk cId="630880842" sldId="2144327764"/>
        </pc:sldMkLst>
        <pc:spChg chg="del mod">
          <ac:chgData name="Jason Wiese" userId="4bff8d5b-7de6-4655-b397-69b0afc81113" providerId="ADAL" clId="{DFE81CC4-2C42-46C7-A38F-E7F65BC17505}" dt="2021-03-23T23:02:27.871" v="148" actId="478"/>
          <ac:spMkLst>
            <pc:docMk/>
            <pc:sldMk cId="630880842" sldId="2144327764"/>
            <ac:spMk id="16" creationId="{8F9DBFDA-A02A-46DE-AC63-7627C2133E8D}"/>
          </ac:spMkLst>
        </pc:spChg>
        <pc:spChg chg="del">
          <ac:chgData name="Jason Wiese" userId="4bff8d5b-7de6-4655-b397-69b0afc81113" providerId="ADAL" clId="{DFE81CC4-2C42-46C7-A38F-E7F65BC17505}" dt="2021-03-23T22:59:37.208" v="74" actId="478"/>
          <ac:spMkLst>
            <pc:docMk/>
            <pc:sldMk cId="630880842" sldId="2144327764"/>
            <ac:spMk id="18" creationId="{7BFF71C5-7B8E-425E-BE06-F75E92F17E08}"/>
          </ac:spMkLst>
        </pc:spChg>
        <pc:spChg chg="mod topLvl">
          <ac:chgData name="Jason Wiese" userId="4bff8d5b-7de6-4655-b397-69b0afc81113" providerId="ADAL" clId="{DFE81CC4-2C42-46C7-A38F-E7F65BC17505}" dt="2021-03-23T23:00:02.925" v="77" actId="113"/>
          <ac:spMkLst>
            <pc:docMk/>
            <pc:sldMk cId="630880842" sldId="2144327764"/>
            <ac:spMk id="19" creationId="{6D78F680-7693-4C1F-8450-A8C9A4F3B908}"/>
          </ac:spMkLst>
        </pc:spChg>
        <pc:spChg chg="mod topLvl">
          <ac:chgData name="Jason Wiese" userId="4bff8d5b-7de6-4655-b397-69b0afc81113" providerId="ADAL" clId="{DFE81CC4-2C42-46C7-A38F-E7F65BC17505}" dt="2021-03-23T22:57:01.970" v="49" actId="165"/>
          <ac:spMkLst>
            <pc:docMk/>
            <pc:sldMk cId="630880842" sldId="2144327764"/>
            <ac:spMk id="22" creationId="{D8B31A30-3548-4131-A533-1858D92440D1}"/>
          </ac:spMkLst>
        </pc:spChg>
        <pc:spChg chg="ord">
          <ac:chgData name="Jason Wiese" userId="4bff8d5b-7de6-4655-b397-69b0afc81113" providerId="ADAL" clId="{DFE81CC4-2C42-46C7-A38F-E7F65BC17505}" dt="2021-03-23T23:21:45.483" v="454" actId="167"/>
          <ac:spMkLst>
            <pc:docMk/>
            <pc:sldMk cId="630880842" sldId="2144327764"/>
            <ac:spMk id="25" creationId="{50DE379D-CAC9-4715-8784-BA079934B57F}"/>
          </ac:spMkLst>
        </pc:spChg>
        <pc:spChg chg="del">
          <ac:chgData name="Jason Wiese" userId="4bff8d5b-7de6-4655-b397-69b0afc81113" providerId="ADAL" clId="{DFE81CC4-2C42-46C7-A38F-E7F65BC17505}" dt="2021-03-23T22:59:37.208" v="74" actId="478"/>
          <ac:spMkLst>
            <pc:docMk/>
            <pc:sldMk cId="630880842" sldId="2144327764"/>
            <ac:spMk id="27" creationId="{AA7DA52F-7EBD-43FD-B231-BF553AAA9AA4}"/>
          </ac:spMkLst>
        </pc:spChg>
        <pc:spChg chg="del">
          <ac:chgData name="Jason Wiese" userId="4bff8d5b-7de6-4655-b397-69b0afc81113" providerId="ADAL" clId="{DFE81CC4-2C42-46C7-A38F-E7F65BC17505}" dt="2021-03-23T22:59:37.208" v="74" actId="478"/>
          <ac:spMkLst>
            <pc:docMk/>
            <pc:sldMk cId="630880842" sldId="2144327764"/>
            <ac:spMk id="29" creationId="{0715C28D-0C63-4A30-9E18-FA46CFA1C538}"/>
          </ac:spMkLst>
        </pc:spChg>
        <pc:spChg chg="mod">
          <ac:chgData name="Jason Wiese" userId="4bff8d5b-7de6-4655-b397-69b0afc81113" providerId="ADAL" clId="{DFE81CC4-2C42-46C7-A38F-E7F65BC17505}" dt="2021-03-23T23:21:54.411" v="473" actId="2085"/>
          <ac:spMkLst>
            <pc:docMk/>
            <pc:sldMk cId="630880842" sldId="2144327764"/>
            <ac:spMk id="30" creationId="{6ADD8D68-14D7-47F7-BD70-5D09AAC64BC2}"/>
          </ac:spMkLst>
        </pc:spChg>
        <pc:spChg chg="del">
          <ac:chgData name="Jason Wiese" userId="4bff8d5b-7de6-4655-b397-69b0afc81113" providerId="ADAL" clId="{DFE81CC4-2C42-46C7-A38F-E7F65BC17505}" dt="2021-03-23T22:59:37.208" v="74" actId="478"/>
          <ac:spMkLst>
            <pc:docMk/>
            <pc:sldMk cId="630880842" sldId="2144327764"/>
            <ac:spMk id="32" creationId="{4D08C3F5-1F52-420C-83B0-68395796C337}"/>
          </ac:spMkLst>
        </pc:spChg>
        <pc:spChg chg="del">
          <ac:chgData name="Jason Wiese" userId="4bff8d5b-7de6-4655-b397-69b0afc81113" providerId="ADAL" clId="{DFE81CC4-2C42-46C7-A38F-E7F65BC17505}" dt="2021-03-23T22:58:51.875" v="54" actId="478"/>
          <ac:spMkLst>
            <pc:docMk/>
            <pc:sldMk cId="630880842" sldId="2144327764"/>
            <ac:spMk id="35" creationId="{AFA13B1F-2940-492D-B262-A5CBB1332835}"/>
          </ac:spMkLst>
        </pc:spChg>
        <pc:spChg chg="mod topLvl">
          <ac:chgData name="Jason Wiese" userId="4bff8d5b-7de6-4655-b397-69b0afc81113" providerId="ADAL" clId="{DFE81CC4-2C42-46C7-A38F-E7F65BC17505}" dt="2021-03-23T22:57:01.970" v="49" actId="165"/>
          <ac:spMkLst>
            <pc:docMk/>
            <pc:sldMk cId="630880842" sldId="2144327764"/>
            <ac:spMk id="37" creationId="{1D1AF5E2-B167-4242-9E8F-7FCC40595C56}"/>
          </ac:spMkLst>
        </pc:spChg>
        <pc:spChg chg="mod topLvl">
          <ac:chgData name="Jason Wiese" userId="4bff8d5b-7de6-4655-b397-69b0afc81113" providerId="ADAL" clId="{DFE81CC4-2C42-46C7-A38F-E7F65BC17505}" dt="2021-03-23T22:57:01.970" v="49" actId="165"/>
          <ac:spMkLst>
            <pc:docMk/>
            <pc:sldMk cId="630880842" sldId="2144327764"/>
            <ac:spMk id="38" creationId="{DB224F87-CF1E-464F-8CF5-2B02CDF91084}"/>
          </ac:spMkLst>
        </pc:spChg>
        <pc:spChg chg="mod topLvl">
          <ac:chgData name="Jason Wiese" userId="4bff8d5b-7de6-4655-b397-69b0afc81113" providerId="ADAL" clId="{DFE81CC4-2C42-46C7-A38F-E7F65BC17505}" dt="2021-03-23T22:57:01.970" v="49" actId="165"/>
          <ac:spMkLst>
            <pc:docMk/>
            <pc:sldMk cId="630880842" sldId="2144327764"/>
            <ac:spMk id="41" creationId="{4E8047E3-515E-4DA4-B3D5-FB0920F2B91A}"/>
          </ac:spMkLst>
        </pc:spChg>
        <pc:spChg chg="mod topLvl">
          <ac:chgData name="Jason Wiese" userId="4bff8d5b-7de6-4655-b397-69b0afc81113" providerId="ADAL" clId="{DFE81CC4-2C42-46C7-A38F-E7F65BC17505}" dt="2021-03-23T22:57:01.970" v="49" actId="165"/>
          <ac:spMkLst>
            <pc:docMk/>
            <pc:sldMk cId="630880842" sldId="2144327764"/>
            <ac:spMk id="42" creationId="{654E5F61-380C-4F8C-AE62-42FC172AA2D2}"/>
          </ac:spMkLst>
        </pc:spChg>
        <pc:spChg chg="mod topLvl">
          <ac:chgData name="Jason Wiese" userId="4bff8d5b-7de6-4655-b397-69b0afc81113" providerId="ADAL" clId="{DFE81CC4-2C42-46C7-A38F-E7F65BC17505}" dt="2021-03-23T22:57:01.970" v="49" actId="165"/>
          <ac:spMkLst>
            <pc:docMk/>
            <pc:sldMk cId="630880842" sldId="2144327764"/>
            <ac:spMk id="43" creationId="{0D1586D3-9AA2-4A8C-96E2-C892CA298740}"/>
          </ac:spMkLst>
        </pc:spChg>
        <pc:spChg chg="mod topLvl">
          <ac:chgData name="Jason Wiese" userId="4bff8d5b-7de6-4655-b397-69b0afc81113" providerId="ADAL" clId="{DFE81CC4-2C42-46C7-A38F-E7F65BC17505}" dt="2021-03-23T22:57:01.970" v="49" actId="165"/>
          <ac:spMkLst>
            <pc:docMk/>
            <pc:sldMk cId="630880842" sldId="2144327764"/>
            <ac:spMk id="44" creationId="{CBCD144C-3379-4007-AF1F-545593C51CE2}"/>
          </ac:spMkLst>
        </pc:spChg>
        <pc:spChg chg="mod">
          <ac:chgData name="Jason Wiese" userId="4bff8d5b-7de6-4655-b397-69b0afc81113" providerId="ADAL" clId="{DFE81CC4-2C42-46C7-A38F-E7F65BC17505}" dt="2021-03-23T22:59:34.539" v="73" actId="14100"/>
          <ac:spMkLst>
            <pc:docMk/>
            <pc:sldMk cId="630880842" sldId="2144327764"/>
            <ac:spMk id="46" creationId="{7156813C-16E4-475F-ACED-D4F34B9E5D18}"/>
          </ac:spMkLst>
        </pc:spChg>
        <pc:spChg chg="add mod">
          <ac:chgData name="Jason Wiese" userId="4bff8d5b-7de6-4655-b397-69b0afc81113" providerId="ADAL" clId="{DFE81CC4-2C42-46C7-A38F-E7F65BC17505}" dt="2021-03-23T22:59:45.985" v="75"/>
          <ac:spMkLst>
            <pc:docMk/>
            <pc:sldMk cId="630880842" sldId="2144327764"/>
            <ac:spMk id="47" creationId="{AC152552-126C-45DC-98F1-792C1D217259}"/>
          </ac:spMkLst>
        </pc:spChg>
        <pc:spChg chg="add mod">
          <ac:chgData name="Jason Wiese" userId="4bff8d5b-7de6-4655-b397-69b0afc81113" providerId="ADAL" clId="{DFE81CC4-2C42-46C7-A38F-E7F65BC17505}" dt="2021-03-23T22:59:45.985" v="75"/>
          <ac:spMkLst>
            <pc:docMk/>
            <pc:sldMk cId="630880842" sldId="2144327764"/>
            <ac:spMk id="48" creationId="{F1D1A3E0-FF9D-4130-A92D-E20D7DBBF7F3}"/>
          </ac:spMkLst>
        </pc:spChg>
        <pc:spChg chg="add mod">
          <ac:chgData name="Jason Wiese" userId="4bff8d5b-7de6-4655-b397-69b0afc81113" providerId="ADAL" clId="{DFE81CC4-2C42-46C7-A38F-E7F65BC17505}" dt="2021-03-23T22:59:45.985" v="75"/>
          <ac:spMkLst>
            <pc:docMk/>
            <pc:sldMk cId="630880842" sldId="2144327764"/>
            <ac:spMk id="50" creationId="{0F450856-3D43-45EA-A855-E32C72307AB0}"/>
          </ac:spMkLst>
        </pc:spChg>
        <pc:spChg chg="add del mod">
          <ac:chgData name="Jason Wiese" userId="4bff8d5b-7de6-4655-b397-69b0afc81113" providerId="ADAL" clId="{DFE81CC4-2C42-46C7-A38F-E7F65BC17505}" dt="2021-03-23T23:01:03.493" v="86" actId="478"/>
          <ac:spMkLst>
            <pc:docMk/>
            <pc:sldMk cId="630880842" sldId="2144327764"/>
            <ac:spMk id="53" creationId="{6378EA67-D351-4373-81DF-664BE27C8803}"/>
          </ac:spMkLst>
        </pc:spChg>
        <pc:spChg chg="add mod">
          <ac:chgData name="Jason Wiese" userId="4bff8d5b-7de6-4655-b397-69b0afc81113" providerId="ADAL" clId="{DFE81CC4-2C42-46C7-A38F-E7F65BC17505}" dt="2021-03-23T23:03:37.822" v="178" actId="1036"/>
          <ac:spMkLst>
            <pc:docMk/>
            <pc:sldMk cId="630880842" sldId="2144327764"/>
            <ac:spMk id="54" creationId="{5AEA6708-A47F-4995-8C5A-2D59E2CEBE78}"/>
          </ac:spMkLst>
        </pc:spChg>
        <pc:spChg chg="add mod ord">
          <ac:chgData name="Jason Wiese" userId="4bff8d5b-7de6-4655-b397-69b0afc81113" providerId="ADAL" clId="{DFE81CC4-2C42-46C7-A38F-E7F65BC17505}" dt="2021-03-23T23:21:43.366" v="453" actId="167"/>
          <ac:spMkLst>
            <pc:docMk/>
            <pc:sldMk cId="630880842" sldId="2144327764"/>
            <ac:spMk id="55" creationId="{6A81F30E-9187-466E-AAEB-02E553C08261}"/>
          </ac:spMkLst>
        </pc:spChg>
        <pc:grpChg chg="del">
          <ac:chgData name="Jason Wiese" userId="4bff8d5b-7de6-4655-b397-69b0afc81113" providerId="ADAL" clId="{DFE81CC4-2C42-46C7-A38F-E7F65BC17505}" dt="2021-03-23T22:57:01.970" v="49" actId="165"/>
          <ac:grpSpMkLst>
            <pc:docMk/>
            <pc:sldMk cId="630880842" sldId="2144327764"/>
            <ac:grpSpMk id="2" creationId="{C8610D74-7806-43B3-B802-F5BA7805F05E}"/>
          </ac:grpSpMkLst>
        </pc:grpChg>
        <pc:graphicFrameChg chg="mod ord topLvl">
          <ac:chgData name="Jason Wiese" userId="4bff8d5b-7de6-4655-b397-69b0afc81113" providerId="ADAL" clId="{DFE81CC4-2C42-46C7-A38F-E7F65BC17505}" dt="2021-03-23T22:59:59.559" v="76" actId="167"/>
          <ac:graphicFrameMkLst>
            <pc:docMk/>
            <pc:sldMk cId="630880842" sldId="2144327764"/>
            <ac:graphicFrameMk id="39" creationId="{B674BA3A-AE2C-4565-BE37-B9C21C3F2717}"/>
          </ac:graphicFrameMkLst>
        </pc:graphicFrameChg>
        <pc:picChg chg="mod">
          <ac:chgData name="Jason Wiese" userId="4bff8d5b-7de6-4655-b397-69b0afc81113" providerId="ADAL" clId="{DFE81CC4-2C42-46C7-A38F-E7F65BC17505}" dt="2021-03-23T23:21:54.411" v="473" actId="2085"/>
          <ac:picMkLst>
            <pc:docMk/>
            <pc:sldMk cId="630880842" sldId="2144327764"/>
            <ac:picMk id="15" creationId="{B2186787-00F8-46A3-9A7C-34F26927BE5C}"/>
          </ac:picMkLst>
        </pc:picChg>
        <pc:picChg chg="del">
          <ac:chgData name="Jason Wiese" userId="4bff8d5b-7de6-4655-b397-69b0afc81113" providerId="ADAL" clId="{DFE81CC4-2C42-46C7-A38F-E7F65BC17505}" dt="2021-03-23T22:59:37.208" v="74" actId="478"/>
          <ac:picMkLst>
            <pc:docMk/>
            <pc:sldMk cId="630880842" sldId="2144327764"/>
            <ac:picMk id="33" creationId="{B13EB8DA-531A-4AAE-9FAC-5823F3DEAED7}"/>
          </ac:picMkLst>
        </pc:picChg>
        <pc:picChg chg="del">
          <ac:chgData name="Jason Wiese" userId="4bff8d5b-7de6-4655-b397-69b0afc81113" providerId="ADAL" clId="{DFE81CC4-2C42-46C7-A38F-E7F65BC17505}" dt="2021-03-23T22:59:37.208" v="74" actId="478"/>
          <ac:picMkLst>
            <pc:docMk/>
            <pc:sldMk cId="630880842" sldId="2144327764"/>
            <ac:picMk id="34" creationId="{6F5E72B0-2446-4867-8A0E-EA2585C8EAC9}"/>
          </ac:picMkLst>
        </pc:picChg>
        <pc:picChg chg="del">
          <ac:chgData name="Jason Wiese" userId="4bff8d5b-7de6-4655-b397-69b0afc81113" providerId="ADAL" clId="{DFE81CC4-2C42-46C7-A38F-E7F65BC17505}" dt="2021-03-23T22:59:37.208" v="74" actId="478"/>
          <ac:picMkLst>
            <pc:docMk/>
            <pc:sldMk cId="630880842" sldId="2144327764"/>
            <ac:picMk id="45" creationId="{41E2C1EA-EE0D-4752-831D-62044A88E3F7}"/>
          </ac:picMkLst>
        </pc:picChg>
        <pc:picChg chg="del">
          <ac:chgData name="Jason Wiese" userId="4bff8d5b-7de6-4655-b397-69b0afc81113" providerId="ADAL" clId="{DFE81CC4-2C42-46C7-A38F-E7F65BC17505}" dt="2021-03-23T23:00:05.904" v="78" actId="478"/>
          <ac:picMkLst>
            <pc:docMk/>
            <pc:sldMk cId="630880842" sldId="2144327764"/>
            <ac:picMk id="49" creationId="{C2F5E4E9-C43C-449D-94E1-AF67F82E038D}"/>
          </ac:picMkLst>
        </pc:picChg>
        <pc:picChg chg="add mod">
          <ac:chgData name="Jason Wiese" userId="4bff8d5b-7de6-4655-b397-69b0afc81113" providerId="ADAL" clId="{DFE81CC4-2C42-46C7-A38F-E7F65BC17505}" dt="2021-03-23T23:00:16.274" v="81" actId="1076"/>
          <ac:picMkLst>
            <pc:docMk/>
            <pc:sldMk cId="630880842" sldId="2144327764"/>
            <ac:picMk id="52" creationId="{B6E73CB0-7B08-4372-956D-DC0D96B9A1A5}"/>
          </ac:picMkLst>
        </pc:picChg>
        <pc:cxnChg chg="mod topLvl">
          <ac:chgData name="Jason Wiese" userId="4bff8d5b-7de6-4655-b397-69b0afc81113" providerId="ADAL" clId="{DFE81CC4-2C42-46C7-A38F-E7F65BC17505}" dt="2021-03-23T22:57:01.970" v="49" actId="165"/>
          <ac:cxnSpMkLst>
            <pc:docMk/>
            <pc:sldMk cId="630880842" sldId="2144327764"/>
            <ac:cxnSpMk id="40" creationId="{EFB9872E-1C72-42CA-9896-0806B509C09F}"/>
          </ac:cxnSpMkLst>
        </pc:cxnChg>
        <pc:cxnChg chg="add mod">
          <ac:chgData name="Jason Wiese" userId="4bff8d5b-7de6-4655-b397-69b0afc81113" providerId="ADAL" clId="{DFE81CC4-2C42-46C7-A38F-E7F65BC17505}" dt="2021-03-23T22:59:45.985" v="75"/>
          <ac:cxnSpMkLst>
            <pc:docMk/>
            <pc:sldMk cId="630880842" sldId="2144327764"/>
            <ac:cxnSpMk id="51" creationId="{F8DB76C6-08B6-442D-86F2-4AA02BC5F5F7}"/>
          </ac:cxnSpMkLst>
        </pc:cxnChg>
      </pc:sldChg>
      <pc:sldChg chg="addSp modSp mod">
        <pc:chgData name="Jason Wiese" userId="4bff8d5b-7de6-4655-b397-69b0afc81113" providerId="ADAL" clId="{DFE81CC4-2C42-46C7-A38F-E7F65BC17505}" dt="2021-03-23T23:38:47.574" v="876" actId="20577"/>
        <pc:sldMkLst>
          <pc:docMk/>
          <pc:sldMk cId="2474325738" sldId="2144327787"/>
        </pc:sldMkLst>
        <pc:spChg chg="ord">
          <ac:chgData name="Jason Wiese" userId="4bff8d5b-7de6-4655-b397-69b0afc81113" providerId="ADAL" clId="{DFE81CC4-2C42-46C7-A38F-E7F65BC17505}" dt="2021-03-23T23:22:21.594" v="494" actId="167"/>
          <ac:spMkLst>
            <pc:docMk/>
            <pc:sldMk cId="2474325738" sldId="2144327787"/>
            <ac:spMk id="25" creationId="{50DE379D-CAC9-4715-8784-BA079934B57F}"/>
          </ac:spMkLst>
        </pc:spChg>
        <pc:spChg chg="mod">
          <ac:chgData name="Jason Wiese" userId="4bff8d5b-7de6-4655-b397-69b0afc81113" providerId="ADAL" clId="{DFE81CC4-2C42-46C7-A38F-E7F65BC17505}" dt="2021-03-23T23:22:29.187" v="515" actId="207"/>
          <ac:spMkLst>
            <pc:docMk/>
            <pc:sldMk cId="2474325738" sldId="2144327787"/>
            <ac:spMk id="30" creationId="{6ADD8D68-14D7-47F7-BD70-5D09AAC64BC2}"/>
          </ac:spMkLst>
        </pc:spChg>
        <pc:spChg chg="mod">
          <ac:chgData name="Jason Wiese" userId="4bff8d5b-7de6-4655-b397-69b0afc81113" providerId="ADAL" clId="{DFE81CC4-2C42-46C7-A38F-E7F65BC17505}" dt="2021-03-23T23:38:47.574" v="876" actId="20577"/>
          <ac:spMkLst>
            <pc:docMk/>
            <pc:sldMk cId="2474325738" sldId="2144327787"/>
            <ac:spMk id="32" creationId="{D4ADD09F-5D0F-4564-9604-191256D23B78}"/>
          </ac:spMkLst>
        </pc:spChg>
        <pc:spChg chg="add mod ord">
          <ac:chgData name="Jason Wiese" userId="4bff8d5b-7de6-4655-b397-69b0afc81113" providerId="ADAL" clId="{DFE81CC4-2C42-46C7-A38F-E7F65BC17505}" dt="2021-03-23T23:22:19.676" v="493" actId="167"/>
          <ac:spMkLst>
            <pc:docMk/>
            <pc:sldMk cId="2474325738" sldId="2144327787"/>
            <ac:spMk id="34" creationId="{B24854B8-6046-4A1D-BB90-098398A01C05}"/>
          </ac:spMkLst>
        </pc:spChg>
        <pc:picChg chg="mod">
          <ac:chgData name="Jason Wiese" userId="4bff8d5b-7de6-4655-b397-69b0afc81113" providerId="ADAL" clId="{DFE81CC4-2C42-46C7-A38F-E7F65BC17505}" dt="2021-03-23T23:22:29.187" v="515" actId="207"/>
          <ac:picMkLst>
            <pc:docMk/>
            <pc:sldMk cId="2474325738" sldId="2144327787"/>
            <ac:picMk id="31" creationId="{A9A4EDB6-D8ED-40D1-93EE-FC41C2E69315}"/>
          </ac:picMkLst>
        </pc:picChg>
      </pc:sldChg>
      <pc:sldChg chg="addSp modSp mod">
        <pc:chgData name="Jason Wiese" userId="4bff8d5b-7de6-4655-b397-69b0afc81113" providerId="ADAL" clId="{DFE81CC4-2C42-46C7-A38F-E7F65BC17505}" dt="2021-03-23T23:24:17.672" v="588" actId="2085"/>
        <pc:sldMkLst>
          <pc:docMk/>
          <pc:sldMk cId="3076584386" sldId="2144327813"/>
        </pc:sldMkLst>
        <pc:spChg chg="ord">
          <ac:chgData name="Jason Wiese" userId="4bff8d5b-7de6-4655-b397-69b0afc81113" providerId="ADAL" clId="{DFE81CC4-2C42-46C7-A38F-E7F65BC17505}" dt="2021-03-23T23:24:03.501" v="564" actId="167"/>
          <ac:spMkLst>
            <pc:docMk/>
            <pc:sldMk cId="3076584386" sldId="2144327813"/>
            <ac:spMk id="22" creationId="{639CEE8B-9C85-4DB5-B575-CACCA7610A76}"/>
          </ac:spMkLst>
        </pc:spChg>
        <pc:spChg chg="mod">
          <ac:chgData name="Jason Wiese" userId="4bff8d5b-7de6-4655-b397-69b0afc81113" providerId="ADAL" clId="{DFE81CC4-2C42-46C7-A38F-E7F65BC17505}" dt="2021-03-23T23:24:17.672" v="588" actId="2085"/>
          <ac:spMkLst>
            <pc:docMk/>
            <pc:sldMk cId="3076584386" sldId="2144327813"/>
            <ac:spMk id="28" creationId="{A0DB71FD-7161-4F2E-B19E-26E1FA1F6311}"/>
          </ac:spMkLst>
        </pc:spChg>
        <pc:spChg chg="add mod ord">
          <ac:chgData name="Jason Wiese" userId="4bff8d5b-7de6-4655-b397-69b0afc81113" providerId="ADAL" clId="{DFE81CC4-2C42-46C7-A38F-E7F65BC17505}" dt="2021-03-23T23:24:01.147" v="563" actId="167"/>
          <ac:spMkLst>
            <pc:docMk/>
            <pc:sldMk cId="3076584386" sldId="2144327813"/>
            <ac:spMk id="34" creationId="{C3DAEEDD-29BF-462E-9051-3C9F5DBCB6E0}"/>
          </ac:spMkLst>
        </pc:spChg>
        <pc:picChg chg="mod">
          <ac:chgData name="Jason Wiese" userId="4bff8d5b-7de6-4655-b397-69b0afc81113" providerId="ADAL" clId="{DFE81CC4-2C42-46C7-A38F-E7F65BC17505}" dt="2021-03-23T23:24:17.672" v="588" actId="2085"/>
          <ac:picMkLst>
            <pc:docMk/>
            <pc:sldMk cId="3076584386" sldId="2144327813"/>
            <ac:picMk id="32" creationId="{14F04699-7E6A-499A-BAEE-6CE78094203D}"/>
          </ac:picMkLst>
        </pc:picChg>
      </pc:sldChg>
      <pc:sldChg chg="addSp modSp mod">
        <pc:chgData name="Jason Wiese" userId="4bff8d5b-7de6-4655-b397-69b0afc81113" providerId="ADAL" clId="{DFE81CC4-2C42-46C7-A38F-E7F65BC17505}" dt="2021-03-23T23:25:55.501" v="673" actId="1038"/>
        <pc:sldMkLst>
          <pc:docMk/>
          <pc:sldMk cId="4265658435" sldId="2144327814"/>
        </pc:sldMkLst>
        <pc:spChg chg="ord">
          <ac:chgData name="Jason Wiese" userId="4bff8d5b-7de6-4655-b397-69b0afc81113" providerId="ADAL" clId="{DFE81CC4-2C42-46C7-A38F-E7F65BC17505}" dt="2021-03-23T23:25:35.571" v="654" actId="167"/>
          <ac:spMkLst>
            <pc:docMk/>
            <pc:sldMk cId="4265658435" sldId="2144327814"/>
            <ac:spMk id="25" creationId="{50DE379D-CAC9-4715-8784-BA079934B57F}"/>
          </ac:spMkLst>
        </pc:spChg>
        <pc:spChg chg="mod">
          <ac:chgData name="Jason Wiese" userId="4bff8d5b-7de6-4655-b397-69b0afc81113" providerId="ADAL" clId="{DFE81CC4-2C42-46C7-A38F-E7F65BC17505}" dt="2021-03-23T23:25:43.950" v="667" actId="2085"/>
          <ac:spMkLst>
            <pc:docMk/>
            <pc:sldMk cId="4265658435" sldId="2144327814"/>
            <ac:spMk id="30" creationId="{6ADD8D68-14D7-47F7-BD70-5D09AAC64BC2}"/>
          </ac:spMkLst>
        </pc:spChg>
        <pc:spChg chg="add mod ord">
          <ac:chgData name="Jason Wiese" userId="4bff8d5b-7de6-4655-b397-69b0afc81113" providerId="ADAL" clId="{DFE81CC4-2C42-46C7-A38F-E7F65BC17505}" dt="2021-03-23T23:25:31.886" v="653" actId="167"/>
          <ac:spMkLst>
            <pc:docMk/>
            <pc:sldMk cId="4265658435" sldId="2144327814"/>
            <ac:spMk id="31" creationId="{D501717C-8564-43B7-BF5F-67B825B31DDD}"/>
          </ac:spMkLst>
        </pc:spChg>
        <pc:picChg chg="mod">
          <ac:chgData name="Jason Wiese" userId="4bff8d5b-7de6-4655-b397-69b0afc81113" providerId="ADAL" clId="{DFE81CC4-2C42-46C7-A38F-E7F65BC17505}" dt="2021-03-23T23:25:55.501" v="673" actId="1038"/>
          <ac:picMkLst>
            <pc:docMk/>
            <pc:sldMk cId="4265658435" sldId="2144327814"/>
            <ac:picMk id="3" creationId="{44BE8015-A464-427C-BFDD-423F4E5E3EE7}"/>
          </ac:picMkLst>
        </pc:picChg>
      </pc:sldChg>
      <pc:sldChg chg="addSp modSp mod">
        <pc:chgData name="Jason Wiese" userId="4bff8d5b-7de6-4655-b397-69b0afc81113" providerId="ADAL" clId="{DFE81CC4-2C42-46C7-A38F-E7F65BC17505}" dt="2021-03-23T23:24:56.832" v="613" actId="1035"/>
        <pc:sldMkLst>
          <pc:docMk/>
          <pc:sldMk cId="4161997898" sldId="2144327815"/>
        </pc:sldMkLst>
        <pc:spChg chg="ord">
          <ac:chgData name="Jason Wiese" userId="4bff8d5b-7de6-4655-b397-69b0afc81113" providerId="ADAL" clId="{DFE81CC4-2C42-46C7-A38F-E7F65BC17505}" dt="2021-03-23T23:24:25.558" v="590" actId="167"/>
          <ac:spMkLst>
            <pc:docMk/>
            <pc:sldMk cId="4161997898" sldId="2144327815"/>
            <ac:spMk id="25" creationId="{50DE379D-CAC9-4715-8784-BA079934B57F}"/>
          </ac:spMkLst>
        </pc:spChg>
        <pc:spChg chg="add mod ord">
          <ac:chgData name="Jason Wiese" userId="4bff8d5b-7de6-4655-b397-69b0afc81113" providerId="ADAL" clId="{DFE81CC4-2C42-46C7-A38F-E7F65BC17505}" dt="2021-03-23T23:24:40.222" v="606" actId="207"/>
          <ac:spMkLst>
            <pc:docMk/>
            <pc:sldMk cId="4161997898" sldId="2144327815"/>
            <ac:spMk id="27" creationId="{06455245-51D6-4E47-9E4A-35961AAFED9F}"/>
          </ac:spMkLst>
        </pc:spChg>
        <pc:spChg chg="mod">
          <ac:chgData name="Jason Wiese" userId="4bff8d5b-7de6-4655-b397-69b0afc81113" providerId="ADAL" clId="{DFE81CC4-2C42-46C7-A38F-E7F65BC17505}" dt="2021-03-23T23:24:43.597" v="607" actId="207"/>
          <ac:spMkLst>
            <pc:docMk/>
            <pc:sldMk cId="4161997898" sldId="2144327815"/>
            <ac:spMk id="28" creationId="{A0DB71FD-7161-4F2E-B19E-26E1FA1F6311}"/>
          </ac:spMkLst>
        </pc:spChg>
        <pc:spChg chg="mod">
          <ac:chgData name="Jason Wiese" userId="4bff8d5b-7de6-4655-b397-69b0afc81113" providerId="ADAL" clId="{DFE81CC4-2C42-46C7-A38F-E7F65BC17505}" dt="2021-03-23T23:24:56.832" v="613" actId="1035"/>
          <ac:spMkLst>
            <pc:docMk/>
            <pc:sldMk cId="4161997898" sldId="2144327815"/>
            <ac:spMk id="29" creationId="{56B775D7-EA00-4E9E-8688-6C8F84ABE337}"/>
          </ac:spMkLst>
        </pc:spChg>
        <pc:picChg chg="mod">
          <ac:chgData name="Jason Wiese" userId="4bff8d5b-7de6-4655-b397-69b0afc81113" providerId="ADAL" clId="{DFE81CC4-2C42-46C7-A38F-E7F65BC17505}" dt="2021-03-23T23:24:40.222" v="606" actId="207"/>
          <ac:picMkLst>
            <pc:docMk/>
            <pc:sldMk cId="4161997898" sldId="2144327815"/>
            <ac:picMk id="3" creationId="{A90920C6-25BF-407F-8DE3-2375D7301B81}"/>
          </ac:picMkLst>
        </pc:picChg>
      </pc:sldChg>
      <pc:sldChg chg="addSp modSp mod">
        <pc:chgData name="Jason Wiese" userId="4bff8d5b-7de6-4655-b397-69b0afc81113" providerId="ADAL" clId="{DFE81CC4-2C42-46C7-A38F-E7F65BC17505}" dt="2021-03-23T23:25:10.326" v="636" actId="2085"/>
        <pc:sldMkLst>
          <pc:docMk/>
          <pc:sldMk cId="4176393035" sldId="2144327816"/>
        </pc:sldMkLst>
        <pc:spChg chg="ord">
          <ac:chgData name="Jason Wiese" userId="4bff8d5b-7de6-4655-b397-69b0afc81113" providerId="ADAL" clId="{DFE81CC4-2C42-46C7-A38F-E7F65BC17505}" dt="2021-03-23T23:25:02.233" v="615" actId="167"/>
          <ac:spMkLst>
            <pc:docMk/>
            <pc:sldMk cId="4176393035" sldId="2144327816"/>
            <ac:spMk id="25" creationId="{50DE379D-CAC9-4715-8784-BA079934B57F}"/>
          </ac:spMkLst>
        </pc:spChg>
        <pc:spChg chg="mod">
          <ac:chgData name="Jason Wiese" userId="4bff8d5b-7de6-4655-b397-69b0afc81113" providerId="ADAL" clId="{DFE81CC4-2C42-46C7-A38F-E7F65BC17505}" dt="2021-03-23T23:25:10.326" v="636" actId="2085"/>
          <ac:spMkLst>
            <pc:docMk/>
            <pc:sldMk cId="4176393035" sldId="2144327816"/>
            <ac:spMk id="30" creationId="{6ADD8D68-14D7-47F7-BD70-5D09AAC64BC2}"/>
          </ac:spMkLst>
        </pc:spChg>
        <pc:spChg chg="add mod ord">
          <ac:chgData name="Jason Wiese" userId="4bff8d5b-7de6-4655-b397-69b0afc81113" providerId="ADAL" clId="{DFE81CC4-2C42-46C7-A38F-E7F65BC17505}" dt="2021-03-23T23:25:00.297" v="614" actId="167"/>
          <ac:spMkLst>
            <pc:docMk/>
            <pc:sldMk cId="4176393035" sldId="2144327816"/>
            <ac:spMk id="32" creationId="{D575C1A8-F8B5-45A6-AD32-027A900AD0D5}"/>
          </ac:spMkLst>
        </pc:spChg>
        <pc:picChg chg="mod">
          <ac:chgData name="Jason Wiese" userId="4bff8d5b-7de6-4655-b397-69b0afc81113" providerId="ADAL" clId="{DFE81CC4-2C42-46C7-A38F-E7F65BC17505}" dt="2021-03-23T23:25:10.326" v="636" actId="2085"/>
          <ac:picMkLst>
            <pc:docMk/>
            <pc:sldMk cId="4176393035" sldId="2144327816"/>
            <ac:picMk id="4" creationId="{6AD91D8B-F3C4-4619-9A72-69C3DAC57D0F}"/>
          </ac:picMkLst>
        </pc:picChg>
      </pc:sldChg>
      <pc:sldChg chg="addSp modSp mod">
        <pc:chgData name="Jason Wiese" userId="4bff8d5b-7de6-4655-b397-69b0afc81113" providerId="ADAL" clId="{DFE81CC4-2C42-46C7-A38F-E7F65BC17505}" dt="2021-03-23T23:37:10.349" v="873" actId="20577"/>
        <pc:sldMkLst>
          <pc:docMk/>
          <pc:sldMk cId="1313045543" sldId="2144327817"/>
        </pc:sldMkLst>
        <pc:spChg chg="ord">
          <ac:chgData name="Jason Wiese" userId="4bff8d5b-7de6-4655-b397-69b0afc81113" providerId="ADAL" clId="{DFE81CC4-2C42-46C7-A38F-E7F65BC17505}" dt="2021-03-23T23:28:42.879" v="787" actId="167"/>
          <ac:spMkLst>
            <pc:docMk/>
            <pc:sldMk cId="1313045543" sldId="2144327817"/>
            <ac:spMk id="25" creationId="{50DE379D-CAC9-4715-8784-BA079934B57F}"/>
          </ac:spMkLst>
        </pc:spChg>
        <pc:spChg chg="mod">
          <ac:chgData name="Jason Wiese" userId="4bff8d5b-7de6-4655-b397-69b0afc81113" providerId="ADAL" clId="{DFE81CC4-2C42-46C7-A38F-E7F65BC17505}" dt="2021-03-23T23:37:10.349" v="873" actId="20577"/>
          <ac:spMkLst>
            <pc:docMk/>
            <pc:sldMk cId="1313045543" sldId="2144327817"/>
            <ac:spMk id="27" creationId="{28B0F1B4-F877-4A48-8C25-7593C8784975}"/>
          </ac:spMkLst>
        </pc:spChg>
        <pc:spChg chg="add mod ord">
          <ac:chgData name="Jason Wiese" userId="4bff8d5b-7de6-4655-b397-69b0afc81113" providerId="ADAL" clId="{DFE81CC4-2C42-46C7-A38F-E7F65BC17505}" dt="2021-03-23T23:28:39.702" v="786" actId="167"/>
          <ac:spMkLst>
            <pc:docMk/>
            <pc:sldMk cId="1313045543" sldId="2144327817"/>
            <ac:spMk id="28" creationId="{E1C763A9-FA39-40C0-8737-EA90A30D7EF8}"/>
          </ac:spMkLst>
        </pc:spChg>
        <pc:spChg chg="mod">
          <ac:chgData name="Jason Wiese" userId="4bff8d5b-7de6-4655-b397-69b0afc81113" providerId="ADAL" clId="{DFE81CC4-2C42-46C7-A38F-E7F65BC17505}" dt="2021-03-23T23:28:49.718" v="802" actId="2085"/>
          <ac:spMkLst>
            <pc:docMk/>
            <pc:sldMk cId="1313045543" sldId="2144327817"/>
            <ac:spMk id="30" creationId="{6ADD8D68-14D7-47F7-BD70-5D09AAC64BC2}"/>
          </ac:spMkLst>
        </pc:spChg>
        <pc:picChg chg="mod">
          <ac:chgData name="Jason Wiese" userId="4bff8d5b-7de6-4655-b397-69b0afc81113" providerId="ADAL" clId="{DFE81CC4-2C42-46C7-A38F-E7F65BC17505}" dt="2021-03-23T23:28:49.718" v="802" actId="2085"/>
          <ac:picMkLst>
            <pc:docMk/>
            <pc:sldMk cId="1313045543" sldId="2144327817"/>
            <ac:picMk id="31" creationId="{A9A4EDB6-D8ED-40D1-93EE-FC41C2E69315}"/>
          </ac:picMkLst>
        </pc:picChg>
      </pc:sldChg>
      <pc:sldChg chg="addSp modSp mod">
        <pc:chgData name="Jason Wiese" userId="4bff8d5b-7de6-4655-b397-69b0afc81113" providerId="ADAL" clId="{DFE81CC4-2C42-46C7-A38F-E7F65BC17505}" dt="2021-03-23T23:36:02.639" v="851" actId="6549"/>
        <pc:sldMkLst>
          <pc:docMk/>
          <pc:sldMk cId="2503846504" sldId="2144327821"/>
        </pc:sldMkLst>
        <pc:spChg chg="mod">
          <ac:chgData name="Jason Wiese" userId="4bff8d5b-7de6-4655-b397-69b0afc81113" providerId="ADAL" clId="{DFE81CC4-2C42-46C7-A38F-E7F65BC17505}" dt="2021-03-23T23:36:02.639" v="851" actId="6549"/>
          <ac:spMkLst>
            <pc:docMk/>
            <pc:sldMk cId="2503846504" sldId="2144327821"/>
            <ac:spMk id="18" creationId="{CFDE27FE-A872-4A7E-BF9E-63AD73278669}"/>
          </ac:spMkLst>
        </pc:spChg>
        <pc:spChg chg="add mod ord">
          <ac:chgData name="Jason Wiese" userId="4bff8d5b-7de6-4655-b397-69b0afc81113" providerId="ADAL" clId="{DFE81CC4-2C42-46C7-A38F-E7F65BC17505}" dt="2021-03-23T23:21:04.235" v="413" actId="167"/>
          <ac:spMkLst>
            <pc:docMk/>
            <pc:sldMk cId="2503846504" sldId="2144327821"/>
            <ac:spMk id="19" creationId="{CF68B635-34E3-43B1-A25B-DB9593B69C8E}"/>
          </ac:spMkLst>
        </pc:spChg>
        <pc:spChg chg="ord">
          <ac:chgData name="Jason Wiese" userId="4bff8d5b-7de6-4655-b397-69b0afc81113" providerId="ADAL" clId="{DFE81CC4-2C42-46C7-A38F-E7F65BC17505}" dt="2021-03-23T23:21:06.548" v="414" actId="167"/>
          <ac:spMkLst>
            <pc:docMk/>
            <pc:sldMk cId="2503846504" sldId="2144327821"/>
            <ac:spMk id="25" creationId="{50DE379D-CAC9-4715-8784-BA079934B57F}"/>
          </ac:spMkLst>
        </pc:spChg>
        <pc:spChg chg="mod">
          <ac:chgData name="Jason Wiese" userId="4bff8d5b-7de6-4655-b397-69b0afc81113" providerId="ADAL" clId="{DFE81CC4-2C42-46C7-A38F-E7F65BC17505}" dt="2021-03-23T23:21:15.075" v="434" actId="207"/>
          <ac:spMkLst>
            <pc:docMk/>
            <pc:sldMk cId="2503846504" sldId="2144327821"/>
            <ac:spMk id="30" creationId="{6ADD8D68-14D7-47F7-BD70-5D09AAC64BC2}"/>
          </ac:spMkLst>
        </pc:spChg>
        <pc:picChg chg="mod">
          <ac:chgData name="Jason Wiese" userId="4bff8d5b-7de6-4655-b397-69b0afc81113" providerId="ADAL" clId="{DFE81CC4-2C42-46C7-A38F-E7F65BC17505}" dt="2021-03-23T23:21:15.075" v="434" actId="207"/>
          <ac:picMkLst>
            <pc:docMk/>
            <pc:sldMk cId="2503846504" sldId="2144327821"/>
            <ac:picMk id="17" creationId="{221E428B-3D01-4619-96F0-1337FC3911A8}"/>
          </ac:picMkLst>
        </pc:picChg>
      </pc:sldChg>
      <pc:sldChg chg="addSp modSp mod">
        <pc:chgData name="Jason Wiese" userId="4bff8d5b-7de6-4655-b397-69b0afc81113" providerId="ADAL" clId="{DFE81CC4-2C42-46C7-A38F-E7F65BC17505}" dt="2021-03-23T23:23:04.796" v="554" actId="2085"/>
        <pc:sldMkLst>
          <pc:docMk/>
          <pc:sldMk cId="476297807" sldId="2144327823"/>
        </pc:sldMkLst>
        <pc:spChg chg="ord">
          <ac:chgData name="Jason Wiese" userId="4bff8d5b-7de6-4655-b397-69b0afc81113" providerId="ADAL" clId="{DFE81CC4-2C42-46C7-A38F-E7F65BC17505}" dt="2021-03-23T23:22:57.235" v="532" actId="167"/>
          <ac:spMkLst>
            <pc:docMk/>
            <pc:sldMk cId="476297807" sldId="2144327823"/>
            <ac:spMk id="25" creationId="{50DE379D-CAC9-4715-8784-BA079934B57F}"/>
          </ac:spMkLst>
        </pc:spChg>
        <pc:spChg chg="mod">
          <ac:chgData name="Jason Wiese" userId="4bff8d5b-7de6-4655-b397-69b0afc81113" providerId="ADAL" clId="{DFE81CC4-2C42-46C7-A38F-E7F65BC17505}" dt="2021-03-23T23:23:04.796" v="554" actId="2085"/>
          <ac:spMkLst>
            <pc:docMk/>
            <pc:sldMk cId="476297807" sldId="2144327823"/>
            <ac:spMk id="30" creationId="{6ADD8D68-14D7-47F7-BD70-5D09AAC64BC2}"/>
          </ac:spMkLst>
        </pc:spChg>
        <pc:spChg chg="add mod ord">
          <ac:chgData name="Jason Wiese" userId="4bff8d5b-7de6-4655-b397-69b0afc81113" providerId="ADAL" clId="{DFE81CC4-2C42-46C7-A38F-E7F65BC17505}" dt="2021-03-23T23:22:53.376" v="531" actId="167"/>
          <ac:spMkLst>
            <pc:docMk/>
            <pc:sldMk cId="476297807" sldId="2144327823"/>
            <ac:spMk id="33" creationId="{CDB12078-9585-469E-B5CB-DFE4C5757470}"/>
          </ac:spMkLst>
        </pc:spChg>
        <pc:picChg chg="mod">
          <ac:chgData name="Jason Wiese" userId="4bff8d5b-7de6-4655-b397-69b0afc81113" providerId="ADAL" clId="{DFE81CC4-2C42-46C7-A38F-E7F65BC17505}" dt="2021-03-23T23:23:04.796" v="554" actId="2085"/>
          <ac:picMkLst>
            <pc:docMk/>
            <pc:sldMk cId="476297807" sldId="2144327823"/>
            <ac:picMk id="3" creationId="{614BA65E-CB64-48D3-BDC1-D6B74ED1FD5E}"/>
          </ac:picMkLst>
        </pc:picChg>
      </pc:sldChg>
      <pc:sldChg chg="addSp modSp mod">
        <pc:chgData name="Jason Wiese" userId="4bff8d5b-7de6-4655-b397-69b0afc81113" providerId="ADAL" clId="{DFE81CC4-2C42-46C7-A38F-E7F65BC17505}" dt="2021-03-23T23:27:45.502" v="750" actId="2085"/>
        <pc:sldMkLst>
          <pc:docMk/>
          <pc:sldMk cId="1136318882" sldId="2144327824"/>
        </pc:sldMkLst>
        <pc:spChg chg="ord">
          <ac:chgData name="Jason Wiese" userId="4bff8d5b-7de6-4655-b397-69b0afc81113" providerId="ADAL" clId="{DFE81CC4-2C42-46C7-A38F-E7F65BC17505}" dt="2021-03-23T23:27:37.410" v="737" actId="167"/>
          <ac:spMkLst>
            <pc:docMk/>
            <pc:sldMk cId="1136318882" sldId="2144327824"/>
            <ac:spMk id="25" creationId="{50DE379D-CAC9-4715-8784-BA079934B57F}"/>
          </ac:spMkLst>
        </pc:spChg>
        <pc:spChg chg="add mod ord">
          <ac:chgData name="Jason Wiese" userId="4bff8d5b-7de6-4655-b397-69b0afc81113" providerId="ADAL" clId="{DFE81CC4-2C42-46C7-A38F-E7F65BC17505}" dt="2021-03-23T23:27:34.899" v="736" actId="167"/>
          <ac:spMkLst>
            <pc:docMk/>
            <pc:sldMk cId="1136318882" sldId="2144327824"/>
            <ac:spMk id="26" creationId="{CB3E447C-F484-46C0-AA29-930A291E6DF8}"/>
          </ac:spMkLst>
        </pc:spChg>
        <pc:spChg chg="mod">
          <ac:chgData name="Jason Wiese" userId="4bff8d5b-7de6-4655-b397-69b0afc81113" providerId="ADAL" clId="{DFE81CC4-2C42-46C7-A38F-E7F65BC17505}" dt="2021-03-23T23:27:45.502" v="750" actId="2085"/>
          <ac:spMkLst>
            <pc:docMk/>
            <pc:sldMk cId="1136318882" sldId="2144327824"/>
            <ac:spMk id="37" creationId="{ACE7DD58-0062-442A-9617-1BBFB2C0B8B1}"/>
          </ac:spMkLst>
        </pc:spChg>
        <pc:picChg chg="mod">
          <ac:chgData name="Jason Wiese" userId="4bff8d5b-7de6-4655-b397-69b0afc81113" providerId="ADAL" clId="{DFE81CC4-2C42-46C7-A38F-E7F65BC17505}" dt="2021-03-23T23:27:45.502" v="750" actId="2085"/>
          <ac:picMkLst>
            <pc:docMk/>
            <pc:sldMk cId="1136318882" sldId="2144327824"/>
            <ac:picMk id="6" creationId="{78935F53-A0A6-4DEE-B10E-5AC7CFD8F899}"/>
          </ac:picMkLst>
        </pc:picChg>
      </pc:sldChg>
      <pc:sldChg chg="addSp modSp mod">
        <pc:chgData name="Jason Wiese" userId="4bff8d5b-7de6-4655-b397-69b0afc81113" providerId="ADAL" clId="{DFE81CC4-2C42-46C7-A38F-E7F65BC17505}" dt="2021-03-23T23:41:42.304" v="892" actId="20577"/>
        <pc:sldMkLst>
          <pc:docMk/>
          <pc:sldMk cId="3761279559" sldId="2144327825"/>
        </pc:sldMkLst>
        <pc:spChg chg="ord">
          <ac:chgData name="Jason Wiese" userId="4bff8d5b-7de6-4655-b397-69b0afc81113" providerId="ADAL" clId="{DFE81CC4-2C42-46C7-A38F-E7F65BC17505}" dt="2021-03-23T23:28:03.911" v="753" actId="167"/>
          <ac:spMkLst>
            <pc:docMk/>
            <pc:sldMk cId="3761279559" sldId="2144327825"/>
            <ac:spMk id="25" creationId="{50DE379D-CAC9-4715-8784-BA079934B57F}"/>
          </ac:spMkLst>
        </pc:spChg>
        <pc:spChg chg="mod">
          <ac:chgData name="Jason Wiese" userId="4bff8d5b-7de6-4655-b397-69b0afc81113" providerId="ADAL" clId="{DFE81CC4-2C42-46C7-A38F-E7F65BC17505}" dt="2021-03-23T23:28:10.326" v="765" actId="2085"/>
          <ac:spMkLst>
            <pc:docMk/>
            <pc:sldMk cId="3761279559" sldId="2144327825"/>
            <ac:spMk id="30" creationId="{6ADD8D68-14D7-47F7-BD70-5D09AAC64BC2}"/>
          </ac:spMkLst>
        </pc:spChg>
        <pc:spChg chg="mod">
          <ac:chgData name="Jason Wiese" userId="4bff8d5b-7de6-4655-b397-69b0afc81113" providerId="ADAL" clId="{DFE81CC4-2C42-46C7-A38F-E7F65BC17505}" dt="2021-03-23T23:41:42.304" v="892" actId="20577"/>
          <ac:spMkLst>
            <pc:docMk/>
            <pc:sldMk cId="3761279559" sldId="2144327825"/>
            <ac:spMk id="38" creationId="{3792A6A8-4871-431C-AFE7-1707EDC61B75}"/>
          </ac:spMkLst>
        </pc:spChg>
        <pc:spChg chg="add mod ord">
          <ac:chgData name="Jason Wiese" userId="4bff8d5b-7de6-4655-b397-69b0afc81113" providerId="ADAL" clId="{DFE81CC4-2C42-46C7-A38F-E7F65BC17505}" dt="2021-03-23T23:28:01.512" v="752" actId="167"/>
          <ac:spMkLst>
            <pc:docMk/>
            <pc:sldMk cId="3761279559" sldId="2144327825"/>
            <ac:spMk id="39" creationId="{1C0E4998-1EE8-47BA-BB89-3F3F4E2B7908}"/>
          </ac:spMkLst>
        </pc:spChg>
        <pc:picChg chg="mod">
          <ac:chgData name="Jason Wiese" userId="4bff8d5b-7de6-4655-b397-69b0afc81113" providerId="ADAL" clId="{DFE81CC4-2C42-46C7-A38F-E7F65BC17505}" dt="2021-03-23T23:28:10.326" v="765" actId="2085"/>
          <ac:picMkLst>
            <pc:docMk/>
            <pc:sldMk cId="3761279559" sldId="2144327825"/>
            <ac:picMk id="41" creationId="{3A6FC806-31A6-4455-8983-4F546E2879C1}"/>
          </ac:picMkLst>
        </pc:picChg>
      </pc:sldChg>
      <pc:sldChg chg="addSp modSp mod">
        <pc:chgData name="Jason Wiese" userId="4bff8d5b-7de6-4655-b397-69b0afc81113" providerId="ADAL" clId="{DFE81CC4-2C42-46C7-A38F-E7F65BC17505}" dt="2021-03-23T23:28:34.896" v="784" actId="2085"/>
        <pc:sldMkLst>
          <pc:docMk/>
          <pc:sldMk cId="2427287178" sldId="2144327826"/>
        </pc:sldMkLst>
        <pc:spChg chg="ord">
          <ac:chgData name="Jason Wiese" userId="4bff8d5b-7de6-4655-b397-69b0afc81113" providerId="ADAL" clId="{DFE81CC4-2C42-46C7-A38F-E7F65BC17505}" dt="2021-03-23T23:28:26.243" v="769" actId="167"/>
          <ac:spMkLst>
            <pc:docMk/>
            <pc:sldMk cId="2427287178" sldId="2144327826"/>
            <ac:spMk id="25" creationId="{50DE379D-CAC9-4715-8784-BA079934B57F}"/>
          </ac:spMkLst>
        </pc:spChg>
        <pc:spChg chg="mod">
          <ac:chgData name="Jason Wiese" userId="4bff8d5b-7de6-4655-b397-69b0afc81113" providerId="ADAL" clId="{DFE81CC4-2C42-46C7-A38F-E7F65BC17505}" dt="2021-03-23T23:28:34.896" v="784" actId="2085"/>
          <ac:spMkLst>
            <pc:docMk/>
            <pc:sldMk cId="2427287178" sldId="2144327826"/>
            <ac:spMk id="27" creationId="{85D9C56B-41C0-48AE-8657-C2A08BFBFAA5}"/>
          </ac:spMkLst>
        </pc:spChg>
        <pc:spChg chg="add mod ord">
          <ac:chgData name="Jason Wiese" userId="4bff8d5b-7de6-4655-b397-69b0afc81113" providerId="ADAL" clId="{DFE81CC4-2C42-46C7-A38F-E7F65BC17505}" dt="2021-03-23T23:28:23.301" v="768" actId="167"/>
          <ac:spMkLst>
            <pc:docMk/>
            <pc:sldMk cId="2427287178" sldId="2144327826"/>
            <ac:spMk id="29" creationId="{5E6862D9-5B34-4667-A827-3B9A27166B49}"/>
          </ac:spMkLst>
        </pc:spChg>
        <pc:picChg chg="mod">
          <ac:chgData name="Jason Wiese" userId="4bff8d5b-7de6-4655-b397-69b0afc81113" providerId="ADAL" clId="{DFE81CC4-2C42-46C7-A38F-E7F65BC17505}" dt="2021-03-23T23:28:34.896" v="784" actId="2085"/>
          <ac:picMkLst>
            <pc:docMk/>
            <pc:sldMk cId="2427287178" sldId="2144327826"/>
            <ac:picMk id="7" creationId="{AF593611-5CBD-46D5-A3C7-44CE82F0DBAA}"/>
          </ac:picMkLst>
        </pc:picChg>
      </pc:sldChg>
      <pc:sldChg chg="addSp delSp modSp mod">
        <pc:chgData name="Jason Wiese" userId="4bff8d5b-7de6-4655-b397-69b0afc81113" providerId="ADAL" clId="{DFE81CC4-2C42-46C7-A38F-E7F65BC17505}" dt="2021-03-23T23:23:20.019" v="556" actId="1035"/>
        <pc:sldMkLst>
          <pc:docMk/>
          <pc:sldMk cId="3008095186" sldId="2144327830"/>
        </pc:sldMkLst>
        <pc:spChg chg="mod">
          <ac:chgData name="Jason Wiese" userId="4bff8d5b-7de6-4655-b397-69b0afc81113" providerId="ADAL" clId="{DFE81CC4-2C42-46C7-A38F-E7F65BC17505}" dt="2021-03-23T23:15:10.523" v="324" actId="14100"/>
          <ac:spMkLst>
            <pc:docMk/>
            <pc:sldMk cId="3008095186" sldId="2144327830"/>
            <ac:spMk id="16" creationId="{8F9DBFDA-A02A-46DE-AC63-7627C2133E8D}"/>
          </ac:spMkLst>
        </pc:spChg>
        <pc:spChg chg="mod">
          <ac:chgData name="Jason Wiese" userId="4bff8d5b-7de6-4655-b397-69b0afc81113" providerId="ADAL" clId="{DFE81CC4-2C42-46C7-A38F-E7F65BC17505}" dt="2021-03-23T23:13:20.077" v="284" actId="1035"/>
          <ac:spMkLst>
            <pc:docMk/>
            <pc:sldMk cId="3008095186" sldId="2144327830"/>
            <ac:spMk id="18" creationId="{62F6E197-E6B0-48E4-A67D-02E87D681D6A}"/>
          </ac:spMkLst>
        </pc:spChg>
        <pc:spChg chg="mod">
          <ac:chgData name="Jason Wiese" userId="4bff8d5b-7de6-4655-b397-69b0afc81113" providerId="ADAL" clId="{DFE81CC4-2C42-46C7-A38F-E7F65BC17505}" dt="2021-03-23T23:13:20.077" v="284" actId="1035"/>
          <ac:spMkLst>
            <pc:docMk/>
            <pc:sldMk cId="3008095186" sldId="2144327830"/>
            <ac:spMk id="19" creationId="{72EF9CE6-8968-4356-956C-F9C2303E1C79}"/>
          </ac:spMkLst>
        </pc:spChg>
        <pc:spChg chg="mod">
          <ac:chgData name="Jason Wiese" userId="4bff8d5b-7de6-4655-b397-69b0afc81113" providerId="ADAL" clId="{DFE81CC4-2C42-46C7-A38F-E7F65BC17505}" dt="2021-03-23T23:10:18.159" v="247" actId="14100"/>
          <ac:spMkLst>
            <pc:docMk/>
            <pc:sldMk cId="3008095186" sldId="2144327830"/>
            <ac:spMk id="22" creationId="{6276F2E2-1BC6-48D7-A98D-4D77B7C0FDC9}"/>
          </ac:spMkLst>
        </pc:spChg>
        <pc:spChg chg="ord">
          <ac:chgData name="Jason Wiese" userId="4bff8d5b-7de6-4655-b397-69b0afc81113" providerId="ADAL" clId="{DFE81CC4-2C42-46C7-A38F-E7F65BC17505}" dt="2021-03-23T23:18:44.387" v="335" actId="167"/>
          <ac:spMkLst>
            <pc:docMk/>
            <pc:sldMk cId="3008095186" sldId="2144327830"/>
            <ac:spMk id="25" creationId="{50DE379D-CAC9-4715-8784-BA079934B57F}"/>
          </ac:spMkLst>
        </pc:spChg>
        <pc:spChg chg="mod">
          <ac:chgData name="Jason Wiese" userId="4bff8d5b-7de6-4655-b397-69b0afc81113" providerId="ADAL" clId="{DFE81CC4-2C42-46C7-A38F-E7F65BC17505}" dt="2021-03-23T23:08:03.937" v="218" actId="20577"/>
          <ac:spMkLst>
            <pc:docMk/>
            <pc:sldMk cId="3008095186" sldId="2144327830"/>
            <ac:spMk id="27" creationId="{B7A809BB-3065-42FC-B4C8-35FEA700640C}"/>
          </ac:spMkLst>
        </pc:spChg>
        <pc:spChg chg="mod">
          <ac:chgData name="Jason Wiese" userId="4bff8d5b-7de6-4655-b397-69b0afc81113" providerId="ADAL" clId="{DFE81CC4-2C42-46C7-A38F-E7F65BC17505}" dt="2021-03-23T23:11:26.183" v="256" actId="14100"/>
          <ac:spMkLst>
            <pc:docMk/>
            <pc:sldMk cId="3008095186" sldId="2144327830"/>
            <ac:spMk id="28" creationId="{9E43917D-BFBD-4D88-B6F6-12C45678E999}"/>
          </ac:spMkLst>
        </pc:spChg>
        <pc:spChg chg="mod">
          <ac:chgData name="Jason Wiese" userId="4bff8d5b-7de6-4655-b397-69b0afc81113" providerId="ADAL" clId="{DFE81CC4-2C42-46C7-A38F-E7F65BC17505}" dt="2021-03-23T23:23:20.019" v="556" actId="1035"/>
          <ac:spMkLst>
            <pc:docMk/>
            <pc:sldMk cId="3008095186" sldId="2144327830"/>
            <ac:spMk id="30" creationId="{6ADD8D68-14D7-47F7-BD70-5D09AAC64BC2}"/>
          </ac:spMkLst>
        </pc:spChg>
        <pc:spChg chg="add del mod">
          <ac:chgData name="Jason Wiese" userId="4bff8d5b-7de6-4655-b397-69b0afc81113" providerId="ADAL" clId="{DFE81CC4-2C42-46C7-A38F-E7F65BC17505}" dt="2021-03-23T23:11:04.558" v="253" actId="478"/>
          <ac:spMkLst>
            <pc:docMk/>
            <pc:sldMk cId="3008095186" sldId="2144327830"/>
            <ac:spMk id="32" creationId="{F3962CCF-C723-4988-ADDF-60E15AEED051}"/>
          </ac:spMkLst>
        </pc:spChg>
        <pc:spChg chg="add del mod">
          <ac:chgData name="Jason Wiese" userId="4bff8d5b-7de6-4655-b397-69b0afc81113" providerId="ADAL" clId="{DFE81CC4-2C42-46C7-A38F-E7F65BC17505}" dt="2021-03-23T23:18:12.387" v="331"/>
          <ac:spMkLst>
            <pc:docMk/>
            <pc:sldMk cId="3008095186" sldId="2144327830"/>
            <ac:spMk id="33" creationId="{C629A7B0-39E5-4AD4-B52F-89F6063FC12C}"/>
          </ac:spMkLst>
        </pc:spChg>
        <pc:spChg chg="add mod ord">
          <ac:chgData name="Jason Wiese" userId="4bff8d5b-7de6-4655-b397-69b0afc81113" providerId="ADAL" clId="{DFE81CC4-2C42-46C7-A38F-E7F65BC17505}" dt="2021-03-23T23:18:41.522" v="334" actId="167"/>
          <ac:spMkLst>
            <pc:docMk/>
            <pc:sldMk cId="3008095186" sldId="2144327830"/>
            <ac:spMk id="34" creationId="{AD847310-A0F5-4A08-87A3-FA2CA2660D48}"/>
          </ac:spMkLst>
        </pc:spChg>
        <pc:picChg chg="mod">
          <ac:chgData name="Jason Wiese" userId="4bff8d5b-7de6-4655-b397-69b0afc81113" providerId="ADAL" clId="{DFE81CC4-2C42-46C7-A38F-E7F65BC17505}" dt="2021-03-23T23:23:20.019" v="556" actId="1035"/>
          <ac:picMkLst>
            <pc:docMk/>
            <pc:sldMk cId="3008095186" sldId="2144327830"/>
            <ac:picMk id="31" creationId="{7E835760-0B3C-45FC-BF7F-E7EB4B379F8A}"/>
          </ac:picMkLst>
        </pc:picChg>
        <pc:cxnChg chg="mod">
          <ac:chgData name="Jason Wiese" userId="4bff8d5b-7de6-4655-b397-69b0afc81113" providerId="ADAL" clId="{DFE81CC4-2C42-46C7-A38F-E7F65BC17505}" dt="2021-03-23T23:13:32.634" v="286" actId="14100"/>
          <ac:cxnSpMkLst>
            <pc:docMk/>
            <pc:sldMk cId="3008095186" sldId="2144327830"/>
            <ac:cxnSpMk id="4" creationId="{DFBD9D37-C046-4317-95C7-E972A0CC1BAC}"/>
          </ac:cxnSpMkLst>
        </pc:cxnChg>
      </pc:sldChg>
      <pc:sldChg chg="addSp modSp mod">
        <pc:chgData name="Jason Wiese" userId="4bff8d5b-7de6-4655-b397-69b0afc81113" providerId="ADAL" clId="{DFE81CC4-2C42-46C7-A38F-E7F65BC17505}" dt="2021-03-23T23:22:15.324" v="492" actId="1036"/>
        <pc:sldMkLst>
          <pc:docMk/>
          <pc:sldMk cId="3004397885" sldId="2144327831"/>
        </pc:sldMkLst>
        <pc:spChg chg="add mod ord">
          <ac:chgData name="Jason Wiese" userId="4bff8d5b-7de6-4655-b397-69b0afc81113" providerId="ADAL" clId="{DFE81CC4-2C42-46C7-A38F-E7F65BC17505}" dt="2021-03-23T23:22:03.330" v="474" actId="167"/>
          <ac:spMkLst>
            <pc:docMk/>
            <pc:sldMk cId="3004397885" sldId="2144327831"/>
            <ac:spMk id="48" creationId="{BACBFF1D-09E2-4FF3-904B-31330D2E766A}"/>
          </ac:spMkLst>
        </pc:spChg>
        <pc:spChg chg="ord">
          <ac:chgData name="Jason Wiese" userId="4bff8d5b-7de6-4655-b397-69b0afc81113" providerId="ADAL" clId="{DFE81CC4-2C42-46C7-A38F-E7F65BC17505}" dt="2021-03-23T23:22:05.446" v="475" actId="167"/>
          <ac:spMkLst>
            <pc:docMk/>
            <pc:sldMk cId="3004397885" sldId="2144327831"/>
            <ac:spMk id="84" creationId="{830791F3-F9F2-4C18-9230-FBBCFF92238E}"/>
          </ac:spMkLst>
        </pc:spChg>
        <pc:spChg chg="mod">
          <ac:chgData name="Jason Wiese" userId="4bff8d5b-7de6-4655-b397-69b0afc81113" providerId="ADAL" clId="{DFE81CC4-2C42-46C7-A38F-E7F65BC17505}" dt="2021-03-23T23:22:11.761" v="490" actId="207"/>
          <ac:spMkLst>
            <pc:docMk/>
            <pc:sldMk cId="3004397885" sldId="2144327831"/>
            <ac:spMk id="85" creationId="{640DE601-3B2F-4DB8-9D5E-C962BDCC6268}"/>
          </ac:spMkLst>
        </pc:spChg>
        <pc:grpChg chg="mod">
          <ac:chgData name="Jason Wiese" userId="4bff8d5b-7de6-4655-b397-69b0afc81113" providerId="ADAL" clId="{DFE81CC4-2C42-46C7-A38F-E7F65BC17505}" dt="2021-03-23T23:22:15.324" v="492" actId="1036"/>
          <ac:grpSpMkLst>
            <pc:docMk/>
            <pc:sldMk cId="3004397885" sldId="2144327831"/>
            <ac:grpSpMk id="2" creationId="{FBEFF547-1FD4-4579-8B94-E4DD017BD306}"/>
          </ac:grpSpMkLst>
        </pc:grpChg>
        <pc:picChg chg="mod">
          <ac:chgData name="Jason Wiese" userId="4bff8d5b-7de6-4655-b397-69b0afc81113" providerId="ADAL" clId="{DFE81CC4-2C42-46C7-A38F-E7F65BC17505}" dt="2021-03-23T23:22:11.761" v="490" actId="207"/>
          <ac:picMkLst>
            <pc:docMk/>
            <pc:sldMk cId="3004397885" sldId="2144327831"/>
            <ac:picMk id="61" creationId="{6D28DD80-AB74-43F9-BAEC-6BE9F7E092EF}"/>
          </ac:picMkLst>
        </pc:picChg>
        <pc:picChg chg="mod">
          <ac:chgData name="Jason Wiese" userId="4bff8d5b-7de6-4655-b397-69b0afc81113" providerId="ADAL" clId="{DFE81CC4-2C42-46C7-A38F-E7F65BC17505}" dt="2021-03-23T23:22:11.761" v="490" actId="207"/>
          <ac:picMkLst>
            <pc:docMk/>
            <pc:sldMk cId="3004397885" sldId="2144327831"/>
            <ac:picMk id="87" creationId="{74293BA4-6666-4656-9F0D-280FCB83F87B}"/>
          </ac:picMkLst>
        </pc:picChg>
      </pc:sldChg>
      <pc:sldChg chg="addSp modSp mod">
        <pc:chgData name="Jason Wiese" userId="4bff8d5b-7de6-4655-b397-69b0afc81113" providerId="ADAL" clId="{DFE81CC4-2C42-46C7-A38F-E7F65BC17505}" dt="2021-03-23T23:21:36.318" v="452" actId="207"/>
        <pc:sldMkLst>
          <pc:docMk/>
          <pc:sldMk cId="3333416842" sldId="2144327832"/>
        </pc:sldMkLst>
        <pc:spChg chg="ord">
          <ac:chgData name="Jason Wiese" userId="4bff8d5b-7de6-4655-b397-69b0afc81113" providerId="ADAL" clId="{DFE81CC4-2C42-46C7-A38F-E7F65BC17505}" dt="2021-03-23T23:21:28.783" v="436" actId="167"/>
          <ac:spMkLst>
            <pc:docMk/>
            <pc:sldMk cId="3333416842" sldId="2144327832"/>
            <ac:spMk id="25" creationId="{50DE379D-CAC9-4715-8784-BA079934B57F}"/>
          </ac:spMkLst>
        </pc:spChg>
        <pc:spChg chg="mod">
          <ac:chgData name="Jason Wiese" userId="4bff8d5b-7de6-4655-b397-69b0afc81113" providerId="ADAL" clId="{DFE81CC4-2C42-46C7-A38F-E7F65BC17505}" dt="2021-03-23T23:21:36.318" v="452" actId="207"/>
          <ac:spMkLst>
            <pc:docMk/>
            <pc:sldMk cId="3333416842" sldId="2144327832"/>
            <ac:spMk id="30" creationId="{6ADD8D68-14D7-47F7-BD70-5D09AAC64BC2}"/>
          </ac:spMkLst>
        </pc:spChg>
        <pc:spChg chg="add mod ord">
          <ac:chgData name="Jason Wiese" userId="4bff8d5b-7de6-4655-b397-69b0afc81113" providerId="ADAL" clId="{DFE81CC4-2C42-46C7-A38F-E7F65BC17505}" dt="2021-03-23T23:21:26.551" v="435" actId="167"/>
          <ac:spMkLst>
            <pc:docMk/>
            <pc:sldMk cId="3333416842" sldId="2144327832"/>
            <ac:spMk id="31" creationId="{950FE29A-EC6D-4830-9C78-3F5BA38E80FC}"/>
          </ac:spMkLst>
        </pc:spChg>
        <pc:picChg chg="mod">
          <ac:chgData name="Jason Wiese" userId="4bff8d5b-7de6-4655-b397-69b0afc81113" providerId="ADAL" clId="{DFE81CC4-2C42-46C7-A38F-E7F65BC17505}" dt="2021-03-23T23:21:36.318" v="452" actId="207"/>
          <ac:picMkLst>
            <pc:docMk/>
            <pc:sldMk cId="3333416842" sldId="2144327832"/>
            <ac:picMk id="3" creationId="{9C6205DA-F90B-4874-8ADC-C2EC116C9342}"/>
          </ac:picMkLst>
        </pc:picChg>
      </pc:sldChg>
      <pc:sldChg chg="addSp modSp mod">
        <pc:chgData name="Jason Wiese" userId="4bff8d5b-7de6-4655-b397-69b0afc81113" providerId="ADAL" clId="{DFE81CC4-2C42-46C7-A38F-E7F65BC17505}" dt="2021-03-23T23:22:48.062" v="530" actId="2085"/>
        <pc:sldMkLst>
          <pc:docMk/>
          <pc:sldMk cId="1669372667" sldId="2144327833"/>
        </pc:sldMkLst>
        <pc:spChg chg="add mod ord">
          <ac:chgData name="Jason Wiese" userId="4bff8d5b-7de6-4655-b397-69b0afc81113" providerId="ADAL" clId="{DFE81CC4-2C42-46C7-A38F-E7F65BC17505}" dt="2021-03-23T23:22:36.297" v="516" actId="167"/>
          <ac:spMkLst>
            <pc:docMk/>
            <pc:sldMk cId="1669372667" sldId="2144327833"/>
            <ac:spMk id="28" creationId="{13688D7F-A035-436C-87B5-CA6ED33DFAD6}"/>
          </ac:spMkLst>
        </pc:spChg>
        <pc:spChg chg="ord">
          <ac:chgData name="Jason Wiese" userId="4bff8d5b-7de6-4655-b397-69b0afc81113" providerId="ADAL" clId="{DFE81CC4-2C42-46C7-A38F-E7F65BC17505}" dt="2021-03-23T23:22:38.224" v="517" actId="167"/>
          <ac:spMkLst>
            <pc:docMk/>
            <pc:sldMk cId="1669372667" sldId="2144327833"/>
            <ac:spMk id="84" creationId="{830791F3-F9F2-4C18-9230-FBBCFF92238E}"/>
          </ac:spMkLst>
        </pc:spChg>
        <pc:spChg chg="mod">
          <ac:chgData name="Jason Wiese" userId="4bff8d5b-7de6-4655-b397-69b0afc81113" providerId="ADAL" clId="{DFE81CC4-2C42-46C7-A38F-E7F65BC17505}" dt="2021-03-23T23:22:48.062" v="530" actId="2085"/>
          <ac:spMkLst>
            <pc:docMk/>
            <pc:sldMk cId="1669372667" sldId="2144327833"/>
            <ac:spMk id="85" creationId="{640DE601-3B2F-4DB8-9D5E-C962BDCC6268}"/>
          </ac:spMkLst>
        </pc:spChg>
        <pc:picChg chg="mod">
          <ac:chgData name="Jason Wiese" userId="4bff8d5b-7de6-4655-b397-69b0afc81113" providerId="ADAL" clId="{DFE81CC4-2C42-46C7-A38F-E7F65BC17505}" dt="2021-03-23T23:22:48.062" v="530" actId="2085"/>
          <ac:picMkLst>
            <pc:docMk/>
            <pc:sldMk cId="1669372667" sldId="2144327833"/>
            <ac:picMk id="3" creationId="{BB90C510-3714-4903-9862-EE9F3C364FE7}"/>
          </ac:picMkLst>
        </pc:picChg>
      </pc:sldChg>
      <pc:sldChg chg="addSp modSp mod">
        <pc:chgData name="Jason Wiese" userId="4bff8d5b-7de6-4655-b397-69b0afc81113" providerId="ADAL" clId="{DFE81CC4-2C42-46C7-A38F-E7F65BC17505}" dt="2021-03-23T23:26:44.207" v="696" actId="207"/>
        <pc:sldMkLst>
          <pc:docMk/>
          <pc:sldMk cId="3793534378" sldId="2144327834"/>
        </pc:sldMkLst>
        <pc:spChg chg="ord">
          <ac:chgData name="Jason Wiese" userId="4bff8d5b-7de6-4655-b397-69b0afc81113" providerId="ADAL" clId="{DFE81CC4-2C42-46C7-A38F-E7F65BC17505}" dt="2021-03-23T23:26:27.933" v="679" actId="167"/>
          <ac:spMkLst>
            <pc:docMk/>
            <pc:sldMk cId="3793534378" sldId="2144327834"/>
            <ac:spMk id="25" creationId="{50DE379D-CAC9-4715-8784-BA079934B57F}"/>
          </ac:spMkLst>
        </pc:spChg>
        <pc:spChg chg="add mod ord">
          <ac:chgData name="Jason Wiese" userId="4bff8d5b-7de6-4655-b397-69b0afc81113" providerId="ADAL" clId="{DFE81CC4-2C42-46C7-A38F-E7F65BC17505}" dt="2021-03-23T23:26:25.657" v="678" actId="167"/>
          <ac:spMkLst>
            <pc:docMk/>
            <pc:sldMk cId="3793534378" sldId="2144327834"/>
            <ac:spMk id="28" creationId="{2B05E005-0B37-4DA4-AA5D-6DB7530A9FA7}"/>
          </ac:spMkLst>
        </pc:spChg>
        <pc:spChg chg="mod">
          <ac:chgData name="Jason Wiese" userId="4bff8d5b-7de6-4655-b397-69b0afc81113" providerId="ADAL" clId="{DFE81CC4-2C42-46C7-A38F-E7F65BC17505}" dt="2021-03-23T23:26:44.207" v="696" actId="207"/>
          <ac:spMkLst>
            <pc:docMk/>
            <pc:sldMk cId="3793534378" sldId="2144327834"/>
            <ac:spMk id="30" creationId="{6ADD8D68-14D7-47F7-BD70-5D09AAC64BC2}"/>
          </ac:spMkLst>
        </pc:spChg>
        <pc:picChg chg="mod">
          <ac:chgData name="Jason Wiese" userId="4bff8d5b-7de6-4655-b397-69b0afc81113" providerId="ADAL" clId="{DFE81CC4-2C42-46C7-A38F-E7F65BC17505}" dt="2021-03-23T23:26:44.207" v="696" actId="207"/>
          <ac:picMkLst>
            <pc:docMk/>
            <pc:sldMk cId="3793534378" sldId="2144327834"/>
            <ac:picMk id="31" creationId="{7E835760-0B3C-45FC-BF7F-E7EB4B379F8A}"/>
          </ac:picMkLst>
        </pc:picChg>
      </pc:sldChg>
      <pc:sldChg chg="addSp modSp mod">
        <pc:chgData name="Jason Wiese" userId="4bff8d5b-7de6-4655-b397-69b0afc81113" providerId="ADAL" clId="{DFE81CC4-2C42-46C7-A38F-E7F65BC17505}" dt="2021-03-23T23:40:34.363" v="888" actId="20577"/>
        <pc:sldMkLst>
          <pc:docMk/>
          <pc:sldMk cId="1721238670" sldId="2144327835"/>
        </pc:sldMkLst>
        <pc:spChg chg="ord">
          <ac:chgData name="Jason Wiese" userId="4bff8d5b-7de6-4655-b397-69b0afc81113" providerId="ADAL" clId="{DFE81CC4-2C42-46C7-A38F-E7F65BC17505}" dt="2021-03-23T23:26:50.590" v="698" actId="167"/>
          <ac:spMkLst>
            <pc:docMk/>
            <pc:sldMk cId="1721238670" sldId="2144327835"/>
            <ac:spMk id="25" creationId="{50DE379D-CAC9-4715-8784-BA079934B57F}"/>
          </ac:spMkLst>
        </pc:spChg>
        <pc:spChg chg="mod">
          <ac:chgData name="Jason Wiese" userId="4bff8d5b-7de6-4655-b397-69b0afc81113" providerId="ADAL" clId="{DFE81CC4-2C42-46C7-A38F-E7F65BC17505}" dt="2021-03-23T23:26:58.519" v="714" actId="2085"/>
          <ac:spMkLst>
            <pc:docMk/>
            <pc:sldMk cId="1721238670" sldId="2144327835"/>
            <ac:spMk id="30" creationId="{6ADD8D68-14D7-47F7-BD70-5D09AAC64BC2}"/>
          </ac:spMkLst>
        </pc:spChg>
        <pc:spChg chg="mod">
          <ac:chgData name="Jason Wiese" userId="4bff8d5b-7de6-4655-b397-69b0afc81113" providerId="ADAL" clId="{DFE81CC4-2C42-46C7-A38F-E7F65BC17505}" dt="2021-03-23T23:40:34.363" v="888" actId="20577"/>
          <ac:spMkLst>
            <pc:docMk/>
            <pc:sldMk cId="1721238670" sldId="2144327835"/>
            <ac:spMk id="41" creationId="{F8CC9097-21AE-4D08-9F3E-1E7CDD868589}"/>
          </ac:spMkLst>
        </pc:spChg>
        <pc:spChg chg="add mod ord">
          <ac:chgData name="Jason Wiese" userId="4bff8d5b-7de6-4655-b397-69b0afc81113" providerId="ADAL" clId="{DFE81CC4-2C42-46C7-A38F-E7F65BC17505}" dt="2021-03-23T23:26:48.082" v="697" actId="167"/>
          <ac:spMkLst>
            <pc:docMk/>
            <pc:sldMk cId="1721238670" sldId="2144327835"/>
            <ac:spMk id="42" creationId="{568CB886-3320-40BD-A3B0-BD03B005E8B6}"/>
          </ac:spMkLst>
        </pc:spChg>
        <pc:picChg chg="mod">
          <ac:chgData name="Jason Wiese" userId="4bff8d5b-7de6-4655-b397-69b0afc81113" providerId="ADAL" clId="{DFE81CC4-2C42-46C7-A38F-E7F65BC17505}" dt="2021-03-23T23:26:58.519" v="714" actId="2085"/>
          <ac:picMkLst>
            <pc:docMk/>
            <pc:sldMk cId="1721238670" sldId="2144327835"/>
            <ac:picMk id="11" creationId="{4BB528D0-A69F-459F-92E3-1C2592C1DC69}"/>
          </ac:picMkLst>
        </pc:picChg>
      </pc:sldChg>
      <pc:sldChg chg="addSp modSp mod">
        <pc:chgData name="Jason Wiese" userId="4bff8d5b-7de6-4655-b397-69b0afc81113" providerId="ADAL" clId="{DFE81CC4-2C42-46C7-A38F-E7F65BC17505}" dt="2021-03-23T23:27:13.774" v="734" actId="2085"/>
        <pc:sldMkLst>
          <pc:docMk/>
          <pc:sldMk cId="98396183" sldId="2144327836"/>
        </pc:sldMkLst>
        <pc:spChg chg="ord">
          <ac:chgData name="Jason Wiese" userId="4bff8d5b-7de6-4655-b397-69b0afc81113" providerId="ADAL" clId="{DFE81CC4-2C42-46C7-A38F-E7F65BC17505}" dt="2021-03-23T23:27:05.886" v="716" actId="167"/>
          <ac:spMkLst>
            <pc:docMk/>
            <pc:sldMk cId="98396183" sldId="2144327836"/>
            <ac:spMk id="25" creationId="{50DE379D-CAC9-4715-8784-BA079934B57F}"/>
          </ac:spMkLst>
        </pc:spChg>
        <pc:spChg chg="mod">
          <ac:chgData name="Jason Wiese" userId="4bff8d5b-7de6-4655-b397-69b0afc81113" providerId="ADAL" clId="{DFE81CC4-2C42-46C7-A38F-E7F65BC17505}" dt="2021-03-23T23:27:13.774" v="734" actId="2085"/>
          <ac:spMkLst>
            <pc:docMk/>
            <pc:sldMk cId="98396183" sldId="2144327836"/>
            <ac:spMk id="30" creationId="{6ADD8D68-14D7-47F7-BD70-5D09AAC64BC2}"/>
          </ac:spMkLst>
        </pc:spChg>
        <pc:spChg chg="add mod ord">
          <ac:chgData name="Jason Wiese" userId="4bff8d5b-7de6-4655-b397-69b0afc81113" providerId="ADAL" clId="{DFE81CC4-2C42-46C7-A38F-E7F65BC17505}" dt="2021-03-23T23:27:03.521" v="715" actId="167"/>
          <ac:spMkLst>
            <pc:docMk/>
            <pc:sldMk cId="98396183" sldId="2144327836"/>
            <ac:spMk id="37" creationId="{79F5FE1C-D83A-4438-B59D-9F61DC5CC877}"/>
          </ac:spMkLst>
        </pc:spChg>
        <pc:picChg chg="mod">
          <ac:chgData name="Jason Wiese" userId="4bff8d5b-7de6-4655-b397-69b0afc81113" providerId="ADAL" clId="{DFE81CC4-2C42-46C7-A38F-E7F65BC17505}" dt="2021-03-23T23:27:13.774" v="734" actId="2085"/>
          <ac:picMkLst>
            <pc:docMk/>
            <pc:sldMk cId="98396183" sldId="2144327836"/>
            <ac:picMk id="15" creationId="{3EEE43D9-F5A1-47D8-BFA9-55984BBC6F4B}"/>
          </ac:picMkLst>
        </pc:picChg>
      </pc:sldChg>
      <pc:sldChg chg="addSp modSp mod">
        <pc:chgData name="Jason Wiese" userId="4bff8d5b-7de6-4655-b397-69b0afc81113" providerId="ADAL" clId="{DFE81CC4-2C42-46C7-A38F-E7F65BC17505}" dt="2021-03-23T23:29:13.924" v="819" actId="2085"/>
        <pc:sldMkLst>
          <pc:docMk/>
          <pc:sldMk cId="1868698869" sldId="2144327837"/>
        </pc:sldMkLst>
        <pc:spChg chg="ord">
          <ac:chgData name="Jason Wiese" userId="4bff8d5b-7de6-4655-b397-69b0afc81113" providerId="ADAL" clId="{DFE81CC4-2C42-46C7-A38F-E7F65BC17505}" dt="2021-03-23T23:29:06.707" v="805" actId="167"/>
          <ac:spMkLst>
            <pc:docMk/>
            <pc:sldMk cId="1868698869" sldId="2144327837"/>
            <ac:spMk id="25" creationId="{50DE379D-CAC9-4715-8784-BA079934B57F}"/>
          </ac:spMkLst>
        </pc:spChg>
        <pc:spChg chg="add mod ord">
          <ac:chgData name="Jason Wiese" userId="4bff8d5b-7de6-4655-b397-69b0afc81113" providerId="ADAL" clId="{DFE81CC4-2C42-46C7-A38F-E7F65BC17505}" dt="2021-03-23T23:29:04.027" v="804" actId="167"/>
          <ac:spMkLst>
            <pc:docMk/>
            <pc:sldMk cId="1868698869" sldId="2144327837"/>
            <ac:spMk id="28" creationId="{1CFEE57F-06F5-47CD-9CA9-4A3CE861E05C}"/>
          </ac:spMkLst>
        </pc:spChg>
        <pc:spChg chg="mod">
          <ac:chgData name="Jason Wiese" userId="4bff8d5b-7de6-4655-b397-69b0afc81113" providerId="ADAL" clId="{DFE81CC4-2C42-46C7-A38F-E7F65BC17505}" dt="2021-03-23T23:29:13.924" v="819" actId="2085"/>
          <ac:spMkLst>
            <pc:docMk/>
            <pc:sldMk cId="1868698869" sldId="2144327837"/>
            <ac:spMk id="30" creationId="{6ADD8D68-14D7-47F7-BD70-5D09AAC64BC2}"/>
          </ac:spMkLst>
        </pc:spChg>
        <pc:picChg chg="mod">
          <ac:chgData name="Jason Wiese" userId="4bff8d5b-7de6-4655-b397-69b0afc81113" providerId="ADAL" clId="{DFE81CC4-2C42-46C7-A38F-E7F65BC17505}" dt="2021-03-23T23:29:13.924" v="819" actId="2085"/>
          <ac:picMkLst>
            <pc:docMk/>
            <pc:sldMk cId="1868698869" sldId="2144327837"/>
            <ac:picMk id="34" creationId="{CB75D849-A998-46F1-8985-036A5EE5CBB3}"/>
          </ac:picMkLst>
        </pc:picChg>
      </pc:sldChg>
      <pc:sldChg chg="addSp modSp mod">
        <pc:chgData name="Jason Wiese" userId="4bff8d5b-7de6-4655-b397-69b0afc81113" providerId="ADAL" clId="{DFE81CC4-2C42-46C7-A38F-E7F65BC17505}" dt="2021-03-23T23:29:28.656" v="836" actId="2085"/>
        <pc:sldMkLst>
          <pc:docMk/>
          <pc:sldMk cId="1485616264" sldId="2144327838"/>
        </pc:sldMkLst>
        <pc:spChg chg="ord">
          <ac:chgData name="Jason Wiese" userId="4bff8d5b-7de6-4655-b397-69b0afc81113" providerId="ADAL" clId="{DFE81CC4-2C42-46C7-A38F-E7F65BC17505}" dt="2021-03-23T23:29:21.798" v="822" actId="167"/>
          <ac:spMkLst>
            <pc:docMk/>
            <pc:sldMk cId="1485616264" sldId="2144327838"/>
            <ac:spMk id="25" creationId="{50DE379D-CAC9-4715-8784-BA079934B57F}"/>
          </ac:spMkLst>
        </pc:spChg>
        <pc:spChg chg="add mod ord">
          <ac:chgData name="Jason Wiese" userId="4bff8d5b-7de6-4655-b397-69b0afc81113" providerId="ADAL" clId="{DFE81CC4-2C42-46C7-A38F-E7F65BC17505}" dt="2021-03-23T23:29:19.571" v="821" actId="167"/>
          <ac:spMkLst>
            <pc:docMk/>
            <pc:sldMk cId="1485616264" sldId="2144327838"/>
            <ac:spMk id="26" creationId="{7B3289EA-C1B0-480E-BF83-751DD804AF5C}"/>
          </ac:spMkLst>
        </pc:spChg>
        <pc:spChg chg="mod">
          <ac:chgData name="Jason Wiese" userId="4bff8d5b-7de6-4655-b397-69b0afc81113" providerId="ADAL" clId="{DFE81CC4-2C42-46C7-A38F-E7F65BC17505}" dt="2021-03-23T23:29:28.656" v="836" actId="2085"/>
          <ac:spMkLst>
            <pc:docMk/>
            <pc:sldMk cId="1485616264" sldId="2144327838"/>
            <ac:spMk id="30" creationId="{6ADD8D68-14D7-47F7-BD70-5D09AAC64BC2}"/>
          </ac:spMkLst>
        </pc:spChg>
        <pc:picChg chg="mod">
          <ac:chgData name="Jason Wiese" userId="4bff8d5b-7de6-4655-b397-69b0afc81113" providerId="ADAL" clId="{DFE81CC4-2C42-46C7-A38F-E7F65BC17505}" dt="2021-03-23T23:29:28.656" v="836" actId="2085"/>
          <ac:picMkLst>
            <pc:docMk/>
            <pc:sldMk cId="1485616264" sldId="2144327838"/>
            <ac:picMk id="5" creationId="{ABB45F39-D7FF-47F2-BDB7-2A326120863A}"/>
          </ac:picMkLst>
        </pc:picChg>
      </pc:sldChg>
      <pc:sldChg chg="addSp modSp mod">
        <pc:chgData name="Jason Wiese" userId="4bff8d5b-7de6-4655-b397-69b0afc81113" providerId="ADAL" clId="{DFE81CC4-2C42-46C7-A38F-E7F65BC17505}" dt="2021-03-23T23:25:26.143" v="652" actId="207"/>
        <pc:sldMkLst>
          <pc:docMk/>
          <pc:sldMk cId="931389242" sldId="2144327844"/>
        </pc:sldMkLst>
        <pc:spChg chg="mod">
          <ac:chgData name="Jason Wiese" userId="4bff8d5b-7de6-4655-b397-69b0afc81113" providerId="ADAL" clId="{DFE81CC4-2C42-46C7-A38F-E7F65BC17505}" dt="2021-03-23T23:25:26.143" v="652" actId="207"/>
          <ac:spMkLst>
            <pc:docMk/>
            <pc:sldMk cId="931389242" sldId="2144327844"/>
            <ac:spMk id="17" creationId="{01668E50-3559-4416-ACB2-2BE924322B92}"/>
          </ac:spMkLst>
        </pc:spChg>
        <pc:spChg chg="ord">
          <ac:chgData name="Jason Wiese" userId="4bff8d5b-7de6-4655-b397-69b0afc81113" providerId="ADAL" clId="{DFE81CC4-2C42-46C7-A38F-E7F65BC17505}" dt="2021-03-23T23:25:18.775" v="638" actId="167"/>
          <ac:spMkLst>
            <pc:docMk/>
            <pc:sldMk cId="931389242" sldId="2144327844"/>
            <ac:spMk id="25" creationId="{50DE379D-CAC9-4715-8784-BA079934B57F}"/>
          </ac:spMkLst>
        </pc:spChg>
        <pc:spChg chg="add mod ord">
          <ac:chgData name="Jason Wiese" userId="4bff8d5b-7de6-4655-b397-69b0afc81113" providerId="ADAL" clId="{DFE81CC4-2C42-46C7-A38F-E7F65BC17505}" dt="2021-03-23T23:25:15.927" v="637" actId="167"/>
          <ac:spMkLst>
            <pc:docMk/>
            <pc:sldMk cId="931389242" sldId="2144327844"/>
            <ac:spMk id="28" creationId="{CBAFA2D7-7DA0-4A4A-8D4A-837673C28E20}"/>
          </ac:spMkLst>
        </pc:spChg>
        <pc:picChg chg="mod">
          <ac:chgData name="Jason Wiese" userId="4bff8d5b-7de6-4655-b397-69b0afc81113" providerId="ADAL" clId="{DFE81CC4-2C42-46C7-A38F-E7F65BC17505}" dt="2021-03-23T23:25:26.143" v="652" actId="207"/>
          <ac:picMkLst>
            <pc:docMk/>
            <pc:sldMk cId="931389242" sldId="2144327844"/>
            <ac:picMk id="4" creationId="{578DD43D-9E77-4A2D-8AA9-64C7A519E73D}"/>
          </ac:picMkLst>
        </pc:picChg>
      </pc:sldChg>
      <pc:sldChg chg="modSp del mod">
        <pc:chgData name="Jason Wiese" userId="4bff8d5b-7de6-4655-b397-69b0afc81113" providerId="ADAL" clId="{DFE81CC4-2C42-46C7-A38F-E7F65BC17505}" dt="2021-03-23T23:20:04.043" v="381" actId="47"/>
        <pc:sldMkLst>
          <pc:docMk/>
          <pc:sldMk cId="109098370" sldId="2144327845"/>
        </pc:sldMkLst>
        <pc:spChg chg="mod">
          <ac:chgData name="Jason Wiese" userId="4bff8d5b-7de6-4655-b397-69b0afc81113" providerId="ADAL" clId="{DFE81CC4-2C42-46C7-A38F-E7F65BC17505}" dt="2021-03-23T23:18:00.797" v="329" actId="1076"/>
          <ac:spMkLst>
            <pc:docMk/>
            <pc:sldMk cId="109098370" sldId="2144327845"/>
            <ac:spMk id="5" creationId="{E5176675-8752-3A4E-AE65-F8857885E9B8}"/>
          </ac:spMkLst>
        </pc:spChg>
      </pc:sldChg>
      <pc:sldChg chg="modSp del mod">
        <pc:chgData name="Jason Wiese" userId="4bff8d5b-7de6-4655-b397-69b0afc81113" providerId="ADAL" clId="{DFE81CC4-2C42-46C7-A38F-E7F65BC17505}" dt="2021-03-23T23:03:48.262" v="179" actId="47"/>
        <pc:sldMkLst>
          <pc:docMk/>
          <pc:sldMk cId="570820882" sldId="2144327845"/>
        </pc:sldMkLst>
        <pc:spChg chg="mod">
          <ac:chgData name="Jason Wiese" userId="4bff8d5b-7de6-4655-b397-69b0afc81113" providerId="ADAL" clId="{DFE81CC4-2C42-46C7-A38F-E7F65BC17505}" dt="2021-03-23T22:55:08.608" v="0" actId="12"/>
          <ac:spMkLst>
            <pc:docMk/>
            <pc:sldMk cId="570820882" sldId="2144327845"/>
            <ac:spMk id="36" creationId="{171D4B7C-F583-42A3-A368-E58118BAD768}"/>
          </ac:spMkLst>
        </pc:spChg>
      </pc:sldChg>
      <pc:sldChg chg="del">
        <pc:chgData name="Jason Wiese" userId="4bff8d5b-7de6-4655-b397-69b0afc81113" providerId="ADAL" clId="{DFE81CC4-2C42-46C7-A38F-E7F65BC17505}" dt="2021-03-23T23:40:44.770" v="889" actId="47"/>
        <pc:sldMkLst>
          <pc:docMk/>
          <pc:sldMk cId="1343513899" sldId="2144327845"/>
        </pc:sldMkLst>
      </pc:sldChg>
      <pc:sldChg chg="del">
        <pc:chgData name="Jason Wiese" userId="4bff8d5b-7de6-4655-b397-69b0afc81113" providerId="ADAL" clId="{DFE81CC4-2C42-46C7-A38F-E7F65BC17505}" dt="2021-03-23T23:41:52.235" v="893" actId="47"/>
        <pc:sldMkLst>
          <pc:docMk/>
          <pc:sldMk cId="2685661283" sldId="2144327845"/>
        </pc:sldMkLst>
      </pc:sldChg>
      <pc:sldChg chg="del">
        <pc:chgData name="Jason Wiese" userId="4bff8d5b-7de6-4655-b397-69b0afc81113" providerId="ADAL" clId="{DFE81CC4-2C42-46C7-A38F-E7F65BC17505}" dt="2021-03-23T23:36:32.391" v="852" actId="47"/>
        <pc:sldMkLst>
          <pc:docMk/>
          <pc:sldMk cId="3158897770" sldId="2144327845"/>
        </pc:sldMkLst>
      </pc:sldChg>
      <pc:sldChg chg="del">
        <pc:chgData name="Jason Wiese" userId="4bff8d5b-7de6-4655-b397-69b0afc81113" providerId="ADAL" clId="{DFE81CC4-2C42-46C7-A38F-E7F65BC17505}" dt="2021-03-23T23:39:27.543" v="877" actId="47"/>
        <pc:sldMkLst>
          <pc:docMk/>
          <pc:sldMk cId="3819364353" sldId="2144327845"/>
        </pc:sldMkLst>
      </pc:sldChg>
      <pc:sldChg chg="modSp del mod">
        <pc:chgData name="Jason Wiese" userId="4bff8d5b-7de6-4655-b397-69b0afc81113" providerId="ADAL" clId="{DFE81CC4-2C42-46C7-A38F-E7F65BC17505}" dt="2021-03-23T23:17:25.627" v="327" actId="47"/>
        <pc:sldMkLst>
          <pc:docMk/>
          <pc:sldMk cId="863798718" sldId="2144327846"/>
        </pc:sldMkLst>
        <pc:spChg chg="mod">
          <ac:chgData name="Jason Wiese" userId="4bff8d5b-7de6-4655-b397-69b0afc81113" providerId="ADAL" clId="{DFE81CC4-2C42-46C7-A38F-E7F65BC17505}" dt="2021-03-23T23:17:18.592" v="326" actId="14100"/>
          <ac:spMkLst>
            <pc:docMk/>
            <pc:sldMk cId="863798718" sldId="2144327846"/>
            <ac:spMk id="30" creationId="{6ADD8D68-14D7-47F7-BD70-5D09AAC64BC2}"/>
          </ac:spMkLst>
        </pc:spChg>
      </pc:sldChg>
    </pc:docChg>
  </pc:docChgLst>
  <pc:docChgLst>
    <pc:chgData name="Jason Wiese" userId="4bff8d5b-7de6-4655-b397-69b0afc81113" providerId="ADAL" clId="{0482662F-9BEB-411D-9090-83E07F87BF1D}"/>
    <pc:docChg chg="custSel delSld modSld">
      <pc:chgData name="Jason Wiese" userId="4bff8d5b-7de6-4655-b397-69b0afc81113" providerId="ADAL" clId="{0482662F-9BEB-411D-9090-83E07F87BF1D}" dt="2021-03-23T15:41:33.431" v="11" actId="478"/>
      <pc:docMkLst>
        <pc:docMk/>
      </pc:docMkLst>
      <pc:sldChg chg="addSp delSp modSp del mod">
        <pc:chgData name="Jason Wiese" userId="4bff8d5b-7de6-4655-b397-69b0afc81113" providerId="ADAL" clId="{0482662F-9BEB-411D-9090-83E07F87BF1D}" dt="2021-03-23T15:41:23.156" v="4" actId="47"/>
        <pc:sldMkLst>
          <pc:docMk/>
          <pc:sldMk cId="1144781250" sldId="2144327829"/>
        </pc:sldMkLst>
        <pc:spChg chg="del">
          <ac:chgData name="Jason Wiese" userId="4bff8d5b-7de6-4655-b397-69b0afc81113" providerId="ADAL" clId="{0482662F-9BEB-411D-9090-83E07F87BF1D}" dt="2021-03-23T15:27:08.140" v="0" actId="478"/>
          <ac:spMkLst>
            <pc:docMk/>
            <pc:sldMk cId="1144781250" sldId="2144327829"/>
            <ac:spMk id="15" creationId="{78513BE8-6836-4754-8976-430E6F8E5553}"/>
          </ac:spMkLst>
        </pc:spChg>
        <pc:spChg chg="del">
          <ac:chgData name="Jason Wiese" userId="4bff8d5b-7de6-4655-b397-69b0afc81113" providerId="ADAL" clId="{0482662F-9BEB-411D-9090-83E07F87BF1D}" dt="2021-03-23T15:27:18.793" v="2" actId="478"/>
          <ac:spMkLst>
            <pc:docMk/>
            <pc:sldMk cId="1144781250" sldId="2144327829"/>
            <ac:spMk id="26" creationId="{B7E3B61A-BE8C-4247-ADC5-68D9BB4BD8A5}"/>
          </ac:spMkLst>
        </pc:spChg>
        <pc:spChg chg="add mod">
          <ac:chgData name="Jason Wiese" userId="4bff8d5b-7de6-4655-b397-69b0afc81113" providerId="ADAL" clId="{0482662F-9BEB-411D-9090-83E07F87BF1D}" dt="2021-03-23T15:27:25.453" v="3"/>
          <ac:spMkLst>
            <pc:docMk/>
            <pc:sldMk cId="1144781250" sldId="2144327829"/>
            <ac:spMk id="30" creationId="{84D1D092-7EB1-4A1F-A191-14657482CC8D}"/>
          </ac:spMkLst>
        </pc:spChg>
        <pc:picChg chg="add mod">
          <ac:chgData name="Jason Wiese" userId="4bff8d5b-7de6-4655-b397-69b0afc81113" providerId="ADAL" clId="{0482662F-9BEB-411D-9090-83E07F87BF1D}" dt="2021-03-23T15:27:15.132" v="1"/>
          <ac:picMkLst>
            <pc:docMk/>
            <pc:sldMk cId="1144781250" sldId="2144327829"/>
            <ac:picMk id="28" creationId="{6A54070D-6430-44F3-AC60-37FE52DD8225}"/>
          </ac:picMkLst>
        </pc:picChg>
      </pc:sldChg>
      <pc:sldChg chg="delSp modSp mod">
        <pc:chgData name="Jason Wiese" userId="4bff8d5b-7de6-4655-b397-69b0afc81113" providerId="ADAL" clId="{0482662F-9BEB-411D-9090-83E07F87BF1D}" dt="2021-03-23T15:41:33.431" v="11" actId="478"/>
        <pc:sldMkLst>
          <pc:docMk/>
          <pc:sldMk cId="931389242" sldId="2144327844"/>
        </pc:sldMkLst>
        <pc:spChg chg="del">
          <ac:chgData name="Jason Wiese" userId="4bff8d5b-7de6-4655-b397-69b0afc81113" providerId="ADAL" clId="{0482662F-9BEB-411D-9090-83E07F87BF1D}" dt="2021-03-23T15:41:33.431" v="11" actId="478"/>
          <ac:spMkLst>
            <pc:docMk/>
            <pc:sldMk cId="931389242" sldId="2144327844"/>
            <ac:spMk id="2" creationId="{BECE6259-D55C-4A98-B4C1-8C6D79373909}"/>
          </ac:spMkLst>
        </pc:spChg>
        <pc:spChg chg="mod">
          <ac:chgData name="Jason Wiese" userId="4bff8d5b-7de6-4655-b397-69b0afc81113" providerId="ADAL" clId="{0482662F-9BEB-411D-9090-83E07F87BF1D}" dt="2021-03-23T15:41:29.906" v="10" actId="20577"/>
          <ac:spMkLst>
            <pc:docMk/>
            <pc:sldMk cId="931389242" sldId="2144327844"/>
            <ac:spMk id="29" creationId="{56B775D7-EA00-4E9E-8688-6C8F84ABE337}"/>
          </ac:spMkLst>
        </pc:spChg>
      </pc:sldChg>
    </pc:docChg>
  </pc:docChgLst>
  <pc:docChgLst>
    <pc:chgData name="Jason Wiese" userId="4bff8d5b-7de6-4655-b397-69b0afc81113" providerId="ADAL" clId="{A1C6C09A-191C-4761-BF28-10D327249518}"/>
    <pc:docChg chg="modSld">
      <pc:chgData name="Jason Wiese" userId="4bff8d5b-7de6-4655-b397-69b0afc81113" providerId="ADAL" clId="{A1C6C09A-191C-4761-BF28-10D327249518}" dt="2021-03-24T17:53:08.591" v="0" actId="208"/>
      <pc:docMkLst>
        <pc:docMk/>
      </pc:docMkLst>
      <pc:sldChg chg="modSp mod">
        <pc:chgData name="Jason Wiese" userId="4bff8d5b-7de6-4655-b397-69b0afc81113" providerId="ADAL" clId="{A1C6C09A-191C-4761-BF28-10D327249518}" dt="2021-03-24T17:53:08.591" v="0" actId="208"/>
        <pc:sldMkLst>
          <pc:docMk/>
          <pc:sldMk cId="1610040485" sldId="2144327845"/>
        </pc:sldMkLst>
        <pc:picChg chg="mod">
          <ac:chgData name="Jason Wiese" userId="4bff8d5b-7de6-4655-b397-69b0afc81113" providerId="ADAL" clId="{A1C6C09A-191C-4761-BF28-10D327249518}" dt="2021-03-24T17:53:08.591" v="0" actId="208"/>
          <ac:picMkLst>
            <pc:docMk/>
            <pc:sldMk cId="1610040485" sldId="2144327845"/>
            <ac:picMk id="9" creationId="{0105441D-7D7E-4559-A9F3-C76AB4C94FEF}"/>
          </ac:picMkLst>
        </pc:picChg>
      </pc:sldChg>
    </pc:docChg>
  </pc:docChgLst>
  <pc:docChgLst>
    <pc:chgData name="Danielle Delauro" userId="79c3a64d-209a-45df-902b-7cba6cccfd68" providerId="ADAL" clId="{8DB28F12-414B-4775-AA91-83B15B226FCC}"/>
    <pc:docChg chg="custSel delSld modSld sldOrd">
      <pc:chgData name="Danielle Delauro" userId="79c3a64d-209a-45df-902b-7cba6cccfd68" providerId="ADAL" clId="{8DB28F12-414B-4775-AA91-83B15B226FCC}" dt="2021-03-17T16:18:24.945" v="536" actId="207"/>
      <pc:docMkLst>
        <pc:docMk/>
      </pc:docMkLst>
      <pc:sldChg chg="modSp mod ord">
        <pc:chgData name="Danielle Delauro" userId="79c3a64d-209a-45df-902b-7cba6cccfd68" providerId="ADAL" clId="{8DB28F12-414B-4775-AA91-83B15B226FCC}" dt="2021-03-17T16:02:43.839" v="261"/>
        <pc:sldMkLst>
          <pc:docMk/>
          <pc:sldMk cId="2103835297" sldId="2144327573"/>
        </pc:sldMkLst>
        <pc:spChg chg="mod">
          <ac:chgData name="Danielle Delauro" userId="79c3a64d-209a-45df-902b-7cba6cccfd68" providerId="ADAL" clId="{8DB28F12-414B-4775-AA91-83B15B226FCC}" dt="2021-03-17T16:01:51.962" v="257" actId="207"/>
          <ac:spMkLst>
            <pc:docMk/>
            <pc:sldMk cId="2103835297" sldId="2144327573"/>
            <ac:spMk id="29" creationId="{15065371-A7FE-4ACA-AA65-0F7F8B7F66A7}"/>
          </ac:spMkLst>
        </pc:spChg>
      </pc:sldChg>
      <pc:sldChg chg="modSp del mod">
        <pc:chgData name="Danielle Delauro" userId="79c3a64d-209a-45df-902b-7cba6cccfd68" providerId="ADAL" clId="{8DB28F12-414B-4775-AA91-83B15B226FCC}" dt="2021-03-17T16:03:25.472" v="264" actId="2696"/>
        <pc:sldMkLst>
          <pc:docMk/>
          <pc:sldMk cId="4191454978" sldId="2144327764"/>
        </pc:sldMkLst>
        <pc:spChg chg="mod">
          <ac:chgData name="Danielle Delauro" userId="79c3a64d-209a-45df-902b-7cba6cccfd68" providerId="ADAL" clId="{8DB28F12-414B-4775-AA91-83B15B226FCC}" dt="2021-03-17T16:01:28.046" v="256" actId="207"/>
          <ac:spMkLst>
            <pc:docMk/>
            <pc:sldMk cId="4191454978" sldId="2144327764"/>
            <ac:spMk id="16" creationId="{8F9DBFDA-A02A-46DE-AC63-7627C2133E8D}"/>
          </ac:spMkLst>
        </pc:spChg>
      </pc:sldChg>
      <pc:sldChg chg="modSp mod ord">
        <pc:chgData name="Danielle Delauro" userId="79c3a64d-209a-45df-902b-7cba6cccfd68" providerId="ADAL" clId="{8DB28F12-414B-4775-AA91-83B15B226FCC}" dt="2021-03-17T15:59:40.031" v="248" actId="207"/>
        <pc:sldMkLst>
          <pc:docMk/>
          <pc:sldMk cId="2474325738" sldId="2144327787"/>
        </pc:sldMkLst>
        <pc:spChg chg="mod">
          <ac:chgData name="Danielle Delauro" userId="79c3a64d-209a-45df-902b-7cba6cccfd68" providerId="ADAL" clId="{8DB28F12-414B-4775-AA91-83B15B226FCC}" dt="2021-03-17T15:59:40.031" v="248" actId="207"/>
          <ac:spMkLst>
            <pc:docMk/>
            <pc:sldMk cId="2474325738" sldId="2144327787"/>
            <ac:spMk id="16" creationId="{8F9DBFDA-A02A-46DE-AC63-7627C2133E8D}"/>
          </ac:spMkLst>
        </pc:spChg>
      </pc:sldChg>
      <pc:sldChg chg="modSp mod">
        <pc:chgData name="Danielle Delauro" userId="79c3a64d-209a-45df-902b-7cba6cccfd68" providerId="ADAL" clId="{8DB28F12-414B-4775-AA91-83B15B226FCC}" dt="2021-03-17T16:04:20.282" v="266" actId="207"/>
        <pc:sldMkLst>
          <pc:docMk/>
          <pc:sldMk cId="3076584386" sldId="2144327813"/>
        </pc:sldMkLst>
        <pc:spChg chg="mod">
          <ac:chgData name="Danielle Delauro" userId="79c3a64d-209a-45df-902b-7cba6cccfd68" providerId="ADAL" clId="{8DB28F12-414B-4775-AA91-83B15B226FCC}" dt="2021-03-17T16:04:20.282" v="266" actId="207"/>
          <ac:spMkLst>
            <pc:docMk/>
            <pc:sldMk cId="3076584386" sldId="2144327813"/>
            <ac:spMk id="30" creationId="{75F81532-3D49-4828-8247-ECFA9B63B40D}"/>
          </ac:spMkLst>
        </pc:spChg>
      </pc:sldChg>
      <pc:sldChg chg="modSp mod ord">
        <pc:chgData name="Danielle Delauro" userId="79c3a64d-209a-45df-902b-7cba6cccfd68" providerId="ADAL" clId="{8DB28F12-414B-4775-AA91-83B15B226FCC}" dt="2021-03-17T16:05:17.671" v="282" actId="207"/>
        <pc:sldMkLst>
          <pc:docMk/>
          <pc:sldMk cId="4265658435" sldId="2144327814"/>
        </pc:sldMkLst>
        <pc:spChg chg="mod">
          <ac:chgData name="Danielle Delauro" userId="79c3a64d-209a-45df-902b-7cba6cccfd68" providerId="ADAL" clId="{8DB28F12-414B-4775-AA91-83B15B226FCC}" dt="2021-03-17T16:05:17.671" v="282" actId="207"/>
          <ac:spMkLst>
            <pc:docMk/>
            <pc:sldMk cId="4265658435" sldId="2144327814"/>
            <ac:spMk id="16" creationId="{8F9DBFDA-A02A-46DE-AC63-7627C2133E8D}"/>
          </ac:spMkLst>
        </pc:spChg>
      </pc:sldChg>
      <pc:sldChg chg="modSp mod">
        <pc:chgData name="Danielle Delauro" userId="79c3a64d-209a-45df-902b-7cba6cccfd68" providerId="ADAL" clId="{8DB28F12-414B-4775-AA91-83B15B226FCC}" dt="2021-03-17T16:05:42.791" v="286" actId="207"/>
        <pc:sldMkLst>
          <pc:docMk/>
          <pc:sldMk cId="4161997898" sldId="2144327815"/>
        </pc:sldMkLst>
        <pc:spChg chg="mod">
          <ac:chgData name="Danielle Delauro" userId="79c3a64d-209a-45df-902b-7cba6cccfd68" providerId="ADAL" clId="{8DB28F12-414B-4775-AA91-83B15B226FCC}" dt="2021-03-17T16:05:42.791" v="286" actId="207"/>
          <ac:spMkLst>
            <pc:docMk/>
            <pc:sldMk cId="4161997898" sldId="2144327815"/>
            <ac:spMk id="22" creationId="{C21933FF-7362-4EB7-B32F-2E79D3DDEE06}"/>
          </ac:spMkLst>
        </pc:spChg>
      </pc:sldChg>
      <pc:sldChg chg="modSp mod ord">
        <pc:chgData name="Danielle Delauro" userId="79c3a64d-209a-45df-902b-7cba6cccfd68" providerId="ADAL" clId="{8DB28F12-414B-4775-AA91-83B15B226FCC}" dt="2021-03-17T16:05:04.614" v="281" actId="207"/>
        <pc:sldMkLst>
          <pc:docMk/>
          <pc:sldMk cId="4176393035" sldId="2144327816"/>
        </pc:sldMkLst>
        <pc:spChg chg="mod">
          <ac:chgData name="Danielle Delauro" userId="79c3a64d-209a-45df-902b-7cba6cccfd68" providerId="ADAL" clId="{8DB28F12-414B-4775-AA91-83B15B226FCC}" dt="2021-03-17T16:05:04.614" v="281" actId="207"/>
          <ac:spMkLst>
            <pc:docMk/>
            <pc:sldMk cId="4176393035" sldId="2144327816"/>
            <ac:spMk id="16" creationId="{8F9DBFDA-A02A-46DE-AC63-7627C2133E8D}"/>
          </ac:spMkLst>
        </pc:spChg>
      </pc:sldChg>
      <pc:sldChg chg="modSp mod">
        <pc:chgData name="Danielle Delauro" userId="79c3a64d-209a-45df-902b-7cba6cccfd68" providerId="ADAL" clId="{8DB28F12-414B-4775-AA91-83B15B226FCC}" dt="2021-03-17T16:17:45.254" v="533" actId="207"/>
        <pc:sldMkLst>
          <pc:docMk/>
          <pc:sldMk cId="1313045543" sldId="2144327817"/>
        </pc:sldMkLst>
        <pc:spChg chg="mod">
          <ac:chgData name="Danielle Delauro" userId="79c3a64d-209a-45df-902b-7cba6cccfd68" providerId="ADAL" clId="{8DB28F12-414B-4775-AA91-83B15B226FCC}" dt="2021-03-17T16:17:45.254" v="533" actId="207"/>
          <ac:spMkLst>
            <pc:docMk/>
            <pc:sldMk cId="1313045543" sldId="2144327817"/>
            <ac:spMk id="16" creationId="{8F9DBFDA-A02A-46DE-AC63-7627C2133E8D}"/>
          </ac:spMkLst>
        </pc:spChg>
      </pc:sldChg>
      <pc:sldChg chg="modSp mod ord">
        <pc:chgData name="Danielle Delauro" userId="79c3a64d-209a-45df-902b-7cba6cccfd68" providerId="ADAL" clId="{8DB28F12-414B-4775-AA91-83B15B226FCC}" dt="2021-03-17T16:02:47.694" v="263"/>
        <pc:sldMkLst>
          <pc:docMk/>
          <pc:sldMk cId="2503846504" sldId="2144327821"/>
        </pc:sldMkLst>
        <pc:spChg chg="mod">
          <ac:chgData name="Danielle Delauro" userId="79c3a64d-209a-45df-902b-7cba6cccfd68" providerId="ADAL" clId="{8DB28F12-414B-4775-AA91-83B15B226FCC}" dt="2021-03-17T16:00:31.482" v="251" actId="207"/>
          <ac:spMkLst>
            <pc:docMk/>
            <pc:sldMk cId="2503846504" sldId="2144327821"/>
            <ac:spMk id="16" creationId="{8F9DBFDA-A02A-46DE-AC63-7627C2133E8D}"/>
          </ac:spMkLst>
        </pc:spChg>
      </pc:sldChg>
      <pc:sldChg chg="modSp mod ord">
        <pc:chgData name="Danielle Delauro" userId="79c3a64d-209a-45df-902b-7cba6cccfd68" providerId="ADAL" clId="{8DB28F12-414B-4775-AA91-83B15B226FCC}" dt="2021-03-17T16:02:39.744" v="259"/>
        <pc:sldMkLst>
          <pc:docMk/>
          <pc:sldMk cId="2610750588" sldId="2144327823"/>
        </pc:sldMkLst>
        <pc:spChg chg="mod">
          <ac:chgData name="Danielle Delauro" userId="79c3a64d-209a-45df-902b-7cba6cccfd68" providerId="ADAL" clId="{8DB28F12-414B-4775-AA91-83B15B226FCC}" dt="2021-03-17T15:51:22.527" v="204" actId="5793"/>
          <ac:spMkLst>
            <pc:docMk/>
            <pc:sldMk cId="2610750588" sldId="2144327823"/>
            <ac:spMk id="34" creationId="{AF8D6B98-6364-42D9-850F-3A24996C056B}"/>
          </ac:spMkLst>
        </pc:spChg>
        <pc:spChg chg="mod">
          <ac:chgData name="Danielle Delauro" userId="79c3a64d-209a-45df-902b-7cba6cccfd68" providerId="ADAL" clId="{8DB28F12-414B-4775-AA91-83B15B226FCC}" dt="2021-03-17T15:59:50.293" v="249" actId="207"/>
          <ac:spMkLst>
            <pc:docMk/>
            <pc:sldMk cId="2610750588" sldId="2144327823"/>
            <ac:spMk id="38" creationId="{42B3F973-7EBA-4D93-9030-562CBFCFFE58}"/>
          </ac:spMkLst>
        </pc:spChg>
      </pc:sldChg>
      <pc:sldChg chg="modSp mod">
        <pc:chgData name="Danielle Delauro" userId="79c3a64d-209a-45df-902b-7cba6cccfd68" providerId="ADAL" clId="{8DB28F12-414B-4775-AA91-83B15B226FCC}" dt="2021-03-17T16:16:52.286" v="531" actId="207"/>
        <pc:sldMkLst>
          <pc:docMk/>
          <pc:sldMk cId="1136318882" sldId="2144327824"/>
        </pc:sldMkLst>
        <pc:spChg chg="mod">
          <ac:chgData name="Danielle Delauro" userId="79c3a64d-209a-45df-902b-7cba6cccfd68" providerId="ADAL" clId="{8DB28F12-414B-4775-AA91-83B15B226FCC}" dt="2021-03-17T16:16:52.286" v="531" actId="207"/>
          <ac:spMkLst>
            <pc:docMk/>
            <pc:sldMk cId="1136318882" sldId="2144327824"/>
            <ac:spMk id="16" creationId="{8F9DBFDA-A02A-46DE-AC63-7627C2133E8D}"/>
          </ac:spMkLst>
        </pc:spChg>
      </pc:sldChg>
      <pc:sldChg chg="modSp mod">
        <pc:chgData name="Danielle Delauro" userId="79c3a64d-209a-45df-902b-7cba6cccfd68" providerId="ADAL" clId="{8DB28F12-414B-4775-AA91-83B15B226FCC}" dt="2021-03-17T16:17:22.245" v="532" actId="207"/>
        <pc:sldMkLst>
          <pc:docMk/>
          <pc:sldMk cId="2427287178" sldId="2144327826"/>
        </pc:sldMkLst>
        <pc:spChg chg="mod">
          <ac:chgData name="Danielle Delauro" userId="79c3a64d-209a-45df-902b-7cba6cccfd68" providerId="ADAL" clId="{8DB28F12-414B-4775-AA91-83B15B226FCC}" dt="2021-03-17T16:17:22.245" v="532" actId="207"/>
          <ac:spMkLst>
            <pc:docMk/>
            <pc:sldMk cId="2427287178" sldId="2144327826"/>
            <ac:spMk id="26" creationId="{559C9D61-8151-4A77-B100-4428ED743006}"/>
          </ac:spMkLst>
        </pc:spChg>
      </pc:sldChg>
      <pc:sldChg chg="modSp mod ord">
        <pc:chgData name="Danielle Delauro" userId="79c3a64d-209a-45df-902b-7cba6cccfd68" providerId="ADAL" clId="{8DB28F12-414B-4775-AA91-83B15B226FCC}" dt="2021-03-17T16:05:30.339" v="285"/>
        <pc:sldMkLst>
          <pc:docMk/>
          <pc:sldMk cId="1144781250" sldId="2144327829"/>
        </pc:sldMkLst>
        <pc:spChg chg="mod">
          <ac:chgData name="Danielle Delauro" userId="79c3a64d-209a-45df-902b-7cba6cccfd68" providerId="ADAL" clId="{8DB28F12-414B-4775-AA91-83B15B226FCC}" dt="2021-03-17T16:05:26.406" v="283" actId="207"/>
          <ac:spMkLst>
            <pc:docMk/>
            <pc:sldMk cId="1144781250" sldId="2144327829"/>
            <ac:spMk id="16" creationId="{8F9DBFDA-A02A-46DE-AC63-7627C2133E8D}"/>
          </ac:spMkLst>
        </pc:spChg>
      </pc:sldChg>
      <pc:sldChg chg="modSp mod ord">
        <pc:chgData name="Danielle Delauro" userId="79c3a64d-209a-45df-902b-7cba6cccfd68" providerId="ADAL" clId="{8DB28F12-414B-4775-AA91-83B15B226FCC}" dt="2021-03-17T16:00:56.531" v="254" actId="207"/>
        <pc:sldMkLst>
          <pc:docMk/>
          <pc:sldMk cId="3008095186" sldId="2144327830"/>
        </pc:sldMkLst>
        <pc:spChg chg="mod">
          <ac:chgData name="Danielle Delauro" userId="79c3a64d-209a-45df-902b-7cba6cccfd68" providerId="ADAL" clId="{8DB28F12-414B-4775-AA91-83B15B226FCC}" dt="2021-03-17T16:00:56.531" v="254" actId="207"/>
          <ac:spMkLst>
            <pc:docMk/>
            <pc:sldMk cId="3008095186" sldId="2144327830"/>
            <ac:spMk id="16" creationId="{8F9DBFDA-A02A-46DE-AC63-7627C2133E8D}"/>
          </ac:spMkLst>
        </pc:spChg>
      </pc:sldChg>
      <pc:sldChg chg="modSp mod ord">
        <pc:chgData name="Danielle Delauro" userId="79c3a64d-209a-45df-902b-7cba6cccfd68" providerId="ADAL" clId="{8DB28F12-414B-4775-AA91-83B15B226FCC}" dt="2021-03-17T15:59:29.528" v="247" actId="207"/>
        <pc:sldMkLst>
          <pc:docMk/>
          <pc:sldMk cId="3004397885" sldId="2144327831"/>
        </pc:sldMkLst>
        <pc:spChg chg="mod">
          <ac:chgData name="Danielle Delauro" userId="79c3a64d-209a-45df-902b-7cba6cccfd68" providerId="ADAL" clId="{8DB28F12-414B-4775-AA91-83B15B226FCC}" dt="2021-03-17T15:59:29.528" v="247" actId="207"/>
          <ac:spMkLst>
            <pc:docMk/>
            <pc:sldMk cId="3004397885" sldId="2144327831"/>
            <ac:spMk id="89" creationId="{5D9AA7C7-5A58-4E25-9E67-3014A5847925}"/>
          </ac:spMkLst>
        </pc:spChg>
      </pc:sldChg>
      <pc:sldChg chg="modSp del mod ord">
        <pc:chgData name="Danielle Delauro" userId="79c3a64d-209a-45df-902b-7cba6cccfd68" providerId="ADAL" clId="{8DB28F12-414B-4775-AA91-83B15B226FCC}" dt="2021-03-17T16:03:25.472" v="264" actId="2696"/>
        <pc:sldMkLst>
          <pc:docMk/>
          <pc:sldMk cId="4006197396" sldId="2144327832"/>
        </pc:sldMkLst>
        <pc:spChg chg="mod">
          <ac:chgData name="Danielle Delauro" userId="79c3a64d-209a-45df-902b-7cba6cccfd68" providerId="ADAL" clId="{8DB28F12-414B-4775-AA91-83B15B226FCC}" dt="2021-03-17T16:01:07.803" v="255" actId="207"/>
          <ac:spMkLst>
            <pc:docMk/>
            <pc:sldMk cId="4006197396" sldId="2144327832"/>
            <ac:spMk id="16" creationId="{8F9DBFDA-A02A-46DE-AC63-7627C2133E8D}"/>
          </ac:spMkLst>
        </pc:spChg>
      </pc:sldChg>
      <pc:sldChg chg="modSp mod ord">
        <pc:chgData name="Danielle Delauro" userId="79c3a64d-209a-45df-902b-7cba6cccfd68" providerId="ADAL" clId="{8DB28F12-414B-4775-AA91-83B15B226FCC}" dt="2021-03-17T16:00:46.500" v="253" actId="207"/>
        <pc:sldMkLst>
          <pc:docMk/>
          <pc:sldMk cId="1669372667" sldId="2144327833"/>
        </pc:sldMkLst>
        <pc:spChg chg="mod">
          <ac:chgData name="Danielle Delauro" userId="79c3a64d-209a-45df-902b-7cba6cccfd68" providerId="ADAL" clId="{8DB28F12-414B-4775-AA91-83B15B226FCC}" dt="2021-03-17T16:00:46.500" v="253" actId="207"/>
          <ac:spMkLst>
            <pc:docMk/>
            <pc:sldMk cId="1669372667" sldId="2144327833"/>
            <ac:spMk id="89" creationId="{5D9AA7C7-5A58-4E25-9E67-3014A5847925}"/>
          </ac:spMkLst>
        </pc:spChg>
      </pc:sldChg>
      <pc:sldChg chg="modSp mod">
        <pc:chgData name="Danielle Delauro" userId="79c3a64d-209a-45df-902b-7cba6cccfd68" providerId="ADAL" clId="{8DB28F12-414B-4775-AA91-83B15B226FCC}" dt="2021-03-17T16:12:37.811" v="527" actId="207"/>
        <pc:sldMkLst>
          <pc:docMk/>
          <pc:sldMk cId="3793534378" sldId="2144327834"/>
        </pc:sldMkLst>
        <pc:spChg chg="mod">
          <ac:chgData name="Danielle Delauro" userId="79c3a64d-209a-45df-902b-7cba6cccfd68" providerId="ADAL" clId="{8DB28F12-414B-4775-AA91-83B15B226FCC}" dt="2021-03-17T16:12:37.811" v="527" actId="207"/>
          <ac:spMkLst>
            <pc:docMk/>
            <pc:sldMk cId="3793534378" sldId="2144327834"/>
            <ac:spMk id="16" creationId="{8F9DBFDA-A02A-46DE-AC63-7627C2133E8D}"/>
          </ac:spMkLst>
        </pc:spChg>
        <pc:spChg chg="mod">
          <ac:chgData name="Danielle Delauro" userId="79c3a64d-209a-45df-902b-7cba6cccfd68" providerId="ADAL" clId="{8DB28F12-414B-4775-AA91-83B15B226FCC}" dt="2021-03-17T16:12:04.052" v="526" actId="6549"/>
          <ac:spMkLst>
            <pc:docMk/>
            <pc:sldMk cId="3793534378" sldId="2144327834"/>
            <ac:spMk id="27" creationId="{70DF31C6-3694-497B-B62C-5152B469E0BD}"/>
          </ac:spMkLst>
        </pc:spChg>
      </pc:sldChg>
      <pc:sldChg chg="modSp mod">
        <pc:chgData name="Danielle Delauro" userId="79c3a64d-209a-45df-902b-7cba6cccfd68" providerId="ADAL" clId="{8DB28F12-414B-4775-AA91-83B15B226FCC}" dt="2021-03-17T16:10:51.764" v="399" actId="207"/>
        <pc:sldMkLst>
          <pc:docMk/>
          <pc:sldMk cId="1721238670" sldId="2144327835"/>
        </pc:sldMkLst>
        <pc:spChg chg="mod">
          <ac:chgData name="Danielle Delauro" userId="79c3a64d-209a-45df-902b-7cba6cccfd68" providerId="ADAL" clId="{8DB28F12-414B-4775-AA91-83B15B226FCC}" dt="2021-03-17T16:10:51.764" v="399" actId="207"/>
          <ac:spMkLst>
            <pc:docMk/>
            <pc:sldMk cId="1721238670" sldId="2144327835"/>
            <ac:spMk id="16" creationId="{8F9DBFDA-A02A-46DE-AC63-7627C2133E8D}"/>
          </ac:spMkLst>
        </pc:spChg>
      </pc:sldChg>
      <pc:sldChg chg="modSp mod addCm modCm">
        <pc:chgData name="Danielle Delauro" userId="79c3a64d-209a-45df-902b-7cba6cccfd68" providerId="ADAL" clId="{8DB28F12-414B-4775-AA91-83B15B226FCC}" dt="2021-03-17T16:15:59.483" v="530"/>
        <pc:sldMkLst>
          <pc:docMk/>
          <pc:sldMk cId="98396183" sldId="2144327836"/>
        </pc:sldMkLst>
        <pc:spChg chg="mod">
          <ac:chgData name="Danielle Delauro" userId="79c3a64d-209a-45df-902b-7cba6cccfd68" providerId="ADAL" clId="{8DB28F12-414B-4775-AA91-83B15B226FCC}" dt="2021-03-17T16:13:10.228" v="528" actId="207"/>
          <ac:spMkLst>
            <pc:docMk/>
            <pc:sldMk cId="98396183" sldId="2144327836"/>
            <ac:spMk id="16" creationId="{8F9DBFDA-A02A-46DE-AC63-7627C2133E8D}"/>
          </ac:spMkLst>
        </pc:spChg>
      </pc:sldChg>
      <pc:sldChg chg="modSp mod">
        <pc:chgData name="Danielle Delauro" userId="79c3a64d-209a-45df-902b-7cba6cccfd68" providerId="ADAL" clId="{8DB28F12-414B-4775-AA91-83B15B226FCC}" dt="2021-03-17T16:17:59.464" v="534" actId="207"/>
        <pc:sldMkLst>
          <pc:docMk/>
          <pc:sldMk cId="1868698869" sldId="2144327837"/>
        </pc:sldMkLst>
        <pc:spChg chg="mod">
          <ac:chgData name="Danielle Delauro" userId="79c3a64d-209a-45df-902b-7cba6cccfd68" providerId="ADAL" clId="{8DB28F12-414B-4775-AA91-83B15B226FCC}" dt="2021-03-17T16:17:59.464" v="534" actId="207"/>
          <ac:spMkLst>
            <pc:docMk/>
            <pc:sldMk cId="1868698869" sldId="2144327837"/>
            <ac:spMk id="16" creationId="{8F9DBFDA-A02A-46DE-AC63-7627C2133E8D}"/>
          </ac:spMkLst>
        </pc:spChg>
      </pc:sldChg>
      <pc:sldChg chg="modSp mod">
        <pc:chgData name="Danielle Delauro" userId="79c3a64d-209a-45df-902b-7cba6cccfd68" providerId="ADAL" clId="{8DB28F12-414B-4775-AA91-83B15B226FCC}" dt="2021-03-17T16:18:24.945" v="536" actId="207"/>
        <pc:sldMkLst>
          <pc:docMk/>
          <pc:sldMk cId="1485616264" sldId="2144327838"/>
        </pc:sldMkLst>
        <pc:spChg chg="mod">
          <ac:chgData name="Danielle Delauro" userId="79c3a64d-209a-45df-902b-7cba6cccfd68" providerId="ADAL" clId="{8DB28F12-414B-4775-AA91-83B15B226FCC}" dt="2021-03-17T16:18:24.945" v="536" actId="207"/>
          <ac:spMkLst>
            <pc:docMk/>
            <pc:sldMk cId="1485616264" sldId="2144327838"/>
            <ac:spMk id="16" creationId="{8F9DBFDA-A02A-46DE-AC63-7627C2133E8D}"/>
          </ac:spMkLst>
        </pc:spChg>
      </pc:sldChg>
    </pc:docChg>
  </pc:docChgLst>
  <pc:docChgLst>
    <pc:chgData name="Leah Montner Dixon" userId="d5b2ae9e-9213-4442-b7df-4db8cbe51e5d" providerId="ADAL" clId="{47D3A8BA-1408-49FE-9033-92DA61C39157}"/>
    <pc:docChg chg="modSld">
      <pc:chgData name="Leah Montner Dixon" userId="d5b2ae9e-9213-4442-b7df-4db8cbe51e5d" providerId="ADAL" clId="{47D3A8BA-1408-49FE-9033-92DA61C39157}" dt="2021-03-25T19:53:25.619" v="2" actId="207"/>
      <pc:docMkLst>
        <pc:docMk/>
      </pc:docMkLst>
      <pc:sldChg chg="modSp mod">
        <pc:chgData name="Leah Montner Dixon" userId="d5b2ae9e-9213-4442-b7df-4db8cbe51e5d" providerId="ADAL" clId="{47D3A8BA-1408-49FE-9033-92DA61C39157}" dt="2021-03-25T19:53:25.619" v="2" actId="207"/>
        <pc:sldMkLst>
          <pc:docMk/>
          <pc:sldMk cId="1610040485" sldId="2144327845"/>
        </pc:sldMkLst>
        <pc:spChg chg="mod">
          <ac:chgData name="Leah Montner Dixon" userId="d5b2ae9e-9213-4442-b7df-4db8cbe51e5d" providerId="ADAL" clId="{47D3A8BA-1408-49FE-9033-92DA61C39157}" dt="2021-03-25T19:53:25.619" v="2" actId="207"/>
          <ac:spMkLst>
            <pc:docMk/>
            <pc:sldMk cId="1610040485" sldId="2144327845"/>
            <ac:spMk id="39" creationId="{A35F3776-ACC6-42E7-BB71-AD28419DBA1C}"/>
          </ac:spMkLst>
        </pc:spChg>
        <pc:picChg chg="mod">
          <ac:chgData name="Leah Montner Dixon" userId="d5b2ae9e-9213-4442-b7df-4db8cbe51e5d" providerId="ADAL" clId="{47D3A8BA-1408-49FE-9033-92DA61C39157}" dt="2021-03-25T19:53:10.270" v="0"/>
          <ac:picMkLst>
            <pc:docMk/>
            <pc:sldMk cId="1610040485" sldId="2144327845"/>
            <ac:picMk id="9" creationId="{0105441D-7D7E-4559-A9F3-C76AB4C94FEF}"/>
          </ac:picMkLst>
        </pc:picChg>
      </pc:sldChg>
    </pc:docChg>
  </pc:docChgLst>
  <pc:docChgLst>
    <pc:chgData name="Jason Wiese" userId="4bff8d5b-7de6-4655-b397-69b0afc81113" providerId="ADAL" clId="{03667D40-F305-44E1-8345-3BF5BB621418}"/>
    <pc:docChg chg="modSld">
      <pc:chgData name="Jason Wiese" userId="4bff8d5b-7de6-4655-b397-69b0afc81113" providerId="ADAL" clId="{03667D40-F305-44E1-8345-3BF5BB621418}" dt="2021-03-25T19:30:30.798" v="7" actId="20577"/>
      <pc:docMkLst>
        <pc:docMk/>
      </pc:docMkLst>
      <pc:sldChg chg="modSp mod">
        <pc:chgData name="Jason Wiese" userId="4bff8d5b-7de6-4655-b397-69b0afc81113" providerId="ADAL" clId="{03667D40-F305-44E1-8345-3BF5BB621418}" dt="2021-03-25T19:30:30.798" v="7" actId="20577"/>
        <pc:sldMkLst>
          <pc:docMk/>
          <pc:sldMk cId="2100218209" sldId="2144327799"/>
        </pc:sldMkLst>
        <pc:spChg chg="mod">
          <ac:chgData name="Jason Wiese" userId="4bff8d5b-7de6-4655-b397-69b0afc81113" providerId="ADAL" clId="{03667D40-F305-44E1-8345-3BF5BB621418}" dt="2021-03-25T19:28:47.652" v="0"/>
          <ac:spMkLst>
            <pc:docMk/>
            <pc:sldMk cId="2100218209" sldId="2144327799"/>
            <ac:spMk id="62" creationId="{9381CB57-1F73-40BD-A9F9-84E1C01B3BC4}"/>
          </ac:spMkLst>
        </pc:spChg>
        <pc:spChg chg="mod">
          <ac:chgData name="Jason Wiese" userId="4bff8d5b-7de6-4655-b397-69b0afc81113" providerId="ADAL" clId="{03667D40-F305-44E1-8345-3BF5BB621418}" dt="2021-03-25T19:30:30.798" v="7" actId="20577"/>
          <ac:spMkLst>
            <pc:docMk/>
            <pc:sldMk cId="2100218209" sldId="2144327799"/>
            <ac:spMk id="73" creationId="{D28D22BD-870F-4505-AAF2-84F650C4A5AA}"/>
          </ac:spMkLst>
        </pc:spChg>
      </pc:sldChg>
    </pc:docChg>
  </pc:docChgLst>
  <pc:docChgLst>
    <pc:chgData name="Marianne Vita" userId="35b1102d-d340-4a85-a709-12ee727aa48b" providerId="ADAL" clId="{A2E1B822-629B-4015-80B1-EDEC6C750DB1}"/>
    <pc:docChg chg="custSel delSld modSld">
      <pc:chgData name="Marianne Vita" userId="35b1102d-d340-4a85-a709-12ee727aa48b" providerId="ADAL" clId="{A2E1B822-629B-4015-80B1-EDEC6C750DB1}" dt="2021-03-24T17:28:36.233" v="320" actId="20577"/>
      <pc:docMkLst>
        <pc:docMk/>
      </pc:docMkLst>
      <pc:sldChg chg="modSp del mod">
        <pc:chgData name="Marianne Vita" userId="35b1102d-d340-4a85-a709-12ee727aa48b" providerId="ADAL" clId="{A2E1B822-629B-4015-80B1-EDEC6C750DB1}" dt="2021-03-24T16:48:19.416" v="8" actId="47"/>
        <pc:sldMkLst>
          <pc:docMk/>
          <pc:sldMk cId="2469683786" sldId="275"/>
        </pc:sldMkLst>
        <pc:spChg chg="mod">
          <ac:chgData name="Marianne Vita" userId="35b1102d-d340-4a85-a709-12ee727aa48b" providerId="ADAL" clId="{A2E1B822-629B-4015-80B1-EDEC6C750DB1}" dt="2021-03-19T16:39:22.155" v="7" actId="20577"/>
          <ac:spMkLst>
            <pc:docMk/>
            <pc:sldMk cId="2469683786" sldId="275"/>
            <ac:spMk id="4" creationId="{3ED54650-E124-0942-8B03-A438165B55A6}"/>
          </ac:spMkLst>
        </pc:spChg>
      </pc:sldChg>
      <pc:sldChg chg="modSp mod">
        <pc:chgData name="Marianne Vita" userId="35b1102d-d340-4a85-a709-12ee727aa48b" providerId="ADAL" clId="{A2E1B822-629B-4015-80B1-EDEC6C750DB1}" dt="2021-03-19T13:23:46.878" v="2" actId="1076"/>
        <pc:sldMkLst>
          <pc:docMk/>
          <pc:sldMk cId="2319787734" sldId="2144327380"/>
        </pc:sldMkLst>
        <pc:picChg chg="mod">
          <ac:chgData name="Marianne Vita" userId="35b1102d-d340-4a85-a709-12ee727aa48b" providerId="ADAL" clId="{A2E1B822-629B-4015-80B1-EDEC6C750DB1}" dt="2021-03-19T13:23:46.878" v="2" actId="1076"/>
          <ac:picMkLst>
            <pc:docMk/>
            <pc:sldMk cId="2319787734" sldId="2144327380"/>
            <ac:picMk id="6" creationId="{AD712869-5031-49C7-8CA2-45A09DD16EA5}"/>
          </ac:picMkLst>
        </pc:picChg>
        <pc:picChg chg="mod">
          <ac:chgData name="Marianne Vita" userId="35b1102d-d340-4a85-a709-12ee727aa48b" providerId="ADAL" clId="{A2E1B822-629B-4015-80B1-EDEC6C750DB1}" dt="2021-03-19T13:23:42.844" v="1" actId="1076"/>
          <ac:picMkLst>
            <pc:docMk/>
            <pc:sldMk cId="2319787734" sldId="2144327380"/>
            <ac:picMk id="8" creationId="{D0D7C389-015E-4FC2-B6D4-415A7EC12689}"/>
          </ac:picMkLst>
        </pc:picChg>
      </pc:sldChg>
      <pc:sldChg chg="modSp mod">
        <pc:chgData name="Marianne Vita" userId="35b1102d-d340-4a85-a709-12ee727aa48b" providerId="ADAL" clId="{A2E1B822-629B-4015-80B1-EDEC6C750DB1}" dt="2021-03-24T17:05:34.373" v="284" actId="20577"/>
        <pc:sldMkLst>
          <pc:docMk/>
          <pc:sldMk cId="3364609502" sldId="2144327839"/>
        </pc:sldMkLst>
        <pc:spChg chg="mod">
          <ac:chgData name="Marianne Vita" userId="35b1102d-d340-4a85-a709-12ee727aa48b" providerId="ADAL" clId="{A2E1B822-629B-4015-80B1-EDEC6C750DB1}" dt="2021-03-24T17:05:34.373" v="284" actId="20577"/>
          <ac:spMkLst>
            <pc:docMk/>
            <pc:sldMk cId="3364609502" sldId="2144327839"/>
            <ac:spMk id="9" creationId="{B03E04A7-B551-462A-BC4E-3156488723A9}"/>
          </ac:spMkLst>
        </pc:spChg>
      </pc:sldChg>
      <pc:sldChg chg="addSp delSp modSp mod">
        <pc:chgData name="Marianne Vita" userId="35b1102d-d340-4a85-a709-12ee727aa48b" providerId="ADAL" clId="{A2E1B822-629B-4015-80B1-EDEC6C750DB1}" dt="2021-03-24T17:28:36.233" v="320" actId="20577"/>
        <pc:sldMkLst>
          <pc:docMk/>
          <pc:sldMk cId="1610040485" sldId="2144327845"/>
        </pc:sldMkLst>
        <pc:spChg chg="add del mod">
          <ac:chgData name="Marianne Vita" userId="35b1102d-d340-4a85-a709-12ee727aa48b" providerId="ADAL" clId="{A2E1B822-629B-4015-80B1-EDEC6C750DB1}" dt="2021-03-24T17:27:45.186" v="315" actId="478"/>
          <ac:spMkLst>
            <pc:docMk/>
            <pc:sldMk cId="1610040485" sldId="2144327845"/>
            <ac:spMk id="3" creationId="{D4E3EDFB-51BC-4B08-B129-F7051CB5DBB6}"/>
          </ac:spMkLst>
        </pc:spChg>
        <pc:spChg chg="mod">
          <ac:chgData name="Marianne Vita" userId="35b1102d-d340-4a85-a709-12ee727aa48b" providerId="ADAL" clId="{A2E1B822-629B-4015-80B1-EDEC6C750DB1}" dt="2021-03-24T17:28:36.233" v="320" actId="20577"/>
          <ac:spMkLst>
            <pc:docMk/>
            <pc:sldMk cId="1610040485" sldId="2144327845"/>
            <ac:spMk id="39" creationId="{A35F3776-ACC6-42E7-BB71-AD28419DBA1C}"/>
          </ac:spMkLst>
        </pc:spChg>
        <pc:picChg chg="add mod modCrop">
          <ac:chgData name="Marianne Vita" userId="35b1102d-d340-4a85-a709-12ee727aa48b" providerId="ADAL" clId="{A2E1B822-629B-4015-80B1-EDEC6C750DB1}" dt="2021-03-24T17:27:51.590" v="317" actId="14100"/>
          <ac:picMkLst>
            <pc:docMk/>
            <pc:sldMk cId="1610040485" sldId="2144327845"/>
            <ac:picMk id="9" creationId="{0105441D-7D7E-4559-A9F3-C76AB4C94FEF}"/>
          </ac:picMkLst>
        </pc:picChg>
      </pc:sldChg>
      <pc:sldChg chg="modSp mod">
        <pc:chgData name="Marianne Vita" userId="35b1102d-d340-4a85-a709-12ee727aa48b" providerId="ADAL" clId="{A2E1B822-629B-4015-80B1-EDEC6C750DB1}" dt="2021-03-24T16:48:56.369" v="9" actId="14100"/>
        <pc:sldMkLst>
          <pc:docMk/>
          <pc:sldMk cId="3047700150" sldId="2144327846"/>
        </pc:sldMkLst>
        <pc:picChg chg="mod">
          <ac:chgData name="Marianne Vita" userId="35b1102d-d340-4a85-a709-12ee727aa48b" providerId="ADAL" clId="{A2E1B822-629B-4015-80B1-EDEC6C750DB1}" dt="2021-03-24T16:48:56.369" v="9" actId="14100"/>
          <ac:picMkLst>
            <pc:docMk/>
            <pc:sldMk cId="3047700150" sldId="2144327846"/>
            <ac:picMk id="32" creationId="{C39820C6-1781-41FD-85BC-F9DF791AB8A0}"/>
          </ac:picMkLst>
        </pc:picChg>
      </pc:sldChg>
    </pc:docChg>
  </pc:docChgLst>
  <pc:docChgLst>
    <pc:chgData name="Leah Montner Dixon" userId="d5b2ae9e-9213-4442-b7df-4db8cbe51e5d" providerId="ADAL" clId="{8135ABE6-9694-49A8-938C-F8C3DF440034}"/>
    <pc:docChg chg="modSld">
      <pc:chgData name="Leah Montner Dixon" userId="d5b2ae9e-9213-4442-b7df-4db8cbe51e5d" providerId="ADAL" clId="{8135ABE6-9694-49A8-938C-F8C3DF440034}" dt="2021-03-18T13:18:35.829" v="1" actId="20577"/>
      <pc:docMkLst>
        <pc:docMk/>
      </pc:docMkLst>
      <pc:sldChg chg="modSp mod">
        <pc:chgData name="Leah Montner Dixon" userId="d5b2ae9e-9213-4442-b7df-4db8cbe51e5d" providerId="ADAL" clId="{8135ABE6-9694-49A8-938C-F8C3DF440034}" dt="2021-03-18T13:18:35.829" v="1" actId="20577"/>
        <pc:sldMkLst>
          <pc:docMk/>
          <pc:sldMk cId="2613628217" sldId="2144327843"/>
        </pc:sldMkLst>
        <pc:spChg chg="mod">
          <ac:chgData name="Leah Montner Dixon" userId="d5b2ae9e-9213-4442-b7df-4db8cbe51e5d" providerId="ADAL" clId="{8135ABE6-9694-49A8-938C-F8C3DF440034}" dt="2021-03-18T13:18:35.829" v="1" actId="20577"/>
          <ac:spMkLst>
            <pc:docMk/>
            <pc:sldMk cId="2613628217" sldId="2144327843"/>
            <ac:spMk id="11" creationId="{5DC1F395-49B8-47B6-A920-3A4FEDA0F105}"/>
          </ac:spMkLst>
        </pc:spChg>
      </pc:sldChg>
    </pc:docChg>
  </pc:docChgLst>
  <pc:docChgLst>
    <pc:chgData name="Jason Wiese" userId="4bff8d5b-7de6-4655-b397-69b0afc81113" providerId="ADAL" clId="{74E25B34-0385-455A-8CC1-9087E1A7468D}"/>
    <pc:docChg chg="custSel delSld modSld">
      <pc:chgData name="Jason Wiese" userId="4bff8d5b-7de6-4655-b397-69b0afc81113" providerId="ADAL" clId="{74E25B34-0385-455A-8CC1-9087E1A7468D}" dt="2021-03-25T18:37:05.636" v="54" actId="20577"/>
      <pc:docMkLst>
        <pc:docMk/>
      </pc:docMkLst>
      <pc:sldChg chg="modSp mod">
        <pc:chgData name="Jason Wiese" userId="4bff8d5b-7de6-4655-b397-69b0afc81113" providerId="ADAL" clId="{74E25B34-0385-455A-8CC1-9087E1A7468D}" dt="2021-03-25T18:37:05.636" v="54" actId="20577"/>
        <pc:sldMkLst>
          <pc:docMk/>
          <pc:sldMk cId="3793534378" sldId="2144327834"/>
        </pc:sldMkLst>
        <pc:spChg chg="mod">
          <ac:chgData name="Jason Wiese" userId="4bff8d5b-7de6-4655-b397-69b0afc81113" providerId="ADAL" clId="{74E25B34-0385-455A-8CC1-9087E1A7468D}" dt="2021-03-25T18:32:04.442" v="7" actId="14100"/>
          <ac:spMkLst>
            <pc:docMk/>
            <pc:sldMk cId="3793534378" sldId="2144327834"/>
            <ac:spMk id="16" creationId="{8F9DBFDA-A02A-46DE-AC63-7627C2133E8D}"/>
          </ac:spMkLst>
        </pc:spChg>
        <pc:spChg chg="mod">
          <ac:chgData name="Jason Wiese" userId="4bff8d5b-7de6-4655-b397-69b0afc81113" providerId="ADAL" clId="{74E25B34-0385-455A-8CC1-9087E1A7468D}" dt="2021-03-25T18:37:05.636" v="54" actId="20577"/>
          <ac:spMkLst>
            <pc:docMk/>
            <pc:sldMk cId="3793534378" sldId="2144327834"/>
            <ac:spMk id="26" creationId="{B7E3B61A-BE8C-4247-ADC5-68D9BB4BD8A5}"/>
          </ac:spMkLst>
        </pc:spChg>
        <pc:spChg chg="mod">
          <ac:chgData name="Jason Wiese" userId="4bff8d5b-7de6-4655-b397-69b0afc81113" providerId="ADAL" clId="{74E25B34-0385-455A-8CC1-9087E1A7468D}" dt="2021-03-25T18:32:55.509" v="43" actId="1035"/>
          <ac:spMkLst>
            <pc:docMk/>
            <pc:sldMk cId="3793534378" sldId="2144327834"/>
            <ac:spMk id="27" creationId="{70DF31C6-3694-497B-B62C-5152B469E0BD}"/>
          </ac:spMkLst>
        </pc:spChg>
      </pc:sldChg>
      <pc:sldChg chg="delSp modSp mod">
        <pc:chgData name="Jason Wiese" userId="4bff8d5b-7de6-4655-b397-69b0afc81113" providerId="ADAL" clId="{74E25B34-0385-455A-8CC1-9087E1A7468D}" dt="2021-03-25T15:50:06.086" v="3" actId="14100"/>
        <pc:sldMkLst>
          <pc:docMk/>
          <pc:sldMk cId="931389242" sldId="2144327844"/>
        </pc:sldMkLst>
        <pc:spChg chg="mod">
          <ac:chgData name="Jason Wiese" userId="4bff8d5b-7de6-4655-b397-69b0afc81113" providerId="ADAL" clId="{74E25B34-0385-455A-8CC1-9087E1A7468D}" dt="2021-03-25T15:50:06.086" v="3" actId="14100"/>
          <ac:spMkLst>
            <pc:docMk/>
            <pc:sldMk cId="931389242" sldId="2144327844"/>
            <ac:spMk id="16" creationId="{8F9DBFDA-A02A-46DE-AC63-7627C2133E8D}"/>
          </ac:spMkLst>
        </pc:spChg>
        <pc:spChg chg="del">
          <ac:chgData name="Jason Wiese" userId="4bff8d5b-7de6-4655-b397-69b0afc81113" providerId="ADAL" clId="{74E25B34-0385-455A-8CC1-9087E1A7468D}" dt="2021-03-25T15:49:53.204" v="1" actId="478"/>
          <ac:spMkLst>
            <pc:docMk/>
            <pc:sldMk cId="931389242" sldId="2144327844"/>
            <ac:spMk id="26" creationId="{B7E3B61A-BE8C-4247-ADC5-68D9BB4BD8A5}"/>
          </ac:spMkLst>
        </pc:spChg>
        <pc:spChg chg="mod">
          <ac:chgData name="Jason Wiese" userId="4bff8d5b-7de6-4655-b397-69b0afc81113" providerId="ADAL" clId="{74E25B34-0385-455A-8CC1-9087E1A7468D}" dt="2021-03-25T15:49:50.454" v="0" actId="6549"/>
          <ac:spMkLst>
            <pc:docMk/>
            <pc:sldMk cId="931389242" sldId="2144327844"/>
            <ac:spMk id="29" creationId="{56B775D7-EA00-4E9E-8688-6C8F84ABE337}"/>
          </ac:spMkLst>
        </pc:spChg>
      </pc:sldChg>
      <pc:sldChg chg="del">
        <pc:chgData name="Jason Wiese" userId="4bff8d5b-7de6-4655-b397-69b0afc81113" providerId="ADAL" clId="{74E25B34-0385-455A-8CC1-9087E1A7468D}" dt="2021-03-25T15:50:02.581" v="2" actId="47"/>
        <pc:sldMkLst>
          <pc:docMk/>
          <pc:sldMk cId="4206070386" sldId="2144327847"/>
        </pc:sldMkLst>
      </pc:sldChg>
    </pc:docChg>
  </pc:docChgLst>
  <pc:docChgLst>
    <pc:chgData name="Jason Wiese" userId="4bff8d5b-7de6-4655-b397-69b0afc81113" providerId="ADAL" clId="{3CAF4C8B-222A-4736-81CF-0D7F49BC5455}"/>
    <pc:docChg chg="modSld">
      <pc:chgData name="Jason Wiese" userId="4bff8d5b-7de6-4655-b397-69b0afc81113" providerId="ADAL" clId="{3CAF4C8B-222A-4736-81CF-0D7F49BC5455}" dt="2021-03-18T21:53:40.869" v="0" actId="20577"/>
      <pc:docMkLst>
        <pc:docMk/>
      </pc:docMkLst>
      <pc:sldChg chg="modSp mod">
        <pc:chgData name="Jason Wiese" userId="4bff8d5b-7de6-4655-b397-69b0afc81113" providerId="ADAL" clId="{3CAF4C8B-222A-4736-81CF-0D7F49BC5455}" dt="2021-03-18T21:53:40.869" v="0" actId="20577"/>
        <pc:sldMkLst>
          <pc:docMk/>
          <pc:sldMk cId="530641602" sldId="2144327818"/>
        </pc:sldMkLst>
        <pc:spChg chg="mod">
          <ac:chgData name="Jason Wiese" userId="4bff8d5b-7de6-4655-b397-69b0afc81113" providerId="ADAL" clId="{3CAF4C8B-222A-4736-81CF-0D7F49BC5455}" dt="2021-03-18T21:53:40.869" v="0" actId="20577"/>
          <ac:spMkLst>
            <pc:docMk/>
            <pc:sldMk cId="530641602" sldId="2144327818"/>
            <ac:spMk id="18" creationId="{C20817F9-FE21-4945-A479-C22CFA77A380}"/>
          </ac:spMkLst>
        </pc:spChg>
      </pc:sldChg>
    </pc:docChg>
  </pc:docChgLst>
  <pc:docChgLst>
    <pc:chgData name="Jason Wiese" userId="4bff8d5b-7de6-4655-b397-69b0afc81113" providerId="ADAL" clId="{68484004-CEF7-4A38-B3C2-46F53DF10BCC}"/>
    <pc:docChg chg="modSld">
      <pc:chgData name="Jason Wiese" userId="4bff8d5b-7de6-4655-b397-69b0afc81113" providerId="ADAL" clId="{68484004-CEF7-4A38-B3C2-46F53DF10BCC}" dt="2021-03-19T02:08:44.274" v="2" actId="20577"/>
      <pc:docMkLst>
        <pc:docMk/>
      </pc:docMkLst>
      <pc:sldChg chg="modSp mod">
        <pc:chgData name="Jason Wiese" userId="4bff8d5b-7de6-4655-b397-69b0afc81113" providerId="ADAL" clId="{68484004-CEF7-4A38-B3C2-46F53DF10BCC}" dt="2021-03-19T02:08:44.274" v="2" actId="20577"/>
        <pc:sldMkLst>
          <pc:docMk/>
          <pc:sldMk cId="530641602" sldId="2144327818"/>
        </pc:sldMkLst>
        <pc:spChg chg="mod">
          <ac:chgData name="Jason Wiese" userId="4bff8d5b-7de6-4655-b397-69b0afc81113" providerId="ADAL" clId="{68484004-CEF7-4A38-B3C2-46F53DF10BCC}" dt="2021-03-19T02:08:44.274" v="2" actId="20577"/>
          <ac:spMkLst>
            <pc:docMk/>
            <pc:sldMk cId="530641602" sldId="2144327818"/>
            <ac:spMk id="18" creationId="{C20817F9-FE21-4945-A479-C22CFA77A380}"/>
          </ac:spMkLst>
        </pc:spChg>
      </pc:sldChg>
    </pc:docChg>
  </pc:docChgLst>
  <pc:docChgLst>
    <pc:chgData name="Jason Wiese" userId="4bff8d5b-7de6-4655-b397-69b0afc81113" providerId="ADAL" clId="{358F1422-BC2E-419A-8CDF-F4C2D40157DB}"/>
    <pc:docChg chg="modSld">
      <pc:chgData name="Jason Wiese" userId="4bff8d5b-7de6-4655-b397-69b0afc81113" providerId="ADAL" clId="{358F1422-BC2E-419A-8CDF-F4C2D40157DB}" dt="2021-03-19T01:41:57.645" v="2" actId="20577"/>
      <pc:docMkLst>
        <pc:docMk/>
      </pc:docMkLst>
      <pc:sldChg chg="modSp mod">
        <pc:chgData name="Jason Wiese" userId="4bff8d5b-7de6-4655-b397-69b0afc81113" providerId="ADAL" clId="{358F1422-BC2E-419A-8CDF-F4C2D40157DB}" dt="2021-03-19T01:41:57.645" v="2" actId="20577"/>
        <pc:sldMkLst>
          <pc:docMk/>
          <pc:sldMk cId="1144781250" sldId="2144327829"/>
        </pc:sldMkLst>
        <pc:spChg chg="mod">
          <ac:chgData name="Jason Wiese" userId="4bff8d5b-7de6-4655-b397-69b0afc81113" providerId="ADAL" clId="{358F1422-BC2E-419A-8CDF-F4C2D40157DB}" dt="2021-03-19T01:41:57.645" v="2" actId="20577"/>
          <ac:spMkLst>
            <pc:docMk/>
            <pc:sldMk cId="1144781250" sldId="2144327829"/>
            <ac:spMk id="26" creationId="{B7E3B61A-BE8C-4247-ADC5-68D9BB4BD8A5}"/>
          </ac:spMkLst>
        </pc:spChg>
      </pc:sldChg>
    </pc:docChg>
  </pc:docChgLst>
  <pc:docChgLst>
    <pc:chgData name="Marianne Vita" userId="35b1102d-d340-4a85-a709-12ee727aa48b" providerId="ADAL" clId="{68225BC0-669C-4C2E-B157-B07F7F2F94F8}"/>
    <pc:docChg chg="custSel modSld">
      <pc:chgData name="Marianne Vita" userId="35b1102d-d340-4a85-a709-12ee727aa48b" providerId="ADAL" clId="{68225BC0-669C-4C2E-B157-B07F7F2F94F8}" dt="2021-03-18T14:46:18.132" v="2522" actId="20577"/>
      <pc:docMkLst>
        <pc:docMk/>
      </pc:docMkLst>
      <pc:sldChg chg="modSp mod">
        <pc:chgData name="Marianne Vita" userId="35b1102d-d340-4a85-a709-12ee727aa48b" providerId="ADAL" clId="{68225BC0-669C-4C2E-B157-B07F7F2F94F8}" dt="2021-03-18T14:46:18.132" v="2522" actId="20577"/>
        <pc:sldMkLst>
          <pc:docMk/>
          <pc:sldMk cId="2319787734" sldId="2144327380"/>
        </pc:sldMkLst>
        <pc:spChg chg="mod">
          <ac:chgData name="Marianne Vita" userId="35b1102d-d340-4a85-a709-12ee727aa48b" providerId="ADAL" clId="{68225BC0-669C-4C2E-B157-B07F7F2F94F8}" dt="2021-03-18T14:31:36.476" v="1835" actId="113"/>
          <ac:spMkLst>
            <pc:docMk/>
            <pc:sldMk cId="2319787734" sldId="2144327380"/>
            <ac:spMk id="19" creationId="{18DB4AD8-9D8D-4601-8B5D-B9F643A61118}"/>
          </ac:spMkLst>
        </pc:spChg>
        <pc:spChg chg="mod">
          <ac:chgData name="Marianne Vita" userId="35b1102d-d340-4a85-a709-12ee727aa48b" providerId="ADAL" clId="{68225BC0-669C-4C2E-B157-B07F7F2F94F8}" dt="2021-03-18T14:15:33.727" v="572" actId="20577"/>
          <ac:spMkLst>
            <pc:docMk/>
            <pc:sldMk cId="2319787734" sldId="2144327380"/>
            <ac:spMk id="20" creationId="{3D0B18CA-1271-4297-9FD6-60DCCB2B7276}"/>
          </ac:spMkLst>
        </pc:spChg>
        <pc:spChg chg="mod">
          <ac:chgData name="Marianne Vita" userId="35b1102d-d340-4a85-a709-12ee727aa48b" providerId="ADAL" clId="{68225BC0-669C-4C2E-B157-B07F7F2F94F8}" dt="2021-03-18T14:46:18.132" v="2522" actId="20577"/>
          <ac:spMkLst>
            <pc:docMk/>
            <pc:sldMk cId="2319787734" sldId="2144327380"/>
            <ac:spMk id="26" creationId="{677B36E1-6572-4EAA-A9E2-CB858219867C}"/>
          </ac:spMkLst>
        </pc:spChg>
        <pc:spChg chg="mod">
          <ac:chgData name="Marianne Vita" userId="35b1102d-d340-4a85-a709-12ee727aa48b" providerId="ADAL" clId="{68225BC0-669C-4C2E-B157-B07F7F2F94F8}" dt="2021-03-18T14:38:05.379" v="2001" actId="20577"/>
          <ac:spMkLst>
            <pc:docMk/>
            <pc:sldMk cId="2319787734" sldId="2144327380"/>
            <ac:spMk id="28" creationId="{AEA084A6-18C1-46A8-9F09-97446C9550B7}"/>
          </ac:spMkLst>
        </pc:spChg>
        <pc:spChg chg="mod">
          <ac:chgData name="Marianne Vita" userId="35b1102d-d340-4a85-a709-12ee727aa48b" providerId="ADAL" clId="{68225BC0-669C-4C2E-B157-B07F7F2F94F8}" dt="2021-03-18T14:44:34.657" v="2498" actId="20577"/>
          <ac:spMkLst>
            <pc:docMk/>
            <pc:sldMk cId="2319787734" sldId="2144327380"/>
            <ac:spMk id="39" creationId="{90DC9E36-8C22-410C-8187-08B08B8A143D}"/>
          </ac:spMkLst>
        </pc:spChg>
        <pc:spChg chg="mod">
          <ac:chgData name="Marianne Vita" userId="35b1102d-d340-4a85-a709-12ee727aa48b" providerId="ADAL" clId="{68225BC0-669C-4C2E-B157-B07F7F2F94F8}" dt="2021-03-18T14:32:04.404" v="1861" actId="20577"/>
          <ac:spMkLst>
            <pc:docMk/>
            <pc:sldMk cId="2319787734" sldId="2144327380"/>
            <ac:spMk id="40" creationId="{FB47CF20-FDF4-449C-A8B1-1EF97128C3D7}"/>
          </ac:spMkLst>
        </pc:spChg>
      </pc:sldChg>
      <pc:sldChg chg="modSp mod">
        <pc:chgData name="Marianne Vita" userId="35b1102d-d340-4a85-a709-12ee727aa48b" providerId="ADAL" clId="{68225BC0-669C-4C2E-B157-B07F7F2F94F8}" dt="2021-03-18T14:45:24.031" v="2513" actId="20577"/>
        <pc:sldMkLst>
          <pc:docMk/>
          <pc:sldMk cId="3364609502" sldId="2144327839"/>
        </pc:sldMkLst>
        <pc:spChg chg="mod">
          <ac:chgData name="Marianne Vita" userId="35b1102d-d340-4a85-a709-12ee727aa48b" providerId="ADAL" clId="{68225BC0-669C-4C2E-B157-B07F7F2F94F8}" dt="2021-03-17T19:39:06.307" v="360" actId="1076"/>
          <ac:spMkLst>
            <pc:docMk/>
            <pc:sldMk cId="3364609502" sldId="2144327839"/>
            <ac:spMk id="8" creationId="{C8C88E02-F6D0-44F0-B46B-CFF324F72288}"/>
          </ac:spMkLst>
        </pc:spChg>
        <pc:spChg chg="mod">
          <ac:chgData name="Marianne Vita" userId="35b1102d-d340-4a85-a709-12ee727aa48b" providerId="ADAL" clId="{68225BC0-669C-4C2E-B157-B07F7F2F94F8}" dt="2021-03-18T14:45:24.031" v="2513" actId="20577"/>
          <ac:spMkLst>
            <pc:docMk/>
            <pc:sldMk cId="3364609502" sldId="2144327839"/>
            <ac:spMk id="9" creationId="{B03E04A7-B551-462A-BC4E-3156488723A9}"/>
          </ac:spMkLst>
        </pc:spChg>
      </pc:sldChg>
    </pc:docChg>
  </pc:docChgLst>
  <pc:docChgLst>
    <pc:chgData name="Jason Wiese" userId="4bff8d5b-7de6-4655-b397-69b0afc81113" providerId="ADAL" clId="{97F1BDE6-3C9E-48A9-9A4F-AF0ECD6761CF}"/>
    <pc:docChg chg="custSel modSld">
      <pc:chgData name="Jason Wiese" userId="4bff8d5b-7de6-4655-b397-69b0afc81113" providerId="ADAL" clId="{97F1BDE6-3C9E-48A9-9A4F-AF0ECD6761CF}" dt="2021-03-18T21:56:41.254" v="69" actId="1076"/>
      <pc:docMkLst>
        <pc:docMk/>
      </pc:docMkLst>
      <pc:sldChg chg="addSp delSp modSp mod">
        <pc:chgData name="Jason Wiese" userId="4bff8d5b-7de6-4655-b397-69b0afc81113" providerId="ADAL" clId="{97F1BDE6-3C9E-48A9-9A4F-AF0ECD6761CF}" dt="2021-03-18T21:56:41.254" v="69" actId="1076"/>
        <pc:sldMkLst>
          <pc:docMk/>
          <pc:sldMk cId="2469683786" sldId="275"/>
        </pc:sldMkLst>
        <pc:spChg chg="add mod">
          <ac:chgData name="Jason Wiese" userId="4bff8d5b-7de6-4655-b397-69b0afc81113" providerId="ADAL" clId="{97F1BDE6-3C9E-48A9-9A4F-AF0ECD6761CF}" dt="2021-03-18T21:56:41.254" v="69" actId="1076"/>
          <ac:spMkLst>
            <pc:docMk/>
            <pc:sldMk cId="2469683786" sldId="275"/>
            <ac:spMk id="3" creationId="{DC445DD4-9D3E-44E8-A1A1-CB7C418F1E2E}"/>
          </ac:spMkLst>
        </pc:spChg>
        <pc:spChg chg="del mod">
          <ac:chgData name="Jason Wiese" userId="4bff8d5b-7de6-4655-b397-69b0afc81113" providerId="ADAL" clId="{97F1BDE6-3C9E-48A9-9A4F-AF0ECD6761CF}" dt="2021-03-18T21:56:38.348" v="68" actId="478"/>
          <ac:spMkLst>
            <pc:docMk/>
            <pc:sldMk cId="2469683786" sldId="275"/>
            <ac:spMk id="5" creationId="{EFC54DC0-D823-4B6A-8961-B70DB4D6736A}"/>
          </ac:spMkLst>
        </pc:spChg>
      </pc:sldChg>
      <pc:sldChg chg="delCm">
        <pc:chgData name="Jason Wiese" userId="4bff8d5b-7de6-4655-b397-69b0afc81113" providerId="ADAL" clId="{97F1BDE6-3C9E-48A9-9A4F-AF0ECD6761CF}" dt="2021-03-18T21:55:34.699" v="11" actId="1592"/>
        <pc:sldMkLst>
          <pc:docMk/>
          <pc:sldMk cId="3008095186" sldId="2144327830"/>
        </pc:sldMkLst>
      </pc:sldChg>
      <pc:sldChg chg="delCm">
        <pc:chgData name="Jason Wiese" userId="4bff8d5b-7de6-4655-b397-69b0afc81113" providerId="ADAL" clId="{97F1BDE6-3C9E-48A9-9A4F-AF0ECD6761CF}" dt="2021-03-18T21:55:43.046" v="12" actId="1592"/>
        <pc:sldMkLst>
          <pc:docMk/>
          <pc:sldMk cId="98396183" sldId="2144327836"/>
        </pc:sldMkLst>
      </pc:sldChg>
      <pc:sldChg chg="delCm">
        <pc:chgData name="Jason Wiese" userId="4bff8d5b-7de6-4655-b397-69b0afc81113" providerId="ADAL" clId="{97F1BDE6-3C9E-48A9-9A4F-AF0ECD6761CF}" dt="2021-03-18T21:54:39.153" v="0" actId="1592"/>
        <pc:sldMkLst>
          <pc:docMk/>
          <pc:sldMk cId="3364609502" sldId="2144327839"/>
        </pc:sldMkLst>
      </pc:sldChg>
      <pc:sldChg chg="delCm">
        <pc:chgData name="Jason Wiese" userId="4bff8d5b-7de6-4655-b397-69b0afc81113" providerId="ADAL" clId="{97F1BDE6-3C9E-48A9-9A4F-AF0ECD6761CF}" dt="2021-03-18T21:54:52.937" v="6" actId="1592"/>
        <pc:sldMkLst>
          <pc:docMk/>
          <pc:sldMk cId="3169329660" sldId="2144327840"/>
        </pc:sldMkLst>
      </pc:sldChg>
      <pc:sldChg chg="delCm">
        <pc:chgData name="Jason Wiese" userId="4bff8d5b-7de6-4655-b397-69b0afc81113" providerId="ADAL" clId="{97F1BDE6-3C9E-48A9-9A4F-AF0ECD6761CF}" dt="2021-03-18T21:55:02.499" v="8" actId="1592"/>
        <pc:sldMkLst>
          <pc:docMk/>
          <pc:sldMk cId="3681969220" sldId="2144327841"/>
        </pc:sldMkLst>
      </pc:sldChg>
      <pc:sldChg chg="delCm">
        <pc:chgData name="Jason Wiese" userId="4bff8d5b-7de6-4655-b397-69b0afc81113" providerId="ADAL" clId="{97F1BDE6-3C9E-48A9-9A4F-AF0ECD6761CF}" dt="2021-03-18T21:55:06.889" v="9" actId="1592"/>
        <pc:sldMkLst>
          <pc:docMk/>
          <pc:sldMk cId="1859342748" sldId="2144327842"/>
        </pc:sldMkLst>
      </pc:sldChg>
      <pc:sldChg chg="delCm">
        <pc:chgData name="Jason Wiese" userId="4bff8d5b-7de6-4655-b397-69b0afc81113" providerId="ADAL" clId="{97F1BDE6-3C9E-48A9-9A4F-AF0ECD6761CF}" dt="2021-03-18T21:55:13.535" v="10" actId="1592"/>
        <pc:sldMkLst>
          <pc:docMk/>
          <pc:sldMk cId="2613628217" sldId="2144327843"/>
        </pc:sldMkLst>
      </pc:sldChg>
    </pc:docChg>
  </pc:docChgLst>
  <pc:docChgLst>
    <pc:chgData name="Jason Wiese" userId="4bff8d5b-7de6-4655-b397-69b0afc81113" providerId="ADAL" clId="{C265F567-1BB6-4B92-9CFE-FDA6CC7ABC44}"/>
    <pc:docChg chg="undo redo custSel delSld modSld">
      <pc:chgData name="Jason Wiese" userId="4bff8d5b-7de6-4655-b397-69b0afc81113" providerId="ADAL" clId="{C265F567-1BB6-4B92-9CFE-FDA6CC7ABC44}" dt="2021-03-23T03:54:50.930" v="246" actId="6549"/>
      <pc:docMkLst>
        <pc:docMk/>
      </pc:docMkLst>
      <pc:sldChg chg="modSp mod">
        <pc:chgData name="Jason Wiese" userId="4bff8d5b-7de6-4655-b397-69b0afc81113" providerId="ADAL" clId="{C265F567-1BB6-4B92-9CFE-FDA6CC7ABC44}" dt="2021-03-22T20:20:17.762" v="21" actId="6549"/>
        <pc:sldMkLst>
          <pc:docMk/>
          <pc:sldMk cId="4265658435" sldId="2144327814"/>
        </pc:sldMkLst>
        <pc:spChg chg="mod">
          <ac:chgData name="Jason Wiese" userId="4bff8d5b-7de6-4655-b397-69b0afc81113" providerId="ADAL" clId="{C265F567-1BB6-4B92-9CFE-FDA6CC7ABC44}" dt="2021-03-22T20:20:17.762" v="21" actId="6549"/>
          <ac:spMkLst>
            <pc:docMk/>
            <pc:sldMk cId="4265658435" sldId="2144327814"/>
            <ac:spMk id="28" creationId="{9E43917D-BFBD-4D88-B6F6-12C45678E999}"/>
          </ac:spMkLst>
        </pc:spChg>
      </pc:sldChg>
      <pc:sldChg chg="addSp delSp modSp mod">
        <pc:chgData name="Jason Wiese" userId="4bff8d5b-7de6-4655-b397-69b0afc81113" providerId="ADAL" clId="{C265F567-1BB6-4B92-9CFE-FDA6CC7ABC44}" dt="2021-03-22T21:09:22.541" v="204"/>
        <pc:sldMkLst>
          <pc:docMk/>
          <pc:sldMk cId="4176393035" sldId="2144327816"/>
        </pc:sldMkLst>
        <pc:spChg chg="mod">
          <ac:chgData name="Jason Wiese" userId="4bff8d5b-7de6-4655-b397-69b0afc81113" providerId="ADAL" clId="{C265F567-1BB6-4B92-9CFE-FDA6CC7ABC44}" dt="2021-03-22T21:07:41.476" v="191" actId="20577"/>
          <ac:spMkLst>
            <pc:docMk/>
            <pc:sldMk cId="4176393035" sldId="2144327816"/>
            <ac:spMk id="8" creationId="{85A1A8F9-A094-4AF1-97F3-8BBDA39AC2FB}"/>
          </ac:spMkLst>
        </pc:spChg>
        <pc:spChg chg="mod">
          <ac:chgData name="Jason Wiese" userId="4bff8d5b-7de6-4655-b397-69b0afc81113" providerId="ADAL" clId="{C265F567-1BB6-4B92-9CFE-FDA6CC7ABC44}" dt="2021-03-22T21:09:18.406" v="202" actId="6549"/>
          <ac:spMkLst>
            <pc:docMk/>
            <pc:sldMk cId="4176393035" sldId="2144327816"/>
            <ac:spMk id="26" creationId="{B7E3B61A-BE8C-4247-ADC5-68D9BB4BD8A5}"/>
          </ac:spMkLst>
        </pc:spChg>
        <pc:spChg chg="mod">
          <ac:chgData name="Jason Wiese" userId="4bff8d5b-7de6-4655-b397-69b0afc81113" providerId="ADAL" clId="{C265F567-1BB6-4B92-9CFE-FDA6CC7ABC44}" dt="2021-03-22T21:07:03.202" v="182" actId="20577"/>
          <ac:spMkLst>
            <pc:docMk/>
            <pc:sldMk cId="4176393035" sldId="2144327816"/>
            <ac:spMk id="28" creationId="{9E43917D-BFBD-4D88-B6F6-12C45678E999}"/>
          </ac:spMkLst>
        </pc:spChg>
        <pc:spChg chg="mod">
          <ac:chgData name="Jason Wiese" userId="4bff8d5b-7de6-4655-b397-69b0afc81113" providerId="ADAL" clId="{C265F567-1BB6-4B92-9CFE-FDA6CC7ABC44}" dt="2021-03-22T21:09:09.578" v="198"/>
          <ac:spMkLst>
            <pc:docMk/>
            <pc:sldMk cId="4176393035" sldId="2144327816"/>
            <ac:spMk id="37" creationId="{7FB2115B-D6AA-4C8C-9CAC-BB5702D57BF7}"/>
          </ac:spMkLst>
        </pc:spChg>
        <pc:spChg chg="mod">
          <ac:chgData name="Jason Wiese" userId="4bff8d5b-7de6-4655-b397-69b0afc81113" providerId="ADAL" clId="{C265F567-1BB6-4B92-9CFE-FDA6CC7ABC44}" dt="2021-03-22T21:09:09.578" v="198"/>
          <ac:spMkLst>
            <pc:docMk/>
            <pc:sldMk cId="4176393035" sldId="2144327816"/>
            <ac:spMk id="38" creationId="{EC88B3C8-D7BE-4143-9985-295C53046186}"/>
          </ac:spMkLst>
        </pc:spChg>
        <pc:grpChg chg="add del">
          <ac:chgData name="Jason Wiese" userId="4bff8d5b-7de6-4655-b397-69b0afc81113" providerId="ADAL" clId="{C265F567-1BB6-4B92-9CFE-FDA6CC7ABC44}" dt="2021-03-22T21:09:20.220" v="203" actId="478"/>
          <ac:grpSpMkLst>
            <pc:docMk/>
            <pc:sldMk cId="4176393035" sldId="2144327816"/>
            <ac:grpSpMk id="3" creationId="{D2502415-C73D-404D-A7D8-162D453D8FA6}"/>
          </ac:grpSpMkLst>
        </pc:grpChg>
        <pc:grpChg chg="add del mod">
          <ac:chgData name="Jason Wiese" userId="4bff8d5b-7de6-4655-b397-69b0afc81113" providerId="ADAL" clId="{C265F567-1BB6-4B92-9CFE-FDA6CC7ABC44}" dt="2021-03-22T21:09:22.541" v="204"/>
          <ac:grpSpMkLst>
            <pc:docMk/>
            <pc:sldMk cId="4176393035" sldId="2144327816"/>
            <ac:grpSpMk id="36" creationId="{78869431-44D8-4510-B857-3050AE06415C}"/>
          </ac:grpSpMkLst>
        </pc:grpChg>
        <pc:picChg chg="del">
          <ac:chgData name="Jason Wiese" userId="4bff8d5b-7de6-4655-b397-69b0afc81113" providerId="ADAL" clId="{C265F567-1BB6-4B92-9CFE-FDA6CC7ABC44}" dt="2021-03-22T21:08:27.456" v="193" actId="478"/>
          <ac:picMkLst>
            <pc:docMk/>
            <pc:sldMk cId="4176393035" sldId="2144327816"/>
            <ac:picMk id="17" creationId="{5CC9EB76-21FA-49B9-9572-79DAA558326C}"/>
          </ac:picMkLst>
        </pc:picChg>
        <pc:picChg chg="add mod">
          <ac:chgData name="Jason Wiese" userId="4bff8d5b-7de6-4655-b397-69b0afc81113" providerId="ADAL" clId="{C265F567-1BB6-4B92-9CFE-FDA6CC7ABC44}" dt="2021-03-22T21:08:33.004" v="194"/>
          <ac:picMkLst>
            <pc:docMk/>
            <pc:sldMk cId="4176393035" sldId="2144327816"/>
            <ac:picMk id="27" creationId="{3F4E175A-88CC-4CAF-8CBF-9A118FEDF447}"/>
          </ac:picMkLst>
        </pc:picChg>
      </pc:sldChg>
      <pc:sldChg chg="addSp delSp modSp mod">
        <pc:chgData name="Jason Wiese" userId="4bff8d5b-7de6-4655-b397-69b0afc81113" providerId="ADAL" clId="{C265F567-1BB6-4B92-9CFE-FDA6CC7ABC44}" dt="2021-03-22T21:41:33.716" v="238" actId="14100"/>
        <pc:sldMkLst>
          <pc:docMk/>
          <pc:sldMk cId="1313045543" sldId="2144327817"/>
        </pc:sldMkLst>
        <pc:spChg chg="mod">
          <ac:chgData name="Jason Wiese" userId="4bff8d5b-7de6-4655-b397-69b0afc81113" providerId="ADAL" clId="{C265F567-1BB6-4B92-9CFE-FDA6CC7ABC44}" dt="2021-03-22T21:41:33.716" v="238" actId="14100"/>
          <ac:spMkLst>
            <pc:docMk/>
            <pc:sldMk cId="1313045543" sldId="2144327817"/>
            <ac:spMk id="26" creationId="{B7E3B61A-BE8C-4247-ADC5-68D9BB4BD8A5}"/>
          </ac:spMkLst>
        </pc:spChg>
        <pc:spChg chg="mod">
          <ac:chgData name="Jason Wiese" userId="4bff8d5b-7de6-4655-b397-69b0afc81113" providerId="ADAL" clId="{C265F567-1BB6-4B92-9CFE-FDA6CC7ABC44}" dt="2021-03-22T21:40:19.980" v="232" actId="6549"/>
          <ac:spMkLst>
            <pc:docMk/>
            <pc:sldMk cId="1313045543" sldId="2144327817"/>
            <ac:spMk id="27" creationId="{28B0F1B4-F877-4A48-8C25-7593C8784975}"/>
          </ac:spMkLst>
        </pc:spChg>
        <pc:picChg chg="add del mod">
          <ac:chgData name="Jason Wiese" userId="4bff8d5b-7de6-4655-b397-69b0afc81113" providerId="ADAL" clId="{C265F567-1BB6-4B92-9CFE-FDA6CC7ABC44}" dt="2021-03-22T21:41:23.132" v="235" actId="478"/>
          <ac:picMkLst>
            <pc:docMk/>
            <pc:sldMk cId="1313045543" sldId="2144327817"/>
            <ac:picMk id="28" creationId="{C0E19ED7-5691-4EA9-AF79-4779391ACB5B}"/>
          </ac:picMkLst>
        </pc:picChg>
        <pc:picChg chg="add mod">
          <ac:chgData name="Jason Wiese" userId="4bff8d5b-7de6-4655-b397-69b0afc81113" providerId="ADAL" clId="{C265F567-1BB6-4B92-9CFE-FDA6CC7ABC44}" dt="2021-03-22T21:41:25.553" v="236"/>
          <ac:picMkLst>
            <pc:docMk/>
            <pc:sldMk cId="1313045543" sldId="2144327817"/>
            <ac:picMk id="32" creationId="{C9B20580-D0E5-4529-ABC9-7434915FE8B2}"/>
          </ac:picMkLst>
        </pc:picChg>
        <pc:picChg chg="del">
          <ac:chgData name="Jason Wiese" userId="4bff8d5b-7de6-4655-b397-69b0afc81113" providerId="ADAL" clId="{C265F567-1BB6-4B92-9CFE-FDA6CC7ABC44}" dt="2021-03-22T21:39:06.900" v="227" actId="478"/>
          <ac:picMkLst>
            <pc:docMk/>
            <pc:sldMk cId="1313045543" sldId="2144327817"/>
            <ac:picMk id="33" creationId="{FA70A1C8-64BA-4C3F-8507-672D37A22E23}"/>
          </ac:picMkLst>
        </pc:picChg>
      </pc:sldChg>
      <pc:sldChg chg="modSp mod">
        <pc:chgData name="Jason Wiese" userId="4bff8d5b-7de6-4655-b397-69b0afc81113" providerId="ADAL" clId="{C265F567-1BB6-4B92-9CFE-FDA6CC7ABC44}" dt="2021-03-22T20:03:56.657" v="3" actId="6549"/>
        <pc:sldMkLst>
          <pc:docMk/>
          <pc:sldMk cId="2503846504" sldId="2144327821"/>
        </pc:sldMkLst>
        <pc:spChg chg="mod">
          <ac:chgData name="Jason Wiese" userId="4bff8d5b-7de6-4655-b397-69b0afc81113" providerId="ADAL" clId="{C265F567-1BB6-4B92-9CFE-FDA6CC7ABC44}" dt="2021-03-22T20:03:56.657" v="3" actId="6549"/>
          <ac:spMkLst>
            <pc:docMk/>
            <pc:sldMk cId="2503846504" sldId="2144327821"/>
            <ac:spMk id="18" creationId="{CFDE27FE-A872-4A7E-BF9E-63AD73278669}"/>
          </ac:spMkLst>
        </pc:spChg>
      </pc:sldChg>
      <pc:sldChg chg="addSp delSp modSp mod">
        <pc:chgData name="Jason Wiese" userId="4bff8d5b-7de6-4655-b397-69b0afc81113" providerId="ADAL" clId="{C265F567-1BB6-4B92-9CFE-FDA6CC7ABC44}" dt="2021-03-23T03:54:50.930" v="246" actId="6549"/>
        <pc:sldMkLst>
          <pc:docMk/>
          <pc:sldMk cId="476297807" sldId="2144327823"/>
        </pc:sldMkLst>
        <pc:spChg chg="mod">
          <ac:chgData name="Jason Wiese" userId="4bff8d5b-7de6-4655-b397-69b0afc81113" providerId="ADAL" clId="{C265F567-1BB6-4B92-9CFE-FDA6CC7ABC44}" dt="2021-03-23T03:54:50.930" v="246" actId="6549"/>
          <ac:spMkLst>
            <pc:docMk/>
            <pc:sldMk cId="476297807" sldId="2144327823"/>
            <ac:spMk id="34" creationId="{AF8D6B98-6364-42D9-850F-3A24996C056B}"/>
          </ac:spMkLst>
        </pc:spChg>
        <pc:picChg chg="del">
          <ac:chgData name="Jason Wiese" userId="4bff8d5b-7de6-4655-b397-69b0afc81113" providerId="ADAL" clId="{C265F567-1BB6-4B92-9CFE-FDA6CC7ABC44}" dt="2021-03-22T21:38:05.036" v="222" actId="478"/>
          <ac:picMkLst>
            <pc:docMk/>
            <pc:sldMk cId="476297807" sldId="2144327823"/>
            <ac:picMk id="33" creationId="{5AEE77B1-8626-4118-9780-AE14B89B1091}"/>
          </ac:picMkLst>
        </pc:picChg>
        <pc:picChg chg="add mod">
          <ac:chgData name="Jason Wiese" userId="4bff8d5b-7de6-4655-b397-69b0afc81113" providerId="ADAL" clId="{C265F567-1BB6-4B92-9CFE-FDA6CC7ABC44}" dt="2021-03-22T21:41:12.231" v="234" actId="14100"/>
          <ac:picMkLst>
            <pc:docMk/>
            <pc:sldMk cId="476297807" sldId="2144327823"/>
            <ac:picMk id="39" creationId="{C3111E1D-869D-419E-B019-8D6DDD58FF7B}"/>
          </ac:picMkLst>
        </pc:picChg>
      </pc:sldChg>
      <pc:sldChg chg="modSp mod">
        <pc:chgData name="Jason Wiese" userId="4bff8d5b-7de6-4655-b397-69b0afc81113" providerId="ADAL" clId="{C265F567-1BB6-4B92-9CFE-FDA6CC7ABC44}" dt="2021-03-22T19:50:10.342" v="2" actId="20577"/>
        <pc:sldMkLst>
          <pc:docMk/>
          <pc:sldMk cId="3008095186" sldId="2144327830"/>
        </pc:sldMkLst>
        <pc:spChg chg="mod">
          <ac:chgData name="Jason Wiese" userId="4bff8d5b-7de6-4655-b397-69b0afc81113" providerId="ADAL" clId="{C265F567-1BB6-4B92-9CFE-FDA6CC7ABC44}" dt="2021-03-22T19:50:10.342" v="2" actId="20577"/>
          <ac:spMkLst>
            <pc:docMk/>
            <pc:sldMk cId="3008095186" sldId="2144327830"/>
            <ac:spMk id="28" creationId="{9E43917D-BFBD-4D88-B6F6-12C45678E999}"/>
          </ac:spMkLst>
        </pc:spChg>
      </pc:sldChg>
      <pc:sldChg chg="addSp delSp modSp mod">
        <pc:chgData name="Jason Wiese" userId="4bff8d5b-7de6-4655-b397-69b0afc81113" providerId="ADAL" clId="{C265F567-1BB6-4B92-9CFE-FDA6CC7ABC44}" dt="2021-03-22T21:42:12.962" v="245" actId="20577"/>
        <pc:sldMkLst>
          <pc:docMk/>
          <pc:sldMk cId="3004397885" sldId="2144327831"/>
        </pc:sldMkLst>
        <pc:spChg chg="mod">
          <ac:chgData name="Jason Wiese" userId="4bff8d5b-7de6-4655-b397-69b0afc81113" providerId="ADAL" clId="{C265F567-1BB6-4B92-9CFE-FDA6CC7ABC44}" dt="2021-03-22T21:42:12.962" v="245" actId="20577"/>
          <ac:spMkLst>
            <pc:docMk/>
            <pc:sldMk cId="3004397885" sldId="2144327831"/>
            <ac:spMk id="26" creationId="{B7E3B61A-BE8C-4247-ADC5-68D9BB4BD8A5}"/>
          </ac:spMkLst>
        </pc:spChg>
        <pc:spChg chg="mod">
          <ac:chgData name="Jason Wiese" userId="4bff8d5b-7de6-4655-b397-69b0afc81113" providerId="ADAL" clId="{C265F567-1BB6-4B92-9CFE-FDA6CC7ABC44}" dt="2021-03-22T21:34:42.353" v="220" actId="20577"/>
          <ac:spMkLst>
            <pc:docMk/>
            <pc:sldMk cId="3004397885" sldId="2144327831"/>
            <ac:spMk id="70" creationId="{7D86B33C-F311-4E70-A12F-9137345FDCDC}"/>
          </ac:spMkLst>
        </pc:spChg>
        <pc:spChg chg="mod">
          <ac:chgData name="Jason Wiese" userId="4bff8d5b-7de6-4655-b397-69b0afc81113" providerId="ADAL" clId="{C265F567-1BB6-4B92-9CFE-FDA6CC7ABC44}" dt="2021-03-22T21:33:40.547" v="207" actId="20577"/>
          <ac:spMkLst>
            <pc:docMk/>
            <pc:sldMk cId="3004397885" sldId="2144327831"/>
            <ac:spMk id="86" creationId="{F87E1410-1579-44CE-A77F-1E01BE4C6FD9}"/>
          </ac:spMkLst>
        </pc:spChg>
        <pc:picChg chg="add mod">
          <ac:chgData name="Jason Wiese" userId="4bff8d5b-7de6-4655-b397-69b0afc81113" providerId="ADAL" clId="{C265F567-1BB6-4B92-9CFE-FDA6CC7ABC44}" dt="2021-03-22T21:34:10.075" v="209"/>
          <ac:picMkLst>
            <pc:docMk/>
            <pc:sldMk cId="3004397885" sldId="2144327831"/>
            <ac:picMk id="47" creationId="{52BE94AC-680E-4182-9891-50F0C3482BA6}"/>
          </ac:picMkLst>
        </pc:picChg>
        <pc:picChg chg="add del mod">
          <ac:chgData name="Jason Wiese" userId="4bff8d5b-7de6-4655-b397-69b0afc81113" providerId="ADAL" clId="{C265F567-1BB6-4B92-9CFE-FDA6CC7ABC44}" dt="2021-03-22T21:41:58.792" v="241" actId="478"/>
          <ac:picMkLst>
            <pc:docMk/>
            <pc:sldMk cId="3004397885" sldId="2144327831"/>
            <ac:picMk id="48" creationId="{9C2FADCB-98FC-449C-8281-ED5FE23ADA5C}"/>
          </ac:picMkLst>
        </pc:picChg>
        <pc:picChg chg="add del mod">
          <ac:chgData name="Jason Wiese" userId="4bff8d5b-7de6-4655-b397-69b0afc81113" providerId="ADAL" clId="{C265F567-1BB6-4B92-9CFE-FDA6CC7ABC44}" dt="2021-03-22T21:41:57.089" v="240"/>
          <ac:picMkLst>
            <pc:docMk/>
            <pc:sldMk cId="3004397885" sldId="2144327831"/>
            <ac:picMk id="49" creationId="{4B0DD8F3-442E-40A9-95F0-3BFA7E81DDF6}"/>
          </ac:picMkLst>
        </pc:picChg>
        <pc:picChg chg="add mod">
          <ac:chgData name="Jason Wiese" userId="4bff8d5b-7de6-4655-b397-69b0afc81113" providerId="ADAL" clId="{C265F567-1BB6-4B92-9CFE-FDA6CC7ABC44}" dt="2021-03-22T21:42:07.658" v="243" actId="14100"/>
          <ac:picMkLst>
            <pc:docMk/>
            <pc:sldMk cId="3004397885" sldId="2144327831"/>
            <ac:picMk id="50" creationId="{81AA2356-868F-406F-8404-C2F509675F94}"/>
          </ac:picMkLst>
        </pc:picChg>
        <pc:picChg chg="del">
          <ac:chgData name="Jason Wiese" userId="4bff8d5b-7de6-4655-b397-69b0afc81113" providerId="ADAL" clId="{C265F567-1BB6-4B92-9CFE-FDA6CC7ABC44}" dt="2021-03-22T21:34:28.064" v="210" actId="478"/>
          <ac:picMkLst>
            <pc:docMk/>
            <pc:sldMk cId="3004397885" sldId="2144327831"/>
            <ac:picMk id="68" creationId="{6831A1B2-CD81-447F-90D5-635CE2915CEF}"/>
          </ac:picMkLst>
        </pc:picChg>
        <pc:picChg chg="del">
          <ac:chgData name="Jason Wiese" userId="4bff8d5b-7de6-4655-b397-69b0afc81113" providerId="ADAL" clId="{C265F567-1BB6-4B92-9CFE-FDA6CC7ABC44}" dt="2021-03-22T21:34:03.488" v="208" actId="478"/>
          <ac:picMkLst>
            <pc:docMk/>
            <pc:sldMk cId="3004397885" sldId="2144327831"/>
            <ac:picMk id="72" creationId="{8232816B-E8AE-42B0-929B-A71889AF9E74}"/>
          </ac:picMkLst>
        </pc:picChg>
      </pc:sldChg>
      <pc:sldChg chg="delSp modSp mod">
        <pc:chgData name="Jason Wiese" userId="4bff8d5b-7de6-4655-b397-69b0afc81113" providerId="ADAL" clId="{C265F567-1BB6-4B92-9CFE-FDA6CC7ABC44}" dt="2021-03-22T20:23:12.578" v="74" actId="1036"/>
        <pc:sldMkLst>
          <pc:docMk/>
          <pc:sldMk cId="3333416842" sldId="2144327832"/>
        </pc:sldMkLst>
        <pc:spChg chg="mod">
          <ac:chgData name="Jason Wiese" userId="4bff8d5b-7de6-4655-b397-69b0afc81113" providerId="ADAL" clId="{C265F567-1BB6-4B92-9CFE-FDA6CC7ABC44}" dt="2021-03-22T20:23:12.578" v="74" actId="1036"/>
          <ac:spMkLst>
            <pc:docMk/>
            <pc:sldMk cId="3333416842" sldId="2144327832"/>
            <ac:spMk id="2" creationId="{CA73F0E1-74EE-412E-9784-CFA840A24EFF}"/>
          </ac:spMkLst>
        </pc:spChg>
        <pc:spChg chg="mod">
          <ac:chgData name="Jason Wiese" userId="4bff8d5b-7de6-4655-b397-69b0afc81113" providerId="ADAL" clId="{C265F567-1BB6-4B92-9CFE-FDA6CC7ABC44}" dt="2021-03-22T20:23:12.578" v="74" actId="1036"/>
          <ac:spMkLst>
            <pc:docMk/>
            <pc:sldMk cId="3333416842" sldId="2144327832"/>
            <ac:spMk id="18" creationId="{EFD7D1F8-B5AD-495D-BA72-C59759796767}"/>
          </ac:spMkLst>
        </pc:spChg>
        <pc:spChg chg="mod">
          <ac:chgData name="Jason Wiese" userId="4bff8d5b-7de6-4655-b397-69b0afc81113" providerId="ADAL" clId="{C265F567-1BB6-4B92-9CFE-FDA6CC7ABC44}" dt="2021-03-22T20:23:12.578" v="74" actId="1036"/>
          <ac:spMkLst>
            <pc:docMk/>
            <pc:sldMk cId="3333416842" sldId="2144327832"/>
            <ac:spMk id="19" creationId="{5639B451-4292-4E73-A74C-666E8128AD46}"/>
          </ac:spMkLst>
        </pc:spChg>
        <pc:spChg chg="mod">
          <ac:chgData name="Jason Wiese" userId="4bff8d5b-7de6-4655-b397-69b0afc81113" providerId="ADAL" clId="{C265F567-1BB6-4B92-9CFE-FDA6CC7ABC44}" dt="2021-03-22T20:23:12.578" v="74" actId="1036"/>
          <ac:spMkLst>
            <pc:docMk/>
            <pc:sldMk cId="3333416842" sldId="2144327832"/>
            <ac:spMk id="22" creationId="{F9FA82D7-CADA-4E7B-BE6A-886F3BFD7A1C}"/>
          </ac:spMkLst>
        </pc:spChg>
        <pc:spChg chg="mod">
          <ac:chgData name="Jason Wiese" userId="4bff8d5b-7de6-4655-b397-69b0afc81113" providerId="ADAL" clId="{C265F567-1BB6-4B92-9CFE-FDA6CC7ABC44}" dt="2021-03-22T20:23:12.578" v="74" actId="1036"/>
          <ac:spMkLst>
            <pc:docMk/>
            <pc:sldMk cId="3333416842" sldId="2144327832"/>
            <ac:spMk id="27" creationId="{2FB2A963-B663-4D17-949A-C965FE72A3B3}"/>
          </ac:spMkLst>
        </pc:spChg>
        <pc:spChg chg="mod">
          <ac:chgData name="Jason Wiese" userId="4bff8d5b-7de6-4655-b397-69b0afc81113" providerId="ADAL" clId="{C265F567-1BB6-4B92-9CFE-FDA6CC7ABC44}" dt="2021-03-22T20:22:03.562" v="70" actId="20577"/>
          <ac:spMkLst>
            <pc:docMk/>
            <pc:sldMk cId="3333416842" sldId="2144327832"/>
            <ac:spMk id="28" creationId="{9E43917D-BFBD-4D88-B6F6-12C45678E999}"/>
          </ac:spMkLst>
        </pc:spChg>
        <pc:spChg chg="mod">
          <ac:chgData name="Jason Wiese" userId="4bff8d5b-7de6-4655-b397-69b0afc81113" providerId="ADAL" clId="{C265F567-1BB6-4B92-9CFE-FDA6CC7ABC44}" dt="2021-03-22T20:23:12.578" v="74" actId="1036"/>
          <ac:spMkLst>
            <pc:docMk/>
            <pc:sldMk cId="3333416842" sldId="2144327832"/>
            <ac:spMk id="29" creationId="{26412467-F297-4821-B396-D4BA4ABC47BD}"/>
          </ac:spMkLst>
        </pc:spChg>
        <pc:spChg chg="mod">
          <ac:chgData name="Jason Wiese" userId="4bff8d5b-7de6-4655-b397-69b0afc81113" providerId="ADAL" clId="{C265F567-1BB6-4B92-9CFE-FDA6CC7ABC44}" dt="2021-03-22T20:23:12.578" v="74" actId="1036"/>
          <ac:spMkLst>
            <pc:docMk/>
            <pc:sldMk cId="3333416842" sldId="2144327832"/>
            <ac:spMk id="32" creationId="{F3595ABC-4AF6-49CF-96DF-3D09F9E9220D}"/>
          </ac:spMkLst>
        </pc:spChg>
        <pc:spChg chg="mod">
          <ac:chgData name="Jason Wiese" userId="4bff8d5b-7de6-4655-b397-69b0afc81113" providerId="ADAL" clId="{C265F567-1BB6-4B92-9CFE-FDA6CC7ABC44}" dt="2021-03-22T20:23:12.578" v="74" actId="1036"/>
          <ac:spMkLst>
            <pc:docMk/>
            <pc:sldMk cId="3333416842" sldId="2144327832"/>
            <ac:spMk id="33" creationId="{9FDA5455-4781-496A-BEAD-FC6D86354DE5}"/>
          </ac:spMkLst>
        </pc:spChg>
        <pc:spChg chg="mod">
          <ac:chgData name="Jason Wiese" userId="4bff8d5b-7de6-4655-b397-69b0afc81113" providerId="ADAL" clId="{C265F567-1BB6-4B92-9CFE-FDA6CC7ABC44}" dt="2021-03-22T20:23:12.578" v="74" actId="1036"/>
          <ac:spMkLst>
            <pc:docMk/>
            <pc:sldMk cId="3333416842" sldId="2144327832"/>
            <ac:spMk id="34" creationId="{B89DF7F7-86C1-4C7B-9CD4-25CC7E013197}"/>
          </ac:spMkLst>
        </pc:spChg>
        <pc:spChg chg="mod">
          <ac:chgData name="Jason Wiese" userId="4bff8d5b-7de6-4655-b397-69b0afc81113" providerId="ADAL" clId="{C265F567-1BB6-4B92-9CFE-FDA6CC7ABC44}" dt="2021-03-22T20:23:12.578" v="74" actId="1036"/>
          <ac:spMkLst>
            <pc:docMk/>
            <pc:sldMk cId="3333416842" sldId="2144327832"/>
            <ac:spMk id="37" creationId="{38C004DD-2C74-427E-B400-1421880D91EC}"/>
          </ac:spMkLst>
        </pc:spChg>
        <pc:spChg chg="mod">
          <ac:chgData name="Jason Wiese" userId="4bff8d5b-7de6-4655-b397-69b0afc81113" providerId="ADAL" clId="{C265F567-1BB6-4B92-9CFE-FDA6CC7ABC44}" dt="2021-03-22T20:23:12.578" v="74" actId="1036"/>
          <ac:spMkLst>
            <pc:docMk/>
            <pc:sldMk cId="3333416842" sldId="2144327832"/>
            <ac:spMk id="38" creationId="{CA1F9895-D3C7-463C-998F-1251BD3DCE70}"/>
          </ac:spMkLst>
        </pc:spChg>
        <pc:spChg chg="mod">
          <ac:chgData name="Jason Wiese" userId="4bff8d5b-7de6-4655-b397-69b0afc81113" providerId="ADAL" clId="{C265F567-1BB6-4B92-9CFE-FDA6CC7ABC44}" dt="2021-03-22T20:23:12.578" v="74" actId="1036"/>
          <ac:spMkLst>
            <pc:docMk/>
            <pc:sldMk cId="3333416842" sldId="2144327832"/>
            <ac:spMk id="39" creationId="{9587F0B1-FF10-43A9-83A6-0B4169FBA44F}"/>
          </ac:spMkLst>
        </pc:spChg>
        <pc:spChg chg="del">
          <ac:chgData name="Jason Wiese" userId="4bff8d5b-7de6-4655-b397-69b0afc81113" providerId="ADAL" clId="{C265F567-1BB6-4B92-9CFE-FDA6CC7ABC44}" dt="2021-03-22T20:21:17.207" v="22" actId="478"/>
          <ac:spMkLst>
            <pc:docMk/>
            <pc:sldMk cId="3333416842" sldId="2144327832"/>
            <ac:spMk id="40" creationId="{B8B57B84-A814-498C-8C16-F2C93D91862F}"/>
          </ac:spMkLst>
        </pc:spChg>
        <pc:grpChg chg="mod">
          <ac:chgData name="Jason Wiese" userId="4bff8d5b-7de6-4655-b397-69b0afc81113" providerId="ADAL" clId="{C265F567-1BB6-4B92-9CFE-FDA6CC7ABC44}" dt="2021-03-22T20:21:22.490" v="39" actId="1036"/>
          <ac:grpSpMkLst>
            <pc:docMk/>
            <pc:sldMk cId="3333416842" sldId="2144327832"/>
            <ac:grpSpMk id="6" creationId="{CBAC6D6C-248D-4EC9-A32E-16C71C504113}"/>
          </ac:grpSpMkLst>
        </pc:grpChg>
      </pc:sldChg>
      <pc:sldChg chg="del">
        <pc:chgData name="Jason Wiese" userId="4bff8d5b-7de6-4655-b397-69b0afc81113" providerId="ADAL" clId="{C265F567-1BB6-4B92-9CFE-FDA6CC7ABC44}" dt="2021-03-22T21:40:52.878" v="233" actId="47"/>
        <pc:sldMkLst>
          <pc:docMk/>
          <pc:sldMk cId="856936842" sldId="2144327844"/>
        </pc:sldMkLst>
      </pc:sldChg>
      <pc:sldChg chg="delSp modSp del mod">
        <pc:chgData name="Jason Wiese" userId="4bff8d5b-7de6-4655-b397-69b0afc81113" providerId="ADAL" clId="{C265F567-1BB6-4B92-9CFE-FDA6CC7ABC44}" dt="2021-03-22T21:10:20.851" v="205" actId="47"/>
        <pc:sldMkLst>
          <pc:docMk/>
          <pc:sldMk cId="3699258221" sldId="2144327844"/>
        </pc:sldMkLst>
        <pc:spChg chg="del">
          <ac:chgData name="Jason Wiese" userId="4bff8d5b-7de6-4655-b397-69b0afc81113" providerId="ADAL" clId="{C265F567-1BB6-4B92-9CFE-FDA6CC7ABC44}" dt="2021-03-22T21:08:00.038" v="192" actId="478"/>
          <ac:spMkLst>
            <pc:docMk/>
            <pc:sldMk cId="3699258221" sldId="2144327844"/>
            <ac:spMk id="2" creationId="{36EC1CB1-12E0-471D-9089-E1BB49935CE8}"/>
          </ac:spMkLst>
        </pc:spChg>
        <pc:spChg chg="mod">
          <ac:chgData name="Jason Wiese" userId="4bff8d5b-7de6-4655-b397-69b0afc81113" providerId="ADAL" clId="{C265F567-1BB6-4B92-9CFE-FDA6CC7ABC44}" dt="2021-03-22T21:05:51.512" v="102" actId="20577"/>
          <ac:spMkLst>
            <pc:docMk/>
            <pc:sldMk cId="3699258221" sldId="2144327844"/>
            <ac:spMk id="26" creationId="{B7E3B61A-BE8C-4247-ADC5-68D9BB4BD8A5}"/>
          </ac:spMkLst>
        </pc:spChg>
      </pc:sldChg>
      <pc:sldChg chg="del">
        <pc:chgData name="Jason Wiese" userId="4bff8d5b-7de6-4655-b397-69b0afc81113" providerId="ADAL" clId="{C265F567-1BB6-4B92-9CFE-FDA6CC7ABC44}" dt="2021-03-22T21:37:45.301" v="221" actId="47"/>
        <pc:sldMkLst>
          <pc:docMk/>
          <pc:sldMk cId="3935411652" sldId="2144327844"/>
        </pc:sldMkLst>
      </pc:sldChg>
      <pc:sldChg chg="del">
        <pc:chgData name="Jason Wiese" userId="4bff8d5b-7de6-4655-b397-69b0afc81113" providerId="ADAL" clId="{C265F567-1BB6-4B92-9CFE-FDA6CC7ABC44}" dt="2021-03-22T21:38:46.804" v="226" actId="47"/>
        <pc:sldMkLst>
          <pc:docMk/>
          <pc:sldMk cId="4112648692" sldId="2144327844"/>
        </pc:sldMkLst>
      </pc:sldChg>
    </pc:docChg>
  </pc:docChgLst>
  <pc:docChgLst>
    <pc:chgData name="Jason Wiese" userId="4bff8d5b-7de6-4655-b397-69b0afc81113" providerId="ADAL" clId="{8E6F4C92-CDB9-4F09-AFBC-71DF40BAC8C2}"/>
    <pc:docChg chg="modSld">
      <pc:chgData name="Jason Wiese" userId="4bff8d5b-7de6-4655-b397-69b0afc81113" providerId="ADAL" clId="{8E6F4C92-CDB9-4F09-AFBC-71DF40BAC8C2}" dt="2021-03-26T01:38:53.810" v="9" actId="20577"/>
      <pc:docMkLst>
        <pc:docMk/>
      </pc:docMkLst>
      <pc:sldChg chg="addSp delSp modSp">
        <pc:chgData name="Jason Wiese" userId="4bff8d5b-7de6-4655-b397-69b0afc81113" providerId="ADAL" clId="{8E6F4C92-CDB9-4F09-AFBC-71DF40BAC8C2}" dt="2021-03-26T01:36:58.601" v="6"/>
        <pc:sldMkLst>
          <pc:docMk/>
          <pc:sldMk cId="1669372667" sldId="2144327833"/>
        </pc:sldMkLst>
        <pc:picChg chg="add mod">
          <ac:chgData name="Jason Wiese" userId="4bff8d5b-7de6-4655-b397-69b0afc81113" providerId="ADAL" clId="{8E6F4C92-CDB9-4F09-AFBC-71DF40BAC8C2}" dt="2021-03-26T01:36:58.601" v="6"/>
          <ac:picMkLst>
            <pc:docMk/>
            <pc:sldMk cId="1669372667" sldId="2144327833"/>
            <ac:picMk id="29" creationId="{B5874F6F-AE42-4FCC-BAFA-B1918B44EAC6}"/>
          </ac:picMkLst>
        </pc:picChg>
        <pc:picChg chg="del">
          <ac:chgData name="Jason Wiese" userId="4bff8d5b-7de6-4655-b397-69b0afc81113" providerId="ADAL" clId="{8E6F4C92-CDB9-4F09-AFBC-71DF40BAC8C2}" dt="2021-03-26T01:36:45.730" v="5" actId="478"/>
          <ac:picMkLst>
            <pc:docMk/>
            <pc:sldMk cId="1669372667" sldId="2144327833"/>
            <ac:picMk id="1026" creationId="{A95D1C92-B4A3-4FDA-902E-A2B8FC74B6B2}"/>
          </ac:picMkLst>
        </pc:picChg>
      </pc:sldChg>
      <pc:sldChg chg="addSp delSp modSp mod">
        <pc:chgData name="Jason Wiese" userId="4bff8d5b-7de6-4655-b397-69b0afc81113" providerId="ADAL" clId="{8E6F4C92-CDB9-4F09-AFBC-71DF40BAC8C2}" dt="2021-03-26T01:38:53.810" v="9" actId="20577"/>
        <pc:sldMkLst>
          <pc:docMk/>
          <pc:sldMk cId="98396183" sldId="2144327836"/>
        </pc:sldMkLst>
        <pc:spChg chg="mod">
          <ac:chgData name="Jason Wiese" userId="4bff8d5b-7de6-4655-b397-69b0afc81113" providerId="ADAL" clId="{8E6F4C92-CDB9-4F09-AFBC-71DF40BAC8C2}" dt="2021-03-26T01:38:53.810" v="9" actId="20577"/>
          <ac:spMkLst>
            <pc:docMk/>
            <pc:sldMk cId="98396183" sldId="2144327836"/>
            <ac:spMk id="42" creationId="{6AA31215-7D9D-4391-874B-E901D7D6F0EB}"/>
          </ac:spMkLst>
        </pc:spChg>
        <pc:picChg chg="add mod">
          <ac:chgData name="Jason Wiese" userId="4bff8d5b-7de6-4655-b397-69b0afc81113" providerId="ADAL" clId="{8E6F4C92-CDB9-4F09-AFBC-71DF40BAC8C2}" dt="2021-03-26T01:35:41.381" v="4" actId="1076"/>
          <ac:picMkLst>
            <pc:docMk/>
            <pc:sldMk cId="98396183" sldId="2144327836"/>
            <ac:picMk id="6" creationId="{FC5733D4-6B7F-4647-BE32-4EE0A26685BE}"/>
          </ac:picMkLst>
        </pc:picChg>
        <pc:picChg chg="del">
          <ac:chgData name="Jason Wiese" userId="4bff8d5b-7de6-4655-b397-69b0afc81113" providerId="ADAL" clId="{8E6F4C92-CDB9-4F09-AFBC-71DF40BAC8C2}" dt="2021-03-26T01:35:36.580" v="3" actId="478"/>
          <ac:picMkLst>
            <pc:docMk/>
            <pc:sldMk cId="98396183" sldId="2144327836"/>
            <ac:picMk id="14" creationId="{43DCBDE9-7B0F-4556-8C45-FFC9D24EF00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scphome\home3\KSHARMA1\Redir-ksharma1\Desktop\Capella_Reach_Freq_4Q2020_Campaig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scphome\home3\KSHARMA1\Redir-ksharma1\Desktop\Capella_Reach_Freq_4Q2020_Campaig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7ED2F6"/>
            </a:solidFill>
          </c:spPr>
          <c:explosion val="14"/>
          <c:dPt>
            <c:idx val="0"/>
            <c:bubble3D val="0"/>
            <c:spPr>
              <a:solidFill>
                <a:srgbClr val="7ED2F6"/>
              </a:solidFill>
              <a:ln w="19050">
                <a:solidFill>
                  <a:schemeClr val="lt1"/>
                </a:solidFill>
              </a:ln>
              <a:effectLst/>
            </c:spPr>
            <c:extLst>
              <c:ext xmlns:c16="http://schemas.microsoft.com/office/drawing/2014/chart" uri="{C3380CC4-5D6E-409C-BE32-E72D297353CC}">
                <c16:uniqueId val="{00000002-AECE-4B88-AFD4-B9E2FB866AA4}"/>
              </c:ext>
            </c:extLst>
          </c:dPt>
          <c:dPt>
            <c:idx val="1"/>
            <c:bubble3D val="0"/>
            <c:spPr>
              <a:solidFill>
                <a:srgbClr val="7ED2F6"/>
              </a:solidFill>
              <a:ln w="19050">
                <a:solidFill>
                  <a:schemeClr val="lt1"/>
                </a:solidFill>
              </a:ln>
              <a:effectLst/>
            </c:spPr>
            <c:extLst>
              <c:ext xmlns:c16="http://schemas.microsoft.com/office/drawing/2014/chart" uri="{C3380CC4-5D6E-409C-BE32-E72D297353CC}">
                <c16:uniqueId val="{00000003-AECE-4B88-AFD4-B9E2FB866AA4}"/>
              </c:ext>
            </c:extLst>
          </c:dPt>
          <c:dPt>
            <c:idx val="2"/>
            <c:bubble3D val="0"/>
            <c:spPr>
              <a:solidFill>
                <a:srgbClr val="7ED2F6"/>
              </a:solidFill>
              <a:ln w="19050">
                <a:solidFill>
                  <a:schemeClr val="lt1"/>
                </a:solidFill>
              </a:ln>
              <a:effectLst/>
            </c:spPr>
            <c:extLst>
              <c:ext xmlns:c16="http://schemas.microsoft.com/office/drawing/2014/chart" uri="{C3380CC4-5D6E-409C-BE32-E72D297353CC}">
                <c16:uniqueId val="{00000004-AECE-4B88-AFD4-B9E2FB866AA4}"/>
              </c:ext>
            </c:extLst>
          </c:dPt>
          <c:dPt>
            <c:idx val="3"/>
            <c:bubble3D val="0"/>
            <c:spPr>
              <a:solidFill>
                <a:srgbClr val="7ED2F6"/>
              </a:solidFill>
              <a:ln w="19050">
                <a:solidFill>
                  <a:schemeClr val="lt1"/>
                </a:solidFill>
              </a:ln>
              <a:effectLst/>
            </c:spPr>
            <c:extLst>
              <c:ext xmlns:c16="http://schemas.microsoft.com/office/drawing/2014/chart" uri="{C3380CC4-5D6E-409C-BE32-E72D297353CC}">
                <c16:uniqueId val="{00000005-AECE-4B88-AFD4-B9E2FB866AA4}"/>
              </c:ext>
            </c:extLst>
          </c:dPt>
          <c:dPt>
            <c:idx val="4"/>
            <c:bubble3D val="0"/>
            <c:spPr>
              <a:solidFill>
                <a:srgbClr val="7ED2F6"/>
              </a:solidFill>
              <a:ln w="19050">
                <a:solidFill>
                  <a:schemeClr val="lt1"/>
                </a:solidFill>
              </a:ln>
              <a:effectLst/>
            </c:spPr>
            <c:extLst>
              <c:ext xmlns:c16="http://schemas.microsoft.com/office/drawing/2014/chart" uri="{C3380CC4-5D6E-409C-BE32-E72D297353CC}">
                <c16:uniqueId val="{00000006-AECE-4B88-AFD4-B9E2FB866AA4}"/>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623F-45BB-B7C4-67E8A37F7BA3}"/>
              </c:ext>
            </c:extLst>
          </c:dPt>
          <c:dPt>
            <c:idx val="6"/>
            <c:bubble3D val="0"/>
            <c:spPr>
              <a:solidFill>
                <a:srgbClr val="7ED2F6"/>
              </a:solidFill>
              <a:ln w="19050">
                <a:solidFill>
                  <a:schemeClr val="lt1"/>
                </a:solidFill>
              </a:ln>
              <a:effectLst/>
            </c:spPr>
            <c:extLst>
              <c:ext xmlns:c16="http://schemas.microsoft.com/office/drawing/2014/chart" uri="{C3380CC4-5D6E-409C-BE32-E72D297353CC}">
                <c16:uniqueId val="{0000000D-623F-45BB-B7C4-67E8A37F7BA3}"/>
              </c:ext>
            </c:extLst>
          </c:dPt>
          <c:cat>
            <c:strRef>
              <c:f>Sheet1!$A$2:$A$8</c:f>
              <c:strCache>
                <c:ptCount val="3"/>
                <c:pt idx="0">
                  <c:v>2nd Qtr</c:v>
                </c:pt>
                <c:pt idx="1">
                  <c:v>3rd Qtr</c:v>
                </c:pt>
                <c:pt idx="2">
                  <c:v>4th Qtr</c:v>
                </c:pt>
              </c:strCache>
            </c:strRef>
          </c:cat>
          <c:val>
            <c:numRef>
              <c:f>Sheet1!$B$2:$B$8</c:f>
              <c:numCache>
                <c:formatCode>General</c:formatCode>
                <c:ptCount val="7"/>
                <c:pt idx="0">
                  <c:v>2</c:v>
                </c:pt>
                <c:pt idx="1">
                  <c:v>2</c:v>
                </c:pt>
                <c:pt idx="2">
                  <c:v>2</c:v>
                </c:pt>
                <c:pt idx="3">
                  <c:v>2</c:v>
                </c:pt>
                <c:pt idx="4">
                  <c:v>2</c:v>
                </c:pt>
                <c:pt idx="5">
                  <c:v>2</c:v>
                </c:pt>
                <c:pt idx="6">
                  <c:v>2</c:v>
                </c:pt>
              </c:numCache>
            </c:numRef>
          </c:val>
          <c:extLst>
            <c:ext xmlns:c16="http://schemas.microsoft.com/office/drawing/2014/chart" uri="{C3380CC4-5D6E-409C-BE32-E72D297353CC}">
              <c16:uniqueId val="{00000000-AECE-4B88-AFD4-B9E2FB866AA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8879604418110678"/>
          <c:h val="0.87051404453719416"/>
        </c:manualLayout>
      </c:layout>
      <c:barChart>
        <c:barDir val="col"/>
        <c:grouping val="clustered"/>
        <c:varyColors val="0"/>
        <c:ser>
          <c:idx val="0"/>
          <c:order val="0"/>
          <c:tx>
            <c:strRef>
              <c:f>Sheet1!$B$1</c:f>
              <c:strCache>
                <c:ptCount val="1"/>
                <c:pt idx="0">
                  <c:v>Conversion Rate</c:v>
                </c:pt>
              </c:strCache>
            </c:strRef>
          </c:tx>
          <c:spPr>
            <a:solidFill>
              <a:srgbClr val="1F1A62"/>
            </a:solidFill>
            <a:ln>
              <a:noFill/>
            </a:ln>
            <a:effectLst/>
          </c:spPr>
          <c:invertIfNegative val="0"/>
          <c:dPt>
            <c:idx val="2"/>
            <c:invertIfNegative val="0"/>
            <c:bubble3D val="0"/>
            <c:spPr>
              <a:solidFill>
                <a:srgbClr val="ED3C8D"/>
              </a:solidFill>
              <a:ln>
                <a:noFill/>
              </a:ln>
              <a:effectLst/>
            </c:spPr>
            <c:extLst>
              <c:ext xmlns:c16="http://schemas.microsoft.com/office/drawing/2014/chart" uri="{C3380CC4-5D6E-409C-BE32-E72D297353CC}">
                <c16:uniqueId val="{00000001-4F7C-4B3F-A111-834B4EA4DEA5}"/>
              </c:ext>
            </c:extLst>
          </c:dPt>
          <c:cat>
            <c:strRef>
              <c:f>Sheet1!$A$2:$A$4</c:f>
              <c:strCache>
                <c:ptCount val="3"/>
                <c:pt idx="0">
                  <c:v>CR Benchmark (Fall/Holiday 2018)</c:v>
                </c:pt>
                <c:pt idx="1">
                  <c:v>CRL GTE</c:v>
                </c:pt>
                <c:pt idx="2">
                  <c:v>CRL Achieved</c:v>
                </c:pt>
              </c:strCache>
            </c:strRef>
          </c:cat>
          <c:val>
            <c:numRef>
              <c:f>Sheet1!$B$2:$B$4</c:f>
              <c:numCache>
                <c:formatCode>0.000%</c:formatCode>
                <c:ptCount val="3"/>
                <c:pt idx="0">
                  <c:v>4.4000000000000002E-4</c:v>
                </c:pt>
                <c:pt idx="1">
                  <c:v>4.8000000000000001E-4</c:v>
                </c:pt>
                <c:pt idx="2">
                  <c:v>7.9000000000000001E-4</c:v>
                </c:pt>
              </c:numCache>
            </c:numRef>
          </c:val>
          <c:extLst>
            <c:ext xmlns:c16="http://schemas.microsoft.com/office/drawing/2014/chart" uri="{C3380CC4-5D6E-409C-BE32-E72D297353CC}">
              <c16:uniqueId val="{00000002-4F7C-4B3F-A111-834B4EA4DEA5}"/>
            </c:ext>
          </c:extLst>
        </c:ser>
        <c:dLbls>
          <c:showLegendKey val="0"/>
          <c:showVal val="0"/>
          <c:showCatName val="0"/>
          <c:showSerName val="0"/>
          <c:showPercent val="0"/>
          <c:showBubbleSize val="0"/>
        </c:dLbls>
        <c:gapWidth val="219"/>
        <c:overlap val="-27"/>
        <c:axId val="742960992"/>
        <c:axId val="569033024"/>
      </c:barChart>
      <c:catAx>
        <c:axId val="7429609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569033024"/>
        <c:crosses val="autoZero"/>
        <c:auto val="1"/>
        <c:lblAlgn val="ctr"/>
        <c:lblOffset val="100"/>
        <c:noMultiLvlLbl val="0"/>
      </c:catAx>
      <c:valAx>
        <c:axId val="569033024"/>
        <c:scaling>
          <c:orientation val="minMax"/>
        </c:scaling>
        <c:delete val="1"/>
        <c:axPos val="l"/>
        <c:numFmt formatCode="0.000%" sourceLinked="1"/>
        <c:majorTickMark val="none"/>
        <c:minorTickMark val="none"/>
        <c:tickLblPos val="nextTo"/>
        <c:crossAx val="742960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6009576843497E-2"/>
          <c:y val="0.17391465421494193"/>
          <c:w val="0.96147532145493675"/>
          <c:h val="0.6046524292792369"/>
        </c:manualLayout>
      </c:layout>
      <c:barChart>
        <c:barDir val="col"/>
        <c:grouping val="clustered"/>
        <c:varyColors val="0"/>
        <c:ser>
          <c:idx val="0"/>
          <c:order val="0"/>
          <c:tx>
            <c:strRef>
              <c:f>Sheet1!$B$1</c:f>
              <c:strCache>
                <c:ptCount val="1"/>
                <c:pt idx="0">
                  <c:v>Unexposed</c:v>
                </c:pt>
              </c:strCache>
            </c:strRef>
          </c:tx>
          <c:spPr>
            <a:solidFill>
              <a:srgbClr val="1F1A62"/>
            </a:solidFill>
            <a:ln>
              <a:noFill/>
            </a:ln>
            <a:effectLst/>
          </c:spPr>
          <c:invertIfNegative val="0"/>
          <c:dLbls>
            <c:dLbl>
              <c:idx val="0"/>
              <c:layout>
                <c:manualLayout>
                  <c:x val="-1.4008974016386655E-2"/>
                  <c:y val="-1.0910488536421247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B8-4937-A9DC-C6AC9A8BF6A3}"/>
                </c:ext>
              </c:extLst>
            </c:dLbl>
            <c:dLbl>
              <c:idx val="1"/>
              <c:layout>
                <c:manualLayout>
                  <c:x val="-1.22578522643383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B8-4937-A9DC-C6AC9A8BF6A3}"/>
                </c:ext>
              </c:extLst>
            </c:dLbl>
            <c:dLbl>
              <c:idx val="2"/>
              <c:layout>
                <c:manualLayout>
                  <c:x val="-1.225785226433843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B8-4937-A9DC-C6AC9A8BF6A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Account Creation</c:v>
                </c:pt>
                <c:pt idx="1">
                  <c:v>Account Login</c:v>
                </c:pt>
                <c:pt idx="2">
                  <c:v>Monetization</c:v>
                </c:pt>
              </c:strCache>
            </c:strRef>
          </c:cat>
          <c:val>
            <c:numRef>
              <c:f>Sheet1!$B$2:$B$4</c:f>
              <c:numCache>
                <c:formatCode>0.00%</c:formatCode>
                <c:ptCount val="3"/>
                <c:pt idx="0">
                  <c:v>2.0000000000000001E-4</c:v>
                </c:pt>
                <c:pt idx="1">
                  <c:v>2.2000000000000001E-3</c:v>
                </c:pt>
                <c:pt idx="2">
                  <c:v>2.9999999999999997E-4</c:v>
                </c:pt>
              </c:numCache>
            </c:numRef>
          </c:val>
          <c:extLst>
            <c:ext xmlns:c16="http://schemas.microsoft.com/office/drawing/2014/chart" uri="{C3380CC4-5D6E-409C-BE32-E72D297353CC}">
              <c16:uniqueId val="{00000001-FBB8-4937-A9DC-C6AC9A8BF6A3}"/>
            </c:ext>
          </c:extLst>
        </c:ser>
        <c:ser>
          <c:idx val="1"/>
          <c:order val="1"/>
          <c:tx>
            <c:strRef>
              <c:f>Sheet1!$C$1</c:f>
              <c:strCache>
                <c:ptCount val="1"/>
                <c:pt idx="0">
                  <c:v>Exposed</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Account Creation</c:v>
                </c:pt>
                <c:pt idx="1">
                  <c:v>Account Login</c:v>
                </c:pt>
                <c:pt idx="2">
                  <c:v>Monetization</c:v>
                </c:pt>
              </c:strCache>
            </c:strRef>
          </c:cat>
          <c:val>
            <c:numRef>
              <c:f>Sheet1!$C$2:$C$4</c:f>
              <c:numCache>
                <c:formatCode>0.00%</c:formatCode>
                <c:ptCount val="3"/>
                <c:pt idx="0">
                  <c:v>8.9999999999999998E-4</c:v>
                </c:pt>
                <c:pt idx="1">
                  <c:v>6.1999999999999998E-3</c:v>
                </c:pt>
                <c:pt idx="2">
                  <c:v>1.4E-3</c:v>
                </c:pt>
              </c:numCache>
            </c:numRef>
          </c:val>
          <c:extLst>
            <c:ext xmlns:c16="http://schemas.microsoft.com/office/drawing/2014/chart" uri="{C3380CC4-5D6E-409C-BE32-E72D297353CC}">
              <c16:uniqueId val="{00000003-FBB8-4937-A9DC-C6AC9A8BF6A3}"/>
            </c:ext>
          </c:extLst>
        </c:ser>
        <c:dLbls>
          <c:dLblPos val="outEnd"/>
          <c:showLegendKey val="0"/>
          <c:showVal val="1"/>
          <c:showCatName val="0"/>
          <c:showSerName val="0"/>
          <c:showPercent val="0"/>
          <c:showBubbleSize val="0"/>
        </c:dLbls>
        <c:gapWidth val="273"/>
        <c:axId val="123913456"/>
        <c:axId val="123913040"/>
      </c:barChart>
      <c:catAx>
        <c:axId val="123913456"/>
        <c:scaling>
          <c:orientation val="minMax"/>
        </c:scaling>
        <c:delete val="0"/>
        <c:axPos val="b"/>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Helvetica" panose="020B0604020202020204" pitchFamily="34" charset="0"/>
                <a:ea typeface="+mn-ea"/>
                <a:cs typeface="Helvetica" panose="020B0604020202020204" pitchFamily="34" charset="0"/>
              </a:defRPr>
            </a:pPr>
            <a:endParaRPr lang="en-US"/>
          </a:p>
        </c:txPr>
        <c:crossAx val="123913040"/>
        <c:crosses val="autoZero"/>
        <c:auto val="1"/>
        <c:lblAlgn val="ctr"/>
        <c:lblOffset val="100"/>
        <c:noMultiLvlLbl val="0"/>
      </c:catAx>
      <c:valAx>
        <c:axId val="123913040"/>
        <c:scaling>
          <c:orientation val="minMax"/>
          <c:min val="0"/>
        </c:scaling>
        <c:delete val="1"/>
        <c:axPos val="l"/>
        <c:numFmt formatCode="0.00%" sourceLinked="1"/>
        <c:majorTickMark val="out"/>
        <c:minorTickMark val="none"/>
        <c:tickLblPos val="nextTo"/>
        <c:crossAx val="123913456"/>
        <c:crosses val="autoZero"/>
        <c:crossBetween val="between"/>
      </c:valAx>
      <c:spPr>
        <a:noFill/>
        <a:ln>
          <a:noFill/>
        </a:ln>
        <a:effectLst/>
      </c:spPr>
    </c:plotArea>
    <c:legend>
      <c:legendPos val="r"/>
      <c:layout>
        <c:manualLayout>
          <c:xMode val="edge"/>
          <c:yMode val="edge"/>
          <c:x val="0.30518232762412489"/>
          <c:y val="1.2462591848635077E-3"/>
          <c:w val="0.36910902649488575"/>
          <c:h val="9.5895643205331199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2060"/>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2060"/>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4468928953415E-2"/>
          <c:y val="0.20374175723274399"/>
          <c:w val="0.93510612378472002"/>
          <c:h val="0.69913707623374899"/>
        </c:manualLayout>
      </c:layout>
      <c:barChart>
        <c:barDir val="col"/>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3-3D52-4263-850E-BAADDFC2220F}"/>
              </c:ext>
            </c:extLst>
          </c:dPt>
          <c:dPt>
            <c:idx val="1"/>
            <c:invertIfNegative val="0"/>
            <c:bubble3D val="0"/>
            <c:spPr>
              <a:solidFill>
                <a:srgbClr val="ED3C8D"/>
              </a:solidFill>
              <a:ln>
                <a:noFill/>
              </a:ln>
              <a:effectLst/>
            </c:spPr>
            <c:extLst>
              <c:ext xmlns:c16="http://schemas.microsoft.com/office/drawing/2014/chart" uri="{C3380CC4-5D6E-409C-BE32-E72D297353CC}">
                <c16:uniqueId val="{00000001-3D52-4263-850E-BAADDFC2220F}"/>
              </c:ext>
            </c:extLst>
          </c:dPt>
          <c:dLbls>
            <c:spPr>
              <a:noFill/>
              <a:ln>
                <a:noFill/>
              </a:ln>
              <a:effectLst/>
            </c:spPr>
            <c:txPr>
              <a:bodyPr wrap="square" lIns="38100" tIns="19050" rIns="38100" bIns="19050" anchor="ctr">
                <a:spAutoFit/>
              </a:bodyPr>
              <a:lstStyle/>
              <a:p>
                <a:pPr>
                  <a:defRPr sz="1600" b="1">
                    <a:solidFill>
                      <a:srgbClr val="1F1A62"/>
                    </a:solidFill>
                    <a:latin typeface="Helvetica" panose="020B0604020202020204" pitchFamily="34" charset="0"/>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numCache>
            </c:numRef>
          </c:cat>
          <c:val>
            <c:numRef>
              <c:f>Sheet1!$B$2:$B$3</c:f>
              <c:numCache>
                <c:formatCode>0.0%</c:formatCode>
                <c:ptCount val="2"/>
                <c:pt idx="0">
                  <c:v>0.29770000000000002</c:v>
                </c:pt>
                <c:pt idx="1">
                  <c:v>0.4224</c:v>
                </c:pt>
              </c:numCache>
            </c:numRef>
          </c:val>
          <c:extLst>
            <c:ext xmlns:c16="http://schemas.microsoft.com/office/drawing/2014/chart" uri="{C3380CC4-5D6E-409C-BE32-E72D297353CC}">
              <c16:uniqueId val="{00000002-3D52-4263-850E-BAADDFC2220F}"/>
            </c:ext>
          </c:extLst>
        </c:ser>
        <c:dLbls>
          <c:showLegendKey val="0"/>
          <c:showVal val="0"/>
          <c:showCatName val="0"/>
          <c:showSerName val="0"/>
          <c:showPercent val="0"/>
          <c:showBubbleSize val="0"/>
        </c:dLbls>
        <c:gapWidth val="39"/>
        <c:overlap val="-22"/>
        <c:axId val="2099156856"/>
        <c:axId val="2099160376"/>
      </c:barChart>
      <c:catAx>
        <c:axId val="2099156856"/>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9160376"/>
        <c:crosses val="autoZero"/>
        <c:auto val="1"/>
        <c:lblAlgn val="ctr"/>
        <c:lblOffset val="100"/>
        <c:noMultiLvlLbl val="0"/>
      </c:catAx>
      <c:valAx>
        <c:axId val="2099160376"/>
        <c:scaling>
          <c:orientation val="minMax"/>
        </c:scaling>
        <c:delete val="1"/>
        <c:axPos val="l"/>
        <c:numFmt formatCode="0.0%" sourceLinked="1"/>
        <c:majorTickMark val="none"/>
        <c:minorTickMark val="none"/>
        <c:tickLblPos val="nextTo"/>
        <c:crossAx val="2099156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4468928953415E-2"/>
          <c:y val="0.20374175723274399"/>
          <c:w val="0.93510612378472002"/>
          <c:h val="0.69913707623374899"/>
        </c:manualLayout>
      </c:layout>
      <c:barChart>
        <c:barDir val="col"/>
        <c:grouping val="clustered"/>
        <c:varyColors val="0"/>
        <c:ser>
          <c:idx val="0"/>
          <c:order val="0"/>
          <c:tx>
            <c:strRef>
              <c:f>Sheet1!$B$1</c:f>
              <c:strCache>
                <c:ptCount val="1"/>
                <c:pt idx="0">
                  <c:v>Series 1</c:v>
                </c:pt>
              </c:strCache>
            </c:strRef>
          </c:tx>
          <c:spPr>
            <a:solidFill>
              <a:schemeClr val="bg1">
                <a:lumMod val="75000"/>
              </a:schemeClr>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3-22DD-496F-8F79-C6EDB5A66C14}"/>
              </c:ext>
            </c:extLst>
          </c:dPt>
          <c:dPt>
            <c:idx val="1"/>
            <c:invertIfNegative val="0"/>
            <c:bubble3D val="0"/>
            <c:spPr>
              <a:solidFill>
                <a:srgbClr val="ED3C8D"/>
              </a:solidFill>
              <a:ln>
                <a:noFill/>
              </a:ln>
              <a:effectLst/>
            </c:spPr>
            <c:extLst>
              <c:ext xmlns:c16="http://schemas.microsoft.com/office/drawing/2014/chart" uri="{C3380CC4-5D6E-409C-BE32-E72D297353CC}">
                <c16:uniqueId val="{00000001-22DD-496F-8F79-C6EDB5A66C14}"/>
              </c:ext>
            </c:extLst>
          </c:dPt>
          <c:dLbls>
            <c:spPr>
              <a:noFill/>
              <a:ln>
                <a:noFill/>
              </a:ln>
              <a:effectLst/>
            </c:spPr>
            <c:txPr>
              <a:bodyPr wrap="square" lIns="38100" tIns="19050" rIns="38100" bIns="19050" anchor="ctr">
                <a:spAutoFit/>
              </a:bodyPr>
              <a:lstStyle/>
              <a:p>
                <a:pPr>
                  <a:defRPr sz="1600" b="1">
                    <a:solidFill>
                      <a:srgbClr val="1F1A62"/>
                    </a:solidFill>
                    <a:latin typeface="Helvetica" panose="020B0604020202020204" pitchFamily="34" charset="0"/>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numCache>
            </c:numRef>
          </c:cat>
          <c:val>
            <c:numRef>
              <c:f>Sheet1!$B$2:$B$3</c:f>
              <c:numCache>
                <c:formatCode>General</c:formatCode>
                <c:ptCount val="2"/>
                <c:pt idx="0">
                  <c:v>143</c:v>
                </c:pt>
                <c:pt idx="1">
                  <c:v>165</c:v>
                </c:pt>
              </c:numCache>
            </c:numRef>
          </c:val>
          <c:extLst>
            <c:ext xmlns:c16="http://schemas.microsoft.com/office/drawing/2014/chart" uri="{C3380CC4-5D6E-409C-BE32-E72D297353CC}">
              <c16:uniqueId val="{00000002-22DD-496F-8F79-C6EDB5A66C14}"/>
            </c:ext>
          </c:extLst>
        </c:ser>
        <c:dLbls>
          <c:showLegendKey val="0"/>
          <c:showVal val="0"/>
          <c:showCatName val="0"/>
          <c:showSerName val="0"/>
          <c:showPercent val="0"/>
          <c:showBubbleSize val="0"/>
        </c:dLbls>
        <c:gapWidth val="39"/>
        <c:overlap val="-22"/>
        <c:axId val="2103215704"/>
        <c:axId val="2103238680"/>
      </c:barChart>
      <c:catAx>
        <c:axId val="2103215704"/>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3238680"/>
        <c:crosses val="autoZero"/>
        <c:auto val="1"/>
        <c:lblAlgn val="ctr"/>
        <c:lblOffset val="100"/>
        <c:noMultiLvlLbl val="0"/>
      </c:catAx>
      <c:valAx>
        <c:axId val="2103238680"/>
        <c:scaling>
          <c:orientation val="minMax"/>
          <c:min val="100"/>
        </c:scaling>
        <c:delete val="1"/>
        <c:axPos val="l"/>
        <c:numFmt formatCode="General" sourceLinked="1"/>
        <c:majorTickMark val="out"/>
        <c:minorTickMark val="none"/>
        <c:tickLblPos val="nextTo"/>
        <c:crossAx val="2103215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733154637870481E-2"/>
          <c:y val="0.27596641770432523"/>
          <c:w val="0.96053369072425909"/>
          <c:h val="0.50512474877037516"/>
        </c:manualLayout>
      </c:layout>
      <c:areaChart>
        <c:grouping val="stacked"/>
        <c:varyColors val="0"/>
        <c:ser>
          <c:idx val="0"/>
          <c:order val="0"/>
          <c:tx>
            <c:strRef>
              <c:f>Sheet1!$B$1</c:f>
              <c:strCache>
                <c:ptCount val="1"/>
                <c:pt idx="0">
                  <c:v>AIL</c:v>
                </c:pt>
              </c:strCache>
            </c:strRef>
          </c:tx>
          <c:spPr>
            <a:solidFill>
              <a:srgbClr val="ED3C8D"/>
            </a:solidFill>
            <a:ln>
              <a:noFill/>
            </a:ln>
            <a:effectLst/>
          </c:spPr>
          <c:cat>
            <c:numRef>
              <c:f>Sheet1!$A$2:$A$32</c:f>
              <c:numCache>
                <c:formatCode>m/d/yy;@</c:formatCode>
                <c:ptCount val="31"/>
                <c:pt idx="0">
                  <c:v>44044</c:v>
                </c:pt>
                <c:pt idx="1">
                  <c:v>44045</c:v>
                </c:pt>
                <c:pt idx="2">
                  <c:v>44046</c:v>
                </c:pt>
                <c:pt idx="3">
                  <c:v>44047</c:v>
                </c:pt>
                <c:pt idx="4">
                  <c:v>44048</c:v>
                </c:pt>
                <c:pt idx="5" formatCode="m/d/yyyy">
                  <c:v>44049</c:v>
                </c:pt>
                <c:pt idx="6" formatCode="m/d/yyyy">
                  <c:v>44050</c:v>
                </c:pt>
                <c:pt idx="7" formatCode="m/d/yyyy">
                  <c:v>44051</c:v>
                </c:pt>
                <c:pt idx="8" formatCode="m/d/yyyy">
                  <c:v>44052</c:v>
                </c:pt>
                <c:pt idx="9" formatCode="m/d/yyyy">
                  <c:v>44053</c:v>
                </c:pt>
                <c:pt idx="10" formatCode="m/d/yyyy">
                  <c:v>44054</c:v>
                </c:pt>
                <c:pt idx="11" formatCode="m/d/yyyy">
                  <c:v>44055</c:v>
                </c:pt>
                <c:pt idx="12" formatCode="m/d/yyyy">
                  <c:v>44056</c:v>
                </c:pt>
                <c:pt idx="13" formatCode="m/d/yyyy">
                  <c:v>44057</c:v>
                </c:pt>
                <c:pt idx="14" formatCode="m/d/yyyy">
                  <c:v>44058</c:v>
                </c:pt>
                <c:pt idx="15" formatCode="m/d/yyyy">
                  <c:v>44059</c:v>
                </c:pt>
                <c:pt idx="16" formatCode="m/d/yyyy">
                  <c:v>44060</c:v>
                </c:pt>
                <c:pt idx="17" formatCode="m/d/yyyy">
                  <c:v>44061</c:v>
                </c:pt>
                <c:pt idx="18" formatCode="m/d/yyyy">
                  <c:v>44062</c:v>
                </c:pt>
                <c:pt idx="19" formatCode="m/d/yyyy">
                  <c:v>44063</c:v>
                </c:pt>
                <c:pt idx="20" formatCode="m/d/yyyy">
                  <c:v>44064</c:v>
                </c:pt>
                <c:pt idx="21" formatCode="m/d/yyyy">
                  <c:v>44065</c:v>
                </c:pt>
                <c:pt idx="22" formatCode="m/d/yyyy">
                  <c:v>44066</c:v>
                </c:pt>
                <c:pt idx="23" formatCode="m/d/yyyy">
                  <c:v>44067</c:v>
                </c:pt>
                <c:pt idx="24" formatCode="m/d/yyyy">
                  <c:v>44068</c:v>
                </c:pt>
                <c:pt idx="25" formatCode="m/d/yyyy">
                  <c:v>44069</c:v>
                </c:pt>
                <c:pt idx="26" formatCode="m/d/yyyy">
                  <c:v>44070</c:v>
                </c:pt>
                <c:pt idx="27" formatCode="m/d/yyyy">
                  <c:v>44071</c:v>
                </c:pt>
                <c:pt idx="28" formatCode="m/d/yyyy">
                  <c:v>44072</c:v>
                </c:pt>
                <c:pt idx="29" formatCode="m/d/yyyy">
                  <c:v>44073</c:v>
                </c:pt>
                <c:pt idx="30" formatCode="m/d/yyyy">
                  <c:v>44074</c:v>
                </c:pt>
              </c:numCache>
            </c:numRef>
          </c:cat>
          <c:val>
            <c:numRef>
              <c:f>Sheet1!$B$2:$B$32</c:f>
              <c:numCache>
                <c:formatCode>General</c:formatCode>
                <c:ptCount val="31"/>
                <c:pt idx="9" formatCode="0%">
                  <c:v>0.05</c:v>
                </c:pt>
                <c:pt idx="10" formatCode="0%">
                  <c:v>7.0000000000000007E-2</c:v>
                </c:pt>
                <c:pt idx="11" formatCode="0%">
                  <c:v>0.09</c:v>
                </c:pt>
                <c:pt idx="12" formatCode="0%">
                  <c:v>0.11</c:v>
                </c:pt>
                <c:pt idx="13" formatCode="0%">
                  <c:v>0.12</c:v>
                </c:pt>
                <c:pt idx="14" formatCode="0%">
                  <c:v>0.12</c:v>
                </c:pt>
                <c:pt idx="15" formatCode="0%">
                  <c:v>0.13</c:v>
                </c:pt>
                <c:pt idx="16" formatCode="0%">
                  <c:v>0.13</c:v>
                </c:pt>
                <c:pt idx="17" formatCode="0%">
                  <c:v>0.14000000000000001</c:v>
                </c:pt>
                <c:pt idx="18" formatCode="0%">
                  <c:v>0.15</c:v>
                </c:pt>
                <c:pt idx="19" formatCode="0%">
                  <c:v>0.15</c:v>
                </c:pt>
                <c:pt idx="20" formatCode="0%">
                  <c:v>0.21</c:v>
                </c:pt>
                <c:pt idx="21" formatCode="0%">
                  <c:v>0.27</c:v>
                </c:pt>
                <c:pt idx="22" formatCode="0%">
                  <c:v>0.33</c:v>
                </c:pt>
                <c:pt idx="23" formatCode="0%">
                  <c:v>0.35</c:v>
                </c:pt>
                <c:pt idx="24" formatCode="0%">
                  <c:v>0.38</c:v>
                </c:pt>
                <c:pt idx="25" formatCode="0%">
                  <c:v>0.4</c:v>
                </c:pt>
                <c:pt idx="26" formatCode="0%">
                  <c:v>0.42</c:v>
                </c:pt>
                <c:pt idx="27" formatCode="0%">
                  <c:v>0.44</c:v>
                </c:pt>
                <c:pt idx="28" formatCode="0%">
                  <c:v>0.46</c:v>
                </c:pt>
                <c:pt idx="29" formatCode="0%">
                  <c:v>0.49</c:v>
                </c:pt>
                <c:pt idx="30" formatCode="0%">
                  <c:v>0.5</c:v>
                </c:pt>
              </c:numCache>
            </c:numRef>
          </c:val>
          <c:extLst>
            <c:ext xmlns:c16="http://schemas.microsoft.com/office/drawing/2014/chart" uri="{C3380CC4-5D6E-409C-BE32-E72D297353CC}">
              <c16:uniqueId val="{00000000-01CB-4773-B528-86A83260C8F7}"/>
            </c:ext>
          </c:extLst>
        </c:ser>
        <c:ser>
          <c:idx val="1"/>
          <c:order val="1"/>
          <c:tx>
            <c:strRef>
              <c:f>Sheet1!$C$1</c:f>
              <c:strCache>
                <c:ptCount val="1"/>
                <c:pt idx="0">
                  <c:v>Sports/News</c:v>
                </c:pt>
              </c:strCache>
            </c:strRef>
          </c:tx>
          <c:spPr>
            <a:solidFill>
              <a:srgbClr val="1F1A62"/>
            </a:solidFill>
            <a:ln>
              <a:noFill/>
            </a:ln>
            <a:effectLst/>
          </c:spPr>
          <c:cat>
            <c:numRef>
              <c:f>Sheet1!$A$2:$A$32</c:f>
              <c:numCache>
                <c:formatCode>m/d/yy;@</c:formatCode>
                <c:ptCount val="31"/>
                <c:pt idx="0">
                  <c:v>44044</c:v>
                </c:pt>
                <c:pt idx="1">
                  <c:v>44045</c:v>
                </c:pt>
                <c:pt idx="2">
                  <c:v>44046</c:v>
                </c:pt>
                <c:pt idx="3">
                  <c:v>44047</c:v>
                </c:pt>
                <c:pt idx="4">
                  <c:v>44048</c:v>
                </c:pt>
                <c:pt idx="5" formatCode="m/d/yyyy">
                  <c:v>44049</c:v>
                </c:pt>
                <c:pt idx="6" formatCode="m/d/yyyy">
                  <c:v>44050</c:v>
                </c:pt>
                <c:pt idx="7" formatCode="m/d/yyyy">
                  <c:v>44051</c:v>
                </c:pt>
                <c:pt idx="8" formatCode="m/d/yyyy">
                  <c:v>44052</c:v>
                </c:pt>
                <c:pt idx="9" formatCode="m/d/yyyy">
                  <c:v>44053</c:v>
                </c:pt>
                <c:pt idx="10" formatCode="m/d/yyyy">
                  <c:v>44054</c:v>
                </c:pt>
                <c:pt idx="11" formatCode="m/d/yyyy">
                  <c:v>44055</c:v>
                </c:pt>
                <c:pt idx="12" formatCode="m/d/yyyy">
                  <c:v>44056</c:v>
                </c:pt>
                <c:pt idx="13" formatCode="m/d/yyyy">
                  <c:v>44057</c:v>
                </c:pt>
                <c:pt idx="14" formatCode="m/d/yyyy">
                  <c:v>44058</c:v>
                </c:pt>
                <c:pt idx="15" formatCode="m/d/yyyy">
                  <c:v>44059</c:v>
                </c:pt>
                <c:pt idx="16" formatCode="m/d/yyyy">
                  <c:v>44060</c:v>
                </c:pt>
                <c:pt idx="17" formatCode="m/d/yyyy">
                  <c:v>44061</c:v>
                </c:pt>
                <c:pt idx="18" formatCode="m/d/yyyy">
                  <c:v>44062</c:v>
                </c:pt>
                <c:pt idx="19" formatCode="m/d/yyyy">
                  <c:v>44063</c:v>
                </c:pt>
                <c:pt idx="20" formatCode="m/d/yyyy">
                  <c:v>44064</c:v>
                </c:pt>
                <c:pt idx="21" formatCode="m/d/yyyy">
                  <c:v>44065</c:v>
                </c:pt>
                <c:pt idx="22" formatCode="m/d/yyyy">
                  <c:v>44066</c:v>
                </c:pt>
                <c:pt idx="23" formatCode="m/d/yyyy">
                  <c:v>44067</c:v>
                </c:pt>
                <c:pt idx="24" formatCode="m/d/yyyy">
                  <c:v>44068</c:v>
                </c:pt>
                <c:pt idx="25" formatCode="m/d/yyyy">
                  <c:v>44069</c:v>
                </c:pt>
                <c:pt idx="26" formatCode="m/d/yyyy">
                  <c:v>44070</c:v>
                </c:pt>
                <c:pt idx="27" formatCode="m/d/yyyy">
                  <c:v>44071</c:v>
                </c:pt>
                <c:pt idx="28" formatCode="m/d/yyyy">
                  <c:v>44072</c:v>
                </c:pt>
                <c:pt idx="29" formatCode="m/d/yyyy">
                  <c:v>44073</c:v>
                </c:pt>
                <c:pt idx="30" formatCode="m/d/yyyy">
                  <c:v>44074</c:v>
                </c:pt>
              </c:numCache>
            </c:numRef>
          </c:cat>
          <c:val>
            <c:numRef>
              <c:f>Sheet1!$C$2:$C$32</c:f>
              <c:numCache>
                <c:formatCode>0%</c:formatCode>
                <c:ptCount val="31"/>
                <c:pt idx="0">
                  <c:v>0.01</c:v>
                </c:pt>
                <c:pt idx="1">
                  <c:v>0.04</c:v>
                </c:pt>
                <c:pt idx="2">
                  <c:v>0.04</c:v>
                </c:pt>
                <c:pt idx="3">
                  <c:v>0.04</c:v>
                </c:pt>
                <c:pt idx="4">
                  <c:v>0.05</c:v>
                </c:pt>
                <c:pt idx="5">
                  <c:v>0.05</c:v>
                </c:pt>
                <c:pt idx="6">
                  <c:v>0.05</c:v>
                </c:pt>
                <c:pt idx="7">
                  <c:v>0.05</c:v>
                </c:pt>
                <c:pt idx="8">
                  <c:v>0.05</c:v>
                </c:pt>
                <c:pt idx="9">
                  <c:v>0.18</c:v>
                </c:pt>
                <c:pt idx="10">
                  <c:v>0.24</c:v>
                </c:pt>
                <c:pt idx="11">
                  <c:v>0.27</c:v>
                </c:pt>
                <c:pt idx="12">
                  <c:v>0.29000000000000004</c:v>
                </c:pt>
                <c:pt idx="13">
                  <c:v>0.3</c:v>
                </c:pt>
                <c:pt idx="14">
                  <c:v>0.33</c:v>
                </c:pt>
                <c:pt idx="15">
                  <c:v>0.33</c:v>
                </c:pt>
                <c:pt idx="16">
                  <c:v>0.35</c:v>
                </c:pt>
                <c:pt idx="17">
                  <c:v>0.36</c:v>
                </c:pt>
                <c:pt idx="18">
                  <c:v>0.37</c:v>
                </c:pt>
                <c:pt idx="19">
                  <c:v>0.38</c:v>
                </c:pt>
                <c:pt idx="20">
                  <c:v>0.35000000000000009</c:v>
                </c:pt>
                <c:pt idx="21">
                  <c:v>0.31999999999999995</c:v>
                </c:pt>
                <c:pt idx="22">
                  <c:v>0.28999999999999998</c:v>
                </c:pt>
                <c:pt idx="23">
                  <c:v>0.28000000000000003</c:v>
                </c:pt>
                <c:pt idx="24">
                  <c:v>0.27</c:v>
                </c:pt>
                <c:pt idx="25">
                  <c:v>0.26</c:v>
                </c:pt>
                <c:pt idx="26">
                  <c:v>0.25000000000000006</c:v>
                </c:pt>
                <c:pt idx="27">
                  <c:v>0.24000000000000005</c:v>
                </c:pt>
                <c:pt idx="28">
                  <c:v>0.22999999999999993</c:v>
                </c:pt>
                <c:pt idx="29">
                  <c:v>0.20999999999999996</c:v>
                </c:pt>
                <c:pt idx="30">
                  <c:v>0.19999999999999996</c:v>
                </c:pt>
              </c:numCache>
            </c:numRef>
          </c:val>
          <c:extLst>
            <c:ext xmlns:c16="http://schemas.microsoft.com/office/drawing/2014/chart" uri="{C3380CC4-5D6E-409C-BE32-E72D297353CC}">
              <c16:uniqueId val="{00000001-01CB-4773-B528-86A83260C8F7}"/>
            </c:ext>
          </c:extLst>
        </c:ser>
        <c:dLbls>
          <c:showLegendKey val="0"/>
          <c:showVal val="0"/>
          <c:showCatName val="0"/>
          <c:showSerName val="0"/>
          <c:showPercent val="0"/>
          <c:showBubbleSize val="0"/>
        </c:dLbls>
        <c:axId val="1722768319"/>
        <c:axId val="1876773135"/>
      </c:areaChart>
      <c:dateAx>
        <c:axId val="1722768319"/>
        <c:scaling>
          <c:orientation val="minMax"/>
        </c:scaling>
        <c:delete val="0"/>
        <c:axPos val="b"/>
        <c:numFmt formatCode="m/d;@" sourceLinked="0"/>
        <c:majorTickMark val="out"/>
        <c:minorTickMark val="none"/>
        <c:tickLblPos val="nextTo"/>
        <c:spPr>
          <a:noFill/>
          <a:ln w="9525" cap="flat" cmpd="sng" algn="ctr">
            <a:solidFill>
              <a:srgbClr val="1F1A62"/>
            </a:solidFill>
            <a:round/>
          </a:ln>
          <a:effectLst/>
        </c:spPr>
        <c:txPr>
          <a:bodyPr rot="-5400000" spcFirstLastPara="1" vertOverflow="ellipsis"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876773135"/>
        <c:crosses val="autoZero"/>
        <c:auto val="1"/>
        <c:lblOffset val="100"/>
        <c:baseTimeUnit val="days"/>
      </c:dateAx>
      <c:valAx>
        <c:axId val="1876773135"/>
        <c:scaling>
          <c:orientation val="minMax"/>
        </c:scaling>
        <c:delete val="1"/>
        <c:axPos val="l"/>
        <c:numFmt formatCode="General" sourceLinked="1"/>
        <c:majorTickMark val="none"/>
        <c:minorTickMark val="none"/>
        <c:tickLblPos val="nextTo"/>
        <c:crossAx val="1722768319"/>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5515-411A-86FC-274E743D51C9}"/>
              </c:ext>
            </c:extLst>
          </c:dPt>
          <c:dPt>
            <c:idx val="1"/>
            <c:bubble3D val="0"/>
            <c:explosion val="1"/>
            <c:spPr>
              <a:solidFill>
                <a:srgbClr val="ED3C8D"/>
              </a:solidFill>
              <a:ln w="19050">
                <a:solidFill>
                  <a:schemeClr val="lt1"/>
                </a:solidFill>
              </a:ln>
              <a:effectLst/>
            </c:spPr>
            <c:extLst>
              <c:ext xmlns:c16="http://schemas.microsoft.com/office/drawing/2014/chart" uri="{C3380CC4-5D6E-409C-BE32-E72D297353CC}">
                <c16:uniqueId val="{00000003-5515-411A-86FC-274E743D51C9}"/>
              </c:ext>
            </c:extLst>
          </c:dPt>
          <c:cat>
            <c:strRef>
              <c:f>Sheet1!$A$2:$A$3</c:f>
              <c:strCache>
                <c:ptCount val="2"/>
                <c:pt idx="0">
                  <c:v>Sports/News</c:v>
                </c:pt>
                <c:pt idx="1">
                  <c:v>AIL* Test Schedule</c:v>
                </c:pt>
              </c:strCache>
            </c:strRef>
          </c:cat>
          <c:val>
            <c:numRef>
              <c:f>Sheet1!$B$2:$B$3</c:f>
              <c:numCache>
                <c:formatCode>General</c:formatCode>
                <c:ptCount val="2"/>
              </c:numCache>
            </c:numRef>
          </c:val>
          <c:extLst>
            <c:ext xmlns:c16="http://schemas.microsoft.com/office/drawing/2014/chart" uri="{C3380CC4-5D6E-409C-BE32-E72D297353CC}">
              <c16:uniqueId val="{0000000E-5515-411A-86FC-274E743D51C9}"/>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3.1379080368615308E-3"/>
          <c:y val="2.4723157714481428E-2"/>
          <c:w val="0.99686208797065523"/>
          <c:h val="0.97527684228551859"/>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10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63484386248926E-2"/>
          <c:y val="0"/>
          <c:w val="0.80853018738092297"/>
          <c:h val="1"/>
        </c:manualLayout>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C36E-4552-A8AB-3325DA57256F}"/>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3-C36E-4552-A8AB-3325DA57256F}"/>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C36E-4552-A8AB-3325DA5725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36E-4552-A8AB-3325DA57256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6E-4552-A8AB-3325DA57256F}"/>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C36E-4552-A8AB-3325DA57256F}"/>
              </c:ext>
            </c:extLst>
          </c:dPt>
          <c:dLbls>
            <c:dLbl>
              <c:idx val="0"/>
              <c:layout>
                <c:manualLayout>
                  <c:x val="-0.22056705074184149"/>
                  <c:y val="3.5756705635215658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25606928151193231"/>
                      <c:h val="7.7884783538199345E-2"/>
                    </c:manualLayout>
                  </c15:layout>
                </c:ext>
                <c:ext xmlns:c16="http://schemas.microsoft.com/office/drawing/2014/chart" uri="{C3380CC4-5D6E-409C-BE32-E72D297353CC}">
                  <c16:uniqueId val="{00000001-C36E-4552-A8AB-3325DA57256F}"/>
                </c:ext>
              </c:extLst>
            </c:dLbl>
            <c:dLbl>
              <c:idx val="1"/>
              <c:layout>
                <c:manualLayout>
                  <c:x val="0"/>
                  <c:y val="0.14451812800262748"/>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6E-4552-A8AB-3325DA57256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Primetime</c:v>
                </c:pt>
                <c:pt idx="1">
                  <c:v>Late Fringe</c:v>
                </c:pt>
                <c:pt idx="2">
                  <c:v>Weekend</c:v>
                </c:pt>
              </c:strCache>
            </c:strRef>
          </c:cat>
          <c:val>
            <c:numRef>
              <c:f>Sheet1!$B$2:$B$4</c:f>
              <c:numCache>
                <c:formatCode>0.00%</c:formatCode>
                <c:ptCount val="3"/>
                <c:pt idx="0">
                  <c:v>0.85719999999999996</c:v>
                </c:pt>
                <c:pt idx="1">
                  <c:v>5.21E-2</c:v>
                </c:pt>
                <c:pt idx="2">
                  <c:v>9.0700000000000003E-2</c:v>
                </c:pt>
              </c:numCache>
            </c:numRef>
          </c:val>
          <c:extLst>
            <c:ext xmlns:c16="http://schemas.microsoft.com/office/drawing/2014/chart" uri="{C3380CC4-5D6E-409C-BE32-E72D297353CC}">
              <c16:uniqueId val="{0000000C-C36E-4552-A8AB-3325DA57256F}"/>
            </c:ext>
          </c:extLst>
        </c:ser>
        <c:dLbls>
          <c:dLblPos val="bestFit"/>
          <c:showLegendKey val="0"/>
          <c:showVal val="1"/>
          <c:showCatName val="0"/>
          <c:showSerName val="0"/>
          <c:showPercent val="0"/>
          <c:showBubbleSize val="0"/>
          <c:showLeaderLines val="1"/>
        </c:dLbls>
        <c:firstSliceAng val="290"/>
      </c:pieChart>
      <c:spPr>
        <a:noFill/>
        <a:ln>
          <a:noFill/>
        </a:ln>
        <a:effectLst/>
      </c:spPr>
    </c:plotArea>
    <c:plotVisOnly val="1"/>
    <c:dispBlanksAs val="gap"/>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2355971308039"/>
          <c:y val="9.3382624601359515E-2"/>
          <c:w val="0.77649875693367199"/>
          <c:h val="0.90661737539864051"/>
        </c:manualLayout>
      </c:layout>
      <c:pieChart>
        <c:varyColors val="1"/>
        <c:ser>
          <c:idx val="0"/>
          <c:order val="0"/>
          <c:tx>
            <c:strRef>
              <c:f>Sheet1!$B$1</c:f>
              <c:strCache>
                <c:ptCount val="1"/>
                <c:pt idx="0">
                  <c:v>% of Time Spent</c:v>
                </c:pt>
              </c:strCache>
            </c:strRef>
          </c:tx>
          <c:dPt>
            <c:idx val="0"/>
            <c:bubble3D val="0"/>
            <c:spPr>
              <a:solidFill>
                <a:srgbClr val="E2E8F1"/>
              </a:solidFill>
              <a:ln w="19050">
                <a:solidFill>
                  <a:schemeClr val="lt1"/>
                </a:solidFill>
              </a:ln>
              <a:effectLst/>
            </c:spPr>
            <c:extLst>
              <c:ext xmlns:c16="http://schemas.microsoft.com/office/drawing/2014/chart" uri="{C3380CC4-5D6E-409C-BE32-E72D297353CC}">
                <c16:uniqueId val="{00000001-C4D4-40DA-9934-839B4D8377A6}"/>
              </c:ext>
            </c:extLst>
          </c:dPt>
          <c:dPt>
            <c:idx val="1"/>
            <c:bubble3D val="0"/>
            <c:spPr>
              <a:solidFill>
                <a:srgbClr val="FFE900"/>
              </a:solidFill>
              <a:ln w="19050">
                <a:solidFill>
                  <a:schemeClr val="lt1"/>
                </a:solidFill>
              </a:ln>
              <a:effectLst/>
            </c:spPr>
            <c:extLst>
              <c:ext xmlns:c16="http://schemas.microsoft.com/office/drawing/2014/chart" uri="{C3380CC4-5D6E-409C-BE32-E72D297353CC}">
                <c16:uniqueId val="{00000003-C4D4-40DA-9934-839B4D8377A6}"/>
              </c:ext>
            </c:extLst>
          </c:dPt>
          <c:dPt>
            <c:idx val="2"/>
            <c:bubble3D val="0"/>
            <c:spPr>
              <a:solidFill>
                <a:srgbClr val="7ED2F6"/>
              </a:solidFill>
              <a:ln w="19050">
                <a:solidFill>
                  <a:schemeClr val="lt1"/>
                </a:solidFill>
              </a:ln>
              <a:effectLst/>
            </c:spPr>
            <c:extLst>
              <c:ext xmlns:c16="http://schemas.microsoft.com/office/drawing/2014/chart" uri="{C3380CC4-5D6E-409C-BE32-E72D297353CC}">
                <c16:uniqueId val="{00000005-C4D4-40DA-9934-839B4D8377A6}"/>
              </c:ext>
            </c:extLst>
          </c:dPt>
          <c:dPt>
            <c:idx val="3"/>
            <c:bubble3D val="0"/>
            <c:spPr>
              <a:solidFill>
                <a:srgbClr val="1F1A62"/>
              </a:solidFill>
              <a:ln w="19050">
                <a:solidFill>
                  <a:schemeClr val="lt1"/>
                </a:solidFill>
              </a:ln>
              <a:effectLst/>
            </c:spPr>
            <c:extLst>
              <c:ext xmlns:c16="http://schemas.microsoft.com/office/drawing/2014/chart" uri="{C3380CC4-5D6E-409C-BE32-E72D297353CC}">
                <c16:uniqueId val="{00000007-C4D4-40DA-9934-839B4D8377A6}"/>
              </c:ext>
            </c:extLst>
          </c:dPt>
          <c:dPt>
            <c:idx val="4"/>
            <c:bubble3D val="0"/>
            <c:spPr>
              <a:solidFill>
                <a:srgbClr val="00C0F3"/>
              </a:solidFill>
              <a:ln w="19050">
                <a:solidFill>
                  <a:schemeClr val="lt1"/>
                </a:solidFill>
              </a:ln>
              <a:effectLst/>
            </c:spPr>
            <c:extLst>
              <c:ext xmlns:c16="http://schemas.microsoft.com/office/drawing/2014/chart" uri="{C3380CC4-5D6E-409C-BE32-E72D297353CC}">
                <c16:uniqueId val="{00000009-C4D4-40DA-9934-839B4D8377A6}"/>
              </c:ext>
            </c:extLst>
          </c:dPt>
          <c:dPt>
            <c:idx val="5"/>
            <c:bubble3D val="0"/>
            <c:spPr>
              <a:solidFill>
                <a:srgbClr val="ED3C8D"/>
              </a:solidFill>
              <a:ln w="19050">
                <a:solidFill>
                  <a:schemeClr val="lt1"/>
                </a:solidFill>
              </a:ln>
              <a:effectLst/>
            </c:spPr>
            <c:extLst>
              <c:ext xmlns:c16="http://schemas.microsoft.com/office/drawing/2014/chart" uri="{C3380CC4-5D6E-409C-BE32-E72D297353CC}">
                <c16:uniqueId val="{0000000B-C4D4-40DA-9934-839B4D8377A6}"/>
              </c:ext>
            </c:extLst>
          </c:dPt>
          <c:dPt>
            <c:idx val="6"/>
            <c:bubble3D val="0"/>
            <c:spPr>
              <a:solidFill>
                <a:srgbClr val="66C5AD"/>
              </a:solidFill>
              <a:ln w="19050">
                <a:solidFill>
                  <a:schemeClr val="lt1"/>
                </a:solidFill>
              </a:ln>
              <a:effectLst/>
            </c:spPr>
            <c:extLst>
              <c:ext xmlns:c16="http://schemas.microsoft.com/office/drawing/2014/chart" uri="{C3380CC4-5D6E-409C-BE32-E72D297353CC}">
                <c16:uniqueId val="{0000000D-86E1-4187-A7BD-A79D88DC2F56}"/>
              </c:ext>
            </c:extLst>
          </c:dPt>
          <c:dLbls>
            <c:dLbl>
              <c:idx val="0"/>
              <c:layout>
                <c:manualLayout>
                  <c:x val="-5.8398276445918024E-2"/>
                  <c:y val="7.157055851600341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D4-40DA-9934-839B4D8377A6}"/>
                </c:ext>
              </c:extLst>
            </c:dLbl>
            <c:dLbl>
              <c:idx val="1"/>
              <c:layout>
                <c:manualLayout>
                  <c:x val="-3.9452603419801585E-2"/>
                  <c:y val="1.815556668714173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D4-40DA-9934-839B4D8377A6}"/>
                </c:ext>
              </c:extLst>
            </c:dLbl>
            <c:dLbl>
              <c:idx val="2"/>
              <c:layout>
                <c:manualLayout>
                  <c:x val="9.1060490237889922E-4"/>
                  <c:y val="3.166140434781621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D4-40DA-9934-839B4D8377A6}"/>
                </c:ext>
              </c:extLst>
            </c:dLbl>
            <c:dLbl>
              <c:idx val="3"/>
              <c:layout>
                <c:manualLayout>
                  <c:x val="-0.14932493360413648"/>
                  <c:y val="-0.18293376731408686"/>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8426763221898332"/>
                      <c:h val="0.17622776736395224"/>
                    </c:manualLayout>
                  </c15:layout>
                </c:ext>
                <c:ext xmlns:c16="http://schemas.microsoft.com/office/drawing/2014/chart" uri="{C3380CC4-5D6E-409C-BE32-E72D297353CC}">
                  <c16:uniqueId val="{00000007-C4D4-40DA-9934-839B4D8377A6}"/>
                </c:ext>
              </c:extLst>
            </c:dLbl>
            <c:dLbl>
              <c:idx val="5"/>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C4D4-40DA-9934-839B4D8377A6}"/>
                </c:ext>
              </c:extLst>
            </c:dLbl>
            <c:dLbl>
              <c:idx val="6"/>
              <c:layout>
                <c:manualLayout>
                  <c:x val="0.1969936153521584"/>
                  <c:y val="0.17119452749061051"/>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4508192358632538"/>
                      <c:h val="0.17622776736395224"/>
                    </c:manualLayout>
                  </c15:layout>
                </c:ext>
                <c:ext xmlns:c16="http://schemas.microsoft.com/office/drawing/2014/chart" uri="{C3380CC4-5D6E-409C-BE32-E72D297353CC}">
                  <c16:uniqueId val="{0000000D-86E1-4187-A7BD-A79D88DC2F56}"/>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Early Morning</c:v>
                </c:pt>
                <c:pt idx="1">
                  <c:v>Daytime</c:v>
                </c:pt>
                <c:pt idx="2">
                  <c:v>Early Fringe</c:v>
                </c:pt>
                <c:pt idx="3">
                  <c:v>Primetime</c:v>
                </c:pt>
                <c:pt idx="4">
                  <c:v>Late Fringe</c:v>
                </c:pt>
                <c:pt idx="5">
                  <c:v>Weekend</c:v>
                </c:pt>
                <c:pt idx="6">
                  <c:v>Full Day ROT</c:v>
                </c:pt>
              </c:strCache>
            </c:strRef>
          </c:cat>
          <c:val>
            <c:numRef>
              <c:f>Sheet1!$B$2:$B$8</c:f>
              <c:numCache>
                <c:formatCode>0.00%</c:formatCode>
                <c:ptCount val="7"/>
                <c:pt idx="0">
                  <c:v>2.5000000000000001E-3</c:v>
                </c:pt>
                <c:pt idx="1">
                  <c:v>7.6799999999999993E-2</c:v>
                </c:pt>
                <c:pt idx="2">
                  <c:v>1.38E-2</c:v>
                </c:pt>
                <c:pt idx="3">
                  <c:v>0.44729999999999998</c:v>
                </c:pt>
                <c:pt idx="4">
                  <c:v>5.4199999999999998E-2</c:v>
                </c:pt>
                <c:pt idx="5">
                  <c:v>7.8700000000000006E-2</c:v>
                </c:pt>
                <c:pt idx="6">
                  <c:v>0.32669999999999999</c:v>
                </c:pt>
              </c:numCache>
            </c:numRef>
          </c:val>
          <c:extLst>
            <c:ext xmlns:c16="http://schemas.microsoft.com/office/drawing/2014/chart" uri="{C3380CC4-5D6E-409C-BE32-E72D297353CC}">
              <c16:uniqueId val="{0000000C-C4D4-40DA-9934-839B4D8377A6}"/>
            </c:ext>
          </c:extLst>
        </c:ser>
        <c:dLbls>
          <c:dLblPos val="bestFit"/>
          <c:showLegendKey val="0"/>
          <c:showVal val="1"/>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03847591837472"/>
          <c:y val="0.12157006603081436"/>
          <c:w val="0.55271799425568102"/>
          <c:h val="0.82907691513988946"/>
        </c:manualLayout>
      </c:layout>
      <c:pieChart>
        <c:varyColors val="1"/>
        <c:ser>
          <c:idx val="0"/>
          <c:order val="0"/>
          <c:tx>
            <c:strRef>
              <c:f>Sheet1!$B$1</c:f>
              <c:strCache>
                <c:ptCount val="1"/>
                <c:pt idx="0">
                  <c:v>% of Time Spent</c:v>
                </c:pt>
              </c:strCache>
            </c:strRef>
          </c:tx>
          <c:dPt>
            <c:idx val="0"/>
            <c:bubble3D val="0"/>
            <c:spPr>
              <a:solidFill>
                <a:srgbClr val="1F1A62"/>
              </a:solidFill>
              <a:ln w="19050">
                <a:solidFill>
                  <a:schemeClr val="lt1"/>
                </a:solidFill>
              </a:ln>
              <a:effectLst/>
            </c:spPr>
            <c:extLst>
              <c:ext xmlns:c16="http://schemas.microsoft.com/office/drawing/2014/chart" uri="{C3380CC4-5D6E-409C-BE32-E72D297353CC}">
                <c16:uniqueId val="{00000001-6356-4D24-9FB7-6D3F74530B07}"/>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6356-4D24-9FB7-6D3F74530B07}"/>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6356-4D24-9FB7-6D3F74530B07}"/>
              </c:ext>
            </c:extLst>
          </c:dPt>
          <c:dPt>
            <c:idx val="3"/>
            <c:bubble3D val="0"/>
            <c:spPr>
              <a:solidFill>
                <a:srgbClr val="E2E8F1"/>
              </a:solidFill>
              <a:ln w="19050">
                <a:solidFill>
                  <a:schemeClr val="lt1"/>
                </a:solidFill>
              </a:ln>
              <a:effectLst/>
            </c:spPr>
            <c:extLst>
              <c:ext xmlns:c16="http://schemas.microsoft.com/office/drawing/2014/chart" uri="{C3380CC4-5D6E-409C-BE32-E72D297353CC}">
                <c16:uniqueId val="{00000007-6356-4D24-9FB7-6D3F74530B07}"/>
              </c:ext>
            </c:extLst>
          </c:dPt>
          <c:dPt>
            <c:idx val="4"/>
            <c:bubble3D val="0"/>
            <c:explosion val="1"/>
            <c:spPr>
              <a:solidFill>
                <a:srgbClr val="FFE900"/>
              </a:solidFill>
              <a:ln w="19050">
                <a:solidFill>
                  <a:schemeClr val="lt1"/>
                </a:solidFill>
              </a:ln>
              <a:effectLst/>
            </c:spPr>
            <c:extLst>
              <c:ext xmlns:c16="http://schemas.microsoft.com/office/drawing/2014/chart" uri="{C3380CC4-5D6E-409C-BE32-E72D297353CC}">
                <c16:uniqueId val="{00000009-6356-4D24-9FB7-6D3F74530B07}"/>
              </c:ext>
            </c:extLst>
          </c:dPt>
          <c:dPt>
            <c:idx val="5"/>
            <c:bubble3D val="0"/>
            <c:spPr>
              <a:solidFill>
                <a:srgbClr val="7ED2F6"/>
              </a:solidFill>
              <a:ln w="19050">
                <a:solidFill>
                  <a:schemeClr val="lt1"/>
                </a:solidFill>
              </a:ln>
              <a:effectLst/>
            </c:spPr>
            <c:extLst>
              <c:ext xmlns:c16="http://schemas.microsoft.com/office/drawing/2014/chart" uri="{C3380CC4-5D6E-409C-BE32-E72D297353CC}">
                <c16:uniqueId val="{0000000B-6356-4D24-9FB7-6D3F74530B07}"/>
              </c:ext>
            </c:extLst>
          </c:dPt>
          <c:dPt>
            <c:idx val="6"/>
            <c:bubble3D val="0"/>
            <c:spPr>
              <a:solidFill>
                <a:srgbClr val="66C5AD"/>
              </a:solidFill>
              <a:ln w="19050">
                <a:solidFill>
                  <a:schemeClr val="lt1"/>
                </a:solidFill>
              </a:ln>
              <a:effectLst/>
            </c:spPr>
            <c:extLst>
              <c:ext xmlns:c16="http://schemas.microsoft.com/office/drawing/2014/chart" uri="{C3380CC4-5D6E-409C-BE32-E72D297353CC}">
                <c16:uniqueId val="{0000000D-6356-4D24-9FB7-6D3F74530B07}"/>
              </c:ext>
            </c:extLst>
          </c:dPt>
          <c:cat>
            <c:strRef>
              <c:f>Sheet1!$A$2:$A$8</c:f>
              <c:strCache>
                <c:ptCount val="7"/>
                <c:pt idx="0">
                  <c:v>Primetime</c:v>
                </c:pt>
                <c:pt idx="1">
                  <c:v>Late Fringe</c:v>
                </c:pt>
                <c:pt idx="2">
                  <c:v>Weekend</c:v>
                </c:pt>
                <c:pt idx="3">
                  <c:v>Early Morning</c:v>
                </c:pt>
                <c:pt idx="4">
                  <c:v>Daytime</c:v>
                </c:pt>
                <c:pt idx="5">
                  <c:v>Early Fringe</c:v>
                </c:pt>
                <c:pt idx="6">
                  <c:v>Full Day ROT</c:v>
                </c:pt>
              </c:strCache>
            </c:strRef>
          </c:cat>
          <c:val>
            <c:numRef>
              <c:f>Sheet1!$B$2:$B$8</c:f>
              <c:numCache>
                <c:formatCode>General</c:formatCode>
                <c:ptCount val="7"/>
              </c:numCache>
            </c:numRef>
          </c:val>
          <c:extLst>
            <c:ext xmlns:c16="http://schemas.microsoft.com/office/drawing/2014/chart" uri="{C3380CC4-5D6E-409C-BE32-E72D297353CC}">
              <c16:uniqueId val="{0000000E-6356-4D24-9FB7-6D3F74530B07}"/>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Entry>
      <c:layout>
        <c:manualLayout>
          <c:xMode val="edge"/>
          <c:yMode val="edge"/>
          <c:x val="4.2262231260356022E-5"/>
          <c:y val="7.0031109081568579E-2"/>
          <c:w val="0.9968620504418263"/>
          <c:h val="0.82752297505565398"/>
        </c:manualLayout>
      </c:layout>
      <c:overlay val="0"/>
      <c:spPr>
        <a:solidFill>
          <a:schemeClr val="bg1"/>
        </a:solidFill>
        <a:ln>
          <a:solidFill>
            <a:schemeClr val="tx1"/>
          </a:solidFill>
        </a:ln>
        <a:effectLst/>
      </c:spPr>
      <c:txPr>
        <a:bodyPr rot="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sz="110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rgbClr val="1F1A62"/>
                </a:solidFill>
                <a:latin typeface="Helvetica" panose="020B0604020202020204" pitchFamily="34" charset="0"/>
                <a:ea typeface="+mn-ea"/>
                <a:cs typeface="Helvetica" panose="020B0604020202020204" pitchFamily="34" charset="0"/>
              </a:defRPr>
            </a:pPr>
            <a:r>
              <a:rPr lang="en-US"/>
              <a:t>% of Reached Target HHs</a:t>
            </a:r>
          </a:p>
        </c:rich>
      </c:tx>
      <c:layout>
        <c:manualLayout>
          <c:xMode val="edge"/>
          <c:yMode val="edge"/>
          <c:x val="0.29128455818022747"/>
          <c:y val="0.10574712643678161"/>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rgbClr val="1F1A62"/>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0.26559470691163606"/>
          <c:y val="0.1820233505294597"/>
          <c:w val="0.38308333333333333"/>
          <c:h val="0.63406896551724135"/>
        </c:manualLayout>
      </c:layout>
      <c:pieChart>
        <c:varyColors val="1"/>
        <c:ser>
          <c:idx val="0"/>
          <c:order val="0"/>
          <c:tx>
            <c:strRef>
              <c:f>'Slides 7-9'!$M$70</c:f>
              <c:strCache>
                <c:ptCount val="1"/>
                <c:pt idx="0">
                  <c:v>% of Reached Target HHLDs</c:v>
                </c:pt>
              </c:strCache>
            </c:strRef>
          </c:tx>
          <c:explosion val="1"/>
          <c:dPt>
            <c:idx val="0"/>
            <c:bubble3D val="0"/>
            <c:explosion val="0"/>
            <c:spPr>
              <a:solidFill>
                <a:srgbClr val="ED3C8D"/>
              </a:solidFill>
              <a:ln w="19050">
                <a:solidFill>
                  <a:schemeClr val="lt1"/>
                </a:solidFill>
              </a:ln>
              <a:effectLst/>
            </c:spPr>
            <c:extLst>
              <c:ext xmlns:c16="http://schemas.microsoft.com/office/drawing/2014/chart" uri="{C3380CC4-5D6E-409C-BE32-E72D297353CC}">
                <c16:uniqueId val="{00000001-5C47-4CD9-AD3B-B4B1A4B117AE}"/>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5C47-4CD9-AD3B-B4B1A4B117AE}"/>
              </c:ext>
            </c:extLst>
          </c:dPt>
          <c:dPt>
            <c:idx val="2"/>
            <c:bubble3D val="0"/>
            <c:spPr>
              <a:solidFill>
                <a:srgbClr val="1F1A62"/>
              </a:solidFill>
              <a:ln w="19050">
                <a:solidFill>
                  <a:schemeClr val="lt1"/>
                </a:solidFill>
              </a:ln>
              <a:effectLst/>
            </c:spPr>
            <c:extLst>
              <c:ext xmlns:c16="http://schemas.microsoft.com/office/drawing/2014/chart" uri="{C3380CC4-5D6E-409C-BE32-E72D297353CC}">
                <c16:uniqueId val="{00000005-5C47-4CD9-AD3B-B4B1A4B117AE}"/>
              </c:ext>
            </c:extLst>
          </c:dPt>
          <c:dLbls>
            <c:dLbl>
              <c:idx val="0"/>
              <c:layout>
                <c:manualLayout>
                  <c:x val="-0.17042169728783901"/>
                  <c:y val="-8.59625305457507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47-4CD9-AD3B-B4B1A4B117AE}"/>
                </c:ext>
              </c:extLst>
            </c:dLbl>
            <c:dLbl>
              <c:idx val="1"/>
              <c:layout>
                <c:manualLayout>
                  <c:x val="3.2095360271622024E-3"/>
                  <c:y val="1.3103448275862069E-2"/>
                </c:manualLayout>
              </c:layout>
              <c:spPr>
                <a:noFill/>
                <a:ln>
                  <a:noFill/>
                </a:ln>
                <a:effectLst/>
              </c:spPr>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47-4CD9-AD3B-B4B1A4B117AE}"/>
                </c:ext>
              </c:extLst>
            </c:dLbl>
            <c:dLbl>
              <c:idx val="2"/>
              <c:layout>
                <c:manualLayout>
                  <c:x val="0.17001618547681535"/>
                  <c:y val="3.29405376052131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47-4CD9-AD3B-B4B1A4B117AE}"/>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'Slides 7-9'!$I$71:$I$73</c:f>
              <c:strCache>
                <c:ptCount val="3"/>
                <c:pt idx="0">
                  <c:v>OTT Only</c:v>
                </c:pt>
                <c:pt idx="1">
                  <c:v>Linear TV &amp; OTT</c:v>
                </c:pt>
                <c:pt idx="2">
                  <c:v>Linear TV Only</c:v>
                </c:pt>
              </c:strCache>
            </c:strRef>
          </c:cat>
          <c:val>
            <c:numRef>
              <c:f>'Slides 7-9'!$M$71:$M$73</c:f>
              <c:numCache>
                <c:formatCode>0.0%</c:formatCode>
                <c:ptCount val="3"/>
                <c:pt idx="0">
                  <c:v>0.46615067079463363</c:v>
                </c:pt>
                <c:pt idx="1">
                  <c:v>7.7605779153766763E-2</c:v>
                </c:pt>
                <c:pt idx="2">
                  <c:v>0.45624355005159961</c:v>
                </c:pt>
              </c:numCache>
            </c:numRef>
          </c:val>
          <c:extLst>
            <c:ext xmlns:c16="http://schemas.microsoft.com/office/drawing/2014/chart" uri="{C3380CC4-5D6E-409C-BE32-E72D297353CC}">
              <c16:uniqueId val="{00000006-5C47-4CD9-AD3B-B4B1A4B117A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316141732283461"/>
          <c:y val="0.18994841162096118"/>
          <c:w val="0.24396719160104988"/>
          <c:h val="0.25960739282589679"/>
        </c:manualLayout>
      </c:layout>
      <c:overlay val="0"/>
      <c:spPr>
        <a:noFill/>
        <a:ln>
          <a:noFill/>
        </a:ln>
        <a:effectLst/>
      </c:spPr>
      <c:txPr>
        <a:bodyPr rot="0" spcFirstLastPara="1" vertOverflow="ellipsis" vert="horz" wrap="square" anchor="ctr" anchorCtr="1"/>
        <a:lstStyle/>
        <a:p>
          <a:pPr rtl="0">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rgbClr val="1F1A62"/>
                </a:solidFill>
                <a:latin typeface="Helvetica" panose="020B0604020202020204" pitchFamily="34" charset="0"/>
                <a:ea typeface="+mn-ea"/>
                <a:cs typeface="Helvetica" panose="020B0604020202020204" pitchFamily="34" charset="0"/>
              </a:defRPr>
            </a:pPr>
            <a:r>
              <a:rPr lang="en-US"/>
              <a:t>% of OTT Reached HHs</a:t>
            </a:r>
          </a:p>
        </c:rich>
      </c:tx>
      <c:layout>
        <c:manualLayout>
          <c:xMode val="edge"/>
          <c:yMode val="edge"/>
          <c:x val="0.30838122170478277"/>
          <c:y val="0.10667897547289347"/>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rgbClr val="1F1A62"/>
              </a:solidFill>
              <a:latin typeface="Helvetica" panose="020B0604020202020204" pitchFamily="34" charset="0"/>
              <a:ea typeface="+mn-ea"/>
              <a:cs typeface="Helvetica" panose="020B0604020202020204" pitchFamily="34" charset="0"/>
            </a:defRPr>
          </a:pPr>
          <a:endParaRPr lang="en-US"/>
        </a:p>
      </c:txPr>
    </c:title>
    <c:autoTitleDeleted val="0"/>
    <c:plotArea>
      <c:layout>
        <c:manualLayout>
          <c:layoutTarget val="inner"/>
          <c:xMode val="edge"/>
          <c:yMode val="edge"/>
          <c:x val="0.31245011177556675"/>
          <c:y val="0.1904939813557788"/>
          <c:w val="0.37088430255937949"/>
          <c:h val="0.62103937007874022"/>
        </c:manualLayout>
      </c:layout>
      <c:pieChart>
        <c:varyColors val="1"/>
        <c:ser>
          <c:idx val="0"/>
          <c:order val="0"/>
          <c:tx>
            <c:strRef>
              <c:f>'Slides 7-9'!$K$85</c:f>
              <c:strCache>
                <c:ptCount val="1"/>
                <c:pt idx="0">
                  <c:v>% of OTT Reached HHLDs</c:v>
                </c:pt>
              </c:strCache>
            </c:strRef>
          </c:tx>
          <c:explosion val="1"/>
          <c:dPt>
            <c:idx val="0"/>
            <c:bubble3D val="0"/>
            <c:spPr>
              <a:solidFill>
                <a:srgbClr val="ED3C8D"/>
              </a:solidFill>
              <a:ln w="19050">
                <a:solidFill>
                  <a:schemeClr val="lt1"/>
                </a:solidFill>
              </a:ln>
              <a:effectLst/>
            </c:spPr>
            <c:extLst>
              <c:ext xmlns:c16="http://schemas.microsoft.com/office/drawing/2014/chart" uri="{C3380CC4-5D6E-409C-BE32-E72D297353CC}">
                <c16:uniqueId val="{00000001-46A4-470B-B54B-DE5474CFA054}"/>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46A4-470B-B54B-DE5474CFA054}"/>
              </c:ext>
            </c:extLst>
          </c:dPt>
          <c:dLbls>
            <c:dLbl>
              <c:idx val="0"/>
              <c:layout>
                <c:manualLayout>
                  <c:x val="-0.10442429049277561"/>
                  <c:y val="-0.238702144990496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A4-470B-B54B-DE5474CFA054}"/>
                </c:ext>
              </c:extLst>
            </c:dLbl>
            <c:dLbl>
              <c:idx val="1"/>
              <c:layout>
                <c:manualLayout>
                  <c:x val="9.222149158532221E-2"/>
                  <c:y val="0.12942492533260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A4-470B-B54B-DE5474CFA054}"/>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'Slides 7-9'!$I$86:$I$87</c:f>
              <c:strCache>
                <c:ptCount val="2"/>
                <c:pt idx="0">
                  <c:v>OTT Only (Incremental)</c:v>
                </c:pt>
                <c:pt idx="1">
                  <c:v>Linear TV &amp; OTT</c:v>
                </c:pt>
              </c:strCache>
            </c:strRef>
          </c:cat>
          <c:val>
            <c:numRef>
              <c:f>'Slides 7-9'!$K$86:$K$87</c:f>
              <c:numCache>
                <c:formatCode>0.0%</c:formatCode>
                <c:ptCount val="2"/>
                <c:pt idx="0">
                  <c:v>0.85727842095274243</c:v>
                </c:pt>
                <c:pt idx="1">
                  <c:v>0.14272157904725755</c:v>
                </c:pt>
              </c:numCache>
            </c:numRef>
          </c:val>
          <c:extLst>
            <c:ext xmlns:c16="http://schemas.microsoft.com/office/drawing/2014/chart" uri="{C3380CC4-5D6E-409C-BE32-E72D297353CC}">
              <c16:uniqueId val="{00000004-46A4-470B-B54B-DE5474CFA05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7515944773789605"/>
          <c:y val="0.16493148701239932"/>
          <c:w val="0.28071903903280626"/>
          <c:h val="0.27729568286722778"/>
        </c:manualLayout>
      </c:layout>
      <c:overlay val="0"/>
      <c:spPr>
        <a:noFill/>
        <a:ln>
          <a:noFill/>
        </a:ln>
        <a:effectLst/>
      </c:spPr>
      <c:txPr>
        <a:bodyPr rot="0" spcFirstLastPara="1" vertOverflow="ellipsis" vert="horz" wrap="square" anchor="ctr" anchorCtr="1"/>
        <a:lstStyle/>
        <a:p>
          <a:pPr rtl="0">
            <a:defRPr sz="9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OTT Incremental Reach %</c:v>
                </c:pt>
              </c:strCache>
            </c:strRef>
          </c:tx>
          <c:spPr>
            <a:ln w="28575" cap="rnd">
              <a:solidFill>
                <a:srgbClr val="ED3C8D"/>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Week 1</c:v>
                </c:pt>
                <c:pt idx="1">
                  <c:v>Week 2</c:v>
                </c:pt>
                <c:pt idx="2">
                  <c:v>Week 3</c:v>
                </c:pt>
                <c:pt idx="3">
                  <c:v>Week 4</c:v>
                </c:pt>
                <c:pt idx="4">
                  <c:v>Week 5</c:v>
                </c:pt>
                <c:pt idx="5">
                  <c:v>Week 6</c:v>
                </c:pt>
              </c:strCache>
            </c:strRef>
          </c:cat>
          <c:val>
            <c:numRef>
              <c:f>Sheet1!$B$2:$B$7</c:f>
              <c:numCache>
                <c:formatCode>0.0%</c:formatCode>
                <c:ptCount val="6"/>
                <c:pt idx="0">
                  <c:v>3.6999999999999998E-2</c:v>
                </c:pt>
                <c:pt idx="1">
                  <c:v>6.7000000000000004E-2</c:v>
                </c:pt>
                <c:pt idx="2">
                  <c:v>9.2999999999999999E-2</c:v>
                </c:pt>
                <c:pt idx="3">
                  <c:v>0.128</c:v>
                </c:pt>
                <c:pt idx="4">
                  <c:v>0.14499999999999999</c:v>
                </c:pt>
                <c:pt idx="5">
                  <c:v>0.14699999999999999</c:v>
                </c:pt>
              </c:numCache>
            </c:numRef>
          </c:val>
          <c:smooth val="0"/>
          <c:extLst>
            <c:ext xmlns:c16="http://schemas.microsoft.com/office/drawing/2014/chart" uri="{C3380CC4-5D6E-409C-BE32-E72D297353CC}">
              <c16:uniqueId val="{00000000-EB90-4B7F-AADC-7312B8C789C5}"/>
            </c:ext>
          </c:extLst>
        </c:ser>
        <c:dLbls>
          <c:showLegendKey val="0"/>
          <c:showVal val="0"/>
          <c:showCatName val="0"/>
          <c:showSerName val="0"/>
          <c:showPercent val="0"/>
          <c:showBubbleSize val="0"/>
        </c:dLbls>
        <c:smooth val="0"/>
        <c:axId val="288236991"/>
        <c:axId val="288239903"/>
      </c:lineChart>
      <c:catAx>
        <c:axId val="288236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288239903"/>
        <c:crosses val="autoZero"/>
        <c:auto val="1"/>
        <c:lblAlgn val="ctr"/>
        <c:lblOffset val="100"/>
        <c:noMultiLvlLbl val="0"/>
      </c:catAx>
      <c:valAx>
        <c:axId val="288239903"/>
        <c:scaling>
          <c:orientation val="minMax"/>
        </c:scaling>
        <c:delete val="1"/>
        <c:axPos val="l"/>
        <c:numFmt formatCode="0.0%" sourceLinked="1"/>
        <c:majorTickMark val="none"/>
        <c:minorTickMark val="none"/>
        <c:tickLblPos val="nextTo"/>
        <c:crossAx val="288236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62339272531629E-2"/>
          <c:y val="0.11275016003700709"/>
          <c:w val="0.96147532145493675"/>
          <c:h val="0.73168639288267534"/>
        </c:manualLayout>
      </c:layout>
      <c:barChart>
        <c:barDir val="col"/>
        <c:grouping val="clustered"/>
        <c:varyColors val="0"/>
        <c:ser>
          <c:idx val="0"/>
          <c:order val="0"/>
          <c:tx>
            <c:strRef>
              <c:f>Sheet1!$B$1</c:f>
              <c:strCache>
                <c:ptCount val="1"/>
                <c:pt idx="0">
                  <c:v>Series 1</c:v>
                </c:pt>
              </c:strCache>
            </c:strRef>
          </c:tx>
          <c:spPr>
            <a:solidFill>
              <a:srgbClr val="002060"/>
            </a:solidFill>
            <a:ln>
              <a:noFill/>
            </a:ln>
            <a:effectLst/>
          </c:spPr>
          <c:invertIfNegative val="0"/>
          <c:dLbls>
            <c:dLbl>
              <c:idx val="0"/>
              <c:layout>
                <c:manualLayout>
                  <c:x val="1.7511217520483299E-3"/>
                  <c:y val="0"/>
                </c:manualLayout>
              </c:layout>
              <c:tx>
                <c:rich>
                  <a:bodyPr/>
                  <a:lstStyle/>
                  <a:p>
                    <a:fld id="{26D7F88C-5DD1-4BFC-B65E-A1BAC9033ECE}"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022-4558-8C11-369096B8B5E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2060"/>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Guaranteed Conversion Rate</c:v>
                </c:pt>
                <c:pt idx="1">
                  <c:v>Delivered Conversion Rate</c:v>
                </c:pt>
              </c:strCache>
            </c:strRef>
          </c:cat>
          <c:val>
            <c:numRef>
              <c:f>Sheet1!$B$2:$B$3</c:f>
              <c:numCache>
                <c:formatCode>0.00%</c:formatCode>
                <c:ptCount val="2"/>
                <c:pt idx="0">
                  <c:v>8.9899999999999994E-2</c:v>
                </c:pt>
                <c:pt idx="1">
                  <c:v>9.5200000000000007E-2</c:v>
                </c:pt>
              </c:numCache>
            </c:numRef>
          </c:val>
          <c:extLst>
            <c:ext xmlns:c16="http://schemas.microsoft.com/office/drawing/2014/chart" uri="{C3380CC4-5D6E-409C-BE32-E72D297353CC}">
              <c16:uniqueId val="{00000000-7022-4558-8C11-369096B8B5EC}"/>
            </c:ext>
          </c:extLst>
        </c:ser>
        <c:dLbls>
          <c:showLegendKey val="0"/>
          <c:showVal val="0"/>
          <c:showCatName val="0"/>
          <c:showSerName val="0"/>
          <c:showPercent val="0"/>
          <c:showBubbleSize val="0"/>
        </c:dLbls>
        <c:gapWidth val="273"/>
        <c:overlap val="-52"/>
        <c:axId val="123913456"/>
        <c:axId val="123913040"/>
      </c:barChart>
      <c:catAx>
        <c:axId val="123913456"/>
        <c:scaling>
          <c:orientation val="minMax"/>
        </c:scaling>
        <c:delete val="0"/>
        <c:axPos val="b"/>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Helvetica" panose="020B0604020202020204" pitchFamily="34" charset="0"/>
                <a:ea typeface="+mn-ea"/>
                <a:cs typeface="Helvetica" panose="020B0604020202020204" pitchFamily="34" charset="0"/>
              </a:defRPr>
            </a:pPr>
            <a:endParaRPr lang="en-US"/>
          </a:p>
        </c:txPr>
        <c:crossAx val="123913040"/>
        <c:crosses val="autoZero"/>
        <c:auto val="1"/>
        <c:lblAlgn val="ctr"/>
        <c:lblOffset val="100"/>
        <c:noMultiLvlLbl val="0"/>
      </c:catAx>
      <c:valAx>
        <c:axId val="123913040"/>
        <c:scaling>
          <c:orientation val="minMax"/>
          <c:min val="0"/>
        </c:scaling>
        <c:delete val="1"/>
        <c:axPos val="l"/>
        <c:numFmt formatCode="0.00%" sourceLinked="1"/>
        <c:majorTickMark val="out"/>
        <c:minorTickMark val="none"/>
        <c:tickLblPos val="nextTo"/>
        <c:crossAx val="123913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2060"/>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1DB361"/>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3-1AE6-4498-8AF3-C6EF562FC9A3}"/>
              </c:ext>
            </c:extLst>
          </c:dPt>
          <c:dPt>
            <c:idx val="1"/>
            <c:invertIfNegative val="0"/>
            <c:bubble3D val="0"/>
            <c:spPr>
              <a:solidFill>
                <a:srgbClr val="1F1A62"/>
              </a:solidFill>
              <a:ln>
                <a:noFill/>
              </a:ln>
              <a:effectLst/>
            </c:spPr>
            <c:extLst>
              <c:ext xmlns:c16="http://schemas.microsoft.com/office/drawing/2014/chart" uri="{C3380CC4-5D6E-409C-BE32-E72D297353CC}">
                <c16:uniqueId val="{00000001-1AE6-4498-8AF3-C6EF562FC9A3}"/>
              </c:ext>
            </c:extLst>
          </c:dPt>
          <c:cat>
            <c:strRef>
              <c:f>Sheet1!$A$2:$A$3</c:f>
              <c:strCache>
                <c:ptCount val="2"/>
                <c:pt idx="0">
                  <c:v>Unexposed and Converted</c:v>
                </c:pt>
                <c:pt idx="1">
                  <c:v>Exposed and Converted</c:v>
                </c:pt>
              </c:strCache>
            </c:strRef>
          </c:cat>
          <c:val>
            <c:numRef>
              <c:f>Sheet1!$B$2:$B$3</c:f>
              <c:numCache>
                <c:formatCode>0.00%</c:formatCode>
                <c:ptCount val="2"/>
                <c:pt idx="0">
                  <c:v>2E-3</c:v>
                </c:pt>
                <c:pt idx="1">
                  <c:v>3.3E-3</c:v>
                </c:pt>
              </c:numCache>
            </c:numRef>
          </c:val>
          <c:extLst>
            <c:ext xmlns:c16="http://schemas.microsoft.com/office/drawing/2014/chart" uri="{C3380CC4-5D6E-409C-BE32-E72D297353CC}">
              <c16:uniqueId val="{00000002-1AE6-4498-8AF3-C6EF562FC9A3}"/>
            </c:ext>
          </c:extLst>
        </c:ser>
        <c:dLbls>
          <c:showLegendKey val="0"/>
          <c:showVal val="0"/>
          <c:showCatName val="0"/>
          <c:showSerName val="0"/>
          <c:showPercent val="0"/>
          <c:showBubbleSize val="0"/>
        </c:dLbls>
        <c:gapWidth val="52"/>
        <c:axId val="230309160"/>
        <c:axId val="239467136"/>
      </c:barChart>
      <c:catAx>
        <c:axId val="230309160"/>
        <c:scaling>
          <c:orientation val="minMax"/>
        </c:scaling>
        <c:delete val="1"/>
        <c:axPos val="l"/>
        <c:numFmt formatCode="General" sourceLinked="1"/>
        <c:majorTickMark val="out"/>
        <c:minorTickMark val="none"/>
        <c:tickLblPos val="nextTo"/>
        <c:crossAx val="239467136"/>
        <c:crosses val="autoZero"/>
        <c:auto val="1"/>
        <c:lblAlgn val="ctr"/>
        <c:lblOffset val="100"/>
        <c:noMultiLvlLbl val="0"/>
      </c:catAx>
      <c:valAx>
        <c:axId val="239467136"/>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230309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50ACCC43-484C-45FC-AC04-11D1B4FD792F}" type="datetimeFigureOut">
              <a:rPr lang="en-US" smtClean="0"/>
              <a:t>3/29/2021</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46D361C7-2C28-438A-B554-42B3EE91A13C}" type="slidenum">
              <a:rPr lang="en-US" smtClean="0"/>
              <a:t>‹#›</a:t>
            </a:fld>
            <a:endParaRPr lang="en-US"/>
          </a:p>
        </p:txBody>
      </p:sp>
    </p:spTree>
    <p:extLst>
      <p:ext uri="{BB962C8B-B14F-4D97-AF65-F5344CB8AC3E}">
        <p14:creationId xmlns:p14="http://schemas.microsoft.com/office/powerpoint/2010/main" val="4138231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687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42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77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55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361C7-2C28-438A-B554-42B3EE91A13C}" type="slidenum">
              <a:rPr lang="en-US" smtClean="0"/>
              <a:t>26</a:t>
            </a:fld>
            <a:endParaRPr lang="en-US"/>
          </a:p>
        </p:txBody>
      </p:sp>
    </p:spTree>
    <p:extLst>
      <p:ext uri="{BB962C8B-B14F-4D97-AF65-F5344CB8AC3E}">
        <p14:creationId xmlns:p14="http://schemas.microsoft.com/office/powerpoint/2010/main" val="1719906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784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57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361C7-2C28-438A-B554-42B3EE91A13C}" type="slidenum">
              <a:rPr lang="en-US" smtClean="0"/>
              <a:t>4</a:t>
            </a:fld>
            <a:endParaRPr lang="en-US"/>
          </a:p>
        </p:txBody>
      </p:sp>
    </p:spTree>
    <p:extLst>
      <p:ext uri="{BB962C8B-B14F-4D97-AF65-F5344CB8AC3E}">
        <p14:creationId xmlns:p14="http://schemas.microsoft.com/office/powerpoint/2010/main" val="236363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31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361C7-2C28-438A-B554-42B3EE91A13C}" type="slidenum">
              <a:rPr lang="en-US" smtClean="0"/>
              <a:t>9</a:t>
            </a:fld>
            <a:endParaRPr lang="en-US"/>
          </a:p>
        </p:txBody>
      </p:sp>
    </p:spTree>
    <p:extLst>
      <p:ext uri="{BB962C8B-B14F-4D97-AF65-F5344CB8AC3E}">
        <p14:creationId xmlns:p14="http://schemas.microsoft.com/office/powerpoint/2010/main" val="135855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361C7-2C28-438A-B554-42B3EE91A13C}" type="slidenum">
              <a:rPr lang="en-US" smtClean="0"/>
              <a:t>12</a:t>
            </a:fld>
            <a:endParaRPr lang="en-US"/>
          </a:p>
        </p:txBody>
      </p:sp>
    </p:spTree>
    <p:extLst>
      <p:ext uri="{BB962C8B-B14F-4D97-AF65-F5344CB8AC3E}">
        <p14:creationId xmlns:p14="http://schemas.microsoft.com/office/powerpoint/2010/main" val="576317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2473">
              <a:defRPr/>
            </a:pPr>
            <a:fld id="{F3615BE2-BB6E-D846-B0CB-BE207E4BB8A8}" type="slidenum">
              <a:rPr lang="en-US">
                <a:solidFill>
                  <a:prstClr val="black"/>
                </a:solidFill>
                <a:latin typeface="Calibri" panose="020F0502020204030204"/>
              </a:rPr>
              <a:pPr defTabSz="952473">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51688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361C7-2C28-438A-B554-42B3EE91A13C}" type="slidenum">
              <a:rPr lang="en-US" smtClean="0"/>
              <a:t>15</a:t>
            </a:fld>
            <a:endParaRPr lang="en-US"/>
          </a:p>
        </p:txBody>
      </p:sp>
    </p:spTree>
    <p:extLst>
      <p:ext uri="{BB962C8B-B14F-4D97-AF65-F5344CB8AC3E}">
        <p14:creationId xmlns:p14="http://schemas.microsoft.com/office/powerpoint/2010/main" val="21320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D361C7-2C28-438A-B554-42B3EE91A13C}" type="slidenum">
              <a:rPr lang="en-US" smtClean="0"/>
              <a:t>16</a:t>
            </a:fld>
            <a:endParaRPr lang="en-US"/>
          </a:p>
        </p:txBody>
      </p:sp>
    </p:spTree>
    <p:extLst>
      <p:ext uri="{BB962C8B-B14F-4D97-AF65-F5344CB8AC3E}">
        <p14:creationId xmlns:p14="http://schemas.microsoft.com/office/powerpoint/2010/main" val="1593816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1923">
              <a:defRPr/>
            </a:pPr>
            <a:fld id="{46D361C7-2C28-438A-B554-42B3EE91A13C}" type="slidenum">
              <a:rPr lang="en-US">
                <a:solidFill>
                  <a:prstClr val="black"/>
                </a:solidFill>
                <a:latin typeface="Calibri" panose="020F0502020204030204"/>
              </a:rPr>
              <a:pPr defTabSz="941923">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39803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emf"/><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H">
    <p:spTree>
      <p:nvGrpSpPr>
        <p:cNvPr id="1" name=""/>
        <p:cNvGrpSpPr/>
        <p:nvPr/>
      </p:nvGrpSpPr>
      <p:grpSpPr>
        <a:xfrm>
          <a:off x="0" y="0"/>
          <a:ext cx="0" cy="0"/>
          <a:chOff x="0" y="0"/>
          <a:chExt cx="0" cy="0"/>
        </a:xfrm>
      </p:grpSpPr>
      <p:sp>
        <p:nvSpPr>
          <p:cNvPr id="14" name="Slide Number">
            <a:extLst>
              <a:ext uri="{FF2B5EF4-FFF2-40B4-BE49-F238E27FC236}">
                <a16:creationId xmlns:a16="http://schemas.microsoft.com/office/drawing/2014/main" id="{BF434E76-CAFF-4AFD-8B6D-F8FB2D60C6B4}"/>
              </a:ext>
            </a:extLst>
          </p:cNvPr>
          <p:cNvSpPr>
            <a:spLocks noGrp="1"/>
          </p:cNvSpPr>
          <p:nvPr>
            <p:ph type="sldNum" sz="quarter" idx="12"/>
          </p:nvPr>
        </p:nvSpPr>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01D91A68-801D-7D47-A144-F6FCE10597DF}"/>
              </a:ext>
            </a:extLst>
          </p:cNvPr>
          <p:cNvSpPr>
            <a:spLocks noGrp="1"/>
          </p:cNvSpPr>
          <p:nvPr>
            <p:ph type="dt" sz="half" idx="13"/>
          </p:nvPr>
        </p:nvSpPr>
        <p:spPr/>
        <p:txBody>
          <a:bodyPr/>
          <a:lstStyle/>
          <a:p>
            <a:r>
              <a:rPr lang="en-US"/>
              <a:t> </a:t>
            </a:r>
          </a:p>
        </p:txBody>
      </p:sp>
      <p:sp>
        <p:nvSpPr>
          <p:cNvPr id="3" name="Copyright">
            <a:extLst>
              <a:ext uri="{FF2B5EF4-FFF2-40B4-BE49-F238E27FC236}">
                <a16:creationId xmlns:a16="http://schemas.microsoft.com/office/drawing/2014/main" id="{C713431A-C8D3-8B4B-BC95-B45E7B9501AF}"/>
              </a:ext>
            </a:extLst>
          </p:cNvPr>
          <p:cNvSpPr>
            <a:spLocks noGrp="1"/>
          </p:cNvSpPr>
          <p:nvPr>
            <p:ph type="ftr" sz="quarter" idx="14"/>
          </p:nvPr>
        </p:nvSpPr>
        <p:spPr/>
        <p:txBody>
          <a:bodyPr/>
          <a:lstStyle/>
          <a:p>
            <a:r>
              <a:rPr lang="en-US"/>
              <a:t> </a:t>
            </a:r>
          </a:p>
        </p:txBody>
      </p:sp>
      <p:sp>
        <p:nvSpPr>
          <p:cNvPr id="8" name="Title">
            <a:extLst>
              <a:ext uri="{FF2B5EF4-FFF2-40B4-BE49-F238E27FC236}">
                <a16:creationId xmlns:a16="http://schemas.microsoft.com/office/drawing/2014/main" id="{D8763EA1-310B-4209-9A06-B0BD5969B92A}"/>
              </a:ext>
            </a:extLst>
          </p:cNvPr>
          <p:cNvSpPr>
            <a:spLocks noGrp="1"/>
          </p:cNvSpPr>
          <p:nvPr>
            <p:ph type="title"/>
          </p:nvPr>
        </p:nvSpPr>
        <p:spPr/>
        <p:txBody>
          <a:bodyPr/>
          <a:lstStyle/>
          <a:p>
            <a:r>
              <a:rPr lang="en-US"/>
              <a:t>Click to edit Master title style</a:t>
            </a:r>
            <a:endParaRPr lang="en-GB"/>
          </a:p>
        </p:txBody>
      </p:sp>
      <p:sp>
        <p:nvSpPr>
          <p:cNvPr id="9" name="Header">
            <a:extLst>
              <a:ext uri="{FF2B5EF4-FFF2-40B4-BE49-F238E27FC236}">
                <a16:creationId xmlns:a16="http://schemas.microsoft.com/office/drawing/2014/main" id="{E4305CAD-710F-444F-B556-F0FF4F42A7C2}"/>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840622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FA93-2399-4285-A3B9-3389420AB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F632B-5ACC-47F8-9086-16155C57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16EAB-5F3D-45C4-9617-0B9BB2333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E5C5B-6948-4826-ACE7-D91348070601}"/>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6" name="Footer Placeholder 5">
            <a:extLst>
              <a:ext uri="{FF2B5EF4-FFF2-40B4-BE49-F238E27FC236}">
                <a16:creationId xmlns:a16="http://schemas.microsoft.com/office/drawing/2014/main" id="{DF97C145-2997-400F-952D-8DDAB9878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49959-60D0-410A-89D5-9491F0440A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2160528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 1/2L">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F19F28C0-0D66-4142-852C-CD698CB31DD1}"/>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CA88C280-13F6-E94A-8FB5-1C932E5555EB}"/>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131DE036-93F0-A142-9809-73F6D617DF2A}"/>
              </a:ext>
            </a:extLst>
          </p:cNvPr>
          <p:cNvSpPr>
            <a:spLocks noGrp="1"/>
          </p:cNvSpPr>
          <p:nvPr>
            <p:ph type="dt" sz="half" idx="18"/>
          </p:nvPr>
        </p:nvSpPr>
        <p:spPr/>
        <p:txBody>
          <a:bodyPr/>
          <a:lstStyle/>
          <a:p>
            <a:r>
              <a:rPr lang="en-US"/>
              <a:t> </a:t>
            </a:r>
          </a:p>
        </p:txBody>
      </p:sp>
      <p:sp>
        <p:nvSpPr>
          <p:cNvPr id="4" name="Copyright">
            <a:extLst>
              <a:ext uri="{FF2B5EF4-FFF2-40B4-BE49-F238E27FC236}">
                <a16:creationId xmlns:a16="http://schemas.microsoft.com/office/drawing/2014/main" id="{84938A40-4B2F-9E49-9774-BF5D7BEF5BE6}"/>
              </a:ext>
            </a:extLst>
          </p:cNvPr>
          <p:cNvSpPr>
            <a:spLocks noGrp="1"/>
          </p:cNvSpPr>
          <p:nvPr>
            <p:ph type="ftr" sz="quarter" idx="19"/>
          </p:nvPr>
        </p:nvSpPr>
        <p:spPr/>
        <p:txBody>
          <a:bodyPr/>
          <a:lstStyle/>
          <a:p>
            <a:r>
              <a:rPr lang="en-US"/>
              <a:t> </a:t>
            </a:r>
          </a:p>
        </p:txBody>
      </p:sp>
      <p:sp>
        <p:nvSpPr>
          <p:cNvPr id="12" name="Content Placeholder 1">
            <a:extLst>
              <a:ext uri="{FF2B5EF4-FFF2-40B4-BE49-F238E27FC236}">
                <a16:creationId xmlns:a16="http://schemas.microsoft.com/office/drawing/2014/main" id="{CA8818E3-9F85-4B5E-A108-74FA2C7F96CF}"/>
              </a:ext>
            </a:extLst>
          </p:cNvPr>
          <p:cNvSpPr>
            <a:spLocks noGrp="1"/>
          </p:cNvSpPr>
          <p:nvPr>
            <p:ph sz="quarter" idx="13"/>
          </p:nvPr>
        </p:nvSpPr>
        <p:spPr>
          <a:xfrm>
            <a:off x="610315" y="1962149"/>
            <a:ext cx="5211763"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D4A458A9-EB0B-7A4A-AC3C-717361C814B3}"/>
              </a:ext>
            </a:extLst>
          </p:cNvPr>
          <p:cNvSpPr>
            <a:spLocks noGrp="1"/>
          </p:cNvSpPr>
          <p:nvPr>
            <p:ph type="body" sz="quarter" idx="11" hasCustomPrompt="1"/>
          </p:nvPr>
        </p:nvSpPr>
        <p:spPr>
          <a:xfrm>
            <a:off x="610315" y="1171272"/>
            <a:ext cx="5211763"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7" name="Title">
            <a:extLst>
              <a:ext uri="{FF2B5EF4-FFF2-40B4-BE49-F238E27FC236}">
                <a16:creationId xmlns:a16="http://schemas.microsoft.com/office/drawing/2014/main" id="{37966B06-F5B1-3E4E-BC62-24EDC15C67BE}"/>
              </a:ext>
            </a:extLst>
          </p:cNvPr>
          <p:cNvSpPr>
            <a:spLocks noGrp="1"/>
          </p:cNvSpPr>
          <p:nvPr>
            <p:ph type="title"/>
          </p:nvPr>
        </p:nvSpPr>
        <p:spPr>
          <a:xfrm>
            <a:off x="610315" y="846764"/>
            <a:ext cx="5211763"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CEA94D34-C4E5-1546-ABBC-C8BD09B745D6}"/>
              </a:ext>
            </a:extLst>
          </p:cNvPr>
          <p:cNvSpPr>
            <a:spLocks noGrp="1"/>
          </p:cNvSpPr>
          <p:nvPr>
            <p:ph type="body" sz="quarter" idx="10" hasCustomPrompt="1"/>
          </p:nvPr>
        </p:nvSpPr>
        <p:spPr>
          <a:xfrm>
            <a:off x="610315" y="635000"/>
            <a:ext cx="5211763"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990100638"/>
      </p:ext>
    </p:extLst>
  </p:cSld>
  <p:clrMapOvr>
    <a:masterClrMapping/>
  </p:clrMapOvr>
  <p:extLst>
    <p:ext uri="{DCECCB84-F9BA-43D5-87BE-67443E8EF086}">
      <p15:sldGuideLst xmlns:p15="http://schemas.microsoft.com/office/powerpoint/2012/main">
        <p15:guide id="1" pos="4013">
          <p15:clr>
            <a:srgbClr val="FBAE40"/>
          </p15:clr>
        </p15:guide>
        <p15:guide id="2" pos="366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 1/2R">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F19F28C0-0D66-4142-852C-CD698CB31DD1}"/>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CA88C280-13F6-E94A-8FB5-1C932E5555EB}"/>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E227409-FA02-564E-9C5E-1A892280E851}"/>
              </a:ext>
            </a:extLst>
          </p:cNvPr>
          <p:cNvSpPr>
            <a:spLocks noGrp="1"/>
          </p:cNvSpPr>
          <p:nvPr>
            <p:ph type="dt" sz="half" idx="18"/>
          </p:nvPr>
        </p:nvSpPr>
        <p:spPr/>
        <p:txBody>
          <a:bodyPr/>
          <a:lstStyle/>
          <a:p>
            <a:r>
              <a:rPr lang="en-US"/>
              <a:t> </a:t>
            </a:r>
          </a:p>
        </p:txBody>
      </p:sp>
      <p:sp>
        <p:nvSpPr>
          <p:cNvPr id="4" name="Copyright">
            <a:extLst>
              <a:ext uri="{FF2B5EF4-FFF2-40B4-BE49-F238E27FC236}">
                <a16:creationId xmlns:a16="http://schemas.microsoft.com/office/drawing/2014/main" id="{416F5D62-B33D-8E4B-B78A-DA2E99B25BAE}"/>
              </a:ext>
            </a:extLst>
          </p:cNvPr>
          <p:cNvSpPr>
            <a:spLocks noGrp="1"/>
          </p:cNvSpPr>
          <p:nvPr>
            <p:ph type="ftr" sz="quarter" idx="19"/>
          </p:nvPr>
        </p:nvSpPr>
        <p:spPr/>
        <p:txBody>
          <a:bodyPr/>
          <a:lstStyle/>
          <a:p>
            <a:r>
              <a:rPr lang="en-US"/>
              <a:t> </a:t>
            </a:r>
          </a:p>
        </p:txBody>
      </p:sp>
      <p:sp>
        <p:nvSpPr>
          <p:cNvPr id="12" name="Content Placeholder 1">
            <a:extLst>
              <a:ext uri="{FF2B5EF4-FFF2-40B4-BE49-F238E27FC236}">
                <a16:creationId xmlns:a16="http://schemas.microsoft.com/office/drawing/2014/main" id="{CA8818E3-9F85-4B5E-A108-74FA2C7F96CF}"/>
              </a:ext>
            </a:extLst>
          </p:cNvPr>
          <p:cNvSpPr>
            <a:spLocks noGrp="1"/>
          </p:cNvSpPr>
          <p:nvPr>
            <p:ph sz="quarter" idx="13"/>
          </p:nvPr>
        </p:nvSpPr>
        <p:spPr>
          <a:xfrm>
            <a:off x="6369357" y="1962149"/>
            <a:ext cx="5211763"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D4A458A9-EB0B-7A4A-AC3C-717361C814B3}"/>
              </a:ext>
            </a:extLst>
          </p:cNvPr>
          <p:cNvSpPr>
            <a:spLocks noGrp="1"/>
          </p:cNvSpPr>
          <p:nvPr>
            <p:ph type="body" sz="quarter" idx="11" hasCustomPrompt="1"/>
          </p:nvPr>
        </p:nvSpPr>
        <p:spPr>
          <a:xfrm>
            <a:off x="6369357" y="1171272"/>
            <a:ext cx="5211763"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7" name="Title">
            <a:extLst>
              <a:ext uri="{FF2B5EF4-FFF2-40B4-BE49-F238E27FC236}">
                <a16:creationId xmlns:a16="http://schemas.microsoft.com/office/drawing/2014/main" id="{37966B06-F5B1-3E4E-BC62-24EDC15C67BE}"/>
              </a:ext>
            </a:extLst>
          </p:cNvPr>
          <p:cNvSpPr>
            <a:spLocks noGrp="1"/>
          </p:cNvSpPr>
          <p:nvPr>
            <p:ph type="title"/>
          </p:nvPr>
        </p:nvSpPr>
        <p:spPr>
          <a:xfrm>
            <a:off x="6369357" y="846764"/>
            <a:ext cx="5211763"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CEA94D34-C4E5-1546-ABBC-C8BD09B745D6}"/>
              </a:ext>
            </a:extLst>
          </p:cNvPr>
          <p:cNvSpPr>
            <a:spLocks noGrp="1"/>
          </p:cNvSpPr>
          <p:nvPr>
            <p:ph type="body" sz="quarter" idx="10" hasCustomPrompt="1"/>
          </p:nvPr>
        </p:nvSpPr>
        <p:spPr>
          <a:xfrm>
            <a:off x="6369357" y="635000"/>
            <a:ext cx="5211763"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860628798"/>
      </p:ext>
    </p:extLst>
  </p:cSld>
  <p:clrMapOvr>
    <a:masterClrMapping/>
  </p:clrMapOvr>
  <p:extLst>
    <p:ext uri="{DCECCB84-F9BA-43D5-87BE-67443E8EF086}">
      <p15:sldGuideLst xmlns:p15="http://schemas.microsoft.com/office/powerpoint/2012/main">
        <p15:guide id="1" pos="4013">
          <p15:clr>
            <a:srgbClr val="FBAE40"/>
          </p15:clr>
        </p15:guide>
        <p15:guide id="2" pos="366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 1/3L">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F2A919E9-9066-2D46-8C88-9444D75903D3}"/>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999A78DA-46F6-FE4E-B67B-FBB3BF55B78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FB673A33-E178-244A-89DB-0E8B310776A3}"/>
              </a:ext>
            </a:extLst>
          </p:cNvPr>
          <p:cNvSpPr>
            <a:spLocks noGrp="1"/>
          </p:cNvSpPr>
          <p:nvPr>
            <p:ph type="dt" sz="half" idx="18"/>
          </p:nvPr>
        </p:nvSpPr>
        <p:spPr/>
        <p:txBody>
          <a:bodyPr/>
          <a:lstStyle/>
          <a:p>
            <a:r>
              <a:rPr lang="en-US"/>
              <a:t> </a:t>
            </a:r>
          </a:p>
        </p:txBody>
      </p:sp>
      <p:sp>
        <p:nvSpPr>
          <p:cNvPr id="3" name="Copyright">
            <a:extLst>
              <a:ext uri="{FF2B5EF4-FFF2-40B4-BE49-F238E27FC236}">
                <a16:creationId xmlns:a16="http://schemas.microsoft.com/office/drawing/2014/main" id="{F657244D-363D-524F-9B25-BD267F3D41C8}"/>
              </a:ext>
            </a:extLst>
          </p:cNvPr>
          <p:cNvSpPr>
            <a:spLocks noGrp="1"/>
          </p:cNvSpPr>
          <p:nvPr>
            <p:ph type="ftr" sz="quarter" idx="19"/>
          </p:nvPr>
        </p:nvSpPr>
        <p:spPr/>
        <p:txBody>
          <a:bodyPr/>
          <a:lstStyle/>
          <a:p>
            <a:r>
              <a:rPr lang="en-US"/>
              <a:t> </a:t>
            </a:r>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a:extLst>
              <a:ext uri="{FF2B5EF4-FFF2-40B4-BE49-F238E27FC236}">
                <a16:creationId xmlns:a16="http://schemas.microsoft.com/office/drawing/2014/main" id="{31FC019B-FDDF-8947-B5CE-C43BA2C7F46A}"/>
              </a:ext>
            </a:extLst>
          </p:cNvPr>
          <p:cNvSpPr>
            <a:spLocks noGrp="1"/>
          </p:cNvSpPr>
          <p:nvPr>
            <p:ph type="title"/>
          </p:nvPr>
        </p:nvSpPr>
        <p:spPr>
          <a:xfrm>
            <a:off x="610315" y="846764"/>
            <a:ext cx="3291628" cy="514036"/>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88AC7F41-9128-2B4E-8B30-0B2D2F182AD7}"/>
              </a:ext>
            </a:extLst>
          </p:cNvPr>
          <p:cNvSpPr>
            <a:spLocks noGrp="1"/>
          </p:cNvSpPr>
          <p:nvPr>
            <p:ph type="body" sz="quarter" idx="10" hasCustomPrompt="1"/>
          </p:nvPr>
        </p:nvSpPr>
        <p:spPr>
          <a:xfrm>
            <a:off x="610315" y="635000"/>
            <a:ext cx="329162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447956601"/>
      </p:ext>
    </p:extLst>
  </p:cSld>
  <p:clrMapOvr>
    <a:masterClrMapping/>
  </p:clrMapOvr>
  <p:extLst>
    <p:ext uri="{DCECCB84-F9BA-43D5-87BE-67443E8EF086}">
      <p15:sldGuideLst xmlns:p15="http://schemas.microsoft.com/office/powerpoint/2012/main">
        <p15:guide id="1" pos="245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 1/3R">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F2A919E9-9066-2D46-8C88-9444D75903D3}"/>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999A78DA-46F6-FE4E-B67B-FBB3BF55B78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D0253BDF-0FB1-0D48-9A7C-63BC4BB1EF41}"/>
              </a:ext>
            </a:extLst>
          </p:cNvPr>
          <p:cNvSpPr>
            <a:spLocks noGrp="1"/>
          </p:cNvSpPr>
          <p:nvPr>
            <p:ph type="dt" sz="half" idx="18"/>
          </p:nvPr>
        </p:nvSpPr>
        <p:spPr/>
        <p:txBody>
          <a:bodyPr/>
          <a:lstStyle/>
          <a:p>
            <a:r>
              <a:rPr lang="en-US"/>
              <a:t> </a:t>
            </a:r>
          </a:p>
        </p:txBody>
      </p:sp>
      <p:sp>
        <p:nvSpPr>
          <p:cNvPr id="3" name="Copyright">
            <a:extLst>
              <a:ext uri="{FF2B5EF4-FFF2-40B4-BE49-F238E27FC236}">
                <a16:creationId xmlns:a16="http://schemas.microsoft.com/office/drawing/2014/main" id="{7A06C0D7-D2A1-4640-9325-D7FDA96DC996}"/>
              </a:ext>
            </a:extLst>
          </p:cNvPr>
          <p:cNvSpPr>
            <a:spLocks noGrp="1"/>
          </p:cNvSpPr>
          <p:nvPr>
            <p:ph type="ftr" sz="quarter" idx="19"/>
          </p:nvPr>
        </p:nvSpPr>
        <p:spPr/>
        <p:txBody>
          <a:bodyPr/>
          <a:lstStyle/>
          <a:p>
            <a:r>
              <a:rPr lang="en-US"/>
              <a:t> </a:t>
            </a:r>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8289492"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a:extLst>
              <a:ext uri="{FF2B5EF4-FFF2-40B4-BE49-F238E27FC236}">
                <a16:creationId xmlns:a16="http://schemas.microsoft.com/office/drawing/2014/main" id="{31FC019B-FDDF-8947-B5CE-C43BA2C7F46A}"/>
              </a:ext>
            </a:extLst>
          </p:cNvPr>
          <p:cNvSpPr>
            <a:spLocks noGrp="1"/>
          </p:cNvSpPr>
          <p:nvPr>
            <p:ph type="title"/>
          </p:nvPr>
        </p:nvSpPr>
        <p:spPr>
          <a:xfrm>
            <a:off x="8289492" y="846764"/>
            <a:ext cx="3291628" cy="514036"/>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88AC7F41-9128-2B4E-8B30-0B2D2F182AD7}"/>
              </a:ext>
            </a:extLst>
          </p:cNvPr>
          <p:cNvSpPr>
            <a:spLocks noGrp="1"/>
          </p:cNvSpPr>
          <p:nvPr>
            <p:ph type="body" sz="quarter" idx="10" hasCustomPrompt="1"/>
          </p:nvPr>
        </p:nvSpPr>
        <p:spPr>
          <a:xfrm>
            <a:off x="8289492" y="635000"/>
            <a:ext cx="329162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883108131"/>
      </p:ext>
    </p:extLst>
  </p:cSld>
  <p:clrMapOvr>
    <a:masterClrMapping/>
  </p:clrMapOvr>
  <p:extLst>
    <p:ext uri="{DCECCB84-F9BA-43D5-87BE-67443E8EF086}">
      <p15:sldGuideLst xmlns:p15="http://schemas.microsoft.com/office/powerpoint/2012/main">
        <p15:guide id="2" pos="522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icture + 2/3L">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B77CA10A-A614-3743-9DE4-2B922B060612}"/>
              </a:ext>
            </a:extLst>
          </p:cNvPr>
          <p:cNvSpPr>
            <a:spLocks noGrp="1"/>
          </p:cNvSpPr>
          <p:nvPr>
            <p:ph type="pic" sz="quarter" idx="18" hasCustomPrompt="1"/>
          </p:nvPr>
        </p:nvSpPr>
        <p:spPr>
          <a:xfrm>
            <a:off x="0" y="0"/>
            <a:ext cx="12191203" cy="685800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81961077-14E2-3743-A992-41EFABB562A6}"/>
              </a:ext>
            </a:extLst>
          </p:cNvPr>
          <p:cNvSpPr>
            <a:spLocks noGrp="1"/>
          </p:cNvSpPr>
          <p:nvPr>
            <p:ph type="dt" sz="half" idx="19"/>
          </p:nvPr>
        </p:nvSpPr>
        <p:spPr/>
        <p:txBody>
          <a:bodyPr/>
          <a:lstStyle/>
          <a:p>
            <a:r>
              <a:rPr lang="en-US"/>
              <a:t> </a:t>
            </a:r>
          </a:p>
        </p:txBody>
      </p:sp>
      <p:sp>
        <p:nvSpPr>
          <p:cNvPr id="3" name="Copyright">
            <a:extLst>
              <a:ext uri="{FF2B5EF4-FFF2-40B4-BE49-F238E27FC236}">
                <a16:creationId xmlns:a16="http://schemas.microsoft.com/office/drawing/2014/main" id="{6781FA24-1494-DE42-B294-03FDD8408887}"/>
              </a:ext>
            </a:extLst>
          </p:cNvPr>
          <p:cNvSpPr>
            <a:spLocks noGrp="1"/>
          </p:cNvSpPr>
          <p:nvPr>
            <p:ph type="ftr" sz="quarter" idx="20"/>
          </p:nvPr>
        </p:nvSpPr>
        <p:spPr/>
        <p:txBody>
          <a:bodyPr/>
          <a:lstStyle/>
          <a:p>
            <a:r>
              <a:rPr lang="en-US"/>
              <a:t> </a:t>
            </a:r>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4450583"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1171272"/>
            <a:ext cx="7131896"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846764"/>
            <a:ext cx="713189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635000"/>
            <a:ext cx="7131896"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106471622"/>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 2/3R">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8E02E773-80AD-144E-8387-31CE2E226C17}"/>
              </a:ext>
            </a:extLst>
          </p:cNvPr>
          <p:cNvSpPr>
            <a:spLocks noGrp="1"/>
          </p:cNvSpPr>
          <p:nvPr>
            <p:ph type="pic" sz="quarter" idx="18" hasCustomPrompt="1"/>
          </p:nvPr>
        </p:nvSpPr>
        <p:spPr>
          <a:xfrm>
            <a:off x="0" y="0"/>
            <a:ext cx="12191203" cy="685800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4EE39FA-814D-EA4F-9545-E566A74E019E}"/>
              </a:ext>
            </a:extLst>
          </p:cNvPr>
          <p:cNvSpPr>
            <a:spLocks noGrp="1"/>
          </p:cNvSpPr>
          <p:nvPr>
            <p:ph type="dt" sz="half" idx="19"/>
          </p:nvPr>
        </p:nvSpPr>
        <p:spPr/>
        <p:txBody>
          <a:bodyPr/>
          <a:lstStyle/>
          <a:p>
            <a:r>
              <a:rPr lang="en-US"/>
              <a:t> </a:t>
            </a:r>
          </a:p>
        </p:txBody>
      </p:sp>
      <p:sp>
        <p:nvSpPr>
          <p:cNvPr id="3" name="Copyright">
            <a:extLst>
              <a:ext uri="{FF2B5EF4-FFF2-40B4-BE49-F238E27FC236}">
                <a16:creationId xmlns:a16="http://schemas.microsoft.com/office/drawing/2014/main" id="{467CD195-4790-7145-B7CE-A3CEDF314142}"/>
              </a:ext>
            </a:extLst>
          </p:cNvPr>
          <p:cNvSpPr>
            <a:spLocks noGrp="1"/>
          </p:cNvSpPr>
          <p:nvPr>
            <p:ph type="ftr" sz="quarter" idx="20"/>
          </p:nvPr>
        </p:nvSpPr>
        <p:spPr/>
        <p:txBody>
          <a:bodyPr/>
          <a:lstStyle/>
          <a:p>
            <a:r>
              <a:rPr lang="en-US"/>
              <a:t> </a:t>
            </a:r>
          </a:p>
        </p:txBody>
      </p:sp>
      <p:sp>
        <p:nvSpPr>
          <p:cNvPr id="14" name="Content Placeholder 3">
            <a:extLst>
              <a:ext uri="{FF2B5EF4-FFF2-40B4-BE49-F238E27FC236}">
                <a16:creationId xmlns:a16="http://schemas.microsoft.com/office/drawing/2014/main" id="{32431836-51D8-47D8-A603-84C27659D34E}"/>
              </a:ext>
            </a:extLst>
          </p:cNvPr>
          <p:cNvSpPr>
            <a:spLocks noGrp="1"/>
          </p:cNvSpPr>
          <p:nvPr>
            <p:ph sz="quarter" idx="15"/>
          </p:nvPr>
        </p:nvSpPr>
        <p:spPr>
          <a:xfrm>
            <a:off x="8290851"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4450583"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4450583" y="1171272"/>
            <a:ext cx="7131898"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4450583" y="846764"/>
            <a:ext cx="7131898"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4450583" y="635000"/>
            <a:ext cx="713189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558025335"/>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8E02E773-80AD-144E-8387-31CE2E226C17}"/>
              </a:ext>
            </a:extLst>
          </p:cNvPr>
          <p:cNvSpPr>
            <a:spLocks noGrp="1"/>
          </p:cNvSpPr>
          <p:nvPr>
            <p:ph type="pic" sz="quarter" idx="18" hasCustomPrompt="1"/>
          </p:nvPr>
        </p:nvSpPr>
        <p:spPr>
          <a:xfrm>
            <a:off x="0" y="0"/>
            <a:ext cx="12191203" cy="6858000"/>
          </a:xfrm>
        </p:spPr>
        <p:txBody>
          <a:bodyPr/>
          <a:lstStyle>
            <a:lvl1pPr marL="0" indent="0">
              <a:buNone/>
              <a:defRPr/>
            </a:lvl1pPr>
          </a:lstStyle>
          <a:p>
            <a:r>
              <a:rPr lang="en-US"/>
              <a:t> </a:t>
            </a:r>
          </a:p>
        </p:txBody>
      </p:sp>
      <p:sp>
        <p:nvSpPr>
          <p:cNvPr id="6" name="Slide Number">
            <a:extLst>
              <a:ext uri="{FF2B5EF4-FFF2-40B4-BE49-F238E27FC236}">
                <a16:creationId xmlns:a16="http://schemas.microsoft.com/office/drawing/2014/main" id="{52BB1D9E-6F2B-6548-A775-80325F0470FA}"/>
              </a:ext>
            </a:extLst>
          </p:cNvPr>
          <p:cNvSpPr>
            <a:spLocks noGrp="1"/>
          </p:cNvSpPr>
          <p:nvPr>
            <p:ph type="sldNum" sz="quarter" idx="21"/>
          </p:nvPr>
        </p:nvSpPr>
        <p:spPr/>
        <p:txBody>
          <a:bodyPr/>
          <a:lstStyle/>
          <a:p>
            <a:fld id="{7E059585-B169-0341-B167-64457CF78206}" type="slidenum">
              <a:rPr lang="en-US" smtClean="0"/>
              <a:pPr/>
              <a:t>‹#›</a:t>
            </a:fld>
            <a:endParaRPr lang="en-US"/>
          </a:p>
        </p:txBody>
      </p:sp>
      <p:sp>
        <p:nvSpPr>
          <p:cNvPr id="4" name="Logotype">
            <a:extLst>
              <a:ext uri="{FF2B5EF4-FFF2-40B4-BE49-F238E27FC236}">
                <a16:creationId xmlns:a16="http://schemas.microsoft.com/office/drawing/2014/main" id="{40F506AD-09D4-804B-9E41-3FD77F002F44}"/>
              </a:ext>
            </a:extLst>
          </p:cNvPr>
          <p:cNvSpPr>
            <a:spLocks noGrp="1"/>
          </p:cNvSpPr>
          <p:nvPr>
            <p:ph type="dt" sz="half" idx="19"/>
          </p:nvPr>
        </p:nvSpPr>
        <p:spPr/>
        <p:txBody>
          <a:bodyPr/>
          <a:lstStyle/>
          <a:p>
            <a:r>
              <a:rPr lang="en-US"/>
              <a:t> </a:t>
            </a:r>
          </a:p>
        </p:txBody>
      </p:sp>
      <p:sp>
        <p:nvSpPr>
          <p:cNvPr id="5" name="Copyright">
            <a:extLst>
              <a:ext uri="{FF2B5EF4-FFF2-40B4-BE49-F238E27FC236}">
                <a16:creationId xmlns:a16="http://schemas.microsoft.com/office/drawing/2014/main" id="{B09BA8AB-16CB-F04D-8420-9B1705395192}"/>
              </a:ext>
            </a:extLst>
          </p:cNvPr>
          <p:cNvSpPr>
            <a:spLocks noGrp="1"/>
          </p:cNvSpPr>
          <p:nvPr>
            <p:ph type="ftr" sz="quarter" idx="20"/>
          </p:nvPr>
        </p:nvSpPr>
        <p:spPr/>
        <p:txBody>
          <a:bodyPr/>
          <a:lstStyle/>
          <a:p>
            <a:r>
              <a:rPr lang="en-US"/>
              <a:t> </a:t>
            </a:r>
          </a:p>
        </p:txBody>
      </p:sp>
    </p:spTree>
    <p:extLst>
      <p:ext uri="{BB962C8B-B14F-4D97-AF65-F5344CB8AC3E}">
        <p14:creationId xmlns:p14="http://schemas.microsoft.com/office/powerpoint/2010/main" val="1865775449"/>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Copyright">
            <a:extLst>
              <a:ext uri="{FF2B5EF4-FFF2-40B4-BE49-F238E27FC236}">
                <a16:creationId xmlns:a16="http://schemas.microsoft.com/office/drawing/2014/main" id="{DF0A057C-2885-584D-998C-D272D92F1E9A}"/>
              </a:ext>
            </a:extLst>
          </p:cNvPr>
          <p:cNvSpPr>
            <a:spLocks noGrp="1"/>
          </p:cNvSpPr>
          <p:nvPr>
            <p:ph type="ftr" sz="quarter" idx="17"/>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42607"/>
            <a:ext cx="7685315" cy="123111"/>
          </a:xfrm>
        </p:spPr>
        <p:txBody>
          <a:bodyPr anchor="b">
            <a:spAutoFit/>
          </a:bodyPr>
          <a:lstStyle>
            <a:lvl1pPr marL="0" indent="0">
              <a:spcBef>
                <a:spcPts val="0"/>
              </a:spcBef>
              <a:buNone/>
              <a:defRPr lang="en-GB" sz="800" kern="1200" cap="all" spc="130" baseline="0" dirty="0">
                <a:solidFill>
                  <a:srgbClr val="6A7680"/>
                </a:solidFill>
                <a:latin typeface="+mn-lt"/>
                <a:ea typeface="+mn-ea"/>
                <a:cs typeface="+mn-cs"/>
              </a:defRPr>
            </a:lvl1pPr>
          </a:lstStyle>
          <a:p>
            <a:pPr lvl="0"/>
            <a:r>
              <a:rPr lang="en-US"/>
              <a:t>Date</a:t>
            </a:r>
            <a:endParaRPr lang="en-GB"/>
          </a:p>
        </p:txBody>
      </p:sp>
      <p:sp>
        <p:nvSpPr>
          <p:cNvPr id="17" name="Logotype">
            <a:extLst>
              <a:ext uri="{FF2B5EF4-FFF2-40B4-BE49-F238E27FC236}">
                <a16:creationId xmlns:a16="http://schemas.microsoft.com/office/drawing/2014/main" id="{863000FA-58C1-FA4C-BF9D-04990295BF57}"/>
              </a:ext>
            </a:extLst>
          </p:cNvPr>
          <p:cNvSpPr>
            <a:spLocks noGrp="1"/>
          </p:cNvSpPr>
          <p:nvPr>
            <p:ph type="body" sz="quarter" idx="15" hasCustomPrompt="1"/>
          </p:nvPr>
        </p:nvSpPr>
        <p:spPr>
          <a:xfrm>
            <a:off x="9981104" y="3000895"/>
            <a:ext cx="1601297" cy="6390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10316" y="3077968"/>
            <a:ext cx="7685315" cy="644857"/>
          </a:xfrm>
        </p:spPr>
        <p:txBody>
          <a:bodyPr wrap="square">
            <a:spAutoFit/>
          </a:bodyPr>
          <a:lstStyle>
            <a:lvl1pPr marL="0" indent="0">
              <a:lnSpc>
                <a:spcPct val="80000"/>
              </a:lnSpc>
              <a:spcBef>
                <a:spcPts val="0"/>
              </a:spcBef>
              <a:buNone/>
              <a:defRPr sz="5000" b="1" cap="all" spc="130" baseline="0">
                <a:solidFill>
                  <a:schemeClr val="tx2"/>
                </a:solidFill>
                <a:latin typeface="+mj-lt"/>
              </a:defRPr>
            </a:lvl1pPr>
          </a:lstStyle>
          <a:p>
            <a:pPr lvl="0"/>
            <a:r>
              <a:rPr lang="en-US"/>
              <a:t>thank you</a:t>
            </a:r>
          </a:p>
        </p:txBody>
      </p:sp>
    </p:spTree>
    <p:extLst>
      <p:ext uri="{BB962C8B-B14F-4D97-AF65-F5344CB8AC3E}">
        <p14:creationId xmlns:p14="http://schemas.microsoft.com/office/powerpoint/2010/main" val="13062444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Still">
    <p:spTree>
      <p:nvGrpSpPr>
        <p:cNvPr id="1" name=""/>
        <p:cNvGrpSpPr/>
        <p:nvPr/>
      </p:nvGrpSpPr>
      <p:grpSpPr>
        <a:xfrm>
          <a:off x="0" y="0"/>
          <a:ext cx="0" cy="0"/>
          <a:chOff x="0" y="0"/>
          <a:chExt cx="0" cy="0"/>
        </a:xfrm>
      </p:grpSpPr>
      <p:sp>
        <p:nvSpPr>
          <p:cNvPr id="12" name="Background Image">
            <a:extLst>
              <a:ext uri="{FF2B5EF4-FFF2-40B4-BE49-F238E27FC236}">
                <a16:creationId xmlns:a16="http://schemas.microsoft.com/office/drawing/2014/main" id="{B4003C47-FEA4-4BCA-A6AD-1AC81B58513A}"/>
              </a:ext>
            </a:extLst>
          </p:cNvPr>
          <p:cNvSpPr>
            <a:spLocks noGrp="1"/>
          </p:cNvSpPr>
          <p:nvPr>
            <p:ph type="pic" sz="quarter" idx="14" hasCustomPrompt="1"/>
          </p:nvPr>
        </p:nvSpPr>
        <p:spPr>
          <a:xfrm>
            <a:off x="0" y="0"/>
            <a:ext cx="12192000" cy="6858000"/>
          </a:xfrm>
          <a:ln>
            <a:noFill/>
          </a:ln>
        </p:spPr>
        <p:txBody>
          <a:bodyPr/>
          <a:lstStyle>
            <a:lvl1pPr marL="0" indent="0">
              <a:buNone/>
              <a:defRPr/>
            </a:lvl1pPr>
          </a:lstStyle>
          <a:p>
            <a:r>
              <a:rPr lang="en-GB"/>
              <a:t> </a:t>
            </a:r>
          </a:p>
        </p:txBody>
      </p:sp>
      <p:sp>
        <p:nvSpPr>
          <p:cNvPr id="3" name="Copyright">
            <a:extLst>
              <a:ext uri="{FF2B5EF4-FFF2-40B4-BE49-F238E27FC236}">
                <a16:creationId xmlns:a16="http://schemas.microsoft.com/office/drawing/2014/main" id="{49600E9C-34EF-604F-A774-5D06C8D0F661}"/>
              </a:ext>
            </a:extLst>
          </p:cNvPr>
          <p:cNvSpPr>
            <a:spLocks noGrp="1"/>
          </p:cNvSpPr>
          <p:nvPr>
            <p:ph type="ftr" sz="quarter" idx="17"/>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42607"/>
            <a:ext cx="7685315" cy="123111"/>
          </a:xfrm>
        </p:spPr>
        <p:txBody>
          <a:bodyPr anchor="b">
            <a:spAutoFit/>
          </a:bodyPr>
          <a:lstStyle>
            <a:lvl1pPr marL="0" indent="0">
              <a:spcBef>
                <a:spcPts val="0"/>
              </a:spcBef>
              <a:buNone/>
              <a:defRPr lang="en-GB" sz="800" kern="1200" cap="all" spc="130" baseline="0" dirty="0">
                <a:solidFill>
                  <a:srgbClr val="6A7680"/>
                </a:solidFill>
                <a:latin typeface="+mn-lt"/>
                <a:ea typeface="+mn-ea"/>
                <a:cs typeface="+mn-cs"/>
              </a:defRPr>
            </a:lvl1pPr>
          </a:lstStyle>
          <a:p>
            <a:pPr lvl="0"/>
            <a:r>
              <a:rPr lang="en-US"/>
              <a:t>Date</a:t>
            </a:r>
            <a:endParaRPr lang="en-GB"/>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09599" y="3775177"/>
            <a:ext cx="7685315" cy="976549"/>
          </a:xfrm>
        </p:spPr>
        <p:txBody>
          <a:bodyPr wrap="square">
            <a:spAutoFit/>
          </a:bodyPr>
          <a:lstStyle>
            <a:lvl1pPr marL="0" indent="0">
              <a:lnSpc>
                <a:spcPct val="90000"/>
              </a:lnSpc>
              <a:spcBef>
                <a:spcPts val="0"/>
              </a:spcBef>
              <a:buNone/>
              <a:defRPr sz="3500" b="1" cap="all" spc="130" baseline="0">
                <a:solidFill>
                  <a:schemeClr val="tx2"/>
                </a:solidFill>
                <a:latin typeface="+mj-lt"/>
              </a:defRPr>
            </a:lvl1pPr>
          </a:lstStyle>
          <a:p>
            <a:pPr lvl="0"/>
            <a:r>
              <a:rPr lang="en-US"/>
              <a:t>COVER TITLE STYLE</a:t>
            </a:r>
            <a:br>
              <a:rPr lang="en-US"/>
            </a:br>
            <a:r>
              <a:rPr lang="en-US"/>
              <a:t>DM Sans Medium</a:t>
            </a:r>
          </a:p>
        </p:txBody>
      </p:sp>
      <p:sp>
        <p:nvSpPr>
          <p:cNvPr id="15" name="Header">
            <a:extLst>
              <a:ext uri="{FF2B5EF4-FFF2-40B4-BE49-F238E27FC236}">
                <a16:creationId xmlns:a16="http://schemas.microsoft.com/office/drawing/2014/main" id="{FA221C37-E66B-A34B-80DC-7D094B919751}"/>
              </a:ext>
            </a:extLst>
          </p:cNvPr>
          <p:cNvSpPr>
            <a:spLocks noGrp="1"/>
          </p:cNvSpPr>
          <p:nvPr>
            <p:ph type="body" sz="quarter" idx="10" hasCustomPrompt="1"/>
          </p:nvPr>
        </p:nvSpPr>
        <p:spPr>
          <a:xfrm>
            <a:off x="610316" y="3408931"/>
            <a:ext cx="7685315" cy="230832"/>
          </a:xfrm>
        </p:spPr>
        <p:txBody>
          <a:bodyPr wrap="square" anchor="b">
            <a:spAutoFit/>
          </a:bodyPr>
          <a:lstStyle>
            <a:lvl1pPr marL="0" indent="0">
              <a:spcBef>
                <a:spcPts val="0"/>
              </a:spcBef>
              <a:buNone/>
              <a:defRPr sz="1500" cap="none" spc="130" baseline="0">
                <a:solidFill>
                  <a:schemeClr val="accent5"/>
                </a:solidFill>
              </a:defRPr>
            </a:lvl1pPr>
          </a:lstStyle>
          <a:p>
            <a:pPr lvl="0"/>
            <a:r>
              <a:rPr lang="en-US"/>
              <a:t>Header style in one line</a:t>
            </a:r>
            <a:endParaRPr lang="en-GB"/>
          </a:p>
        </p:txBody>
      </p:sp>
      <p:sp>
        <p:nvSpPr>
          <p:cNvPr id="8" name="Logotype">
            <a:extLst>
              <a:ext uri="{FF2B5EF4-FFF2-40B4-BE49-F238E27FC236}">
                <a16:creationId xmlns:a16="http://schemas.microsoft.com/office/drawing/2014/main" id="{F4411165-0481-0C41-A4C3-69E84C3942C8}"/>
              </a:ext>
            </a:extLst>
          </p:cNvPr>
          <p:cNvSpPr>
            <a:spLocks noGrp="1"/>
          </p:cNvSpPr>
          <p:nvPr>
            <p:ph type="body" sz="quarter" idx="15" hasCustomPrompt="1"/>
          </p:nvPr>
        </p:nvSpPr>
        <p:spPr>
          <a:xfrm>
            <a:off x="609599" y="640590"/>
            <a:ext cx="1691341" cy="6390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29757984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 Co-Branding">
    <p:spTree>
      <p:nvGrpSpPr>
        <p:cNvPr id="1" name=""/>
        <p:cNvGrpSpPr/>
        <p:nvPr/>
      </p:nvGrpSpPr>
      <p:grpSpPr>
        <a:xfrm>
          <a:off x="0" y="0"/>
          <a:ext cx="0" cy="0"/>
          <a:chOff x="0" y="0"/>
          <a:chExt cx="0" cy="0"/>
        </a:xfrm>
      </p:grpSpPr>
      <p:sp>
        <p:nvSpPr>
          <p:cNvPr id="12" name="Background Image">
            <a:extLst>
              <a:ext uri="{FF2B5EF4-FFF2-40B4-BE49-F238E27FC236}">
                <a16:creationId xmlns:a16="http://schemas.microsoft.com/office/drawing/2014/main" id="{B4003C47-FEA4-4BCA-A6AD-1AC81B58513A}"/>
              </a:ext>
            </a:extLst>
          </p:cNvPr>
          <p:cNvSpPr>
            <a:spLocks noGrp="1"/>
          </p:cNvSpPr>
          <p:nvPr>
            <p:ph type="pic" sz="quarter" idx="14" hasCustomPrompt="1"/>
          </p:nvPr>
        </p:nvSpPr>
        <p:spPr>
          <a:xfrm>
            <a:off x="0" y="0"/>
            <a:ext cx="12192000" cy="6858000"/>
          </a:xfrm>
          <a:ln>
            <a:noFill/>
          </a:ln>
        </p:spPr>
        <p:txBody>
          <a:bodyPr/>
          <a:lstStyle>
            <a:lvl1pPr marL="0" indent="0">
              <a:buNone/>
              <a:defRPr/>
            </a:lvl1pPr>
          </a:lstStyle>
          <a:p>
            <a:r>
              <a:rPr lang="en-GB"/>
              <a:t> </a:t>
            </a:r>
          </a:p>
        </p:txBody>
      </p:sp>
      <p:sp>
        <p:nvSpPr>
          <p:cNvPr id="4" name="Copyright">
            <a:extLst>
              <a:ext uri="{FF2B5EF4-FFF2-40B4-BE49-F238E27FC236}">
                <a16:creationId xmlns:a16="http://schemas.microsoft.com/office/drawing/2014/main" id="{D002BB58-9215-EA4E-9B67-CC1044CF7FE2}"/>
              </a:ext>
            </a:extLst>
          </p:cNvPr>
          <p:cNvSpPr>
            <a:spLocks noGrp="1"/>
          </p:cNvSpPr>
          <p:nvPr>
            <p:ph type="ftr" sz="quarter" idx="18"/>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42607"/>
            <a:ext cx="7685315" cy="123111"/>
          </a:xfrm>
        </p:spPr>
        <p:txBody>
          <a:bodyPr anchor="b">
            <a:spAutoFit/>
          </a:bodyPr>
          <a:lstStyle>
            <a:lvl1pPr marL="0" indent="0">
              <a:spcBef>
                <a:spcPts val="0"/>
              </a:spcBef>
              <a:buNone/>
              <a:defRPr lang="en-GB" sz="800" kern="1200" cap="all" spc="130" baseline="0" dirty="0">
                <a:solidFill>
                  <a:srgbClr val="6A7680"/>
                </a:solidFill>
                <a:latin typeface="+mn-lt"/>
                <a:ea typeface="+mn-ea"/>
                <a:cs typeface="+mn-cs"/>
              </a:defRPr>
            </a:lvl1pPr>
          </a:lstStyle>
          <a:p>
            <a:pPr lvl="0"/>
            <a:r>
              <a:rPr lang="en-US"/>
              <a:t>Date</a:t>
            </a:r>
            <a:endParaRPr lang="en-GB"/>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09599" y="3775177"/>
            <a:ext cx="7685315" cy="976549"/>
          </a:xfrm>
        </p:spPr>
        <p:txBody>
          <a:bodyPr wrap="square">
            <a:spAutoFit/>
          </a:bodyPr>
          <a:lstStyle>
            <a:lvl1pPr marL="0" indent="0">
              <a:lnSpc>
                <a:spcPct val="90000"/>
              </a:lnSpc>
              <a:spcBef>
                <a:spcPts val="0"/>
              </a:spcBef>
              <a:buNone/>
              <a:defRPr sz="3500" b="1" cap="all" spc="130" baseline="0">
                <a:solidFill>
                  <a:schemeClr val="tx2"/>
                </a:solidFill>
                <a:latin typeface="+mj-lt"/>
              </a:defRPr>
            </a:lvl1pPr>
          </a:lstStyle>
          <a:p>
            <a:pPr lvl="0"/>
            <a:r>
              <a:rPr lang="en-US"/>
              <a:t>COVER TITLE STYLE</a:t>
            </a:r>
            <a:br>
              <a:rPr lang="en-US"/>
            </a:br>
            <a:r>
              <a:rPr lang="en-US"/>
              <a:t>DM Sans Medium</a:t>
            </a:r>
          </a:p>
        </p:txBody>
      </p:sp>
      <p:sp>
        <p:nvSpPr>
          <p:cNvPr id="15" name="Header">
            <a:extLst>
              <a:ext uri="{FF2B5EF4-FFF2-40B4-BE49-F238E27FC236}">
                <a16:creationId xmlns:a16="http://schemas.microsoft.com/office/drawing/2014/main" id="{FA221C37-E66B-A34B-80DC-7D094B919751}"/>
              </a:ext>
            </a:extLst>
          </p:cNvPr>
          <p:cNvSpPr>
            <a:spLocks noGrp="1"/>
          </p:cNvSpPr>
          <p:nvPr>
            <p:ph type="body" sz="quarter" idx="10" hasCustomPrompt="1"/>
          </p:nvPr>
        </p:nvSpPr>
        <p:spPr>
          <a:xfrm>
            <a:off x="610316" y="3408931"/>
            <a:ext cx="7685315" cy="230832"/>
          </a:xfrm>
        </p:spPr>
        <p:txBody>
          <a:bodyPr wrap="square" anchor="b">
            <a:spAutoFit/>
          </a:bodyPr>
          <a:lstStyle>
            <a:lvl1pPr marL="0" indent="0">
              <a:spcBef>
                <a:spcPts val="0"/>
              </a:spcBef>
              <a:buNone/>
              <a:defRPr sz="1500" cap="none" spc="130" baseline="0">
                <a:solidFill>
                  <a:schemeClr val="accent5"/>
                </a:solidFill>
              </a:defRPr>
            </a:lvl1pPr>
          </a:lstStyle>
          <a:p>
            <a:pPr lvl="0"/>
            <a:r>
              <a:rPr lang="en-US"/>
              <a:t>Header style in one line</a:t>
            </a:r>
            <a:endParaRPr lang="en-GB"/>
          </a:p>
        </p:txBody>
      </p:sp>
      <p:sp>
        <p:nvSpPr>
          <p:cNvPr id="8" name="Logotype">
            <a:extLst>
              <a:ext uri="{FF2B5EF4-FFF2-40B4-BE49-F238E27FC236}">
                <a16:creationId xmlns:a16="http://schemas.microsoft.com/office/drawing/2014/main" id="{F4411165-0481-0C41-A4C3-69E84C3942C8}"/>
              </a:ext>
            </a:extLst>
          </p:cNvPr>
          <p:cNvSpPr>
            <a:spLocks noGrp="1"/>
          </p:cNvSpPr>
          <p:nvPr>
            <p:ph type="body" sz="quarter" idx="15" hasCustomPrompt="1"/>
          </p:nvPr>
        </p:nvSpPr>
        <p:spPr>
          <a:xfrm>
            <a:off x="609599" y="640590"/>
            <a:ext cx="1691341" cy="6390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en-US"/>
              <a:t> </a:t>
            </a:r>
          </a:p>
        </p:txBody>
      </p:sp>
      <p:sp>
        <p:nvSpPr>
          <p:cNvPr id="3" name="Company Logo">
            <a:extLst>
              <a:ext uri="{FF2B5EF4-FFF2-40B4-BE49-F238E27FC236}">
                <a16:creationId xmlns:a16="http://schemas.microsoft.com/office/drawing/2014/main" id="{CE587739-AC50-A748-B156-8B8912FDAD18}"/>
              </a:ext>
            </a:extLst>
          </p:cNvPr>
          <p:cNvSpPr>
            <a:spLocks noGrp="1"/>
          </p:cNvSpPr>
          <p:nvPr>
            <p:ph type="pic" sz="quarter" idx="16" hasCustomPrompt="1"/>
          </p:nvPr>
        </p:nvSpPr>
        <p:spPr>
          <a:xfrm>
            <a:off x="2910539" y="635000"/>
            <a:ext cx="1691341" cy="639098"/>
          </a:xfrm>
        </p:spPr>
        <p:txBody>
          <a:bodyPr/>
          <a:lstStyle>
            <a:lvl1pPr marL="0" indent="0">
              <a:buNone/>
              <a:defRPr/>
            </a:lvl1pPr>
          </a:lstStyle>
          <a:p>
            <a:r>
              <a:rPr lang="en-US"/>
              <a:t> </a:t>
            </a:r>
          </a:p>
        </p:txBody>
      </p:sp>
      <p:cxnSp>
        <p:nvCxnSpPr>
          <p:cNvPr id="9" name="Line">
            <a:extLst>
              <a:ext uri="{FF2B5EF4-FFF2-40B4-BE49-F238E27FC236}">
                <a16:creationId xmlns:a16="http://schemas.microsoft.com/office/drawing/2014/main" id="{B4558914-1671-064B-B59F-B465C2F2C0F6}"/>
              </a:ext>
            </a:extLst>
          </p:cNvPr>
          <p:cNvCxnSpPr>
            <a:cxnSpLocks/>
          </p:cNvCxnSpPr>
          <p:nvPr userDrawn="1"/>
        </p:nvCxnSpPr>
        <p:spPr>
          <a:xfrm>
            <a:off x="2630341" y="640590"/>
            <a:ext cx="0" cy="639098"/>
          </a:xfrm>
          <a:prstGeom prst="line">
            <a:avLst/>
          </a:prstGeom>
          <a:ln>
            <a:solidFill>
              <a:srgbClr val="6A768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644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745D-BE03-42D2-BEF6-655E3DF49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BA562-F568-480C-9921-86878C128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83C2-82BB-402C-8616-50843DE553B2}"/>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5" name="Footer Placeholder 4">
            <a:extLst>
              <a:ext uri="{FF2B5EF4-FFF2-40B4-BE49-F238E27FC236}">
                <a16:creationId xmlns:a16="http://schemas.microsoft.com/office/drawing/2014/main" id="{1C6E890C-BC71-4B9D-A3B0-1B03BCFC9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A8838-746F-4AF9-8D3C-B56BD1653F5F}"/>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4212708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over Still">
    <p:bg>
      <p:bgRef idx="1001">
        <a:schemeClr val="bg1"/>
      </p:bgRef>
    </p:bg>
    <p:spTree>
      <p:nvGrpSpPr>
        <p:cNvPr id="1" name=""/>
        <p:cNvGrpSpPr/>
        <p:nvPr/>
      </p:nvGrpSpPr>
      <p:grpSpPr>
        <a:xfrm>
          <a:off x="0" y="0"/>
          <a:ext cx="0" cy="0"/>
          <a:chOff x="0" y="0"/>
          <a:chExt cx="0" cy="0"/>
        </a:xfrm>
      </p:grpSpPr>
      <p:sp>
        <p:nvSpPr>
          <p:cNvPr id="12" name="Background Image">
            <a:extLst>
              <a:ext uri="{FF2B5EF4-FFF2-40B4-BE49-F238E27FC236}">
                <a16:creationId xmlns:a16="http://schemas.microsoft.com/office/drawing/2014/main" id="{B4003C47-FEA4-4BCA-A6AD-1AC81B58513A}"/>
              </a:ext>
            </a:extLst>
          </p:cNvPr>
          <p:cNvSpPr>
            <a:spLocks noGrp="1"/>
          </p:cNvSpPr>
          <p:nvPr>
            <p:ph type="pic" sz="quarter" idx="14" hasCustomPrompt="1"/>
          </p:nvPr>
        </p:nvSpPr>
        <p:spPr>
          <a:xfrm>
            <a:off x="0" y="0"/>
            <a:ext cx="12192000" cy="6858000"/>
          </a:xfrm>
          <a:ln>
            <a:noFill/>
          </a:ln>
        </p:spPr>
        <p:txBody>
          <a:bodyPr/>
          <a:lstStyle>
            <a:lvl1pPr marL="0" indent="0">
              <a:buNone/>
              <a:defRPr/>
            </a:lvl1pPr>
          </a:lstStyle>
          <a:p>
            <a:r>
              <a:rPr lang="en-GB"/>
              <a:t> </a:t>
            </a:r>
          </a:p>
        </p:txBody>
      </p:sp>
      <p:sp>
        <p:nvSpPr>
          <p:cNvPr id="3" name="Copyright">
            <a:extLst>
              <a:ext uri="{FF2B5EF4-FFF2-40B4-BE49-F238E27FC236}">
                <a16:creationId xmlns:a16="http://schemas.microsoft.com/office/drawing/2014/main" id="{74A2A291-337A-6F4B-889B-E9288A4524F4}"/>
              </a:ext>
            </a:extLst>
          </p:cNvPr>
          <p:cNvSpPr>
            <a:spLocks noGrp="1"/>
          </p:cNvSpPr>
          <p:nvPr>
            <p:ph type="ftr" sz="quarter" idx="17"/>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53315"/>
            <a:ext cx="7685315" cy="123111"/>
          </a:xfrm>
        </p:spPr>
        <p:txBody>
          <a:bodyPr anchor="b">
            <a:spAutoFit/>
          </a:bodyPr>
          <a:lstStyle>
            <a:lvl1pPr marL="0" indent="0">
              <a:spcBef>
                <a:spcPts val="0"/>
              </a:spcBef>
              <a:buNone/>
              <a:defRPr lang="en-GB" sz="800" kern="1200" cap="all" spc="130" baseline="0" dirty="0">
                <a:solidFill>
                  <a:schemeClr val="tx2"/>
                </a:solidFill>
                <a:latin typeface="+mn-lt"/>
                <a:ea typeface="+mn-ea"/>
                <a:cs typeface="+mn-cs"/>
              </a:defRPr>
            </a:lvl1pPr>
          </a:lstStyle>
          <a:p>
            <a:pPr lvl="0"/>
            <a:r>
              <a:rPr lang="en-US"/>
              <a:t>Date</a:t>
            </a:r>
            <a:endParaRPr lang="en-GB"/>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09599" y="3775177"/>
            <a:ext cx="7685315" cy="882293"/>
          </a:xfrm>
        </p:spPr>
        <p:txBody>
          <a:bodyPr wrap="square">
            <a:spAutoFit/>
          </a:bodyPr>
          <a:lstStyle>
            <a:lvl1pPr marL="0" indent="0">
              <a:lnSpc>
                <a:spcPct val="80000"/>
              </a:lnSpc>
              <a:spcBef>
                <a:spcPts val="0"/>
              </a:spcBef>
              <a:buNone/>
              <a:defRPr sz="3500" b="1" cap="all" spc="130" baseline="0">
                <a:solidFill>
                  <a:schemeClr val="tx1"/>
                </a:solidFill>
                <a:latin typeface="+mj-lt"/>
              </a:defRPr>
            </a:lvl1pPr>
          </a:lstStyle>
          <a:p>
            <a:pPr lvl="0"/>
            <a:r>
              <a:rPr lang="en-US"/>
              <a:t>COVER TITLE STYLE</a:t>
            </a:r>
            <a:br>
              <a:rPr lang="en-US"/>
            </a:br>
            <a:r>
              <a:rPr lang="en-US"/>
              <a:t>DM Sans Medium</a:t>
            </a:r>
          </a:p>
        </p:txBody>
      </p:sp>
      <p:sp>
        <p:nvSpPr>
          <p:cNvPr id="15" name="Header">
            <a:extLst>
              <a:ext uri="{FF2B5EF4-FFF2-40B4-BE49-F238E27FC236}">
                <a16:creationId xmlns:a16="http://schemas.microsoft.com/office/drawing/2014/main" id="{FA221C37-E66B-A34B-80DC-7D094B919751}"/>
              </a:ext>
            </a:extLst>
          </p:cNvPr>
          <p:cNvSpPr>
            <a:spLocks noGrp="1"/>
          </p:cNvSpPr>
          <p:nvPr>
            <p:ph type="body" sz="quarter" idx="10" hasCustomPrompt="1"/>
          </p:nvPr>
        </p:nvSpPr>
        <p:spPr>
          <a:xfrm>
            <a:off x="610316" y="3408931"/>
            <a:ext cx="7685315" cy="230832"/>
          </a:xfrm>
        </p:spPr>
        <p:txBody>
          <a:bodyPr wrap="square" anchor="b">
            <a:spAutoFit/>
          </a:bodyPr>
          <a:lstStyle>
            <a:lvl1pPr marL="0" indent="0">
              <a:spcBef>
                <a:spcPts val="0"/>
              </a:spcBef>
              <a:buNone/>
              <a:defRPr sz="1500" cap="none" spc="130" baseline="0">
                <a:solidFill>
                  <a:schemeClr val="tx2"/>
                </a:solidFill>
              </a:defRPr>
            </a:lvl1pPr>
          </a:lstStyle>
          <a:p>
            <a:pPr lvl="0"/>
            <a:r>
              <a:rPr lang="en-US"/>
              <a:t>Header style in one line</a:t>
            </a:r>
            <a:endParaRPr lang="en-GB"/>
          </a:p>
        </p:txBody>
      </p:sp>
      <p:sp>
        <p:nvSpPr>
          <p:cNvPr id="8" name="Logotype">
            <a:extLst>
              <a:ext uri="{FF2B5EF4-FFF2-40B4-BE49-F238E27FC236}">
                <a16:creationId xmlns:a16="http://schemas.microsoft.com/office/drawing/2014/main" id="{F4411165-0481-0C41-A4C3-69E84C3942C8}"/>
              </a:ext>
            </a:extLst>
          </p:cNvPr>
          <p:cNvSpPr>
            <a:spLocks noGrp="1"/>
          </p:cNvSpPr>
          <p:nvPr>
            <p:ph type="body" sz="quarter" idx="15" hasCustomPrompt="1"/>
          </p:nvPr>
        </p:nvSpPr>
        <p:spPr>
          <a:xfrm>
            <a:off x="609599" y="640590"/>
            <a:ext cx="1691341" cy="6390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4002151803"/>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958328" y="1833079"/>
            <a:ext cx="4675717" cy="164148"/>
          </a:xfrm>
        </p:spPr>
        <p:txBody>
          <a:bodyPr/>
          <a:lstStyle>
            <a:lvl1pPr>
              <a:defRPr sz="1066" b="1" cap="all" baseline="0">
                <a:solidFill>
                  <a:srgbClr val="00B26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 name="Holder 2"/>
          <p:cNvSpPr>
            <a:spLocks noGrp="1"/>
          </p:cNvSpPr>
          <p:nvPr>
            <p:ph type="title"/>
          </p:nvPr>
        </p:nvSpPr>
        <p:spPr>
          <a:xfrm>
            <a:off x="5958328" y="804335"/>
            <a:ext cx="4429925" cy="369333"/>
          </a:xfrm>
          <a:prstGeom prst="rect">
            <a:avLst/>
          </a:prstGeom>
        </p:spPr>
        <p:txBody>
          <a:bodyPr wrap="square" lIns="0" tIns="0" rIns="0" bIns="0">
            <a:spAutoFit/>
          </a:bodyPr>
          <a:lstStyle>
            <a:lvl1pPr>
              <a:defRPr sz="2396" b="1" i="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804616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E8C100-782C-0E46-A3D3-6E469253D9FF}"/>
              </a:ext>
            </a:extLst>
          </p:cNvPr>
          <p:cNvSpPr/>
          <p:nvPr userDrawn="1"/>
        </p:nvSpPr>
        <p:spPr>
          <a:xfrm>
            <a:off x="0" y="2268278"/>
            <a:ext cx="12192000" cy="458972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pic>
        <p:nvPicPr>
          <p:cNvPr id="5" name="Picture 4">
            <a:extLst>
              <a:ext uri="{FF2B5EF4-FFF2-40B4-BE49-F238E27FC236}">
                <a16:creationId xmlns:a16="http://schemas.microsoft.com/office/drawing/2014/main" id="{BDC9EC37-8FAF-D142-A473-69F0045095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2976" y="2518443"/>
            <a:ext cx="4910667" cy="3894667"/>
          </a:xfrm>
          <a:prstGeom prst="rect">
            <a:avLst/>
          </a:prstGeom>
        </p:spPr>
      </p:pic>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542520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3"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5"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71460"/>
            <a:ext cx="4675717" cy="164148"/>
          </a:xfrm>
        </p:spPr>
        <p:txBody>
          <a:bodyPr/>
          <a:lstStyle>
            <a:lvl1pPr>
              <a:defRPr sz="1066"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024467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6EB3A4-7894-9444-9C1E-01040D313509}"/>
              </a:ext>
            </a:extLst>
          </p:cNvPr>
          <p:cNvSpPr/>
          <p:nvPr userDrawn="1"/>
        </p:nvSpPr>
        <p:spPr>
          <a:xfrm>
            <a:off x="0" y="2"/>
            <a:ext cx="12192000" cy="6858000"/>
          </a:xfrm>
          <a:prstGeom prst="rect">
            <a:avLst/>
          </a:prstGeom>
          <a:solidFill>
            <a:srgbClr val="EB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F4A02AD0-9808-C149-A532-67B90D51F70F}"/>
              </a:ext>
            </a:extLst>
          </p:cNvPr>
          <p:cNvSpPr/>
          <p:nvPr userDrawn="1"/>
        </p:nvSpPr>
        <p:spPr>
          <a:xfrm>
            <a:off x="527713"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ectangle 7">
            <a:extLst>
              <a:ext uri="{FF2B5EF4-FFF2-40B4-BE49-F238E27FC236}">
                <a16:creationId xmlns:a16="http://schemas.microsoft.com/office/drawing/2014/main" id="{A01E1F32-9F74-C54A-B0B6-3530AD0E1753}"/>
              </a:ext>
            </a:extLst>
          </p:cNvPr>
          <p:cNvSpPr/>
          <p:nvPr userDrawn="1"/>
        </p:nvSpPr>
        <p:spPr>
          <a:xfrm>
            <a:off x="2778076"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BFD0BF0A-6A25-7D47-97CA-94C549D61FED}"/>
              </a:ext>
            </a:extLst>
          </p:cNvPr>
          <p:cNvSpPr/>
          <p:nvPr userDrawn="1"/>
        </p:nvSpPr>
        <p:spPr>
          <a:xfrm>
            <a:off x="5028440"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1B497F48-912B-1949-BEC7-06EA8D7A9B7C}"/>
              </a:ext>
            </a:extLst>
          </p:cNvPr>
          <p:cNvSpPr/>
          <p:nvPr userDrawn="1"/>
        </p:nvSpPr>
        <p:spPr>
          <a:xfrm>
            <a:off x="7278801"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7D023F2C-1D54-1142-8831-BA6ACD99E72D}"/>
              </a:ext>
            </a:extLst>
          </p:cNvPr>
          <p:cNvSpPr/>
          <p:nvPr userDrawn="1"/>
        </p:nvSpPr>
        <p:spPr>
          <a:xfrm>
            <a:off x="9528012" y="1564943"/>
            <a:ext cx="2206752" cy="469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1169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6EB3A4-7894-9444-9C1E-01040D313509}"/>
              </a:ext>
            </a:extLst>
          </p:cNvPr>
          <p:cNvSpPr/>
          <p:nvPr userDrawn="1"/>
        </p:nvSpPr>
        <p:spPr>
          <a:xfrm>
            <a:off x="0" y="2"/>
            <a:ext cx="12192000" cy="6858000"/>
          </a:xfrm>
          <a:prstGeom prst="rect">
            <a:avLst/>
          </a:prstGeom>
          <a:solidFill>
            <a:srgbClr val="EB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23AFA942-28AC-B64C-BFFC-E3DE8ADD4B3F}"/>
              </a:ext>
            </a:extLst>
          </p:cNvPr>
          <p:cNvSpPr/>
          <p:nvPr userDrawn="1"/>
        </p:nvSpPr>
        <p:spPr>
          <a:xfrm>
            <a:off x="509389" y="1564946"/>
            <a:ext cx="2743200" cy="468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3292951" y="1564946"/>
            <a:ext cx="2743200" cy="468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6076512" y="1564946"/>
            <a:ext cx="2743200" cy="468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a:extLst>
              <a:ext uri="{FF2B5EF4-FFF2-40B4-BE49-F238E27FC236}">
                <a16:creationId xmlns:a16="http://schemas.microsoft.com/office/drawing/2014/main" id="{23AFA942-28AC-B64C-BFFC-E3DE8ADD4B3F}"/>
              </a:ext>
            </a:extLst>
          </p:cNvPr>
          <p:cNvSpPr/>
          <p:nvPr userDrawn="1"/>
        </p:nvSpPr>
        <p:spPr>
          <a:xfrm>
            <a:off x="8860075" y="1564946"/>
            <a:ext cx="2743200" cy="4689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chemeClr val="bg1"/>
                </a:solidFill>
                <a:latin typeface="Arial"/>
                <a:cs typeface="Arial"/>
              </a:defRPr>
            </a:lvl1pPr>
          </a:lstStyle>
          <a:p>
            <a:endParaRPr/>
          </a:p>
        </p:txBody>
      </p:sp>
      <p:sp>
        <p:nvSpPr>
          <p:cNvPr id="9"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22194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CBD4D8-CE54-8945-AE0B-F389578E55E9}"/>
              </a:ext>
            </a:extLst>
          </p:cNvPr>
          <p:cNvSpPr/>
          <p:nvPr userDrawn="1"/>
        </p:nvSpPr>
        <p:spPr>
          <a:xfrm>
            <a:off x="0" y="1"/>
            <a:ext cx="12192000" cy="685799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Rectangle 4">
            <a:extLst>
              <a:ext uri="{FF2B5EF4-FFF2-40B4-BE49-F238E27FC236}">
                <a16:creationId xmlns:a16="http://schemas.microsoft.com/office/drawing/2014/main" id="{23AFA942-28AC-B64C-BFFC-E3DE8ADD4B3F}"/>
              </a:ext>
            </a:extLst>
          </p:cNvPr>
          <p:cNvSpPr/>
          <p:nvPr userDrawn="1"/>
        </p:nvSpPr>
        <p:spPr>
          <a:xfrm>
            <a:off x="495523"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a:extLst>
              <a:ext uri="{FF2B5EF4-FFF2-40B4-BE49-F238E27FC236}">
                <a16:creationId xmlns:a16="http://schemas.microsoft.com/office/drawing/2014/main" id="{C9566603-6E78-0044-90A8-2FEDE898B392}"/>
              </a:ext>
            </a:extLst>
          </p:cNvPr>
          <p:cNvSpPr/>
          <p:nvPr userDrawn="1"/>
        </p:nvSpPr>
        <p:spPr>
          <a:xfrm>
            <a:off x="4261345"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Rectangle 6">
            <a:extLst>
              <a:ext uri="{FF2B5EF4-FFF2-40B4-BE49-F238E27FC236}">
                <a16:creationId xmlns:a16="http://schemas.microsoft.com/office/drawing/2014/main" id="{E7D27D70-A48F-4F41-8580-B0BC550B8705}"/>
              </a:ext>
            </a:extLst>
          </p:cNvPr>
          <p:cNvSpPr/>
          <p:nvPr userDrawn="1"/>
        </p:nvSpPr>
        <p:spPr>
          <a:xfrm>
            <a:off x="8027153"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Title 4">
            <a:extLst>
              <a:ext uri="{FF2B5EF4-FFF2-40B4-BE49-F238E27FC236}">
                <a16:creationId xmlns:a16="http://schemas.microsoft.com/office/drawing/2014/main" id="{D33F61F5-30FF-AB49-8D9C-3B95AFE75FFE}"/>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497214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3" name="Rectangle 12"/>
          <p:cNvSpPr/>
          <p:nvPr userDrawn="1"/>
        </p:nvSpPr>
        <p:spPr>
          <a:xfrm>
            <a:off x="4603226" y="-5723"/>
            <a:ext cx="7588548" cy="6863725"/>
          </a:xfrm>
          <a:prstGeom prst="rect">
            <a:avLst/>
          </a:prstGeom>
          <a:solidFill>
            <a:srgbClr val="1AB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1"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12"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67431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B2D28C1-2ACD-5345-A622-506051A33DF6}"/>
              </a:ext>
            </a:extLst>
          </p:cNvPr>
          <p:cNvSpPr/>
          <p:nvPr userDrawn="1"/>
        </p:nvSpPr>
        <p:spPr>
          <a:xfrm>
            <a:off x="4271784" y="0"/>
            <a:ext cx="7920216" cy="3094881"/>
          </a:xfrm>
          <a:custGeom>
            <a:avLst/>
            <a:gdLst/>
            <a:ahLst/>
            <a:cxnLst/>
            <a:rect l="l" t="t" r="r" b="b"/>
            <a:pathLst>
              <a:path w="9144000" h="3348990">
                <a:moveTo>
                  <a:pt x="0" y="3348785"/>
                </a:moveTo>
                <a:lnTo>
                  <a:pt x="9143994" y="3348785"/>
                </a:lnTo>
                <a:lnTo>
                  <a:pt x="9143994" y="0"/>
                </a:lnTo>
                <a:lnTo>
                  <a:pt x="0" y="0"/>
                </a:lnTo>
                <a:lnTo>
                  <a:pt x="0" y="3348785"/>
                </a:lnTo>
                <a:close/>
              </a:path>
            </a:pathLst>
          </a:custGeom>
          <a:solidFill>
            <a:srgbClr val="DEF1F0"/>
          </a:solidFill>
        </p:spPr>
        <p:txBody>
          <a:bodyPr wrap="square" lIns="0" tIns="0" rIns="0" bIns="0" rtlCol="0"/>
          <a:lstStyle/>
          <a:p>
            <a:endParaRPr sz="2396"/>
          </a:p>
        </p:txBody>
      </p:sp>
      <p:sp>
        <p:nvSpPr>
          <p:cNvPr id="7" name="Rectangle 6"/>
          <p:cNvSpPr/>
          <p:nvPr userDrawn="1"/>
        </p:nvSpPr>
        <p:spPr>
          <a:xfrm>
            <a:off x="5" y="-5723"/>
            <a:ext cx="4267199" cy="6863725"/>
          </a:xfrm>
          <a:prstGeom prst="rect">
            <a:avLst/>
          </a:prstGeom>
          <a:solidFill>
            <a:srgbClr val="1AB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61" y="866250"/>
            <a:ext cx="3742943" cy="574516"/>
          </a:xfrm>
          <a:prstGeom prst="rect">
            <a:avLst/>
          </a:prstGeom>
        </p:spPr>
        <p:txBody>
          <a:bodyPr wrap="square" lIns="0" tIns="0" rIns="0" bIns="0">
            <a:noAutofit/>
          </a:bodyPr>
          <a:lstStyle>
            <a:lvl1pPr algn="l">
              <a:lnSpc>
                <a:spcPts val="4072"/>
              </a:lnSpc>
              <a:defRPr sz="3727" b="1" i="0" kern="500" spc="-133" baseline="0">
                <a:solidFill>
                  <a:schemeClr val="bg1"/>
                </a:solidFill>
                <a:latin typeface="Arial"/>
                <a:cs typeface="Arial"/>
              </a:defRPr>
            </a:lvl1pPr>
          </a:lstStyle>
          <a:p>
            <a:endParaRPr/>
          </a:p>
        </p:txBody>
      </p:sp>
      <p:sp>
        <p:nvSpPr>
          <p:cNvPr id="12"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439848"/>
            <a:ext cx="3742944" cy="205185"/>
          </a:xfrm>
        </p:spPr>
        <p:txBody>
          <a:bodyPr/>
          <a:lstStyle>
            <a:lvl1pPr>
              <a:defRPr sz="1331" b="1" cap="all"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14764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3" name="Rectangle 12"/>
          <p:cNvSpPr/>
          <p:nvPr userDrawn="1"/>
        </p:nvSpPr>
        <p:spPr>
          <a:xfrm>
            <a:off x="4603226" y="-5723"/>
            <a:ext cx="7588548" cy="6863725"/>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1"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12"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02787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E0DE-084B-4959-983B-FD19F9D61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B6670E-6205-494F-941C-D347D2D2E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12C8-C612-4E8D-80CC-E7A286B3F4F7}"/>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5" name="Footer Placeholder 4">
            <a:extLst>
              <a:ext uri="{FF2B5EF4-FFF2-40B4-BE49-F238E27FC236}">
                <a16:creationId xmlns:a16="http://schemas.microsoft.com/office/drawing/2014/main" id="{CD656942-6837-4C28-8867-5940CC28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C969C-AED5-4695-A0A2-522133C7B4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543390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6EB3A4-7894-9444-9C1E-01040D313509}"/>
              </a:ext>
            </a:extLst>
          </p:cNvPr>
          <p:cNvSpPr/>
          <p:nvPr userDrawn="1"/>
        </p:nvSpPr>
        <p:spPr>
          <a:xfrm>
            <a:off x="4603225" y="2"/>
            <a:ext cx="7588777" cy="6858000"/>
          </a:xfrm>
          <a:prstGeom prst="rect">
            <a:avLst/>
          </a:prstGeom>
          <a:solidFill>
            <a:srgbClr val="EB4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12"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892355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1" y="-5723"/>
            <a:ext cx="4601227" cy="6863725"/>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chemeClr val="bg1"/>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035385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402917"/>
            <a:ext cx="12192000" cy="5455087"/>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49255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868022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6" name="Rectangle 15"/>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23AFA942-28AC-B64C-BFFC-E3DE8ADD4B3F}"/>
              </a:ext>
            </a:extLst>
          </p:cNvPr>
          <p:cNvSpPr/>
          <p:nvPr userDrawn="1"/>
        </p:nvSpPr>
        <p:spPr>
          <a:xfrm>
            <a:off x="495523"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C9566603-6E78-0044-90A8-2FEDE898B392}"/>
              </a:ext>
            </a:extLst>
          </p:cNvPr>
          <p:cNvSpPr/>
          <p:nvPr userDrawn="1"/>
        </p:nvSpPr>
        <p:spPr>
          <a:xfrm>
            <a:off x="4261345" y="1558268"/>
            <a:ext cx="3732000"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E7D27D70-A48F-4F41-8580-B0BC550B8705}"/>
              </a:ext>
            </a:extLst>
          </p:cNvPr>
          <p:cNvSpPr/>
          <p:nvPr userDrawn="1"/>
        </p:nvSpPr>
        <p:spPr>
          <a:xfrm>
            <a:off x="8027153" y="1558268"/>
            <a:ext cx="3732000"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cxnSp>
        <p:nvCxnSpPr>
          <p:cNvPr id="13" name="Straight Connector 12"/>
          <p:cNvCxnSpPr/>
          <p:nvPr userDrawn="1"/>
        </p:nvCxnSpPr>
        <p:spPr>
          <a:xfrm>
            <a:off x="702197" y="3071149"/>
            <a:ext cx="3325792"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467828" y="3071149"/>
            <a:ext cx="3325792"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202592" y="3071149"/>
            <a:ext cx="3325792"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70817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6" name="Rectangle 15"/>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23AFA942-28AC-B64C-BFFC-E3DE8ADD4B3F}"/>
              </a:ext>
            </a:extLst>
          </p:cNvPr>
          <p:cNvSpPr/>
          <p:nvPr userDrawn="1"/>
        </p:nvSpPr>
        <p:spPr>
          <a:xfrm>
            <a:off x="495524" y="1558268"/>
            <a:ext cx="2733299"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C9566603-6E78-0044-90A8-2FEDE898B392}"/>
              </a:ext>
            </a:extLst>
          </p:cNvPr>
          <p:cNvSpPr/>
          <p:nvPr userDrawn="1"/>
        </p:nvSpPr>
        <p:spPr>
          <a:xfrm>
            <a:off x="3333673" y="1558268"/>
            <a:ext cx="2733299"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E7D27D70-A48F-4F41-8580-B0BC550B8705}"/>
              </a:ext>
            </a:extLst>
          </p:cNvPr>
          <p:cNvSpPr/>
          <p:nvPr userDrawn="1"/>
        </p:nvSpPr>
        <p:spPr>
          <a:xfrm>
            <a:off x="6171823" y="1558268"/>
            <a:ext cx="2733299"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cxnSp>
        <p:nvCxnSpPr>
          <p:cNvPr id="13" name="Straight Connector 12"/>
          <p:cNvCxnSpPr>
            <a:cxnSpLocks/>
          </p:cNvCxnSpPr>
          <p:nvPr userDrawn="1"/>
        </p:nvCxnSpPr>
        <p:spPr>
          <a:xfrm>
            <a:off x="727978"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
        <p:nvSpPr>
          <p:cNvPr id="27" name="Rectangle 26">
            <a:extLst>
              <a:ext uri="{FF2B5EF4-FFF2-40B4-BE49-F238E27FC236}">
                <a16:creationId xmlns:a16="http://schemas.microsoft.com/office/drawing/2014/main" id="{110489F1-31A4-594F-A0E7-D2B3E0E70D5D}"/>
              </a:ext>
            </a:extLst>
          </p:cNvPr>
          <p:cNvSpPr/>
          <p:nvPr userDrawn="1"/>
        </p:nvSpPr>
        <p:spPr>
          <a:xfrm>
            <a:off x="9009972" y="1558268"/>
            <a:ext cx="2733299"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cxnSp>
        <p:nvCxnSpPr>
          <p:cNvPr id="28" name="Straight Connector 27">
            <a:extLst>
              <a:ext uri="{FF2B5EF4-FFF2-40B4-BE49-F238E27FC236}">
                <a16:creationId xmlns:a16="http://schemas.microsoft.com/office/drawing/2014/main" id="{6E2322E9-F40E-DD4C-9749-4CFEE216DBC2}"/>
              </a:ext>
            </a:extLst>
          </p:cNvPr>
          <p:cNvCxnSpPr>
            <a:cxnSpLocks/>
          </p:cNvCxnSpPr>
          <p:nvPr userDrawn="1"/>
        </p:nvCxnSpPr>
        <p:spPr>
          <a:xfrm>
            <a:off x="3566128"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CEFCB8-5E06-0945-923B-7748A0167467}"/>
              </a:ext>
            </a:extLst>
          </p:cNvPr>
          <p:cNvCxnSpPr>
            <a:cxnSpLocks/>
          </p:cNvCxnSpPr>
          <p:nvPr userDrawn="1"/>
        </p:nvCxnSpPr>
        <p:spPr>
          <a:xfrm>
            <a:off x="6404277"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D3B433-F636-424B-83D8-7C30B203A0CA}"/>
              </a:ext>
            </a:extLst>
          </p:cNvPr>
          <p:cNvCxnSpPr>
            <a:cxnSpLocks/>
          </p:cNvCxnSpPr>
          <p:nvPr userDrawn="1"/>
        </p:nvCxnSpPr>
        <p:spPr>
          <a:xfrm>
            <a:off x="9242426"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400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D87AE7-CBB8-9C4D-9B52-541A2DC8F94D}"/>
              </a:ext>
            </a:extLst>
          </p:cNvPr>
          <p:cNvSpPr/>
          <p:nvPr userDrawn="1"/>
        </p:nvSpPr>
        <p:spPr>
          <a:xfrm>
            <a:off x="0" y="0"/>
            <a:ext cx="12192000" cy="685800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9" name="Rectangle 8">
            <a:extLst>
              <a:ext uri="{FF2B5EF4-FFF2-40B4-BE49-F238E27FC236}">
                <a16:creationId xmlns:a16="http://schemas.microsoft.com/office/drawing/2014/main" id="{23AFA942-28AC-B64C-BFFC-E3DE8ADD4B3F}"/>
              </a:ext>
            </a:extLst>
          </p:cNvPr>
          <p:cNvSpPr/>
          <p:nvPr userDrawn="1"/>
        </p:nvSpPr>
        <p:spPr>
          <a:xfrm>
            <a:off x="495524" y="1558268"/>
            <a:ext cx="2733299"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C9566603-6E78-0044-90A8-2FEDE898B392}"/>
              </a:ext>
            </a:extLst>
          </p:cNvPr>
          <p:cNvSpPr/>
          <p:nvPr userDrawn="1"/>
        </p:nvSpPr>
        <p:spPr>
          <a:xfrm>
            <a:off x="3333673" y="1558268"/>
            <a:ext cx="2733299"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E7D27D70-A48F-4F41-8580-B0BC550B8705}"/>
              </a:ext>
            </a:extLst>
          </p:cNvPr>
          <p:cNvSpPr/>
          <p:nvPr userDrawn="1"/>
        </p:nvSpPr>
        <p:spPr>
          <a:xfrm>
            <a:off x="6171823" y="1558268"/>
            <a:ext cx="2733299" cy="4710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cxnSp>
        <p:nvCxnSpPr>
          <p:cNvPr id="13" name="Straight Connector 12"/>
          <p:cNvCxnSpPr>
            <a:cxnSpLocks/>
          </p:cNvCxnSpPr>
          <p:nvPr userDrawn="1"/>
        </p:nvCxnSpPr>
        <p:spPr>
          <a:xfrm>
            <a:off x="727977"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
        <p:nvSpPr>
          <p:cNvPr id="27" name="Rectangle 26">
            <a:extLst>
              <a:ext uri="{FF2B5EF4-FFF2-40B4-BE49-F238E27FC236}">
                <a16:creationId xmlns:a16="http://schemas.microsoft.com/office/drawing/2014/main" id="{110489F1-31A4-594F-A0E7-D2B3E0E70D5D}"/>
              </a:ext>
            </a:extLst>
          </p:cNvPr>
          <p:cNvSpPr/>
          <p:nvPr userDrawn="1"/>
        </p:nvSpPr>
        <p:spPr>
          <a:xfrm>
            <a:off x="9009972" y="1558268"/>
            <a:ext cx="2733299" cy="4710898"/>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cxnSp>
        <p:nvCxnSpPr>
          <p:cNvPr id="28" name="Straight Connector 27">
            <a:extLst>
              <a:ext uri="{FF2B5EF4-FFF2-40B4-BE49-F238E27FC236}">
                <a16:creationId xmlns:a16="http://schemas.microsoft.com/office/drawing/2014/main" id="{6E2322E9-F40E-DD4C-9749-4CFEE216DBC2}"/>
              </a:ext>
            </a:extLst>
          </p:cNvPr>
          <p:cNvCxnSpPr>
            <a:cxnSpLocks/>
          </p:cNvCxnSpPr>
          <p:nvPr userDrawn="1"/>
        </p:nvCxnSpPr>
        <p:spPr>
          <a:xfrm>
            <a:off x="3543749"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CEFCB8-5E06-0945-923B-7748A0167467}"/>
              </a:ext>
            </a:extLst>
          </p:cNvPr>
          <p:cNvCxnSpPr>
            <a:cxnSpLocks/>
          </p:cNvCxnSpPr>
          <p:nvPr userDrawn="1"/>
        </p:nvCxnSpPr>
        <p:spPr>
          <a:xfrm>
            <a:off x="6427254"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D3B433-F636-424B-83D8-7C30B203A0CA}"/>
              </a:ext>
            </a:extLst>
          </p:cNvPr>
          <p:cNvCxnSpPr>
            <a:cxnSpLocks/>
          </p:cNvCxnSpPr>
          <p:nvPr userDrawn="1"/>
        </p:nvCxnSpPr>
        <p:spPr>
          <a:xfrm>
            <a:off x="9243026" y="3428999"/>
            <a:ext cx="2268393"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2234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EB4C9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69BF99-F728-1846-BB33-3FEDFAC9A562}"/>
              </a:ext>
            </a:extLst>
          </p:cNvPr>
          <p:cNvSpPr/>
          <p:nvPr userDrawn="1"/>
        </p:nvSpPr>
        <p:spPr>
          <a:xfrm>
            <a:off x="512557" y="1555922"/>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Rectangle 3">
            <a:extLst>
              <a:ext uri="{FF2B5EF4-FFF2-40B4-BE49-F238E27FC236}">
                <a16:creationId xmlns:a16="http://schemas.microsoft.com/office/drawing/2014/main" id="{8B16AD1A-8A9E-3A4D-BFAB-5C48EAF01691}"/>
              </a:ext>
            </a:extLst>
          </p:cNvPr>
          <p:cNvSpPr/>
          <p:nvPr userDrawn="1"/>
        </p:nvSpPr>
        <p:spPr>
          <a:xfrm>
            <a:off x="4283965" y="1555922"/>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0D35DB09-6507-1042-9067-2FF1FE128A2F}"/>
              </a:ext>
            </a:extLst>
          </p:cNvPr>
          <p:cNvSpPr/>
          <p:nvPr userDrawn="1"/>
        </p:nvSpPr>
        <p:spPr>
          <a:xfrm>
            <a:off x="8055376" y="1555920"/>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chemeClr val="bg1"/>
                </a:solidFill>
                <a:latin typeface="Arial"/>
                <a:cs typeface="Arial"/>
              </a:defRPr>
            </a:lvl1pPr>
          </a:lstStyle>
          <a:p>
            <a:endParaRPr/>
          </a:p>
        </p:txBody>
      </p:sp>
      <p:sp>
        <p:nvSpPr>
          <p:cNvPr id="8"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71460"/>
            <a:ext cx="4675717" cy="164148"/>
          </a:xfrm>
        </p:spPr>
        <p:txBody>
          <a:bodyPr/>
          <a:lstStyle>
            <a:lvl1pPr>
              <a:defRPr sz="1066" b="1" cap="all"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435671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1404398"/>
            <a:ext cx="12192000" cy="5453607"/>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73244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66184"/>
            <a:ext cx="11046525" cy="430886"/>
          </a:xfrm>
        </p:spPr>
        <p:txBody>
          <a:bodyPr/>
          <a:lstStyle>
            <a:lvl1pPr>
              <a:defRPr sz="2795" b="0" cap="none"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2" name="Pentagon 1"/>
          <p:cNvSpPr/>
          <p:nvPr userDrawn="1"/>
        </p:nvSpPr>
        <p:spPr>
          <a:xfrm>
            <a:off x="626301" y="2162828"/>
            <a:ext cx="3657600" cy="2755725"/>
          </a:xfrm>
          <a:prstGeom prst="homePlate">
            <a:avLst>
              <a:gd name="adj" fmla="val 215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Pentagon 6"/>
          <p:cNvSpPr/>
          <p:nvPr userDrawn="1"/>
        </p:nvSpPr>
        <p:spPr>
          <a:xfrm flipH="1">
            <a:off x="7913180" y="2162828"/>
            <a:ext cx="3657600" cy="2755725"/>
          </a:xfrm>
          <a:prstGeom prst="homePlate">
            <a:avLst>
              <a:gd name="adj" fmla="val 215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Pentagon 8"/>
          <p:cNvSpPr/>
          <p:nvPr userDrawn="1"/>
        </p:nvSpPr>
        <p:spPr>
          <a:xfrm rot="16200000" flipH="1">
            <a:off x="4474333" y="3184153"/>
            <a:ext cx="3248416" cy="3468803"/>
          </a:xfrm>
          <a:prstGeom prst="homePlate">
            <a:avLst>
              <a:gd name="adj" fmla="val 0"/>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Pentagon 7"/>
          <p:cNvSpPr/>
          <p:nvPr userDrawn="1"/>
        </p:nvSpPr>
        <p:spPr>
          <a:xfrm rot="16200000" flipH="1">
            <a:off x="4474333" y="2052634"/>
            <a:ext cx="3248416" cy="3468803"/>
          </a:xfrm>
          <a:prstGeom prst="homePlate">
            <a:avLst>
              <a:gd name="adj" fmla="val 14060"/>
            </a:avLst>
          </a:prstGeom>
          <a:solidFill>
            <a:srgbClr val="13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10"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447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Title Slid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3159125" y="0"/>
            <a:ext cx="9032875" cy="6858000"/>
          </a:xfrm>
          <a:prstGeom prst="rect">
            <a:avLst/>
          </a:prstGeom>
        </p:spPr>
        <p:txBody>
          <a:bodyPr anchor="ctr"/>
          <a:lstStyle>
            <a:lvl1pPr marL="0" indent="0" algn="ctr">
              <a:buFont typeface="Arial" panose="020B0604020202020204" pitchFamily="34" charset="0"/>
              <a:buNone/>
              <a:defRPr sz="2400">
                <a:latin typeface="Brown" pitchFamily="50" charset="0"/>
              </a:defRPr>
            </a:lvl1pPr>
          </a:lstStyle>
          <a:p>
            <a:r>
              <a:rPr lang="en-US"/>
              <a:t>Click and insert picture </a:t>
            </a:r>
            <a:br>
              <a:rPr lang="en-US"/>
            </a:br>
            <a:r>
              <a:rPr lang="en-US"/>
              <a:t>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811213" y="1608138"/>
            <a:ext cx="5284787" cy="2860992"/>
          </a:xfrm>
          <a:prstGeom prst="rect">
            <a:avLst/>
          </a:prstGeom>
        </p:spPr>
        <p:txBody>
          <a:bodyPr/>
          <a:lstStyle>
            <a:lvl1pPr>
              <a:lnSpc>
                <a:spcPct val="80000"/>
              </a:lnSpc>
              <a:defRPr sz="6800" b="0" cap="all" baseline="0">
                <a:solidFill>
                  <a:schemeClr val="bg1"/>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17645236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66184"/>
            <a:ext cx="11046525" cy="430886"/>
          </a:xfrm>
        </p:spPr>
        <p:txBody>
          <a:bodyPr/>
          <a:lstStyle>
            <a:lvl1pPr>
              <a:defRPr sz="2795" b="0" cap="none"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Rectangle 3">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15446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0" name="Rectangle 19"/>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Rectangle 6">
            <a:extLst>
              <a:ext uri="{FF2B5EF4-FFF2-40B4-BE49-F238E27FC236}">
                <a16:creationId xmlns:a16="http://schemas.microsoft.com/office/drawing/2014/main" id="{23AFA942-28AC-B64C-BFFC-E3DE8ADD4B3F}"/>
              </a:ext>
            </a:extLst>
          </p:cNvPr>
          <p:cNvSpPr/>
          <p:nvPr userDrawn="1"/>
        </p:nvSpPr>
        <p:spPr>
          <a:xfrm>
            <a:off x="509389"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23AFA942-28AC-B64C-BFFC-E3DE8ADD4B3F}"/>
              </a:ext>
            </a:extLst>
          </p:cNvPr>
          <p:cNvSpPr/>
          <p:nvPr userDrawn="1"/>
        </p:nvSpPr>
        <p:spPr>
          <a:xfrm>
            <a:off x="3292951"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6076512"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8860075"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 name="Rectangle 1">
            <a:extLst>
              <a:ext uri="{FF2B5EF4-FFF2-40B4-BE49-F238E27FC236}">
                <a16:creationId xmlns:a16="http://schemas.microsoft.com/office/drawing/2014/main" id="{2A828D14-327A-6541-B743-1DC5631184F3}"/>
              </a:ext>
            </a:extLst>
          </p:cNvPr>
          <p:cNvSpPr/>
          <p:nvPr userDrawn="1"/>
        </p:nvSpPr>
        <p:spPr>
          <a:xfrm>
            <a:off x="10977281" y="359996"/>
            <a:ext cx="591883"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Rectangle 3">
            <a:extLst>
              <a:ext uri="{FF2B5EF4-FFF2-40B4-BE49-F238E27FC236}">
                <a16:creationId xmlns:a16="http://schemas.microsoft.com/office/drawing/2014/main" id="{ADF76B1E-2F79-8E48-8527-42C821C77F7F}"/>
              </a:ext>
            </a:extLst>
          </p:cNvPr>
          <p:cNvSpPr/>
          <p:nvPr userDrawn="1"/>
        </p:nvSpPr>
        <p:spPr>
          <a:xfrm>
            <a:off x="10916264" y="564402"/>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44292DAF-642C-FA41-AF85-8F81B3005125}"/>
              </a:ext>
            </a:extLst>
          </p:cNvPr>
          <p:cNvSpPr/>
          <p:nvPr userDrawn="1"/>
        </p:nvSpPr>
        <p:spPr>
          <a:xfrm>
            <a:off x="10916264" y="768679"/>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Rectangle 5">
            <a:extLst>
              <a:ext uri="{FF2B5EF4-FFF2-40B4-BE49-F238E27FC236}">
                <a16:creationId xmlns:a16="http://schemas.microsoft.com/office/drawing/2014/main" id="{ED862A3D-1CD5-8C47-9935-CE605D7BF3B5}"/>
              </a:ext>
            </a:extLst>
          </p:cNvPr>
          <p:cNvSpPr/>
          <p:nvPr userDrawn="1"/>
        </p:nvSpPr>
        <p:spPr>
          <a:xfrm>
            <a:off x="10916264" y="997490"/>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0"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565193" y="1271616"/>
            <a:ext cx="10625611" cy="533481"/>
          </a:xfrm>
        </p:spPr>
        <p:txBody>
          <a:bodyPr>
            <a:noAutofit/>
          </a:bodyPr>
          <a:lstStyle>
            <a:lvl1pPr>
              <a:defRPr sz="1597" b="1" cap="none"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Pentagon 18"/>
          <p:cNvSpPr/>
          <p:nvPr userDrawn="1"/>
        </p:nvSpPr>
        <p:spPr>
          <a:xfrm>
            <a:off x="8860077" y="4651331"/>
            <a:ext cx="2743201" cy="350729"/>
          </a:xfrm>
          <a:prstGeom prst="homePlate">
            <a:avLst>
              <a:gd name="adj" fmla="val 0"/>
            </a:avLst>
          </a:prstGeom>
          <a:solidFill>
            <a:srgbClr val="13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Pentagon 17"/>
          <p:cNvSpPr/>
          <p:nvPr userDrawn="1"/>
        </p:nvSpPr>
        <p:spPr>
          <a:xfrm>
            <a:off x="6076512" y="4651331"/>
            <a:ext cx="2914392" cy="350729"/>
          </a:xfrm>
          <a:prstGeom prst="homePlate">
            <a:avLst>
              <a:gd name="adj" fmla="val 42857"/>
            </a:avLst>
          </a:prstGeom>
          <a:solidFill>
            <a:srgbClr val="0B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7" name="Pentagon 16"/>
          <p:cNvSpPr/>
          <p:nvPr userDrawn="1"/>
        </p:nvSpPr>
        <p:spPr>
          <a:xfrm>
            <a:off x="3292951" y="4651331"/>
            <a:ext cx="2914392" cy="350729"/>
          </a:xfrm>
          <a:prstGeom prst="homePlate">
            <a:avLst>
              <a:gd name="adj" fmla="val 42857"/>
            </a:avLst>
          </a:prstGeom>
          <a:solidFill>
            <a:srgbClr val="1DB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Pentagon 14"/>
          <p:cNvSpPr/>
          <p:nvPr userDrawn="1"/>
        </p:nvSpPr>
        <p:spPr>
          <a:xfrm>
            <a:off x="509389" y="4651331"/>
            <a:ext cx="2914392" cy="350729"/>
          </a:xfrm>
          <a:prstGeom prst="homePlate">
            <a:avLst>
              <a:gd name="adj" fmla="val 42857"/>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71214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0" name="Rectangle 19"/>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Rectangle 6">
            <a:extLst>
              <a:ext uri="{FF2B5EF4-FFF2-40B4-BE49-F238E27FC236}">
                <a16:creationId xmlns:a16="http://schemas.microsoft.com/office/drawing/2014/main" id="{23AFA942-28AC-B64C-BFFC-E3DE8ADD4B3F}"/>
              </a:ext>
            </a:extLst>
          </p:cNvPr>
          <p:cNvSpPr/>
          <p:nvPr userDrawn="1"/>
        </p:nvSpPr>
        <p:spPr>
          <a:xfrm>
            <a:off x="509389"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23AFA942-28AC-B64C-BFFC-E3DE8ADD4B3F}"/>
              </a:ext>
            </a:extLst>
          </p:cNvPr>
          <p:cNvSpPr/>
          <p:nvPr userDrawn="1"/>
        </p:nvSpPr>
        <p:spPr>
          <a:xfrm>
            <a:off x="3292951"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6076512"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8860075" y="1887257"/>
            <a:ext cx="2743200" cy="43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 name="Rectangle 1">
            <a:extLst>
              <a:ext uri="{FF2B5EF4-FFF2-40B4-BE49-F238E27FC236}">
                <a16:creationId xmlns:a16="http://schemas.microsoft.com/office/drawing/2014/main" id="{2A828D14-327A-6541-B743-1DC5631184F3}"/>
              </a:ext>
            </a:extLst>
          </p:cNvPr>
          <p:cNvSpPr/>
          <p:nvPr userDrawn="1"/>
        </p:nvSpPr>
        <p:spPr>
          <a:xfrm>
            <a:off x="10977281" y="359996"/>
            <a:ext cx="591883"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Rectangle 3">
            <a:extLst>
              <a:ext uri="{FF2B5EF4-FFF2-40B4-BE49-F238E27FC236}">
                <a16:creationId xmlns:a16="http://schemas.microsoft.com/office/drawing/2014/main" id="{ADF76B1E-2F79-8E48-8527-42C821C77F7F}"/>
              </a:ext>
            </a:extLst>
          </p:cNvPr>
          <p:cNvSpPr/>
          <p:nvPr userDrawn="1"/>
        </p:nvSpPr>
        <p:spPr>
          <a:xfrm>
            <a:off x="10916264" y="564402"/>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44292DAF-642C-FA41-AF85-8F81B3005125}"/>
              </a:ext>
            </a:extLst>
          </p:cNvPr>
          <p:cNvSpPr/>
          <p:nvPr userDrawn="1"/>
        </p:nvSpPr>
        <p:spPr>
          <a:xfrm>
            <a:off x="10916264" y="768679"/>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Rectangle 5">
            <a:extLst>
              <a:ext uri="{FF2B5EF4-FFF2-40B4-BE49-F238E27FC236}">
                <a16:creationId xmlns:a16="http://schemas.microsoft.com/office/drawing/2014/main" id="{ED862A3D-1CD5-8C47-9935-CE605D7BF3B5}"/>
              </a:ext>
            </a:extLst>
          </p:cNvPr>
          <p:cNvSpPr/>
          <p:nvPr userDrawn="1"/>
        </p:nvSpPr>
        <p:spPr>
          <a:xfrm>
            <a:off x="10916264" y="997490"/>
            <a:ext cx="652901" cy="146440"/>
          </a:xfrm>
          <a:prstGeom prst="rect">
            <a:avLst/>
          </a:prstGeom>
          <a:solidFill>
            <a:srgbClr val="46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0"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565193" y="1271616"/>
            <a:ext cx="10625611" cy="533481"/>
          </a:xfrm>
        </p:spPr>
        <p:txBody>
          <a:bodyPr>
            <a:noAutofit/>
          </a:bodyPr>
          <a:lstStyle>
            <a:lvl1pPr>
              <a:defRPr sz="1597" b="1" cap="none"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
        <p:nvSpPr>
          <p:cNvPr id="25" name="Rectangle 24">
            <a:extLst>
              <a:ext uri="{FF2B5EF4-FFF2-40B4-BE49-F238E27FC236}">
                <a16:creationId xmlns:a16="http://schemas.microsoft.com/office/drawing/2014/main" id="{B8ECCC9A-FED0-B247-818E-0CE9EE8DE19F}"/>
              </a:ext>
            </a:extLst>
          </p:cNvPr>
          <p:cNvSpPr/>
          <p:nvPr userDrawn="1"/>
        </p:nvSpPr>
        <p:spPr>
          <a:xfrm>
            <a:off x="509390" y="4091836"/>
            <a:ext cx="2743199"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6" name="Rectangle 25">
            <a:extLst>
              <a:ext uri="{FF2B5EF4-FFF2-40B4-BE49-F238E27FC236}">
                <a16:creationId xmlns:a16="http://schemas.microsoft.com/office/drawing/2014/main" id="{415E6F7F-1864-CE4A-8C23-2CE403C9DC0C}"/>
              </a:ext>
            </a:extLst>
          </p:cNvPr>
          <p:cNvSpPr/>
          <p:nvPr userDrawn="1"/>
        </p:nvSpPr>
        <p:spPr>
          <a:xfrm>
            <a:off x="3292953" y="4091836"/>
            <a:ext cx="2743199"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7" name="Rectangle 26">
            <a:extLst>
              <a:ext uri="{FF2B5EF4-FFF2-40B4-BE49-F238E27FC236}">
                <a16:creationId xmlns:a16="http://schemas.microsoft.com/office/drawing/2014/main" id="{75431609-E9C2-9243-A7C8-78736E85B720}"/>
              </a:ext>
            </a:extLst>
          </p:cNvPr>
          <p:cNvSpPr/>
          <p:nvPr userDrawn="1"/>
        </p:nvSpPr>
        <p:spPr>
          <a:xfrm>
            <a:off x="6074654" y="4091836"/>
            <a:ext cx="2743199"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8" name="Rectangle 27">
            <a:extLst>
              <a:ext uri="{FF2B5EF4-FFF2-40B4-BE49-F238E27FC236}">
                <a16:creationId xmlns:a16="http://schemas.microsoft.com/office/drawing/2014/main" id="{EE645C96-C88A-1142-AF2A-C640993C1DF5}"/>
              </a:ext>
            </a:extLst>
          </p:cNvPr>
          <p:cNvSpPr/>
          <p:nvPr userDrawn="1"/>
        </p:nvSpPr>
        <p:spPr>
          <a:xfrm>
            <a:off x="8865979" y="4091836"/>
            <a:ext cx="2743199"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5664151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Rectangle 5"/>
          <p:cNvSpPr/>
          <p:nvPr userDrawn="1"/>
        </p:nvSpPr>
        <p:spPr>
          <a:xfrm>
            <a:off x="4442565" y="1842308"/>
            <a:ext cx="7749435" cy="5015565"/>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Holder 2"/>
          <p:cNvSpPr>
            <a:spLocks noGrp="1"/>
          </p:cNvSpPr>
          <p:nvPr>
            <p:ph type="title"/>
          </p:nvPr>
        </p:nvSpPr>
        <p:spPr>
          <a:xfrm>
            <a:off x="524257" y="573024"/>
            <a:ext cx="10617875"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8"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330949"/>
            <a:ext cx="10608025" cy="307491"/>
          </a:xfrm>
          <a:prstGeom prst="rect">
            <a:avLst/>
          </a:prstGeom>
        </p:spPr>
        <p:txBody>
          <a:bodyPr lIns="0"/>
          <a:lstStyle>
            <a:lvl1pPr>
              <a:defRPr sz="1997"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432178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ectangle 7">
            <a:extLst>
              <a:ext uri="{FF2B5EF4-FFF2-40B4-BE49-F238E27FC236}">
                <a16:creationId xmlns:a16="http://schemas.microsoft.com/office/drawing/2014/main" id="{23AFA942-28AC-B64C-BFFC-E3DE8ADD4B3F}"/>
              </a:ext>
            </a:extLst>
          </p:cNvPr>
          <p:cNvSpPr/>
          <p:nvPr userDrawn="1"/>
        </p:nvSpPr>
        <p:spPr>
          <a:xfrm>
            <a:off x="495523" y="2050622"/>
            <a:ext cx="3732000" cy="421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C9566603-6E78-0044-90A8-2FEDE898B392}"/>
              </a:ext>
            </a:extLst>
          </p:cNvPr>
          <p:cNvSpPr/>
          <p:nvPr userDrawn="1"/>
        </p:nvSpPr>
        <p:spPr>
          <a:xfrm>
            <a:off x="4261345" y="2050622"/>
            <a:ext cx="3732000" cy="421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E7D27D70-A48F-4F41-8580-B0BC550B8705}"/>
              </a:ext>
            </a:extLst>
          </p:cNvPr>
          <p:cNvSpPr/>
          <p:nvPr userDrawn="1"/>
        </p:nvSpPr>
        <p:spPr>
          <a:xfrm>
            <a:off x="8027153" y="2050622"/>
            <a:ext cx="3732000" cy="421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 name="Rectangle 1">
            <a:extLst>
              <a:ext uri="{FF2B5EF4-FFF2-40B4-BE49-F238E27FC236}">
                <a16:creationId xmlns:a16="http://schemas.microsoft.com/office/drawing/2014/main" id="{0710094E-3DEB-CE4E-B5E1-475DE3AD6563}"/>
              </a:ext>
            </a:extLst>
          </p:cNvPr>
          <p:cNvSpPr/>
          <p:nvPr userDrawn="1"/>
        </p:nvSpPr>
        <p:spPr>
          <a:xfrm>
            <a:off x="10974768" y="370080"/>
            <a:ext cx="594933" cy="132980"/>
          </a:xfrm>
          <a:prstGeom prst="rect">
            <a:avLst/>
          </a:prstGeom>
          <a:solidFill>
            <a:srgbClr val="1DB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2" y="1263249"/>
            <a:ext cx="7969208" cy="245994"/>
          </a:xfrm>
          <a:prstGeom prst="rect">
            <a:avLst/>
          </a:prstGeom>
        </p:spPr>
        <p:txBody>
          <a:bodyPr lIns="0"/>
          <a:lstStyle>
            <a:lvl1pPr>
              <a:defRPr sz="1597" b="1" kern="500"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2"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57697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D70B4-7F0E-7C4D-973D-93F5CF2D4D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0"/>
            <a:ext cx="12192000" cy="6857743"/>
          </a:xfrm>
          <a:prstGeom prst="rect">
            <a:avLst/>
          </a:prstGeom>
        </p:spPr>
      </p:pic>
      <p:cxnSp>
        <p:nvCxnSpPr>
          <p:cNvPr id="5" name="Straight Connector 4">
            <a:extLst>
              <a:ext uri="{FF2B5EF4-FFF2-40B4-BE49-F238E27FC236}">
                <a16:creationId xmlns:a16="http://schemas.microsoft.com/office/drawing/2014/main" id="{0706819D-FB94-3340-B980-FA82AD4D0CBA}"/>
              </a:ext>
            </a:extLst>
          </p:cNvPr>
          <p:cNvCxnSpPr/>
          <p:nvPr userDrawn="1"/>
        </p:nvCxnSpPr>
        <p:spPr>
          <a:xfrm>
            <a:off x="5235413" y="5921652"/>
            <a:ext cx="3789267" cy="0"/>
          </a:xfrm>
          <a:prstGeom prst="line">
            <a:avLst/>
          </a:prstGeom>
          <a:ln w="19050">
            <a:solidFill>
              <a:srgbClr val="ED138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A394138-BBFE-8442-AD1A-80B15DC27D33}"/>
              </a:ext>
            </a:extLst>
          </p:cNvPr>
          <p:cNvSpPr/>
          <p:nvPr userDrawn="1"/>
        </p:nvSpPr>
        <p:spPr>
          <a:xfrm>
            <a:off x="0" y="1842308"/>
            <a:ext cx="12192000" cy="501569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Rectangle 6"/>
          <p:cNvSpPr/>
          <p:nvPr userDrawn="1"/>
        </p:nvSpPr>
        <p:spPr>
          <a:xfrm>
            <a:off x="4442565" y="1842308"/>
            <a:ext cx="7749435" cy="5015565"/>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Holder 2"/>
          <p:cNvSpPr>
            <a:spLocks noGrp="1"/>
          </p:cNvSpPr>
          <p:nvPr>
            <p:ph type="title"/>
          </p:nvPr>
        </p:nvSpPr>
        <p:spPr>
          <a:xfrm>
            <a:off x="524257" y="573024"/>
            <a:ext cx="10617875"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9"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330949"/>
            <a:ext cx="10608025" cy="307491"/>
          </a:xfrm>
          <a:prstGeom prst="rect">
            <a:avLst/>
          </a:prstGeom>
        </p:spPr>
        <p:txBody>
          <a:bodyPr lIns="0"/>
          <a:lstStyle>
            <a:lvl1pPr>
              <a:defRPr sz="1997"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1512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394138-BBFE-8442-AD1A-80B15DC27D33}"/>
              </a:ext>
            </a:extLst>
          </p:cNvPr>
          <p:cNvSpPr/>
          <p:nvPr userDrawn="1"/>
        </p:nvSpPr>
        <p:spPr>
          <a:xfrm flipV="1">
            <a:off x="0" y="3"/>
            <a:ext cx="12192000" cy="172043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66184"/>
            <a:ext cx="11046525" cy="430886"/>
          </a:xfrm>
        </p:spPr>
        <p:txBody>
          <a:bodyPr/>
          <a:lstStyle>
            <a:lvl1pPr>
              <a:defRPr sz="2795" b="0" cap="none"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07053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Holder 2"/>
          <p:cNvSpPr>
            <a:spLocks noGrp="1"/>
          </p:cNvSpPr>
          <p:nvPr>
            <p:ph type="title"/>
          </p:nvPr>
        </p:nvSpPr>
        <p:spPr>
          <a:xfrm>
            <a:off x="524261" y="633143"/>
            <a:ext cx="3997585" cy="574516"/>
          </a:xfrm>
          <a:prstGeom prst="rect">
            <a:avLst/>
          </a:prstGeom>
        </p:spPr>
        <p:txBody>
          <a:bodyPr wrap="square" lIns="0" tIns="0" rIns="0" bIns="0">
            <a:noAutofit/>
          </a:bodyPr>
          <a:lstStyle>
            <a:lvl1pPr algn="l">
              <a:lnSpc>
                <a:spcPts val="4072"/>
              </a:lnSpc>
              <a:defRPr sz="3727" b="1" i="0" kern="500" spc="-67" baseline="0">
                <a:solidFill>
                  <a:srgbClr val="13263A"/>
                </a:solidFill>
                <a:latin typeface="Arial"/>
                <a:cs typeface="Arial"/>
              </a:defRPr>
            </a:lvl1pPr>
          </a:lstStyle>
          <a:p>
            <a:endParaRPr/>
          </a:p>
        </p:txBody>
      </p:sp>
      <p:sp>
        <p:nvSpPr>
          <p:cNvPr id="4"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08" y="2232824"/>
            <a:ext cx="3987736" cy="266740"/>
          </a:xfrm>
          <a:prstGeom prst="rect">
            <a:avLst/>
          </a:prstGeom>
        </p:spPr>
        <p:txBody>
          <a:bodyPr lIns="0"/>
          <a:lstStyle>
            <a:lvl1pPr>
              <a:defRPr sz="1730" b="1" cap="none" baseline="0">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AA394138-BBFE-8442-AD1A-80B15DC27D33}"/>
              </a:ext>
            </a:extLst>
          </p:cNvPr>
          <p:cNvSpPr/>
          <p:nvPr userDrawn="1"/>
        </p:nvSpPr>
        <p:spPr>
          <a:xfrm>
            <a:off x="4606724" y="1"/>
            <a:ext cx="7585277" cy="6858001"/>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853569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394138-BBFE-8442-AD1A-80B15DC27D33}"/>
              </a:ext>
            </a:extLst>
          </p:cNvPr>
          <p:cNvSpPr/>
          <p:nvPr userDrawn="1"/>
        </p:nvSpPr>
        <p:spPr>
          <a:xfrm>
            <a:off x="4606724" y="1"/>
            <a:ext cx="7585277" cy="6858001"/>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6"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35616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4606726" y="129"/>
            <a:ext cx="7585276"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5"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7000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Title Slide 2_Client Logo Placem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3159125" y="0"/>
            <a:ext cx="9032875" cy="6858000"/>
          </a:xfrm>
          <a:prstGeom prst="rect">
            <a:avLst/>
          </a:prstGeom>
        </p:spPr>
        <p:txBody>
          <a:bodyPr anchor="ctr"/>
          <a:lstStyle>
            <a:lvl1pPr marL="0" indent="0" algn="ctr">
              <a:buFont typeface="Arial" panose="020B0604020202020204" pitchFamily="34" charset="0"/>
              <a:buNone/>
              <a:defRPr sz="2400">
                <a:latin typeface="Brown" pitchFamily="50" charset="0"/>
              </a:defRPr>
            </a:lvl1pPr>
          </a:lstStyle>
          <a:p>
            <a:r>
              <a:rPr lang="en-US"/>
              <a:t>Click and insert picture </a:t>
            </a:r>
            <a:br>
              <a:rPr lang="en-US"/>
            </a:br>
            <a:r>
              <a:rPr lang="en-US"/>
              <a:t>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811213" y="1608138"/>
            <a:ext cx="5284787" cy="2860992"/>
          </a:xfrm>
          <a:prstGeom prst="rect">
            <a:avLst/>
          </a:prstGeom>
        </p:spPr>
        <p:txBody>
          <a:bodyPr/>
          <a:lstStyle>
            <a:lvl1pPr>
              <a:lnSpc>
                <a:spcPct val="80000"/>
              </a:lnSpc>
              <a:defRPr sz="6800" b="0" cap="all" baseline="0">
                <a:solidFill>
                  <a:schemeClr val="bg1"/>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
        <p:nvSpPr>
          <p:cNvPr id="7" name="Text Placeholder 6">
            <a:extLst>
              <a:ext uri="{FF2B5EF4-FFF2-40B4-BE49-F238E27FC236}">
                <a16:creationId xmlns:a16="http://schemas.microsoft.com/office/drawing/2014/main" id="{B5F283D9-E885-4E02-89BD-A3DB9B34AF12}"/>
              </a:ext>
            </a:extLst>
          </p:cNvPr>
          <p:cNvSpPr>
            <a:spLocks noGrp="1"/>
          </p:cNvSpPr>
          <p:nvPr>
            <p:ph type="body" sz="quarter" idx="13" hasCustomPrompt="1"/>
          </p:nvPr>
        </p:nvSpPr>
        <p:spPr>
          <a:xfrm>
            <a:off x="3917950" y="5402263"/>
            <a:ext cx="2627313" cy="838200"/>
          </a:xfrm>
          <a:prstGeom prst="rect">
            <a:avLst/>
          </a:prstGeom>
        </p:spPr>
        <p:txBody>
          <a:bodyPr lIns="0" rIns="45720" anchor="ctr"/>
          <a:lstStyle>
            <a:lvl1pPr>
              <a:defRPr>
                <a:solidFill>
                  <a:schemeClr val="bg1"/>
                </a:solidFill>
                <a:latin typeface="Brown" pitchFamily="50" charset="0"/>
              </a:defRPr>
            </a:lvl1pPr>
          </a:lstStyle>
          <a:p>
            <a:r>
              <a:rPr lang="en-US"/>
              <a:t>Client logo placement</a:t>
            </a:r>
          </a:p>
        </p:txBody>
      </p:sp>
    </p:spTree>
    <p:extLst>
      <p:ext uri="{BB962C8B-B14F-4D97-AF65-F5344CB8AC3E}">
        <p14:creationId xmlns:p14="http://schemas.microsoft.com/office/powerpoint/2010/main" val="2973472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Holder 6"/>
          <p:cNvSpPr>
            <a:spLocks noGrp="1"/>
          </p:cNvSpPr>
          <p:nvPr>
            <p:ph type="sldNum" sz="quarter" idx="7"/>
          </p:nvPr>
        </p:nvSpPr>
        <p:spPr>
          <a:xfrm>
            <a:off x="11785603" y="6499659"/>
            <a:ext cx="189021" cy="164196"/>
          </a:xfrm>
          <a:prstGeom prst="rect">
            <a:avLst/>
          </a:prstGeom>
        </p:spPr>
        <p:txBody>
          <a:bodyPr lIns="0" tIns="0" rIns="0" bIns="0"/>
          <a:lstStyle>
            <a:lvl1pPr algn="ctr">
              <a:defRPr sz="1066">
                <a:solidFill>
                  <a:schemeClr val="tx1"/>
                </a:solidFill>
              </a:defRPr>
            </a:lvl1pPr>
          </a:lstStyle>
          <a:p>
            <a:fld id="{B6F15528-21DE-4FAA-801E-634DDDAF4B2B}" type="slidenum">
              <a:rPr lang="en-US" smtClean="0"/>
              <a:pPr/>
              <a:t>‹#›</a:t>
            </a:fld>
            <a:endParaRPr lang="en-US"/>
          </a:p>
        </p:txBody>
      </p:sp>
      <p:sp>
        <p:nvSpPr>
          <p:cNvPr id="2" name="Rectangle 1">
            <a:extLst>
              <a:ext uri="{FF2B5EF4-FFF2-40B4-BE49-F238E27FC236}">
                <a16:creationId xmlns:a16="http://schemas.microsoft.com/office/drawing/2014/main" id="{5B8EBF45-413F-9B46-9FA7-FC38760732F8}"/>
              </a:ext>
            </a:extLst>
          </p:cNvPr>
          <p:cNvSpPr/>
          <p:nvPr userDrawn="1"/>
        </p:nvSpPr>
        <p:spPr>
          <a:xfrm>
            <a:off x="5120032" y="1838819"/>
            <a:ext cx="6665568" cy="4506900"/>
          </a:xfrm>
          <a:prstGeom prst="rect">
            <a:avLst/>
          </a:prstGeom>
          <a:solidFill>
            <a:srgbClr val="DD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AA394138-BBFE-8442-AD1A-80B15DC27D33}"/>
              </a:ext>
            </a:extLst>
          </p:cNvPr>
          <p:cNvSpPr/>
          <p:nvPr userDrawn="1"/>
        </p:nvSpPr>
        <p:spPr>
          <a:xfrm>
            <a:off x="0" y="1419618"/>
            <a:ext cx="12192000" cy="5438387"/>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7" name="Holder 6"/>
          <p:cNvSpPr txBox="1">
            <a:spLocks/>
          </p:cNvSpPr>
          <p:nvPr userDrawn="1"/>
        </p:nvSpPr>
        <p:spPr>
          <a:xfrm>
            <a:off x="11785603" y="6499657"/>
            <a:ext cx="189021" cy="221185"/>
          </a:xfrm>
          <a:prstGeom prst="rect">
            <a:avLst/>
          </a:prstGeom>
        </p:spPr>
        <p:txBody>
          <a:bodyPr lIns="0" tIns="0" rIns="0" bIns="0"/>
          <a:lstStyle>
            <a:defPPr>
              <a:defRPr lang="en-US"/>
            </a:defPPr>
            <a:lvl1pPr marL="0" algn="ctr" defTabSz="892363" rtl="0" eaLnBrk="1" latinLnBrk="0" hangingPunct="1">
              <a:defRPr sz="700" kern="1200">
                <a:solidFill>
                  <a:schemeClr val="tx1"/>
                </a:solidFill>
                <a:latin typeface="Arial" charset="0"/>
                <a:ea typeface="Arial" charset="0"/>
                <a:cs typeface="Arial" charset="0"/>
              </a:defRPr>
            </a:lvl1pPr>
            <a:lvl2pPr marL="446181" algn="l" defTabSz="892363" rtl="0" eaLnBrk="1" latinLnBrk="0" hangingPunct="1">
              <a:defRPr sz="1757" kern="1200">
                <a:solidFill>
                  <a:schemeClr val="tx1"/>
                </a:solidFill>
                <a:latin typeface="+mn-lt"/>
                <a:ea typeface="+mn-ea"/>
                <a:cs typeface="+mn-cs"/>
              </a:defRPr>
            </a:lvl2pPr>
            <a:lvl3pPr marL="892363" algn="l" defTabSz="892363" rtl="0" eaLnBrk="1" latinLnBrk="0" hangingPunct="1">
              <a:defRPr sz="1757" kern="1200">
                <a:solidFill>
                  <a:schemeClr val="tx1"/>
                </a:solidFill>
                <a:latin typeface="+mn-lt"/>
                <a:ea typeface="+mn-ea"/>
                <a:cs typeface="+mn-cs"/>
              </a:defRPr>
            </a:lvl3pPr>
            <a:lvl4pPr marL="1338544" algn="l" defTabSz="892363" rtl="0" eaLnBrk="1" latinLnBrk="0" hangingPunct="1">
              <a:defRPr sz="1757" kern="1200">
                <a:solidFill>
                  <a:schemeClr val="tx1"/>
                </a:solidFill>
                <a:latin typeface="+mn-lt"/>
                <a:ea typeface="+mn-ea"/>
                <a:cs typeface="+mn-cs"/>
              </a:defRPr>
            </a:lvl4pPr>
            <a:lvl5pPr marL="1784726" algn="l" defTabSz="892363" rtl="0" eaLnBrk="1" latinLnBrk="0" hangingPunct="1">
              <a:defRPr sz="1757" kern="1200">
                <a:solidFill>
                  <a:schemeClr val="tx1"/>
                </a:solidFill>
                <a:latin typeface="+mn-lt"/>
                <a:ea typeface="+mn-ea"/>
                <a:cs typeface="+mn-cs"/>
              </a:defRPr>
            </a:lvl5pPr>
            <a:lvl6pPr marL="2230907" algn="l" defTabSz="892363" rtl="0" eaLnBrk="1" latinLnBrk="0" hangingPunct="1">
              <a:defRPr sz="1757" kern="1200">
                <a:solidFill>
                  <a:schemeClr val="tx1"/>
                </a:solidFill>
                <a:latin typeface="+mn-lt"/>
                <a:ea typeface="+mn-ea"/>
                <a:cs typeface="+mn-cs"/>
              </a:defRPr>
            </a:lvl6pPr>
            <a:lvl7pPr marL="2677089" algn="l" defTabSz="892363" rtl="0" eaLnBrk="1" latinLnBrk="0" hangingPunct="1">
              <a:defRPr sz="1757" kern="1200">
                <a:solidFill>
                  <a:schemeClr val="tx1"/>
                </a:solidFill>
                <a:latin typeface="+mn-lt"/>
                <a:ea typeface="+mn-ea"/>
                <a:cs typeface="+mn-cs"/>
              </a:defRPr>
            </a:lvl7pPr>
            <a:lvl8pPr marL="3123270" algn="l" defTabSz="892363" rtl="0" eaLnBrk="1" latinLnBrk="0" hangingPunct="1">
              <a:defRPr sz="1757" kern="1200">
                <a:solidFill>
                  <a:schemeClr val="tx1"/>
                </a:solidFill>
                <a:latin typeface="+mn-lt"/>
                <a:ea typeface="+mn-ea"/>
                <a:cs typeface="+mn-cs"/>
              </a:defRPr>
            </a:lvl8pPr>
            <a:lvl9pPr marL="3569452" algn="l" defTabSz="892363" rtl="0" eaLnBrk="1" latinLnBrk="0" hangingPunct="1">
              <a:defRPr sz="1757" kern="1200">
                <a:solidFill>
                  <a:schemeClr val="tx1"/>
                </a:solidFill>
                <a:latin typeface="+mn-lt"/>
                <a:ea typeface="+mn-ea"/>
                <a:cs typeface="+mn-cs"/>
              </a:defRPr>
            </a:lvl9pPr>
          </a:lstStyle>
          <a:p>
            <a:fld id="{B6F15528-21DE-4FAA-801E-634DDDAF4B2B}" type="slidenum">
              <a:rPr lang="en-US" sz="931" smtClean="0"/>
              <a:pPr/>
              <a:t>‹#›</a:t>
            </a:fld>
            <a:endParaRPr lang="en-US" sz="931"/>
          </a:p>
        </p:txBody>
      </p:sp>
    </p:spTree>
    <p:extLst>
      <p:ext uri="{BB962C8B-B14F-4D97-AF65-F5344CB8AC3E}">
        <p14:creationId xmlns:p14="http://schemas.microsoft.com/office/powerpoint/2010/main" val="9156695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F63A33-9070-DC4B-ABCE-08644576EA64}"/>
              </a:ext>
            </a:extLst>
          </p:cNvPr>
          <p:cNvSpPr/>
          <p:nvPr userDrawn="1"/>
        </p:nvSpPr>
        <p:spPr>
          <a:xfrm>
            <a:off x="5897599" y="4461834"/>
            <a:ext cx="1474400" cy="41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921130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24B81-D1C7-8E44-B700-EE1014F7B611}"/>
              </a:ext>
            </a:extLst>
          </p:cNvPr>
          <p:cNvSpPr/>
          <p:nvPr userDrawn="1"/>
        </p:nvSpPr>
        <p:spPr>
          <a:xfrm>
            <a:off x="0" y="4"/>
            <a:ext cx="12192000" cy="6958677"/>
          </a:xfrm>
          <a:prstGeom prst="rect">
            <a:avLst/>
          </a:prstGeom>
          <a:solidFill>
            <a:srgbClr val="EAC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3"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4"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6" y="1171460"/>
            <a:ext cx="4675717" cy="164148"/>
          </a:xfrm>
        </p:spPr>
        <p:txBody>
          <a:bodyPr/>
          <a:lstStyle>
            <a:lvl1pPr>
              <a:defRPr sz="1066"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377741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Click to edit Master title style</a:t>
            </a: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94073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40007" y="559636"/>
            <a:ext cx="3643688" cy="737981"/>
          </a:xfrm>
        </p:spPr>
        <p:txBody>
          <a:bodyPr/>
          <a:lstStyle>
            <a:lvl1pPr>
              <a:defRPr sz="2396">
                <a:solidFill>
                  <a:srgbClr val="13263A"/>
                </a:solidFill>
              </a:defRPr>
            </a:lvl1pPr>
          </a:lstStyle>
          <a:p>
            <a:r>
              <a:rPr lang="en-US"/>
              <a:t>Click to edit Master title style</a:t>
            </a:r>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6260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2" name="Rectangle 1"/>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a:extLst>
              <a:ext uri="{FF2B5EF4-FFF2-40B4-BE49-F238E27FC236}">
                <a16:creationId xmlns:a16="http://schemas.microsoft.com/office/drawing/2014/main" id="{F4A02AD0-9808-C149-A532-67B90D51F70F}"/>
              </a:ext>
            </a:extLst>
          </p:cNvPr>
          <p:cNvSpPr/>
          <p:nvPr userDrawn="1"/>
        </p:nvSpPr>
        <p:spPr>
          <a:xfrm>
            <a:off x="56519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ectangle 7">
            <a:extLst>
              <a:ext uri="{FF2B5EF4-FFF2-40B4-BE49-F238E27FC236}">
                <a16:creationId xmlns:a16="http://schemas.microsoft.com/office/drawing/2014/main" id="{A01E1F32-9F74-C54A-B0B6-3530AD0E1753}"/>
              </a:ext>
            </a:extLst>
          </p:cNvPr>
          <p:cNvSpPr/>
          <p:nvPr userDrawn="1"/>
        </p:nvSpPr>
        <p:spPr>
          <a:xfrm>
            <a:off x="238843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BFD0BF0A-6A25-7D47-97CA-94C549D61FED}"/>
              </a:ext>
            </a:extLst>
          </p:cNvPr>
          <p:cNvSpPr/>
          <p:nvPr userDrawn="1"/>
        </p:nvSpPr>
        <p:spPr>
          <a:xfrm>
            <a:off x="421167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1B497F48-912B-1949-BEC7-06EA8D7A9B7C}"/>
              </a:ext>
            </a:extLst>
          </p:cNvPr>
          <p:cNvSpPr/>
          <p:nvPr userDrawn="1"/>
        </p:nvSpPr>
        <p:spPr>
          <a:xfrm>
            <a:off x="603491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7D023F2C-1D54-1142-8831-BA6ACD99E72D}"/>
              </a:ext>
            </a:extLst>
          </p:cNvPr>
          <p:cNvSpPr/>
          <p:nvPr userDrawn="1"/>
        </p:nvSpPr>
        <p:spPr>
          <a:xfrm>
            <a:off x="785815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7D023F2C-1D54-1142-8831-BA6ACD99E72D}"/>
              </a:ext>
            </a:extLst>
          </p:cNvPr>
          <p:cNvSpPr/>
          <p:nvPr userDrawn="1"/>
        </p:nvSpPr>
        <p:spPr>
          <a:xfrm>
            <a:off x="968139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Title 4">
            <a:extLst>
              <a:ext uri="{FF2B5EF4-FFF2-40B4-BE49-F238E27FC236}">
                <a16:creationId xmlns:a16="http://schemas.microsoft.com/office/drawing/2014/main" id="{382B2EF8-DA26-EF4C-9ED6-DB81640B87CC}"/>
              </a:ext>
            </a:extLst>
          </p:cNvPr>
          <p:cNvSpPr>
            <a:spLocks noGrp="1"/>
          </p:cNvSpPr>
          <p:nvPr>
            <p:ph type="title"/>
          </p:nvPr>
        </p:nvSpPr>
        <p:spPr>
          <a:xfrm>
            <a:off x="565193" y="475876"/>
            <a:ext cx="10625611" cy="701730"/>
          </a:xfrm>
        </p:spPr>
        <p:txBody>
          <a:bodyPr>
            <a:noAutofit/>
          </a:bodyPr>
          <a:lstStyle>
            <a:lvl1pPr>
              <a:defRPr sz="4525" kern="500" spc="-67" baseline="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2" y="1263249"/>
            <a:ext cx="7969208" cy="245994"/>
          </a:xfrm>
          <a:prstGeom prst="rect">
            <a:avLst/>
          </a:prstGeom>
        </p:spPr>
        <p:txBody>
          <a:bodyPr lIns="0"/>
          <a:lstStyle>
            <a:lvl1pPr>
              <a:defRPr sz="1597" b="1" kern="500"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52991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394138-BBFE-8442-AD1A-80B15DC27D33}"/>
              </a:ext>
            </a:extLst>
          </p:cNvPr>
          <p:cNvSpPr/>
          <p:nvPr userDrawn="1"/>
        </p:nvSpPr>
        <p:spPr>
          <a:xfrm>
            <a:off x="0" y="2271386"/>
            <a:ext cx="12192000" cy="4586614"/>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8"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479564" y="1584610"/>
            <a:ext cx="6251088" cy="436257"/>
          </a:xfrm>
        </p:spPr>
        <p:txBody>
          <a:bodyPr>
            <a:noAutofit/>
          </a:bodyPr>
          <a:lstStyle>
            <a:lvl1pPr>
              <a:defRPr lang="en-US" sz="1864" b="1" i="0" kern="0" spc="-7" dirty="0">
                <a:solidFill>
                  <a:srgbClr val="008242"/>
                </a:solidFill>
                <a:latin typeface="Arial"/>
                <a:ea typeface="+mj-ea"/>
                <a:cs typeface="Arial"/>
              </a:defRPr>
            </a:lvl1pPr>
          </a:lstStyle>
          <a:p>
            <a:pPr lvl="0"/>
            <a:r>
              <a:rPr lang="en-US"/>
              <a:t>Click to edit Master text styles</a:t>
            </a:r>
          </a:p>
        </p:txBody>
      </p:sp>
      <p:sp>
        <p:nvSpPr>
          <p:cNvPr id="9" name="Title 7">
            <a:extLst>
              <a:ext uri="{FF2B5EF4-FFF2-40B4-BE49-F238E27FC236}">
                <a16:creationId xmlns:a16="http://schemas.microsoft.com/office/drawing/2014/main" id="{B7504340-35F3-0D4D-9257-7E048A315AF4}"/>
              </a:ext>
            </a:extLst>
          </p:cNvPr>
          <p:cNvSpPr>
            <a:spLocks noGrp="1"/>
          </p:cNvSpPr>
          <p:nvPr>
            <p:ph type="title"/>
          </p:nvPr>
        </p:nvSpPr>
        <p:spPr>
          <a:xfrm>
            <a:off x="479565" y="476450"/>
            <a:ext cx="4305379" cy="991724"/>
          </a:xfrm>
        </p:spPr>
        <p:txBody>
          <a:bodyPr/>
          <a:lstStyle>
            <a:lvl1pPr>
              <a:lnSpc>
                <a:spcPts val="3839"/>
              </a:lnSpc>
              <a:spcBef>
                <a:spcPts val="769"/>
              </a:spcBef>
              <a:defRPr lang="en-US" sz="3727" b="0" i="0" kern="0" spc="-60" dirty="0">
                <a:solidFill>
                  <a:srgbClr val="002C44"/>
                </a:solidFill>
                <a:latin typeface="Arial"/>
                <a:ea typeface="+mj-ea"/>
                <a:cs typeface="Arial"/>
              </a:defRPr>
            </a:lvl1pPr>
          </a:lstStyle>
          <a:p>
            <a:r>
              <a:rPr lang="en-US"/>
              <a:t>Click to edit Master title style</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60051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30"/>
            <a:ext cx="12192000" cy="2596934"/>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Holder 2"/>
          <p:cNvSpPr>
            <a:spLocks noGrp="1"/>
          </p:cNvSpPr>
          <p:nvPr>
            <p:ph type="title"/>
          </p:nvPr>
        </p:nvSpPr>
        <p:spPr>
          <a:xfrm>
            <a:off x="5164029" y="493297"/>
            <a:ext cx="6635488" cy="574516"/>
          </a:xfrm>
          <a:prstGeom prst="rect">
            <a:avLst/>
          </a:prstGeom>
        </p:spPr>
        <p:txBody>
          <a:bodyPr wrap="square" lIns="0" tIns="0" rIns="0" bIns="0">
            <a:spAutoFit/>
          </a:bodyPr>
          <a:lstStyle>
            <a:lvl1pPr>
              <a:defRPr sz="3727" b="1" i="0">
                <a:solidFill>
                  <a:srgbClr val="13263A"/>
                </a:solidFill>
                <a:latin typeface="Arial"/>
                <a:cs typeface="Arial"/>
              </a:defRPr>
            </a:lvl1pPr>
          </a:lstStyle>
          <a:p>
            <a:endParaRPr/>
          </a:p>
        </p:txBody>
      </p:sp>
      <p:sp>
        <p:nvSpPr>
          <p:cNvPr id="5" name="Text Placeholder 2">
            <a:extLst>
              <a:ext uri="{FF2B5EF4-FFF2-40B4-BE49-F238E27FC236}">
                <a16:creationId xmlns:a16="http://schemas.microsoft.com/office/drawing/2014/main" id="{27B9C8CB-5E9A-9940-8100-483321640CFD}"/>
              </a:ext>
            </a:extLst>
          </p:cNvPr>
          <p:cNvSpPr>
            <a:spLocks noGrp="1"/>
          </p:cNvSpPr>
          <p:nvPr>
            <p:ph type="body" sz="quarter" idx="10"/>
          </p:nvPr>
        </p:nvSpPr>
        <p:spPr>
          <a:xfrm>
            <a:off x="5163149" y="1686237"/>
            <a:ext cx="5876456" cy="290677"/>
          </a:xfrm>
          <a:prstGeom prst="rect">
            <a:avLst/>
          </a:prstGeom>
        </p:spPr>
        <p:txBody>
          <a:bodyPr lIns="0" rIns="0"/>
          <a:lstStyle>
            <a:lvl1pPr>
              <a:lnSpc>
                <a:spcPts val="2209"/>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74516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31"/>
            <a:ext cx="12192000" cy="226290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Holder 2"/>
          <p:cNvSpPr>
            <a:spLocks noGrp="1"/>
          </p:cNvSpPr>
          <p:nvPr>
            <p:ph type="title"/>
          </p:nvPr>
        </p:nvSpPr>
        <p:spPr>
          <a:xfrm>
            <a:off x="5164029" y="493297"/>
            <a:ext cx="6635488" cy="574516"/>
          </a:xfrm>
          <a:prstGeom prst="rect">
            <a:avLst/>
          </a:prstGeom>
        </p:spPr>
        <p:txBody>
          <a:bodyPr wrap="square" lIns="0" tIns="0" rIns="0" bIns="0">
            <a:spAutoFit/>
          </a:bodyPr>
          <a:lstStyle>
            <a:lvl1pPr>
              <a:defRPr sz="3727" b="1" i="0">
                <a:solidFill>
                  <a:srgbClr val="13263A"/>
                </a:solidFill>
                <a:latin typeface="Arial"/>
                <a:cs typeface="Arial"/>
              </a:defRPr>
            </a:lvl1pPr>
          </a:lstStyle>
          <a:p>
            <a:endParaRPr/>
          </a:p>
        </p:txBody>
      </p:sp>
      <p:sp>
        <p:nvSpPr>
          <p:cNvPr id="5" name="Text Placeholder 2">
            <a:extLst>
              <a:ext uri="{FF2B5EF4-FFF2-40B4-BE49-F238E27FC236}">
                <a16:creationId xmlns:a16="http://schemas.microsoft.com/office/drawing/2014/main" id="{27B9C8CB-5E9A-9940-8100-483321640CFD}"/>
              </a:ext>
            </a:extLst>
          </p:cNvPr>
          <p:cNvSpPr>
            <a:spLocks noGrp="1"/>
          </p:cNvSpPr>
          <p:nvPr>
            <p:ph type="body" sz="quarter" idx="10"/>
          </p:nvPr>
        </p:nvSpPr>
        <p:spPr>
          <a:xfrm>
            <a:off x="5163149" y="1686237"/>
            <a:ext cx="5876456" cy="290677"/>
          </a:xfrm>
          <a:prstGeom prst="rect">
            <a:avLst/>
          </a:prstGeom>
        </p:spPr>
        <p:txBody>
          <a:bodyPr lIns="0" rIns="0"/>
          <a:lstStyle>
            <a:lvl1pPr>
              <a:lnSpc>
                <a:spcPts val="2209"/>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106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3"/>
            <a:ext cx="12192000" cy="6858000"/>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88564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Title  Amp blue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1904999" y="0"/>
            <a:ext cx="10287001" cy="6858000"/>
          </a:xfrm>
          <a:prstGeom prst="rect">
            <a:avLst/>
          </a:prstGeom>
        </p:spPr>
        <p:txBody>
          <a:bodyPr anchor="ctr"/>
          <a:lstStyle>
            <a:lvl1pPr marL="0" indent="0" algn="ctr">
              <a:buFont typeface="Arial" panose="020B0604020202020204" pitchFamily="34" charset="0"/>
              <a:buNone/>
              <a:defRPr sz="2400">
                <a:latin typeface="Brown" pitchFamily="50" charset="0"/>
              </a:defRPr>
            </a:lvl1pPr>
          </a:lstStyle>
          <a:p>
            <a:r>
              <a:rPr lang="en-US"/>
              <a:t>Click and insert picture </a:t>
            </a:r>
            <a:br>
              <a:rPr lang="en-US"/>
            </a:br>
            <a:r>
              <a:rPr lang="en-US"/>
              <a:t>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811213" y="1608138"/>
            <a:ext cx="5284787" cy="2860992"/>
          </a:xfrm>
          <a:prstGeom prst="rect">
            <a:avLst/>
          </a:prstGeom>
        </p:spPr>
        <p:txBody>
          <a:bodyPr/>
          <a:lstStyle>
            <a:lvl1pPr>
              <a:lnSpc>
                <a:spcPct val="80000"/>
              </a:lnSpc>
              <a:defRPr sz="6800" b="0" cap="all" baseline="0">
                <a:solidFill>
                  <a:srgbClr val="150038"/>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17137695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Rectangle 3">
            <a:extLst>
              <a:ext uri="{FF2B5EF4-FFF2-40B4-BE49-F238E27FC236}">
                <a16:creationId xmlns:a16="http://schemas.microsoft.com/office/drawing/2014/main" id="{23AFA942-28AC-B64C-BFFC-E3DE8ADD4B3F}"/>
              </a:ext>
            </a:extLst>
          </p:cNvPr>
          <p:cNvSpPr/>
          <p:nvPr userDrawn="1"/>
        </p:nvSpPr>
        <p:spPr>
          <a:xfrm>
            <a:off x="495523" y="2087671"/>
            <a:ext cx="3732000" cy="433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a:extLst>
              <a:ext uri="{FF2B5EF4-FFF2-40B4-BE49-F238E27FC236}">
                <a16:creationId xmlns:a16="http://schemas.microsoft.com/office/drawing/2014/main" id="{C9566603-6E78-0044-90A8-2FEDE898B392}"/>
              </a:ext>
            </a:extLst>
          </p:cNvPr>
          <p:cNvSpPr/>
          <p:nvPr userDrawn="1"/>
        </p:nvSpPr>
        <p:spPr>
          <a:xfrm>
            <a:off x="4261345" y="2087671"/>
            <a:ext cx="3732000" cy="433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7" name="Rectangle 6">
            <a:extLst>
              <a:ext uri="{FF2B5EF4-FFF2-40B4-BE49-F238E27FC236}">
                <a16:creationId xmlns:a16="http://schemas.microsoft.com/office/drawing/2014/main" id="{E7D27D70-A48F-4F41-8580-B0BC550B8705}"/>
              </a:ext>
            </a:extLst>
          </p:cNvPr>
          <p:cNvSpPr/>
          <p:nvPr userDrawn="1"/>
        </p:nvSpPr>
        <p:spPr>
          <a:xfrm>
            <a:off x="8027153" y="2087671"/>
            <a:ext cx="3732000" cy="433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Title 4">
            <a:extLst>
              <a:ext uri="{FF2B5EF4-FFF2-40B4-BE49-F238E27FC236}">
                <a16:creationId xmlns:a16="http://schemas.microsoft.com/office/drawing/2014/main" id="{EF088832-3A4E-2C42-AE2F-C04FC782BDC5}"/>
              </a:ext>
            </a:extLst>
          </p:cNvPr>
          <p:cNvSpPr>
            <a:spLocks noGrp="1"/>
          </p:cNvSpPr>
          <p:nvPr>
            <p:ph type="title"/>
          </p:nvPr>
        </p:nvSpPr>
        <p:spPr>
          <a:xfrm>
            <a:off x="565193" y="569665"/>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0"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565193" y="1450476"/>
            <a:ext cx="10625611" cy="533481"/>
          </a:xfrm>
        </p:spPr>
        <p:txBody>
          <a:bodyPr>
            <a:noAutofit/>
          </a:bodyPr>
          <a:lstStyle>
            <a:lvl1pPr>
              <a:defRPr sz="1597" b="1" cap="none" baseline="0">
                <a:solidFill>
                  <a:srgbClr val="002C4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8054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4138-BBFE-8442-AD1A-80B15DC27D33}"/>
              </a:ext>
            </a:extLst>
          </p:cNvPr>
          <p:cNvSpPr/>
          <p:nvPr userDrawn="1"/>
        </p:nvSpPr>
        <p:spPr>
          <a:xfrm>
            <a:off x="0" y="1920659"/>
            <a:ext cx="12192000" cy="4937344"/>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6"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330949"/>
            <a:ext cx="10608025" cy="307491"/>
          </a:xfrm>
          <a:prstGeom prst="rect">
            <a:avLst/>
          </a:prstGeom>
        </p:spPr>
        <p:txBody>
          <a:bodyPr lIns="0"/>
          <a:lstStyle>
            <a:lvl1pPr>
              <a:defRPr sz="1997"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6317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394138-BBFE-8442-AD1A-80B15DC27D33}"/>
              </a:ext>
            </a:extLst>
          </p:cNvPr>
          <p:cNvSpPr/>
          <p:nvPr userDrawn="1"/>
        </p:nvSpPr>
        <p:spPr>
          <a:xfrm>
            <a:off x="501041" y="1970411"/>
            <a:ext cx="5544856" cy="430930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Rectangle 6">
            <a:extLst>
              <a:ext uri="{FF2B5EF4-FFF2-40B4-BE49-F238E27FC236}">
                <a16:creationId xmlns:a16="http://schemas.microsoft.com/office/drawing/2014/main" id="{AA394138-BBFE-8442-AD1A-80B15DC27D33}"/>
              </a:ext>
            </a:extLst>
          </p:cNvPr>
          <p:cNvSpPr/>
          <p:nvPr userDrawn="1"/>
        </p:nvSpPr>
        <p:spPr>
          <a:xfrm>
            <a:off x="6104352" y="1970411"/>
            <a:ext cx="5544856" cy="430930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cxnSp>
        <p:nvCxnSpPr>
          <p:cNvPr id="8" name="Straight Connector 7"/>
          <p:cNvCxnSpPr/>
          <p:nvPr userDrawn="1"/>
        </p:nvCxnSpPr>
        <p:spPr>
          <a:xfrm>
            <a:off x="709809" y="4073016"/>
            <a:ext cx="5060515"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346524" y="4073016"/>
            <a:ext cx="5060515"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2"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1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63866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394138-BBFE-8442-AD1A-80B15DC27D33}"/>
              </a:ext>
            </a:extLst>
          </p:cNvPr>
          <p:cNvSpPr/>
          <p:nvPr userDrawn="1"/>
        </p:nvSpPr>
        <p:spPr>
          <a:xfrm>
            <a:off x="501041" y="1536644"/>
            <a:ext cx="5544856" cy="4743072"/>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Rectangle 6">
            <a:extLst>
              <a:ext uri="{FF2B5EF4-FFF2-40B4-BE49-F238E27FC236}">
                <a16:creationId xmlns:a16="http://schemas.microsoft.com/office/drawing/2014/main" id="{AA394138-BBFE-8442-AD1A-80B15DC27D33}"/>
              </a:ext>
            </a:extLst>
          </p:cNvPr>
          <p:cNvSpPr/>
          <p:nvPr userDrawn="1"/>
        </p:nvSpPr>
        <p:spPr>
          <a:xfrm>
            <a:off x="6104352" y="1536644"/>
            <a:ext cx="5544856" cy="4743072"/>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cxnSp>
        <p:nvCxnSpPr>
          <p:cNvPr id="8" name="Straight Connector 7"/>
          <p:cNvCxnSpPr/>
          <p:nvPr userDrawn="1"/>
        </p:nvCxnSpPr>
        <p:spPr>
          <a:xfrm>
            <a:off x="709809" y="3983610"/>
            <a:ext cx="5060515"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346524" y="3983610"/>
            <a:ext cx="5060515" cy="0"/>
          </a:xfrm>
          <a:prstGeom prst="line">
            <a:avLst/>
          </a:prstGeom>
          <a:ln w="9525">
            <a:solidFill>
              <a:srgbClr val="0B8040"/>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310942"/>
            <a:ext cx="10608025" cy="225703"/>
          </a:xfrm>
          <a:prstGeom prst="rect">
            <a:avLst/>
          </a:prstGeom>
        </p:spPr>
        <p:txBody>
          <a:bodyPr lIns="0"/>
          <a:lstStyle>
            <a:lvl1pPr>
              <a:defRPr sz="1464"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1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380718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pic>
        <p:nvPicPr>
          <p:cNvPr id="5" name="Picture 4">
            <a:extLst>
              <a:ext uri="{FF2B5EF4-FFF2-40B4-BE49-F238E27FC236}">
                <a16:creationId xmlns:a16="http://schemas.microsoft.com/office/drawing/2014/main" id="{388D138F-3921-B847-94F7-CB847C08C1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57"/>
            <a:ext cx="12192000" cy="6857743"/>
          </a:xfrm>
          <a:prstGeom prst="rect">
            <a:avLst/>
          </a:prstGeom>
        </p:spPr>
      </p:pic>
      <p:sp>
        <p:nvSpPr>
          <p:cNvPr id="15" name="Rectangle 14">
            <a:extLst>
              <a:ext uri="{FF2B5EF4-FFF2-40B4-BE49-F238E27FC236}">
                <a16:creationId xmlns:a16="http://schemas.microsoft.com/office/drawing/2014/main" id="{23AFA942-28AC-B64C-BFFC-E3DE8ADD4B3F}"/>
              </a:ext>
            </a:extLst>
          </p:cNvPr>
          <p:cNvSpPr/>
          <p:nvPr userDrawn="1"/>
        </p:nvSpPr>
        <p:spPr>
          <a:xfrm>
            <a:off x="495523" y="1558268"/>
            <a:ext cx="3732000"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Rectangle 17">
            <a:extLst>
              <a:ext uri="{FF2B5EF4-FFF2-40B4-BE49-F238E27FC236}">
                <a16:creationId xmlns:a16="http://schemas.microsoft.com/office/drawing/2014/main" id="{23AFA942-28AC-B64C-BFFC-E3DE8ADD4B3F}"/>
              </a:ext>
            </a:extLst>
          </p:cNvPr>
          <p:cNvSpPr/>
          <p:nvPr userDrawn="1"/>
        </p:nvSpPr>
        <p:spPr>
          <a:xfrm>
            <a:off x="495523" y="4091836"/>
            <a:ext cx="3732000"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9" name="Rectangle 18">
            <a:extLst>
              <a:ext uri="{FF2B5EF4-FFF2-40B4-BE49-F238E27FC236}">
                <a16:creationId xmlns:a16="http://schemas.microsoft.com/office/drawing/2014/main" id="{23AFA942-28AC-B64C-BFFC-E3DE8ADD4B3F}"/>
              </a:ext>
            </a:extLst>
          </p:cNvPr>
          <p:cNvSpPr/>
          <p:nvPr userDrawn="1"/>
        </p:nvSpPr>
        <p:spPr>
          <a:xfrm>
            <a:off x="4261345" y="1558268"/>
            <a:ext cx="3732000"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0" name="Rectangle 19">
            <a:extLst>
              <a:ext uri="{FF2B5EF4-FFF2-40B4-BE49-F238E27FC236}">
                <a16:creationId xmlns:a16="http://schemas.microsoft.com/office/drawing/2014/main" id="{23AFA942-28AC-B64C-BFFC-E3DE8ADD4B3F}"/>
              </a:ext>
            </a:extLst>
          </p:cNvPr>
          <p:cNvSpPr/>
          <p:nvPr userDrawn="1"/>
        </p:nvSpPr>
        <p:spPr>
          <a:xfrm>
            <a:off x="4261345" y="4091709"/>
            <a:ext cx="3732000"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Rectangle 20">
            <a:extLst>
              <a:ext uri="{FF2B5EF4-FFF2-40B4-BE49-F238E27FC236}">
                <a16:creationId xmlns:a16="http://schemas.microsoft.com/office/drawing/2014/main" id="{23AFA942-28AC-B64C-BFFC-E3DE8ADD4B3F}"/>
              </a:ext>
            </a:extLst>
          </p:cNvPr>
          <p:cNvSpPr/>
          <p:nvPr userDrawn="1"/>
        </p:nvSpPr>
        <p:spPr>
          <a:xfrm>
            <a:off x="8027153" y="1558268"/>
            <a:ext cx="3732000"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2" name="Rectangle 21">
            <a:extLst>
              <a:ext uri="{FF2B5EF4-FFF2-40B4-BE49-F238E27FC236}">
                <a16:creationId xmlns:a16="http://schemas.microsoft.com/office/drawing/2014/main" id="{23AFA942-28AC-B64C-BFFC-E3DE8ADD4B3F}"/>
              </a:ext>
            </a:extLst>
          </p:cNvPr>
          <p:cNvSpPr/>
          <p:nvPr userDrawn="1"/>
        </p:nvSpPr>
        <p:spPr>
          <a:xfrm>
            <a:off x="8027153" y="4091709"/>
            <a:ext cx="3732000" cy="2177456"/>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11"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27560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Rectangle 2"/>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6202217" y="1558268"/>
            <a:ext cx="5556936"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6202217" y="2545881"/>
            <a:ext cx="5556936" cy="372328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a:extLst>
              <a:ext uri="{FF2B5EF4-FFF2-40B4-BE49-F238E27FC236}">
                <a16:creationId xmlns:a16="http://schemas.microsoft.com/office/drawing/2014/main" id="{23AFA942-28AC-B64C-BFFC-E3DE8ADD4B3F}"/>
              </a:ext>
            </a:extLst>
          </p:cNvPr>
          <p:cNvSpPr/>
          <p:nvPr userDrawn="1"/>
        </p:nvSpPr>
        <p:spPr>
          <a:xfrm>
            <a:off x="495521" y="1558268"/>
            <a:ext cx="5556936"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Rectangle 17">
            <a:extLst>
              <a:ext uri="{FF2B5EF4-FFF2-40B4-BE49-F238E27FC236}">
                <a16:creationId xmlns:a16="http://schemas.microsoft.com/office/drawing/2014/main" id="{23AFA942-28AC-B64C-BFFC-E3DE8ADD4B3F}"/>
              </a:ext>
            </a:extLst>
          </p:cNvPr>
          <p:cNvSpPr/>
          <p:nvPr userDrawn="1"/>
        </p:nvSpPr>
        <p:spPr>
          <a:xfrm>
            <a:off x="495521" y="2545881"/>
            <a:ext cx="5556936" cy="372328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63532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CF0612-8BB4-334E-B516-4A08F6331C95}"/>
              </a:ext>
            </a:extLst>
          </p:cNvPr>
          <p:cNvSpPr/>
          <p:nvPr userDrawn="1"/>
        </p:nvSpPr>
        <p:spPr>
          <a:xfrm>
            <a:off x="1" y="129"/>
            <a:ext cx="12192001"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6202217" y="1558268"/>
            <a:ext cx="5556936"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6202217" y="2545881"/>
            <a:ext cx="5556936" cy="372328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a:extLst>
              <a:ext uri="{FF2B5EF4-FFF2-40B4-BE49-F238E27FC236}">
                <a16:creationId xmlns:a16="http://schemas.microsoft.com/office/drawing/2014/main" id="{23AFA942-28AC-B64C-BFFC-E3DE8ADD4B3F}"/>
              </a:ext>
            </a:extLst>
          </p:cNvPr>
          <p:cNvSpPr/>
          <p:nvPr userDrawn="1"/>
        </p:nvSpPr>
        <p:spPr>
          <a:xfrm>
            <a:off x="495521" y="1558268"/>
            <a:ext cx="5556936" cy="253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Rectangle 17">
            <a:extLst>
              <a:ext uri="{FF2B5EF4-FFF2-40B4-BE49-F238E27FC236}">
                <a16:creationId xmlns:a16="http://schemas.microsoft.com/office/drawing/2014/main" id="{23AFA942-28AC-B64C-BFFC-E3DE8ADD4B3F}"/>
              </a:ext>
            </a:extLst>
          </p:cNvPr>
          <p:cNvSpPr/>
          <p:nvPr userDrawn="1"/>
        </p:nvSpPr>
        <p:spPr>
          <a:xfrm>
            <a:off x="495521" y="2545881"/>
            <a:ext cx="5556936" cy="372328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03639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p:cNvSpPr/>
          <p:nvPr userDrawn="1"/>
        </p:nvSpPr>
        <p:spPr>
          <a:xfrm>
            <a:off x="4606726" y="129"/>
            <a:ext cx="7585276"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4"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6"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4257"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173060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24B81-D1C7-8E44-B700-EE1014F7B611}"/>
              </a:ext>
            </a:extLst>
          </p:cNvPr>
          <p:cNvSpPr/>
          <p:nvPr userDrawn="1"/>
        </p:nvSpPr>
        <p:spPr>
          <a:xfrm>
            <a:off x="0" y="1"/>
            <a:ext cx="7582421" cy="6857871"/>
          </a:xfrm>
          <a:prstGeom prst="rect">
            <a:avLst/>
          </a:prstGeom>
          <a:solidFill>
            <a:srgbClr val="EAC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29017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Holder 2"/>
          <p:cNvSpPr>
            <a:spLocks noGrp="1"/>
          </p:cNvSpPr>
          <p:nvPr>
            <p:ph type="title"/>
          </p:nvPr>
        </p:nvSpPr>
        <p:spPr>
          <a:xfrm>
            <a:off x="524261" y="866250"/>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9"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08" y="2107564"/>
            <a:ext cx="3987736" cy="205185"/>
          </a:xfrm>
          <a:prstGeom prst="rect">
            <a:avLst/>
          </a:prstGeom>
        </p:spPr>
        <p:txBody>
          <a:bodyPr lIns="0"/>
          <a:lstStyle>
            <a:lvl1pPr>
              <a:defRPr sz="1331" b="1" cap="all" baseline="0">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Rectangle 9">
            <a:extLst>
              <a:ext uri="{FF2B5EF4-FFF2-40B4-BE49-F238E27FC236}">
                <a16:creationId xmlns:a16="http://schemas.microsoft.com/office/drawing/2014/main" id="{972125D6-5301-9A46-9C5F-DC46E17262C8}"/>
              </a:ext>
            </a:extLst>
          </p:cNvPr>
          <p:cNvSpPr/>
          <p:nvPr userDrawn="1"/>
        </p:nvSpPr>
        <p:spPr>
          <a:xfrm>
            <a:off x="4607435" y="2"/>
            <a:ext cx="7584336" cy="6858000"/>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2266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ver Title  Amp blue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1904999" y="0"/>
            <a:ext cx="10287001" cy="6858000"/>
          </a:xfrm>
          <a:prstGeom prst="rect">
            <a:avLst/>
          </a:prstGeom>
        </p:spPr>
        <p:txBody>
          <a:bodyPr anchor="ctr"/>
          <a:lstStyle>
            <a:lvl1pPr marL="0" indent="0" algn="ctr">
              <a:buFont typeface="Arial" panose="020B0604020202020204" pitchFamily="34" charset="0"/>
              <a:buNone/>
              <a:defRPr sz="2400">
                <a:latin typeface="Brown" pitchFamily="50" charset="0"/>
              </a:defRPr>
            </a:lvl1pPr>
          </a:lstStyle>
          <a:p>
            <a:r>
              <a:rPr lang="en-US"/>
              <a:t>Click and insert picture </a:t>
            </a:r>
            <a:br>
              <a:rPr lang="en-US"/>
            </a:br>
            <a:r>
              <a:rPr lang="en-US"/>
              <a:t>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811213" y="1608138"/>
            <a:ext cx="5284787" cy="2860992"/>
          </a:xfrm>
          <a:prstGeom prst="rect">
            <a:avLst/>
          </a:prstGeom>
        </p:spPr>
        <p:txBody>
          <a:bodyPr/>
          <a:lstStyle>
            <a:lvl1pPr>
              <a:lnSpc>
                <a:spcPct val="80000"/>
              </a:lnSpc>
              <a:defRPr sz="6800" b="0" cap="all" baseline="0">
                <a:solidFill>
                  <a:srgbClr val="150038"/>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
        <p:nvSpPr>
          <p:cNvPr id="10" name="Text Placeholder 9">
            <a:extLst>
              <a:ext uri="{FF2B5EF4-FFF2-40B4-BE49-F238E27FC236}">
                <a16:creationId xmlns:a16="http://schemas.microsoft.com/office/drawing/2014/main" id="{C23011E7-D1B8-477F-BE75-8E86C6A64BF5}"/>
              </a:ext>
            </a:extLst>
          </p:cNvPr>
          <p:cNvSpPr>
            <a:spLocks noGrp="1"/>
          </p:cNvSpPr>
          <p:nvPr>
            <p:ph type="body" sz="quarter" idx="13" hasCustomPrompt="1"/>
          </p:nvPr>
        </p:nvSpPr>
        <p:spPr>
          <a:xfrm>
            <a:off x="9999663" y="523875"/>
            <a:ext cx="2192337" cy="849313"/>
          </a:xfrm>
          <a:prstGeom prst="rect">
            <a:avLst/>
          </a:prstGeom>
        </p:spPr>
        <p:txBody>
          <a:bodyPr anchor="ctr"/>
          <a:lstStyle>
            <a:lvl1pPr marL="0" indent="0">
              <a:buFont typeface="Arial" panose="020B0604020202020204" pitchFamily="34" charset="0"/>
              <a:buNone/>
              <a:defRPr>
                <a:solidFill>
                  <a:schemeClr val="bg1"/>
                </a:solidFill>
              </a:defRPr>
            </a:lvl1pPr>
            <a:lvl2pPr marL="277246" indent="0">
              <a:buFont typeface="Arial" panose="020B0604020202020204" pitchFamily="34" charset="0"/>
              <a:buNone/>
              <a:defRPr>
                <a:solidFill>
                  <a:schemeClr val="bg1"/>
                </a:solidFill>
              </a:defRPr>
            </a:lvl2pPr>
            <a:lvl3pPr marL="554492" indent="0">
              <a:buFont typeface="Arial" panose="020B0604020202020204" pitchFamily="34" charset="0"/>
              <a:buNone/>
              <a:defRPr>
                <a:solidFill>
                  <a:schemeClr val="bg1"/>
                </a:solidFill>
              </a:defRPr>
            </a:lvl3pPr>
            <a:lvl4pPr marL="831738" indent="0">
              <a:buFont typeface="Arial" panose="020B0604020202020204" pitchFamily="34" charset="0"/>
              <a:buNone/>
              <a:defRPr>
                <a:solidFill>
                  <a:schemeClr val="bg1"/>
                </a:solidFill>
              </a:defRPr>
            </a:lvl4pPr>
            <a:lvl5pPr marL="1108984" indent="0">
              <a:buFont typeface="Arial" panose="020B0604020202020204" pitchFamily="34" charset="0"/>
              <a:buNone/>
              <a:defRPr>
                <a:solidFill>
                  <a:schemeClr val="bg1"/>
                </a:solidFill>
              </a:defRPr>
            </a:lvl5pPr>
          </a:lstStyle>
          <a:p>
            <a:r>
              <a:rPr lang="en-US"/>
              <a:t>Client logo placement</a:t>
            </a:r>
          </a:p>
        </p:txBody>
      </p:sp>
    </p:spTree>
    <p:extLst>
      <p:ext uri="{BB962C8B-B14F-4D97-AF65-F5344CB8AC3E}">
        <p14:creationId xmlns:p14="http://schemas.microsoft.com/office/powerpoint/2010/main" val="11791247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bk object 16"/>
          <p:cNvSpPr/>
          <p:nvPr userDrawn="1"/>
        </p:nvSpPr>
        <p:spPr>
          <a:xfrm>
            <a:off x="0" y="5"/>
            <a:ext cx="12192000" cy="6857153"/>
          </a:xfrm>
          <a:custGeom>
            <a:avLst/>
            <a:gdLst/>
            <a:ahLst/>
            <a:cxnLst/>
            <a:rect l="l" t="t" r="r" b="b"/>
            <a:pathLst>
              <a:path w="9144000" h="5142865">
                <a:moveTo>
                  <a:pt x="0" y="5142856"/>
                </a:moveTo>
                <a:lnTo>
                  <a:pt x="9143999" y="5142856"/>
                </a:lnTo>
                <a:lnTo>
                  <a:pt x="9143999" y="0"/>
                </a:lnTo>
                <a:lnTo>
                  <a:pt x="0" y="0"/>
                </a:lnTo>
                <a:lnTo>
                  <a:pt x="0" y="5142856"/>
                </a:lnTo>
                <a:close/>
              </a:path>
            </a:pathLst>
          </a:custGeom>
          <a:solidFill>
            <a:srgbClr val="002C43"/>
          </a:solidFill>
        </p:spPr>
        <p:txBody>
          <a:bodyPr wrap="square" lIns="0" tIns="0" rIns="0" bIns="0" rtlCol="0"/>
          <a:lstStyle/>
          <a:p>
            <a:endParaRPr sz="2396"/>
          </a:p>
        </p:txBody>
      </p:sp>
      <p:sp>
        <p:nvSpPr>
          <p:cNvPr id="4"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565193" y="1316865"/>
            <a:ext cx="10625611" cy="533481"/>
          </a:xfrm>
        </p:spPr>
        <p:txBody>
          <a:bodyPr>
            <a:noAutofit/>
          </a:bodyPr>
          <a:lstStyle>
            <a:lvl1pPr>
              <a:defRPr sz="1730" b="1" cap="none" baseline="0">
                <a:solidFill>
                  <a:srgbClr val="00B26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bg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80197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Rectangle 2"/>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114009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Rectangle 3"/>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3"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33720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72125D6-5301-9A46-9C5F-DC46E17262C8}"/>
              </a:ext>
            </a:extLst>
          </p:cNvPr>
          <p:cNvSpPr/>
          <p:nvPr userDrawn="1"/>
        </p:nvSpPr>
        <p:spPr>
          <a:xfrm>
            <a:off x="1" y="2"/>
            <a:ext cx="12191771" cy="6858000"/>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grpSp>
        <p:nvGrpSpPr>
          <p:cNvPr id="4" name="Group 3"/>
          <p:cNvGrpSpPr/>
          <p:nvPr userDrawn="1"/>
        </p:nvGrpSpPr>
        <p:grpSpPr>
          <a:xfrm>
            <a:off x="523697" y="1621795"/>
            <a:ext cx="2794383" cy="1132981"/>
            <a:chOff x="381964" y="868100"/>
            <a:chExt cx="2095787" cy="849736"/>
          </a:xfrm>
        </p:grpSpPr>
        <p:sp>
          <p:nvSpPr>
            <p:cNvPr id="5" name="Rectangle 4"/>
            <p:cNvSpPr/>
            <p:nvPr/>
          </p:nvSpPr>
          <p:spPr>
            <a:xfrm>
              <a:off x="381964" y="1059449"/>
              <a:ext cx="2089999" cy="65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p:cNvSpPr/>
            <p:nvPr/>
          </p:nvSpPr>
          <p:spPr>
            <a:xfrm>
              <a:off x="381965" y="868100"/>
              <a:ext cx="2095786" cy="19134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1187618" rtl="0" eaLnBrk="1" fontAlgn="auto" latinLnBrk="0" hangingPunct="1">
                <a:lnSpc>
                  <a:spcPct val="100000"/>
                </a:lnSpc>
                <a:spcBef>
                  <a:spcPts val="0"/>
                </a:spcBef>
                <a:spcAft>
                  <a:spcPts val="0"/>
                </a:spcAft>
                <a:buClrTx/>
                <a:buSzTx/>
                <a:buFontTx/>
                <a:buNone/>
                <a:tabLst/>
                <a:defRPr/>
              </a:pPr>
              <a:r>
                <a:rPr lang="en-US" sz="931" b="1" spc="13">
                  <a:solidFill>
                    <a:srgbClr val="FFFFFF"/>
                  </a:solidFill>
                  <a:latin typeface="Arial"/>
                  <a:cs typeface="Arial"/>
                </a:rPr>
                <a:t>IMPRESSION</a:t>
              </a:r>
              <a:r>
                <a:rPr lang="en-US" sz="931" b="1">
                  <a:solidFill>
                    <a:srgbClr val="FFFFFF"/>
                  </a:solidFill>
                  <a:latin typeface="Arial"/>
                  <a:cs typeface="Arial"/>
                </a:rPr>
                <a:t> </a:t>
              </a:r>
              <a:r>
                <a:rPr lang="en-US" sz="931" b="1" spc="13">
                  <a:solidFill>
                    <a:srgbClr val="FFFFFF"/>
                  </a:solidFill>
                  <a:latin typeface="Arial"/>
                  <a:cs typeface="Arial"/>
                </a:rPr>
                <a:t>GOAL:</a:t>
              </a:r>
              <a:r>
                <a:rPr lang="en-US" sz="931" b="1">
                  <a:solidFill>
                    <a:srgbClr val="FFFFFF"/>
                  </a:solidFill>
                  <a:latin typeface="Arial"/>
                  <a:cs typeface="Arial"/>
                </a:rPr>
                <a:t> </a:t>
              </a:r>
              <a:r>
                <a:rPr lang="en-US" sz="931" b="1" spc="7">
                  <a:solidFill>
                    <a:srgbClr val="FFFFFF"/>
                  </a:solidFill>
                  <a:latin typeface="Arial"/>
                  <a:cs typeface="Arial"/>
                </a:rPr>
                <a:t>X,XXX,XXX</a:t>
              </a:r>
              <a:endParaRPr lang="en-US" sz="931">
                <a:latin typeface="Arial"/>
                <a:cs typeface="Arial"/>
              </a:endParaRPr>
            </a:p>
          </p:txBody>
        </p:sp>
      </p:grpSp>
      <p:grpSp>
        <p:nvGrpSpPr>
          <p:cNvPr id="7" name="Group 6"/>
          <p:cNvGrpSpPr/>
          <p:nvPr userDrawn="1"/>
        </p:nvGrpSpPr>
        <p:grpSpPr>
          <a:xfrm>
            <a:off x="3371069" y="1621795"/>
            <a:ext cx="2794383" cy="1132981"/>
            <a:chOff x="381964" y="868100"/>
            <a:chExt cx="2095787" cy="849736"/>
          </a:xfrm>
        </p:grpSpPr>
        <p:sp>
          <p:nvSpPr>
            <p:cNvPr id="8" name="Rectangle 7"/>
            <p:cNvSpPr/>
            <p:nvPr/>
          </p:nvSpPr>
          <p:spPr>
            <a:xfrm>
              <a:off x="381964" y="1059449"/>
              <a:ext cx="2089999" cy="65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p:cNvSpPr/>
            <p:nvPr/>
          </p:nvSpPr>
          <p:spPr>
            <a:xfrm>
              <a:off x="381965" y="868100"/>
              <a:ext cx="2095786" cy="19134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a:t>
              </a:r>
              <a:r>
                <a:rPr lang="en-US" sz="931" b="1" spc="-7">
                  <a:solidFill>
                    <a:srgbClr val="FFFFFF"/>
                  </a:solidFill>
                  <a:latin typeface="Arial"/>
                  <a:cs typeface="Arial"/>
                </a:rPr>
                <a:t> </a:t>
              </a:r>
              <a:r>
                <a:rPr lang="en-US" sz="931" b="1" spc="20">
                  <a:solidFill>
                    <a:srgbClr val="FFFFFF"/>
                  </a:solidFill>
                  <a:latin typeface="Arial"/>
                  <a:cs typeface="Arial"/>
                </a:rPr>
                <a:t>BY</a:t>
              </a:r>
              <a:r>
                <a:rPr lang="en-US" sz="931" b="1" spc="-20">
                  <a:solidFill>
                    <a:srgbClr val="FFFFFF"/>
                  </a:solidFill>
                  <a:latin typeface="Arial"/>
                  <a:cs typeface="Arial"/>
                </a:rPr>
                <a:t> </a:t>
              </a:r>
              <a:r>
                <a:rPr lang="en-US" sz="931" b="1" spc="13">
                  <a:solidFill>
                    <a:srgbClr val="FFFFFF"/>
                  </a:solidFill>
                  <a:latin typeface="Arial"/>
                  <a:cs typeface="Arial"/>
                </a:rPr>
                <a:t>SEGMENT</a:t>
              </a:r>
              <a:endParaRPr lang="en-US" sz="931">
                <a:latin typeface="Arial"/>
                <a:cs typeface="Arial"/>
              </a:endParaRPr>
            </a:p>
          </p:txBody>
        </p:sp>
      </p:grpSp>
      <p:grpSp>
        <p:nvGrpSpPr>
          <p:cNvPr id="10" name="Group 9"/>
          <p:cNvGrpSpPr/>
          <p:nvPr userDrawn="1"/>
        </p:nvGrpSpPr>
        <p:grpSpPr>
          <a:xfrm>
            <a:off x="523696" y="4222240"/>
            <a:ext cx="2331395" cy="1835179"/>
            <a:chOff x="381965" y="868100"/>
            <a:chExt cx="1748546" cy="1376384"/>
          </a:xfrm>
        </p:grpSpPr>
        <p:sp>
          <p:nvSpPr>
            <p:cNvPr id="11" name="Rectangle 10"/>
            <p:cNvSpPr/>
            <p:nvPr/>
          </p:nvSpPr>
          <p:spPr>
            <a:xfrm>
              <a:off x="381965" y="1059449"/>
              <a:ext cx="1748546" cy="118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p:cNvSpPr/>
            <p:nvPr/>
          </p:nvSpPr>
          <p:spPr>
            <a:xfrm>
              <a:off x="381965" y="868100"/>
              <a:ext cx="1748545" cy="19134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 </a:t>
              </a:r>
              <a:r>
                <a:rPr lang="en-US" sz="931" b="1" spc="20">
                  <a:solidFill>
                    <a:srgbClr val="FFFFFF"/>
                  </a:solidFill>
                  <a:latin typeface="Arial"/>
                  <a:cs typeface="Arial"/>
                </a:rPr>
                <a:t>BY</a:t>
              </a:r>
              <a:r>
                <a:rPr lang="en-US" sz="931" b="1" spc="-133">
                  <a:solidFill>
                    <a:srgbClr val="FFFFFF"/>
                  </a:solidFill>
                  <a:latin typeface="Arial"/>
                  <a:cs typeface="Arial"/>
                </a:rPr>
                <a:t> </a:t>
              </a:r>
              <a:r>
                <a:rPr lang="en-US" sz="931" b="1" spc="-7">
                  <a:solidFill>
                    <a:srgbClr val="FFFFFF"/>
                  </a:solidFill>
                  <a:latin typeface="Arial"/>
                  <a:cs typeface="Arial"/>
                </a:rPr>
                <a:t>DAYPART</a:t>
              </a:r>
              <a:endParaRPr lang="en-US" sz="931">
                <a:latin typeface="Arial"/>
                <a:cs typeface="Arial"/>
              </a:endParaRPr>
            </a:p>
          </p:txBody>
        </p:sp>
      </p:grpSp>
      <p:grpSp>
        <p:nvGrpSpPr>
          <p:cNvPr id="13" name="Group 12"/>
          <p:cNvGrpSpPr/>
          <p:nvPr userDrawn="1"/>
        </p:nvGrpSpPr>
        <p:grpSpPr>
          <a:xfrm>
            <a:off x="2923514" y="4222240"/>
            <a:ext cx="3234220" cy="1835179"/>
            <a:chOff x="381964" y="868100"/>
            <a:chExt cx="2425665" cy="1376384"/>
          </a:xfrm>
        </p:grpSpPr>
        <p:sp>
          <p:nvSpPr>
            <p:cNvPr id="14" name="Rectangle 13"/>
            <p:cNvSpPr/>
            <p:nvPr/>
          </p:nvSpPr>
          <p:spPr>
            <a:xfrm>
              <a:off x="381964" y="1059449"/>
              <a:ext cx="2425665" cy="118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p:cNvSpPr/>
            <p:nvPr/>
          </p:nvSpPr>
          <p:spPr>
            <a:xfrm>
              <a:off x="381965" y="868100"/>
              <a:ext cx="2425664" cy="191349"/>
            </a:xfrm>
            <a:prstGeom prst="rect">
              <a:avLst/>
            </a:prstGeom>
            <a:solidFill>
              <a:srgbClr val="E9C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REACH</a:t>
              </a:r>
              <a:r>
                <a:rPr lang="en-US" sz="931" b="1" spc="-32">
                  <a:solidFill>
                    <a:srgbClr val="FFFFFF"/>
                  </a:solidFill>
                  <a:latin typeface="Arial"/>
                  <a:cs typeface="Arial"/>
                </a:rPr>
                <a:t> </a:t>
              </a:r>
              <a:r>
                <a:rPr lang="en-US" sz="931" b="1" spc="27">
                  <a:solidFill>
                    <a:srgbClr val="FFFFFF"/>
                  </a:solidFill>
                  <a:latin typeface="Arial"/>
                  <a:cs typeface="Arial"/>
                </a:rPr>
                <a:t>&amp;</a:t>
              </a:r>
              <a:r>
                <a:rPr lang="en-US" sz="931" b="1" spc="-60">
                  <a:solidFill>
                    <a:srgbClr val="FFFFFF"/>
                  </a:solidFill>
                  <a:latin typeface="Arial"/>
                  <a:cs typeface="Arial"/>
                </a:rPr>
                <a:t> </a:t>
              </a:r>
              <a:r>
                <a:rPr lang="en-US" sz="931" b="1" spc="7">
                  <a:solidFill>
                    <a:srgbClr val="FFFFFF"/>
                  </a:solidFill>
                  <a:latin typeface="Arial"/>
                  <a:cs typeface="Arial"/>
                </a:rPr>
                <a:t>AVERAGE</a:t>
              </a:r>
              <a:r>
                <a:rPr lang="en-US" sz="931" b="1" spc="-27">
                  <a:solidFill>
                    <a:srgbClr val="FFFFFF"/>
                  </a:solidFill>
                  <a:latin typeface="Arial"/>
                  <a:cs typeface="Arial"/>
                </a:rPr>
                <a:t> </a:t>
              </a:r>
              <a:r>
                <a:rPr lang="en-US" sz="931" b="1" spc="13">
                  <a:solidFill>
                    <a:srgbClr val="FFFFFF"/>
                  </a:solidFill>
                  <a:latin typeface="Arial"/>
                  <a:cs typeface="Arial"/>
                </a:rPr>
                <a:t>IMPRESSION</a:t>
              </a:r>
              <a:r>
                <a:rPr lang="en-US" sz="931" b="1" spc="-27">
                  <a:solidFill>
                    <a:srgbClr val="FFFFFF"/>
                  </a:solidFill>
                  <a:latin typeface="Arial"/>
                  <a:cs typeface="Arial"/>
                </a:rPr>
                <a:t> </a:t>
              </a:r>
              <a:r>
                <a:rPr lang="en-US" sz="931" b="1" spc="13">
                  <a:solidFill>
                    <a:srgbClr val="FFFFFF"/>
                  </a:solidFill>
                  <a:latin typeface="Arial"/>
                  <a:cs typeface="Arial"/>
                </a:rPr>
                <a:t>FREQUENCY</a:t>
              </a:r>
              <a:endParaRPr lang="en-US" sz="931">
                <a:latin typeface="Arial"/>
                <a:cs typeface="Arial"/>
              </a:endParaRPr>
            </a:p>
          </p:txBody>
        </p:sp>
      </p:grpSp>
      <p:grpSp>
        <p:nvGrpSpPr>
          <p:cNvPr id="16" name="Group 15"/>
          <p:cNvGrpSpPr/>
          <p:nvPr userDrawn="1"/>
        </p:nvGrpSpPr>
        <p:grpSpPr>
          <a:xfrm>
            <a:off x="523695" y="2817844"/>
            <a:ext cx="5634037" cy="1341326"/>
            <a:chOff x="381964" y="868100"/>
            <a:chExt cx="4225528" cy="1005994"/>
          </a:xfrm>
        </p:grpSpPr>
        <p:sp>
          <p:nvSpPr>
            <p:cNvPr id="17" name="Rectangle 16"/>
            <p:cNvSpPr/>
            <p:nvPr/>
          </p:nvSpPr>
          <p:spPr>
            <a:xfrm>
              <a:off x="381964" y="1059449"/>
              <a:ext cx="4225527" cy="814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8" name="Rectangle 17"/>
            <p:cNvSpPr/>
            <p:nvPr/>
          </p:nvSpPr>
          <p:spPr>
            <a:xfrm>
              <a:off x="381965" y="868100"/>
              <a:ext cx="4225527" cy="191349"/>
            </a:xfrm>
            <a:prstGeom prst="rect">
              <a:avLst/>
            </a:prstGeom>
            <a:solidFill>
              <a:srgbClr val="132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 </a:t>
              </a:r>
              <a:r>
                <a:rPr lang="en-US" sz="931" b="1" spc="20">
                  <a:solidFill>
                    <a:srgbClr val="FFFFFF"/>
                  </a:solidFill>
                  <a:latin typeface="Arial"/>
                  <a:cs typeface="Arial"/>
                </a:rPr>
                <a:t>BY</a:t>
              </a:r>
              <a:r>
                <a:rPr lang="en-US" sz="931" b="1" spc="-133">
                  <a:solidFill>
                    <a:srgbClr val="FFFFFF"/>
                  </a:solidFill>
                  <a:latin typeface="Arial"/>
                  <a:cs typeface="Arial"/>
                </a:rPr>
                <a:t> </a:t>
              </a:r>
              <a:r>
                <a:rPr lang="en-US" sz="931" b="1" spc="-7">
                  <a:solidFill>
                    <a:srgbClr val="FFFFFF"/>
                  </a:solidFill>
                  <a:latin typeface="Arial"/>
                  <a:cs typeface="Arial"/>
                </a:rPr>
                <a:t>WEEK</a:t>
              </a:r>
              <a:endParaRPr lang="en-US" sz="931">
                <a:latin typeface="Arial"/>
                <a:cs typeface="Arial"/>
              </a:endParaRPr>
            </a:p>
          </p:txBody>
        </p:sp>
      </p:grpSp>
      <p:grpSp>
        <p:nvGrpSpPr>
          <p:cNvPr id="19" name="Group 18"/>
          <p:cNvGrpSpPr/>
          <p:nvPr userDrawn="1"/>
        </p:nvGrpSpPr>
        <p:grpSpPr>
          <a:xfrm>
            <a:off x="6210726" y="1621795"/>
            <a:ext cx="2794383" cy="4435625"/>
            <a:chOff x="381964" y="868100"/>
            <a:chExt cx="2095787" cy="3326718"/>
          </a:xfrm>
        </p:grpSpPr>
        <p:sp>
          <p:nvSpPr>
            <p:cNvPr id="20" name="Rectangle 19"/>
            <p:cNvSpPr/>
            <p:nvPr/>
          </p:nvSpPr>
          <p:spPr>
            <a:xfrm>
              <a:off x="381964" y="1059449"/>
              <a:ext cx="2089999" cy="3135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Rectangle 20"/>
            <p:cNvSpPr/>
            <p:nvPr/>
          </p:nvSpPr>
          <p:spPr>
            <a:xfrm>
              <a:off x="381965" y="868100"/>
              <a:ext cx="2095786" cy="191349"/>
            </a:xfrm>
            <a:prstGeom prst="rect">
              <a:avLst/>
            </a:prstGeom>
            <a:solidFill>
              <a:srgbClr val="0B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a:t>
              </a:r>
              <a:r>
                <a:rPr lang="en-US" sz="931" b="1" spc="-7">
                  <a:solidFill>
                    <a:srgbClr val="FFFFFF"/>
                  </a:solidFill>
                  <a:latin typeface="Arial"/>
                  <a:cs typeface="Arial"/>
                </a:rPr>
                <a:t> </a:t>
              </a:r>
              <a:r>
                <a:rPr lang="en-US" sz="931" b="1" spc="20">
                  <a:solidFill>
                    <a:srgbClr val="FFFFFF"/>
                  </a:solidFill>
                  <a:latin typeface="Arial"/>
                  <a:cs typeface="Arial"/>
                </a:rPr>
                <a:t>BY</a:t>
              </a:r>
              <a:r>
                <a:rPr lang="en-US" sz="931" b="1" spc="-20">
                  <a:solidFill>
                    <a:srgbClr val="FFFFFF"/>
                  </a:solidFill>
                  <a:latin typeface="Arial"/>
                  <a:cs typeface="Arial"/>
                </a:rPr>
                <a:t> </a:t>
              </a:r>
              <a:r>
                <a:rPr lang="en-US" sz="931" b="1" spc="13">
                  <a:solidFill>
                    <a:srgbClr val="FFFFFF"/>
                  </a:solidFill>
                  <a:latin typeface="Arial"/>
                  <a:cs typeface="Arial"/>
                </a:rPr>
                <a:t>NETWORK</a:t>
              </a:r>
              <a:endParaRPr lang="en-US" sz="931">
                <a:latin typeface="Arial"/>
                <a:cs typeface="Arial"/>
              </a:endParaRPr>
            </a:p>
          </p:txBody>
        </p:sp>
      </p:grpSp>
      <p:grpSp>
        <p:nvGrpSpPr>
          <p:cNvPr id="25" name="Group 24"/>
          <p:cNvGrpSpPr/>
          <p:nvPr userDrawn="1"/>
        </p:nvGrpSpPr>
        <p:grpSpPr>
          <a:xfrm>
            <a:off x="9058097" y="1621794"/>
            <a:ext cx="2794383" cy="5037508"/>
            <a:chOff x="381964" y="868100"/>
            <a:chExt cx="2095787" cy="3778131"/>
          </a:xfrm>
        </p:grpSpPr>
        <p:sp>
          <p:nvSpPr>
            <p:cNvPr id="26" name="Rectangle 25"/>
            <p:cNvSpPr/>
            <p:nvPr/>
          </p:nvSpPr>
          <p:spPr>
            <a:xfrm>
              <a:off x="381964" y="1059449"/>
              <a:ext cx="2089999" cy="358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7" name="Rectangle 26"/>
            <p:cNvSpPr/>
            <p:nvPr/>
          </p:nvSpPr>
          <p:spPr>
            <a:xfrm>
              <a:off x="381965" y="868100"/>
              <a:ext cx="2095786" cy="191349"/>
            </a:xfrm>
            <a:prstGeom prst="rect">
              <a:avLst/>
            </a:prstGeom>
            <a:solidFill>
              <a:srgbClr val="0B8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07">
                <a:spcBef>
                  <a:spcPts val="172"/>
                </a:spcBef>
              </a:pPr>
              <a:r>
                <a:rPr lang="en-US" sz="931" b="1" spc="13">
                  <a:solidFill>
                    <a:srgbClr val="FFFFFF"/>
                  </a:solidFill>
                  <a:latin typeface="Arial"/>
                  <a:cs typeface="Arial"/>
                </a:rPr>
                <a:t>IMPRESSION</a:t>
              </a:r>
              <a:r>
                <a:rPr lang="en-US" sz="931" b="1" spc="-7">
                  <a:solidFill>
                    <a:srgbClr val="FFFFFF"/>
                  </a:solidFill>
                  <a:latin typeface="Arial"/>
                  <a:cs typeface="Arial"/>
                </a:rPr>
                <a:t> </a:t>
              </a:r>
              <a:r>
                <a:rPr lang="en-US" sz="931" b="1" spc="20">
                  <a:solidFill>
                    <a:srgbClr val="FFFFFF"/>
                  </a:solidFill>
                  <a:latin typeface="Arial"/>
                  <a:cs typeface="Arial"/>
                </a:rPr>
                <a:t>BY</a:t>
              </a:r>
              <a:r>
                <a:rPr lang="en-US" sz="931" b="1" spc="-20">
                  <a:solidFill>
                    <a:srgbClr val="FFFFFF"/>
                  </a:solidFill>
                  <a:latin typeface="Arial"/>
                  <a:cs typeface="Arial"/>
                </a:rPr>
                <a:t> </a:t>
              </a:r>
              <a:r>
                <a:rPr lang="en-US" sz="931" b="1" spc="13">
                  <a:solidFill>
                    <a:srgbClr val="FFFFFF"/>
                  </a:solidFill>
                  <a:latin typeface="Arial"/>
                  <a:cs typeface="Arial"/>
                </a:rPr>
                <a:t>HOUR</a:t>
              </a:r>
              <a:endParaRPr lang="en-US" sz="931">
                <a:latin typeface="Arial"/>
                <a:cs typeface="Arial"/>
              </a:endParaRPr>
            </a:p>
          </p:txBody>
        </p:sp>
      </p:grpSp>
      <p:sp>
        <p:nvSpPr>
          <p:cNvPr id="24" name="Holder 6"/>
          <p:cNvSpPr>
            <a:spLocks noGrp="1"/>
          </p:cNvSpPr>
          <p:nvPr>
            <p:ph type="sldNum" sz="quarter" idx="4"/>
          </p:nvPr>
        </p:nvSpPr>
        <p:spPr>
          <a:xfrm>
            <a:off x="11908468"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552543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4271C25-FE80-3045-A055-CF1B0500B524}"/>
              </a:ext>
            </a:extLst>
          </p:cNvPr>
          <p:cNvSpPr>
            <a:spLocks noGrp="1"/>
          </p:cNvSpPr>
          <p:nvPr>
            <p:ph type="body" sz="quarter" idx="10"/>
          </p:nvPr>
        </p:nvSpPr>
        <p:spPr>
          <a:xfrm>
            <a:off x="479567" y="1383671"/>
            <a:ext cx="2765420" cy="533481"/>
          </a:xfrm>
        </p:spPr>
        <p:txBody>
          <a:bodyPr>
            <a:noAutofit/>
          </a:bodyPr>
          <a:lstStyle>
            <a:lvl1pPr>
              <a:defRPr sz="1730" b="1" cap="all" baseline="0">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itle 7">
            <a:extLst>
              <a:ext uri="{FF2B5EF4-FFF2-40B4-BE49-F238E27FC236}">
                <a16:creationId xmlns:a16="http://schemas.microsoft.com/office/drawing/2014/main" id="{B7504340-35F3-0D4D-9257-7E048A315AF4}"/>
              </a:ext>
            </a:extLst>
          </p:cNvPr>
          <p:cNvSpPr>
            <a:spLocks noGrp="1"/>
          </p:cNvSpPr>
          <p:nvPr>
            <p:ph type="title"/>
          </p:nvPr>
        </p:nvSpPr>
        <p:spPr>
          <a:xfrm>
            <a:off x="479568" y="551606"/>
            <a:ext cx="3603673" cy="769441"/>
          </a:xfrm>
        </p:spPr>
        <p:txBody>
          <a:bodyPr/>
          <a:lstStyle>
            <a:lvl1pPr>
              <a:lnSpc>
                <a:spcPts val="2981"/>
              </a:lnSpc>
              <a:defRPr sz="2928"/>
            </a:lvl1pPr>
          </a:lstStyle>
          <a:p>
            <a:r>
              <a:rPr lang="en-US"/>
              <a:t>Click to edit Master title style</a:t>
            </a:r>
          </a:p>
        </p:txBody>
      </p:sp>
      <p:sp>
        <p:nvSpPr>
          <p:cNvPr id="11" name="Rectangle 10">
            <a:extLst>
              <a:ext uri="{FF2B5EF4-FFF2-40B4-BE49-F238E27FC236}">
                <a16:creationId xmlns:a16="http://schemas.microsoft.com/office/drawing/2014/main" id="{972125D6-5301-9A46-9C5F-DC46E17262C8}"/>
              </a:ext>
            </a:extLst>
          </p:cNvPr>
          <p:cNvSpPr/>
          <p:nvPr userDrawn="1"/>
        </p:nvSpPr>
        <p:spPr>
          <a:xfrm>
            <a:off x="4607435" y="2"/>
            <a:ext cx="7584336" cy="6858000"/>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2" name="object 6">
            <a:extLst>
              <a:ext uri="{FF2B5EF4-FFF2-40B4-BE49-F238E27FC236}">
                <a16:creationId xmlns:a16="http://schemas.microsoft.com/office/drawing/2014/main" id="{E44222B5-AB1F-3447-84BE-47B8120CC116}"/>
              </a:ext>
            </a:extLst>
          </p:cNvPr>
          <p:cNvSpPr txBox="1"/>
          <p:nvPr userDrawn="1"/>
        </p:nvSpPr>
        <p:spPr>
          <a:xfrm>
            <a:off x="496508" y="2218361"/>
            <a:ext cx="2014435" cy="300576"/>
          </a:xfrm>
          <a:prstGeom prst="rect">
            <a:avLst/>
          </a:prstGeom>
        </p:spPr>
        <p:txBody>
          <a:bodyPr vert="horz" wrap="square" lIns="0" tIns="20618" rIns="0" bIns="0" rtlCol="0">
            <a:spAutoFit/>
          </a:bodyPr>
          <a:lstStyle/>
          <a:p>
            <a:pPr marL="16495">
              <a:spcBef>
                <a:spcPts val="163"/>
              </a:spcBef>
            </a:pPr>
            <a:r>
              <a:rPr sz="1753" b="1" spc="-39">
                <a:solidFill>
                  <a:srgbClr val="008242"/>
                </a:solidFill>
                <a:latin typeface="Arial" panose="020B0604020202020204" pitchFamily="34" charset="0"/>
                <a:cs typeface="Arial" panose="020B0604020202020204" pitchFamily="34" charset="0"/>
              </a:rPr>
              <a:t>Target</a:t>
            </a:r>
            <a:r>
              <a:rPr sz="1753" b="1" spc="-79">
                <a:solidFill>
                  <a:srgbClr val="008242"/>
                </a:solidFill>
                <a:latin typeface="Arial" panose="020B0604020202020204" pitchFamily="34" charset="0"/>
                <a:cs typeface="Arial" panose="020B0604020202020204" pitchFamily="34" charset="0"/>
              </a:rPr>
              <a:t> </a:t>
            </a:r>
            <a:r>
              <a:rPr sz="1818" b="1" spc="-20">
                <a:solidFill>
                  <a:srgbClr val="008242"/>
                </a:solidFill>
                <a:latin typeface="Arial" panose="020B0604020202020204" pitchFamily="34" charset="0"/>
                <a:cs typeface="Arial" panose="020B0604020202020204" pitchFamily="34" charset="0"/>
              </a:rPr>
              <a:t>Households</a:t>
            </a:r>
            <a:endParaRPr sz="1818">
              <a:latin typeface="Arial" panose="020B0604020202020204" pitchFamily="34" charset="0"/>
              <a:cs typeface="Arial" panose="020B0604020202020204" pitchFamily="34" charset="0"/>
            </a:endParaRPr>
          </a:p>
        </p:txBody>
      </p:sp>
      <p:sp>
        <p:nvSpPr>
          <p:cNvPr id="13" name="object 11">
            <a:extLst>
              <a:ext uri="{FF2B5EF4-FFF2-40B4-BE49-F238E27FC236}">
                <a16:creationId xmlns:a16="http://schemas.microsoft.com/office/drawing/2014/main" id="{F4171455-F489-4141-9A1D-38D0815A0A28}"/>
              </a:ext>
            </a:extLst>
          </p:cNvPr>
          <p:cNvSpPr txBox="1"/>
          <p:nvPr userDrawn="1"/>
        </p:nvSpPr>
        <p:spPr>
          <a:xfrm>
            <a:off x="496510" y="4089484"/>
            <a:ext cx="1625572" cy="300576"/>
          </a:xfrm>
          <a:prstGeom prst="rect">
            <a:avLst/>
          </a:prstGeom>
        </p:spPr>
        <p:txBody>
          <a:bodyPr vert="horz" wrap="square" lIns="0" tIns="20618" rIns="0" bIns="0" rtlCol="0">
            <a:spAutoFit/>
          </a:bodyPr>
          <a:lstStyle/>
          <a:p>
            <a:pPr marL="16495">
              <a:spcBef>
                <a:spcPts val="163"/>
              </a:spcBef>
            </a:pPr>
            <a:r>
              <a:rPr sz="1818" b="1">
                <a:solidFill>
                  <a:srgbClr val="008242"/>
                </a:solidFill>
                <a:latin typeface="Arial" panose="020B0604020202020204" pitchFamily="34" charset="0"/>
                <a:cs typeface="Arial" panose="020B0604020202020204" pitchFamily="34" charset="0"/>
              </a:rPr>
              <a:t>How </a:t>
            </a:r>
            <a:r>
              <a:rPr sz="1818" b="1" spc="-7">
                <a:solidFill>
                  <a:srgbClr val="008242"/>
                </a:solidFill>
                <a:latin typeface="Arial" panose="020B0604020202020204" pitchFamily="34" charset="0"/>
                <a:cs typeface="Arial" panose="020B0604020202020204" pitchFamily="34" charset="0"/>
              </a:rPr>
              <a:t>to</a:t>
            </a:r>
            <a:r>
              <a:rPr sz="1818" b="1" spc="-182">
                <a:solidFill>
                  <a:srgbClr val="008242"/>
                </a:solidFill>
                <a:latin typeface="Arial" panose="020B0604020202020204" pitchFamily="34" charset="0"/>
                <a:cs typeface="Arial" panose="020B0604020202020204" pitchFamily="34" charset="0"/>
              </a:rPr>
              <a:t> </a:t>
            </a:r>
            <a:r>
              <a:rPr sz="1818" b="1" spc="-20">
                <a:solidFill>
                  <a:srgbClr val="008242"/>
                </a:solidFill>
                <a:latin typeface="Arial" panose="020B0604020202020204" pitchFamily="34" charset="0"/>
                <a:cs typeface="Arial" panose="020B0604020202020204" pitchFamily="34" charset="0"/>
              </a:rPr>
              <a:t>read</a:t>
            </a:r>
            <a:endParaRPr sz="1818">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F2C8AFE-F5F8-BE4D-A40D-2B80EC208F98}"/>
              </a:ext>
            </a:extLst>
          </p:cNvPr>
          <p:cNvCxnSpPr/>
          <p:nvPr userDrawn="1"/>
        </p:nvCxnSpPr>
        <p:spPr>
          <a:xfrm>
            <a:off x="496512" y="4023659"/>
            <a:ext cx="3484705" cy="0"/>
          </a:xfrm>
          <a:prstGeom prst="line">
            <a:avLst/>
          </a:prstGeom>
          <a:ln w="12700">
            <a:solidFill>
              <a:srgbClr val="0B834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6C3B58-7AAE-6B47-B0AD-D640275AE811}"/>
              </a:ext>
            </a:extLst>
          </p:cNvPr>
          <p:cNvCxnSpPr/>
          <p:nvPr userDrawn="1"/>
        </p:nvCxnSpPr>
        <p:spPr>
          <a:xfrm>
            <a:off x="496512" y="2146792"/>
            <a:ext cx="3484705" cy="0"/>
          </a:xfrm>
          <a:prstGeom prst="line">
            <a:avLst/>
          </a:prstGeom>
          <a:ln w="12700">
            <a:solidFill>
              <a:srgbClr val="0B8343"/>
            </a:solidFill>
          </a:ln>
        </p:spPr>
        <p:style>
          <a:lnRef idx="1">
            <a:schemeClr val="accent1"/>
          </a:lnRef>
          <a:fillRef idx="0">
            <a:schemeClr val="accent1"/>
          </a:fillRef>
          <a:effectRef idx="0">
            <a:schemeClr val="accent1"/>
          </a:effectRef>
          <a:fontRef idx="minor">
            <a:schemeClr val="tx1"/>
          </a:fontRef>
        </p:style>
      </p:cxnSp>
      <p:sp>
        <p:nvSpPr>
          <p:cNvPr id="9"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887202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3" y="129"/>
            <a:ext cx="12191999" cy="6857743"/>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3" name="Rectangle 2">
            <a:extLst>
              <a:ext uri="{FF2B5EF4-FFF2-40B4-BE49-F238E27FC236}">
                <a16:creationId xmlns:a16="http://schemas.microsoft.com/office/drawing/2014/main" id="{EA69BF99-F728-1846-BB33-3FEDFAC9A562}"/>
              </a:ext>
            </a:extLst>
          </p:cNvPr>
          <p:cNvSpPr/>
          <p:nvPr userDrawn="1"/>
        </p:nvSpPr>
        <p:spPr>
          <a:xfrm>
            <a:off x="512557" y="1555922"/>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Rectangle 3">
            <a:extLst>
              <a:ext uri="{FF2B5EF4-FFF2-40B4-BE49-F238E27FC236}">
                <a16:creationId xmlns:a16="http://schemas.microsoft.com/office/drawing/2014/main" id="{8B16AD1A-8A9E-3A4D-BFAB-5C48EAF01691}"/>
              </a:ext>
            </a:extLst>
          </p:cNvPr>
          <p:cNvSpPr/>
          <p:nvPr userDrawn="1"/>
        </p:nvSpPr>
        <p:spPr>
          <a:xfrm>
            <a:off x="4283965" y="1555922"/>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Rectangle 4">
            <a:extLst>
              <a:ext uri="{FF2B5EF4-FFF2-40B4-BE49-F238E27FC236}">
                <a16:creationId xmlns:a16="http://schemas.microsoft.com/office/drawing/2014/main" id="{0D35DB09-6507-1042-9067-2FF1FE128A2F}"/>
              </a:ext>
            </a:extLst>
          </p:cNvPr>
          <p:cNvSpPr/>
          <p:nvPr userDrawn="1"/>
        </p:nvSpPr>
        <p:spPr>
          <a:xfrm>
            <a:off x="8055376" y="1555920"/>
            <a:ext cx="3697739" cy="4704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chemeClr val="bg1"/>
                </a:solidFill>
                <a:latin typeface="Arial"/>
                <a:cs typeface="Arial"/>
              </a:defRPr>
            </a:lvl1pPr>
          </a:lstStyle>
          <a:p>
            <a:endParaRP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738800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sp>
        <p:nvSpPr>
          <p:cNvPr id="2" name="Rectangle 1"/>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Rectangle 5">
            <a:extLst>
              <a:ext uri="{FF2B5EF4-FFF2-40B4-BE49-F238E27FC236}">
                <a16:creationId xmlns:a16="http://schemas.microsoft.com/office/drawing/2014/main" id="{F4A02AD0-9808-C149-A532-67B90D51F70F}"/>
              </a:ext>
            </a:extLst>
          </p:cNvPr>
          <p:cNvSpPr/>
          <p:nvPr userDrawn="1"/>
        </p:nvSpPr>
        <p:spPr>
          <a:xfrm>
            <a:off x="56519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8" name="Rectangle 7">
            <a:extLst>
              <a:ext uri="{FF2B5EF4-FFF2-40B4-BE49-F238E27FC236}">
                <a16:creationId xmlns:a16="http://schemas.microsoft.com/office/drawing/2014/main" id="{A01E1F32-9F74-C54A-B0B6-3530AD0E1753}"/>
              </a:ext>
            </a:extLst>
          </p:cNvPr>
          <p:cNvSpPr/>
          <p:nvPr userDrawn="1"/>
        </p:nvSpPr>
        <p:spPr>
          <a:xfrm>
            <a:off x="238843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9" name="Rectangle 8">
            <a:extLst>
              <a:ext uri="{FF2B5EF4-FFF2-40B4-BE49-F238E27FC236}">
                <a16:creationId xmlns:a16="http://schemas.microsoft.com/office/drawing/2014/main" id="{BFD0BF0A-6A25-7D47-97CA-94C549D61FED}"/>
              </a:ext>
            </a:extLst>
          </p:cNvPr>
          <p:cNvSpPr/>
          <p:nvPr userDrawn="1"/>
        </p:nvSpPr>
        <p:spPr>
          <a:xfrm>
            <a:off x="421167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Rectangle 9">
            <a:extLst>
              <a:ext uri="{FF2B5EF4-FFF2-40B4-BE49-F238E27FC236}">
                <a16:creationId xmlns:a16="http://schemas.microsoft.com/office/drawing/2014/main" id="{1B497F48-912B-1949-BEC7-06EA8D7A9B7C}"/>
              </a:ext>
            </a:extLst>
          </p:cNvPr>
          <p:cNvSpPr/>
          <p:nvPr userDrawn="1"/>
        </p:nvSpPr>
        <p:spPr>
          <a:xfrm>
            <a:off x="603491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1" name="Rectangle 10">
            <a:extLst>
              <a:ext uri="{FF2B5EF4-FFF2-40B4-BE49-F238E27FC236}">
                <a16:creationId xmlns:a16="http://schemas.microsoft.com/office/drawing/2014/main" id="{7D023F2C-1D54-1142-8831-BA6ACD99E72D}"/>
              </a:ext>
            </a:extLst>
          </p:cNvPr>
          <p:cNvSpPr/>
          <p:nvPr userDrawn="1"/>
        </p:nvSpPr>
        <p:spPr>
          <a:xfrm>
            <a:off x="785815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2" name="Rectangle 11">
            <a:extLst>
              <a:ext uri="{FF2B5EF4-FFF2-40B4-BE49-F238E27FC236}">
                <a16:creationId xmlns:a16="http://schemas.microsoft.com/office/drawing/2014/main" id="{7D023F2C-1D54-1142-8831-BA6ACD99E72D}"/>
              </a:ext>
            </a:extLst>
          </p:cNvPr>
          <p:cNvSpPr/>
          <p:nvPr userDrawn="1"/>
        </p:nvSpPr>
        <p:spPr>
          <a:xfrm>
            <a:off x="9681395" y="2560258"/>
            <a:ext cx="1793260" cy="379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5" name="Title 4">
            <a:extLst>
              <a:ext uri="{FF2B5EF4-FFF2-40B4-BE49-F238E27FC236}">
                <a16:creationId xmlns:a16="http://schemas.microsoft.com/office/drawing/2014/main" id="{382B2EF8-DA26-EF4C-9ED6-DB81640B87CC}"/>
              </a:ext>
            </a:extLst>
          </p:cNvPr>
          <p:cNvSpPr>
            <a:spLocks noGrp="1"/>
          </p:cNvSpPr>
          <p:nvPr>
            <p:ph type="title"/>
          </p:nvPr>
        </p:nvSpPr>
        <p:spPr>
          <a:xfrm>
            <a:off x="565193" y="475876"/>
            <a:ext cx="10625611" cy="701730"/>
          </a:xfrm>
        </p:spPr>
        <p:txBody>
          <a:bodyPr>
            <a:noAutofit/>
          </a:bodyPr>
          <a:lstStyle>
            <a:lvl1pPr>
              <a:defRPr sz="4525" kern="500" spc="-67" baseline="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2" y="1315496"/>
            <a:ext cx="7969208" cy="245994"/>
          </a:xfrm>
          <a:prstGeom prst="rect">
            <a:avLst/>
          </a:prstGeom>
        </p:spPr>
        <p:txBody>
          <a:bodyPr lIns="0"/>
          <a:lstStyle>
            <a:lvl1pPr>
              <a:defRPr sz="1597" b="1" kern="500" baseline="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21286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reserve="1">
  <p:cSld name="9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2268278"/>
            <a:ext cx="12192000" cy="458972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27290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98383B-F915-D149-BA21-F1910ABFFFA6}"/>
              </a:ext>
            </a:extLst>
          </p:cNvPr>
          <p:cNvSpPr/>
          <p:nvPr userDrawn="1"/>
        </p:nvSpPr>
        <p:spPr>
          <a:xfrm>
            <a:off x="0" y="0"/>
            <a:ext cx="12192000" cy="2271387"/>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4" name="Title 11">
            <a:extLst>
              <a:ext uri="{FF2B5EF4-FFF2-40B4-BE49-F238E27FC236}">
                <a16:creationId xmlns:a16="http://schemas.microsoft.com/office/drawing/2014/main" id="{D77C4F2D-3106-BD44-A3E7-0455FC5A2146}"/>
              </a:ext>
            </a:extLst>
          </p:cNvPr>
          <p:cNvSpPr>
            <a:spLocks noGrp="1"/>
          </p:cNvSpPr>
          <p:nvPr>
            <p:ph type="title"/>
          </p:nvPr>
        </p:nvSpPr>
        <p:spPr>
          <a:xfrm>
            <a:off x="534332" y="508159"/>
            <a:ext cx="5561669" cy="574516"/>
          </a:xfrm>
        </p:spPr>
        <p:txBody>
          <a:bodyPr>
            <a:noAutofit/>
          </a:bodyPr>
          <a:lstStyle>
            <a:lvl1pPr>
              <a:lnSpc>
                <a:spcPts val="3912"/>
              </a:lnSpc>
              <a:defRPr sz="3594">
                <a:solidFill>
                  <a:srgbClr val="13263A"/>
                </a:solidFill>
              </a:defRPr>
            </a:lvl1pPr>
          </a:lstStyle>
          <a:p>
            <a:r>
              <a:rPr lang="en-US"/>
              <a:t>Click to edit Master title style</a:t>
            </a:r>
          </a:p>
        </p:txBody>
      </p:sp>
      <p:sp>
        <p:nvSpPr>
          <p:cNvPr id="5" name="Text Placeholder 13">
            <a:extLst>
              <a:ext uri="{FF2B5EF4-FFF2-40B4-BE49-F238E27FC236}">
                <a16:creationId xmlns:a16="http://schemas.microsoft.com/office/drawing/2014/main" id="{BDF6270C-AB70-2743-BC68-ED1DA53A3E7C}"/>
              </a:ext>
            </a:extLst>
          </p:cNvPr>
          <p:cNvSpPr>
            <a:spLocks noGrp="1"/>
          </p:cNvSpPr>
          <p:nvPr>
            <p:ph type="body" sz="quarter" idx="10"/>
          </p:nvPr>
        </p:nvSpPr>
        <p:spPr>
          <a:xfrm>
            <a:off x="534108" y="1662068"/>
            <a:ext cx="5561893" cy="204994"/>
          </a:xfrm>
          <a:prstGeom prst="rect">
            <a:avLst/>
          </a:prstGeom>
        </p:spPr>
        <p:txBody>
          <a:bodyPr lIns="0"/>
          <a:lstStyle>
            <a:lvl1pPr>
              <a:defRPr sz="1331" b="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782312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1_Blank">
    <p:spTree>
      <p:nvGrpSpPr>
        <p:cNvPr id="1" name=""/>
        <p:cNvGrpSpPr/>
        <p:nvPr/>
      </p:nvGrpSpPr>
      <p:grpSpPr>
        <a:xfrm>
          <a:off x="0" y="0"/>
          <a:ext cx="0" cy="0"/>
          <a:chOff x="0" y="0"/>
          <a:chExt cx="0" cy="0"/>
        </a:xfrm>
      </p:grpSpPr>
      <p:sp>
        <p:nvSpPr>
          <p:cNvPr id="5" name="Holder 2"/>
          <p:cNvSpPr>
            <a:spLocks noGrp="1"/>
          </p:cNvSpPr>
          <p:nvPr>
            <p:ph type="title"/>
          </p:nvPr>
        </p:nvSpPr>
        <p:spPr>
          <a:xfrm>
            <a:off x="5164029" y="493297"/>
            <a:ext cx="5517552" cy="574516"/>
          </a:xfrm>
          <a:prstGeom prst="rect">
            <a:avLst/>
          </a:prstGeom>
        </p:spPr>
        <p:txBody>
          <a:bodyPr wrap="square" lIns="0" tIns="0" rIns="0" bIns="0">
            <a:spAutoFit/>
          </a:bodyPr>
          <a:lstStyle>
            <a:lvl1pPr>
              <a:defRPr sz="3727" b="1" i="0">
                <a:solidFill>
                  <a:srgbClr val="13263A"/>
                </a:solidFill>
                <a:latin typeface="Arial"/>
                <a:cs typeface="Arial"/>
              </a:defRPr>
            </a:lvl1pPr>
          </a:lstStyle>
          <a:p>
            <a:endParaRPr/>
          </a:p>
        </p:txBody>
      </p:sp>
      <p:sp>
        <p:nvSpPr>
          <p:cNvPr id="3" name="Text Placeholder 2">
            <a:extLst>
              <a:ext uri="{FF2B5EF4-FFF2-40B4-BE49-F238E27FC236}">
                <a16:creationId xmlns:a16="http://schemas.microsoft.com/office/drawing/2014/main" id="{27B9C8CB-5E9A-9940-8100-483321640CFD}"/>
              </a:ext>
            </a:extLst>
          </p:cNvPr>
          <p:cNvSpPr>
            <a:spLocks noGrp="1"/>
          </p:cNvSpPr>
          <p:nvPr>
            <p:ph type="body" sz="quarter" idx="10"/>
          </p:nvPr>
        </p:nvSpPr>
        <p:spPr>
          <a:xfrm>
            <a:off x="5163151" y="1199726"/>
            <a:ext cx="5517551" cy="268371"/>
          </a:xfrm>
          <a:prstGeom prst="rect">
            <a:avLst/>
          </a:prstGeom>
        </p:spPr>
        <p:txBody>
          <a:bodyPr lIns="0" rIns="0"/>
          <a:lstStyle>
            <a:lvl1pPr>
              <a:lnSpc>
                <a:spcPts val="2209"/>
              </a:lnSpc>
              <a:defRPr sz="1730" b="1" baseline="0">
                <a:solidFill>
                  <a:srgbClr val="09844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Rectangle 5">
            <a:extLst>
              <a:ext uri="{FF2B5EF4-FFF2-40B4-BE49-F238E27FC236}">
                <a16:creationId xmlns:a16="http://schemas.microsoft.com/office/drawing/2014/main" id="{1D7C5D20-3FB3-BB40-9DA0-244DF3563858}"/>
              </a:ext>
            </a:extLst>
          </p:cNvPr>
          <p:cNvSpPr/>
          <p:nvPr userDrawn="1"/>
        </p:nvSpPr>
        <p:spPr>
          <a:xfrm>
            <a:off x="0" y="2268278"/>
            <a:ext cx="12192000" cy="458972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23298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avy blue header white ">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21BDE4-6F42-4A35-8296-9496FE73E201}"/>
              </a:ext>
            </a:extLst>
          </p:cNvPr>
          <p:cNvSpPr>
            <a:spLocks noGrp="1"/>
          </p:cNvSpPr>
          <p:nvPr>
            <p:ph type="pic" sz="quarter" idx="11" hasCustomPrompt="1"/>
          </p:nvPr>
        </p:nvSpPr>
        <p:spPr>
          <a:xfrm>
            <a:off x="5391148" y="0"/>
            <a:ext cx="6800851" cy="2219325"/>
          </a:xfrm>
          <a:prstGeom prst="rect">
            <a:avLst/>
          </a:prstGeom>
        </p:spPr>
        <p:txBody>
          <a:bodyPr/>
          <a:lstStyle>
            <a:lvl1pPr marL="0" indent="0" algn="ctr">
              <a:buNone/>
              <a:defRPr>
                <a:solidFill>
                  <a:schemeClr val="bg1"/>
                </a:solidFill>
                <a:latin typeface="Brown" pitchFamily="50" charset="0"/>
              </a:defRPr>
            </a:lvl1pPr>
          </a:lstStyle>
          <a:p>
            <a:r>
              <a:rPr lang="en-US"/>
              <a:t>Click and insert picture </a:t>
            </a:r>
            <a:br>
              <a:rPr lang="en-US"/>
            </a:br>
            <a:r>
              <a:rPr lang="en-US"/>
              <a:t>and send to back</a:t>
            </a: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66431"/>
            <a:ext cx="5082540" cy="1515237"/>
          </a:xfrm>
          <a:prstGeom prst="rect">
            <a:avLst/>
          </a:prstGeom>
        </p:spPr>
        <p:txBody>
          <a:bodyPr vert="horz" lIns="91440" tIns="45720" rIns="91440" bIns="45720" rtlCol="0" anchor="t">
            <a:noAutofit/>
          </a:bodyPr>
          <a:lstStyle>
            <a:lvl1pPr>
              <a:defRPr sz="4000" b="0" i="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2529841"/>
            <a:ext cx="10515599" cy="899160"/>
          </a:xfrm>
          <a:prstGeom prst="rect">
            <a:avLst/>
          </a:prstGeom>
        </p:spPr>
        <p:txBody>
          <a:bodyPr/>
          <a:lstStyle>
            <a:lvl1pPr>
              <a:lnSpc>
                <a:spcPct val="100000"/>
              </a:lnSpc>
              <a:spcBef>
                <a:spcPts val="600"/>
              </a:spcBef>
              <a:buClr>
                <a:srgbClr val="0068FF"/>
              </a:buClr>
              <a:defRPr sz="2000" b="0">
                <a:solidFill>
                  <a:srgbClr val="150038"/>
                </a:solidFill>
                <a:latin typeface="Brown" pitchFamily="2" charset="77"/>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lvl="0"/>
            <a:r>
              <a:rPr lang="en-US"/>
              <a:t>Click to edit Master text styles</a:t>
            </a:r>
          </a:p>
        </p:txBody>
      </p:sp>
    </p:spTree>
    <p:extLst>
      <p:ext uri="{BB962C8B-B14F-4D97-AF65-F5344CB8AC3E}">
        <p14:creationId xmlns:p14="http://schemas.microsoft.com/office/powerpoint/2010/main" val="34721657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D77C4F2D-3106-BD44-A3E7-0455FC5A2146}"/>
              </a:ext>
            </a:extLst>
          </p:cNvPr>
          <p:cNvSpPr>
            <a:spLocks noGrp="1"/>
          </p:cNvSpPr>
          <p:nvPr>
            <p:ph type="title"/>
          </p:nvPr>
        </p:nvSpPr>
        <p:spPr>
          <a:xfrm>
            <a:off x="534332" y="508159"/>
            <a:ext cx="3098216" cy="574516"/>
          </a:xfrm>
        </p:spPr>
        <p:txBody>
          <a:bodyPr>
            <a:noAutofit/>
          </a:bodyPr>
          <a:lstStyle>
            <a:lvl1pPr>
              <a:lnSpc>
                <a:spcPts val="3912"/>
              </a:lnSpc>
              <a:defRPr sz="3594">
                <a:solidFill>
                  <a:srgbClr val="13263A"/>
                </a:solidFill>
              </a:defRPr>
            </a:lvl1pPr>
          </a:lstStyle>
          <a:p>
            <a:r>
              <a:rPr lang="en-US"/>
              <a:t>Click to edit Master title style</a:t>
            </a:r>
          </a:p>
        </p:txBody>
      </p:sp>
      <p:sp>
        <p:nvSpPr>
          <p:cNvPr id="3" name="Text Placeholder 13">
            <a:extLst>
              <a:ext uri="{FF2B5EF4-FFF2-40B4-BE49-F238E27FC236}">
                <a16:creationId xmlns:a16="http://schemas.microsoft.com/office/drawing/2014/main" id="{BDF6270C-AB70-2743-BC68-ED1DA53A3E7C}"/>
              </a:ext>
            </a:extLst>
          </p:cNvPr>
          <p:cNvSpPr>
            <a:spLocks noGrp="1"/>
          </p:cNvSpPr>
          <p:nvPr>
            <p:ph type="body" sz="quarter" idx="10"/>
          </p:nvPr>
        </p:nvSpPr>
        <p:spPr>
          <a:xfrm>
            <a:off x="534109" y="2830852"/>
            <a:ext cx="2772763" cy="188681"/>
          </a:xfrm>
          <a:prstGeom prst="rect">
            <a:avLst/>
          </a:prstGeom>
        </p:spPr>
        <p:txBody>
          <a:bodyPr lIns="0"/>
          <a:lstStyle>
            <a:lvl1pPr>
              <a:lnSpc>
                <a:spcPts val="1571"/>
              </a:lnSpc>
              <a:defRPr sz="1198" b="1">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55921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C5D20-3FB3-BB40-9DA0-244DF3563858}"/>
              </a:ext>
            </a:extLst>
          </p:cNvPr>
          <p:cNvSpPr/>
          <p:nvPr userDrawn="1"/>
        </p:nvSpPr>
        <p:spPr>
          <a:xfrm>
            <a:off x="0" y="3432134"/>
            <a:ext cx="12192000" cy="3425869"/>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8" name="Holder 2"/>
          <p:cNvSpPr>
            <a:spLocks noGrp="1"/>
          </p:cNvSpPr>
          <p:nvPr>
            <p:ph type="title"/>
          </p:nvPr>
        </p:nvSpPr>
        <p:spPr>
          <a:xfrm>
            <a:off x="515481" y="471029"/>
            <a:ext cx="5517552" cy="574516"/>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9"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14605" y="1152760"/>
            <a:ext cx="5517551" cy="273326"/>
          </a:xfrm>
          <a:prstGeom prst="rect">
            <a:avLst/>
          </a:prstGeom>
        </p:spPr>
        <p:txBody>
          <a:bodyPr lIns="0" rIns="0"/>
          <a:lstStyle>
            <a:lvl1pPr>
              <a:lnSpc>
                <a:spcPts val="2077"/>
              </a:lnSpc>
              <a:defRPr sz="2263" b="0" baseline="0">
                <a:solidFill>
                  <a:srgbClr val="098443"/>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412363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C5D20-3FB3-BB40-9DA0-244DF3563858}"/>
              </a:ext>
            </a:extLst>
          </p:cNvPr>
          <p:cNvSpPr/>
          <p:nvPr userDrawn="1"/>
        </p:nvSpPr>
        <p:spPr>
          <a:xfrm>
            <a:off x="0" y="2"/>
            <a:ext cx="12192000" cy="321501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08567" y="471029"/>
            <a:ext cx="5517552" cy="574516"/>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6"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207690" y="1712282"/>
            <a:ext cx="5517551" cy="243656"/>
          </a:xfrm>
          <a:prstGeom prst="rect">
            <a:avLst/>
          </a:prstGeom>
        </p:spPr>
        <p:txBody>
          <a:bodyPr lIns="0" rIns="0"/>
          <a:lstStyle>
            <a:lvl1pPr>
              <a:lnSpc>
                <a:spcPts val="1944"/>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19364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29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C5D20-3FB3-BB40-9DA0-244DF3563858}"/>
              </a:ext>
            </a:extLst>
          </p:cNvPr>
          <p:cNvSpPr/>
          <p:nvPr userDrawn="1"/>
        </p:nvSpPr>
        <p:spPr>
          <a:xfrm>
            <a:off x="0" y="3"/>
            <a:ext cx="12192000" cy="2768411"/>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08567" y="508989"/>
            <a:ext cx="5517552" cy="553998"/>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6"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207691" y="1712282"/>
            <a:ext cx="5517551" cy="243656"/>
          </a:xfrm>
          <a:prstGeom prst="rect">
            <a:avLst/>
          </a:prstGeom>
        </p:spPr>
        <p:txBody>
          <a:bodyPr lIns="0" rIns="0"/>
          <a:lstStyle>
            <a:lvl1pPr>
              <a:lnSpc>
                <a:spcPts val="1944"/>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Holder 6"/>
          <p:cNvSpPr>
            <a:spLocks noGrp="1"/>
          </p:cNvSpPr>
          <p:nvPr>
            <p:ph type="sldNum" sz="quarter" idx="4"/>
          </p:nvPr>
        </p:nvSpPr>
        <p:spPr>
          <a:xfrm>
            <a:off x="11785600" y="6499657"/>
            <a:ext cx="189021" cy="221185"/>
          </a:xfrm>
          <a:prstGeom prst="rect">
            <a:avLst/>
          </a:prstGeom>
        </p:spPr>
        <p:txBody>
          <a:bodyPr lIns="0" tIns="0" rIns="0" bIns="0"/>
          <a:lstStyle>
            <a:lvl1pPr algn="ctr">
              <a:defRPr sz="1066">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355684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2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C5D20-3FB3-BB40-9DA0-244DF3563858}"/>
              </a:ext>
            </a:extLst>
          </p:cNvPr>
          <p:cNvSpPr/>
          <p:nvPr userDrawn="1"/>
        </p:nvSpPr>
        <p:spPr>
          <a:xfrm>
            <a:off x="0" y="2"/>
            <a:ext cx="12192000" cy="321501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08567" y="797619"/>
            <a:ext cx="5517552" cy="574516"/>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6"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207690" y="2169752"/>
            <a:ext cx="5517551" cy="243656"/>
          </a:xfrm>
          <a:prstGeom prst="rect">
            <a:avLst/>
          </a:prstGeom>
        </p:spPr>
        <p:txBody>
          <a:bodyPr lIns="0" rIns="0"/>
          <a:lstStyle>
            <a:lvl1pPr>
              <a:lnSpc>
                <a:spcPts val="1944"/>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07688"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69915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8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7C5D20-3FB3-BB40-9DA0-244DF3563858}"/>
              </a:ext>
            </a:extLst>
          </p:cNvPr>
          <p:cNvSpPr/>
          <p:nvPr userDrawn="1"/>
        </p:nvSpPr>
        <p:spPr>
          <a:xfrm>
            <a:off x="0" y="0"/>
            <a:ext cx="12192000" cy="2590800"/>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08567" y="797619"/>
            <a:ext cx="5517552" cy="574516"/>
          </a:xfrm>
          <a:prstGeom prst="rect">
            <a:avLst/>
          </a:prstGeom>
        </p:spPr>
        <p:txBody>
          <a:bodyPr wrap="square" lIns="0" tIns="0" rIns="0" bIns="0">
            <a:spAutoFit/>
          </a:bodyPr>
          <a:lstStyle>
            <a:lvl1pPr>
              <a:defRPr sz="3594" b="1" i="0">
                <a:solidFill>
                  <a:srgbClr val="13263A"/>
                </a:solidFill>
                <a:latin typeface="Arial"/>
                <a:cs typeface="Arial"/>
              </a:defRPr>
            </a:lvl1pPr>
          </a:lstStyle>
          <a:p>
            <a:endParaRPr/>
          </a:p>
        </p:txBody>
      </p:sp>
      <p:sp>
        <p:nvSpPr>
          <p:cNvPr id="6" name="Text Placeholder 2">
            <a:extLst>
              <a:ext uri="{FF2B5EF4-FFF2-40B4-BE49-F238E27FC236}">
                <a16:creationId xmlns:a16="http://schemas.microsoft.com/office/drawing/2014/main" id="{27B9C8CB-5E9A-9940-8100-483321640CFD}"/>
              </a:ext>
            </a:extLst>
          </p:cNvPr>
          <p:cNvSpPr>
            <a:spLocks noGrp="1"/>
          </p:cNvSpPr>
          <p:nvPr>
            <p:ph type="body" sz="quarter" idx="11"/>
          </p:nvPr>
        </p:nvSpPr>
        <p:spPr>
          <a:xfrm>
            <a:off x="5207690" y="1692993"/>
            <a:ext cx="5517551" cy="243656"/>
          </a:xfrm>
          <a:prstGeom prst="rect">
            <a:avLst/>
          </a:prstGeom>
        </p:spPr>
        <p:txBody>
          <a:bodyPr lIns="0" rIns="0"/>
          <a:lstStyle>
            <a:lvl1pPr>
              <a:lnSpc>
                <a:spcPts val="1944"/>
              </a:lnSpc>
              <a:defRPr sz="1997" b="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4">
            <a:extLst>
              <a:ext uri="{FF2B5EF4-FFF2-40B4-BE49-F238E27FC236}">
                <a16:creationId xmlns:a16="http://schemas.microsoft.com/office/drawing/2014/main" id="{17520A2E-507E-4C49-9014-9458A9CB62AB}"/>
              </a:ext>
            </a:extLst>
          </p:cNvPr>
          <p:cNvSpPr>
            <a:spLocks noGrp="1"/>
          </p:cNvSpPr>
          <p:nvPr>
            <p:ph type="body" sz="quarter" idx="10"/>
          </p:nvPr>
        </p:nvSpPr>
        <p:spPr>
          <a:xfrm>
            <a:off x="5207688" y="439848"/>
            <a:ext cx="3997587" cy="205185"/>
          </a:xfrm>
        </p:spPr>
        <p:txBody>
          <a:bodyPr/>
          <a:lstStyle>
            <a:lvl1pPr>
              <a:defRPr sz="1331" b="1" cap="all" baseline="0">
                <a:latin typeface="Arial" panose="020B0604020202020204" pitchFamily="34" charset="0"/>
                <a:cs typeface="Arial" panose="020B0604020202020204" pitchFamily="34" charset="0"/>
              </a:defRPr>
            </a:lvl1pPr>
          </a:lstStyle>
          <a:p>
            <a:pPr lvl="0"/>
            <a:r>
              <a:rPr lang="en-US"/>
              <a:t>Click to edit Master text styles</a:t>
            </a:r>
          </a:p>
        </p:txBody>
      </p:sp>
      <p:sp>
        <p:nvSpPr>
          <p:cNvPr id="8"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391716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5_Blank">
    <p:spTree>
      <p:nvGrpSpPr>
        <p:cNvPr id="1" name=""/>
        <p:cNvGrpSpPr/>
        <p:nvPr/>
      </p:nvGrpSpPr>
      <p:grpSpPr>
        <a:xfrm>
          <a:off x="0" y="0"/>
          <a:ext cx="0" cy="0"/>
          <a:chOff x="0" y="0"/>
          <a:chExt cx="0" cy="0"/>
        </a:xfrm>
      </p:grpSpPr>
      <p:sp>
        <p:nvSpPr>
          <p:cNvPr id="3" name="Holder 2"/>
          <p:cNvSpPr>
            <a:spLocks noGrp="1"/>
          </p:cNvSpPr>
          <p:nvPr>
            <p:ph type="title"/>
          </p:nvPr>
        </p:nvSpPr>
        <p:spPr>
          <a:xfrm>
            <a:off x="524261" y="482119"/>
            <a:ext cx="3997585" cy="574516"/>
          </a:xfrm>
          <a:prstGeom prst="rect">
            <a:avLst/>
          </a:prstGeom>
        </p:spPr>
        <p:txBody>
          <a:bodyPr wrap="square" lIns="0" tIns="0" rIns="0" bIns="0">
            <a:noAutofit/>
          </a:bodyPr>
          <a:lstStyle>
            <a:lvl1pPr algn="l">
              <a:lnSpc>
                <a:spcPts val="4072"/>
              </a:lnSpc>
              <a:defRPr sz="3727" b="1" i="0" kern="500" spc="-133" baseline="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02521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2_Blank">
    <p:spTree>
      <p:nvGrpSpPr>
        <p:cNvPr id="1" name=""/>
        <p:cNvGrpSpPr/>
        <p:nvPr/>
      </p:nvGrpSpPr>
      <p:grpSpPr>
        <a:xfrm>
          <a:off x="0" y="0"/>
          <a:ext cx="0" cy="0"/>
          <a:chOff x="0" y="0"/>
          <a:chExt cx="0" cy="0"/>
        </a:xfrm>
      </p:grpSpPr>
      <p:sp>
        <p:nvSpPr>
          <p:cNvPr id="3" name="Holder 2"/>
          <p:cNvSpPr>
            <a:spLocks noGrp="1"/>
          </p:cNvSpPr>
          <p:nvPr>
            <p:ph type="title"/>
          </p:nvPr>
        </p:nvSpPr>
        <p:spPr>
          <a:xfrm>
            <a:off x="649521" y="933056"/>
            <a:ext cx="3997585" cy="574516"/>
          </a:xfrm>
          <a:prstGeom prst="rect">
            <a:avLst/>
          </a:prstGeom>
        </p:spPr>
        <p:txBody>
          <a:bodyPr wrap="square" lIns="0" tIns="0" rIns="0" bIns="0">
            <a:noAutofit/>
          </a:bodyPr>
          <a:lstStyle>
            <a:lvl1pPr algn="l">
              <a:lnSpc>
                <a:spcPts val="4072"/>
              </a:lnSpc>
              <a:defRPr sz="3727" b="1" i="0" kern="500" spc="0" baseline="0">
                <a:solidFill>
                  <a:srgbClr val="13263A"/>
                </a:solidFill>
                <a:latin typeface="Arial"/>
                <a:cs typeface="Aria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45117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6_Blank">
    <p:spTree>
      <p:nvGrpSpPr>
        <p:cNvPr id="1" name=""/>
        <p:cNvGrpSpPr/>
        <p:nvPr/>
      </p:nvGrpSpPr>
      <p:grpSpPr>
        <a:xfrm>
          <a:off x="0" y="0"/>
          <a:ext cx="0" cy="0"/>
          <a:chOff x="0" y="0"/>
          <a:chExt cx="0" cy="0"/>
        </a:xfrm>
      </p:grpSpPr>
      <p:sp>
        <p:nvSpPr>
          <p:cNvPr id="5" name="Rectangle 4"/>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6" y="1340905"/>
            <a:ext cx="6182161" cy="245994"/>
          </a:xfrm>
          <a:prstGeom prst="rect">
            <a:avLst/>
          </a:prstGeom>
        </p:spPr>
        <p:txBody>
          <a:bodyPr lIns="0"/>
          <a:lstStyle>
            <a:lvl1pPr>
              <a:defRPr sz="1597" b="1" kern="50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Title 4">
            <a:extLst>
              <a:ext uri="{FF2B5EF4-FFF2-40B4-BE49-F238E27FC236}">
                <a16:creationId xmlns:a16="http://schemas.microsoft.com/office/drawing/2014/main" id="{382B2EF8-DA26-EF4C-9ED6-DB81640B87CC}"/>
              </a:ext>
            </a:extLst>
          </p:cNvPr>
          <p:cNvSpPr>
            <a:spLocks noGrp="1"/>
          </p:cNvSpPr>
          <p:nvPr>
            <p:ph type="title"/>
          </p:nvPr>
        </p:nvSpPr>
        <p:spPr>
          <a:xfrm>
            <a:off x="565193" y="568466"/>
            <a:ext cx="10625611" cy="701730"/>
          </a:xfrm>
        </p:spPr>
        <p:txBody>
          <a:bodyPr>
            <a:noAutofit/>
          </a:bodyPr>
          <a:lstStyle>
            <a:lvl1pPr>
              <a:defRPr sz="3727" kern="500" spc="-67" baseline="0">
                <a:solidFill>
                  <a:schemeClr val="bg1"/>
                </a:solidFill>
              </a:defRPr>
            </a:lvl1pPr>
          </a:lstStyle>
          <a:p>
            <a:r>
              <a:rPr lang="en-US"/>
              <a:t>Click to edit Master title style</a:t>
            </a:r>
          </a:p>
        </p:txBody>
      </p:sp>
      <p:sp>
        <p:nvSpPr>
          <p:cNvPr id="7"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13464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7_Blank">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57CDF9EB-9FCA-694D-9848-E5D15C2A3DB8}"/>
              </a:ext>
            </a:extLst>
          </p:cNvPr>
          <p:cNvSpPr>
            <a:spLocks noGrp="1"/>
          </p:cNvSpPr>
          <p:nvPr>
            <p:ph type="body" sz="quarter" idx="10"/>
          </p:nvPr>
        </p:nvSpPr>
        <p:spPr>
          <a:xfrm>
            <a:off x="565196" y="1324561"/>
            <a:ext cx="6182161" cy="245994"/>
          </a:xfrm>
          <a:prstGeom prst="rect">
            <a:avLst/>
          </a:prstGeom>
        </p:spPr>
        <p:txBody>
          <a:bodyPr lIns="0"/>
          <a:lstStyle>
            <a:lvl1pPr>
              <a:defRPr sz="1597" b="0" kern="500" baseline="0">
                <a:solidFill>
                  <a:srgbClr val="13263A"/>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itle 4">
            <a:extLst>
              <a:ext uri="{FF2B5EF4-FFF2-40B4-BE49-F238E27FC236}">
                <a16:creationId xmlns:a16="http://schemas.microsoft.com/office/drawing/2014/main" id="{382B2EF8-DA26-EF4C-9ED6-DB81640B87CC}"/>
              </a:ext>
            </a:extLst>
          </p:cNvPr>
          <p:cNvSpPr>
            <a:spLocks noGrp="1"/>
          </p:cNvSpPr>
          <p:nvPr>
            <p:ph type="title"/>
          </p:nvPr>
        </p:nvSpPr>
        <p:spPr>
          <a:xfrm>
            <a:off x="565193" y="484961"/>
            <a:ext cx="10625611" cy="701730"/>
          </a:xfrm>
        </p:spPr>
        <p:txBody>
          <a:bodyPr>
            <a:noAutofit/>
          </a:bodyPr>
          <a:lstStyle>
            <a:lvl1pPr>
              <a:defRPr sz="4525" kern="500" spc="-67" baseline="0">
                <a:solidFill>
                  <a:srgbClr val="1DB260"/>
                </a:solidFill>
              </a:defRPr>
            </a:lvl1pPr>
          </a:lstStyle>
          <a:p>
            <a:r>
              <a:rPr lang="en-US"/>
              <a:t>Click to edit Master title style</a:t>
            </a: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4529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ver 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AC6C553-8B3C-4D54-97B3-0F0509787951}"/>
              </a:ext>
            </a:extLst>
          </p:cNvPr>
          <p:cNvGrpSpPr/>
          <p:nvPr userDrawn="1"/>
        </p:nvGrpSpPr>
        <p:grpSpPr>
          <a:xfrm>
            <a:off x="0" y="0"/>
            <a:ext cx="12192001" cy="6858000"/>
            <a:chOff x="0" y="0"/>
            <a:chExt cx="12192001" cy="6858000"/>
          </a:xfrm>
        </p:grpSpPr>
        <p:sp>
          <p:nvSpPr>
            <p:cNvPr id="7" name="Rectangle 6">
              <a:extLst>
                <a:ext uri="{FF2B5EF4-FFF2-40B4-BE49-F238E27FC236}">
                  <a16:creationId xmlns:a16="http://schemas.microsoft.com/office/drawing/2014/main" id="{86BFDBDD-3636-4FEE-A925-BCEFBEA88533}"/>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D68809B-A89D-40B8-A870-13AC43B401DF}"/>
                </a:ext>
              </a:extLst>
            </p:cNvPr>
            <p:cNvGrpSpPr/>
            <p:nvPr userDrawn="1"/>
          </p:nvGrpSpPr>
          <p:grpSpPr>
            <a:xfrm>
              <a:off x="7717162" y="0"/>
              <a:ext cx="4474839" cy="6858000"/>
              <a:chOff x="7717162" y="0"/>
              <a:chExt cx="4474839" cy="6858000"/>
            </a:xfrm>
            <a:solidFill>
              <a:srgbClr val="151F6D">
                <a:alpha val="16000"/>
              </a:srgbClr>
            </a:solidFill>
          </p:grpSpPr>
          <p:sp>
            <p:nvSpPr>
              <p:cNvPr id="9" name="Freeform 5">
                <a:extLst>
                  <a:ext uri="{FF2B5EF4-FFF2-40B4-BE49-F238E27FC236}">
                    <a16:creationId xmlns:a16="http://schemas.microsoft.com/office/drawing/2014/main" id="{5FA6D868-F3F8-43CF-A08B-87D7174F4EBD}"/>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0" name="Freeform 6">
                <a:extLst>
                  <a:ext uri="{FF2B5EF4-FFF2-40B4-BE49-F238E27FC236}">
                    <a16:creationId xmlns:a16="http://schemas.microsoft.com/office/drawing/2014/main" id="{69F7908A-4911-4270-8E59-AAFEEBC935EB}"/>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1" name="Freeform 7">
                <a:extLst>
                  <a:ext uri="{FF2B5EF4-FFF2-40B4-BE49-F238E27FC236}">
                    <a16:creationId xmlns:a16="http://schemas.microsoft.com/office/drawing/2014/main" id="{7009257E-D557-4410-9008-022CCA6D12F8}"/>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
        <p:nvSpPr>
          <p:cNvPr id="6" name="Picture Placeholder 14">
            <a:extLst>
              <a:ext uri="{FF2B5EF4-FFF2-40B4-BE49-F238E27FC236}">
                <a16:creationId xmlns:a16="http://schemas.microsoft.com/office/drawing/2014/main" id="{7AEB35C7-7CE5-491D-9358-2C262D4D356E}"/>
              </a:ext>
            </a:extLst>
          </p:cNvPr>
          <p:cNvSpPr>
            <a:spLocks noGrp="1"/>
          </p:cNvSpPr>
          <p:nvPr>
            <p:ph type="pic" sz="quarter" idx="12" hasCustomPrompt="1"/>
          </p:nvPr>
        </p:nvSpPr>
        <p:spPr>
          <a:xfrm>
            <a:off x="3159125" y="0"/>
            <a:ext cx="9032875" cy="6858000"/>
          </a:xfrm>
          <a:prstGeom prst="rect">
            <a:avLst/>
          </a:prstGeom>
        </p:spPr>
        <p:txBody>
          <a:bodyPr anchor="ctr"/>
          <a:lstStyle>
            <a:lvl1pPr algn="ctr">
              <a:defRPr sz="2800">
                <a:solidFill>
                  <a:schemeClr val="bg1"/>
                </a:solidFill>
                <a:latin typeface="Brown" pitchFamily="50" charset="0"/>
              </a:defRPr>
            </a:lvl1pPr>
          </a:lstStyle>
          <a:p>
            <a:r>
              <a:rPr lang="en-US"/>
              <a:t>Click and insert picture and send to back</a:t>
            </a:r>
          </a:p>
        </p:txBody>
      </p:sp>
    </p:spTree>
    <p:extLst>
      <p:ext uri="{BB962C8B-B14F-4D97-AF65-F5344CB8AC3E}">
        <p14:creationId xmlns:p14="http://schemas.microsoft.com/office/powerpoint/2010/main" val="40584982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82B2EF8-DA26-EF4C-9ED6-DB81640B87CC}"/>
              </a:ext>
            </a:extLst>
          </p:cNvPr>
          <p:cNvSpPr>
            <a:spLocks noGrp="1"/>
          </p:cNvSpPr>
          <p:nvPr>
            <p:ph type="title"/>
          </p:nvPr>
        </p:nvSpPr>
        <p:spPr>
          <a:xfrm>
            <a:off x="565194" y="515956"/>
            <a:ext cx="10686577" cy="701730"/>
          </a:xfrm>
        </p:spPr>
        <p:txBody>
          <a:bodyPr>
            <a:noAutofit/>
          </a:bodyPr>
          <a:lstStyle>
            <a:lvl1pPr>
              <a:lnSpc>
                <a:spcPts val="5030"/>
              </a:lnSpc>
              <a:defRPr sz="4525" kern="500" spc="-67" baseline="0">
                <a:solidFill>
                  <a:schemeClr val="bg1"/>
                </a:solidFill>
              </a:defRPr>
            </a:lvl1pPr>
          </a:lstStyle>
          <a:p>
            <a:r>
              <a:rPr lang="en-US"/>
              <a:t>Click to edit Master title style</a:t>
            </a:r>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659851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8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DCF005-4AE0-7F41-B879-B41AD14DA6F3}"/>
              </a:ext>
            </a:extLst>
          </p:cNvPr>
          <p:cNvSpPr/>
          <p:nvPr userDrawn="1"/>
        </p:nvSpPr>
        <p:spPr>
          <a:xfrm>
            <a:off x="0" y="2268278"/>
            <a:ext cx="12192000" cy="4589723"/>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2" name="Title 11">
            <a:extLst>
              <a:ext uri="{FF2B5EF4-FFF2-40B4-BE49-F238E27FC236}">
                <a16:creationId xmlns:a16="http://schemas.microsoft.com/office/drawing/2014/main" id="{87CE07AE-DCC7-D240-A424-8017FBACAC0B}"/>
              </a:ext>
            </a:extLst>
          </p:cNvPr>
          <p:cNvSpPr>
            <a:spLocks noGrp="1"/>
          </p:cNvSpPr>
          <p:nvPr>
            <p:ph type="title"/>
          </p:nvPr>
        </p:nvSpPr>
        <p:spPr>
          <a:xfrm>
            <a:off x="534334" y="588907"/>
            <a:ext cx="10608025" cy="574516"/>
          </a:xfrm>
        </p:spPr>
        <p:txBody>
          <a:bodyPr>
            <a:noAutofit/>
          </a:bodyPr>
          <a:lstStyle>
            <a:lvl1pPr>
              <a:lnSpc>
                <a:spcPts val="3912"/>
              </a:lnSpc>
              <a:defRPr sz="3594">
                <a:solidFill>
                  <a:srgbClr val="13263A"/>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81E20D51-AD41-AD4B-98AB-25922F4C0250}"/>
              </a:ext>
            </a:extLst>
          </p:cNvPr>
          <p:cNvSpPr>
            <a:spLocks noGrp="1"/>
          </p:cNvSpPr>
          <p:nvPr>
            <p:ph type="body" sz="quarter" idx="10"/>
          </p:nvPr>
        </p:nvSpPr>
        <p:spPr>
          <a:xfrm>
            <a:off x="534110" y="1807413"/>
            <a:ext cx="10608025" cy="307491"/>
          </a:xfrm>
          <a:prstGeom prst="rect">
            <a:avLst/>
          </a:prstGeom>
        </p:spPr>
        <p:txBody>
          <a:bodyPr lIns="0"/>
          <a:lstStyle>
            <a:lvl1pPr>
              <a:defRPr sz="1997" b="1">
                <a:solidFill>
                  <a:srgbClr val="0B804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17285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obj" preserve="1">
  <p:cSld name="19_Blank">
    <p:spTree>
      <p:nvGrpSpPr>
        <p:cNvPr id="1" name=""/>
        <p:cNvGrpSpPr/>
        <p:nvPr/>
      </p:nvGrpSpPr>
      <p:grpSpPr>
        <a:xfrm>
          <a:off x="0" y="0"/>
          <a:ext cx="0" cy="0"/>
          <a:chOff x="0" y="0"/>
          <a:chExt cx="0" cy="0"/>
        </a:xfrm>
      </p:grpSpPr>
      <p:sp>
        <p:nvSpPr>
          <p:cNvPr id="2" name="bk object 16"/>
          <p:cNvSpPr/>
          <p:nvPr userDrawn="1"/>
        </p:nvSpPr>
        <p:spPr>
          <a:xfrm>
            <a:off x="0" y="5"/>
            <a:ext cx="12192000" cy="6857153"/>
          </a:xfrm>
          <a:custGeom>
            <a:avLst/>
            <a:gdLst/>
            <a:ahLst/>
            <a:cxnLst/>
            <a:rect l="l" t="t" r="r" b="b"/>
            <a:pathLst>
              <a:path w="9144000" h="5142865">
                <a:moveTo>
                  <a:pt x="0" y="5142856"/>
                </a:moveTo>
                <a:lnTo>
                  <a:pt x="9143999" y="5142856"/>
                </a:lnTo>
                <a:lnTo>
                  <a:pt x="9143999" y="0"/>
                </a:lnTo>
                <a:lnTo>
                  <a:pt x="0" y="0"/>
                </a:lnTo>
                <a:lnTo>
                  <a:pt x="0" y="5142856"/>
                </a:lnTo>
                <a:close/>
              </a:path>
            </a:pathLst>
          </a:custGeom>
          <a:solidFill>
            <a:srgbClr val="002C43"/>
          </a:solidFill>
        </p:spPr>
        <p:txBody>
          <a:bodyPr wrap="square" lIns="0" tIns="0" rIns="0" bIns="0" rtlCol="0"/>
          <a:lstStyle/>
          <a:p>
            <a:endParaRPr sz="2396"/>
          </a:p>
        </p:txBody>
      </p:sp>
    </p:spTree>
    <p:extLst>
      <p:ext uri="{BB962C8B-B14F-4D97-AF65-F5344CB8AC3E}">
        <p14:creationId xmlns:p14="http://schemas.microsoft.com/office/powerpoint/2010/main" val="22288363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 preserve="1">
  <p:cSld name="2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CF005-4AE0-7F41-B879-B41AD14DA6F3}"/>
              </a:ext>
            </a:extLst>
          </p:cNvPr>
          <p:cNvSpPr/>
          <p:nvPr userDrawn="1"/>
        </p:nvSpPr>
        <p:spPr>
          <a:xfrm>
            <a:off x="0" y="1"/>
            <a:ext cx="12192000" cy="6858001"/>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2" name="Rectangle 1">
            <a:extLst>
              <a:ext uri="{FF2B5EF4-FFF2-40B4-BE49-F238E27FC236}">
                <a16:creationId xmlns:a16="http://schemas.microsoft.com/office/drawing/2014/main" id="{8D0F98D8-9130-D749-80C5-E70E319204CD}"/>
              </a:ext>
            </a:extLst>
          </p:cNvPr>
          <p:cNvSpPr/>
          <p:nvPr userDrawn="1"/>
        </p:nvSpPr>
        <p:spPr>
          <a:xfrm>
            <a:off x="396626" y="1638163"/>
            <a:ext cx="8277332" cy="2120985"/>
          </a:xfrm>
          <a:prstGeom prst="rect">
            <a:avLst/>
          </a:prstGeom>
          <a:solidFill>
            <a:srgbClr val="DE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00837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 preserve="1">
  <p:cSld name="25_Blank">
    <p:spTree>
      <p:nvGrpSpPr>
        <p:cNvPr id="1" name=""/>
        <p:cNvGrpSpPr/>
        <p:nvPr/>
      </p:nvGrpSpPr>
      <p:grpSpPr>
        <a:xfrm>
          <a:off x="0" y="0"/>
          <a:ext cx="0" cy="0"/>
          <a:chOff x="0" y="0"/>
          <a:chExt cx="0" cy="0"/>
        </a:xfrm>
      </p:grpSpPr>
      <p:sp>
        <p:nvSpPr>
          <p:cNvPr id="6" name="Rectangle 5"/>
          <p:cNvSpPr/>
          <p:nvPr userDrawn="1"/>
        </p:nvSpPr>
        <p:spPr>
          <a:xfrm>
            <a:off x="0" y="2"/>
            <a:ext cx="12192000" cy="6858000"/>
          </a:xfrm>
          <a:prstGeom prst="rect">
            <a:avLst/>
          </a:prstGeom>
          <a:solidFill>
            <a:srgbClr val="00B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409984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 preserve="1">
  <p:cSld name="26_Blank">
    <p:spTree>
      <p:nvGrpSpPr>
        <p:cNvPr id="1" name=""/>
        <p:cNvGrpSpPr/>
        <p:nvPr/>
      </p:nvGrpSpPr>
      <p:grpSpPr>
        <a:xfrm>
          <a:off x="0" y="0"/>
          <a:ext cx="0" cy="0"/>
          <a:chOff x="0" y="0"/>
          <a:chExt cx="0" cy="0"/>
        </a:xfrm>
      </p:grpSpPr>
      <p:sp>
        <p:nvSpPr>
          <p:cNvPr id="2"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434334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3"/>
            <a:ext cx="12192000" cy="6858000"/>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61" y="641626"/>
            <a:ext cx="3946143"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5"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2642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3"/>
            <a:ext cx="12192000" cy="6858000"/>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6" name="Holder 2"/>
          <p:cNvSpPr>
            <a:spLocks noGrp="1"/>
          </p:cNvSpPr>
          <p:nvPr>
            <p:ph type="title"/>
          </p:nvPr>
        </p:nvSpPr>
        <p:spPr>
          <a:xfrm>
            <a:off x="524261" y="641626"/>
            <a:ext cx="3946143"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Tree>
    <p:extLst>
      <p:ext uri="{BB962C8B-B14F-4D97-AF65-F5344CB8AC3E}">
        <p14:creationId xmlns:p14="http://schemas.microsoft.com/office/powerpoint/2010/main" val="21574171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picture containing bird, flower&#10;&#10;Description automatically generated">
            <a:extLst>
              <a:ext uri="{FF2B5EF4-FFF2-40B4-BE49-F238E27FC236}">
                <a16:creationId xmlns:a16="http://schemas.microsoft.com/office/drawing/2014/main" id="{E5E9CF60-96B2-7944-885F-2FFE3B8A0E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288"/>
            <a:ext cx="12192000" cy="6971669"/>
          </a:xfrm>
          <a:prstGeom prst="rect">
            <a:avLst/>
          </a:prstGeom>
        </p:spPr>
      </p:pic>
      <p:sp>
        <p:nvSpPr>
          <p:cNvPr id="3" name="Holder 2">
            <a:extLst>
              <a:ext uri="{FF2B5EF4-FFF2-40B4-BE49-F238E27FC236}">
                <a16:creationId xmlns:a16="http://schemas.microsoft.com/office/drawing/2014/main" id="{AB338A57-97E6-8545-8B37-2DFEAD88F1AB}"/>
              </a:ext>
            </a:extLst>
          </p:cNvPr>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Tree>
    <p:extLst>
      <p:ext uri="{BB962C8B-B14F-4D97-AF65-F5344CB8AC3E}">
        <p14:creationId xmlns:p14="http://schemas.microsoft.com/office/powerpoint/2010/main" val="6743016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DD9E35-FDE6-9E46-BD1A-07932455D5FC}"/>
              </a:ext>
            </a:extLst>
          </p:cNvPr>
          <p:cNvSpPr/>
          <p:nvPr userDrawn="1"/>
        </p:nvSpPr>
        <p:spPr>
          <a:xfrm>
            <a:off x="0" y="1"/>
            <a:ext cx="12192000" cy="6858001"/>
          </a:xfrm>
          <a:prstGeom prst="rect">
            <a:avLst/>
          </a:prstGeom>
          <a:solidFill>
            <a:srgbClr val="46C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2" name="Rectangle 11">
            <a:extLst>
              <a:ext uri="{FF2B5EF4-FFF2-40B4-BE49-F238E27FC236}">
                <a16:creationId xmlns:a16="http://schemas.microsoft.com/office/drawing/2014/main" id="{23AFA942-28AC-B64C-BFFC-E3DE8ADD4B3F}"/>
              </a:ext>
            </a:extLst>
          </p:cNvPr>
          <p:cNvSpPr/>
          <p:nvPr userDrawn="1"/>
        </p:nvSpPr>
        <p:spPr>
          <a:xfrm>
            <a:off x="509388" y="1302709"/>
            <a:ext cx="2743200" cy="445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3" name="Rectangle 12">
            <a:extLst>
              <a:ext uri="{FF2B5EF4-FFF2-40B4-BE49-F238E27FC236}">
                <a16:creationId xmlns:a16="http://schemas.microsoft.com/office/drawing/2014/main" id="{23AFA942-28AC-B64C-BFFC-E3DE8ADD4B3F}"/>
              </a:ext>
            </a:extLst>
          </p:cNvPr>
          <p:cNvSpPr/>
          <p:nvPr userDrawn="1"/>
        </p:nvSpPr>
        <p:spPr>
          <a:xfrm>
            <a:off x="3289703" y="1302709"/>
            <a:ext cx="2743200" cy="445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4" name="Rectangle 13">
            <a:extLst>
              <a:ext uri="{FF2B5EF4-FFF2-40B4-BE49-F238E27FC236}">
                <a16:creationId xmlns:a16="http://schemas.microsoft.com/office/drawing/2014/main" id="{23AFA942-28AC-B64C-BFFC-E3DE8ADD4B3F}"/>
              </a:ext>
            </a:extLst>
          </p:cNvPr>
          <p:cNvSpPr/>
          <p:nvPr userDrawn="1"/>
        </p:nvSpPr>
        <p:spPr>
          <a:xfrm>
            <a:off x="6076512" y="1302709"/>
            <a:ext cx="2743200" cy="445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5" name="Rectangle 14">
            <a:extLst>
              <a:ext uri="{FF2B5EF4-FFF2-40B4-BE49-F238E27FC236}">
                <a16:creationId xmlns:a16="http://schemas.microsoft.com/office/drawing/2014/main" id="{23AFA942-28AC-B64C-BFFC-E3DE8ADD4B3F}"/>
              </a:ext>
            </a:extLst>
          </p:cNvPr>
          <p:cNvSpPr/>
          <p:nvPr userDrawn="1"/>
        </p:nvSpPr>
        <p:spPr>
          <a:xfrm>
            <a:off x="8857104" y="1302709"/>
            <a:ext cx="2743200" cy="445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10"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
        <p:nvSpPr>
          <p:cNvPr id="16" name="Rectangle 15">
            <a:extLst>
              <a:ext uri="{FF2B5EF4-FFF2-40B4-BE49-F238E27FC236}">
                <a16:creationId xmlns:a16="http://schemas.microsoft.com/office/drawing/2014/main" id="{32C7D9ED-6B61-A54C-A083-1BCB583D3CAF}"/>
              </a:ext>
            </a:extLst>
          </p:cNvPr>
          <p:cNvSpPr/>
          <p:nvPr userDrawn="1"/>
        </p:nvSpPr>
        <p:spPr>
          <a:xfrm>
            <a:off x="509388" y="1302709"/>
            <a:ext cx="2743200" cy="25925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7" name="Rectangle 16">
            <a:extLst>
              <a:ext uri="{FF2B5EF4-FFF2-40B4-BE49-F238E27FC236}">
                <a16:creationId xmlns:a16="http://schemas.microsoft.com/office/drawing/2014/main" id="{6353ED95-32E0-7149-A4B1-DB90668C7A9F}"/>
              </a:ext>
            </a:extLst>
          </p:cNvPr>
          <p:cNvSpPr/>
          <p:nvPr userDrawn="1"/>
        </p:nvSpPr>
        <p:spPr>
          <a:xfrm>
            <a:off x="3289703" y="1302709"/>
            <a:ext cx="2743200" cy="25925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8" name="Rectangle 17">
            <a:extLst>
              <a:ext uri="{FF2B5EF4-FFF2-40B4-BE49-F238E27FC236}">
                <a16:creationId xmlns:a16="http://schemas.microsoft.com/office/drawing/2014/main" id="{67309D3C-DC01-F34E-BAAC-32C4DA41EDAA}"/>
              </a:ext>
            </a:extLst>
          </p:cNvPr>
          <p:cNvSpPr/>
          <p:nvPr userDrawn="1"/>
        </p:nvSpPr>
        <p:spPr>
          <a:xfrm>
            <a:off x="6076512" y="1302709"/>
            <a:ext cx="2743200" cy="25925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19" name="Rectangle 18">
            <a:extLst>
              <a:ext uri="{FF2B5EF4-FFF2-40B4-BE49-F238E27FC236}">
                <a16:creationId xmlns:a16="http://schemas.microsoft.com/office/drawing/2014/main" id="{ED1E3242-21B7-EE46-97F3-0D02D8808D3C}"/>
              </a:ext>
            </a:extLst>
          </p:cNvPr>
          <p:cNvSpPr/>
          <p:nvPr userDrawn="1"/>
        </p:nvSpPr>
        <p:spPr>
          <a:xfrm>
            <a:off x="8857104" y="1302709"/>
            <a:ext cx="2743200" cy="25925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20" name="Holder 2">
            <a:extLst>
              <a:ext uri="{FF2B5EF4-FFF2-40B4-BE49-F238E27FC236}">
                <a16:creationId xmlns:a16="http://schemas.microsoft.com/office/drawing/2014/main" id="{CBDE3187-EF35-0A4B-BFAB-FBA2EC107EA1}"/>
              </a:ext>
            </a:extLst>
          </p:cNvPr>
          <p:cNvSpPr>
            <a:spLocks noGrp="1"/>
          </p:cNvSpPr>
          <p:nvPr>
            <p:ph type="title"/>
          </p:nvPr>
        </p:nvSpPr>
        <p:spPr>
          <a:xfrm>
            <a:off x="524259" y="573024"/>
            <a:ext cx="11046524" cy="574516"/>
          </a:xfrm>
          <a:prstGeom prst="rect">
            <a:avLst/>
          </a:prstGeom>
        </p:spPr>
        <p:txBody>
          <a:bodyPr wrap="square" lIns="0" tIns="0" rIns="0" bIns="0">
            <a:noAutofit/>
          </a:bodyPr>
          <a:lstStyle>
            <a:lvl1pPr algn="l">
              <a:lnSpc>
                <a:spcPts val="4072"/>
              </a:lnSpc>
              <a:defRPr sz="3727" b="1" i="0" kern="500" baseline="0">
                <a:solidFill>
                  <a:schemeClr val="bg1"/>
                </a:solidFill>
                <a:latin typeface="Arial"/>
                <a:cs typeface="Arial"/>
              </a:defRPr>
            </a:lvl1pPr>
          </a:lstStyle>
          <a:p>
            <a:endParaRPr/>
          </a:p>
        </p:txBody>
      </p:sp>
      <p:sp>
        <p:nvSpPr>
          <p:cNvPr id="21" name="Rectangle 20">
            <a:extLst>
              <a:ext uri="{FF2B5EF4-FFF2-40B4-BE49-F238E27FC236}">
                <a16:creationId xmlns:a16="http://schemas.microsoft.com/office/drawing/2014/main" id="{D188A632-C5E0-A340-BA3B-1FA781C27B98}"/>
              </a:ext>
            </a:extLst>
          </p:cNvPr>
          <p:cNvSpPr/>
          <p:nvPr userDrawn="1"/>
        </p:nvSpPr>
        <p:spPr>
          <a:xfrm>
            <a:off x="509390" y="5820431"/>
            <a:ext cx="11090916" cy="679228"/>
          </a:xfrm>
          <a:prstGeom prst="rect">
            <a:avLst/>
          </a:prstGeom>
          <a:solidFill>
            <a:srgbClr val="13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Tree>
    <p:extLst>
      <p:ext uri="{BB962C8B-B14F-4D97-AF65-F5344CB8AC3E}">
        <p14:creationId xmlns:p14="http://schemas.microsoft.com/office/powerpoint/2010/main" val="2343889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ver Title Slide_Client Placement 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5167B72-ACCC-4A8C-97D6-9D3FA23C05AC}"/>
              </a:ext>
            </a:extLst>
          </p:cNvPr>
          <p:cNvGrpSpPr/>
          <p:nvPr userDrawn="1"/>
        </p:nvGrpSpPr>
        <p:grpSpPr>
          <a:xfrm>
            <a:off x="0" y="0"/>
            <a:ext cx="12192001" cy="6858000"/>
            <a:chOff x="0" y="0"/>
            <a:chExt cx="12192001" cy="6858000"/>
          </a:xfrm>
        </p:grpSpPr>
        <p:sp>
          <p:nvSpPr>
            <p:cNvPr id="6" name="Rectangle 5">
              <a:extLst>
                <a:ext uri="{FF2B5EF4-FFF2-40B4-BE49-F238E27FC236}">
                  <a16:creationId xmlns:a16="http://schemas.microsoft.com/office/drawing/2014/main" id="{3F9C233E-77B8-48ED-9678-0A315A812ABF}"/>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0F4E9E8-C9FE-4795-8F9A-CC864D7F2390}"/>
                </a:ext>
              </a:extLst>
            </p:cNvPr>
            <p:cNvGrpSpPr/>
            <p:nvPr userDrawn="1"/>
          </p:nvGrpSpPr>
          <p:grpSpPr>
            <a:xfrm>
              <a:off x="7717162" y="0"/>
              <a:ext cx="4474839" cy="6858000"/>
              <a:chOff x="7717162" y="0"/>
              <a:chExt cx="4474839" cy="6858000"/>
            </a:xfrm>
            <a:solidFill>
              <a:srgbClr val="151F6D">
                <a:alpha val="16000"/>
              </a:srgbClr>
            </a:solidFill>
          </p:grpSpPr>
          <p:sp>
            <p:nvSpPr>
              <p:cNvPr id="8" name="Freeform 5">
                <a:extLst>
                  <a:ext uri="{FF2B5EF4-FFF2-40B4-BE49-F238E27FC236}">
                    <a16:creationId xmlns:a16="http://schemas.microsoft.com/office/drawing/2014/main" id="{74B9C9BD-5F45-403B-9F4F-C510FDDBEF30}"/>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9" name="Freeform 6">
                <a:extLst>
                  <a:ext uri="{FF2B5EF4-FFF2-40B4-BE49-F238E27FC236}">
                    <a16:creationId xmlns:a16="http://schemas.microsoft.com/office/drawing/2014/main" id="{669E76B0-BB9B-485E-8E47-8A2AAFA9AFB0}"/>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0" name="Freeform 7">
                <a:extLst>
                  <a:ext uri="{FF2B5EF4-FFF2-40B4-BE49-F238E27FC236}">
                    <a16:creationId xmlns:a16="http://schemas.microsoft.com/office/drawing/2014/main" id="{671D4EB3-7158-43DE-BA50-9A0B3C6FA9F8}"/>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
        <p:nvSpPr>
          <p:cNvPr id="3" name="Text Placeholder 2">
            <a:extLst>
              <a:ext uri="{FF2B5EF4-FFF2-40B4-BE49-F238E27FC236}">
                <a16:creationId xmlns:a16="http://schemas.microsoft.com/office/drawing/2014/main" id="{EED29CE3-3EA4-4D88-9051-9F33A22DBFC9}"/>
              </a:ext>
            </a:extLst>
          </p:cNvPr>
          <p:cNvSpPr>
            <a:spLocks noGrp="1"/>
          </p:cNvSpPr>
          <p:nvPr>
            <p:ph type="body" sz="quarter" idx="13" hasCustomPrompt="1"/>
          </p:nvPr>
        </p:nvSpPr>
        <p:spPr>
          <a:xfrm>
            <a:off x="3917950" y="5351463"/>
            <a:ext cx="2505075" cy="849312"/>
          </a:xfrm>
          <a:prstGeom prst="rect">
            <a:avLst/>
          </a:prstGeom>
        </p:spPr>
        <p:txBody>
          <a:bodyPr lIns="0" rIns="0" anchor="ctr"/>
          <a:lstStyle>
            <a:lvl1pPr>
              <a:defRPr>
                <a:solidFill>
                  <a:schemeClr val="bg1"/>
                </a:solidFill>
                <a:latin typeface="Brown" pitchFamily="50" charset="0"/>
              </a:defRPr>
            </a:lvl1pPr>
            <a:lvl2pPr>
              <a:defRPr>
                <a:solidFill>
                  <a:schemeClr val="bg1"/>
                </a:solidFill>
                <a:latin typeface="Brown" pitchFamily="50" charset="0"/>
              </a:defRPr>
            </a:lvl2pPr>
            <a:lvl3pPr>
              <a:defRPr>
                <a:solidFill>
                  <a:schemeClr val="bg1"/>
                </a:solidFill>
                <a:latin typeface="Brown" pitchFamily="50" charset="0"/>
              </a:defRPr>
            </a:lvl3pPr>
            <a:lvl4pPr>
              <a:defRPr>
                <a:solidFill>
                  <a:schemeClr val="bg1"/>
                </a:solidFill>
                <a:latin typeface="Brown" pitchFamily="50" charset="0"/>
              </a:defRPr>
            </a:lvl4pPr>
            <a:lvl5pPr>
              <a:defRPr>
                <a:solidFill>
                  <a:schemeClr val="bg1"/>
                </a:solidFill>
                <a:latin typeface="Brown" pitchFamily="50" charset="0"/>
              </a:defRPr>
            </a:lvl5pPr>
          </a:lstStyle>
          <a:p>
            <a:r>
              <a:rPr lang="en-US"/>
              <a:t>Client logo placement</a:t>
            </a:r>
          </a:p>
        </p:txBody>
      </p:sp>
    </p:spTree>
    <p:extLst>
      <p:ext uri="{BB962C8B-B14F-4D97-AF65-F5344CB8AC3E}">
        <p14:creationId xmlns:p14="http://schemas.microsoft.com/office/powerpoint/2010/main" val="11890766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394138-BBFE-8442-AD1A-80B15DC27D33}"/>
              </a:ext>
            </a:extLst>
          </p:cNvPr>
          <p:cNvSpPr/>
          <p:nvPr userDrawn="1"/>
        </p:nvSpPr>
        <p:spPr>
          <a:xfrm>
            <a:off x="0" y="1051290"/>
            <a:ext cx="12192000" cy="5806715"/>
          </a:xfrm>
          <a:prstGeom prst="rect">
            <a:avLst/>
          </a:prstGeom>
          <a:solidFill>
            <a:srgbClr val="DC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83"/>
          </a:p>
        </p:txBody>
      </p:sp>
      <p:sp>
        <p:nvSpPr>
          <p:cNvPr id="5" name="Holder 2"/>
          <p:cNvSpPr>
            <a:spLocks noGrp="1"/>
          </p:cNvSpPr>
          <p:nvPr>
            <p:ph type="title"/>
          </p:nvPr>
        </p:nvSpPr>
        <p:spPr>
          <a:xfrm>
            <a:off x="524259" y="332104"/>
            <a:ext cx="11046524" cy="574516"/>
          </a:xfrm>
          <a:prstGeom prst="rect">
            <a:avLst/>
          </a:prstGeom>
        </p:spPr>
        <p:txBody>
          <a:bodyPr wrap="square" lIns="0" tIns="0" rIns="0" bIns="0">
            <a:noAutofit/>
          </a:bodyPr>
          <a:lstStyle>
            <a:lvl1pPr algn="l">
              <a:lnSpc>
                <a:spcPts val="4072"/>
              </a:lnSpc>
              <a:defRPr sz="3727" b="1" i="0" kern="500" baseline="0">
                <a:solidFill>
                  <a:srgbClr val="13263A"/>
                </a:solidFill>
                <a:latin typeface="Arial"/>
                <a:cs typeface="Arial"/>
              </a:defRPr>
            </a:lvl1pPr>
          </a:lstStyle>
          <a:p>
            <a:endParaRPr/>
          </a:p>
        </p:txBody>
      </p:sp>
      <p:sp>
        <p:nvSpPr>
          <p:cNvPr id="6"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27707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3665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6DA7BB0A-876A-D448-A8A9-030BEBA856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7" y="-1"/>
            <a:ext cx="12201867" cy="6858001"/>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6921" y="4380024"/>
            <a:ext cx="3912772" cy="893725"/>
          </a:xfrm>
          <a:prstGeom prst="rect">
            <a:avLst/>
          </a:prstGeom>
        </p:spPr>
      </p:pic>
    </p:spTree>
    <p:extLst>
      <p:ext uri="{BB962C8B-B14F-4D97-AF65-F5344CB8AC3E}">
        <p14:creationId xmlns:p14="http://schemas.microsoft.com/office/powerpoint/2010/main" val="834868348"/>
      </p:ext>
    </p:extLst>
  </p:cSld>
  <p:clrMapOvr>
    <a:overrideClrMapping bg1="dk1" tx1="lt1" bg2="dk2" tx2="lt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2"/>
      </p:bgRef>
    </p:bg>
    <p:spTree>
      <p:nvGrpSpPr>
        <p:cNvPr id="1" name=""/>
        <p:cNvGrpSpPr/>
        <p:nvPr/>
      </p:nvGrpSpPr>
      <p:grpSpPr>
        <a:xfrm>
          <a:off x="0" y="0"/>
          <a:ext cx="0" cy="0"/>
          <a:chOff x="0" y="0"/>
          <a:chExt cx="0" cy="0"/>
        </a:xfrm>
      </p:grpSpPr>
      <p:pic>
        <p:nvPicPr>
          <p:cNvPr id="4" name="Picture 3" descr="A picture containing dark, outdoor, light, night&#10;&#10;Description automatically generated">
            <a:extLst>
              <a:ext uri="{FF2B5EF4-FFF2-40B4-BE49-F238E27FC236}">
                <a16:creationId xmlns:a16="http://schemas.microsoft.com/office/drawing/2014/main" id="{A4763548-6C85-BD46-B0E0-0309541094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6" y="0"/>
            <a:ext cx="12201867" cy="6858000"/>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91688" y="3956979"/>
            <a:ext cx="3608624" cy="824255"/>
          </a:xfrm>
          <a:prstGeom prst="rect">
            <a:avLst/>
          </a:prstGeom>
        </p:spPr>
      </p:pic>
    </p:spTree>
    <p:extLst>
      <p:ext uri="{BB962C8B-B14F-4D97-AF65-F5344CB8AC3E}">
        <p14:creationId xmlns:p14="http://schemas.microsoft.com/office/powerpoint/2010/main" val="2107819032"/>
      </p:ext>
    </p:extLst>
  </p:cSld>
  <p:clrMapOvr>
    <a:overrideClrMapping bg1="dk1" tx1="lt1" bg2="dk2" tx2="lt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1"/>
                </a:solidFill>
                <a:latin typeface="Montserrat" charset="0"/>
                <a:ea typeface="Montserrat" charset="0"/>
                <a:cs typeface="Montserrat" charset="0"/>
              </a:rPr>
              <a:t>tvsquared.com</a:t>
            </a: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05609760"/>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2591183613"/>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1"/>
                </a:solidFill>
                <a:latin typeface="Montserrat" charset="0"/>
                <a:ea typeface="Montserrat" charset="0"/>
                <a:cs typeface="Montserrat" charset="0"/>
              </a:rPr>
              <a:t>tvsquared.com</a:t>
            </a: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13451042"/>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1539791843"/>
      </p:ext>
    </p:extLst>
  </p:cSld>
  <p:clrMapOvr>
    <a:overrideClrMapping bg1="dk1" tx1="lt1" bg2="dk2" tx2="lt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6345938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0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309296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3B6A-9170-41F2-83E0-84E5C33E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1A63F-0FE0-4BDC-AE12-9D8D6FC95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0FF80F-E793-4969-9D4A-0E188D754446}"/>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5" name="Footer Placeholder 4">
            <a:extLst>
              <a:ext uri="{FF2B5EF4-FFF2-40B4-BE49-F238E27FC236}">
                <a16:creationId xmlns:a16="http://schemas.microsoft.com/office/drawing/2014/main" id="{71F91891-2CE0-4242-B58E-0E2543603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FA62F-17CF-4F8A-B092-1E2954F48008}"/>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778175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ver 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871793-40E9-42BD-8179-D9D50D8E0C7C}"/>
              </a:ext>
            </a:extLst>
          </p:cNvPr>
          <p:cNvGrpSpPr/>
          <p:nvPr userDrawn="1"/>
        </p:nvGrpSpPr>
        <p:grpSpPr>
          <a:xfrm>
            <a:off x="0" y="0"/>
            <a:ext cx="12192001" cy="6858000"/>
            <a:chOff x="0" y="0"/>
            <a:chExt cx="12192001" cy="6858000"/>
          </a:xfrm>
        </p:grpSpPr>
        <p:sp>
          <p:nvSpPr>
            <p:cNvPr id="4" name="Rectangle 3">
              <a:extLst>
                <a:ext uri="{FF2B5EF4-FFF2-40B4-BE49-F238E27FC236}">
                  <a16:creationId xmlns:a16="http://schemas.microsoft.com/office/drawing/2014/main" id="{D8B7A4AD-36EC-4F15-9524-E80D187F4024}"/>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952F039-46AE-453E-8401-2E0FF630F178}"/>
                </a:ext>
              </a:extLst>
            </p:cNvPr>
            <p:cNvGrpSpPr/>
            <p:nvPr userDrawn="1"/>
          </p:nvGrpSpPr>
          <p:grpSpPr>
            <a:xfrm>
              <a:off x="7717162" y="0"/>
              <a:ext cx="4474839" cy="6858000"/>
              <a:chOff x="7717162" y="0"/>
              <a:chExt cx="4474839" cy="6858000"/>
            </a:xfrm>
            <a:solidFill>
              <a:srgbClr val="151F6D">
                <a:alpha val="16000"/>
              </a:srgbClr>
            </a:solidFill>
          </p:grpSpPr>
          <p:sp>
            <p:nvSpPr>
              <p:cNvPr id="6" name="Freeform 5">
                <a:extLst>
                  <a:ext uri="{FF2B5EF4-FFF2-40B4-BE49-F238E27FC236}">
                    <a16:creationId xmlns:a16="http://schemas.microsoft.com/office/drawing/2014/main" id="{B3403A21-1685-41B1-A723-A30668B71AE1}"/>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7" name="Freeform 6">
                <a:extLst>
                  <a:ext uri="{FF2B5EF4-FFF2-40B4-BE49-F238E27FC236}">
                    <a16:creationId xmlns:a16="http://schemas.microsoft.com/office/drawing/2014/main" id="{D8D69986-7746-4827-916E-DE67448184D8}"/>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8" name="Freeform 7">
                <a:extLst>
                  <a:ext uri="{FF2B5EF4-FFF2-40B4-BE49-F238E27FC236}">
                    <a16:creationId xmlns:a16="http://schemas.microsoft.com/office/drawing/2014/main" id="{78015219-6927-4CDF-A958-DC8664B35CF4}"/>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13387026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96727" y="1539756"/>
            <a:ext cx="2893652"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6329820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516968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13" name="Straight Connector 12">
            <a:extLst>
              <a:ext uri="{FF2B5EF4-FFF2-40B4-BE49-F238E27FC236}">
                <a16:creationId xmlns:a16="http://schemas.microsoft.com/office/drawing/2014/main" id="{671C36BB-DFC3-864C-8432-05AD3813823F}"/>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1" name="Shape 30">
            <a:extLst>
              <a:ext uri="{FF2B5EF4-FFF2-40B4-BE49-F238E27FC236}">
                <a16:creationId xmlns:a16="http://schemas.microsoft.com/office/drawing/2014/main" id="{66DD2C20-4013-5549-98C3-BE1FD73BA50E}"/>
              </a:ext>
            </a:extLst>
          </p:cNvPr>
          <p:cNvSpPr txBox="1">
            <a:spLocks noGrp="1"/>
          </p:cNvSpPr>
          <p:nvPr>
            <p:ph type="body" idx="18" hasCustomPrompt="1"/>
          </p:nvPr>
        </p:nvSpPr>
        <p:spPr>
          <a:xfrm>
            <a:off x="33867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
        <p:nvSpPr>
          <p:cNvPr id="16" name="Shape 30">
            <a:extLst>
              <a:ext uri="{FF2B5EF4-FFF2-40B4-BE49-F238E27FC236}">
                <a16:creationId xmlns:a16="http://schemas.microsoft.com/office/drawing/2014/main" id="{F7266F63-2C28-1549-AB5B-A7507E111AEA}"/>
              </a:ext>
            </a:extLst>
          </p:cNvPr>
          <p:cNvSpPr txBox="1">
            <a:spLocks noGrp="1"/>
          </p:cNvSpPr>
          <p:nvPr>
            <p:ph type="body" idx="19" hasCustomPrompt="1"/>
          </p:nvPr>
        </p:nvSpPr>
        <p:spPr>
          <a:xfrm>
            <a:off x="619561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Tree>
    <p:extLst>
      <p:ext uri="{BB962C8B-B14F-4D97-AF65-F5344CB8AC3E}">
        <p14:creationId xmlns:p14="http://schemas.microsoft.com/office/powerpoint/2010/main" val="993181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8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8" name="Rounded Rectangle 7">
            <a:extLst>
              <a:ext uri="{FF2B5EF4-FFF2-40B4-BE49-F238E27FC236}">
                <a16:creationId xmlns:a16="http://schemas.microsoft.com/office/drawing/2014/main" id="{BC31FEA5-821A-584D-8AAC-4C86EEF0E5AB}"/>
              </a:ext>
            </a:extLst>
          </p:cNvPr>
          <p:cNvSpPr/>
          <p:nvPr userDrawn="1"/>
        </p:nvSpPr>
        <p:spPr>
          <a:xfrm>
            <a:off x="490681" y="2057931"/>
            <a:ext cx="2742139" cy="2742139"/>
          </a:xfrm>
          <a:prstGeom prst="roundRect">
            <a:avLst>
              <a:gd name="adj" fmla="val 4544"/>
            </a:avLst>
          </a:prstGeom>
          <a:solidFill>
            <a:schemeClr val="tx2"/>
          </a:solidFill>
          <a:ln w="25400">
            <a:gradFill>
              <a:gsLst>
                <a:gs pos="0">
                  <a:schemeClr val="accent5"/>
                </a:gs>
                <a:gs pos="22000">
                  <a:schemeClr val="bg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1" name="Picture 10">
            <a:extLst>
              <a:ext uri="{FF2B5EF4-FFF2-40B4-BE49-F238E27FC236}">
                <a16:creationId xmlns:a16="http://schemas.microsoft.com/office/drawing/2014/main" id="{FD4808D3-FC63-7F4A-9582-81D85E6E7642}"/>
              </a:ext>
            </a:extLst>
          </p:cNvPr>
          <p:cNvPicPr>
            <a:picLocks noChangeAspect="1"/>
          </p:cNvPicPr>
          <p:nvPr userDrawn="1"/>
        </p:nvPicPr>
        <p:blipFill>
          <a:blip r:embed="rId3"/>
          <a:stretch>
            <a:fillRect/>
          </a:stretch>
        </p:blipFill>
        <p:spPr>
          <a:xfrm>
            <a:off x="804463" y="3247703"/>
            <a:ext cx="2141669" cy="498063"/>
          </a:xfrm>
          <a:prstGeom prst="rect">
            <a:avLst/>
          </a:prstGeom>
        </p:spPr>
      </p:pic>
    </p:spTree>
    <p:extLst>
      <p:ext uri="{BB962C8B-B14F-4D97-AF65-F5344CB8AC3E}">
        <p14:creationId xmlns:p14="http://schemas.microsoft.com/office/powerpoint/2010/main" val="12968456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Timeline">
    <p:bg>
      <p:bgPr>
        <a:solidFill>
          <a:srgbClr val="003764"/>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bg1"/>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2100166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_Timeline">
    <p:bg>
      <p:bgPr>
        <a:solidFill>
          <a:schemeClr val="tx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bg1"/>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42536500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3 boxes">
    <p:spTree>
      <p:nvGrpSpPr>
        <p:cNvPr id="1" name=""/>
        <p:cNvGrpSpPr/>
        <p:nvPr/>
      </p:nvGrpSpPr>
      <p:grpSpPr>
        <a:xfrm>
          <a:off x="0" y="0"/>
          <a:ext cx="0" cy="0"/>
          <a:chOff x="0" y="0"/>
          <a:chExt cx="0" cy="0"/>
        </a:xfrm>
      </p:grpSpPr>
      <p:sp>
        <p:nvSpPr>
          <p:cNvPr id="2" name="Rectangle 1"/>
          <p:cNvSpPr/>
          <p:nvPr userDrawn="1"/>
        </p:nvSpPr>
        <p:spPr>
          <a:xfrm>
            <a:off x="477677" y="2341645"/>
            <a:ext cx="3360000" cy="3568089"/>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4" name="Rectangle 43"/>
          <p:cNvSpPr/>
          <p:nvPr userDrawn="1"/>
        </p:nvSpPr>
        <p:spPr>
          <a:xfrm>
            <a:off x="4352943" y="2341643"/>
            <a:ext cx="3360000" cy="3568091"/>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5" name="Rectangle 44"/>
          <p:cNvSpPr/>
          <p:nvPr userDrawn="1"/>
        </p:nvSpPr>
        <p:spPr>
          <a:xfrm>
            <a:off x="8228208" y="1845733"/>
            <a:ext cx="3360000" cy="406400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8"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12"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13"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Picture Placeholder 10"/>
          <p:cNvSpPr>
            <a:spLocks noGrp="1"/>
          </p:cNvSpPr>
          <p:nvPr>
            <p:ph type="pic" sz="quarter" idx="11"/>
          </p:nvPr>
        </p:nvSpPr>
        <p:spPr>
          <a:xfrm>
            <a:off x="95767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5" name="Picture Placeholder 10"/>
          <p:cNvSpPr>
            <a:spLocks noGrp="1"/>
          </p:cNvSpPr>
          <p:nvPr>
            <p:ph type="pic" sz="quarter" idx="12"/>
          </p:nvPr>
        </p:nvSpPr>
        <p:spPr>
          <a:xfrm>
            <a:off x="4832944"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6" name="Picture Placeholder 10"/>
          <p:cNvSpPr>
            <a:spLocks noGrp="1"/>
          </p:cNvSpPr>
          <p:nvPr>
            <p:ph type="pic" sz="quarter" idx="13"/>
          </p:nvPr>
        </p:nvSpPr>
        <p:spPr>
          <a:xfrm>
            <a:off x="870820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53" name="Rectangle 52"/>
          <p:cNvSpPr/>
          <p:nvPr userDrawn="1"/>
        </p:nvSpPr>
        <p:spPr>
          <a:xfrm>
            <a:off x="477679" y="1845735"/>
            <a:ext cx="3360000" cy="508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4" name="Rectangle 53"/>
          <p:cNvSpPr/>
          <p:nvPr userDrawn="1"/>
        </p:nvSpPr>
        <p:spPr>
          <a:xfrm>
            <a:off x="4352944" y="1845735"/>
            <a:ext cx="3360000" cy="508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5" name="Rectangle 54"/>
          <p:cNvSpPr/>
          <p:nvPr userDrawn="1"/>
        </p:nvSpPr>
        <p:spPr>
          <a:xfrm>
            <a:off x="8228209" y="1845735"/>
            <a:ext cx="3360000" cy="5083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6" name="Text Placeholder 8"/>
          <p:cNvSpPr>
            <a:spLocks noGrp="1"/>
          </p:cNvSpPr>
          <p:nvPr>
            <p:ph type="body" sz="quarter" idx="23" hasCustomPrompt="1"/>
          </p:nvPr>
        </p:nvSpPr>
        <p:spPr>
          <a:xfrm>
            <a:off x="47768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1" name="Text Placeholder 8"/>
          <p:cNvSpPr>
            <a:spLocks noGrp="1"/>
          </p:cNvSpPr>
          <p:nvPr>
            <p:ph type="body" sz="quarter" idx="26" hasCustomPrompt="1"/>
          </p:nvPr>
        </p:nvSpPr>
        <p:spPr>
          <a:xfrm>
            <a:off x="4352945"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2" name="Text Placeholder 8"/>
          <p:cNvSpPr>
            <a:spLocks noGrp="1"/>
          </p:cNvSpPr>
          <p:nvPr>
            <p:ph type="body" sz="quarter" idx="27" hasCustomPrompt="1"/>
          </p:nvPr>
        </p:nvSpPr>
        <p:spPr>
          <a:xfrm>
            <a:off x="822821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cxnSp>
        <p:nvCxnSpPr>
          <p:cNvPr id="23" name="Straight Connector 22">
            <a:extLst>
              <a:ext uri="{FF2B5EF4-FFF2-40B4-BE49-F238E27FC236}">
                <a16:creationId xmlns:a16="http://schemas.microsoft.com/office/drawing/2014/main" id="{B3A062A6-F942-9744-9D48-AFC4AB8D823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9" name="Text Placeholder 8"/>
          <p:cNvSpPr>
            <a:spLocks noGrp="1"/>
          </p:cNvSpPr>
          <p:nvPr>
            <p:ph type="body" sz="quarter" idx="20" hasCustomPrompt="1"/>
          </p:nvPr>
        </p:nvSpPr>
        <p:spPr>
          <a:xfrm>
            <a:off x="47767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69" name="Text Placeholder 8"/>
          <p:cNvSpPr>
            <a:spLocks noGrp="1"/>
          </p:cNvSpPr>
          <p:nvPr>
            <p:ph type="body" sz="quarter" idx="24" hasCustomPrompt="1"/>
          </p:nvPr>
        </p:nvSpPr>
        <p:spPr>
          <a:xfrm>
            <a:off x="4352945" y="1911098"/>
            <a:ext cx="3359999"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70" name="Text Placeholder 8"/>
          <p:cNvSpPr>
            <a:spLocks noGrp="1"/>
          </p:cNvSpPr>
          <p:nvPr>
            <p:ph type="body" sz="quarter" idx="25" hasCustomPrompt="1"/>
          </p:nvPr>
        </p:nvSpPr>
        <p:spPr>
          <a:xfrm>
            <a:off x="822820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Tree>
    <p:extLst>
      <p:ext uri="{BB962C8B-B14F-4D97-AF65-F5344CB8AC3E}">
        <p14:creationId xmlns:p14="http://schemas.microsoft.com/office/powerpoint/2010/main" val="212013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9793560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31015841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62076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ver 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56BCC9-B5C8-4FDA-AF46-6073CF136311}"/>
              </a:ext>
            </a:extLst>
          </p:cNvPr>
          <p:cNvGrpSpPr/>
          <p:nvPr userDrawn="1"/>
        </p:nvGrpSpPr>
        <p:grpSpPr>
          <a:xfrm>
            <a:off x="0" y="0"/>
            <a:ext cx="12192001" cy="6858000"/>
            <a:chOff x="0" y="0"/>
            <a:chExt cx="12192001" cy="6858000"/>
          </a:xfrm>
        </p:grpSpPr>
        <p:sp>
          <p:nvSpPr>
            <p:cNvPr id="7" name="Rectangle 6">
              <a:extLst>
                <a:ext uri="{FF2B5EF4-FFF2-40B4-BE49-F238E27FC236}">
                  <a16:creationId xmlns:a16="http://schemas.microsoft.com/office/drawing/2014/main" id="{E4DEE48C-D2F6-4529-B867-B3956C295E8E}"/>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093D529-7633-44B3-BCF7-1173AB304C15}"/>
                </a:ext>
              </a:extLst>
            </p:cNvPr>
            <p:cNvGrpSpPr/>
            <p:nvPr userDrawn="1"/>
          </p:nvGrpSpPr>
          <p:grpSpPr>
            <a:xfrm>
              <a:off x="7717162" y="0"/>
              <a:ext cx="4474839" cy="6858000"/>
              <a:chOff x="7717162" y="0"/>
              <a:chExt cx="4474839" cy="6858000"/>
            </a:xfrm>
            <a:solidFill>
              <a:srgbClr val="151F6D">
                <a:alpha val="16000"/>
              </a:srgbClr>
            </a:solidFill>
          </p:grpSpPr>
          <p:sp>
            <p:nvSpPr>
              <p:cNvPr id="9" name="Freeform 5">
                <a:extLst>
                  <a:ext uri="{FF2B5EF4-FFF2-40B4-BE49-F238E27FC236}">
                    <a16:creationId xmlns:a16="http://schemas.microsoft.com/office/drawing/2014/main" id="{2CFDF867-EF48-4C04-A9DC-836201AE9429}"/>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0" name="Freeform 6">
                <a:extLst>
                  <a:ext uri="{FF2B5EF4-FFF2-40B4-BE49-F238E27FC236}">
                    <a16:creationId xmlns:a16="http://schemas.microsoft.com/office/drawing/2014/main" id="{3ECAA502-5EB2-44F7-8DE9-87B9D82DEE47}"/>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1" name="Freeform 7">
                <a:extLst>
                  <a:ext uri="{FF2B5EF4-FFF2-40B4-BE49-F238E27FC236}">
                    <a16:creationId xmlns:a16="http://schemas.microsoft.com/office/drawing/2014/main" id="{7B42B0B4-B0B0-45FE-A4FA-085D81677516}"/>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
        <p:nvSpPr>
          <p:cNvPr id="6" name="Picture Placeholder 14">
            <a:extLst>
              <a:ext uri="{FF2B5EF4-FFF2-40B4-BE49-F238E27FC236}">
                <a16:creationId xmlns:a16="http://schemas.microsoft.com/office/drawing/2014/main" id="{7AEB35C7-7CE5-491D-9358-2C262D4D356E}"/>
              </a:ext>
            </a:extLst>
          </p:cNvPr>
          <p:cNvSpPr>
            <a:spLocks noGrp="1"/>
          </p:cNvSpPr>
          <p:nvPr>
            <p:ph type="pic" sz="quarter" idx="12" hasCustomPrompt="1"/>
          </p:nvPr>
        </p:nvSpPr>
        <p:spPr>
          <a:xfrm>
            <a:off x="3159125" y="0"/>
            <a:ext cx="9032875" cy="6858000"/>
          </a:xfrm>
          <a:prstGeom prst="rect">
            <a:avLst/>
          </a:prstGeom>
        </p:spPr>
        <p:txBody>
          <a:bodyPr anchor="ctr"/>
          <a:lstStyle>
            <a:lvl1pPr algn="ctr">
              <a:defRPr sz="2800">
                <a:solidFill>
                  <a:schemeClr val="bg1"/>
                </a:solidFill>
                <a:latin typeface="Brown" pitchFamily="50" charset="0"/>
              </a:defRPr>
            </a:lvl1pPr>
          </a:lstStyle>
          <a:p>
            <a:r>
              <a:rPr lang="en-US"/>
              <a:t>Click and insert picture and send to back</a:t>
            </a:r>
          </a:p>
        </p:txBody>
      </p:sp>
    </p:spTree>
    <p:extLst>
      <p:ext uri="{BB962C8B-B14F-4D97-AF65-F5344CB8AC3E}">
        <p14:creationId xmlns:p14="http://schemas.microsoft.com/office/powerpoint/2010/main" val="34827170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19896542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a:stCxn id="40" idx="1"/>
          </p:cNvCxnSpPr>
          <p:nvPr userDrawn="1"/>
        </p:nvCxnSpPr>
        <p:spPr>
          <a:xfrm>
            <a:off x="532485" y="3453861"/>
            <a:ext cx="8112643" cy="11945"/>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40" name="TextBox 39">
            <a:extLst>
              <a:ext uri="{FF2B5EF4-FFF2-40B4-BE49-F238E27FC236}">
                <a16:creationId xmlns:a16="http://schemas.microsoft.com/office/drawing/2014/main" id="{8C82FE63-638C-9E49-8F44-312773D69EFD}"/>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41" name="TextBox 40">
            <a:extLst>
              <a:ext uri="{FF2B5EF4-FFF2-40B4-BE49-F238E27FC236}">
                <a16:creationId xmlns:a16="http://schemas.microsoft.com/office/drawing/2014/main" id="{D6F349DC-7B22-6546-84FF-75E8926E69E2}"/>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42" name="TextBox 41">
            <a:extLst>
              <a:ext uri="{FF2B5EF4-FFF2-40B4-BE49-F238E27FC236}">
                <a16:creationId xmlns:a16="http://schemas.microsoft.com/office/drawing/2014/main" id="{CA998916-8579-7A44-9E3C-9D72749A64FE}"/>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43" name="TextBox 42">
            <a:extLst>
              <a:ext uri="{FF2B5EF4-FFF2-40B4-BE49-F238E27FC236}">
                <a16:creationId xmlns:a16="http://schemas.microsoft.com/office/drawing/2014/main" id="{D5AAA662-1804-E54C-980E-1526F9188F96}"/>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Tree>
    <p:extLst>
      <p:ext uri="{BB962C8B-B14F-4D97-AF65-F5344CB8AC3E}">
        <p14:creationId xmlns:p14="http://schemas.microsoft.com/office/powerpoint/2010/main" val="11850866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8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p:cNvCxnSpPr>
          <p:nvPr userDrawn="1"/>
        </p:nvCxnSpPr>
        <p:spPr>
          <a:xfrm>
            <a:off x="532488" y="3453857"/>
            <a:ext cx="8112641" cy="11947"/>
          </a:xfrm>
          <a:prstGeom prst="line">
            <a:avLst/>
          </a:prstGeom>
          <a:ln w="25400" cmpd="sng">
            <a:solidFill>
              <a:schemeClr val="accent1"/>
            </a:soli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a:solidFill>
                  <a:schemeClr val="tx2"/>
                </a:solidFill>
                <a:latin typeface="Montserrat" charset="0"/>
                <a:ea typeface="Montserrat" charset="0"/>
                <a:cs typeface="Montserrat" charset="0"/>
              </a:rPr>
              <a:t>tvsquared.com</a:t>
            </a: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3" name="TextBox 22">
            <a:extLst>
              <a:ext uri="{FF2B5EF4-FFF2-40B4-BE49-F238E27FC236}">
                <a16:creationId xmlns:a16="http://schemas.microsoft.com/office/drawing/2014/main" id="{F3DFC3D9-BBAC-3E43-83D4-2C72DBCEAFE7}"/>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24" name="TextBox 23">
            <a:extLst>
              <a:ext uri="{FF2B5EF4-FFF2-40B4-BE49-F238E27FC236}">
                <a16:creationId xmlns:a16="http://schemas.microsoft.com/office/drawing/2014/main" id="{01ECEF8F-2ECE-9F47-8C92-CC1DDB86EA33}"/>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25" name="TextBox 24">
            <a:extLst>
              <a:ext uri="{FF2B5EF4-FFF2-40B4-BE49-F238E27FC236}">
                <a16:creationId xmlns:a16="http://schemas.microsoft.com/office/drawing/2014/main" id="{B2800777-BD38-604A-8DA2-1625EE1DFD24}"/>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26" name="TextBox 25">
            <a:extLst>
              <a:ext uri="{FF2B5EF4-FFF2-40B4-BE49-F238E27FC236}">
                <a16:creationId xmlns:a16="http://schemas.microsoft.com/office/drawing/2014/main" id="{76EAA304-121F-E04A-924D-6382EB6443D8}"/>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Tree>
    <p:extLst>
      <p:ext uri="{BB962C8B-B14F-4D97-AF65-F5344CB8AC3E}">
        <p14:creationId xmlns:p14="http://schemas.microsoft.com/office/powerpoint/2010/main" val="2142270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over 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58A98E0-B80A-4A59-B4DE-0F10C09F30B1}"/>
              </a:ext>
            </a:extLst>
          </p:cNvPr>
          <p:cNvGrpSpPr/>
          <p:nvPr userDrawn="1"/>
        </p:nvGrpSpPr>
        <p:grpSpPr>
          <a:xfrm>
            <a:off x="0" y="0"/>
            <a:ext cx="12192001" cy="6858000"/>
            <a:chOff x="0" y="0"/>
            <a:chExt cx="12192001" cy="6858000"/>
          </a:xfrm>
        </p:grpSpPr>
        <p:sp>
          <p:nvSpPr>
            <p:cNvPr id="6" name="Rectangle 5">
              <a:extLst>
                <a:ext uri="{FF2B5EF4-FFF2-40B4-BE49-F238E27FC236}">
                  <a16:creationId xmlns:a16="http://schemas.microsoft.com/office/drawing/2014/main" id="{594EE971-4581-4C7D-92E9-5546B834B3BE}"/>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A94BB97-2092-49F3-BFD7-4501ACA986E8}"/>
                </a:ext>
              </a:extLst>
            </p:cNvPr>
            <p:cNvGrpSpPr/>
            <p:nvPr userDrawn="1"/>
          </p:nvGrpSpPr>
          <p:grpSpPr>
            <a:xfrm>
              <a:off x="7717162" y="0"/>
              <a:ext cx="4474839" cy="6858000"/>
              <a:chOff x="7717162" y="0"/>
              <a:chExt cx="4474839" cy="6858000"/>
            </a:xfrm>
            <a:solidFill>
              <a:srgbClr val="151F6D">
                <a:alpha val="16000"/>
              </a:srgbClr>
            </a:solidFill>
          </p:grpSpPr>
          <p:sp>
            <p:nvSpPr>
              <p:cNvPr id="8" name="Freeform 5">
                <a:extLst>
                  <a:ext uri="{FF2B5EF4-FFF2-40B4-BE49-F238E27FC236}">
                    <a16:creationId xmlns:a16="http://schemas.microsoft.com/office/drawing/2014/main" id="{B019A619-F546-4FEE-97A6-654727AC7FEE}"/>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9" name="Freeform 6">
                <a:extLst>
                  <a:ext uri="{FF2B5EF4-FFF2-40B4-BE49-F238E27FC236}">
                    <a16:creationId xmlns:a16="http://schemas.microsoft.com/office/drawing/2014/main" id="{E07B8632-A642-4A21-9178-733D67610306}"/>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0" name="Freeform 7">
                <a:extLst>
                  <a:ext uri="{FF2B5EF4-FFF2-40B4-BE49-F238E27FC236}">
                    <a16:creationId xmlns:a16="http://schemas.microsoft.com/office/drawing/2014/main" id="{B5AE8B25-12C0-4567-BD8E-B84C929B365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Tree>
    <p:extLst>
      <p:ext uri="{BB962C8B-B14F-4D97-AF65-F5344CB8AC3E}">
        <p14:creationId xmlns:p14="http://schemas.microsoft.com/office/powerpoint/2010/main" val="47001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93B9F6D-DFE0-430E-9672-F02766F3E5CA}"/>
              </a:ext>
            </a:extLst>
          </p:cNvPr>
          <p:cNvGrpSpPr/>
          <p:nvPr userDrawn="1"/>
        </p:nvGrpSpPr>
        <p:grpSpPr>
          <a:xfrm>
            <a:off x="0" y="0"/>
            <a:ext cx="12192001" cy="6858000"/>
            <a:chOff x="0" y="0"/>
            <a:chExt cx="12192001" cy="6858000"/>
          </a:xfrm>
        </p:grpSpPr>
        <p:sp>
          <p:nvSpPr>
            <p:cNvPr id="6" name="Rectangle 5">
              <a:extLst>
                <a:ext uri="{FF2B5EF4-FFF2-40B4-BE49-F238E27FC236}">
                  <a16:creationId xmlns:a16="http://schemas.microsoft.com/office/drawing/2014/main" id="{AC54DEC2-64A3-4A87-AACF-FAD4EBF24BFB}"/>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980107D-34F9-4938-B092-0509C13BD393}"/>
                </a:ext>
              </a:extLst>
            </p:cNvPr>
            <p:cNvGrpSpPr/>
            <p:nvPr userDrawn="1"/>
          </p:nvGrpSpPr>
          <p:grpSpPr>
            <a:xfrm>
              <a:off x="7717162" y="0"/>
              <a:ext cx="4474839" cy="6858000"/>
              <a:chOff x="7717162" y="0"/>
              <a:chExt cx="4474839" cy="6858000"/>
            </a:xfrm>
            <a:solidFill>
              <a:srgbClr val="151F6D">
                <a:alpha val="16000"/>
              </a:srgbClr>
            </a:solidFill>
          </p:grpSpPr>
          <p:sp>
            <p:nvSpPr>
              <p:cNvPr id="8" name="Freeform 5">
                <a:extLst>
                  <a:ext uri="{FF2B5EF4-FFF2-40B4-BE49-F238E27FC236}">
                    <a16:creationId xmlns:a16="http://schemas.microsoft.com/office/drawing/2014/main" id="{5277A69B-4248-433F-8D06-7C6BE3D3C690}"/>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9" name="Freeform 6">
                <a:extLst>
                  <a:ext uri="{FF2B5EF4-FFF2-40B4-BE49-F238E27FC236}">
                    <a16:creationId xmlns:a16="http://schemas.microsoft.com/office/drawing/2014/main" id="{A29430AC-6433-417D-90AF-0D872312534F}"/>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0" name="Freeform 7">
                <a:extLst>
                  <a:ext uri="{FF2B5EF4-FFF2-40B4-BE49-F238E27FC236}">
                    <a16:creationId xmlns:a16="http://schemas.microsoft.com/office/drawing/2014/main" id="{4B0141C2-52ED-4B13-8D4A-53C68D1F10D2}"/>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pic>
        <p:nvPicPr>
          <p:cNvPr id="13" name="Picture 12">
            <a:extLst>
              <a:ext uri="{FF2B5EF4-FFF2-40B4-BE49-F238E27FC236}">
                <a16:creationId xmlns:a16="http://schemas.microsoft.com/office/drawing/2014/main" id="{1E395BFF-BD96-4B02-87B5-020130B7E6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2550" y="5433522"/>
            <a:ext cx="2843784" cy="695531"/>
          </a:xfrm>
          <a:prstGeom prst="rect">
            <a:avLst/>
          </a:prstGeom>
        </p:spPr>
      </p:pic>
    </p:spTree>
    <p:extLst>
      <p:ext uri="{BB962C8B-B14F-4D97-AF65-F5344CB8AC3E}">
        <p14:creationId xmlns:p14="http://schemas.microsoft.com/office/powerpoint/2010/main" val="4135963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2179F-94CE-40CC-A7E9-0E581EFB4C0D}"/>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3" name="Rectangle 12">
            <a:extLst>
              <a:ext uri="{FF2B5EF4-FFF2-40B4-BE49-F238E27FC236}">
                <a16:creationId xmlns:a16="http://schemas.microsoft.com/office/drawing/2014/main" id="{03B13FEC-5E1E-4A17-9D23-B5868827D042}"/>
              </a:ext>
            </a:extLst>
          </p:cNvPr>
          <p:cNvSpPr/>
          <p:nvPr userDrawn="1"/>
        </p:nvSpPr>
        <p:spPr>
          <a:xfrm>
            <a:off x="-1" y="0"/>
            <a:ext cx="12192000" cy="6858000"/>
          </a:xfrm>
          <a:prstGeom prst="rect">
            <a:avLst/>
          </a:prstGeom>
          <a:gradFill flip="none" rotWithShape="1">
            <a:gsLst>
              <a:gs pos="0">
                <a:srgbClr val="150038"/>
              </a:gs>
              <a:gs pos="69000">
                <a:srgbClr val="0A349B">
                  <a:alpha val="84000"/>
                </a:srgbClr>
              </a:gs>
              <a:gs pos="35000">
                <a:srgbClr val="130037"/>
              </a:gs>
              <a:gs pos="100000">
                <a:srgbClr val="00D9FF">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8E6C240C-ADC0-4BB5-844C-6FBC996AEC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08749" y="-761688"/>
            <a:ext cx="6311900" cy="8381375"/>
          </a:xfrm>
          <a:prstGeom prst="rect">
            <a:avLst/>
          </a:prstGeom>
        </p:spPr>
      </p:pic>
      <p:pic>
        <p:nvPicPr>
          <p:cNvPr id="15" name="Picture 14">
            <a:extLst>
              <a:ext uri="{FF2B5EF4-FFF2-40B4-BE49-F238E27FC236}">
                <a16:creationId xmlns:a16="http://schemas.microsoft.com/office/drawing/2014/main" id="{6D571917-FCAE-493F-8EE0-8EDE708244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2549" y="5433522"/>
            <a:ext cx="2843784" cy="695531"/>
          </a:xfrm>
          <a:prstGeom prst="rect">
            <a:avLst/>
          </a:prstGeom>
        </p:spPr>
      </p:pic>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1608138"/>
            <a:ext cx="5832298" cy="2860992"/>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
        <p:nvSpPr>
          <p:cNvPr id="4" name="Content Placeholder 3">
            <a:extLst>
              <a:ext uri="{FF2B5EF4-FFF2-40B4-BE49-F238E27FC236}">
                <a16:creationId xmlns:a16="http://schemas.microsoft.com/office/drawing/2014/main" id="{C2A932F7-94E1-4BF8-AFAC-80768EA01FCE}"/>
              </a:ext>
            </a:extLst>
          </p:cNvPr>
          <p:cNvSpPr>
            <a:spLocks noGrp="1"/>
          </p:cNvSpPr>
          <p:nvPr>
            <p:ph sz="quarter" idx="11" hasCustomPrompt="1"/>
          </p:nvPr>
        </p:nvSpPr>
        <p:spPr>
          <a:xfrm>
            <a:off x="811213" y="3781425"/>
            <a:ext cx="5838527" cy="1377950"/>
          </a:xfrm>
          <a:prstGeom prst="rect">
            <a:avLst/>
          </a:prstGeom>
        </p:spPr>
        <p:txBody>
          <a:bodyPr/>
          <a:lstStyle>
            <a:lvl1pPr>
              <a:defRPr sz="4000" cap="all" baseline="0">
                <a:solidFill>
                  <a:schemeClr val="bg1"/>
                </a:solidFill>
                <a:latin typeface="Brown" pitchFamily="50" charset="0"/>
              </a:defRPr>
            </a:lvl1pPr>
            <a:lvl2pPr>
              <a:defRPr sz="4000" cap="all" baseline="0">
                <a:solidFill>
                  <a:schemeClr val="bg1"/>
                </a:solidFill>
                <a:latin typeface="Brown" pitchFamily="50" charset="0"/>
              </a:defRPr>
            </a:lvl2pPr>
            <a:lvl3pPr>
              <a:defRPr sz="4000" cap="all" baseline="0">
                <a:solidFill>
                  <a:schemeClr val="bg1"/>
                </a:solidFill>
                <a:latin typeface="Brown" pitchFamily="50" charset="0"/>
              </a:defRPr>
            </a:lvl3pPr>
            <a:lvl4pPr>
              <a:defRPr sz="4000" cap="all" baseline="0">
                <a:solidFill>
                  <a:schemeClr val="bg1"/>
                </a:solidFill>
                <a:latin typeface="Brown" pitchFamily="50" charset="0"/>
              </a:defRPr>
            </a:lvl4pPr>
            <a:lvl5pPr>
              <a:defRPr sz="4000" cap="all" baseline="0">
                <a:solidFill>
                  <a:schemeClr val="bg1"/>
                </a:solidFill>
                <a:latin typeface="Brown" pitchFamily="50" charset="0"/>
              </a:defRPr>
            </a:lvl5pPr>
          </a:lstStyle>
          <a:p>
            <a:pPr lvl="0"/>
            <a:r>
              <a:rPr lang="en-US"/>
              <a:t>Edit sub title</a:t>
            </a:r>
          </a:p>
        </p:txBody>
      </p:sp>
    </p:spTree>
    <p:extLst>
      <p:ext uri="{BB962C8B-B14F-4D97-AF65-F5344CB8AC3E}">
        <p14:creationId xmlns:p14="http://schemas.microsoft.com/office/powerpoint/2010/main" val="3241217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ver 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2179F-94CE-40CC-A7E9-0E581EFB4C0D}"/>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3" name="Rectangle 12">
            <a:extLst>
              <a:ext uri="{FF2B5EF4-FFF2-40B4-BE49-F238E27FC236}">
                <a16:creationId xmlns:a16="http://schemas.microsoft.com/office/drawing/2014/main" id="{03B13FEC-5E1E-4A17-9D23-B5868827D042}"/>
              </a:ext>
            </a:extLst>
          </p:cNvPr>
          <p:cNvSpPr/>
          <p:nvPr userDrawn="1"/>
        </p:nvSpPr>
        <p:spPr>
          <a:xfrm>
            <a:off x="-1" y="0"/>
            <a:ext cx="12192000" cy="6858000"/>
          </a:xfrm>
          <a:prstGeom prst="rect">
            <a:avLst/>
          </a:prstGeom>
          <a:gradFill flip="none" rotWithShape="1">
            <a:gsLst>
              <a:gs pos="0">
                <a:srgbClr val="150038"/>
              </a:gs>
              <a:gs pos="69000">
                <a:srgbClr val="0A349B">
                  <a:alpha val="84000"/>
                </a:srgbClr>
              </a:gs>
              <a:gs pos="35000">
                <a:srgbClr val="130037"/>
              </a:gs>
              <a:gs pos="100000">
                <a:srgbClr val="00D9FF">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8E6C240C-ADC0-4BB5-844C-6FBC996AEC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08749" y="-761688"/>
            <a:ext cx="6311900" cy="8381375"/>
          </a:xfrm>
          <a:prstGeom prst="rect">
            <a:avLst/>
          </a:prstGeom>
        </p:spPr>
      </p:pic>
      <p:pic>
        <p:nvPicPr>
          <p:cNvPr id="15" name="Picture 14">
            <a:extLst>
              <a:ext uri="{FF2B5EF4-FFF2-40B4-BE49-F238E27FC236}">
                <a16:creationId xmlns:a16="http://schemas.microsoft.com/office/drawing/2014/main" id="{6D571917-FCAE-493F-8EE0-8EDE7082444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2549" y="5433522"/>
            <a:ext cx="2843784" cy="695531"/>
          </a:xfrm>
          <a:prstGeom prst="rect">
            <a:avLst/>
          </a:prstGeom>
        </p:spPr>
      </p:pic>
      <p:sp>
        <p:nvSpPr>
          <p:cNvPr id="12" name="Text Placeholder 11">
            <a:extLst>
              <a:ext uri="{FF2B5EF4-FFF2-40B4-BE49-F238E27FC236}">
                <a16:creationId xmlns:a16="http://schemas.microsoft.com/office/drawing/2014/main" id="{1799CA05-BA79-4FC8-85E6-DD3BA1274D8C}"/>
              </a:ext>
            </a:extLst>
          </p:cNvPr>
          <p:cNvSpPr>
            <a:spLocks noGrp="1"/>
          </p:cNvSpPr>
          <p:nvPr>
            <p:ph type="body" sz="quarter" idx="10" hasCustomPrompt="1"/>
          </p:nvPr>
        </p:nvSpPr>
        <p:spPr>
          <a:xfrm>
            <a:off x="811213" y="2419350"/>
            <a:ext cx="5832298" cy="2049780"/>
          </a:xfrm>
          <a:prstGeom prst="rect">
            <a:avLst/>
          </a:prstGeom>
        </p:spPr>
        <p:txBody>
          <a:bodyPr/>
          <a:lstStyle>
            <a:lvl1pPr marL="0" indent="0">
              <a:lnSpc>
                <a:spcPct val="80000"/>
              </a:lnSpc>
              <a:buFont typeface="Arial" panose="020B0604020202020204" pitchFamily="34" charset="0"/>
              <a:buNone/>
              <a:defRPr sz="6800" b="0" cap="all" baseline="0">
                <a:solidFill>
                  <a:schemeClr val="bg1"/>
                </a:solidFill>
                <a:latin typeface="Brown" pitchFamily="50" charset="0"/>
              </a:defRPr>
            </a:lvl1pPr>
            <a:lvl2pPr marL="277246" indent="0">
              <a:buFont typeface="Arial" panose="020B0604020202020204" pitchFamily="34" charset="0"/>
              <a:buNone/>
              <a:defRPr>
                <a:solidFill>
                  <a:schemeClr val="bg1"/>
                </a:solidFill>
                <a:latin typeface="Brown" pitchFamily="50" charset="0"/>
              </a:defRPr>
            </a:lvl2pPr>
            <a:lvl3pPr marL="554492" indent="0">
              <a:buFont typeface="Arial" panose="020B0604020202020204" pitchFamily="34" charset="0"/>
              <a:buNone/>
              <a:defRPr>
                <a:solidFill>
                  <a:schemeClr val="bg1"/>
                </a:solidFill>
                <a:latin typeface="Brown" pitchFamily="50" charset="0"/>
              </a:defRPr>
            </a:lvl3pPr>
            <a:lvl4pPr marL="831738" indent="0">
              <a:buFont typeface="Arial" panose="020B0604020202020204" pitchFamily="34" charset="0"/>
              <a:buNone/>
              <a:defRPr>
                <a:solidFill>
                  <a:schemeClr val="bg1"/>
                </a:solidFill>
                <a:latin typeface="Brown" pitchFamily="50" charset="0"/>
              </a:defRPr>
            </a:lvl4pPr>
            <a:lvl5pPr marL="1108984" indent="0">
              <a:buFont typeface="Arial" panose="020B0604020202020204" pitchFamily="34" charset="0"/>
              <a:buNone/>
              <a:defRPr>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2988385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7608E8-EEB2-4687-8EF5-BA31B6F1420B}"/>
              </a:ext>
            </a:extLst>
          </p:cNvPr>
          <p:cNvSpPr>
            <a:spLocks noGrp="1"/>
          </p:cNvSpPr>
          <p:nvPr>
            <p:ph type="pic" sz="quarter" idx="12" hasCustomPrompt="1"/>
          </p:nvPr>
        </p:nvSpPr>
        <p:spPr>
          <a:xfrm>
            <a:off x="1" y="0"/>
            <a:ext cx="12192000" cy="6858000"/>
          </a:xfrm>
          <a:prstGeom prst="rect">
            <a:avLst/>
          </a:prstGeom>
          <a:solidFill>
            <a:srgbClr val="150038"/>
          </a:solidFill>
        </p:spPr>
        <p:txBody>
          <a:bodyPr anchor="ctr"/>
          <a:lstStyle>
            <a:lvl1pPr marL="0" indent="0" algn="r">
              <a:buFont typeface="Arial" panose="020B0604020202020204" pitchFamily="34" charset="0"/>
              <a:buNone/>
              <a:tabLst/>
              <a:defRPr sz="2200">
                <a:solidFill>
                  <a:schemeClr val="bg1"/>
                </a:solidFill>
                <a:latin typeface="Brown" pitchFamily="50" charset="0"/>
              </a:defRPr>
            </a:lvl1pPr>
          </a:lstStyle>
          <a:p>
            <a:r>
              <a:rPr lang="en-US"/>
              <a:t>Click and insert picture and send to back</a:t>
            </a:r>
          </a:p>
        </p:txBody>
      </p:sp>
      <p:sp>
        <p:nvSpPr>
          <p:cNvPr id="5" name="Text Placeholder 2">
            <a:extLst>
              <a:ext uri="{FF2B5EF4-FFF2-40B4-BE49-F238E27FC236}">
                <a16:creationId xmlns:a16="http://schemas.microsoft.com/office/drawing/2014/main" id="{386B44F2-82C2-4D5F-A478-BABDE6974A34}"/>
              </a:ext>
            </a:extLst>
          </p:cNvPr>
          <p:cNvSpPr>
            <a:spLocks noGrp="1"/>
          </p:cNvSpPr>
          <p:nvPr>
            <p:ph type="body" sz="quarter" idx="11" hasCustomPrompt="1"/>
          </p:nvPr>
        </p:nvSpPr>
        <p:spPr>
          <a:xfrm>
            <a:off x="1219932" y="1783841"/>
            <a:ext cx="4352194" cy="2860992"/>
          </a:xfrm>
          <a:prstGeom prst="rect">
            <a:avLst/>
          </a:prstGeom>
        </p:spPr>
        <p:txBody>
          <a:bodyPr/>
          <a:lstStyle>
            <a:lvl1pPr>
              <a:lnSpc>
                <a:spcPct val="80000"/>
              </a:lnSpc>
              <a:defRPr sz="4000" b="0" cap="all" baseline="0">
                <a:solidFill>
                  <a:srgbClr val="0068FF"/>
                </a:solidFill>
                <a:latin typeface="Brown" pitchFamily="50" charset="0"/>
              </a:defRPr>
            </a:lvl1pPr>
            <a:lvl2pPr>
              <a:defRPr sz="6800" b="1">
                <a:solidFill>
                  <a:schemeClr val="bg1"/>
                </a:solidFill>
                <a:latin typeface="Brown" pitchFamily="50" charset="0"/>
              </a:defRPr>
            </a:lvl2pPr>
            <a:lvl3pPr>
              <a:defRPr sz="6800" b="1">
                <a:solidFill>
                  <a:schemeClr val="bg1"/>
                </a:solidFill>
                <a:latin typeface="Brown" pitchFamily="50" charset="0"/>
              </a:defRPr>
            </a:lvl3pPr>
            <a:lvl4pPr>
              <a:defRPr sz="6800" b="1">
                <a:solidFill>
                  <a:schemeClr val="bg1"/>
                </a:solidFill>
                <a:latin typeface="Brown" pitchFamily="50" charset="0"/>
              </a:defRPr>
            </a:lvl4pPr>
            <a:lvl5pPr>
              <a:defRPr sz="6800" b="1">
                <a:solidFill>
                  <a:schemeClr val="bg1"/>
                </a:solidFill>
                <a:latin typeface="Brown" pitchFamily="50" charset="0"/>
              </a:defRPr>
            </a:lvl5pPr>
          </a:lstStyle>
          <a:p>
            <a:pPr lvl="0"/>
            <a:r>
              <a:rPr lang="en-US"/>
              <a:t>Click to add title</a:t>
            </a:r>
          </a:p>
        </p:txBody>
      </p:sp>
    </p:spTree>
    <p:extLst>
      <p:ext uri="{BB962C8B-B14F-4D97-AF65-F5344CB8AC3E}">
        <p14:creationId xmlns:p14="http://schemas.microsoft.com/office/powerpoint/2010/main" val="734388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EF44001-8E5D-402F-85AC-F7ADD97D2271}"/>
              </a:ext>
            </a:extLst>
          </p:cNvPr>
          <p:cNvGrpSpPr/>
          <p:nvPr userDrawn="1"/>
        </p:nvGrpSpPr>
        <p:grpSpPr>
          <a:xfrm>
            <a:off x="7717162" y="0"/>
            <a:ext cx="4474839" cy="6858000"/>
            <a:chOff x="7717162" y="0"/>
            <a:chExt cx="4474839" cy="6858000"/>
          </a:xfrm>
          <a:solidFill>
            <a:srgbClr val="151F6D">
              <a:alpha val="16000"/>
            </a:srgbClr>
          </a:solidFill>
        </p:grpSpPr>
        <p:sp>
          <p:nvSpPr>
            <p:cNvPr id="14" name="Freeform 5">
              <a:extLst>
                <a:ext uri="{FF2B5EF4-FFF2-40B4-BE49-F238E27FC236}">
                  <a16:creationId xmlns:a16="http://schemas.microsoft.com/office/drawing/2014/main" id="{C45B265A-359B-4545-AA24-2D8D1FDE102D}"/>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5" name="Freeform 6">
              <a:extLst>
                <a:ext uri="{FF2B5EF4-FFF2-40B4-BE49-F238E27FC236}">
                  <a16:creationId xmlns:a16="http://schemas.microsoft.com/office/drawing/2014/main" id="{7EDC590F-3B68-4703-8692-EEF0D0ED1CFA}"/>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6" name="Freeform 7">
              <a:extLst>
                <a:ext uri="{FF2B5EF4-FFF2-40B4-BE49-F238E27FC236}">
                  <a16:creationId xmlns:a16="http://schemas.microsoft.com/office/drawing/2014/main" id="{F786D3E2-5459-4013-9EBE-5ACCCDBF3A6F}"/>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1977073"/>
          </a:xfrm>
          <a:prstGeom prst="rect">
            <a:avLst/>
          </a:prstGeom>
        </p:spPr>
        <p:txBody>
          <a:bodyPr/>
          <a:lstStyle>
            <a:lvl1pPr marL="34290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1pPr>
            <a:lvl2pPr marL="617220" indent="-342900">
              <a:lnSpc>
                <a:spcPct val="100000"/>
              </a:lnSpc>
              <a:spcBef>
                <a:spcPts val="600"/>
              </a:spcBef>
              <a:buClr>
                <a:srgbClr val="81D947"/>
              </a:buClr>
              <a:buFont typeface="Arial" panose="020B0604020202020204" pitchFamily="34" charset="0"/>
              <a:buChar char="•"/>
              <a:tabLst/>
              <a:defRPr lang="en-US" sz="2000" b="0" kern="1200" dirty="0">
                <a:solidFill>
                  <a:srgbClr val="FFFFFF"/>
                </a:solidFill>
                <a:latin typeface="Brown" pitchFamily="2" charset="77"/>
                <a:ea typeface="+mn-ea"/>
                <a:cs typeface="+mn-cs"/>
              </a:defRPr>
            </a:lvl2pPr>
            <a:lvl3pPr marL="89154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marR="0" lvl="0"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Click to edit Master text styles</a:t>
            </a:r>
          </a:p>
          <a:p>
            <a:pPr marL="502920" marR="0" lvl="1"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Second level</a:t>
            </a:r>
          </a:p>
          <a:p>
            <a:pPr marL="777240" marR="0" lvl="2"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Third level</a:t>
            </a:r>
          </a:p>
        </p:txBody>
      </p:sp>
    </p:spTree>
    <p:extLst>
      <p:ext uri="{BB962C8B-B14F-4D97-AF65-F5344CB8AC3E}">
        <p14:creationId xmlns:p14="http://schemas.microsoft.com/office/powerpoint/2010/main" val="1616580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1240622"/>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848534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783953" y="704088"/>
            <a:ext cx="5273041" cy="2724912"/>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12181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BDD8-689A-4CA8-842B-69E715631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6C014-AE83-4CCB-9379-98013EACB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5DBB-D260-44E3-8655-A95F65387017}"/>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5" name="Footer Placeholder 4">
            <a:extLst>
              <a:ext uri="{FF2B5EF4-FFF2-40B4-BE49-F238E27FC236}">
                <a16:creationId xmlns:a16="http://schemas.microsoft.com/office/drawing/2014/main" id="{B94F984E-8901-44DC-8CC8-3E7E22DAE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A88A-2ADF-44E9-A4F9-23897E4D61B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712101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1977073"/>
          </a:xfrm>
          <a:prstGeom prst="rect">
            <a:avLst/>
          </a:prstGeom>
        </p:spPr>
        <p:txBody>
          <a:bodyPr/>
          <a:lstStyle>
            <a:lvl1pPr marL="34290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1pPr>
            <a:lvl2pPr marL="617220" indent="-342900">
              <a:lnSpc>
                <a:spcPct val="100000"/>
              </a:lnSpc>
              <a:spcBef>
                <a:spcPts val="600"/>
              </a:spcBef>
              <a:buClr>
                <a:srgbClr val="81D947"/>
              </a:buClr>
              <a:buFont typeface="Arial" panose="020B0604020202020204" pitchFamily="34" charset="0"/>
              <a:buChar char="•"/>
              <a:tabLst/>
              <a:defRPr lang="en-US" sz="2000" b="0" kern="1200" dirty="0">
                <a:solidFill>
                  <a:srgbClr val="FFFFFF"/>
                </a:solidFill>
                <a:latin typeface="Brown" pitchFamily="2" charset="77"/>
                <a:ea typeface="+mn-ea"/>
                <a:cs typeface="+mn-cs"/>
              </a:defRPr>
            </a:lvl2pPr>
            <a:lvl3pPr marL="89154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marR="0" lvl="0"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Click to edit Master text styles</a:t>
            </a:r>
          </a:p>
          <a:p>
            <a:pPr marL="502920" marR="0" lvl="1"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Second level</a:t>
            </a:r>
          </a:p>
          <a:p>
            <a:pPr marL="777240" marR="0" lvl="2"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Third level</a:t>
            </a:r>
          </a:p>
        </p:txBody>
      </p:sp>
    </p:spTree>
    <p:extLst>
      <p:ext uri="{BB962C8B-B14F-4D97-AF65-F5344CB8AC3E}">
        <p14:creationId xmlns:p14="http://schemas.microsoft.com/office/powerpoint/2010/main" val="2765336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avy blu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2DD8C-F4CA-4358-A34C-790B015946BB}"/>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1427497"/>
          </a:xfrm>
          <a:prstGeom prst="rect">
            <a:avLst/>
          </a:prstGeom>
        </p:spPr>
        <p:txBody>
          <a:bodyPr vert="horz" lIns="91440" tIns="45720" rIns="91440" bIns="45720" rtlCol="0" anchor="t">
            <a:normAutofit/>
          </a:bodyPr>
          <a:lstStyle>
            <a:lvl1pPr>
              <a:lnSpc>
                <a:spcPct val="90000"/>
              </a:lnSpc>
              <a:defRPr sz="4000" b="0" i="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668545"/>
          </a:xfrm>
          <a:prstGeom prst="rect">
            <a:avLst/>
          </a:prstGeom>
        </p:spPr>
        <p:txBody>
          <a:bodyPr/>
          <a:lstStyle>
            <a:lvl1pPr marL="0" indent="0">
              <a:spcBef>
                <a:spcPts val="900"/>
              </a:spcBef>
              <a:buClr>
                <a:srgbClr val="81D947"/>
              </a:buClr>
              <a:buNone/>
              <a:defRPr sz="2400" b="0" kern="1200" baseline="0">
                <a:solidFill>
                  <a:srgbClr val="FFFFFF"/>
                </a:solidFill>
                <a:latin typeface="Brown" pitchFamily="2" charset="77"/>
              </a:defRPr>
            </a:lvl1pPr>
            <a:lvl2pPr marL="457200" indent="0">
              <a:buClr>
                <a:srgbClr val="81D947"/>
              </a:buClr>
              <a:buNone/>
              <a:defRPr sz="2000" b="1">
                <a:solidFill>
                  <a:srgbClr val="FFFFFF"/>
                </a:solidFill>
                <a:latin typeface="Brown" pitchFamily="2" charset="77"/>
              </a:defRPr>
            </a:lvl2pPr>
            <a:lvl3pPr marL="914400" indent="0">
              <a:buClr>
                <a:srgbClr val="81D947"/>
              </a:buClr>
              <a:buNone/>
              <a:defRPr sz="1800" b="1">
                <a:solidFill>
                  <a:srgbClr val="FFFFFF"/>
                </a:solidFill>
                <a:latin typeface="Brown" pitchFamily="2" charset="77"/>
              </a:defRPr>
            </a:lvl3pPr>
            <a:lvl4pPr marL="1371600" indent="0">
              <a:buClr>
                <a:srgbClr val="81D947"/>
              </a:buClr>
              <a:buNone/>
              <a:defRPr sz="1600" b="1">
                <a:solidFill>
                  <a:srgbClr val="FFFFFF"/>
                </a:solidFill>
                <a:latin typeface="Brown" pitchFamily="2" charset="77"/>
              </a:defRPr>
            </a:lvl4pPr>
            <a:lvl5pPr marL="1828800" indent="0">
              <a:buClr>
                <a:srgbClr val="81D947"/>
              </a:buClr>
              <a:buNone/>
              <a:defRPr sz="1400" b="1">
                <a:solidFill>
                  <a:srgbClr val="FFFFFF"/>
                </a:solidFill>
                <a:latin typeface="Brown" pitchFamily="2" charset="77"/>
              </a:defRPr>
            </a:lvl5pPr>
          </a:lstStyle>
          <a:p>
            <a:pPr lvl="0"/>
            <a:r>
              <a:rPr lang="en-US"/>
              <a:t>Click to edit Master text styles</a:t>
            </a:r>
          </a:p>
        </p:txBody>
      </p:sp>
    </p:spTree>
    <p:extLst>
      <p:ext uri="{BB962C8B-B14F-4D97-AF65-F5344CB8AC3E}">
        <p14:creationId xmlns:p14="http://schemas.microsoft.com/office/powerpoint/2010/main" val="195880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avy blue spli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8748AA-A418-4A4F-BED0-962D952D95C6}"/>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FEA684-A961-EE43-A8A9-A486A2B558BA}"/>
              </a:ext>
            </a:extLst>
          </p:cNvPr>
          <p:cNvSpPr/>
          <p:nvPr userDrawn="1"/>
        </p:nvSpPr>
        <p:spPr>
          <a:xfrm>
            <a:off x="0" y="0"/>
            <a:ext cx="6096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4">
            <a:extLst>
              <a:ext uri="{FF2B5EF4-FFF2-40B4-BE49-F238E27FC236}">
                <a16:creationId xmlns:a16="http://schemas.microsoft.com/office/drawing/2014/main" id="{037E9563-F612-CB4D-AE27-1D56FFC9791A}"/>
              </a:ext>
            </a:extLst>
          </p:cNvPr>
          <p:cNvSpPr>
            <a:spLocks noGrp="1"/>
          </p:cNvSpPr>
          <p:nvPr>
            <p:ph type="title"/>
          </p:nvPr>
        </p:nvSpPr>
        <p:spPr>
          <a:xfrm>
            <a:off x="822960" y="704089"/>
            <a:ext cx="5273040" cy="11018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30037"/>
                </a:solidFill>
                <a:latin typeface="Brown" pitchFamily="2" charset="77"/>
                <a:ea typeface="+mj-ea"/>
                <a:cs typeface="+mj-cs"/>
              </a:defRPr>
            </a:lvl1pPr>
          </a:lstStyle>
          <a:p>
            <a:r>
              <a:rPr lang="en-US"/>
              <a:t>Click to edit</a:t>
            </a:r>
          </a:p>
        </p:txBody>
      </p:sp>
      <p:grpSp>
        <p:nvGrpSpPr>
          <p:cNvPr id="12" name="Group 11">
            <a:extLst>
              <a:ext uri="{FF2B5EF4-FFF2-40B4-BE49-F238E27FC236}">
                <a16:creationId xmlns:a16="http://schemas.microsoft.com/office/drawing/2014/main" id="{FEB5EA79-5C85-4141-8A8B-4EE687BFC4E8}"/>
              </a:ext>
            </a:extLst>
          </p:cNvPr>
          <p:cNvGrpSpPr/>
          <p:nvPr userDrawn="1"/>
        </p:nvGrpSpPr>
        <p:grpSpPr>
          <a:xfrm>
            <a:off x="7717162" y="0"/>
            <a:ext cx="4474839" cy="6858000"/>
            <a:chOff x="7717162" y="0"/>
            <a:chExt cx="4474839" cy="6858000"/>
          </a:xfrm>
          <a:solidFill>
            <a:srgbClr val="151F6D">
              <a:alpha val="16000"/>
            </a:srgbClr>
          </a:solidFill>
        </p:grpSpPr>
        <p:sp>
          <p:nvSpPr>
            <p:cNvPr id="13" name="Freeform 5">
              <a:extLst>
                <a:ext uri="{FF2B5EF4-FFF2-40B4-BE49-F238E27FC236}">
                  <a16:creationId xmlns:a16="http://schemas.microsoft.com/office/drawing/2014/main" id="{E1B5495C-8F9F-4DAB-91CE-2F68DFFF3CA1}"/>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4" name="Freeform 6">
              <a:extLst>
                <a:ext uri="{FF2B5EF4-FFF2-40B4-BE49-F238E27FC236}">
                  <a16:creationId xmlns:a16="http://schemas.microsoft.com/office/drawing/2014/main" id="{F7201E20-D9AB-40A1-9835-7B3DDFB767DF}"/>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5" name="Freeform 7">
              <a:extLst>
                <a:ext uri="{FF2B5EF4-FFF2-40B4-BE49-F238E27FC236}">
                  <a16:creationId xmlns:a16="http://schemas.microsoft.com/office/drawing/2014/main" id="{CA907C3B-5B25-4DBC-B5A9-04C8A6FA49D5}"/>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4700AFA4-5FD9-4AE8-98D6-30BEECE7425A}"/>
              </a:ext>
            </a:extLst>
          </p:cNvPr>
          <p:cNvSpPr>
            <a:spLocks noGrp="1"/>
          </p:cNvSpPr>
          <p:nvPr>
            <p:ph type="body" sz="quarter" idx="11"/>
          </p:nvPr>
        </p:nvSpPr>
        <p:spPr>
          <a:xfrm>
            <a:off x="822325" y="1503530"/>
            <a:ext cx="5218113" cy="2501900"/>
          </a:xfrm>
          <a:prstGeom prst="rect">
            <a:avLst/>
          </a:prstGeom>
        </p:spPr>
        <p:txBody>
          <a:bodyPr/>
          <a:lstStyle>
            <a:lvl1pPr marL="57150" indent="-228600" algn="l" defTabSz="914400" rtl="0" eaLnBrk="1" latinLnBrk="0" hangingPunct="1">
              <a:lnSpc>
                <a:spcPct val="100000"/>
              </a:lnSpc>
              <a:spcBef>
                <a:spcPts val="600"/>
              </a:spcBef>
              <a:buClr>
                <a:srgbClr val="0068FF"/>
              </a:buClr>
              <a:buFont typeface="Arial" panose="020B0604020202020204" pitchFamily="34" charset="0"/>
              <a:buChar char="•"/>
              <a:defRPr lang="en-US" sz="2000" b="0" kern="1200" dirty="0" smtClean="0">
                <a:solidFill>
                  <a:srgbClr val="150038"/>
                </a:solidFill>
                <a:latin typeface="Brown" pitchFamily="2" charset="77"/>
                <a:ea typeface="+mn-ea"/>
                <a:cs typeface="+mn-cs"/>
              </a:defRPr>
            </a:lvl1pPr>
            <a:lvl2pPr marL="105796" indent="0" algn="l" defTabSz="914400" rtl="0" eaLnBrk="1" latinLnBrk="0" hangingPunct="1">
              <a:lnSpc>
                <a:spcPct val="100000"/>
              </a:lnSpc>
              <a:spcBef>
                <a:spcPts val="600"/>
              </a:spcBef>
              <a:buClr>
                <a:srgbClr val="0068FF"/>
              </a:buClr>
              <a:buFont typeface="Arial" panose="020B0604020202020204" pitchFamily="34" charset="0"/>
              <a:buNone/>
              <a:defRPr lang="en-US" sz="2000" b="0" kern="1200" dirty="0" smtClean="0">
                <a:solidFill>
                  <a:srgbClr val="150038"/>
                </a:solidFill>
                <a:latin typeface="Brown" pitchFamily="2" charset="77"/>
                <a:ea typeface="+mn-ea"/>
                <a:cs typeface="+mn-cs"/>
              </a:defRPr>
            </a:lvl2pPr>
            <a:lvl3pPr marL="611642" indent="-228600" algn="l" defTabSz="914400" rtl="0" eaLnBrk="1" latinLnBrk="0" hangingPunct="1">
              <a:lnSpc>
                <a:spcPct val="100000"/>
              </a:lnSpc>
              <a:spcBef>
                <a:spcPts val="600"/>
              </a:spcBef>
              <a:buClr>
                <a:srgbClr val="0068FF"/>
              </a:buClr>
              <a:buFont typeface="Arial" panose="020B0604020202020204" pitchFamily="34" charset="0"/>
              <a:buChar char="•"/>
              <a:defRPr lang="en-US" sz="2000" b="0" kern="1200" dirty="0" smtClean="0">
                <a:solidFill>
                  <a:srgbClr val="150038"/>
                </a:solidFill>
                <a:latin typeface="Brown" pitchFamily="2" charset="77"/>
                <a:ea typeface="+mn-ea"/>
                <a:cs typeface="+mn-cs"/>
              </a:defRPr>
            </a:lvl3pPr>
            <a:lvl4pPr marL="888888" indent="-228600" algn="l" defTabSz="914400" rtl="0" eaLnBrk="1" latinLnBrk="0" hangingPunct="1">
              <a:lnSpc>
                <a:spcPct val="100000"/>
              </a:lnSpc>
              <a:spcBef>
                <a:spcPts val="600"/>
              </a:spcBef>
              <a:buClr>
                <a:srgbClr val="0068FF"/>
              </a:buClr>
              <a:buFont typeface="Arial" panose="020B0604020202020204" pitchFamily="34" charset="0"/>
              <a:buChar char="•"/>
              <a:defRPr lang="en-US" sz="2000" b="0" kern="1200" dirty="0" smtClean="0">
                <a:solidFill>
                  <a:srgbClr val="150038"/>
                </a:solidFill>
                <a:latin typeface="Brown" pitchFamily="2" charset="77"/>
                <a:ea typeface="+mn-ea"/>
                <a:cs typeface="+mn-cs"/>
              </a:defRPr>
            </a:lvl4pPr>
            <a:lvl5pPr marL="1166134" indent="-228600" algn="l" defTabSz="914400" rtl="0" eaLnBrk="1" latinLnBrk="0" hangingPunct="1">
              <a:lnSpc>
                <a:spcPct val="100000"/>
              </a:lnSpc>
              <a:spcBef>
                <a:spcPts val="600"/>
              </a:spcBef>
              <a:buClr>
                <a:srgbClr val="0068FF"/>
              </a:buClr>
              <a:buFont typeface="Arial" panose="020B0604020202020204" pitchFamily="34" charset="0"/>
              <a:buChar char="•"/>
              <a:defRPr lang="en-US" sz="2000" b="0" kern="1200" dirty="0">
                <a:solidFill>
                  <a:srgbClr val="150038"/>
                </a:solidFill>
                <a:latin typeface="Brown" pitchFamily="2" charset="77"/>
                <a:ea typeface="+mn-ea"/>
                <a:cs typeface="+mn-cs"/>
              </a:defRPr>
            </a:lvl5pPr>
          </a:lstStyle>
          <a:p>
            <a:pPr lvl="0"/>
            <a:r>
              <a:rPr lang="en-US"/>
              <a:t>Edit Master text styles</a:t>
            </a:r>
          </a:p>
        </p:txBody>
      </p:sp>
    </p:spTree>
    <p:extLst>
      <p:ext uri="{BB962C8B-B14F-4D97-AF65-F5344CB8AC3E}">
        <p14:creationId xmlns:p14="http://schemas.microsoft.com/office/powerpoint/2010/main" val="1206745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avy blue header white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561BA2-E3D7-49EF-B221-11E0D97C08EA}"/>
              </a:ext>
            </a:extLst>
          </p:cNvPr>
          <p:cNvSpPr/>
          <p:nvPr userDrawn="1"/>
        </p:nvSpPr>
        <p:spPr>
          <a:xfrm>
            <a:off x="0" y="0"/>
            <a:ext cx="12192000" cy="2219325"/>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9652132" cy="15152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2529841"/>
            <a:ext cx="10515599" cy="899160"/>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grpSp>
        <p:nvGrpSpPr>
          <p:cNvPr id="5" name="Group 4">
            <a:extLst>
              <a:ext uri="{FF2B5EF4-FFF2-40B4-BE49-F238E27FC236}">
                <a16:creationId xmlns:a16="http://schemas.microsoft.com/office/drawing/2014/main" id="{38CF48A6-8035-4758-B038-78CCF69FE34A}"/>
              </a:ext>
            </a:extLst>
          </p:cNvPr>
          <p:cNvGrpSpPr/>
          <p:nvPr userDrawn="1"/>
        </p:nvGrpSpPr>
        <p:grpSpPr>
          <a:xfrm>
            <a:off x="10743893" y="0"/>
            <a:ext cx="1448107" cy="2219325"/>
            <a:chOff x="7717162" y="0"/>
            <a:chExt cx="4474839" cy="6858000"/>
          </a:xfrm>
          <a:solidFill>
            <a:srgbClr val="151F6D">
              <a:alpha val="35000"/>
            </a:srgbClr>
          </a:solidFill>
        </p:grpSpPr>
        <p:sp>
          <p:nvSpPr>
            <p:cNvPr id="6" name="Freeform 5">
              <a:extLst>
                <a:ext uri="{FF2B5EF4-FFF2-40B4-BE49-F238E27FC236}">
                  <a16:creationId xmlns:a16="http://schemas.microsoft.com/office/drawing/2014/main" id="{CC8402F6-FB67-4D9D-856B-120EC40F214F}"/>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7" name="Freeform 6">
              <a:extLst>
                <a:ext uri="{FF2B5EF4-FFF2-40B4-BE49-F238E27FC236}">
                  <a16:creationId xmlns:a16="http://schemas.microsoft.com/office/drawing/2014/main" id="{5408302C-732E-4EE5-BB9F-860DFF183BF8}"/>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8" name="Freeform 7">
              <a:extLst>
                <a:ext uri="{FF2B5EF4-FFF2-40B4-BE49-F238E27FC236}">
                  <a16:creationId xmlns:a16="http://schemas.microsoft.com/office/drawing/2014/main" id="{D0A5E694-1BFC-452B-8E0C-221C2E80F14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4253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Navy blue header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3A261-B1AB-46DF-A0E4-5A5495313161}"/>
              </a:ext>
            </a:extLst>
          </p:cNvPr>
          <p:cNvSpPr/>
          <p:nvPr userDrawn="1"/>
        </p:nvSpPr>
        <p:spPr>
          <a:xfrm>
            <a:off x="0" y="0"/>
            <a:ext cx="12192000" cy="2219325"/>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33A889E-2FC6-463C-8C86-12C48EFD34AA}"/>
              </a:ext>
            </a:extLst>
          </p:cNvPr>
          <p:cNvSpPr/>
          <p:nvPr userDrawn="1"/>
        </p:nvSpPr>
        <p:spPr>
          <a:xfrm>
            <a:off x="0" y="2219324"/>
            <a:ext cx="12192000" cy="4638675"/>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9652132" cy="15152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2529841"/>
            <a:ext cx="10515599" cy="899160"/>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grpSp>
        <p:nvGrpSpPr>
          <p:cNvPr id="7" name="Group 6">
            <a:extLst>
              <a:ext uri="{FF2B5EF4-FFF2-40B4-BE49-F238E27FC236}">
                <a16:creationId xmlns:a16="http://schemas.microsoft.com/office/drawing/2014/main" id="{12F7BA4B-9B91-4EB4-8AC8-581D473D7306}"/>
              </a:ext>
            </a:extLst>
          </p:cNvPr>
          <p:cNvGrpSpPr/>
          <p:nvPr userDrawn="1"/>
        </p:nvGrpSpPr>
        <p:grpSpPr>
          <a:xfrm>
            <a:off x="10743893" y="0"/>
            <a:ext cx="1448107" cy="2219325"/>
            <a:chOff x="7717162" y="0"/>
            <a:chExt cx="4474839" cy="6858000"/>
          </a:xfrm>
          <a:solidFill>
            <a:srgbClr val="151F6D">
              <a:alpha val="35000"/>
            </a:srgbClr>
          </a:solidFill>
        </p:grpSpPr>
        <p:sp>
          <p:nvSpPr>
            <p:cNvPr id="8" name="Freeform 5">
              <a:extLst>
                <a:ext uri="{FF2B5EF4-FFF2-40B4-BE49-F238E27FC236}">
                  <a16:creationId xmlns:a16="http://schemas.microsoft.com/office/drawing/2014/main" id="{9622AE61-4FE2-4909-B85A-D635CA25BBD6}"/>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0" name="Freeform 6">
              <a:extLst>
                <a:ext uri="{FF2B5EF4-FFF2-40B4-BE49-F238E27FC236}">
                  <a16:creationId xmlns:a16="http://schemas.microsoft.com/office/drawing/2014/main" id="{EA95744F-983A-47EF-84E1-A028BA7ED724}"/>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1" name="Freeform 7">
              <a:extLst>
                <a:ext uri="{FF2B5EF4-FFF2-40B4-BE49-F238E27FC236}">
                  <a16:creationId xmlns:a16="http://schemas.microsoft.com/office/drawing/2014/main" id="{91A2CF06-F6DA-4756-825D-C019F44486F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4582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Ic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757CC3-3309-466C-AE86-26D5533B3DC9}"/>
              </a:ext>
            </a:extLst>
          </p:cNvPr>
          <p:cNvSpPr/>
          <p:nvPr userDrawn="1"/>
        </p:nvSpPr>
        <p:spPr>
          <a:xfrm>
            <a:off x="0"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2">
            <a:extLst>
              <a:ext uri="{FF2B5EF4-FFF2-40B4-BE49-F238E27FC236}">
                <a16:creationId xmlns:a16="http://schemas.microsoft.com/office/drawing/2014/main" id="{643AD62C-1E7A-4F63-AA73-227A1E4DEE11}"/>
              </a:ext>
            </a:extLst>
          </p:cNvPr>
          <p:cNvSpPr/>
          <p:nvPr userDrawn="1"/>
        </p:nvSpPr>
        <p:spPr>
          <a:xfrm>
            <a:off x="426" y="355575"/>
            <a:ext cx="2973854" cy="361961"/>
          </a:xfrm>
          <a:custGeom>
            <a:avLst/>
            <a:gdLst/>
            <a:ahLst/>
            <a:cxnLst/>
            <a:rect l="l" t="t" r="r" b="b"/>
            <a:pathLst>
              <a:path w="4904105" h="596900">
                <a:moveTo>
                  <a:pt x="4605179" y="0"/>
                </a:moveTo>
                <a:lnTo>
                  <a:pt x="0" y="0"/>
                </a:lnTo>
                <a:lnTo>
                  <a:pt x="0" y="596840"/>
                </a:lnTo>
                <a:lnTo>
                  <a:pt x="4605179" y="596840"/>
                </a:lnTo>
                <a:lnTo>
                  <a:pt x="4653584" y="592934"/>
                </a:lnTo>
                <a:lnTo>
                  <a:pt x="4699502" y="581626"/>
                </a:lnTo>
                <a:lnTo>
                  <a:pt x="4742319" y="563531"/>
                </a:lnTo>
                <a:lnTo>
                  <a:pt x="4781421" y="539262"/>
                </a:lnTo>
                <a:lnTo>
                  <a:pt x="4816193" y="509434"/>
                </a:lnTo>
                <a:lnTo>
                  <a:pt x="4846021" y="474662"/>
                </a:lnTo>
                <a:lnTo>
                  <a:pt x="4870290" y="435560"/>
                </a:lnTo>
                <a:lnTo>
                  <a:pt x="4888385" y="392743"/>
                </a:lnTo>
                <a:lnTo>
                  <a:pt x="4899693" y="346825"/>
                </a:lnTo>
                <a:lnTo>
                  <a:pt x="4903599" y="298420"/>
                </a:lnTo>
                <a:lnTo>
                  <a:pt x="4899693" y="250015"/>
                </a:lnTo>
                <a:lnTo>
                  <a:pt x="4888385" y="204096"/>
                </a:lnTo>
                <a:lnTo>
                  <a:pt x="4870290" y="161279"/>
                </a:lnTo>
                <a:lnTo>
                  <a:pt x="4846021" y="122177"/>
                </a:lnTo>
                <a:lnTo>
                  <a:pt x="4816193" y="87405"/>
                </a:lnTo>
                <a:lnTo>
                  <a:pt x="4781421" y="57578"/>
                </a:lnTo>
                <a:lnTo>
                  <a:pt x="4742319" y="33309"/>
                </a:lnTo>
                <a:lnTo>
                  <a:pt x="4699502" y="15213"/>
                </a:lnTo>
                <a:lnTo>
                  <a:pt x="4653584" y="3905"/>
                </a:lnTo>
                <a:lnTo>
                  <a:pt x="4605179" y="0"/>
                </a:lnTo>
                <a:close/>
              </a:path>
            </a:pathLst>
          </a:custGeom>
          <a:solidFill>
            <a:srgbClr val="0068FF"/>
          </a:solidFill>
        </p:spPr>
        <p:txBody>
          <a:bodyPr wrap="square" lIns="0" tIns="0" rIns="0" bIns="0" rtlCol="0"/>
          <a:lstStyle/>
          <a:p>
            <a:pPr defTabSz="554492" hangingPunct="1"/>
            <a:endParaRPr sz="1092" kern="1200">
              <a:solidFill>
                <a:prstClr val="black"/>
              </a:solidFill>
              <a:latin typeface="Calibri"/>
              <a:ea typeface="+mn-ea"/>
              <a:cs typeface="+mn-cs"/>
            </a:endParaRP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841248"/>
            <a:ext cx="105156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28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5" name="Text Placeholder 4">
            <a:extLst>
              <a:ext uri="{FF2B5EF4-FFF2-40B4-BE49-F238E27FC236}">
                <a16:creationId xmlns:a16="http://schemas.microsoft.com/office/drawing/2014/main" id="{470BF54E-27BD-4DDF-BEF7-EFCF4A747305}"/>
              </a:ext>
            </a:extLst>
          </p:cNvPr>
          <p:cNvSpPr>
            <a:spLocks noGrp="1"/>
          </p:cNvSpPr>
          <p:nvPr>
            <p:ph type="body" sz="quarter" idx="11" hasCustomPrompt="1"/>
          </p:nvPr>
        </p:nvSpPr>
        <p:spPr>
          <a:xfrm>
            <a:off x="808704" y="355575"/>
            <a:ext cx="1934496" cy="361961"/>
          </a:xfrm>
          <a:prstGeom prst="rect">
            <a:avLst/>
          </a:prstGeom>
        </p:spPr>
        <p:txBody>
          <a:bodyPr anchor="ctr"/>
          <a:lstStyle>
            <a:lvl1pPr marL="0" indent="0">
              <a:lnSpc>
                <a:spcPct val="100000"/>
              </a:lnSpc>
              <a:buNone/>
              <a:defRPr lang="en-US" sz="1400" b="1" kern="1200" dirty="0">
                <a:solidFill>
                  <a:schemeClr val="bg1"/>
                </a:solidFill>
                <a:latin typeface="Brown" pitchFamily="50"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TOPIC TITLE</a:t>
            </a:r>
          </a:p>
        </p:txBody>
      </p:sp>
      <p:grpSp>
        <p:nvGrpSpPr>
          <p:cNvPr id="7" name="Group 6">
            <a:extLst>
              <a:ext uri="{FF2B5EF4-FFF2-40B4-BE49-F238E27FC236}">
                <a16:creationId xmlns:a16="http://schemas.microsoft.com/office/drawing/2014/main" id="{723E6B07-EBAF-4A1D-A747-E935F02DFE01}"/>
              </a:ext>
            </a:extLst>
          </p:cNvPr>
          <p:cNvGrpSpPr/>
          <p:nvPr userDrawn="1"/>
        </p:nvGrpSpPr>
        <p:grpSpPr>
          <a:xfrm>
            <a:off x="7717162" y="0"/>
            <a:ext cx="4474839" cy="6858000"/>
            <a:chOff x="7717162" y="0"/>
            <a:chExt cx="4474839" cy="6858000"/>
          </a:xfrm>
          <a:solidFill>
            <a:schemeClr val="bg1">
              <a:alpha val="21000"/>
            </a:schemeClr>
          </a:solidFill>
        </p:grpSpPr>
        <p:sp>
          <p:nvSpPr>
            <p:cNvPr id="8" name="Freeform 12">
              <a:extLst>
                <a:ext uri="{FF2B5EF4-FFF2-40B4-BE49-F238E27FC236}">
                  <a16:creationId xmlns:a16="http://schemas.microsoft.com/office/drawing/2014/main" id="{141E0D19-FC33-4400-BE3C-1E400171F1C5}"/>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0" name="Freeform 16">
              <a:extLst>
                <a:ext uri="{FF2B5EF4-FFF2-40B4-BE49-F238E27FC236}">
                  <a16:creationId xmlns:a16="http://schemas.microsoft.com/office/drawing/2014/main" id="{CD3E2A3C-5000-4B30-B07F-80ED0B0E80DD}"/>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1" name="Freeform 14">
              <a:extLst>
                <a:ext uri="{FF2B5EF4-FFF2-40B4-BE49-F238E27FC236}">
                  <a16:creationId xmlns:a16="http://schemas.microsoft.com/office/drawing/2014/main" id="{67D2797A-F9C9-4B17-BB84-EE5607E020FA}"/>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14">
            <a:extLst>
              <a:ext uri="{FF2B5EF4-FFF2-40B4-BE49-F238E27FC236}">
                <a16:creationId xmlns:a16="http://schemas.microsoft.com/office/drawing/2014/main" id="{5F12851F-240F-4259-B719-187CD3C5CBCB}"/>
              </a:ext>
            </a:extLst>
          </p:cNvPr>
          <p:cNvSpPr>
            <a:spLocks noGrp="1"/>
          </p:cNvSpPr>
          <p:nvPr>
            <p:ph type="body" sz="quarter" idx="14"/>
          </p:nvPr>
        </p:nvSpPr>
        <p:spPr>
          <a:xfrm>
            <a:off x="822325" y="1430651"/>
            <a:ext cx="10455275" cy="917575"/>
          </a:xfrm>
          <a:prstGeom prst="rect">
            <a:avLst/>
          </a:prstGeom>
        </p:spPr>
        <p:txBody>
          <a:bodyPr/>
          <a:lstStyle>
            <a:lvl1pPr marL="285750" indent="-285750">
              <a:spcBef>
                <a:spcPts val="600"/>
              </a:spcBef>
              <a:buClr>
                <a:schemeClr val="accent3"/>
              </a:buClr>
              <a:buFont typeface="Arial" panose="020B0604020202020204" pitchFamily="34" charset="0"/>
              <a:buChar char="•"/>
              <a:defRPr sz="2000"/>
            </a:lvl1pPr>
            <a:lvl2pPr marL="562996" indent="-285750">
              <a:buClr>
                <a:schemeClr val="accent3"/>
              </a:buClr>
              <a:buFont typeface="Arial" panose="020B0604020202020204" pitchFamily="34" charset="0"/>
              <a:buChar char="•"/>
              <a:defRPr/>
            </a:lvl2pPr>
            <a:lvl3pPr marL="840242" indent="-285750">
              <a:buClr>
                <a:schemeClr val="accent3"/>
              </a:buClr>
              <a:buFont typeface="Arial" panose="020B0604020202020204" pitchFamily="34" charset="0"/>
              <a:buChar char="•"/>
              <a:defRPr/>
            </a:lvl3pPr>
            <a:lvl4pPr marL="1117488" indent="-285750">
              <a:buClr>
                <a:schemeClr val="accent3"/>
              </a:buClr>
              <a:buFont typeface="Arial" panose="020B0604020202020204" pitchFamily="34" charset="0"/>
              <a:buChar char="•"/>
              <a:defRPr/>
            </a:lvl4pPr>
            <a:lvl5pPr marL="1394734" indent="-285750">
              <a:buClr>
                <a:schemeClr val="accent3"/>
              </a:buClr>
              <a:buFont typeface="Arial" panose="020B0604020202020204" pitchFamily="34" charset="0"/>
              <a:buChar char="•"/>
              <a:defRPr/>
            </a:lvl5pPr>
          </a:lstStyle>
          <a:p>
            <a:pPr lvl="0"/>
            <a:r>
              <a:rPr lang="en-US"/>
              <a:t>Edit Master text styles</a:t>
            </a:r>
          </a:p>
        </p:txBody>
      </p:sp>
    </p:spTree>
    <p:extLst>
      <p:ext uri="{BB962C8B-B14F-4D97-AF65-F5344CB8AC3E}">
        <p14:creationId xmlns:p14="http://schemas.microsoft.com/office/powerpoint/2010/main" val="471426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Ic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831BC6-0171-4288-A49C-60D5FBA5E7D9}"/>
              </a:ext>
            </a:extLst>
          </p:cNvPr>
          <p:cNvSpPr/>
          <p:nvPr userDrawn="1"/>
        </p:nvSpPr>
        <p:spPr>
          <a:xfrm>
            <a:off x="-3"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A8B5337-F40A-438B-82A1-3E4035015ACA}"/>
              </a:ext>
            </a:extLst>
          </p:cNvPr>
          <p:cNvGrpSpPr/>
          <p:nvPr userDrawn="1"/>
        </p:nvGrpSpPr>
        <p:grpSpPr>
          <a:xfrm>
            <a:off x="7717160" y="0"/>
            <a:ext cx="4474839" cy="6858000"/>
            <a:chOff x="7717162" y="0"/>
            <a:chExt cx="4474839" cy="6858000"/>
          </a:xfrm>
          <a:solidFill>
            <a:schemeClr val="bg1">
              <a:alpha val="21000"/>
            </a:schemeClr>
          </a:solidFill>
        </p:grpSpPr>
        <p:sp>
          <p:nvSpPr>
            <p:cNvPr id="11" name="Freeform 12">
              <a:extLst>
                <a:ext uri="{FF2B5EF4-FFF2-40B4-BE49-F238E27FC236}">
                  <a16:creationId xmlns:a16="http://schemas.microsoft.com/office/drawing/2014/main" id="{7E6BD2F9-BA20-4817-9405-9124197BC660}"/>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2" name="Freeform 16">
              <a:extLst>
                <a:ext uri="{FF2B5EF4-FFF2-40B4-BE49-F238E27FC236}">
                  <a16:creationId xmlns:a16="http://schemas.microsoft.com/office/drawing/2014/main" id="{C2BF17EF-106E-4AB7-95FF-2320ACFE6924}"/>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3" name="Freeform 14">
              <a:extLst>
                <a:ext uri="{FF2B5EF4-FFF2-40B4-BE49-F238E27FC236}">
                  <a16:creationId xmlns:a16="http://schemas.microsoft.com/office/drawing/2014/main" id="{4D6BBA61-92FC-4E17-96FC-028D177ACD22}"/>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14" name="Text Placeholder 13">
            <a:extLst>
              <a:ext uri="{FF2B5EF4-FFF2-40B4-BE49-F238E27FC236}">
                <a16:creationId xmlns:a16="http://schemas.microsoft.com/office/drawing/2014/main" id="{0D478A93-4186-4986-A8BE-68DD7E093E02}"/>
              </a:ext>
            </a:extLst>
          </p:cNvPr>
          <p:cNvSpPr>
            <a:spLocks noGrp="1"/>
          </p:cNvSpPr>
          <p:nvPr>
            <p:ph type="body" sz="quarter" idx="11"/>
          </p:nvPr>
        </p:nvSpPr>
        <p:spPr>
          <a:xfrm>
            <a:off x="822325" y="1466139"/>
            <a:ext cx="10515599" cy="668337"/>
          </a:xfrm>
          <a:prstGeom prst="rect">
            <a:avLst/>
          </a:prstGeom>
        </p:spPr>
        <p:txBody>
          <a:bodyPr/>
          <a:lstStyle>
            <a:lvl1pPr marL="0" indent="0">
              <a:buFont typeface="Arial" panose="020B0604020202020204" pitchFamily="34" charset="0"/>
              <a:buNone/>
              <a:defRPr lang="en-US" sz="2000" b="0" kern="1200" dirty="0" smtClean="0">
                <a:solidFill>
                  <a:srgbClr val="150038"/>
                </a:solidFill>
                <a:latin typeface="Brown" pitchFamily="2" charset="77"/>
                <a:ea typeface="+mn-ea"/>
                <a:cs typeface="+mn-cs"/>
              </a:defRPr>
            </a:lvl1pPr>
            <a:lvl2pPr marL="277246" indent="0">
              <a:buFont typeface="Arial" panose="020B0604020202020204" pitchFamily="34" charset="0"/>
              <a:buNone/>
              <a:defRPr/>
            </a:lvl2pPr>
            <a:lvl3pPr marL="840242" indent="-285750">
              <a:buFont typeface="Arial" panose="020B0604020202020204" pitchFamily="34" charset="0"/>
              <a:buChar char="•"/>
              <a:defRPr/>
            </a:lvl3pPr>
            <a:lvl4pPr marL="1117488" indent="-285750">
              <a:buFont typeface="Arial" panose="020B0604020202020204" pitchFamily="34" charset="0"/>
              <a:buChar char="•"/>
              <a:defRPr/>
            </a:lvl4pPr>
            <a:lvl5pPr marL="1394734" indent="-285750">
              <a:buFont typeface="Arial" panose="020B0604020202020204" pitchFamily="34" charset="0"/>
              <a:buChar char="•"/>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spTree>
    <p:extLst>
      <p:ext uri="{BB962C8B-B14F-4D97-AF65-F5344CB8AC3E}">
        <p14:creationId xmlns:p14="http://schemas.microsoft.com/office/powerpoint/2010/main" val="3824621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7AB8B8B6-19CF-4E85-8D33-8C3E9D30B4BA}"/>
              </a:ext>
            </a:extLst>
          </p:cNvPr>
          <p:cNvSpPr/>
          <p:nvPr userDrawn="1"/>
        </p:nvSpPr>
        <p:spPr>
          <a:xfrm>
            <a:off x="0" y="-3510"/>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 tIns="11430" rIns="22860" bIns="11430" numCol="1" spcCol="0" rtlCol="0" fromWordArt="0" anchor="ctr" anchorCtr="0" forceAA="0" compatLnSpc="1">
            <a:prstTxWarp prst="textNoShape">
              <a:avLst/>
            </a:prstTxWarp>
            <a:noAutofit/>
          </a:bodyPr>
          <a:lstStyle/>
          <a:p>
            <a:pPr algn="ctr" defTabSz="114300" hangingPunct="0"/>
            <a:endParaRPr lang="en-US" sz="300" kern="0">
              <a:solidFill>
                <a:srgbClr val="F9F9F9"/>
              </a:solidFill>
              <a:latin typeface="Century Gothic"/>
              <a:sym typeface="Century Gothic"/>
            </a:endParaRPr>
          </a:p>
        </p:txBody>
      </p:sp>
      <p:sp>
        <p:nvSpPr>
          <p:cNvPr id="24" name="Text Placeholder 2">
            <a:extLst>
              <a:ext uri="{FF2B5EF4-FFF2-40B4-BE49-F238E27FC236}">
                <a16:creationId xmlns:a16="http://schemas.microsoft.com/office/drawing/2014/main" id="{2472E58F-6B58-BE40-B364-3C64C3C6ABB5}"/>
              </a:ext>
            </a:extLst>
          </p:cNvPr>
          <p:cNvSpPr>
            <a:spLocks noGrp="1"/>
          </p:cNvSpPr>
          <p:nvPr>
            <p:ph type="body" sz="quarter" idx="15" hasCustomPrompt="1"/>
          </p:nvPr>
        </p:nvSpPr>
        <p:spPr>
          <a:xfrm>
            <a:off x="825412" y="899581"/>
            <a:ext cx="5055048" cy="1265281"/>
          </a:xfrm>
          <a:prstGeom prst="rect">
            <a:avLst/>
          </a:prstGeom>
        </p:spPr>
        <p:txBody>
          <a:bodyPr tIns="91440" bIns="91440"/>
          <a:lstStyle>
            <a:lvl1pPr marL="0" indent="0">
              <a:lnSpc>
                <a:spcPct val="90000"/>
              </a:lnSpc>
              <a:spcBef>
                <a:spcPts val="0"/>
              </a:spcBef>
              <a:buNone/>
              <a:defRPr sz="3200" b="0" cap="all" baseline="0">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title</a:t>
            </a:r>
          </a:p>
        </p:txBody>
      </p:sp>
      <p:sp>
        <p:nvSpPr>
          <p:cNvPr id="26" name="Text Placeholder 2">
            <a:extLst>
              <a:ext uri="{FF2B5EF4-FFF2-40B4-BE49-F238E27FC236}">
                <a16:creationId xmlns:a16="http://schemas.microsoft.com/office/drawing/2014/main" id="{9A0DE5A3-703A-B043-B000-676BD279D2BE}"/>
              </a:ext>
            </a:extLst>
          </p:cNvPr>
          <p:cNvSpPr>
            <a:spLocks noGrp="1"/>
          </p:cNvSpPr>
          <p:nvPr>
            <p:ph type="body" sz="quarter" idx="16" hasCustomPrompt="1"/>
          </p:nvPr>
        </p:nvSpPr>
        <p:spPr>
          <a:xfrm>
            <a:off x="825412" y="391402"/>
            <a:ext cx="5055048" cy="281849"/>
          </a:xfrm>
          <a:prstGeom prst="rect">
            <a:avLst/>
          </a:prstGeom>
        </p:spPr>
        <p:txBody>
          <a:bodyPr tIns="91440" anchor="ctr"/>
          <a:lstStyle>
            <a:lvl1pPr marL="0" indent="0">
              <a:buNone/>
              <a:defRPr sz="1400" b="0" cap="all" baseline="0">
                <a:solidFill>
                  <a:schemeClr val="bg1"/>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ENTER Text</a:t>
            </a:r>
          </a:p>
        </p:txBody>
      </p:sp>
      <p:grpSp>
        <p:nvGrpSpPr>
          <p:cNvPr id="43" name="Group 42">
            <a:extLst>
              <a:ext uri="{FF2B5EF4-FFF2-40B4-BE49-F238E27FC236}">
                <a16:creationId xmlns:a16="http://schemas.microsoft.com/office/drawing/2014/main" id="{980A3551-EEB2-47B4-9C29-C5ACD73E920F}"/>
              </a:ext>
            </a:extLst>
          </p:cNvPr>
          <p:cNvGrpSpPr/>
          <p:nvPr userDrawn="1"/>
        </p:nvGrpSpPr>
        <p:grpSpPr>
          <a:xfrm>
            <a:off x="7717162" y="0"/>
            <a:ext cx="4474839" cy="6858000"/>
            <a:chOff x="7717162" y="0"/>
            <a:chExt cx="4474839" cy="6858000"/>
          </a:xfrm>
          <a:solidFill>
            <a:schemeClr val="bg1">
              <a:alpha val="21000"/>
            </a:schemeClr>
          </a:solidFill>
        </p:grpSpPr>
        <p:sp>
          <p:nvSpPr>
            <p:cNvPr id="44" name="Freeform 12">
              <a:extLst>
                <a:ext uri="{FF2B5EF4-FFF2-40B4-BE49-F238E27FC236}">
                  <a16:creationId xmlns:a16="http://schemas.microsoft.com/office/drawing/2014/main" id="{CB2DEB54-3F33-4BF5-9C9F-4CCFC4A5C414}"/>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45" name="Freeform 16">
              <a:extLst>
                <a:ext uri="{FF2B5EF4-FFF2-40B4-BE49-F238E27FC236}">
                  <a16:creationId xmlns:a16="http://schemas.microsoft.com/office/drawing/2014/main" id="{B368CDCD-141A-4C66-8460-37D90DB552E4}"/>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46" name="Freeform 14">
              <a:extLst>
                <a:ext uri="{FF2B5EF4-FFF2-40B4-BE49-F238E27FC236}">
                  <a16:creationId xmlns:a16="http://schemas.microsoft.com/office/drawing/2014/main" id="{E53B23DE-B5B8-422E-BA6F-DF344F025B11}"/>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3097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04">
          <p15:clr>
            <a:srgbClr val="FBAE40"/>
          </p15:clr>
        </p15:guide>
        <p15:guide id="4" orient="horz" pos="7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7AB8B8B6-19CF-4E85-8D33-8C3E9D30B4BA}"/>
              </a:ext>
            </a:extLst>
          </p:cNvPr>
          <p:cNvSpPr/>
          <p:nvPr userDrawn="1"/>
        </p:nvSpPr>
        <p:spPr>
          <a:xfrm>
            <a:off x="0" y="-3510"/>
            <a:ext cx="5965903" cy="6857999"/>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 tIns="11430" rIns="22860" bIns="11430" numCol="1" spcCol="0" rtlCol="0" fromWordArt="0" anchor="ctr" anchorCtr="0" forceAA="0" compatLnSpc="1">
            <a:prstTxWarp prst="textNoShape">
              <a:avLst/>
            </a:prstTxWarp>
            <a:noAutofit/>
          </a:bodyPr>
          <a:lstStyle/>
          <a:p>
            <a:pPr algn="ctr" defTabSz="114300" hangingPunct="0"/>
            <a:endParaRPr lang="en-US" sz="300" kern="0">
              <a:solidFill>
                <a:srgbClr val="F9F9F9"/>
              </a:solidFill>
              <a:latin typeface="Century Gothic"/>
              <a:sym typeface="Century Gothic"/>
            </a:endParaRPr>
          </a:p>
        </p:txBody>
      </p:sp>
      <p:sp>
        <p:nvSpPr>
          <p:cNvPr id="29" name="Freeform 20">
            <a:extLst>
              <a:ext uri="{FF2B5EF4-FFF2-40B4-BE49-F238E27FC236}">
                <a16:creationId xmlns:a16="http://schemas.microsoft.com/office/drawing/2014/main" id="{FD90C906-0B0A-4058-9CD4-9D8C6E4E9EF5}"/>
              </a:ext>
            </a:extLst>
          </p:cNvPr>
          <p:cNvSpPr/>
          <p:nvPr userDrawn="1"/>
        </p:nvSpPr>
        <p:spPr>
          <a:xfrm>
            <a:off x="0" y="386862"/>
            <a:ext cx="3608363" cy="319551"/>
          </a:xfrm>
          <a:custGeom>
            <a:avLst/>
            <a:gdLst>
              <a:gd name="connsiteX0" fmla="*/ 0 w 9504220"/>
              <a:gd name="connsiteY0" fmla="*/ 0 h 768928"/>
              <a:gd name="connsiteX1" fmla="*/ 9119756 w 9504220"/>
              <a:gd name="connsiteY1" fmla="*/ 0 h 768928"/>
              <a:gd name="connsiteX2" fmla="*/ 9504220 w 9504220"/>
              <a:gd name="connsiteY2" fmla="*/ 384464 h 768928"/>
              <a:gd name="connsiteX3" fmla="*/ 9504219 w 9504220"/>
              <a:gd name="connsiteY3" fmla="*/ 384464 h 768928"/>
              <a:gd name="connsiteX4" fmla="*/ 9119755 w 9504220"/>
              <a:gd name="connsiteY4" fmla="*/ 768928 h 768928"/>
              <a:gd name="connsiteX5" fmla="*/ 0 w 9504220"/>
              <a:gd name="connsiteY5" fmla="*/ 768927 h 76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4220" h="768928">
                <a:moveTo>
                  <a:pt x="0" y="0"/>
                </a:moveTo>
                <a:lnTo>
                  <a:pt x="9119756" y="0"/>
                </a:lnTo>
                <a:cubicBezTo>
                  <a:pt x="9332090" y="0"/>
                  <a:pt x="9504220" y="172130"/>
                  <a:pt x="9504220" y="384464"/>
                </a:cubicBezTo>
                <a:lnTo>
                  <a:pt x="9504219" y="384464"/>
                </a:lnTo>
                <a:cubicBezTo>
                  <a:pt x="9504219" y="596798"/>
                  <a:pt x="9332089" y="768928"/>
                  <a:pt x="9119755" y="768928"/>
                </a:cubicBezTo>
                <a:lnTo>
                  <a:pt x="0" y="768927"/>
                </a:lnTo>
                <a:close/>
              </a:path>
            </a:pathLst>
          </a:cu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 tIns="11430" rIns="22860" bIns="11430" numCol="1" spcCol="0" rtlCol="0" fromWordArt="0" anchor="ctr" anchorCtr="0" forceAA="0" compatLnSpc="1">
            <a:prstTxWarp prst="textNoShape">
              <a:avLst/>
            </a:prstTxWarp>
            <a:noAutofit/>
          </a:bodyPr>
          <a:lstStyle/>
          <a:p>
            <a:pPr algn="ctr" defTabSz="114300" hangingPunct="0"/>
            <a:endParaRPr lang="en-US" sz="300" kern="0">
              <a:solidFill>
                <a:srgbClr val="F9F9F9"/>
              </a:solidFill>
              <a:latin typeface="Century Gothic"/>
              <a:sym typeface="Century Gothic"/>
            </a:endParaRPr>
          </a:p>
        </p:txBody>
      </p:sp>
      <p:sp>
        <p:nvSpPr>
          <p:cNvPr id="25" name="Rectangle 24">
            <a:extLst>
              <a:ext uri="{FF2B5EF4-FFF2-40B4-BE49-F238E27FC236}">
                <a16:creationId xmlns:a16="http://schemas.microsoft.com/office/drawing/2014/main" id="{D1E7FE49-4F60-4C69-8852-E1091E53ED8C}"/>
              </a:ext>
            </a:extLst>
          </p:cNvPr>
          <p:cNvSpPr/>
          <p:nvPr userDrawn="1"/>
        </p:nvSpPr>
        <p:spPr>
          <a:xfrm>
            <a:off x="5955323" y="0"/>
            <a:ext cx="6236677"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Content Placeholder 12">
            <a:extLst>
              <a:ext uri="{FF2B5EF4-FFF2-40B4-BE49-F238E27FC236}">
                <a16:creationId xmlns:a16="http://schemas.microsoft.com/office/drawing/2014/main" id="{72A083DC-492D-4518-9DCF-552D4FA16BC8}"/>
              </a:ext>
            </a:extLst>
          </p:cNvPr>
          <p:cNvSpPr>
            <a:spLocks noGrp="1"/>
          </p:cNvSpPr>
          <p:nvPr>
            <p:ph sz="quarter" idx="34"/>
          </p:nvPr>
        </p:nvSpPr>
        <p:spPr>
          <a:xfrm>
            <a:off x="495220" y="6466461"/>
            <a:ext cx="5068888" cy="252022"/>
          </a:xfrm>
          <a:prstGeom prst="rect">
            <a:avLst/>
          </a:prstGeom>
        </p:spPr>
        <p:txBody>
          <a:bodyPr/>
          <a:lstStyle>
            <a:lvl1pPr marL="0" indent="0">
              <a:buNone/>
              <a:defRPr sz="800">
                <a:latin typeface="Brown" pitchFamily="50"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56" name="Text Placeholder 2">
            <a:extLst>
              <a:ext uri="{FF2B5EF4-FFF2-40B4-BE49-F238E27FC236}">
                <a16:creationId xmlns:a16="http://schemas.microsoft.com/office/drawing/2014/main" id="{8E4B4F35-E933-4F4A-8BD2-82B605502BA5}"/>
              </a:ext>
            </a:extLst>
          </p:cNvPr>
          <p:cNvSpPr>
            <a:spLocks noGrp="1"/>
          </p:cNvSpPr>
          <p:nvPr>
            <p:ph type="body" sz="quarter" idx="31" hasCustomPrompt="1"/>
          </p:nvPr>
        </p:nvSpPr>
        <p:spPr>
          <a:xfrm>
            <a:off x="7810500" y="4441350"/>
            <a:ext cx="3613639" cy="355600"/>
          </a:xfrm>
          <a:prstGeom prst="rect">
            <a:avLst/>
          </a:prstGeom>
        </p:spPr>
        <p:txBody>
          <a:bodyPr/>
          <a:lstStyle>
            <a:lvl1pPr marL="0" indent="0">
              <a:buNone/>
              <a:defRPr sz="2400" b="1">
                <a:solidFill>
                  <a:srgbClr val="8EDD65"/>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SIDEBAR HEADER</a:t>
            </a:r>
          </a:p>
        </p:txBody>
      </p:sp>
      <p:sp>
        <p:nvSpPr>
          <p:cNvPr id="18" name="Text Placeholder 2">
            <a:extLst>
              <a:ext uri="{FF2B5EF4-FFF2-40B4-BE49-F238E27FC236}">
                <a16:creationId xmlns:a16="http://schemas.microsoft.com/office/drawing/2014/main" id="{94AFD243-FC46-4B45-978D-A1F867E3DBBE}"/>
              </a:ext>
            </a:extLst>
          </p:cNvPr>
          <p:cNvSpPr>
            <a:spLocks noGrp="1"/>
          </p:cNvSpPr>
          <p:nvPr>
            <p:ph type="body" sz="quarter" idx="11" hasCustomPrompt="1"/>
          </p:nvPr>
        </p:nvSpPr>
        <p:spPr>
          <a:xfrm>
            <a:off x="1104887" y="4103899"/>
            <a:ext cx="4459222" cy="252023"/>
          </a:xfrm>
          <a:prstGeom prst="rect">
            <a:avLst/>
          </a:prstGeom>
        </p:spPr>
        <p:txBody>
          <a:bodyPr bIns="0" anchor="ctr"/>
          <a:lstStyle>
            <a:lvl1pPr marL="0" indent="0">
              <a:lnSpc>
                <a:spcPct val="110000"/>
              </a:lnSpc>
              <a:buNone/>
              <a:defRPr sz="12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21" name="Text Placeholder 2">
            <a:extLst>
              <a:ext uri="{FF2B5EF4-FFF2-40B4-BE49-F238E27FC236}">
                <a16:creationId xmlns:a16="http://schemas.microsoft.com/office/drawing/2014/main" id="{FC426A37-DE44-3B49-8CFE-59966E886660}"/>
              </a:ext>
            </a:extLst>
          </p:cNvPr>
          <p:cNvSpPr>
            <a:spLocks noGrp="1"/>
          </p:cNvSpPr>
          <p:nvPr>
            <p:ph type="body" sz="quarter" idx="13" hasCustomPrompt="1"/>
          </p:nvPr>
        </p:nvSpPr>
        <p:spPr>
          <a:xfrm>
            <a:off x="495220" y="3649062"/>
            <a:ext cx="5068888" cy="355600"/>
          </a:xfrm>
          <a:prstGeom prst="rect">
            <a:avLst/>
          </a:prstGeom>
        </p:spPr>
        <p:txBody>
          <a:bodyPr anchor="t"/>
          <a:lstStyle>
            <a:lvl1pPr marL="0" indent="0">
              <a:buNone/>
              <a:defRPr sz="1600" b="1">
                <a:solidFill>
                  <a:srgbClr val="0068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EDIT MASTER TEXT STYLES</a:t>
            </a:r>
          </a:p>
        </p:txBody>
      </p:sp>
      <p:sp>
        <p:nvSpPr>
          <p:cNvPr id="24" name="Text Placeholder 2">
            <a:extLst>
              <a:ext uri="{FF2B5EF4-FFF2-40B4-BE49-F238E27FC236}">
                <a16:creationId xmlns:a16="http://schemas.microsoft.com/office/drawing/2014/main" id="{2472E58F-6B58-BE40-B364-3C64C3C6ABB5}"/>
              </a:ext>
            </a:extLst>
          </p:cNvPr>
          <p:cNvSpPr>
            <a:spLocks noGrp="1"/>
          </p:cNvSpPr>
          <p:nvPr>
            <p:ph type="body" sz="quarter" idx="15" hasCustomPrompt="1"/>
          </p:nvPr>
        </p:nvSpPr>
        <p:spPr>
          <a:xfrm>
            <a:off x="495220" y="899581"/>
            <a:ext cx="5055048" cy="1265281"/>
          </a:xfrm>
          <a:prstGeom prst="rect">
            <a:avLst/>
          </a:prstGeom>
        </p:spPr>
        <p:txBody>
          <a:bodyPr tIns="91440" bIns="91440"/>
          <a:lstStyle>
            <a:lvl1pPr marL="0" indent="0">
              <a:lnSpc>
                <a:spcPct val="90000"/>
              </a:lnSpc>
              <a:spcBef>
                <a:spcPts val="0"/>
              </a:spcBef>
              <a:buNone/>
              <a:defRPr sz="3200" b="0" cap="all" baseline="0">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title</a:t>
            </a:r>
          </a:p>
        </p:txBody>
      </p:sp>
      <p:sp>
        <p:nvSpPr>
          <p:cNvPr id="26" name="Text Placeholder 2">
            <a:extLst>
              <a:ext uri="{FF2B5EF4-FFF2-40B4-BE49-F238E27FC236}">
                <a16:creationId xmlns:a16="http://schemas.microsoft.com/office/drawing/2014/main" id="{9A0DE5A3-703A-B043-B000-676BD279D2BE}"/>
              </a:ext>
            </a:extLst>
          </p:cNvPr>
          <p:cNvSpPr>
            <a:spLocks noGrp="1"/>
          </p:cNvSpPr>
          <p:nvPr>
            <p:ph type="body" sz="quarter" idx="16" hasCustomPrompt="1"/>
          </p:nvPr>
        </p:nvSpPr>
        <p:spPr>
          <a:xfrm>
            <a:off x="495220" y="411722"/>
            <a:ext cx="5055048" cy="281849"/>
          </a:xfrm>
          <a:prstGeom prst="rect">
            <a:avLst/>
          </a:prstGeom>
        </p:spPr>
        <p:txBody>
          <a:bodyPr tIns="91440" anchor="ctr"/>
          <a:lstStyle>
            <a:lvl1pPr marL="0" indent="0">
              <a:buNone/>
              <a:defRPr sz="1400" b="0">
                <a:solidFill>
                  <a:schemeClr val="bg1"/>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ENTER CASE STUDY KIND HERE</a:t>
            </a:r>
          </a:p>
        </p:txBody>
      </p:sp>
      <p:sp>
        <p:nvSpPr>
          <p:cNvPr id="27" name="Text Placeholder 2">
            <a:extLst>
              <a:ext uri="{FF2B5EF4-FFF2-40B4-BE49-F238E27FC236}">
                <a16:creationId xmlns:a16="http://schemas.microsoft.com/office/drawing/2014/main" id="{A0C54DA4-619E-CF49-B2AB-E2DBAD77413E}"/>
              </a:ext>
            </a:extLst>
          </p:cNvPr>
          <p:cNvSpPr>
            <a:spLocks noGrp="1"/>
          </p:cNvSpPr>
          <p:nvPr>
            <p:ph type="body" sz="quarter" idx="17" hasCustomPrompt="1"/>
          </p:nvPr>
        </p:nvSpPr>
        <p:spPr>
          <a:xfrm>
            <a:off x="7810500" y="1025050"/>
            <a:ext cx="3613639" cy="355600"/>
          </a:xfrm>
          <a:prstGeom prst="rect">
            <a:avLst/>
          </a:prstGeom>
        </p:spPr>
        <p:txBody>
          <a:bodyPr/>
          <a:lstStyle>
            <a:lvl1pPr marL="0" indent="0">
              <a:buNone/>
              <a:defRPr sz="24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SIDEBAR HEADER</a:t>
            </a:r>
          </a:p>
        </p:txBody>
      </p:sp>
      <p:sp>
        <p:nvSpPr>
          <p:cNvPr id="28" name="Text Placeholder 2">
            <a:extLst>
              <a:ext uri="{FF2B5EF4-FFF2-40B4-BE49-F238E27FC236}">
                <a16:creationId xmlns:a16="http://schemas.microsoft.com/office/drawing/2014/main" id="{6B97A9FF-CAAA-054D-8E9C-579E71B2D917}"/>
              </a:ext>
            </a:extLst>
          </p:cNvPr>
          <p:cNvSpPr>
            <a:spLocks noGrp="1"/>
          </p:cNvSpPr>
          <p:nvPr>
            <p:ph type="body" sz="quarter" idx="18" hasCustomPrompt="1"/>
          </p:nvPr>
        </p:nvSpPr>
        <p:spPr>
          <a:xfrm>
            <a:off x="9387553" y="1708150"/>
            <a:ext cx="2068336" cy="1099040"/>
          </a:xfrm>
          <a:prstGeom prst="rect">
            <a:avLst/>
          </a:prstGeom>
        </p:spPr>
        <p:txBody>
          <a:bodyPr/>
          <a:lstStyle>
            <a:lvl1pPr marL="0" indent="0">
              <a:lnSpc>
                <a:spcPct val="110000"/>
              </a:lnSpc>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4" name="Content Placeholder 3">
            <a:extLst>
              <a:ext uri="{FF2B5EF4-FFF2-40B4-BE49-F238E27FC236}">
                <a16:creationId xmlns:a16="http://schemas.microsoft.com/office/drawing/2014/main" id="{478B3A80-19FB-4FD2-A312-55CB5B4CB1F2}"/>
              </a:ext>
            </a:extLst>
          </p:cNvPr>
          <p:cNvSpPr>
            <a:spLocks noGrp="1"/>
          </p:cNvSpPr>
          <p:nvPr>
            <p:ph sz="quarter" idx="19" hasCustomPrompt="1"/>
          </p:nvPr>
        </p:nvSpPr>
        <p:spPr>
          <a:xfrm>
            <a:off x="495220" y="2591768"/>
            <a:ext cx="5068888" cy="271463"/>
          </a:xfrm>
          <a:prstGeom prst="rect">
            <a:avLst/>
          </a:prstGeom>
        </p:spPr>
        <p:txBody>
          <a:bodyPr/>
          <a:lstStyle>
            <a:lvl1pPr marL="0" indent="0">
              <a:buNone/>
              <a:defRPr kumimoji="0" lang="en-US" sz="1600" b="1" i="0" u="none" strike="noStrike" kern="0" cap="none" spc="0" normalizeH="0" baseline="0" dirty="0" smtClean="0">
                <a:ln>
                  <a:noFill/>
                </a:ln>
                <a:solidFill>
                  <a:srgbClr val="0068FF"/>
                </a:solidFill>
                <a:effectLst/>
                <a:uLnTx/>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eaLnBrk="1" fontAlgn="auto" latinLnBrk="0" hangingPunct="0">
              <a:lnSpc>
                <a:spcPct val="100000"/>
              </a:lnSpc>
              <a:spcBef>
                <a:spcPts val="0"/>
              </a:spcBef>
              <a:spcAft>
                <a:spcPts val="0"/>
              </a:spcAft>
              <a:buClrTx/>
              <a:buSzTx/>
              <a:buFontTx/>
              <a:buNone/>
              <a:tabLst/>
              <a:defRPr/>
            </a:pPr>
            <a:r>
              <a:rPr lang="en-US"/>
              <a:t>EDIT MASTER TEXT STYLES</a:t>
            </a:r>
          </a:p>
        </p:txBody>
      </p:sp>
      <p:sp>
        <p:nvSpPr>
          <p:cNvPr id="6" name="Content Placeholder 5">
            <a:extLst>
              <a:ext uri="{FF2B5EF4-FFF2-40B4-BE49-F238E27FC236}">
                <a16:creationId xmlns:a16="http://schemas.microsoft.com/office/drawing/2014/main" id="{CA068E33-B441-46CB-8B11-8B3E91FC7184}"/>
              </a:ext>
            </a:extLst>
          </p:cNvPr>
          <p:cNvSpPr>
            <a:spLocks noGrp="1"/>
          </p:cNvSpPr>
          <p:nvPr>
            <p:ph sz="quarter" idx="20" hasCustomPrompt="1"/>
          </p:nvPr>
        </p:nvSpPr>
        <p:spPr>
          <a:xfrm>
            <a:off x="495220" y="2881155"/>
            <a:ext cx="5055048" cy="757918"/>
          </a:xfrm>
          <a:prstGeom prst="rect">
            <a:avLst/>
          </a:prstGeom>
        </p:spPr>
        <p:txBody>
          <a:bodyPr/>
          <a:lstStyle>
            <a:lvl1pPr marL="0" indent="0">
              <a:buNone/>
              <a:defRPr kumimoji="0" lang="en-US" sz="1400" b="0" i="0" u="none" strike="noStrike" cap="none" spc="0" normalizeH="0" baseline="0" dirty="0">
                <a:ln>
                  <a:noFill/>
                </a:ln>
                <a:solidFill>
                  <a:srgbClr val="150038"/>
                </a:solidFill>
                <a:effectLst/>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fontAlgn="auto" latinLnBrk="0" hangingPunct="0">
              <a:lnSpc>
                <a:spcPct val="100000"/>
              </a:lnSpc>
              <a:spcBef>
                <a:spcPts val="0"/>
              </a:spcBef>
              <a:spcAft>
                <a:spcPts val="0"/>
              </a:spcAft>
              <a:buClrTx/>
              <a:buSzTx/>
              <a:buFontTx/>
              <a:buNone/>
              <a:tabLst/>
              <a:defRPr/>
            </a:pPr>
            <a:r>
              <a:rPr lang="en-US"/>
              <a:t>Edit master text styles</a:t>
            </a:r>
          </a:p>
          <a:p>
            <a:pPr marL="0" marR="0" lvl="0" indent="0" algn="l" defTabSz="228600" rtl="0" fontAlgn="auto" latinLnBrk="0" hangingPunct="0">
              <a:lnSpc>
                <a:spcPct val="100000"/>
              </a:lnSpc>
              <a:spcBef>
                <a:spcPts val="0"/>
              </a:spcBef>
              <a:spcAft>
                <a:spcPts val="0"/>
              </a:spcAft>
              <a:buClrTx/>
              <a:buSzTx/>
              <a:buFontTx/>
              <a:buNone/>
              <a:tabLst/>
              <a:defRPr/>
            </a:pPr>
            <a:endParaRPr lang="en-US"/>
          </a:p>
        </p:txBody>
      </p:sp>
      <p:sp>
        <p:nvSpPr>
          <p:cNvPr id="8" name="Content Placeholder 7">
            <a:extLst>
              <a:ext uri="{FF2B5EF4-FFF2-40B4-BE49-F238E27FC236}">
                <a16:creationId xmlns:a16="http://schemas.microsoft.com/office/drawing/2014/main" id="{5BD42E10-F446-41E5-970D-AD423E2C68CC}"/>
              </a:ext>
            </a:extLst>
          </p:cNvPr>
          <p:cNvSpPr>
            <a:spLocks noGrp="1"/>
          </p:cNvSpPr>
          <p:nvPr>
            <p:ph sz="quarter" idx="21"/>
          </p:nvPr>
        </p:nvSpPr>
        <p:spPr>
          <a:xfrm>
            <a:off x="1104887" y="4326374"/>
            <a:ext cx="4458910" cy="424657"/>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2" name="Text Placeholder 2">
            <a:extLst>
              <a:ext uri="{FF2B5EF4-FFF2-40B4-BE49-F238E27FC236}">
                <a16:creationId xmlns:a16="http://schemas.microsoft.com/office/drawing/2014/main" id="{33EC64FF-654E-4793-9890-01C288EA60D6}"/>
              </a:ext>
            </a:extLst>
          </p:cNvPr>
          <p:cNvSpPr>
            <a:spLocks noGrp="1"/>
          </p:cNvSpPr>
          <p:nvPr>
            <p:ph type="body" sz="quarter" idx="22" hasCustomPrompt="1"/>
          </p:nvPr>
        </p:nvSpPr>
        <p:spPr>
          <a:xfrm>
            <a:off x="1104887" y="4811823"/>
            <a:ext cx="4459222" cy="222474"/>
          </a:xfrm>
          <a:prstGeom prst="rect">
            <a:avLst/>
          </a:prstGeom>
        </p:spPr>
        <p:txBody>
          <a:bodyPr bIns="0" anchor="ctr"/>
          <a:lstStyle>
            <a:lvl1pPr marL="0" indent="0">
              <a:lnSpc>
                <a:spcPct val="110000"/>
              </a:lnSpc>
              <a:buNone/>
              <a:defRPr sz="12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33" name="Content Placeholder 7">
            <a:extLst>
              <a:ext uri="{FF2B5EF4-FFF2-40B4-BE49-F238E27FC236}">
                <a16:creationId xmlns:a16="http://schemas.microsoft.com/office/drawing/2014/main" id="{4D5E68D0-03F1-4144-B0B1-C0FC43ABB3C3}"/>
              </a:ext>
            </a:extLst>
          </p:cNvPr>
          <p:cNvSpPr>
            <a:spLocks noGrp="1"/>
          </p:cNvSpPr>
          <p:nvPr>
            <p:ph sz="quarter" idx="23"/>
          </p:nvPr>
        </p:nvSpPr>
        <p:spPr>
          <a:xfrm>
            <a:off x="1104887" y="5034296"/>
            <a:ext cx="4458910" cy="424657"/>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4" name="Text Placeholder 2">
            <a:extLst>
              <a:ext uri="{FF2B5EF4-FFF2-40B4-BE49-F238E27FC236}">
                <a16:creationId xmlns:a16="http://schemas.microsoft.com/office/drawing/2014/main" id="{3262244C-63CA-47C8-98E9-2E231EE131F5}"/>
              </a:ext>
            </a:extLst>
          </p:cNvPr>
          <p:cNvSpPr>
            <a:spLocks noGrp="1"/>
          </p:cNvSpPr>
          <p:nvPr>
            <p:ph type="body" sz="quarter" idx="24" hasCustomPrompt="1"/>
          </p:nvPr>
        </p:nvSpPr>
        <p:spPr>
          <a:xfrm>
            <a:off x="1104887" y="5519745"/>
            <a:ext cx="4444730" cy="229868"/>
          </a:xfrm>
          <a:prstGeom prst="rect">
            <a:avLst/>
          </a:prstGeom>
        </p:spPr>
        <p:txBody>
          <a:bodyPr bIns="0" anchor="ctr"/>
          <a:lstStyle>
            <a:lvl1pPr marL="0" indent="0">
              <a:lnSpc>
                <a:spcPct val="110000"/>
              </a:lnSpc>
              <a:buNone/>
              <a:defRPr sz="12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35" name="Content Placeholder 7">
            <a:extLst>
              <a:ext uri="{FF2B5EF4-FFF2-40B4-BE49-F238E27FC236}">
                <a16:creationId xmlns:a16="http://schemas.microsoft.com/office/drawing/2014/main" id="{7D08A0A1-1FD3-4196-A8F4-ED5B45FFDE19}"/>
              </a:ext>
            </a:extLst>
          </p:cNvPr>
          <p:cNvSpPr>
            <a:spLocks noGrp="1"/>
          </p:cNvSpPr>
          <p:nvPr>
            <p:ph sz="quarter" idx="25"/>
          </p:nvPr>
        </p:nvSpPr>
        <p:spPr>
          <a:xfrm>
            <a:off x="1104887" y="5742219"/>
            <a:ext cx="4444418" cy="424657"/>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 name="Text Placeholder 2">
            <a:extLst>
              <a:ext uri="{FF2B5EF4-FFF2-40B4-BE49-F238E27FC236}">
                <a16:creationId xmlns:a16="http://schemas.microsoft.com/office/drawing/2014/main" id="{F47953E9-DD65-4EDC-87FD-2B3A61F187E7}"/>
              </a:ext>
            </a:extLst>
          </p:cNvPr>
          <p:cNvSpPr>
            <a:spLocks noGrp="1"/>
          </p:cNvSpPr>
          <p:nvPr>
            <p:ph type="body" sz="quarter" idx="26" hasCustomPrompt="1"/>
          </p:nvPr>
        </p:nvSpPr>
        <p:spPr>
          <a:xfrm>
            <a:off x="7810500" y="1708150"/>
            <a:ext cx="1505232" cy="709613"/>
          </a:xfrm>
          <a:prstGeom prst="rect">
            <a:avLst/>
          </a:prstGeom>
        </p:spPr>
        <p:txBody>
          <a:bodyPr/>
          <a:lstStyle>
            <a:lvl1pPr marL="0" indent="0">
              <a:buNone/>
              <a:defRPr sz="4000" baseline="0">
                <a:solidFill>
                  <a:srgbClr val="8EDD65"/>
                </a:solidFill>
                <a:latin typeface="Brown" pitchFamily="50" charset="0"/>
              </a:defRPr>
            </a:lvl1pPr>
            <a:lvl2pPr marL="228600" indent="0">
              <a:buNone/>
              <a:defRPr>
                <a:solidFill>
                  <a:srgbClr val="FFFFFF"/>
                </a:solidFill>
                <a:latin typeface="Brown" pitchFamily="50" charset="0"/>
              </a:defRPr>
            </a:lvl2pPr>
            <a:lvl3pPr marL="457200" indent="0">
              <a:buNone/>
              <a:defRPr>
                <a:solidFill>
                  <a:srgbClr val="FFFFFF"/>
                </a:solidFill>
                <a:latin typeface="Brown" pitchFamily="50" charset="0"/>
              </a:defRPr>
            </a:lvl3pPr>
            <a:lvl4pPr marL="685800" indent="0">
              <a:buNone/>
              <a:defRPr>
                <a:solidFill>
                  <a:srgbClr val="FFFFFF"/>
                </a:solidFill>
                <a:latin typeface="Brown" pitchFamily="50" charset="0"/>
              </a:defRPr>
            </a:lvl4pPr>
            <a:lvl5pPr marL="914400" indent="0">
              <a:buNone/>
              <a:defRPr>
                <a:solidFill>
                  <a:srgbClr val="FFFFFF"/>
                </a:solidFill>
                <a:latin typeface="Brown" pitchFamily="50" charset="0"/>
              </a:defRPr>
            </a:lvl5pPr>
          </a:lstStyle>
          <a:p>
            <a:pPr lvl="0"/>
            <a:r>
              <a:rPr lang="en-US"/>
              <a:t>EDIT</a:t>
            </a:r>
          </a:p>
        </p:txBody>
      </p:sp>
      <p:sp>
        <p:nvSpPr>
          <p:cNvPr id="7" name="Text Placeholder 6">
            <a:extLst>
              <a:ext uri="{FF2B5EF4-FFF2-40B4-BE49-F238E27FC236}">
                <a16:creationId xmlns:a16="http://schemas.microsoft.com/office/drawing/2014/main" id="{8777ACA4-D48B-4871-8875-0F061EB39F20}"/>
              </a:ext>
            </a:extLst>
          </p:cNvPr>
          <p:cNvSpPr>
            <a:spLocks noGrp="1"/>
          </p:cNvSpPr>
          <p:nvPr>
            <p:ph type="body" sz="quarter" idx="27"/>
          </p:nvPr>
        </p:nvSpPr>
        <p:spPr>
          <a:xfrm>
            <a:off x="7810500" y="2235689"/>
            <a:ext cx="1505232"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49" name="Text Placeholder 2">
            <a:extLst>
              <a:ext uri="{FF2B5EF4-FFF2-40B4-BE49-F238E27FC236}">
                <a16:creationId xmlns:a16="http://schemas.microsoft.com/office/drawing/2014/main" id="{0F2A7108-3CAC-4AC9-883C-93EA6B81A6D8}"/>
              </a:ext>
            </a:extLst>
          </p:cNvPr>
          <p:cNvSpPr>
            <a:spLocks noGrp="1"/>
          </p:cNvSpPr>
          <p:nvPr>
            <p:ph type="body" sz="quarter" idx="28" hasCustomPrompt="1"/>
          </p:nvPr>
        </p:nvSpPr>
        <p:spPr>
          <a:xfrm>
            <a:off x="9387553" y="3086100"/>
            <a:ext cx="2068336" cy="1099040"/>
          </a:xfrm>
          <a:prstGeom prst="rect">
            <a:avLst/>
          </a:prstGeom>
        </p:spPr>
        <p:txBody>
          <a:bodyPr/>
          <a:lstStyle>
            <a:lvl1pPr marL="0" indent="0">
              <a:lnSpc>
                <a:spcPct val="110000"/>
              </a:lnSpc>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50" name="Text Placeholder 2">
            <a:extLst>
              <a:ext uri="{FF2B5EF4-FFF2-40B4-BE49-F238E27FC236}">
                <a16:creationId xmlns:a16="http://schemas.microsoft.com/office/drawing/2014/main" id="{14C680CC-69C7-4163-8C64-045785298DF2}"/>
              </a:ext>
            </a:extLst>
          </p:cNvPr>
          <p:cNvSpPr>
            <a:spLocks noGrp="1"/>
          </p:cNvSpPr>
          <p:nvPr>
            <p:ph type="body" sz="quarter" idx="29" hasCustomPrompt="1"/>
          </p:nvPr>
        </p:nvSpPr>
        <p:spPr>
          <a:xfrm>
            <a:off x="7810500" y="3086100"/>
            <a:ext cx="1505232" cy="709613"/>
          </a:xfrm>
          <a:prstGeom prst="rect">
            <a:avLst/>
          </a:prstGeom>
        </p:spPr>
        <p:txBody>
          <a:bodyPr/>
          <a:lstStyle>
            <a:lvl1pPr marL="0" indent="0">
              <a:buNone/>
              <a:defRPr sz="4000" baseline="0">
                <a:solidFill>
                  <a:srgbClr val="8EDD65"/>
                </a:solidFill>
                <a:latin typeface="Brown" pitchFamily="50" charset="0"/>
              </a:defRPr>
            </a:lvl1pPr>
            <a:lvl2pPr marL="228600" indent="0">
              <a:buNone/>
              <a:defRPr>
                <a:solidFill>
                  <a:srgbClr val="FFFFFF"/>
                </a:solidFill>
                <a:latin typeface="Brown" pitchFamily="50" charset="0"/>
              </a:defRPr>
            </a:lvl2pPr>
            <a:lvl3pPr marL="457200" indent="0">
              <a:buNone/>
              <a:defRPr>
                <a:solidFill>
                  <a:srgbClr val="FFFFFF"/>
                </a:solidFill>
                <a:latin typeface="Brown" pitchFamily="50" charset="0"/>
              </a:defRPr>
            </a:lvl3pPr>
            <a:lvl4pPr marL="685800" indent="0">
              <a:buNone/>
              <a:defRPr>
                <a:solidFill>
                  <a:srgbClr val="FFFFFF"/>
                </a:solidFill>
                <a:latin typeface="Brown" pitchFamily="50" charset="0"/>
              </a:defRPr>
            </a:lvl4pPr>
            <a:lvl5pPr marL="914400" indent="0">
              <a:buNone/>
              <a:defRPr>
                <a:solidFill>
                  <a:srgbClr val="FFFFFF"/>
                </a:solidFill>
                <a:latin typeface="Brown" pitchFamily="50" charset="0"/>
              </a:defRPr>
            </a:lvl5pPr>
          </a:lstStyle>
          <a:p>
            <a:pPr lvl="0"/>
            <a:r>
              <a:rPr lang="en-US"/>
              <a:t>EDIT</a:t>
            </a:r>
          </a:p>
        </p:txBody>
      </p:sp>
      <p:sp>
        <p:nvSpPr>
          <p:cNvPr id="51" name="Text Placeholder 6">
            <a:extLst>
              <a:ext uri="{FF2B5EF4-FFF2-40B4-BE49-F238E27FC236}">
                <a16:creationId xmlns:a16="http://schemas.microsoft.com/office/drawing/2014/main" id="{50D8FDBD-BB72-4842-B2DA-F902ECC2D562}"/>
              </a:ext>
            </a:extLst>
          </p:cNvPr>
          <p:cNvSpPr>
            <a:spLocks noGrp="1"/>
          </p:cNvSpPr>
          <p:nvPr>
            <p:ph type="body" sz="quarter" idx="30"/>
          </p:nvPr>
        </p:nvSpPr>
        <p:spPr>
          <a:xfrm>
            <a:off x="7810500" y="3613639"/>
            <a:ext cx="1505232"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57" name="Text Placeholder 2">
            <a:extLst>
              <a:ext uri="{FF2B5EF4-FFF2-40B4-BE49-F238E27FC236}">
                <a16:creationId xmlns:a16="http://schemas.microsoft.com/office/drawing/2014/main" id="{7E27C806-2514-4550-AB9F-AAB2C0554264}"/>
              </a:ext>
            </a:extLst>
          </p:cNvPr>
          <p:cNvSpPr>
            <a:spLocks noGrp="1"/>
          </p:cNvSpPr>
          <p:nvPr>
            <p:ph type="body" sz="quarter" idx="32" hasCustomPrompt="1"/>
          </p:nvPr>
        </p:nvSpPr>
        <p:spPr>
          <a:xfrm>
            <a:off x="7810500" y="4946649"/>
            <a:ext cx="3607290" cy="602539"/>
          </a:xfrm>
          <a:prstGeom prst="rect">
            <a:avLst/>
          </a:prstGeom>
        </p:spPr>
        <p:txBody>
          <a:bodyPr/>
          <a:lstStyle>
            <a:lvl1pPr marL="0" indent="0">
              <a:lnSpc>
                <a:spcPct val="110000"/>
              </a:lnSpc>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60" name="Text Placeholder 6">
            <a:extLst>
              <a:ext uri="{FF2B5EF4-FFF2-40B4-BE49-F238E27FC236}">
                <a16:creationId xmlns:a16="http://schemas.microsoft.com/office/drawing/2014/main" id="{F0E99FEB-5B24-4EDD-8BFC-D6E8035951AD}"/>
              </a:ext>
            </a:extLst>
          </p:cNvPr>
          <p:cNvSpPr>
            <a:spLocks noGrp="1"/>
          </p:cNvSpPr>
          <p:nvPr>
            <p:ph type="body" sz="quarter" idx="33"/>
          </p:nvPr>
        </p:nvSpPr>
        <p:spPr>
          <a:xfrm>
            <a:off x="7810500" y="5498390"/>
            <a:ext cx="3613639"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Tree>
    <p:extLst>
      <p:ext uri="{BB962C8B-B14F-4D97-AF65-F5344CB8AC3E}">
        <p14:creationId xmlns:p14="http://schemas.microsoft.com/office/powerpoint/2010/main" val="1335484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04">
          <p15:clr>
            <a:srgbClr val="FBAE40"/>
          </p15:clr>
        </p15:guide>
        <p15:guide id="4" orient="horz" pos="7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 Templat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7DDE93F-2390-465F-B544-A4785CCB7978}"/>
              </a:ext>
            </a:extLst>
          </p:cNvPr>
          <p:cNvSpPr/>
          <p:nvPr userDrawn="1"/>
        </p:nvSpPr>
        <p:spPr>
          <a:xfrm>
            <a:off x="-2" y="0"/>
            <a:ext cx="12192001"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4" name="Group 43">
            <a:extLst>
              <a:ext uri="{FF2B5EF4-FFF2-40B4-BE49-F238E27FC236}">
                <a16:creationId xmlns:a16="http://schemas.microsoft.com/office/drawing/2014/main" id="{EA947C90-07B6-47E2-8FB3-40397C464B9C}"/>
              </a:ext>
            </a:extLst>
          </p:cNvPr>
          <p:cNvGrpSpPr/>
          <p:nvPr userDrawn="1"/>
        </p:nvGrpSpPr>
        <p:grpSpPr>
          <a:xfrm>
            <a:off x="6336792" y="0"/>
            <a:ext cx="5857463" cy="6858000"/>
            <a:chOff x="6334539" y="0"/>
            <a:chExt cx="5857463" cy="6858000"/>
          </a:xfrm>
        </p:grpSpPr>
        <p:sp>
          <p:nvSpPr>
            <p:cNvPr id="45" name="Rectangle 44">
              <a:extLst>
                <a:ext uri="{FF2B5EF4-FFF2-40B4-BE49-F238E27FC236}">
                  <a16:creationId xmlns:a16="http://schemas.microsoft.com/office/drawing/2014/main" id="{D6A415EB-9141-46EF-95B8-479A397627AD}"/>
                </a:ext>
              </a:extLst>
            </p:cNvPr>
            <p:cNvSpPr/>
            <p:nvPr/>
          </p:nvSpPr>
          <p:spPr>
            <a:xfrm>
              <a:off x="6334539" y="0"/>
              <a:ext cx="5857460" cy="6858000"/>
            </a:xfrm>
            <a:prstGeom prst="rect">
              <a:avLst/>
            </a:prstGeom>
            <a:gradFill flip="none" rotWithShape="1">
              <a:gsLst>
                <a:gs pos="0">
                  <a:srgbClr val="00D9FF">
                    <a:alpha val="82000"/>
                  </a:srgbClr>
                </a:gs>
                <a:gs pos="81000">
                  <a:srgbClr val="0A349B"/>
                </a:gs>
                <a:gs pos="32000">
                  <a:srgbClr val="130037">
                    <a:alpha val="84000"/>
                  </a:srgbClr>
                </a:gs>
                <a:gs pos="100000">
                  <a:srgbClr val="0068FF">
                    <a:alpha val="8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45">
              <a:extLst>
                <a:ext uri="{FF2B5EF4-FFF2-40B4-BE49-F238E27FC236}">
                  <a16:creationId xmlns:a16="http://schemas.microsoft.com/office/drawing/2014/main" id="{DD1AE46C-3A73-4F48-BF8B-DE53EDE63F23}"/>
                </a:ext>
              </a:extLst>
            </p:cNvPr>
            <p:cNvGrpSpPr/>
            <p:nvPr/>
          </p:nvGrpSpPr>
          <p:grpSpPr>
            <a:xfrm>
              <a:off x="7717163" y="0"/>
              <a:ext cx="4474839" cy="6858000"/>
              <a:chOff x="7717162" y="0"/>
              <a:chExt cx="4474839" cy="6858000"/>
            </a:xfrm>
            <a:solidFill>
              <a:srgbClr val="00E0FF">
                <a:alpha val="6000"/>
              </a:srgbClr>
            </a:solidFill>
          </p:grpSpPr>
          <p:sp>
            <p:nvSpPr>
              <p:cNvPr id="47" name="Freeform 81">
                <a:extLst>
                  <a:ext uri="{FF2B5EF4-FFF2-40B4-BE49-F238E27FC236}">
                    <a16:creationId xmlns:a16="http://schemas.microsoft.com/office/drawing/2014/main" id="{019372B1-4C54-4ECE-B14B-BC61698AE742}"/>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a:ln>
                    <a:noFill/>
                  </a:ln>
                  <a:solidFill>
                    <a:srgbClr val="151F6D"/>
                  </a:solidFill>
                  <a:effectLst/>
                  <a:uLnTx/>
                  <a:uFillTx/>
                  <a:latin typeface="Calibri" panose="020F0502020204030204"/>
                  <a:ea typeface="+mn-ea"/>
                  <a:cs typeface="+mn-cs"/>
                </a:endParaRPr>
              </a:p>
            </p:txBody>
          </p:sp>
          <p:sp>
            <p:nvSpPr>
              <p:cNvPr id="59" name="Freeform 82">
                <a:extLst>
                  <a:ext uri="{FF2B5EF4-FFF2-40B4-BE49-F238E27FC236}">
                    <a16:creationId xmlns:a16="http://schemas.microsoft.com/office/drawing/2014/main" id="{8DF9E7D7-5176-4004-99BD-EDD3C5A74EBD}"/>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a:ln>
                    <a:noFill/>
                  </a:ln>
                  <a:solidFill>
                    <a:srgbClr val="151F6D"/>
                  </a:solidFill>
                  <a:effectLst/>
                  <a:uLnTx/>
                  <a:uFillTx/>
                  <a:latin typeface="Calibri" panose="020F0502020204030204"/>
                  <a:ea typeface="+mn-ea"/>
                  <a:cs typeface="+mn-cs"/>
                </a:endParaRPr>
              </a:p>
            </p:txBody>
          </p:sp>
          <p:sp>
            <p:nvSpPr>
              <p:cNvPr id="61" name="Freeform 83">
                <a:extLst>
                  <a:ext uri="{FF2B5EF4-FFF2-40B4-BE49-F238E27FC236}">
                    <a16:creationId xmlns:a16="http://schemas.microsoft.com/office/drawing/2014/main" id="{DD8BFEE8-0789-4B3C-823D-2D8757028DB2}"/>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151F6D"/>
                  </a:solidFill>
                  <a:effectLst/>
                  <a:uLnTx/>
                  <a:uFillTx/>
                  <a:latin typeface="Calibri" panose="020F0502020204030204"/>
                  <a:ea typeface="+mn-ea"/>
                  <a:cs typeface="+mn-cs"/>
                </a:endParaRPr>
              </a:p>
            </p:txBody>
          </p:sp>
        </p:grpSp>
      </p:grpSp>
      <p:grpSp>
        <p:nvGrpSpPr>
          <p:cNvPr id="48" name="Group 47">
            <a:extLst>
              <a:ext uri="{FF2B5EF4-FFF2-40B4-BE49-F238E27FC236}">
                <a16:creationId xmlns:a16="http://schemas.microsoft.com/office/drawing/2014/main" id="{164B0C1E-32D5-43D7-A5D2-E67FE9225083}"/>
              </a:ext>
            </a:extLst>
          </p:cNvPr>
          <p:cNvGrpSpPr/>
          <p:nvPr userDrawn="1"/>
        </p:nvGrpSpPr>
        <p:grpSpPr>
          <a:xfrm>
            <a:off x="6334539" y="0"/>
            <a:ext cx="5857463" cy="6858000"/>
            <a:chOff x="6334539" y="0"/>
            <a:chExt cx="5857463" cy="6858000"/>
          </a:xfrm>
        </p:grpSpPr>
        <p:sp>
          <p:nvSpPr>
            <p:cNvPr id="52" name="Rectangle 51">
              <a:extLst>
                <a:ext uri="{FF2B5EF4-FFF2-40B4-BE49-F238E27FC236}">
                  <a16:creationId xmlns:a16="http://schemas.microsoft.com/office/drawing/2014/main" id="{1B5F884C-A8E3-4751-8C7E-E0C3BF5F9F6B}"/>
                </a:ext>
              </a:extLst>
            </p:cNvPr>
            <p:cNvSpPr/>
            <p:nvPr/>
          </p:nvSpPr>
          <p:spPr>
            <a:xfrm>
              <a:off x="6334539" y="0"/>
              <a:ext cx="5857460" cy="6858000"/>
            </a:xfrm>
            <a:prstGeom prst="rect">
              <a:avLst/>
            </a:prstGeom>
            <a:gradFill flip="none" rotWithShape="1">
              <a:gsLst>
                <a:gs pos="0">
                  <a:srgbClr val="00D9FF">
                    <a:alpha val="82000"/>
                  </a:srgbClr>
                </a:gs>
                <a:gs pos="81000">
                  <a:srgbClr val="0A349B"/>
                </a:gs>
                <a:gs pos="32000">
                  <a:srgbClr val="130037">
                    <a:alpha val="84000"/>
                  </a:srgbClr>
                </a:gs>
                <a:gs pos="100000">
                  <a:srgbClr val="0068FF">
                    <a:alpha val="8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53" name="Group 52">
              <a:extLst>
                <a:ext uri="{FF2B5EF4-FFF2-40B4-BE49-F238E27FC236}">
                  <a16:creationId xmlns:a16="http://schemas.microsoft.com/office/drawing/2014/main" id="{67BB8F32-FDEE-41E9-9724-D7C7B3E453CF}"/>
                </a:ext>
              </a:extLst>
            </p:cNvPr>
            <p:cNvGrpSpPr/>
            <p:nvPr/>
          </p:nvGrpSpPr>
          <p:grpSpPr>
            <a:xfrm>
              <a:off x="7717163" y="0"/>
              <a:ext cx="4474839" cy="6858000"/>
              <a:chOff x="7717162" y="0"/>
              <a:chExt cx="4474839" cy="6858000"/>
            </a:xfrm>
            <a:solidFill>
              <a:srgbClr val="00E0FF">
                <a:alpha val="6000"/>
              </a:srgbClr>
            </a:solidFill>
          </p:grpSpPr>
          <p:sp>
            <p:nvSpPr>
              <p:cNvPr id="54" name="Freeform 81">
                <a:extLst>
                  <a:ext uri="{FF2B5EF4-FFF2-40B4-BE49-F238E27FC236}">
                    <a16:creationId xmlns:a16="http://schemas.microsoft.com/office/drawing/2014/main" id="{2616F8F4-70E3-47E0-B43C-9F8A291B7806}"/>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solidFill>
                    <a:srgbClr val="151F6D"/>
                  </a:solidFill>
                </a:endParaRPr>
              </a:p>
            </p:txBody>
          </p:sp>
          <p:sp>
            <p:nvSpPr>
              <p:cNvPr id="55" name="Freeform 82">
                <a:extLst>
                  <a:ext uri="{FF2B5EF4-FFF2-40B4-BE49-F238E27FC236}">
                    <a16:creationId xmlns:a16="http://schemas.microsoft.com/office/drawing/2014/main" id="{7B3542C3-0A56-428B-AEAD-563374DFA6F4}"/>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solidFill>
                    <a:srgbClr val="151F6D"/>
                  </a:solidFill>
                </a:endParaRPr>
              </a:p>
            </p:txBody>
          </p:sp>
          <p:sp>
            <p:nvSpPr>
              <p:cNvPr id="58" name="Freeform 83">
                <a:extLst>
                  <a:ext uri="{FF2B5EF4-FFF2-40B4-BE49-F238E27FC236}">
                    <a16:creationId xmlns:a16="http://schemas.microsoft.com/office/drawing/2014/main" id="{BA4CC4BA-4E39-47AD-B75D-9627488CCFC8}"/>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151F6D"/>
                  </a:solidFill>
                </a:endParaRPr>
              </a:p>
            </p:txBody>
          </p:sp>
        </p:grpSp>
      </p:grpSp>
      <p:sp>
        <p:nvSpPr>
          <p:cNvPr id="13" name="Content Placeholder 12">
            <a:extLst>
              <a:ext uri="{FF2B5EF4-FFF2-40B4-BE49-F238E27FC236}">
                <a16:creationId xmlns:a16="http://schemas.microsoft.com/office/drawing/2014/main" id="{72A083DC-492D-4518-9DCF-552D4FA16BC8}"/>
              </a:ext>
            </a:extLst>
          </p:cNvPr>
          <p:cNvSpPr>
            <a:spLocks noGrp="1"/>
          </p:cNvSpPr>
          <p:nvPr>
            <p:ph sz="quarter" idx="34" hasCustomPrompt="1"/>
          </p:nvPr>
        </p:nvSpPr>
        <p:spPr>
          <a:xfrm>
            <a:off x="495220" y="6466461"/>
            <a:ext cx="5068888" cy="252022"/>
          </a:xfrm>
          <a:prstGeom prst="rect">
            <a:avLst/>
          </a:prstGeom>
        </p:spPr>
        <p:txBody>
          <a:bodyPr/>
          <a:lstStyle>
            <a:lvl1pPr marL="0" indent="0">
              <a:buNone/>
              <a:defRPr sz="1000">
                <a:solidFill>
                  <a:srgbClr val="A6A6A6"/>
                </a:solidFill>
                <a:latin typeface="Brown" pitchFamily="50"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56" name="Text Placeholder 2">
            <a:extLst>
              <a:ext uri="{FF2B5EF4-FFF2-40B4-BE49-F238E27FC236}">
                <a16:creationId xmlns:a16="http://schemas.microsoft.com/office/drawing/2014/main" id="{8E4B4F35-E933-4F4A-8BD2-82B605502BA5}"/>
              </a:ext>
            </a:extLst>
          </p:cNvPr>
          <p:cNvSpPr>
            <a:spLocks noGrp="1"/>
          </p:cNvSpPr>
          <p:nvPr>
            <p:ph type="body" sz="quarter" idx="31" hasCustomPrompt="1"/>
          </p:nvPr>
        </p:nvSpPr>
        <p:spPr>
          <a:xfrm>
            <a:off x="6918810" y="4441350"/>
            <a:ext cx="4786379" cy="355600"/>
          </a:xfrm>
          <a:prstGeom prst="rect">
            <a:avLst/>
          </a:prstGeom>
        </p:spPr>
        <p:txBody>
          <a:bodyPr/>
          <a:lstStyle>
            <a:lvl1pPr marL="0" indent="0">
              <a:buNone/>
              <a:defRPr sz="2400" b="1">
                <a:solidFill>
                  <a:srgbClr val="8EDD65"/>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SIDEBAR HEADER</a:t>
            </a:r>
          </a:p>
        </p:txBody>
      </p:sp>
      <p:sp>
        <p:nvSpPr>
          <p:cNvPr id="18" name="Text Placeholder 2">
            <a:extLst>
              <a:ext uri="{FF2B5EF4-FFF2-40B4-BE49-F238E27FC236}">
                <a16:creationId xmlns:a16="http://schemas.microsoft.com/office/drawing/2014/main" id="{94AFD243-FC46-4B45-978D-A1F867E3DBBE}"/>
              </a:ext>
            </a:extLst>
          </p:cNvPr>
          <p:cNvSpPr>
            <a:spLocks noGrp="1"/>
          </p:cNvSpPr>
          <p:nvPr>
            <p:ph type="body" sz="quarter" idx="11" hasCustomPrompt="1"/>
          </p:nvPr>
        </p:nvSpPr>
        <p:spPr>
          <a:xfrm>
            <a:off x="495218" y="4043683"/>
            <a:ext cx="5585488" cy="310896"/>
          </a:xfrm>
          <a:prstGeom prst="rect">
            <a:avLst/>
          </a:prstGeom>
        </p:spPr>
        <p:txBody>
          <a:bodyPr bIns="0" anchor="ctr"/>
          <a:lstStyle>
            <a:lvl1pPr marL="0" indent="0">
              <a:lnSpc>
                <a:spcPct val="110000"/>
              </a:lnSpc>
              <a:buNone/>
              <a:defRPr sz="14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SUB HEADER</a:t>
            </a:r>
          </a:p>
        </p:txBody>
      </p:sp>
      <p:sp>
        <p:nvSpPr>
          <p:cNvPr id="21" name="Text Placeholder 2">
            <a:extLst>
              <a:ext uri="{FF2B5EF4-FFF2-40B4-BE49-F238E27FC236}">
                <a16:creationId xmlns:a16="http://schemas.microsoft.com/office/drawing/2014/main" id="{FC426A37-DE44-3B49-8CFE-59966E886660}"/>
              </a:ext>
            </a:extLst>
          </p:cNvPr>
          <p:cNvSpPr>
            <a:spLocks noGrp="1"/>
          </p:cNvSpPr>
          <p:nvPr>
            <p:ph type="body" sz="quarter" idx="13" hasCustomPrompt="1"/>
          </p:nvPr>
        </p:nvSpPr>
        <p:spPr>
          <a:xfrm>
            <a:off x="495218" y="3649062"/>
            <a:ext cx="5600780" cy="355600"/>
          </a:xfrm>
          <a:prstGeom prst="rect">
            <a:avLst/>
          </a:prstGeom>
        </p:spPr>
        <p:txBody>
          <a:bodyPr anchor="t"/>
          <a:lstStyle>
            <a:lvl1pPr marL="0" indent="0">
              <a:buNone/>
              <a:defRPr sz="1600" b="1" cap="all" baseline="0">
                <a:solidFill>
                  <a:srgbClr val="0068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EDIT MASTER TEXT STYLES</a:t>
            </a:r>
          </a:p>
        </p:txBody>
      </p:sp>
      <p:sp>
        <p:nvSpPr>
          <p:cNvPr id="24" name="Text Placeholder 2">
            <a:extLst>
              <a:ext uri="{FF2B5EF4-FFF2-40B4-BE49-F238E27FC236}">
                <a16:creationId xmlns:a16="http://schemas.microsoft.com/office/drawing/2014/main" id="{2472E58F-6B58-BE40-B364-3C64C3C6ABB5}"/>
              </a:ext>
            </a:extLst>
          </p:cNvPr>
          <p:cNvSpPr>
            <a:spLocks noGrp="1"/>
          </p:cNvSpPr>
          <p:nvPr>
            <p:ph type="body" sz="quarter" idx="15" hasCustomPrompt="1"/>
          </p:nvPr>
        </p:nvSpPr>
        <p:spPr>
          <a:xfrm>
            <a:off x="495218" y="1344168"/>
            <a:ext cx="5600780" cy="1024128"/>
          </a:xfrm>
          <a:prstGeom prst="rect">
            <a:avLst/>
          </a:prstGeom>
        </p:spPr>
        <p:txBody>
          <a:bodyPr tIns="91440" bIns="91440"/>
          <a:lstStyle>
            <a:lvl1pPr marL="0" indent="0">
              <a:lnSpc>
                <a:spcPct val="90000"/>
              </a:lnSpc>
              <a:spcBef>
                <a:spcPts val="0"/>
              </a:spcBef>
              <a:buNone/>
              <a:defRPr sz="3000" b="0" cap="all" baseline="0">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TITLE</a:t>
            </a:r>
          </a:p>
        </p:txBody>
      </p:sp>
      <p:sp>
        <p:nvSpPr>
          <p:cNvPr id="26" name="Text Placeholder 2">
            <a:extLst>
              <a:ext uri="{FF2B5EF4-FFF2-40B4-BE49-F238E27FC236}">
                <a16:creationId xmlns:a16="http://schemas.microsoft.com/office/drawing/2014/main" id="{9A0DE5A3-703A-B043-B000-676BD279D2BE}"/>
              </a:ext>
            </a:extLst>
          </p:cNvPr>
          <p:cNvSpPr>
            <a:spLocks noGrp="1"/>
          </p:cNvSpPr>
          <p:nvPr>
            <p:ph type="body" sz="quarter" idx="16" hasCustomPrompt="1"/>
          </p:nvPr>
        </p:nvSpPr>
        <p:spPr>
          <a:xfrm>
            <a:off x="495218" y="630936"/>
            <a:ext cx="5055048" cy="281849"/>
          </a:xfrm>
          <a:prstGeom prst="rect">
            <a:avLst/>
          </a:prstGeom>
        </p:spPr>
        <p:txBody>
          <a:bodyPr tIns="91440" anchor="ctr"/>
          <a:lstStyle>
            <a:lvl1pPr marL="0" indent="0">
              <a:buNone/>
              <a:defRPr sz="1400" b="0" cap="all" baseline="0">
                <a:solidFill>
                  <a:schemeClr val="bg1"/>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CATEGORY NAME</a:t>
            </a:r>
          </a:p>
        </p:txBody>
      </p:sp>
      <p:sp>
        <p:nvSpPr>
          <p:cNvPr id="27" name="Text Placeholder 2">
            <a:extLst>
              <a:ext uri="{FF2B5EF4-FFF2-40B4-BE49-F238E27FC236}">
                <a16:creationId xmlns:a16="http://schemas.microsoft.com/office/drawing/2014/main" id="{A0C54DA4-619E-CF49-B2AB-E2DBAD77413E}"/>
              </a:ext>
            </a:extLst>
          </p:cNvPr>
          <p:cNvSpPr>
            <a:spLocks noGrp="1"/>
          </p:cNvSpPr>
          <p:nvPr>
            <p:ph type="body" sz="quarter" idx="17" hasCustomPrompt="1"/>
          </p:nvPr>
        </p:nvSpPr>
        <p:spPr>
          <a:xfrm>
            <a:off x="6918810" y="970280"/>
            <a:ext cx="4777969" cy="355600"/>
          </a:xfrm>
          <a:prstGeom prst="rect">
            <a:avLst/>
          </a:prstGeom>
        </p:spPr>
        <p:txBody>
          <a:bodyPr/>
          <a:lstStyle>
            <a:lvl1pPr marL="0" indent="0">
              <a:buNone/>
              <a:defRPr sz="2400" b="1" cap="all" baseline="0">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SIDEBAR HEADER</a:t>
            </a:r>
          </a:p>
        </p:txBody>
      </p:sp>
      <p:sp>
        <p:nvSpPr>
          <p:cNvPr id="28" name="Text Placeholder 2">
            <a:extLst>
              <a:ext uri="{FF2B5EF4-FFF2-40B4-BE49-F238E27FC236}">
                <a16:creationId xmlns:a16="http://schemas.microsoft.com/office/drawing/2014/main" id="{6B97A9FF-CAAA-054D-8E9C-579E71B2D917}"/>
              </a:ext>
            </a:extLst>
          </p:cNvPr>
          <p:cNvSpPr>
            <a:spLocks noGrp="1"/>
          </p:cNvSpPr>
          <p:nvPr>
            <p:ph type="body" sz="quarter" idx="18" hasCustomPrompt="1"/>
          </p:nvPr>
        </p:nvSpPr>
        <p:spPr>
          <a:xfrm>
            <a:off x="8732733" y="1708150"/>
            <a:ext cx="2960792" cy="1099040"/>
          </a:xfrm>
          <a:prstGeom prst="rect">
            <a:avLst/>
          </a:prstGeom>
        </p:spPr>
        <p:txBody>
          <a:bodyPr/>
          <a:lstStyle>
            <a:lvl1pPr marL="0" indent="0">
              <a:lnSpc>
                <a:spcPct val="100000"/>
              </a:lnSpc>
              <a:spcBef>
                <a:spcPts val="300"/>
              </a:spcBef>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4" name="Content Placeholder 3">
            <a:extLst>
              <a:ext uri="{FF2B5EF4-FFF2-40B4-BE49-F238E27FC236}">
                <a16:creationId xmlns:a16="http://schemas.microsoft.com/office/drawing/2014/main" id="{478B3A80-19FB-4FD2-A312-55CB5B4CB1F2}"/>
              </a:ext>
            </a:extLst>
          </p:cNvPr>
          <p:cNvSpPr>
            <a:spLocks noGrp="1"/>
          </p:cNvSpPr>
          <p:nvPr>
            <p:ph sz="quarter" idx="19" hasCustomPrompt="1"/>
          </p:nvPr>
        </p:nvSpPr>
        <p:spPr>
          <a:xfrm>
            <a:off x="495218" y="2591768"/>
            <a:ext cx="5600780" cy="271463"/>
          </a:xfrm>
          <a:prstGeom prst="rect">
            <a:avLst/>
          </a:prstGeom>
        </p:spPr>
        <p:txBody>
          <a:bodyPr/>
          <a:lstStyle>
            <a:lvl1pPr marL="0" indent="0">
              <a:buNone/>
              <a:defRPr kumimoji="0" lang="en-US" sz="1600" b="1" i="0" u="none" strike="noStrike" kern="0" cap="all" spc="0" normalizeH="0" baseline="0" dirty="0" smtClean="0">
                <a:ln>
                  <a:noFill/>
                </a:ln>
                <a:solidFill>
                  <a:srgbClr val="0068FF"/>
                </a:solidFill>
                <a:effectLst/>
                <a:uLnTx/>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eaLnBrk="1" fontAlgn="auto" latinLnBrk="0" hangingPunct="0">
              <a:lnSpc>
                <a:spcPct val="100000"/>
              </a:lnSpc>
              <a:spcBef>
                <a:spcPts val="0"/>
              </a:spcBef>
              <a:spcAft>
                <a:spcPts val="0"/>
              </a:spcAft>
              <a:buClrTx/>
              <a:buSzTx/>
              <a:buFontTx/>
              <a:buNone/>
              <a:tabLst/>
              <a:defRPr/>
            </a:pPr>
            <a:r>
              <a:rPr lang="en-US"/>
              <a:t>EDIT MASTER TEXT STYLES</a:t>
            </a:r>
          </a:p>
        </p:txBody>
      </p:sp>
      <p:sp>
        <p:nvSpPr>
          <p:cNvPr id="6" name="Content Placeholder 5">
            <a:extLst>
              <a:ext uri="{FF2B5EF4-FFF2-40B4-BE49-F238E27FC236}">
                <a16:creationId xmlns:a16="http://schemas.microsoft.com/office/drawing/2014/main" id="{CA068E33-B441-46CB-8B11-8B3E91FC7184}"/>
              </a:ext>
            </a:extLst>
          </p:cNvPr>
          <p:cNvSpPr>
            <a:spLocks noGrp="1"/>
          </p:cNvSpPr>
          <p:nvPr>
            <p:ph sz="quarter" idx="20" hasCustomPrompt="1"/>
          </p:nvPr>
        </p:nvSpPr>
        <p:spPr>
          <a:xfrm>
            <a:off x="495218" y="2866641"/>
            <a:ext cx="5585488" cy="757918"/>
          </a:xfrm>
          <a:prstGeom prst="rect">
            <a:avLst/>
          </a:prstGeom>
        </p:spPr>
        <p:txBody>
          <a:bodyPr/>
          <a:lstStyle>
            <a:lvl1pPr marL="0" indent="0">
              <a:buNone/>
              <a:defRPr kumimoji="0" lang="en-US" sz="1200" b="0" i="0" u="none" strike="noStrike" cap="none" spc="0" normalizeH="0" baseline="0" dirty="0">
                <a:ln>
                  <a:noFill/>
                </a:ln>
                <a:solidFill>
                  <a:srgbClr val="150038"/>
                </a:solidFill>
                <a:effectLst/>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fontAlgn="auto" latinLnBrk="0" hangingPunct="0">
              <a:lnSpc>
                <a:spcPct val="100000"/>
              </a:lnSpc>
              <a:spcBef>
                <a:spcPts val="0"/>
              </a:spcBef>
              <a:spcAft>
                <a:spcPts val="0"/>
              </a:spcAft>
              <a:buClrTx/>
              <a:buSzTx/>
              <a:buFontTx/>
              <a:buNone/>
              <a:tabLst/>
              <a:defRPr/>
            </a:pPr>
            <a:r>
              <a:rPr lang="en-US"/>
              <a:t>Edit master text styles</a:t>
            </a:r>
          </a:p>
        </p:txBody>
      </p:sp>
      <p:sp>
        <p:nvSpPr>
          <p:cNvPr id="8" name="Content Placeholder 7">
            <a:extLst>
              <a:ext uri="{FF2B5EF4-FFF2-40B4-BE49-F238E27FC236}">
                <a16:creationId xmlns:a16="http://schemas.microsoft.com/office/drawing/2014/main" id="{5BD42E10-F446-41E5-970D-AD423E2C68CC}"/>
              </a:ext>
            </a:extLst>
          </p:cNvPr>
          <p:cNvSpPr>
            <a:spLocks noGrp="1"/>
          </p:cNvSpPr>
          <p:nvPr>
            <p:ph sz="quarter" idx="21"/>
          </p:nvPr>
        </p:nvSpPr>
        <p:spPr>
          <a:xfrm>
            <a:off x="495218" y="4369917"/>
            <a:ext cx="5607445" cy="365760"/>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b="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2" name="Text Placeholder 2">
            <a:extLst>
              <a:ext uri="{FF2B5EF4-FFF2-40B4-BE49-F238E27FC236}">
                <a16:creationId xmlns:a16="http://schemas.microsoft.com/office/drawing/2014/main" id="{33EC64FF-654E-4793-9890-01C288EA60D6}"/>
              </a:ext>
            </a:extLst>
          </p:cNvPr>
          <p:cNvSpPr>
            <a:spLocks noGrp="1"/>
          </p:cNvSpPr>
          <p:nvPr>
            <p:ph type="body" sz="quarter" idx="22" hasCustomPrompt="1"/>
          </p:nvPr>
        </p:nvSpPr>
        <p:spPr>
          <a:xfrm>
            <a:off x="495218" y="4781714"/>
            <a:ext cx="5587238" cy="310896"/>
          </a:xfrm>
          <a:prstGeom prst="rect">
            <a:avLst/>
          </a:prstGeom>
        </p:spPr>
        <p:txBody>
          <a:bodyPr bIns="0" anchor="ctr"/>
          <a:lstStyle>
            <a:lvl1pPr marL="0" indent="0">
              <a:lnSpc>
                <a:spcPct val="110000"/>
              </a:lnSpc>
              <a:buNone/>
              <a:defRPr sz="14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SUB HEADER</a:t>
            </a:r>
          </a:p>
        </p:txBody>
      </p:sp>
      <p:sp>
        <p:nvSpPr>
          <p:cNvPr id="33" name="Content Placeholder 7">
            <a:extLst>
              <a:ext uri="{FF2B5EF4-FFF2-40B4-BE49-F238E27FC236}">
                <a16:creationId xmlns:a16="http://schemas.microsoft.com/office/drawing/2014/main" id="{4D5E68D0-03F1-4144-B0B1-C0FC43ABB3C3}"/>
              </a:ext>
            </a:extLst>
          </p:cNvPr>
          <p:cNvSpPr>
            <a:spLocks noGrp="1"/>
          </p:cNvSpPr>
          <p:nvPr>
            <p:ph sz="quarter" idx="23"/>
          </p:nvPr>
        </p:nvSpPr>
        <p:spPr>
          <a:xfrm>
            <a:off x="495218" y="5103239"/>
            <a:ext cx="5607445" cy="365760"/>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4" name="Text Placeholder 2">
            <a:extLst>
              <a:ext uri="{FF2B5EF4-FFF2-40B4-BE49-F238E27FC236}">
                <a16:creationId xmlns:a16="http://schemas.microsoft.com/office/drawing/2014/main" id="{3262244C-63CA-47C8-98E9-2E231EE131F5}"/>
              </a:ext>
            </a:extLst>
          </p:cNvPr>
          <p:cNvSpPr>
            <a:spLocks noGrp="1"/>
          </p:cNvSpPr>
          <p:nvPr>
            <p:ph type="body" sz="quarter" idx="24" hasCustomPrompt="1"/>
          </p:nvPr>
        </p:nvSpPr>
        <p:spPr>
          <a:xfrm>
            <a:off x="495218" y="5519744"/>
            <a:ext cx="5587238" cy="310896"/>
          </a:xfrm>
          <a:prstGeom prst="rect">
            <a:avLst/>
          </a:prstGeom>
        </p:spPr>
        <p:txBody>
          <a:bodyPr bIns="0" anchor="ctr"/>
          <a:lstStyle>
            <a:lvl1pPr marL="0" indent="0">
              <a:lnSpc>
                <a:spcPct val="110000"/>
              </a:lnSpc>
              <a:buNone/>
              <a:defRPr sz="1400" b="1">
                <a:solidFill>
                  <a:srgbClr val="150038"/>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SUB HEADER</a:t>
            </a:r>
          </a:p>
        </p:txBody>
      </p:sp>
      <p:sp>
        <p:nvSpPr>
          <p:cNvPr id="35" name="Content Placeholder 7">
            <a:extLst>
              <a:ext uri="{FF2B5EF4-FFF2-40B4-BE49-F238E27FC236}">
                <a16:creationId xmlns:a16="http://schemas.microsoft.com/office/drawing/2014/main" id="{7D08A0A1-1FD3-4196-A8F4-ED5B45FFDE19}"/>
              </a:ext>
            </a:extLst>
          </p:cNvPr>
          <p:cNvSpPr>
            <a:spLocks noGrp="1"/>
          </p:cNvSpPr>
          <p:nvPr>
            <p:ph sz="quarter" idx="25"/>
          </p:nvPr>
        </p:nvSpPr>
        <p:spPr>
          <a:xfrm>
            <a:off x="495218" y="5843818"/>
            <a:ext cx="5607445" cy="365760"/>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200" kern="1200" dirty="0">
                <a:solidFill>
                  <a:srgbClr val="150038"/>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 name="Text Placeholder 2">
            <a:extLst>
              <a:ext uri="{FF2B5EF4-FFF2-40B4-BE49-F238E27FC236}">
                <a16:creationId xmlns:a16="http://schemas.microsoft.com/office/drawing/2014/main" id="{F47953E9-DD65-4EDC-87FD-2B3A61F187E7}"/>
              </a:ext>
            </a:extLst>
          </p:cNvPr>
          <p:cNvSpPr>
            <a:spLocks noGrp="1"/>
          </p:cNvSpPr>
          <p:nvPr>
            <p:ph type="body" sz="quarter" idx="26" hasCustomPrompt="1"/>
          </p:nvPr>
        </p:nvSpPr>
        <p:spPr>
          <a:xfrm>
            <a:off x="6918810" y="1708150"/>
            <a:ext cx="1793390" cy="709613"/>
          </a:xfrm>
          <a:prstGeom prst="rect">
            <a:avLst/>
          </a:prstGeom>
        </p:spPr>
        <p:txBody>
          <a:bodyPr/>
          <a:lstStyle>
            <a:lvl1pPr marL="0" indent="0">
              <a:buNone/>
              <a:defRPr sz="4000" b="1" baseline="0">
                <a:solidFill>
                  <a:srgbClr val="8EDD65"/>
                </a:solidFill>
                <a:latin typeface="Brown" pitchFamily="50" charset="0"/>
              </a:defRPr>
            </a:lvl1pPr>
            <a:lvl2pPr marL="228600" indent="0">
              <a:buNone/>
              <a:defRPr>
                <a:solidFill>
                  <a:srgbClr val="FFFFFF"/>
                </a:solidFill>
                <a:latin typeface="Brown" pitchFamily="50" charset="0"/>
              </a:defRPr>
            </a:lvl2pPr>
            <a:lvl3pPr marL="457200" indent="0">
              <a:buNone/>
              <a:defRPr>
                <a:solidFill>
                  <a:srgbClr val="FFFFFF"/>
                </a:solidFill>
                <a:latin typeface="Brown" pitchFamily="50" charset="0"/>
              </a:defRPr>
            </a:lvl3pPr>
            <a:lvl4pPr marL="685800" indent="0">
              <a:buNone/>
              <a:defRPr>
                <a:solidFill>
                  <a:srgbClr val="FFFFFF"/>
                </a:solidFill>
                <a:latin typeface="Brown" pitchFamily="50" charset="0"/>
              </a:defRPr>
            </a:lvl4pPr>
            <a:lvl5pPr marL="914400" indent="0">
              <a:buNone/>
              <a:defRPr>
                <a:solidFill>
                  <a:srgbClr val="FFFFFF"/>
                </a:solidFill>
                <a:latin typeface="Brown" pitchFamily="50" charset="0"/>
              </a:defRPr>
            </a:lvl5pPr>
          </a:lstStyle>
          <a:p>
            <a:pPr lvl="0"/>
            <a:r>
              <a:rPr lang="en-US"/>
              <a:t>EDIT</a:t>
            </a:r>
          </a:p>
        </p:txBody>
      </p:sp>
      <p:sp>
        <p:nvSpPr>
          <p:cNvPr id="7" name="Text Placeholder 6">
            <a:extLst>
              <a:ext uri="{FF2B5EF4-FFF2-40B4-BE49-F238E27FC236}">
                <a16:creationId xmlns:a16="http://schemas.microsoft.com/office/drawing/2014/main" id="{8777ACA4-D48B-4871-8875-0F061EB39F20}"/>
              </a:ext>
            </a:extLst>
          </p:cNvPr>
          <p:cNvSpPr>
            <a:spLocks noGrp="1"/>
          </p:cNvSpPr>
          <p:nvPr>
            <p:ph type="body" sz="quarter" idx="27"/>
          </p:nvPr>
        </p:nvSpPr>
        <p:spPr>
          <a:xfrm>
            <a:off x="6918810" y="2235689"/>
            <a:ext cx="1793390"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49" name="Text Placeholder 2">
            <a:extLst>
              <a:ext uri="{FF2B5EF4-FFF2-40B4-BE49-F238E27FC236}">
                <a16:creationId xmlns:a16="http://schemas.microsoft.com/office/drawing/2014/main" id="{0F2A7108-3CAC-4AC9-883C-93EA6B81A6D8}"/>
              </a:ext>
            </a:extLst>
          </p:cNvPr>
          <p:cNvSpPr>
            <a:spLocks noGrp="1"/>
          </p:cNvSpPr>
          <p:nvPr>
            <p:ph type="body" sz="quarter" idx="28" hasCustomPrompt="1"/>
          </p:nvPr>
        </p:nvSpPr>
        <p:spPr>
          <a:xfrm>
            <a:off x="8732733" y="3086100"/>
            <a:ext cx="2960792" cy="1099040"/>
          </a:xfrm>
          <a:prstGeom prst="rect">
            <a:avLst/>
          </a:prstGeom>
        </p:spPr>
        <p:txBody>
          <a:bodyPr/>
          <a:lstStyle>
            <a:lvl1pPr marL="0" indent="0">
              <a:lnSpc>
                <a:spcPct val="100000"/>
              </a:lnSpc>
              <a:spcBef>
                <a:spcPts val="300"/>
              </a:spcBef>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50" name="Text Placeholder 2">
            <a:extLst>
              <a:ext uri="{FF2B5EF4-FFF2-40B4-BE49-F238E27FC236}">
                <a16:creationId xmlns:a16="http://schemas.microsoft.com/office/drawing/2014/main" id="{14C680CC-69C7-4163-8C64-045785298DF2}"/>
              </a:ext>
            </a:extLst>
          </p:cNvPr>
          <p:cNvSpPr>
            <a:spLocks noGrp="1"/>
          </p:cNvSpPr>
          <p:nvPr>
            <p:ph type="body" sz="quarter" idx="29" hasCustomPrompt="1"/>
          </p:nvPr>
        </p:nvSpPr>
        <p:spPr>
          <a:xfrm>
            <a:off x="6918810" y="3086100"/>
            <a:ext cx="1793390" cy="709613"/>
          </a:xfrm>
          <a:prstGeom prst="rect">
            <a:avLst/>
          </a:prstGeom>
        </p:spPr>
        <p:txBody>
          <a:bodyPr/>
          <a:lstStyle>
            <a:lvl1pPr marL="0" indent="0">
              <a:buNone/>
              <a:defRPr sz="4000" b="1" baseline="0">
                <a:solidFill>
                  <a:srgbClr val="8EDD65"/>
                </a:solidFill>
                <a:latin typeface="Brown" pitchFamily="50" charset="0"/>
              </a:defRPr>
            </a:lvl1pPr>
            <a:lvl2pPr marL="228600" indent="0">
              <a:buNone/>
              <a:defRPr>
                <a:solidFill>
                  <a:srgbClr val="FFFFFF"/>
                </a:solidFill>
                <a:latin typeface="Brown" pitchFamily="50" charset="0"/>
              </a:defRPr>
            </a:lvl2pPr>
            <a:lvl3pPr marL="457200" indent="0">
              <a:buNone/>
              <a:defRPr>
                <a:solidFill>
                  <a:srgbClr val="FFFFFF"/>
                </a:solidFill>
                <a:latin typeface="Brown" pitchFamily="50" charset="0"/>
              </a:defRPr>
            </a:lvl3pPr>
            <a:lvl4pPr marL="685800" indent="0">
              <a:buNone/>
              <a:defRPr>
                <a:solidFill>
                  <a:srgbClr val="FFFFFF"/>
                </a:solidFill>
                <a:latin typeface="Brown" pitchFamily="50" charset="0"/>
              </a:defRPr>
            </a:lvl4pPr>
            <a:lvl5pPr marL="914400" indent="0">
              <a:buNone/>
              <a:defRPr>
                <a:solidFill>
                  <a:srgbClr val="FFFFFF"/>
                </a:solidFill>
                <a:latin typeface="Brown" pitchFamily="50" charset="0"/>
              </a:defRPr>
            </a:lvl5pPr>
          </a:lstStyle>
          <a:p>
            <a:pPr lvl="0"/>
            <a:r>
              <a:rPr lang="en-US"/>
              <a:t>EDIT</a:t>
            </a:r>
          </a:p>
        </p:txBody>
      </p:sp>
      <p:sp>
        <p:nvSpPr>
          <p:cNvPr id="51" name="Text Placeholder 6">
            <a:extLst>
              <a:ext uri="{FF2B5EF4-FFF2-40B4-BE49-F238E27FC236}">
                <a16:creationId xmlns:a16="http://schemas.microsoft.com/office/drawing/2014/main" id="{50D8FDBD-BB72-4842-B2DA-F902ECC2D562}"/>
              </a:ext>
            </a:extLst>
          </p:cNvPr>
          <p:cNvSpPr>
            <a:spLocks noGrp="1"/>
          </p:cNvSpPr>
          <p:nvPr>
            <p:ph type="body" sz="quarter" idx="30"/>
          </p:nvPr>
        </p:nvSpPr>
        <p:spPr>
          <a:xfrm>
            <a:off x="6918810" y="3613639"/>
            <a:ext cx="1793390" cy="571501"/>
          </a:xfrm>
          <a:prstGeom prst="rect">
            <a:avLst/>
          </a:prstGeom>
        </p:spPr>
        <p:txBody>
          <a:bodyPr/>
          <a:lstStyle>
            <a:lvl1pPr marL="0" indent="0">
              <a:buNone/>
              <a:defRPr sz="10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57" name="Text Placeholder 2">
            <a:extLst>
              <a:ext uri="{FF2B5EF4-FFF2-40B4-BE49-F238E27FC236}">
                <a16:creationId xmlns:a16="http://schemas.microsoft.com/office/drawing/2014/main" id="{7E27C806-2514-4550-AB9F-AAB2C0554264}"/>
              </a:ext>
            </a:extLst>
          </p:cNvPr>
          <p:cNvSpPr>
            <a:spLocks noGrp="1"/>
          </p:cNvSpPr>
          <p:nvPr>
            <p:ph type="body" sz="quarter" idx="32" hasCustomPrompt="1"/>
          </p:nvPr>
        </p:nvSpPr>
        <p:spPr>
          <a:xfrm>
            <a:off x="6918810" y="4946649"/>
            <a:ext cx="4777970" cy="602539"/>
          </a:xfrm>
          <a:prstGeom prst="rect">
            <a:avLst/>
          </a:prstGeom>
        </p:spPr>
        <p:txBody>
          <a:bodyPr/>
          <a:lstStyle>
            <a:lvl1pPr marL="0" indent="0">
              <a:lnSpc>
                <a:spcPct val="100000"/>
              </a:lnSpc>
              <a:spcBef>
                <a:spcPts val="300"/>
              </a:spcBef>
              <a:buNone/>
              <a:defRPr sz="1600" b="1">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60" name="Text Placeholder 6">
            <a:extLst>
              <a:ext uri="{FF2B5EF4-FFF2-40B4-BE49-F238E27FC236}">
                <a16:creationId xmlns:a16="http://schemas.microsoft.com/office/drawing/2014/main" id="{F0E99FEB-5B24-4EDD-8BFC-D6E8035951AD}"/>
              </a:ext>
            </a:extLst>
          </p:cNvPr>
          <p:cNvSpPr>
            <a:spLocks noGrp="1"/>
          </p:cNvSpPr>
          <p:nvPr>
            <p:ph type="body" sz="quarter" idx="33"/>
          </p:nvPr>
        </p:nvSpPr>
        <p:spPr>
          <a:xfrm>
            <a:off x="6918810" y="5498390"/>
            <a:ext cx="4786379" cy="571501"/>
          </a:xfrm>
          <a:prstGeom prst="rect">
            <a:avLst/>
          </a:prstGeom>
        </p:spPr>
        <p:txBody>
          <a:bodyPr/>
          <a:lstStyle>
            <a:lvl1pPr marL="0" indent="0">
              <a:buNone/>
              <a:defRPr sz="1200">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11" name="Content Placeholder 10">
            <a:extLst>
              <a:ext uri="{FF2B5EF4-FFF2-40B4-BE49-F238E27FC236}">
                <a16:creationId xmlns:a16="http://schemas.microsoft.com/office/drawing/2014/main" id="{D54DBF8E-734A-471C-BE5B-C4589DC490E3}"/>
              </a:ext>
            </a:extLst>
          </p:cNvPr>
          <p:cNvSpPr>
            <a:spLocks noGrp="1"/>
          </p:cNvSpPr>
          <p:nvPr>
            <p:ph sz="quarter" idx="39" hasCustomPrompt="1"/>
          </p:nvPr>
        </p:nvSpPr>
        <p:spPr>
          <a:xfrm>
            <a:off x="495218" y="274320"/>
            <a:ext cx="3791773" cy="320040"/>
          </a:xfrm>
          <a:prstGeom prst="rect">
            <a:avLst/>
          </a:prstGeom>
        </p:spPr>
        <p:txBody>
          <a:bodyPr anchor="ctr"/>
          <a:lstStyle>
            <a:lvl1pPr marL="0" indent="0">
              <a:buNone/>
              <a:defRPr sz="1500" cap="all" spc="300" baseline="0">
                <a:solidFill>
                  <a:srgbClr val="150038"/>
                </a:solidFill>
                <a:latin typeface="Brown" pitchFamily="50"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15" name="Content Placeholder 14">
            <a:extLst>
              <a:ext uri="{FF2B5EF4-FFF2-40B4-BE49-F238E27FC236}">
                <a16:creationId xmlns:a16="http://schemas.microsoft.com/office/drawing/2014/main" id="{3C2B11B7-6E00-49F0-AE02-21EC5011019D}"/>
              </a:ext>
            </a:extLst>
          </p:cNvPr>
          <p:cNvSpPr>
            <a:spLocks noGrp="1"/>
          </p:cNvSpPr>
          <p:nvPr>
            <p:ph sz="quarter" idx="40" hasCustomPrompt="1"/>
          </p:nvPr>
        </p:nvSpPr>
        <p:spPr>
          <a:xfrm>
            <a:off x="495217" y="1005840"/>
            <a:ext cx="5607445" cy="320040"/>
          </a:xfrm>
          <a:prstGeom prst="rect">
            <a:avLst/>
          </a:prstGeom>
        </p:spPr>
        <p:txBody>
          <a:bodyPr/>
          <a:lstStyle>
            <a:lvl1pPr marL="0" indent="0">
              <a:buNone/>
              <a:defRPr sz="1500" b="1" cap="all" baseline="0">
                <a:solidFill>
                  <a:srgbClr val="0068FF"/>
                </a:solidFill>
                <a:latin typeface="Brown" pitchFamily="50" charset="0"/>
              </a:defRPr>
            </a:lvl1pPr>
          </a:lstStyle>
          <a:p>
            <a:pPr lvl="0"/>
            <a:r>
              <a:rPr lang="en-US"/>
              <a:t>EDIT MASTER TEXT STYLES</a:t>
            </a:r>
          </a:p>
        </p:txBody>
      </p:sp>
      <p:sp>
        <p:nvSpPr>
          <p:cNvPr id="19" name="Content Placeholder 18">
            <a:extLst>
              <a:ext uri="{FF2B5EF4-FFF2-40B4-BE49-F238E27FC236}">
                <a16:creationId xmlns:a16="http://schemas.microsoft.com/office/drawing/2014/main" id="{C99CF0CC-4913-48E1-9ECE-741E9B1B04D9}"/>
              </a:ext>
            </a:extLst>
          </p:cNvPr>
          <p:cNvSpPr>
            <a:spLocks noGrp="1"/>
          </p:cNvSpPr>
          <p:nvPr>
            <p:ph sz="quarter" idx="41"/>
          </p:nvPr>
        </p:nvSpPr>
        <p:spPr>
          <a:xfrm>
            <a:off x="495218" y="1850016"/>
            <a:ext cx="5600781" cy="745965"/>
          </a:xfrm>
          <a:prstGeom prst="rect">
            <a:avLst/>
          </a:prstGeom>
        </p:spPr>
        <p:txBody>
          <a:bodyPr/>
          <a:lstStyle>
            <a:lvl1pPr marL="0" indent="0">
              <a:buNone/>
              <a:defRPr sz="1800">
                <a:solidFill>
                  <a:srgbClr val="0068FF"/>
                </a:solidFill>
                <a:latin typeface="Brown" pitchFamily="50" charset="0"/>
              </a:defRPr>
            </a:lvl1pPr>
            <a:lvl2pPr marL="228600" indent="0">
              <a:buNone/>
              <a:defRPr/>
            </a:lvl2pPr>
          </a:lstStyle>
          <a:p>
            <a:pPr lvl="0"/>
            <a:r>
              <a:rPr lang="en-US"/>
              <a:t>Edit Master text styles</a:t>
            </a:r>
          </a:p>
        </p:txBody>
      </p:sp>
      <p:pic>
        <p:nvPicPr>
          <p:cNvPr id="36" name="Picture 35">
            <a:extLst>
              <a:ext uri="{FF2B5EF4-FFF2-40B4-BE49-F238E27FC236}">
                <a16:creationId xmlns:a16="http://schemas.microsoft.com/office/drawing/2014/main" id="{04385379-8BCF-47A8-883C-610E4817E0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50" y="6152661"/>
            <a:ext cx="1718537" cy="420319"/>
          </a:xfrm>
          <a:prstGeom prst="rect">
            <a:avLst/>
          </a:prstGeom>
        </p:spPr>
      </p:pic>
    </p:spTree>
    <p:extLst>
      <p:ext uri="{BB962C8B-B14F-4D97-AF65-F5344CB8AC3E}">
        <p14:creationId xmlns:p14="http://schemas.microsoft.com/office/powerpoint/2010/main" val="2263366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44">
          <p15:clr>
            <a:srgbClr val="FBAE40"/>
          </p15:clr>
        </p15:guide>
        <p15:guide id="4" orient="horz" pos="704">
          <p15:clr>
            <a:srgbClr val="FBAE40"/>
          </p15:clr>
        </p15:guide>
        <p15:guide id="5" pos="7366">
          <p15:clr>
            <a:srgbClr val="FBAE40"/>
          </p15:clr>
        </p15:guide>
        <p15:guide id="6" pos="54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CDDC-1ADF-405D-9536-13A22AE9C5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70BE4-A12C-4120-968C-F8D4D77F0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4A229B-A5A0-4FE8-B61F-2F9D59480DA2}"/>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5" name="Footer Placeholder 4">
            <a:extLst>
              <a:ext uri="{FF2B5EF4-FFF2-40B4-BE49-F238E27FC236}">
                <a16:creationId xmlns:a16="http://schemas.microsoft.com/office/drawing/2014/main" id="{E5541E55-CEC4-47F7-80EE-11B05603A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86CEB-505D-4CFE-8E50-624EE0A5325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183548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mplate Slide">
    <p:bg>
      <p:bgPr>
        <a:solidFill>
          <a:srgbClr val="150038"/>
        </a:solidFill>
        <a:effectLst/>
      </p:bgPr>
    </p:bg>
    <p:spTree>
      <p:nvGrpSpPr>
        <p:cNvPr id="1" name=""/>
        <p:cNvGrpSpPr/>
        <p:nvPr/>
      </p:nvGrpSpPr>
      <p:grpSpPr>
        <a:xfrm>
          <a:off x="0" y="0"/>
          <a:ext cx="0" cy="0"/>
          <a:chOff x="0" y="0"/>
          <a:chExt cx="0" cy="0"/>
        </a:xfrm>
      </p:grpSpPr>
      <p:sp>
        <p:nvSpPr>
          <p:cNvPr id="60" name="Text Placeholder 6">
            <a:extLst>
              <a:ext uri="{FF2B5EF4-FFF2-40B4-BE49-F238E27FC236}">
                <a16:creationId xmlns:a16="http://schemas.microsoft.com/office/drawing/2014/main" id="{F0E99FEB-5B24-4EDD-8BFC-D6E8035951AD}"/>
              </a:ext>
            </a:extLst>
          </p:cNvPr>
          <p:cNvSpPr>
            <a:spLocks noGrp="1"/>
          </p:cNvSpPr>
          <p:nvPr>
            <p:ph type="body" sz="quarter" idx="33"/>
          </p:nvPr>
        </p:nvSpPr>
        <p:spPr>
          <a:xfrm>
            <a:off x="4664957" y="6153288"/>
            <a:ext cx="7255278" cy="571501"/>
          </a:xfrm>
          <a:prstGeom prst="rect">
            <a:avLst/>
          </a:prstGeom>
        </p:spPr>
        <p:txBody>
          <a:bodyPr/>
          <a:lstStyle>
            <a:lvl1pPr marL="0" indent="0">
              <a:buNone/>
              <a:defRPr sz="1600" b="1">
                <a:solidFill>
                  <a:srgbClr val="FFFFFF"/>
                </a:solidFill>
                <a:latin typeface="Brown" pitchFamily="50"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57" name="Text Placeholder 2">
            <a:extLst>
              <a:ext uri="{FF2B5EF4-FFF2-40B4-BE49-F238E27FC236}">
                <a16:creationId xmlns:a16="http://schemas.microsoft.com/office/drawing/2014/main" id="{7E27C806-2514-4550-AB9F-AAB2C0554264}"/>
              </a:ext>
            </a:extLst>
          </p:cNvPr>
          <p:cNvSpPr>
            <a:spLocks noGrp="1"/>
          </p:cNvSpPr>
          <p:nvPr>
            <p:ph type="body" sz="quarter" idx="32" hasCustomPrompt="1"/>
          </p:nvPr>
        </p:nvSpPr>
        <p:spPr>
          <a:xfrm>
            <a:off x="4668208" y="4685954"/>
            <a:ext cx="7255278" cy="1439075"/>
          </a:xfrm>
          <a:prstGeom prst="rect">
            <a:avLst/>
          </a:prstGeom>
        </p:spPr>
        <p:txBody>
          <a:bodyPr/>
          <a:lstStyle>
            <a:lvl1pPr marL="0" indent="0">
              <a:lnSpc>
                <a:spcPct val="110000"/>
              </a:lnSpc>
              <a:buNone/>
              <a:defRPr sz="2400" b="0">
                <a:solidFill>
                  <a:srgbClr val="FFFF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Click to add copy</a:t>
            </a:r>
          </a:p>
        </p:txBody>
      </p:sp>
      <p:sp>
        <p:nvSpPr>
          <p:cNvPr id="7" name="Text Placeholder 6">
            <a:extLst>
              <a:ext uri="{FF2B5EF4-FFF2-40B4-BE49-F238E27FC236}">
                <a16:creationId xmlns:a16="http://schemas.microsoft.com/office/drawing/2014/main" id="{8777ACA4-D48B-4871-8875-0F061EB39F20}"/>
              </a:ext>
            </a:extLst>
          </p:cNvPr>
          <p:cNvSpPr>
            <a:spLocks noGrp="1"/>
          </p:cNvSpPr>
          <p:nvPr>
            <p:ph type="body" sz="quarter" idx="27"/>
          </p:nvPr>
        </p:nvSpPr>
        <p:spPr>
          <a:xfrm>
            <a:off x="1817603" y="5282100"/>
            <a:ext cx="2853854" cy="396187"/>
          </a:xfrm>
          <a:prstGeom prst="rect">
            <a:avLst/>
          </a:prstGeom>
        </p:spPr>
        <p:txBody>
          <a:bodyPr/>
          <a:lstStyle>
            <a:lvl1pPr marL="0" indent="0">
              <a:buNone/>
              <a:defRPr lang="en-US" sz="1600" kern="1200" dirty="0">
                <a:solidFill>
                  <a:schemeClr val="bg1"/>
                </a:solidFill>
                <a:latin typeface="Brown" pitchFamily="50" charset="0"/>
                <a:ea typeface="+mn-ea"/>
                <a:cs typeface="+mn-c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marL="0" marR="0" lvl="0" indent="0" algn="l" defTabSz="457200" rtl="0" eaLnBrk="1" fontAlgn="auto" latinLnBrk="0" hangingPunct="1">
              <a:lnSpc>
                <a:spcPct val="110000"/>
              </a:lnSpc>
              <a:spcBef>
                <a:spcPts val="500"/>
              </a:spcBef>
              <a:spcAft>
                <a:spcPts val="0"/>
              </a:spcAft>
              <a:buClrTx/>
              <a:buSzTx/>
              <a:buFont typeface="Arial" panose="020B0604020202020204" pitchFamily="34" charset="0"/>
              <a:buNone/>
              <a:tabLst/>
            </a:pPr>
            <a:r>
              <a:rPr lang="en-US"/>
              <a:t>Edit Master text styles</a:t>
            </a:r>
          </a:p>
        </p:txBody>
      </p:sp>
      <p:sp>
        <p:nvSpPr>
          <p:cNvPr id="21" name="Text Placeholder 2">
            <a:extLst>
              <a:ext uri="{FF2B5EF4-FFF2-40B4-BE49-F238E27FC236}">
                <a16:creationId xmlns:a16="http://schemas.microsoft.com/office/drawing/2014/main" id="{FC426A37-DE44-3B49-8CFE-59966E886660}"/>
              </a:ext>
            </a:extLst>
          </p:cNvPr>
          <p:cNvSpPr>
            <a:spLocks noGrp="1"/>
          </p:cNvSpPr>
          <p:nvPr>
            <p:ph type="body" sz="quarter" idx="13" hasCustomPrompt="1"/>
          </p:nvPr>
        </p:nvSpPr>
        <p:spPr>
          <a:xfrm>
            <a:off x="793668" y="5283265"/>
            <a:ext cx="1017588" cy="355600"/>
          </a:xfrm>
          <a:prstGeom prst="rect">
            <a:avLst/>
          </a:prstGeom>
        </p:spPr>
        <p:txBody>
          <a:bodyPr anchor="t"/>
          <a:lstStyle>
            <a:lvl1pPr marL="0" indent="0">
              <a:buNone/>
              <a:defRPr lang="en-US" sz="2400" b="1" kern="1200" dirty="0">
                <a:solidFill>
                  <a:srgbClr val="81D947"/>
                </a:solidFill>
                <a:latin typeface="Brown" pitchFamily="50" charset="0"/>
                <a:ea typeface="+mn-ea"/>
                <a:cs typeface="+mn-cs"/>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COPY</a:t>
            </a:r>
          </a:p>
        </p:txBody>
      </p:sp>
      <p:sp>
        <p:nvSpPr>
          <p:cNvPr id="13" name="Content Placeholder 12">
            <a:extLst>
              <a:ext uri="{FF2B5EF4-FFF2-40B4-BE49-F238E27FC236}">
                <a16:creationId xmlns:a16="http://schemas.microsoft.com/office/drawing/2014/main" id="{72A083DC-492D-4518-9DCF-552D4FA16BC8}"/>
              </a:ext>
            </a:extLst>
          </p:cNvPr>
          <p:cNvSpPr>
            <a:spLocks noGrp="1"/>
          </p:cNvSpPr>
          <p:nvPr>
            <p:ph sz="quarter" idx="34"/>
          </p:nvPr>
        </p:nvSpPr>
        <p:spPr>
          <a:xfrm>
            <a:off x="793668" y="6216515"/>
            <a:ext cx="3871287" cy="355600"/>
          </a:xfrm>
          <a:prstGeom prst="rect">
            <a:avLst/>
          </a:prstGeom>
        </p:spPr>
        <p:txBody>
          <a:bodyPr/>
          <a:lstStyle>
            <a:lvl1pPr marL="0" indent="0">
              <a:buNone/>
              <a:defRPr sz="800">
                <a:solidFill>
                  <a:schemeClr val="bg1"/>
                </a:solidFill>
                <a:latin typeface="Brown" pitchFamily="50"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p:txBody>
      </p:sp>
      <p:sp>
        <p:nvSpPr>
          <p:cNvPr id="35" name="Content Placeholder 7">
            <a:extLst>
              <a:ext uri="{FF2B5EF4-FFF2-40B4-BE49-F238E27FC236}">
                <a16:creationId xmlns:a16="http://schemas.microsoft.com/office/drawing/2014/main" id="{7D08A0A1-1FD3-4196-A8F4-ED5B45FFDE19}"/>
              </a:ext>
            </a:extLst>
          </p:cNvPr>
          <p:cNvSpPr>
            <a:spLocks noGrp="1"/>
          </p:cNvSpPr>
          <p:nvPr>
            <p:ph sz="quarter" idx="25"/>
          </p:nvPr>
        </p:nvSpPr>
        <p:spPr>
          <a:xfrm>
            <a:off x="1817604" y="4813448"/>
            <a:ext cx="2838190" cy="424657"/>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600" kern="1200" dirty="0">
                <a:solidFill>
                  <a:schemeClr val="bg1"/>
                </a:solidFill>
                <a:latin typeface="Brown" pitchFamily="50" charset="0"/>
                <a:ea typeface="+mn-ea"/>
                <a:cs typeface="+mn-cs"/>
              </a:defRPr>
            </a:lvl1pPr>
            <a:lvl2pPr>
              <a:defRPr/>
            </a:lvl2pPr>
            <a:lvl3pPr>
              <a:defRPr/>
            </a:lvl3pPr>
            <a:lvl4pPr>
              <a:defRPr/>
            </a:lvl4pPr>
            <a:lvl5pPr>
              <a:defRPr/>
            </a:lvl5pPr>
          </a:lstStyle>
          <a:p>
            <a:pPr marL="0" marR="0" lvl="0" indent="0" algn="l" defTabSz="457200" rtl="0" eaLnBrk="1" fontAlgn="auto" latinLnBrk="0" hangingPunct="1">
              <a:lnSpc>
                <a:spcPct val="110000"/>
              </a:lnSpc>
              <a:spcBef>
                <a:spcPts val="500"/>
              </a:spcBef>
              <a:spcAft>
                <a:spcPts val="0"/>
              </a:spcAft>
              <a:buClrTx/>
              <a:buSzTx/>
              <a:buFont typeface="Arial" panose="020B0604020202020204" pitchFamily="34" charset="0"/>
              <a:buNone/>
              <a:tabLst/>
            </a:pPr>
            <a:r>
              <a:rPr lang="en-US"/>
              <a:t>Edit Master text styles</a:t>
            </a:r>
          </a:p>
        </p:txBody>
      </p:sp>
      <p:sp>
        <p:nvSpPr>
          <p:cNvPr id="34" name="Text Placeholder 2">
            <a:extLst>
              <a:ext uri="{FF2B5EF4-FFF2-40B4-BE49-F238E27FC236}">
                <a16:creationId xmlns:a16="http://schemas.microsoft.com/office/drawing/2014/main" id="{3262244C-63CA-47C8-98E9-2E231EE131F5}"/>
              </a:ext>
            </a:extLst>
          </p:cNvPr>
          <p:cNvSpPr>
            <a:spLocks noGrp="1"/>
          </p:cNvSpPr>
          <p:nvPr>
            <p:ph type="body" sz="quarter" idx="24" hasCustomPrompt="1"/>
          </p:nvPr>
        </p:nvSpPr>
        <p:spPr>
          <a:xfrm>
            <a:off x="793668" y="4754921"/>
            <a:ext cx="1026751" cy="424657"/>
          </a:xfrm>
          <a:prstGeom prst="rect">
            <a:avLst/>
          </a:prstGeom>
        </p:spPr>
        <p:txBody>
          <a:bodyPr bIns="45720" anchor="ctr"/>
          <a:lstStyle>
            <a:lvl1pPr marL="0" indent="0">
              <a:lnSpc>
                <a:spcPct val="110000"/>
              </a:lnSpc>
              <a:buNone/>
              <a:defRPr lang="en-US" sz="2400" b="1" kern="1200" dirty="0">
                <a:solidFill>
                  <a:srgbClr val="81D947"/>
                </a:solidFill>
                <a:latin typeface="Brown" pitchFamily="50" charset="0"/>
                <a:ea typeface="+mn-ea"/>
                <a:cs typeface="+mn-cs"/>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marL="0" lvl="0" indent="0" algn="l" defTabSz="914400" rtl="0" eaLnBrk="1" latinLnBrk="0" hangingPunct="1">
              <a:lnSpc>
                <a:spcPct val="110000"/>
              </a:lnSpc>
              <a:spcBef>
                <a:spcPts val="500"/>
              </a:spcBef>
              <a:buFont typeface="Arial" panose="020B0604020202020204" pitchFamily="34" charset="0"/>
              <a:buNone/>
            </a:pPr>
            <a:r>
              <a:rPr lang="en-US"/>
              <a:t>COPY</a:t>
            </a:r>
          </a:p>
        </p:txBody>
      </p:sp>
      <p:sp>
        <p:nvSpPr>
          <p:cNvPr id="33" name="Content Placeholder 7">
            <a:extLst>
              <a:ext uri="{FF2B5EF4-FFF2-40B4-BE49-F238E27FC236}">
                <a16:creationId xmlns:a16="http://schemas.microsoft.com/office/drawing/2014/main" id="{4D5E68D0-03F1-4144-B0B1-C0FC43ABB3C3}"/>
              </a:ext>
            </a:extLst>
          </p:cNvPr>
          <p:cNvSpPr>
            <a:spLocks noGrp="1"/>
          </p:cNvSpPr>
          <p:nvPr>
            <p:ph sz="quarter" idx="23"/>
          </p:nvPr>
        </p:nvSpPr>
        <p:spPr>
          <a:xfrm>
            <a:off x="1817604" y="4298261"/>
            <a:ext cx="2853854" cy="354138"/>
          </a:xfrm>
          <a:prstGeom prst="rect">
            <a:avLst/>
          </a:prstGeom>
        </p:spPr>
        <p:txBody>
          <a:bodyPr tIns="0"/>
          <a:lst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lang="en-US" sz="1600" kern="1200" dirty="0">
                <a:solidFill>
                  <a:schemeClr val="bg1"/>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32" name="Text Placeholder 2">
            <a:extLst>
              <a:ext uri="{FF2B5EF4-FFF2-40B4-BE49-F238E27FC236}">
                <a16:creationId xmlns:a16="http://schemas.microsoft.com/office/drawing/2014/main" id="{33EC64FF-654E-4793-9890-01C288EA60D6}"/>
              </a:ext>
            </a:extLst>
          </p:cNvPr>
          <p:cNvSpPr>
            <a:spLocks noGrp="1"/>
          </p:cNvSpPr>
          <p:nvPr>
            <p:ph type="body" sz="quarter" idx="22" hasCustomPrompt="1"/>
          </p:nvPr>
        </p:nvSpPr>
        <p:spPr>
          <a:xfrm>
            <a:off x="793669" y="4248199"/>
            <a:ext cx="1023933" cy="393151"/>
          </a:xfrm>
          <a:prstGeom prst="rect">
            <a:avLst/>
          </a:prstGeom>
        </p:spPr>
        <p:txBody>
          <a:bodyPr tIns="45720" bIns="45720" anchor="ctr"/>
          <a:lstStyle>
            <a:lvl1pPr marL="0" indent="0" algn="l" defTabSz="914400" rtl="0" eaLnBrk="1" latinLnBrk="0" hangingPunct="1">
              <a:lnSpc>
                <a:spcPct val="110000"/>
              </a:lnSpc>
              <a:buNone/>
              <a:defRPr lang="en-US" sz="2400" b="1" kern="1200" dirty="0">
                <a:solidFill>
                  <a:srgbClr val="81D947"/>
                </a:solidFill>
                <a:latin typeface="Brown" pitchFamily="50" charset="0"/>
                <a:ea typeface="+mn-ea"/>
                <a:cs typeface="+mn-cs"/>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COPY</a:t>
            </a:r>
          </a:p>
        </p:txBody>
      </p:sp>
      <p:sp>
        <p:nvSpPr>
          <p:cNvPr id="8" name="Content Placeholder 7">
            <a:extLst>
              <a:ext uri="{FF2B5EF4-FFF2-40B4-BE49-F238E27FC236}">
                <a16:creationId xmlns:a16="http://schemas.microsoft.com/office/drawing/2014/main" id="{5BD42E10-F446-41E5-970D-AD423E2C68CC}"/>
              </a:ext>
            </a:extLst>
          </p:cNvPr>
          <p:cNvSpPr>
            <a:spLocks noGrp="1"/>
          </p:cNvSpPr>
          <p:nvPr>
            <p:ph sz="quarter" idx="21"/>
          </p:nvPr>
        </p:nvSpPr>
        <p:spPr>
          <a:xfrm>
            <a:off x="1817603" y="3755091"/>
            <a:ext cx="2838190" cy="404462"/>
          </a:xfrm>
          <a:prstGeom prst="rect">
            <a:avLst/>
          </a:prstGeom>
        </p:spPr>
        <p:txBody>
          <a:bodyPr tIns="45720"/>
          <a:lstStyle>
            <a:lvl1pPr marL="0" marR="0" indent="0" algn="l" defTabSz="457200" rtl="0" eaLnBrk="1" fontAlgn="auto" latinLnBrk="0" hangingPunct="1">
              <a:lnSpc>
                <a:spcPct val="100000"/>
              </a:lnSpc>
              <a:spcBef>
                <a:spcPts val="500"/>
              </a:spcBef>
              <a:spcAft>
                <a:spcPts val="0"/>
              </a:spcAft>
              <a:buClrTx/>
              <a:buSzTx/>
              <a:buFont typeface="Arial" panose="020B0604020202020204" pitchFamily="34" charset="0"/>
              <a:buNone/>
              <a:tabLst/>
              <a:defRPr lang="en-US" sz="1600" kern="1200" dirty="0">
                <a:solidFill>
                  <a:schemeClr val="bg1"/>
                </a:solidFill>
                <a:latin typeface="Brown" pitchFamily="50" charset="0"/>
                <a:ea typeface="+mn-ea"/>
                <a:cs typeface="+mn-cs"/>
              </a:defRPr>
            </a:lvl1pPr>
            <a:lvl2pPr>
              <a:defRPr/>
            </a:lvl2pPr>
            <a:lvl3pPr>
              <a:defRPr/>
            </a:lvl3pPr>
            <a:lvl4pPr>
              <a:defRPr/>
            </a:lvl4pPr>
            <a:lvl5pPr>
              <a:defRPr/>
            </a:lvl5pPr>
          </a:lstStyle>
          <a:p>
            <a:pPr marL="0" lvl="0" indent="0" algn="l" defTabSz="457200" rtl="0" eaLnBrk="1" latinLnBrk="0" hangingPunct="1">
              <a:lnSpc>
                <a:spcPct val="110000"/>
              </a:lnSpc>
              <a:spcBef>
                <a:spcPts val="500"/>
              </a:spcBef>
              <a:buFont typeface="Arial" panose="020B0604020202020204" pitchFamily="34" charset="0"/>
              <a:buNone/>
            </a:pPr>
            <a:r>
              <a:rPr lang="en-US"/>
              <a:t>Edit Master text styles</a:t>
            </a:r>
          </a:p>
        </p:txBody>
      </p:sp>
      <p:sp>
        <p:nvSpPr>
          <p:cNvPr id="17" name="Picture Placeholder 16">
            <a:extLst>
              <a:ext uri="{FF2B5EF4-FFF2-40B4-BE49-F238E27FC236}">
                <a16:creationId xmlns:a16="http://schemas.microsoft.com/office/drawing/2014/main" id="{01B35590-6359-4FEC-AE5C-7B9EADDA2B09}"/>
              </a:ext>
            </a:extLst>
          </p:cNvPr>
          <p:cNvSpPr>
            <a:spLocks noGrp="1"/>
          </p:cNvSpPr>
          <p:nvPr>
            <p:ph type="pic" sz="quarter" idx="38" hasCustomPrompt="1"/>
          </p:nvPr>
        </p:nvSpPr>
        <p:spPr>
          <a:xfrm>
            <a:off x="4013200" y="1545771"/>
            <a:ext cx="8178800" cy="5306841"/>
          </a:xfrm>
          <a:prstGeom prst="rect">
            <a:avLst/>
          </a:prstGeom>
        </p:spPr>
        <p:txBody>
          <a:bodyPr anchor="ctr"/>
          <a:lstStyle>
            <a:lvl1pPr marL="0" indent="0" algn="ctr">
              <a:buNone/>
              <a:defRPr b="1">
                <a:solidFill>
                  <a:schemeClr val="bg1"/>
                </a:solidFill>
                <a:latin typeface="Brown" pitchFamily="50" charset="0"/>
              </a:defRPr>
            </a:lvl1pPr>
          </a:lstStyle>
          <a:p>
            <a:r>
              <a:rPr lang="en-US"/>
              <a:t>Click and </a:t>
            </a:r>
            <a:br>
              <a:rPr lang="en-US"/>
            </a:br>
            <a:r>
              <a:rPr lang="en-US"/>
              <a:t>insert picture </a:t>
            </a:r>
            <a:br>
              <a:rPr lang="en-US"/>
            </a:br>
            <a:r>
              <a:rPr lang="en-US"/>
              <a:t>and send </a:t>
            </a:r>
            <a:br>
              <a:rPr lang="en-US"/>
            </a:br>
            <a:r>
              <a:rPr lang="en-US"/>
              <a:t>to back</a:t>
            </a:r>
          </a:p>
        </p:txBody>
      </p:sp>
      <p:sp>
        <p:nvSpPr>
          <p:cNvPr id="18" name="Text Placeholder 2">
            <a:extLst>
              <a:ext uri="{FF2B5EF4-FFF2-40B4-BE49-F238E27FC236}">
                <a16:creationId xmlns:a16="http://schemas.microsoft.com/office/drawing/2014/main" id="{94AFD243-FC46-4B45-978D-A1F867E3DBBE}"/>
              </a:ext>
            </a:extLst>
          </p:cNvPr>
          <p:cNvSpPr>
            <a:spLocks noGrp="1"/>
          </p:cNvSpPr>
          <p:nvPr>
            <p:ph type="body" sz="quarter" idx="11" hasCustomPrompt="1"/>
          </p:nvPr>
        </p:nvSpPr>
        <p:spPr>
          <a:xfrm>
            <a:off x="793669" y="3750197"/>
            <a:ext cx="1023934" cy="395235"/>
          </a:xfrm>
          <a:prstGeom prst="rect">
            <a:avLst/>
          </a:prstGeom>
        </p:spPr>
        <p:txBody>
          <a:bodyPr tIns="45720" bIns="45720" anchor="ctr"/>
          <a:lstStyle>
            <a:lvl1pPr marL="0" indent="0">
              <a:lnSpc>
                <a:spcPct val="110000"/>
              </a:lnSpc>
              <a:buNone/>
              <a:defRPr sz="2400" b="1">
                <a:solidFill>
                  <a:srgbClr val="81D947"/>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COPY</a:t>
            </a:r>
          </a:p>
        </p:txBody>
      </p:sp>
      <p:sp>
        <p:nvSpPr>
          <p:cNvPr id="6" name="Content Placeholder 5">
            <a:extLst>
              <a:ext uri="{FF2B5EF4-FFF2-40B4-BE49-F238E27FC236}">
                <a16:creationId xmlns:a16="http://schemas.microsoft.com/office/drawing/2014/main" id="{CA068E33-B441-46CB-8B11-8B3E91FC7184}"/>
              </a:ext>
            </a:extLst>
          </p:cNvPr>
          <p:cNvSpPr>
            <a:spLocks noGrp="1"/>
          </p:cNvSpPr>
          <p:nvPr>
            <p:ph sz="quarter" idx="20" hasCustomPrompt="1"/>
          </p:nvPr>
        </p:nvSpPr>
        <p:spPr>
          <a:xfrm>
            <a:off x="793668" y="3420448"/>
            <a:ext cx="5055048" cy="347885"/>
          </a:xfrm>
          <a:prstGeom prst="rect">
            <a:avLst/>
          </a:prstGeom>
        </p:spPr>
        <p:txBody>
          <a:bodyPr/>
          <a:lstStyle>
            <a:lvl1pPr marL="0" indent="0">
              <a:buNone/>
              <a:defRPr kumimoji="0" lang="en-US" sz="1600" b="1" i="0" u="none" strike="noStrike" cap="none" spc="0" normalizeH="0" baseline="0" dirty="0">
                <a:ln>
                  <a:noFill/>
                </a:ln>
                <a:solidFill>
                  <a:schemeClr val="bg1"/>
                </a:solidFill>
                <a:effectLst/>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fontAlgn="auto" latinLnBrk="0" hangingPunct="0">
              <a:lnSpc>
                <a:spcPct val="100000"/>
              </a:lnSpc>
              <a:spcBef>
                <a:spcPts val="0"/>
              </a:spcBef>
              <a:spcAft>
                <a:spcPts val="0"/>
              </a:spcAft>
              <a:buClrTx/>
              <a:buSzTx/>
              <a:buFontTx/>
              <a:buNone/>
              <a:tabLst/>
              <a:defRPr/>
            </a:pPr>
            <a:r>
              <a:rPr lang="en-US"/>
              <a:t>EDIT MASTER TEXT STYLES</a:t>
            </a:r>
          </a:p>
          <a:p>
            <a:pPr marL="0" marR="0" lvl="0" indent="0" algn="l" defTabSz="228600" rtl="0" fontAlgn="auto" latinLnBrk="0" hangingPunct="0">
              <a:lnSpc>
                <a:spcPct val="100000"/>
              </a:lnSpc>
              <a:spcBef>
                <a:spcPts val="0"/>
              </a:spcBef>
              <a:spcAft>
                <a:spcPts val="0"/>
              </a:spcAft>
              <a:buClrTx/>
              <a:buSzTx/>
              <a:buFontTx/>
              <a:buNone/>
              <a:tabLst/>
              <a:defRPr/>
            </a:pPr>
            <a:endParaRPr lang="en-US"/>
          </a:p>
        </p:txBody>
      </p:sp>
      <p:sp>
        <p:nvSpPr>
          <p:cNvPr id="24" name="Text Placeholder 2">
            <a:extLst>
              <a:ext uri="{FF2B5EF4-FFF2-40B4-BE49-F238E27FC236}">
                <a16:creationId xmlns:a16="http://schemas.microsoft.com/office/drawing/2014/main" id="{2472E58F-6B58-BE40-B364-3C64C3C6ABB5}"/>
              </a:ext>
            </a:extLst>
          </p:cNvPr>
          <p:cNvSpPr>
            <a:spLocks noGrp="1"/>
          </p:cNvSpPr>
          <p:nvPr>
            <p:ph type="body" sz="quarter" idx="15" hasCustomPrompt="1"/>
          </p:nvPr>
        </p:nvSpPr>
        <p:spPr>
          <a:xfrm>
            <a:off x="793668" y="1020113"/>
            <a:ext cx="5055048" cy="1120467"/>
          </a:xfrm>
          <a:prstGeom prst="rect">
            <a:avLst/>
          </a:prstGeom>
        </p:spPr>
        <p:txBody>
          <a:bodyPr tIns="91440" bIns="91440"/>
          <a:lstStyle>
            <a:lvl1pPr marL="0" indent="0">
              <a:lnSpc>
                <a:spcPct val="90000"/>
              </a:lnSpc>
              <a:spcBef>
                <a:spcPts val="0"/>
              </a:spcBef>
              <a:buNone/>
              <a:defRPr sz="8000" b="0" cap="all" baseline="0">
                <a:solidFill>
                  <a:srgbClr val="81D947"/>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Title 2</a:t>
            </a:r>
          </a:p>
        </p:txBody>
      </p:sp>
      <p:sp>
        <p:nvSpPr>
          <p:cNvPr id="26" name="Text Placeholder 2">
            <a:extLst>
              <a:ext uri="{FF2B5EF4-FFF2-40B4-BE49-F238E27FC236}">
                <a16:creationId xmlns:a16="http://schemas.microsoft.com/office/drawing/2014/main" id="{9A0DE5A3-703A-B043-B000-676BD279D2BE}"/>
              </a:ext>
            </a:extLst>
          </p:cNvPr>
          <p:cNvSpPr>
            <a:spLocks noGrp="1"/>
          </p:cNvSpPr>
          <p:nvPr>
            <p:ph type="body" sz="quarter" idx="16" hasCustomPrompt="1"/>
          </p:nvPr>
        </p:nvSpPr>
        <p:spPr>
          <a:xfrm>
            <a:off x="793668" y="539230"/>
            <a:ext cx="5055048" cy="879102"/>
          </a:xfrm>
          <a:prstGeom prst="rect">
            <a:avLst/>
          </a:prstGeom>
        </p:spPr>
        <p:txBody>
          <a:bodyPr tIns="45720" anchor="ctr"/>
          <a:lstStyle>
            <a:lvl1pPr marL="0" indent="0">
              <a:buNone/>
              <a:defRPr sz="5800" b="0" cap="all" baseline="0">
                <a:solidFill>
                  <a:srgbClr val="00D9FF"/>
                </a:solidFill>
                <a:latin typeface="Brown" pitchFamily="50" charset="0"/>
              </a:defRPr>
            </a:lvl1pPr>
            <a:lvl2pPr marL="609573" indent="0">
              <a:buNone/>
              <a:defRPr>
                <a:solidFill>
                  <a:schemeClr val="tx1">
                    <a:lumMod val="50000"/>
                  </a:schemeClr>
                </a:solidFill>
              </a:defRPr>
            </a:lvl2pPr>
            <a:lvl3pPr marL="1219147" indent="0">
              <a:buNone/>
              <a:defRPr>
                <a:solidFill>
                  <a:schemeClr val="tx1">
                    <a:lumMod val="50000"/>
                  </a:schemeClr>
                </a:solidFill>
              </a:defRPr>
            </a:lvl3pPr>
            <a:lvl4pPr marL="1828721" indent="0">
              <a:buNone/>
              <a:defRPr>
                <a:solidFill>
                  <a:schemeClr val="tx1">
                    <a:lumMod val="50000"/>
                  </a:schemeClr>
                </a:solidFill>
              </a:defRPr>
            </a:lvl4pPr>
            <a:lvl5pPr marL="2438294" indent="0">
              <a:buNone/>
              <a:defRPr>
                <a:solidFill>
                  <a:schemeClr val="tx1">
                    <a:lumMod val="50000"/>
                  </a:schemeClr>
                </a:solidFill>
              </a:defRPr>
            </a:lvl5pPr>
          </a:lstStyle>
          <a:p>
            <a:pPr lvl="0"/>
            <a:r>
              <a:rPr lang="en-US"/>
              <a:t>Title 1</a:t>
            </a:r>
          </a:p>
        </p:txBody>
      </p:sp>
      <p:sp>
        <p:nvSpPr>
          <p:cNvPr id="4" name="Content Placeholder 3">
            <a:extLst>
              <a:ext uri="{FF2B5EF4-FFF2-40B4-BE49-F238E27FC236}">
                <a16:creationId xmlns:a16="http://schemas.microsoft.com/office/drawing/2014/main" id="{478B3A80-19FB-4FD2-A312-55CB5B4CB1F2}"/>
              </a:ext>
            </a:extLst>
          </p:cNvPr>
          <p:cNvSpPr>
            <a:spLocks noGrp="1"/>
          </p:cNvSpPr>
          <p:nvPr>
            <p:ph sz="quarter" idx="19" hasCustomPrompt="1"/>
          </p:nvPr>
        </p:nvSpPr>
        <p:spPr>
          <a:xfrm>
            <a:off x="793668" y="2293323"/>
            <a:ext cx="5068888" cy="451826"/>
          </a:xfrm>
          <a:prstGeom prst="rect">
            <a:avLst/>
          </a:prstGeom>
        </p:spPr>
        <p:txBody>
          <a:bodyPr/>
          <a:lstStyle>
            <a:lvl1pPr marL="0" indent="0">
              <a:buNone/>
              <a:defRPr kumimoji="0" lang="en-US" sz="2400" b="0" i="0" u="none" strike="noStrike" kern="0" cap="none" spc="0" normalizeH="0" baseline="0" dirty="0" smtClean="0">
                <a:ln>
                  <a:noFill/>
                </a:ln>
                <a:solidFill>
                  <a:srgbClr val="00E0FF"/>
                </a:solidFill>
                <a:effectLst/>
                <a:uLnTx/>
                <a:uFillTx/>
                <a:latin typeface="Brown" pitchFamily="2" charset="77"/>
                <a:ea typeface="Century Gothic"/>
                <a:cs typeface="Century Gothic"/>
                <a:sym typeface="Century Gothic"/>
              </a:defRPr>
            </a:lvl1pPr>
            <a:lvl2pPr marL="228600" indent="0">
              <a:buNone/>
              <a:defRPr/>
            </a:lvl2pPr>
            <a:lvl3pPr marL="457200" indent="0">
              <a:buNone/>
              <a:defRPr/>
            </a:lvl3pPr>
            <a:lvl4pPr marL="685800" indent="0">
              <a:buNone/>
              <a:defRPr/>
            </a:lvl4pPr>
            <a:lvl5pPr marL="914400" indent="0">
              <a:buNone/>
              <a:defRPr/>
            </a:lvl5pPr>
          </a:lstStyle>
          <a:p>
            <a:pPr marL="0" marR="0" lvl="0" indent="0" algn="l" defTabSz="228600" rtl="0" eaLnBrk="1" fontAlgn="auto" latinLnBrk="0" hangingPunct="0">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457147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04">
          <p15:clr>
            <a:srgbClr val="FBAE40"/>
          </p15:clr>
        </p15:guide>
        <p15:guide id="4" orient="horz" pos="704">
          <p15:clr>
            <a:srgbClr val="FBAE40"/>
          </p15:clr>
        </p15:guide>
        <p15:guide id="5" pos="57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y Split Navy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09F27E-4D36-4FC5-B7CA-FDB256632C65}"/>
              </a:ext>
            </a:extLst>
          </p:cNvPr>
          <p:cNvSpPr/>
          <p:nvPr userDrawn="1"/>
        </p:nvSpPr>
        <p:spPr>
          <a:xfrm>
            <a:off x="-4"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2A74EE-9143-4BB2-8AA0-7E5B4DE0242B}"/>
              </a:ext>
            </a:extLst>
          </p:cNvPr>
          <p:cNvGrpSpPr/>
          <p:nvPr userDrawn="1"/>
        </p:nvGrpSpPr>
        <p:grpSpPr>
          <a:xfrm>
            <a:off x="7717160" y="0"/>
            <a:ext cx="4474839" cy="6858000"/>
            <a:chOff x="7717162" y="0"/>
            <a:chExt cx="4474839" cy="6858000"/>
          </a:xfrm>
          <a:solidFill>
            <a:schemeClr val="bg1">
              <a:alpha val="21000"/>
            </a:schemeClr>
          </a:solidFill>
        </p:grpSpPr>
        <p:sp>
          <p:nvSpPr>
            <p:cNvPr id="14" name="Freeform 12">
              <a:extLst>
                <a:ext uri="{FF2B5EF4-FFF2-40B4-BE49-F238E27FC236}">
                  <a16:creationId xmlns:a16="http://schemas.microsoft.com/office/drawing/2014/main" id="{A50EEA23-80BC-41B2-A087-FB14E38294DF}"/>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5" name="Freeform 16">
              <a:extLst>
                <a:ext uri="{FF2B5EF4-FFF2-40B4-BE49-F238E27FC236}">
                  <a16:creationId xmlns:a16="http://schemas.microsoft.com/office/drawing/2014/main" id="{47E26A32-6358-4D96-A097-112C51D43CDD}"/>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6" name="Freeform 14">
              <a:extLst>
                <a:ext uri="{FF2B5EF4-FFF2-40B4-BE49-F238E27FC236}">
                  <a16:creationId xmlns:a16="http://schemas.microsoft.com/office/drawing/2014/main" id="{2591C133-909B-4885-B302-49EC2A04D75A}"/>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01F0D9A6-0B36-0045-82FF-3B030C1A06B4}"/>
              </a:ext>
            </a:extLst>
          </p:cNvPr>
          <p:cNvSpPr/>
          <p:nvPr userDrawn="1"/>
        </p:nvSpPr>
        <p:spPr>
          <a:xfrm>
            <a:off x="0" y="0"/>
            <a:ext cx="6096000" cy="6858000"/>
          </a:xfrm>
          <a:prstGeom prst="rect">
            <a:avLst/>
          </a:prstGeom>
          <a:solidFill>
            <a:srgbClr val="13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4">
            <a:extLst>
              <a:ext uri="{FF2B5EF4-FFF2-40B4-BE49-F238E27FC236}">
                <a16:creationId xmlns:a16="http://schemas.microsoft.com/office/drawing/2014/main" id="{0359E05A-4DF2-644F-8B4E-34B9B688F1B0}"/>
              </a:ext>
            </a:extLst>
          </p:cNvPr>
          <p:cNvSpPr>
            <a:spLocks noGrp="1"/>
          </p:cNvSpPr>
          <p:nvPr>
            <p:ph type="title"/>
          </p:nvPr>
        </p:nvSpPr>
        <p:spPr bwMode="ltGray">
          <a:xfrm>
            <a:off x="838199" y="705312"/>
            <a:ext cx="5273039" cy="1115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a:t>
            </a:r>
          </a:p>
        </p:txBody>
      </p:sp>
      <p:sp>
        <p:nvSpPr>
          <p:cNvPr id="3" name="Text Placeholder 2">
            <a:extLst>
              <a:ext uri="{FF2B5EF4-FFF2-40B4-BE49-F238E27FC236}">
                <a16:creationId xmlns:a16="http://schemas.microsoft.com/office/drawing/2014/main" id="{F0239DBC-FE20-4F72-A818-A6B45F11E43B}"/>
              </a:ext>
            </a:extLst>
          </p:cNvPr>
          <p:cNvSpPr>
            <a:spLocks noGrp="1"/>
          </p:cNvSpPr>
          <p:nvPr>
            <p:ph type="body" sz="quarter" idx="11"/>
          </p:nvPr>
        </p:nvSpPr>
        <p:spPr>
          <a:xfrm>
            <a:off x="822325" y="1495223"/>
            <a:ext cx="5273675" cy="1701800"/>
          </a:xfrm>
          <a:prstGeom prst="rect">
            <a:avLst/>
          </a:prstGeom>
        </p:spPr>
        <p:txBody>
          <a:bodyPr/>
          <a:lstStyle>
            <a:lvl1pPr marL="57150"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smtClean="0">
                <a:solidFill>
                  <a:schemeClr val="bg1"/>
                </a:solidFill>
                <a:latin typeface="Brown" pitchFamily="2" charset="77"/>
                <a:ea typeface="+mn-ea"/>
                <a:cs typeface="+mn-cs"/>
              </a:defRPr>
            </a:lvl1pPr>
            <a:lvl2pPr marL="334396"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smtClean="0">
                <a:solidFill>
                  <a:schemeClr val="bg1"/>
                </a:solidFill>
                <a:latin typeface="Brown" pitchFamily="2" charset="77"/>
                <a:ea typeface="+mn-ea"/>
                <a:cs typeface="+mn-cs"/>
              </a:defRPr>
            </a:lvl2pPr>
            <a:lvl3pPr marL="611642"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smtClean="0">
                <a:solidFill>
                  <a:schemeClr val="bg1"/>
                </a:solidFill>
                <a:latin typeface="Brown" pitchFamily="2" charset="77"/>
                <a:ea typeface="+mn-ea"/>
                <a:cs typeface="+mn-cs"/>
              </a:defRPr>
            </a:lvl3pPr>
            <a:lvl4pPr marL="888888"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smtClean="0">
                <a:solidFill>
                  <a:schemeClr val="bg1"/>
                </a:solidFill>
                <a:latin typeface="Brown" pitchFamily="2" charset="77"/>
                <a:ea typeface="+mn-ea"/>
                <a:cs typeface="+mn-cs"/>
              </a:defRPr>
            </a:lvl4pPr>
            <a:lvl5pPr marL="1166134" indent="-228600" algn="l" defTabSz="914400" rtl="0" eaLnBrk="1" latinLnBrk="0" hangingPunct="1">
              <a:lnSpc>
                <a:spcPct val="100000"/>
              </a:lnSpc>
              <a:spcBef>
                <a:spcPts val="600"/>
              </a:spcBef>
              <a:buClr>
                <a:srgbClr val="81D947"/>
              </a:buClr>
              <a:buFont typeface="Arial" panose="020B0604020202020204" pitchFamily="34" charset="0"/>
              <a:buChar char="•"/>
              <a:defRPr lang="en-US" sz="2000" b="0" kern="1200" dirty="0">
                <a:solidFill>
                  <a:schemeClr val="bg1"/>
                </a:solidFill>
                <a:latin typeface="Brown" pitchFamily="2" charset="77"/>
                <a:ea typeface="+mn-ea"/>
                <a:cs typeface="+mn-cs"/>
              </a:defRPr>
            </a:lvl5pPr>
          </a:lstStyle>
          <a:p>
            <a:pPr lvl="0"/>
            <a:r>
              <a:rPr lang="en-US"/>
              <a:t>Edit Master text styles</a:t>
            </a:r>
          </a:p>
        </p:txBody>
      </p:sp>
    </p:spTree>
    <p:extLst>
      <p:ext uri="{BB962C8B-B14F-4D97-AF65-F5344CB8AC3E}">
        <p14:creationId xmlns:p14="http://schemas.microsoft.com/office/powerpoint/2010/main" val="1353509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F171FD-6C78-4287-95A0-5ABD156F8F0B}"/>
              </a:ext>
            </a:extLst>
          </p:cNvPr>
          <p:cNvSpPr/>
          <p:nvPr userDrawn="1"/>
        </p:nvSpPr>
        <p:spPr>
          <a:xfrm>
            <a:off x="0" y="0"/>
            <a:ext cx="78086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74811F-6825-4BB0-BEC2-1462818FFAF7}"/>
              </a:ext>
            </a:extLst>
          </p:cNvPr>
          <p:cNvSpPr/>
          <p:nvPr userDrawn="1"/>
        </p:nvSpPr>
        <p:spPr>
          <a:xfrm>
            <a:off x="7613150" y="0"/>
            <a:ext cx="457885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609DDF7-C610-4256-8C67-404F8BA8A46E}"/>
              </a:ext>
            </a:extLst>
          </p:cNvPr>
          <p:cNvGrpSpPr/>
          <p:nvPr userDrawn="1"/>
        </p:nvGrpSpPr>
        <p:grpSpPr>
          <a:xfrm>
            <a:off x="7717162" y="0"/>
            <a:ext cx="4474839" cy="6858000"/>
            <a:chOff x="7717162" y="0"/>
            <a:chExt cx="4474839" cy="6858000"/>
          </a:xfrm>
          <a:solidFill>
            <a:srgbClr val="151F6D">
              <a:alpha val="16000"/>
            </a:srgbClr>
          </a:solidFill>
        </p:grpSpPr>
        <p:sp>
          <p:nvSpPr>
            <p:cNvPr id="11" name="Freeform 5">
              <a:extLst>
                <a:ext uri="{FF2B5EF4-FFF2-40B4-BE49-F238E27FC236}">
                  <a16:creationId xmlns:a16="http://schemas.microsoft.com/office/drawing/2014/main" id="{8EEE72B7-C2CD-4925-8384-81922C77BA63}"/>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3" name="Freeform 6">
              <a:extLst>
                <a:ext uri="{FF2B5EF4-FFF2-40B4-BE49-F238E27FC236}">
                  <a16:creationId xmlns:a16="http://schemas.microsoft.com/office/drawing/2014/main" id="{DCD54099-11D2-46C6-ABCF-64D42E8FC971}"/>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4" name="Freeform 7">
              <a:extLst>
                <a:ext uri="{FF2B5EF4-FFF2-40B4-BE49-F238E27FC236}">
                  <a16:creationId xmlns:a16="http://schemas.microsoft.com/office/drawing/2014/main" id="{CCD3FF28-5A7E-4FF6-8D32-7BD6227CE984}"/>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14038" y="708021"/>
            <a:ext cx="6104680" cy="12237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10" name="Text Placeholder 3">
            <a:extLst>
              <a:ext uri="{FF2B5EF4-FFF2-40B4-BE49-F238E27FC236}">
                <a16:creationId xmlns:a16="http://schemas.microsoft.com/office/drawing/2014/main" id="{9CFA39C8-1203-4CF3-8103-D15DA356FBD9}"/>
              </a:ext>
            </a:extLst>
          </p:cNvPr>
          <p:cNvSpPr>
            <a:spLocks noGrp="1"/>
          </p:cNvSpPr>
          <p:nvPr>
            <p:ph type="body" sz="quarter" idx="11" hasCustomPrompt="1"/>
          </p:nvPr>
        </p:nvSpPr>
        <p:spPr>
          <a:xfrm>
            <a:off x="8198778" y="908119"/>
            <a:ext cx="3337560" cy="5298898"/>
          </a:xfrm>
          <a:prstGeom prst="rect">
            <a:avLst/>
          </a:prstGeom>
        </p:spPr>
        <p:txBody>
          <a:bodyPr/>
          <a:lstStyle>
            <a:lvl1pPr marL="0" indent="0">
              <a:lnSpc>
                <a:spcPct val="120000"/>
              </a:lnSpc>
              <a:spcBef>
                <a:spcPts val="3600"/>
              </a:spcBef>
              <a:buNone/>
              <a:defRPr lang="en-US" sz="1800" b="0" i="0" kern="1200" baseline="0" dirty="0">
                <a:solidFill>
                  <a:schemeClr val="bg1"/>
                </a:solidFill>
                <a:latin typeface="Brown" pitchFamily="50" charset="0"/>
                <a:ea typeface="+mn-ea"/>
                <a:cs typeface="+mn-cs"/>
              </a:defRPr>
            </a:lvl1pPr>
            <a:lvl2pPr marL="457200" indent="0">
              <a:buNone/>
              <a:defRPr sz="1800" b="1">
                <a:latin typeface="Brown" pitchFamily="50" charset="0"/>
              </a:defRPr>
            </a:lvl2pPr>
            <a:lvl3pPr marL="914400" indent="0">
              <a:buNone/>
              <a:defRPr sz="1800" b="1">
                <a:latin typeface="Brown" pitchFamily="50" charset="0"/>
              </a:defRPr>
            </a:lvl3pPr>
            <a:lvl4pPr marL="1371600" indent="0">
              <a:buNone/>
              <a:defRPr sz="1800" b="1">
                <a:latin typeface="Brown" pitchFamily="50" charset="0"/>
              </a:defRPr>
            </a:lvl4pPr>
            <a:lvl5pPr marL="1828800" indent="0">
              <a:buNone/>
              <a:defRPr sz="1800" b="1">
                <a:latin typeface="Brown" pitchFamily="50" charset="0"/>
              </a:defRPr>
            </a:lvl5pPr>
          </a:lstStyle>
          <a:p>
            <a:pPr marL="0" lvl="0" indent="0" algn="l" defTabSz="914400" rtl="0" eaLnBrk="1" latinLnBrk="0" hangingPunct="1">
              <a:lnSpc>
                <a:spcPct val="120000"/>
              </a:lnSpc>
              <a:spcBef>
                <a:spcPts val="3600"/>
              </a:spcBef>
              <a:buFont typeface="Arial" panose="020B0604020202020204" pitchFamily="34" charset="0"/>
              <a:buNone/>
            </a:pPr>
            <a:r>
              <a:rPr lang="en-US"/>
              <a:t>Edit master text styles</a:t>
            </a:r>
          </a:p>
        </p:txBody>
      </p:sp>
      <p:sp>
        <p:nvSpPr>
          <p:cNvPr id="12" name="Text Placeholder 11">
            <a:extLst>
              <a:ext uri="{FF2B5EF4-FFF2-40B4-BE49-F238E27FC236}">
                <a16:creationId xmlns:a16="http://schemas.microsoft.com/office/drawing/2014/main" id="{A9A11DFA-779C-4EB7-9E5A-F05030BE1754}"/>
              </a:ext>
            </a:extLst>
          </p:cNvPr>
          <p:cNvSpPr>
            <a:spLocks noGrp="1"/>
          </p:cNvSpPr>
          <p:nvPr>
            <p:ph type="body" sz="quarter" idx="12" hasCustomPrompt="1"/>
          </p:nvPr>
        </p:nvSpPr>
        <p:spPr>
          <a:xfrm>
            <a:off x="814038" y="6558662"/>
            <a:ext cx="6022975" cy="290260"/>
          </a:xfrm>
          <a:prstGeom prst="rect">
            <a:avLst/>
          </a:prstGeom>
        </p:spPr>
        <p:txBody>
          <a:bodyPr/>
          <a:lstStyle>
            <a:lvl1pPr marL="0" indent="0">
              <a:buNone/>
              <a:defRPr lang="en-US" sz="800" kern="1200" dirty="0">
                <a:solidFill>
                  <a:schemeClr val="tx1"/>
                </a:solidFill>
                <a:latin typeface="Brown" pitchFamily="50" charset="0"/>
                <a:ea typeface="+mn-ea"/>
                <a:cs typeface="+mn-cs"/>
              </a:defRPr>
            </a:lvl1pPr>
            <a:lvl2pPr marL="457200" indent="0">
              <a:buNone/>
              <a:defRPr sz="800">
                <a:latin typeface="Brown" pitchFamily="50" charset="0"/>
              </a:defRPr>
            </a:lvl2pPr>
            <a:lvl3pPr marL="914400" indent="0">
              <a:buNone/>
              <a:defRPr sz="800">
                <a:latin typeface="Brown" pitchFamily="50" charset="0"/>
              </a:defRPr>
            </a:lvl3pPr>
            <a:lvl4pPr marL="1371600" indent="0">
              <a:buNone/>
              <a:defRPr sz="800">
                <a:latin typeface="Brown" pitchFamily="50" charset="0"/>
              </a:defRPr>
            </a:lvl4pPr>
            <a:lvl5pPr marL="1828800" indent="0">
              <a:buNone/>
              <a:defRPr sz="800">
                <a:latin typeface="Brown" pitchFamily="50" charset="0"/>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source text styles</a:t>
            </a:r>
          </a:p>
        </p:txBody>
      </p:sp>
      <p:sp>
        <p:nvSpPr>
          <p:cNvPr id="15" name="Text Placeholder 14">
            <a:extLst>
              <a:ext uri="{FF2B5EF4-FFF2-40B4-BE49-F238E27FC236}">
                <a16:creationId xmlns:a16="http://schemas.microsoft.com/office/drawing/2014/main" id="{3D6629C0-888C-42AB-9E7D-2B33AE7245A6}"/>
              </a:ext>
            </a:extLst>
          </p:cNvPr>
          <p:cNvSpPr>
            <a:spLocks noGrp="1"/>
          </p:cNvSpPr>
          <p:nvPr>
            <p:ph type="body" sz="quarter" idx="13" hasCustomPrompt="1"/>
          </p:nvPr>
        </p:nvSpPr>
        <p:spPr>
          <a:xfrm>
            <a:off x="814037" y="1967950"/>
            <a:ext cx="6724649" cy="308525"/>
          </a:xfrm>
          <a:prstGeom prst="rect">
            <a:avLst/>
          </a:prstGeom>
        </p:spPr>
        <p:txBody>
          <a:bodyPr anchor="ctr"/>
          <a:lstStyle>
            <a:lvl1pPr marL="0" indent="0" algn="ctr">
              <a:buNone/>
              <a:defRPr lang="en-US" sz="1400" b="1" kern="1200" dirty="0">
                <a:solidFill>
                  <a:srgbClr val="0068FF"/>
                </a:solidFill>
                <a:latin typeface="Brown" pitchFamily="50" charset="0"/>
                <a:ea typeface="+mn-ea"/>
                <a:cs typeface="+mn-cs"/>
              </a:defRPr>
            </a:lvl1pPr>
            <a:lvl2pPr marL="457200" indent="0" algn="ctr">
              <a:buNone/>
              <a:defRPr>
                <a:latin typeface="Brown" pitchFamily="50" charset="0"/>
              </a:defRPr>
            </a:lvl2pPr>
            <a:lvl3pPr marL="914400" indent="0" algn="ctr">
              <a:buNone/>
              <a:defRPr>
                <a:latin typeface="Brown" pitchFamily="50" charset="0"/>
              </a:defRPr>
            </a:lvl3pPr>
            <a:lvl4pPr marL="1371600" indent="0" algn="ctr">
              <a:buNone/>
              <a:defRPr>
                <a:latin typeface="Brown" pitchFamily="50" charset="0"/>
              </a:defRPr>
            </a:lvl4pPr>
            <a:lvl5pPr marL="1828800" indent="0" algn="ctr">
              <a:buNone/>
              <a:defRPr>
                <a:latin typeface="Brown" pitchFamily="50"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insert chart title</a:t>
            </a:r>
          </a:p>
        </p:txBody>
      </p:sp>
      <p:sp>
        <p:nvSpPr>
          <p:cNvPr id="17" name="Chart Placeholder 16">
            <a:extLst>
              <a:ext uri="{FF2B5EF4-FFF2-40B4-BE49-F238E27FC236}">
                <a16:creationId xmlns:a16="http://schemas.microsoft.com/office/drawing/2014/main" id="{E2EA7F43-1323-42B7-B9B6-9C3AAD8BD7D1}"/>
              </a:ext>
            </a:extLst>
          </p:cNvPr>
          <p:cNvSpPr>
            <a:spLocks noGrp="1"/>
          </p:cNvSpPr>
          <p:nvPr>
            <p:ph type="chart" sz="quarter" idx="14"/>
          </p:nvPr>
        </p:nvSpPr>
        <p:spPr>
          <a:xfrm>
            <a:off x="814038" y="2276475"/>
            <a:ext cx="6724650" cy="428148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solidFill>
                <a:latin typeface="Brown" pitchFamily="50" charset="0"/>
                <a:ea typeface="+mn-ea"/>
                <a:cs typeface="+mn-cs"/>
              </a:defRPr>
            </a:lvl1pPr>
          </a:lstStyle>
          <a:p>
            <a:endParaRPr lang="en-US"/>
          </a:p>
        </p:txBody>
      </p:sp>
    </p:spTree>
    <p:extLst>
      <p:ext uri="{BB962C8B-B14F-4D97-AF65-F5344CB8AC3E}">
        <p14:creationId xmlns:p14="http://schemas.microsoft.com/office/powerpoint/2010/main" val="4081442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avy blue 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F1F33A-986C-43D7-A652-8DF250DE0875}"/>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22960" y="704088"/>
            <a:ext cx="105156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4" name="Round Same Side Corner Rectangle 3">
            <a:extLst>
              <a:ext uri="{FF2B5EF4-FFF2-40B4-BE49-F238E27FC236}">
                <a16:creationId xmlns:a16="http://schemas.microsoft.com/office/drawing/2014/main" id="{04D6D5D5-2947-DB4F-962C-3B96047D5676}"/>
              </a:ext>
            </a:extLst>
          </p:cNvPr>
          <p:cNvSpPr/>
          <p:nvPr userDrawn="1"/>
        </p:nvSpPr>
        <p:spPr>
          <a:xfrm>
            <a:off x="838200" y="2007705"/>
            <a:ext cx="3435626" cy="4107276"/>
          </a:xfrm>
          <a:prstGeom prst="round2SameRect">
            <a:avLst>
              <a:gd name="adj1" fmla="val 2728"/>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AA44A582-E443-544C-AF7D-796CB88C86D5}"/>
              </a:ext>
            </a:extLst>
          </p:cNvPr>
          <p:cNvSpPr/>
          <p:nvPr userDrawn="1"/>
        </p:nvSpPr>
        <p:spPr>
          <a:xfrm>
            <a:off x="4388126" y="2007705"/>
            <a:ext cx="3435626" cy="4107276"/>
          </a:xfrm>
          <a:prstGeom prst="round2SameRect">
            <a:avLst>
              <a:gd name="adj1" fmla="val 2728"/>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CEFDB43D-04B9-C040-B79F-68E53493A9AC}"/>
              </a:ext>
            </a:extLst>
          </p:cNvPr>
          <p:cNvSpPr/>
          <p:nvPr userDrawn="1"/>
        </p:nvSpPr>
        <p:spPr>
          <a:xfrm>
            <a:off x="7938052" y="2007705"/>
            <a:ext cx="3435626" cy="4107276"/>
          </a:xfrm>
          <a:prstGeom prst="round2SameRect">
            <a:avLst>
              <a:gd name="adj1" fmla="val 2728"/>
              <a:gd name="adj2"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C10A28D-F2D4-4B02-A775-F68CCC186873}"/>
              </a:ext>
            </a:extLst>
          </p:cNvPr>
          <p:cNvSpPr>
            <a:spLocks noGrp="1"/>
          </p:cNvSpPr>
          <p:nvPr>
            <p:ph type="body" sz="quarter" idx="13"/>
          </p:nvPr>
        </p:nvSpPr>
        <p:spPr>
          <a:xfrm>
            <a:off x="1096963" y="2272886"/>
            <a:ext cx="2819400" cy="2974975"/>
          </a:xfrm>
          <a:prstGeom prst="rect">
            <a:avLst/>
          </a:prstGeom>
        </p:spPr>
        <p:txBody>
          <a:bodyPr/>
          <a:lstStyle>
            <a:lvl1pPr marL="285750" indent="-285750">
              <a:defRPr lang="en-US" sz="1800" b="0" kern="1200" dirty="0">
                <a:solidFill>
                  <a:srgbClr val="130037"/>
                </a:solidFill>
                <a:latin typeface="Brown" pitchFamily="2" charset="77"/>
                <a:ea typeface="+mn-ea"/>
                <a:cs typeface="+mn-cs"/>
              </a:defRPr>
            </a:lvl1pPr>
            <a:lvl2pPr marL="285750" indent="-285750">
              <a:defRPr/>
            </a:lvl2pPr>
            <a:lvl3pPr marL="285750" indent="-285750">
              <a:defRPr/>
            </a:lvl3pPr>
            <a:lvl4pPr marL="285750" indent="-285750">
              <a:defRPr/>
            </a:lvl4pPr>
            <a:lvl5pPr marL="285750" indent="-285750">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sp>
        <p:nvSpPr>
          <p:cNvPr id="13" name="Text Placeholder 12">
            <a:extLst>
              <a:ext uri="{FF2B5EF4-FFF2-40B4-BE49-F238E27FC236}">
                <a16:creationId xmlns:a16="http://schemas.microsoft.com/office/drawing/2014/main" id="{27D709DC-55A6-4BE2-9A1A-B4F7089EEAE1}"/>
              </a:ext>
            </a:extLst>
          </p:cNvPr>
          <p:cNvSpPr>
            <a:spLocks noGrp="1"/>
          </p:cNvSpPr>
          <p:nvPr>
            <p:ph type="body" sz="quarter" idx="14"/>
          </p:nvPr>
        </p:nvSpPr>
        <p:spPr>
          <a:xfrm>
            <a:off x="4694238" y="2272886"/>
            <a:ext cx="2819400" cy="2974975"/>
          </a:xfrm>
          <a:prstGeom prst="rect">
            <a:avLst/>
          </a:prstGeom>
        </p:spPr>
        <p:txBody>
          <a:bodyPr/>
          <a:lstStyle>
            <a:lvl1pPr marL="285750" indent="-285750">
              <a:defRPr lang="en-US" sz="1800" b="0" kern="1200" dirty="0">
                <a:solidFill>
                  <a:srgbClr val="130037"/>
                </a:solidFill>
                <a:latin typeface="Brown" pitchFamily="2" charset="77"/>
                <a:ea typeface="+mn-ea"/>
                <a:cs typeface="+mn-cs"/>
              </a:defRPr>
            </a:lvl1pPr>
            <a:lvl2pPr marL="285750" indent="-285750">
              <a:defRPr/>
            </a:lvl2pPr>
            <a:lvl3pPr marL="285750" indent="-285750">
              <a:defRPr/>
            </a:lvl3pPr>
            <a:lvl4pPr marL="285750" indent="-285750">
              <a:defRPr/>
            </a:lvl4pPr>
            <a:lvl5pPr marL="285750" indent="-285750">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sp>
        <p:nvSpPr>
          <p:cNvPr id="15" name="Text Placeholder 14">
            <a:extLst>
              <a:ext uri="{FF2B5EF4-FFF2-40B4-BE49-F238E27FC236}">
                <a16:creationId xmlns:a16="http://schemas.microsoft.com/office/drawing/2014/main" id="{E8A00555-CD37-4A13-A2C1-D797F0601293}"/>
              </a:ext>
            </a:extLst>
          </p:cNvPr>
          <p:cNvSpPr>
            <a:spLocks noGrp="1"/>
          </p:cNvSpPr>
          <p:nvPr>
            <p:ph type="body" sz="quarter" idx="15"/>
          </p:nvPr>
        </p:nvSpPr>
        <p:spPr>
          <a:xfrm>
            <a:off x="8213725" y="2272886"/>
            <a:ext cx="2819400" cy="2974975"/>
          </a:xfrm>
          <a:prstGeom prst="rect">
            <a:avLst/>
          </a:prstGeom>
        </p:spPr>
        <p:txBody>
          <a:bodyPr/>
          <a:lstStyle>
            <a:lvl1pPr marL="0" indent="0">
              <a:buNone/>
              <a:defRPr lang="en-US" sz="1800" b="0" kern="1200" dirty="0">
                <a:solidFill>
                  <a:srgbClr val="130037"/>
                </a:solidFill>
                <a:latin typeface="Brown" pitchFamily="2" charset="77"/>
                <a:ea typeface="+mn-ea"/>
                <a:cs typeface="+mn-cs"/>
              </a:defRPr>
            </a:lvl1pPr>
            <a:lvl2pPr marL="285750" indent="-285750">
              <a:defRPr/>
            </a:lvl2pPr>
            <a:lvl3pPr marL="285750" indent="-285750">
              <a:defRPr/>
            </a:lvl3pPr>
            <a:lvl4pPr marL="285750" indent="-285750">
              <a:defRPr/>
            </a:lvl4pPr>
            <a:lvl5pPr marL="285750" indent="-285750">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endParaRPr lang="en-US"/>
          </a:p>
        </p:txBody>
      </p:sp>
    </p:spTree>
    <p:extLst>
      <p:ext uri="{BB962C8B-B14F-4D97-AF65-F5344CB8AC3E}">
        <p14:creationId xmlns:p14="http://schemas.microsoft.com/office/powerpoint/2010/main" val="692254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Navy blue imag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07421-7061-4A6A-9860-58BA54BA0B0E}"/>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D1C2C70-CDE6-49A5-8F75-DB637AF3961A}"/>
              </a:ext>
            </a:extLst>
          </p:cNvPr>
          <p:cNvSpPr>
            <a:spLocks noGrp="1"/>
          </p:cNvSpPr>
          <p:nvPr>
            <p:ph type="pic" sz="quarter" idx="11" hasCustomPrompt="1"/>
          </p:nvPr>
        </p:nvSpPr>
        <p:spPr>
          <a:xfrm>
            <a:off x="4025900" y="8546"/>
            <a:ext cx="8166100" cy="6858000"/>
          </a:xfrm>
          <a:prstGeom prst="rect">
            <a:avLst/>
          </a:prstGeom>
        </p:spPr>
        <p:txBody>
          <a:bodyPr anchor="ctr"/>
          <a:lstStyle>
            <a:lvl1pPr marL="0" indent="0" algn="ctr">
              <a:buNone/>
              <a:defRPr>
                <a:solidFill>
                  <a:schemeClr val="bg1"/>
                </a:solidFill>
                <a:latin typeface="Brown" pitchFamily="50" charset="0"/>
              </a:defRPr>
            </a:lvl1pPr>
          </a:lstStyle>
          <a:p>
            <a:r>
              <a:rPr lang="en-US"/>
              <a:t>Click and insert picture and send to back</a:t>
            </a: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22960" y="704088"/>
            <a:ext cx="6530340" cy="1414556"/>
          </a:xfrm>
          <a:prstGeom prst="rect">
            <a:avLst/>
          </a:prstGeom>
        </p:spPr>
        <p:txBody>
          <a:bodyPr vert="horz" lIns="91440" tIns="45720" rIns="91440" bIns="45720" rtlCol="0" anchor="t">
            <a:normAutofit/>
          </a:bodyPr>
          <a:lstStyle>
            <a:lvl1pPr>
              <a:defRPr sz="4000" b="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149503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Navy blue im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F0468-FB83-4D1D-8F8D-083D34E52BCD}"/>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2D3AF103-6094-4B2C-AED1-5A4F9D0CC7CC}"/>
              </a:ext>
            </a:extLst>
          </p:cNvPr>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a:solidFill>
                  <a:schemeClr val="bg1"/>
                </a:solidFill>
              </a:defRPr>
            </a:lvl1pPr>
          </a:lstStyle>
          <a:p>
            <a:r>
              <a:rPr lang="en-US"/>
              <a:t>Click and insert picture and send to back</a:t>
            </a: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22959" y="704088"/>
            <a:ext cx="10445115" cy="1414556"/>
          </a:xfrm>
          <a:prstGeom prst="rect">
            <a:avLst/>
          </a:prstGeom>
        </p:spPr>
        <p:txBody>
          <a:bodyPr vert="horz" lIns="91440" tIns="45720" rIns="91440" bIns="45720" rtlCol="0" anchor="t">
            <a:normAutofit/>
          </a:bodyPr>
          <a:lstStyle>
            <a:lvl1pPr>
              <a:lnSpc>
                <a:spcPct val="80000"/>
              </a:lnSpc>
              <a:defRPr lang="en-US" sz="4000" b="0" cap="all" baseline="0" dirty="0">
                <a:solidFill>
                  <a:schemeClr val="bg1"/>
                </a:solidFill>
                <a:latin typeface="Brown" pitchFamily="50" charset="0"/>
                <a:ea typeface="+mj-ea"/>
                <a:cs typeface="+mj-cs"/>
              </a:defRPr>
            </a:lvl1pPr>
          </a:lstStyle>
          <a:p>
            <a:r>
              <a:rPr lang="en-US"/>
              <a:t>Click to edit master title style</a:t>
            </a:r>
          </a:p>
        </p:txBody>
      </p:sp>
    </p:spTree>
    <p:extLst>
      <p:ext uri="{BB962C8B-B14F-4D97-AF65-F5344CB8AC3E}">
        <p14:creationId xmlns:p14="http://schemas.microsoft.com/office/powerpoint/2010/main" val="268685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Navy blue image 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9859A8-B3C7-41DE-B51F-FFECB8EC7411}"/>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72E1CE7-BEBE-4495-AAEF-6336FAB5CB8B}"/>
              </a:ext>
            </a:extLst>
          </p:cNvPr>
          <p:cNvSpPr>
            <a:spLocks noGrp="1"/>
          </p:cNvSpPr>
          <p:nvPr>
            <p:ph type="pic" sz="quarter" idx="12" hasCustomPrompt="1"/>
          </p:nvPr>
        </p:nvSpPr>
        <p:spPr>
          <a:xfrm>
            <a:off x="8861425" y="0"/>
            <a:ext cx="3330575" cy="6858000"/>
          </a:xfrm>
          <a:prstGeom prst="rect">
            <a:avLst/>
          </a:prstGeom>
        </p:spPr>
        <p:txBody>
          <a:bodyPr anchor="ctr"/>
          <a:lstStyle>
            <a:lvl1pPr marL="0" indent="0" algn="ctr">
              <a:buNone/>
              <a:defRPr>
                <a:solidFill>
                  <a:schemeClr val="bg1"/>
                </a:solidFill>
                <a:latin typeface="Brown" pitchFamily="50" charset="0"/>
              </a:defRPr>
            </a:lvl1pPr>
          </a:lstStyle>
          <a:p>
            <a:r>
              <a:rPr lang="en-US"/>
              <a:t>Click and insert picture and send to back</a:t>
            </a:r>
          </a:p>
        </p:txBody>
      </p:sp>
      <p:sp>
        <p:nvSpPr>
          <p:cNvPr id="7" name="Title Placeholder 4">
            <a:extLst>
              <a:ext uri="{FF2B5EF4-FFF2-40B4-BE49-F238E27FC236}">
                <a16:creationId xmlns:a16="http://schemas.microsoft.com/office/drawing/2014/main" id="{037E9563-F612-CB4D-AE27-1D56FFC9791A}"/>
              </a:ext>
            </a:extLst>
          </p:cNvPr>
          <p:cNvSpPr>
            <a:spLocks noGrp="1"/>
          </p:cNvSpPr>
          <p:nvPr userDrawn="1">
            <p:ph type="title"/>
          </p:nvPr>
        </p:nvSpPr>
        <p:spPr>
          <a:xfrm>
            <a:off x="822960" y="704088"/>
            <a:ext cx="8544324" cy="1077292"/>
          </a:xfrm>
          <a:prstGeom prst="rect">
            <a:avLst/>
          </a:prstGeom>
        </p:spPr>
        <p:txBody>
          <a:bodyPr vert="horz" lIns="91440" tIns="45720" rIns="91440" bIns="45720" rtlCol="0" anchor="t">
            <a:normAutofit/>
          </a:bodyPr>
          <a:lstStyle>
            <a:lvl1pPr>
              <a:lnSpc>
                <a:spcPct val="80000"/>
              </a:lnSpc>
              <a:defRPr lang="en-US" sz="4000" b="0" cap="all" baseline="0" dirty="0">
                <a:solidFill>
                  <a:schemeClr val="bg1"/>
                </a:solidFill>
                <a:latin typeface="Brown" pitchFamily="50" charset="0"/>
                <a:ea typeface="+mj-ea"/>
                <a:cs typeface="+mj-cs"/>
              </a:defRPr>
            </a:lvl1pPr>
          </a:lstStyle>
          <a:p>
            <a:r>
              <a:rPr lang="en-US"/>
              <a:t>Click to edit Master title style</a:t>
            </a:r>
          </a:p>
        </p:txBody>
      </p:sp>
      <p:sp>
        <p:nvSpPr>
          <p:cNvPr id="8" name="Text Placeholder 8">
            <a:extLst>
              <a:ext uri="{FF2B5EF4-FFF2-40B4-BE49-F238E27FC236}">
                <a16:creationId xmlns:a16="http://schemas.microsoft.com/office/drawing/2014/main" id="{B5FC3510-6493-EF49-92E2-4E208941C9BD}"/>
              </a:ext>
            </a:extLst>
          </p:cNvPr>
          <p:cNvSpPr>
            <a:spLocks noGrp="1"/>
          </p:cNvSpPr>
          <p:nvPr userDrawn="1">
            <p:ph type="body" sz="quarter" idx="10" hasCustomPrompt="1"/>
          </p:nvPr>
        </p:nvSpPr>
        <p:spPr>
          <a:xfrm>
            <a:off x="822960" y="1463040"/>
            <a:ext cx="8544324" cy="668545"/>
          </a:xfrm>
          <a:prstGeom prst="rect">
            <a:avLst/>
          </a:prstGeom>
        </p:spPr>
        <p:txBody>
          <a:bodyPr/>
          <a:lstStyle>
            <a:lvl1pPr marL="0" indent="0">
              <a:lnSpc>
                <a:spcPct val="100000"/>
              </a:lnSpc>
              <a:spcBef>
                <a:spcPts val="600"/>
              </a:spcBef>
              <a:buClr>
                <a:srgbClr val="0068FF"/>
              </a:buClr>
              <a:buFont typeface="Arial" panose="020B0604020202020204" pitchFamily="34" charset="0"/>
              <a:buNone/>
              <a:defRPr sz="2000" b="0">
                <a:solidFill>
                  <a:schemeClr val="bg1"/>
                </a:solidFill>
                <a:latin typeface="Brown" pitchFamily="2" charset="77"/>
              </a:defRPr>
            </a:lvl1pPr>
            <a:lvl2pPr marL="274320" indent="0">
              <a:lnSpc>
                <a:spcPct val="100000"/>
              </a:lnSpc>
              <a:spcBef>
                <a:spcPts val="600"/>
              </a:spcBef>
              <a:buClr>
                <a:srgbClr val="0068FF"/>
              </a:buClr>
              <a:buFont typeface="Arial" panose="020B0604020202020204" pitchFamily="34" charset="0"/>
              <a:buNone/>
              <a:defRPr sz="2000" b="0">
                <a:solidFill>
                  <a:srgbClr val="150038"/>
                </a:solidFill>
                <a:latin typeface="Brown" pitchFamily="2" charset="77"/>
              </a:defRPr>
            </a:lvl2pPr>
            <a:lvl3pPr marL="548640" indent="0">
              <a:lnSpc>
                <a:spcPct val="100000"/>
              </a:lnSpc>
              <a:spcBef>
                <a:spcPts val="600"/>
              </a:spcBef>
              <a:buClr>
                <a:srgbClr val="0068FF"/>
              </a:buClr>
              <a:buFont typeface="Arial" panose="020B0604020202020204" pitchFamily="34" charset="0"/>
              <a:buNone/>
              <a:defRPr sz="2000" b="0">
                <a:solidFill>
                  <a:srgbClr val="150038"/>
                </a:solidFill>
                <a:latin typeface="Brown" pitchFamily="2" charset="77"/>
              </a:defRPr>
            </a:lvl3pPr>
            <a:lvl4pPr>
              <a:buClr>
                <a:srgbClr val="0068FF"/>
              </a:buClr>
              <a:defRPr sz="1600" b="0">
                <a:solidFill>
                  <a:schemeClr val="bg1"/>
                </a:solidFill>
                <a:latin typeface="Brown" pitchFamily="2" charset="77"/>
              </a:defRPr>
            </a:lvl4pPr>
            <a:lvl5pPr>
              <a:buClr>
                <a:srgbClr val="0068FF"/>
              </a:buClr>
              <a:defRPr sz="1400" b="0">
                <a:solidFill>
                  <a:schemeClr val="bg1"/>
                </a:solidFill>
                <a:latin typeface="Brown" pitchFamily="2" charset="77"/>
              </a:defRPr>
            </a:lvl5pPr>
          </a:lstStyle>
          <a:p>
            <a:pPr lvl="0"/>
            <a:r>
              <a:rPr lang="en-US"/>
              <a:t>Click to edit Master text styles</a:t>
            </a:r>
          </a:p>
        </p:txBody>
      </p:sp>
    </p:spTree>
    <p:extLst>
      <p:ext uri="{BB962C8B-B14F-4D97-AF65-F5344CB8AC3E}">
        <p14:creationId xmlns:p14="http://schemas.microsoft.com/office/powerpoint/2010/main" val="2252522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E39B4E-F065-054D-BDF4-47713133DB34}"/>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grpSp>
        <p:nvGrpSpPr>
          <p:cNvPr id="9" name="Group 8">
            <a:extLst>
              <a:ext uri="{FF2B5EF4-FFF2-40B4-BE49-F238E27FC236}">
                <a16:creationId xmlns:a16="http://schemas.microsoft.com/office/drawing/2014/main" id="{558AB70B-FF12-4B3C-B42A-3ED0F133473D}"/>
              </a:ext>
            </a:extLst>
          </p:cNvPr>
          <p:cNvGrpSpPr/>
          <p:nvPr userDrawn="1"/>
        </p:nvGrpSpPr>
        <p:grpSpPr>
          <a:xfrm>
            <a:off x="7717162" y="0"/>
            <a:ext cx="4474839" cy="6858000"/>
            <a:chOff x="7717162" y="0"/>
            <a:chExt cx="4474839" cy="6858000"/>
          </a:xfrm>
          <a:solidFill>
            <a:srgbClr val="151F6D">
              <a:alpha val="16000"/>
            </a:srgbClr>
          </a:solidFill>
        </p:grpSpPr>
        <p:sp>
          <p:nvSpPr>
            <p:cNvPr id="10" name="Freeform 5">
              <a:extLst>
                <a:ext uri="{FF2B5EF4-FFF2-40B4-BE49-F238E27FC236}">
                  <a16:creationId xmlns:a16="http://schemas.microsoft.com/office/drawing/2014/main" id="{DCB319B2-A975-4101-90FD-E2D4A94D7972}"/>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1" name="Freeform 6">
              <a:extLst>
                <a:ext uri="{FF2B5EF4-FFF2-40B4-BE49-F238E27FC236}">
                  <a16:creationId xmlns:a16="http://schemas.microsoft.com/office/drawing/2014/main" id="{54CE5F4D-93E3-484F-81A6-5E574E1FD97C}"/>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2" name="Freeform 7">
              <a:extLst>
                <a:ext uri="{FF2B5EF4-FFF2-40B4-BE49-F238E27FC236}">
                  <a16:creationId xmlns:a16="http://schemas.microsoft.com/office/drawing/2014/main" id="{4D4A4284-BDAE-43F3-ABFC-481DC56B421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7693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E39B4E-F065-054D-BDF4-47713133DB34}"/>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416960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E2551D-5865-41DB-AA27-9113C9BA7BD0}"/>
              </a:ext>
            </a:extLst>
          </p:cNvPr>
          <p:cNvSpPr/>
          <p:nvPr userDrawn="1"/>
        </p:nvSpPr>
        <p:spPr>
          <a:xfrm>
            <a:off x="-3"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23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058-33E4-4323-835C-3340FAE8A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ECF7F-343C-4EE5-9FD1-19071ACB6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3278D-2211-436D-900A-DBE2582D3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DCD8-3F24-4427-9019-9D4FA6B04A42}"/>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6" name="Footer Placeholder 5">
            <a:extLst>
              <a:ext uri="{FF2B5EF4-FFF2-40B4-BE49-F238E27FC236}">
                <a16:creationId xmlns:a16="http://schemas.microsoft.com/office/drawing/2014/main" id="{47BAB73F-6E45-40AB-BF08-E167CD433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D6E67-A250-4EDC-9105-B86B9B35E8BE}"/>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394448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E2551D-5865-41DB-AA27-9113C9BA7BD0}"/>
              </a:ext>
            </a:extLst>
          </p:cNvPr>
          <p:cNvSpPr/>
          <p:nvPr userDrawn="1"/>
        </p:nvSpPr>
        <p:spPr>
          <a:xfrm>
            <a:off x="-3"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063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042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EF44001-8E5D-402F-85AC-F7ADD97D2271}"/>
              </a:ext>
            </a:extLst>
          </p:cNvPr>
          <p:cNvGrpSpPr/>
          <p:nvPr userDrawn="1"/>
        </p:nvGrpSpPr>
        <p:grpSpPr>
          <a:xfrm>
            <a:off x="7717162" y="0"/>
            <a:ext cx="4474839" cy="6858000"/>
            <a:chOff x="7717162" y="0"/>
            <a:chExt cx="4474839" cy="6858000"/>
          </a:xfrm>
          <a:solidFill>
            <a:srgbClr val="151F6D">
              <a:alpha val="16000"/>
            </a:srgbClr>
          </a:solidFill>
        </p:grpSpPr>
        <p:sp>
          <p:nvSpPr>
            <p:cNvPr id="14" name="Freeform 5">
              <a:extLst>
                <a:ext uri="{FF2B5EF4-FFF2-40B4-BE49-F238E27FC236}">
                  <a16:creationId xmlns:a16="http://schemas.microsoft.com/office/drawing/2014/main" id="{C45B265A-359B-4545-AA24-2D8D1FDE102D}"/>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5" name="Freeform 6">
              <a:extLst>
                <a:ext uri="{FF2B5EF4-FFF2-40B4-BE49-F238E27FC236}">
                  <a16:creationId xmlns:a16="http://schemas.microsoft.com/office/drawing/2014/main" id="{7EDC590F-3B68-4703-8692-EEF0D0ED1CFA}"/>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6" name="Freeform 7">
              <a:extLst>
                <a:ext uri="{FF2B5EF4-FFF2-40B4-BE49-F238E27FC236}">
                  <a16:creationId xmlns:a16="http://schemas.microsoft.com/office/drawing/2014/main" id="{F786D3E2-5459-4013-9EBE-5ACCCDBF3A6F}"/>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1977073"/>
          </a:xfrm>
          <a:prstGeom prst="rect">
            <a:avLst/>
          </a:prstGeom>
        </p:spPr>
        <p:txBody>
          <a:bodyPr/>
          <a:lstStyle>
            <a:lvl1pPr marL="34290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1pPr>
            <a:lvl2pPr marL="617220" indent="-342900">
              <a:lnSpc>
                <a:spcPct val="100000"/>
              </a:lnSpc>
              <a:spcBef>
                <a:spcPts val="600"/>
              </a:spcBef>
              <a:buClr>
                <a:srgbClr val="81D947"/>
              </a:buClr>
              <a:buFont typeface="Arial" panose="020B0604020202020204" pitchFamily="34" charset="0"/>
              <a:buChar char="•"/>
              <a:tabLst/>
              <a:defRPr lang="en-US" sz="2000" b="0" kern="1200" dirty="0">
                <a:solidFill>
                  <a:srgbClr val="FFFFFF"/>
                </a:solidFill>
                <a:latin typeface="Brown" pitchFamily="2" charset="77"/>
                <a:ea typeface="+mn-ea"/>
                <a:cs typeface="+mn-cs"/>
              </a:defRPr>
            </a:lvl2pPr>
            <a:lvl3pPr marL="891540" indent="-342900">
              <a:lnSpc>
                <a:spcPct val="100000"/>
              </a:lnSpc>
              <a:spcBef>
                <a:spcPts val="600"/>
              </a:spcBef>
              <a:buClr>
                <a:srgbClr val="81D947"/>
              </a:buClr>
              <a:buFont typeface="Arial" panose="020B0604020202020204" pitchFamily="34" charset="0"/>
              <a:buChar char="•"/>
              <a:defRPr lang="en-US" sz="2000" b="0" kern="1200" dirty="0">
                <a:solidFill>
                  <a:srgbClr val="FFFFFF"/>
                </a:solidFill>
                <a:latin typeface="Brown" pitchFamily="2" charset="77"/>
                <a:ea typeface="+mn-ea"/>
                <a:cs typeface="+mn-cs"/>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marR="0" lvl="0"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Click to edit Master text styles</a:t>
            </a:r>
          </a:p>
          <a:p>
            <a:pPr marL="502920" marR="0" lvl="1"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Second level</a:t>
            </a:r>
          </a:p>
          <a:p>
            <a:pPr marL="777240" marR="0" lvl="2" indent="-228600" algn="l" defTabSz="914400" rtl="0" eaLnBrk="1" fontAlgn="auto" latinLnBrk="0" hangingPunct="1">
              <a:lnSpc>
                <a:spcPct val="100000"/>
              </a:lnSpc>
              <a:spcBef>
                <a:spcPts val="600"/>
              </a:spcBef>
              <a:spcAft>
                <a:spcPts val="0"/>
              </a:spcAft>
              <a:buClr>
                <a:srgbClr val="81D947"/>
              </a:buClr>
              <a:buSzTx/>
              <a:buFont typeface="Arial" panose="020B0604020202020204" pitchFamily="34" charset="0"/>
              <a:buChar char="•"/>
              <a:tabLst/>
              <a:defRPr/>
            </a:pPr>
            <a:r>
              <a:rPr lang="en-US"/>
              <a:t>Third level</a:t>
            </a:r>
          </a:p>
        </p:txBody>
      </p:sp>
      <p:sp>
        <p:nvSpPr>
          <p:cNvPr id="17" name="TextBox 16">
            <a:extLst>
              <a:ext uri="{FF2B5EF4-FFF2-40B4-BE49-F238E27FC236}">
                <a16:creationId xmlns:a16="http://schemas.microsoft.com/office/drawing/2014/main" id="{A6BFC97F-C0EE-4E2E-9C55-C212B3CE65FD}"/>
              </a:ext>
            </a:extLst>
          </p:cNvPr>
          <p:cNvSpPr txBox="1"/>
          <p:nvPr userDrawn="1"/>
        </p:nvSpPr>
        <p:spPr>
          <a:xfrm>
            <a:off x="812800" y="6458417"/>
            <a:ext cx="2783840" cy="307777"/>
          </a:xfrm>
          <a:prstGeom prst="rect">
            <a:avLst/>
          </a:prstGeom>
          <a:noFill/>
        </p:spPr>
        <p:txBody>
          <a:bodyPr wrap="square" rtlCol="0">
            <a:spAutoFit/>
          </a:bodyPr>
          <a:lstStyle/>
          <a:p>
            <a:pPr algn="l"/>
            <a:r>
              <a:rPr lang="en-US" sz="1400">
                <a:solidFill>
                  <a:schemeClr val="bg1">
                    <a:alpha val="25000"/>
                  </a:schemeClr>
                </a:solidFill>
              </a:rPr>
              <a:t>PRIVILEGED</a:t>
            </a:r>
            <a:r>
              <a:rPr lang="en-US" sz="1400">
                <a:solidFill>
                  <a:schemeClr val="accent3">
                    <a:alpha val="65000"/>
                  </a:schemeClr>
                </a:solidFill>
              </a:rPr>
              <a:t> </a:t>
            </a:r>
            <a:r>
              <a:rPr lang="en-US" sz="1400">
                <a:solidFill>
                  <a:schemeClr val="accent3">
                    <a:alpha val="55000"/>
                  </a:schemeClr>
                </a:solidFill>
              </a:rPr>
              <a:t>+</a:t>
            </a:r>
            <a:r>
              <a:rPr lang="en-US" sz="1400">
                <a:solidFill>
                  <a:schemeClr val="accent3">
                    <a:alpha val="65000"/>
                  </a:schemeClr>
                </a:solidFill>
              </a:rPr>
              <a:t> </a:t>
            </a:r>
            <a:r>
              <a:rPr lang="en-US" sz="1400">
                <a:solidFill>
                  <a:schemeClr val="bg1">
                    <a:alpha val="25000"/>
                  </a:schemeClr>
                </a:solidFill>
              </a:rPr>
              <a:t>CONFIDENTIAL</a:t>
            </a:r>
          </a:p>
        </p:txBody>
      </p:sp>
      <p:sp>
        <p:nvSpPr>
          <p:cNvPr id="7" name="Slide Number Placeholder 6">
            <a:extLst>
              <a:ext uri="{FF2B5EF4-FFF2-40B4-BE49-F238E27FC236}">
                <a16:creationId xmlns:a16="http://schemas.microsoft.com/office/drawing/2014/main" id="{0AD45EB6-D1F4-42EE-9042-FAF5CB5C66B8}"/>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2422057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Navy blu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95F808-3C93-4378-AA95-A77424E80092}"/>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1240622"/>
          </a:xfrm>
          <a:prstGeom prst="rect">
            <a:avLst/>
          </a:prstGeom>
        </p:spPr>
        <p:txBody>
          <a:bodyPr vert="horz" lIns="91440" tIns="45720" rIns="91440" bIns="45720" rtlCol="0" anchor="t">
            <a:normAutofit/>
          </a:bodyPr>
          <a:lstStyle>
            <a:lvl1pPr>
              <a:lnSpc>
                <a:spcPct val="90000"/>
              </a:lnSpc>
              <a:defRPr sz="4000" b="0" kern="1200" cap="all" baseline="0">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1A33FB79-CE11-4726-B989-F6C6B7987CAA}"/>
              </a:ext>
            </a:extLst>
          </p:cNvPr>
          <p:cNvSpPr>
            <a:spLocks noGrp="1"/>
          </p:cNvSpPr>
          <p:nvPr>
            <p:ph type="sldNum" sz="quarter" idx="10"/>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0" name="TextBox 9">
            <a:extLst>
              <a:ext uri="{FF2B5EF4-FFF2-40B4-BE49-F238E27FC236}">
                <a16:creationId xmlns:a16="http://schemas.microsoft.com/office/drawing/2014/main" id="{216E137C-78EF-4EF9-9BC6-5769A845E412}"/>
              </a:ext>
            </a:extLst>
          </p:cNvPr>
          <p:cNvSpPr txBox="1"/>
          <p:nvPr userDrawn="1"/>
        </p:nvSpPr>
        <p:spPr>
          <a:xfrm>
            <a:off x="812800" y="6458417"/>
            <a:ext cx="2783840" cy="307777"/>
          </a:xfrm>
          <a:prstGeom prst="rect">
            <a:avLst/>
          </a:prstGeom>
          <a:noFill/>
        </p:spPr>
        <p:txBody>
          <a:bodyPr wrap="square" rtlCol="0">
            <a:spAutoFit/>
          </a:bodyPr>
          <a:lstStyle/>
          <a:p>
            <a:pPr algn="l"/>
            <a:r>
              <a:rPr lang="en-US" sz="1400">
                <a:solidFill>
                  <a:schemeClr val="bg1">
                    <a:alpha val="25000"/>
                  </a:schemeClr>
                </a:solidFill>
              </a:rPr>
              <a:t>PRIVILEGED</a:t>
            </a:r>
            <a:r>
              <a:rPr lang="en-US" sz="1400">
                <a:solidFill>
                  <a:schemeClr val="accent3">
                    <a:alpha val="65000"/>
                  </a:schemeClr>
                </a:solidFill>
              </a:rPr>
              <a:t> </a:t>
            </a:r>
            <a:r>
              <a:rPr lang="en-US" sz="1400">
                <a:solidFill>
                  <a:schemeClr val="accent3">
                    <a:alpha val="55000"/>
                  </a:schemeClr>
                </a:solidFill>
              </a:rPr>
              <a:t>+</a:t>
            </a:r>
            <a:r>
              <a:rPr lang="en-US" sz="1400">
                <a:solidFill>
                  <a:schemeClr val="accent3">
                    <a:alpha val="65000"/>
                  </a:schemeClr>
                </a:solidFill>
              </a:rPr>
              <a:t> </a:t>
            </a:r>
            <a:r>
              <a:rPr lang="en-US" sz="1400">
                <a:solidFill>
                  <a:schemeClr val="bg1">
                    <a:alpha val="25000"/>
                  </a:schemeClr>
                </a:solidFill>
              </a:rPr>
              <a:t>CONFIDENTIAL</a:t>
            </a:r>
          </a:p>
        </p:txBody>
      </p:sp>
    </p:spTree>
    <p:extLst>
      <p:ext uri="{BB962C8B-B14F-4D97-AF65-F5344CB8AC3E}">
        <p14:creationId xmlns:p14="http://schemas.microsoft.com/office/powerpoint/2010/main" val="3296140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avy blu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2DD8C-F4CA-4358-A34C-790B015946BB}"/>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1427497"/>
          </a:xfrm>
          <a:prstGeom prst="rect">
            <a:avLst/>
          </a:prstGeom>
        </p:spPr>
        <p:txBody>
          <a:bodyPr vert="horz" lIns="91440" tIns="45720" rIns="91440" bIns="45720" rtlCol="0" anchor="t">
            <a:normAutofit/>
          </a:bodyPr>
          <a:lstStyle>
            <a:lvl1pPr>
              <a:lnSpc>
                <a:spcPct val="90000"/>
              </a:lnSpc>
              <a:defRPr sz="4000" b="0" i="0" kern="1200" cap="all" baseline="0">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10515599" cy="668545"/>
          </a:xfrm>
          <a:prstGeom prst="rect">
            <a:avLst/>
          </a:prstGeom>
        </p:spPr>
        <p:txBody>
          <a:bodyPr/>
          <a:lstStyle>
            <a:lvl1pPr marL="0" indent="0">
              <a:spcBef>
                <a:spcPts val="900"/>
              </a:spcBef>
              <a:buClr>
                <a:srgbClr val="81D947"/>
              </a:buClr>
              <a:buNone/>
              <a:defRPr sz="2400" b="0" kern="1200" baseline="0">
                <a:solidFill>
                  <a:srgbClr val="FFFFFF"/>
                </a:solidFill>
                <a:latin typeface="Brown" pitchFamily="2" charset="77"/>
              </a:defRPr>
            </a:lvl1pPr>
            <a:lvl2pPr marL="457200" indent="0">
              <a:buClr>
                <a:srgbClr val="81D947"/>
              </a:buClr>
              <a:buNone/>
              <a:defRPr sz="2000" b="1">
                <a:solidFill>
                  <a:srgbClr val="FFFFFF"/>
                </a:solidFill>
                <a:latin typeface="Brown" pitchFamily="2" charset="77"/>
              </a:defRPr>
            </a:lvl2pPr>
            <a:lvl3pPr marL="914400" indent="0">
              <a:buClr>
                <a:srgbClr val="81D947"/>
              </a:buClr>
              <a:buNone/>
              <a:defRPr sz="1800" b="1">
                <a:solidFill>
                  <a:srgbClr val="FFFFFF"/>
                </a:solidFill>
                <a:latin typeface="Brown" pitchFamily="2" charset="77"/>
              </a:defRPr>
            </a:lvl3pPr>
            <a:lvl4pPr marL="1371600" indent="0">
              <a:buClr>
                <a:srgbClr val="81D947"/>
              </a:buClr>
              <a:buNone/>
              <a:defRPr sz="1600" b="1">
                <a:solidFill>
                  <a:srgbClr val="FFFFFF"/>
                </a:solidFill>
                <a:latin typeface="Brown" pitchFamily="2" charset="77"/>
              </a:defRPr>
            </a:lvl4pPr>
            <a:lvl5pPr marL="1828800" indent="0">
              <a:buClr>
                <a:srgbClr val="81D947"/>
              </a:buClr>
              <a:buNone/>
              <a:defRPr sz="1400" b="1">
                <a:solidFill>
                  <a:srgbClr val="FFFFFF"/>
                </a:solidFill>
                <a:latin typeface="Brown" pitchFamily="2" charset="77"/>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E6DF17B-C507-4CA7-80D3-CBE826E24791}"/>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0" name="TextBox 9">
            <a:extLst>
              <a:ext uri="{FF2B5EF4-FFF2-40B4-BE49-F238E27FC236}">
                <a16:creationId xmlns:a16="http://schemas.microsoft.com/office/drawing/2014/main" id="{76E7A96B-62BC-44DE-B7CC-81F0B56343BE}"/>
              </a:ext>
            </a:extLst>
          </p:cNvPr>
          <p:cNvSpPr txBox="1"/>
          <p:nvPr userDrawn="1"/>
        </p:nvSpPr>
        <p:spPr>
          <a:xfrm>
            <a:off x="812800" y="6458417"/>
            <a:ext cx="2783840" cy="307777"/>
          </a:xfrm>
          <a:prstGeom prst="rect">
            <a:avLst/>
          </a:prstGeom>
          <a:noFill/>
        </p:spPr>
        <p:txBody>
          <a:bodyPr wrap="square" rtlCol="0">
            <a:spAutoFit/>
          </a:bodyPr>
          <a:lstStyle/>
          <a:p>
            <a:pPr algn="l"/>
            <a:r>
              <a:rPr lang="en-US" sz="1400">
                <a:solidFill>
                  <a:schemeClr val="bg1">
                    <a:alpha val="25000"/>
                  </a:schemeClr>
                </a:solidFill>
              </a:rPr>
              <a:t>PRIVILEGED</a:t>
            </a:r>
            <a:r>
              <a:rPr lang="en-US" sz="1400">
                <a:solidFill>
                  <a:schemeClr val="accent3">
                    <a:alpha val="65000"/>
                  </a:schemeClr>
                </a:solidFill>
              </a:rPr>
              <a:t> </a:t>
            </a:r>
            <a:r>
              <a:rPr lang="en-US" sz="1400">
                <a:solidFill>
                  <a:schemeClr val="accent3">
                    <a:alpha val="55000"/>
                  </a:schemeClr>
                </a:solidFill>
              </a:rPr>
              <a:t>+</a:t>
            </a:r>
            <a:r>
              <a:rPr lang="en-US" sz="1400">
                <a:solidFill>
                  <a:schemeClr val="accent3">
                    <a:alpha val="65000"/>
                  </a:schemeClr>
                </a:solidFill>
              </a:rPr>
              <a:t> </a:t>
            </a:r>
            <a:r>
              <a:rPr lang="en-US" sz="1400">
                <a:solidFill>
                  <a:schemeClr val="bg1">
                    <a:alpha val="25000"/>
                  </a:schemeClr>
                </a:solidFill>
              </a:rPr>
              <a:t>CONFIDENTIAL</a:t>
            </a:r>
          </a:p>
        </p:txBody>
      </p:sp>
    </p:spTree>
    <p:extLst>
      <p:ext uri="{BB962C8B-B14F-4D97-AF65-F5344CB8AC3E}">
        <p14:creationId xmlns:p14="http://schemas.microsoft.com/office/powerpoint/2010/main" val="3536376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avy blue spli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8748AA-A418-4A4F-BED0-962D952D95C6}"/>
              </a:ext>
            </a:extLst>
          </p:cNvPr>
          <p:cNvSpPr/>
          <p:nvPr userDrawn="1"/>
        </p:nvSpPr>
        <p:spPr>
          <a:xfrm>
            <a:off x="0" y="0"/>
            <a:ext cx="1219200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FEA684-A961-EE43-A8A9-A486A2B558BA}"/>
              </a:ext>
            </a:extLst>
          </p:cNvPr>
          <p:cNvSpPr/>
          <p:nvPr userDrawn="1"/>
        </p:nvSpPr>
        <p:spPr>
          <a:xfrm>
            <a:off x="0" y="0"/>
            <a:ext cx="6096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4">
            <a:extLst>
              <a:ext uri="{FF2B5EF4-FFF2-40B4-BE49-F238E27FC236}">
                <a16:creationId xmlns:a16="http://schemas.microsoft.com/office/drawing/2014/main" id="{037E9563-F612-CB4D-AE27-1D56FFC9791A}"/>
              </a:ext>
            </a:extLst>
          </p:cNvPr>
          <p:cNvSpPr>
            <a:spLocks noGrp="1"/>
          </p:cNvSpPr>
          <p:nvPr>
            <p:ph type="title"/>
          </p:nvPr>
        </p:nvSpPr>
        <p:spPr>
          <a:xfrm>
            <a:off x="822960" y="704089"/>
            <a:ext cx="5273040" cy="11018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30037"/>
                </a:solidFill>
                <a:latin typeface="Brown" pitchFamily="2" charset="77"/>
                <a:ea typeface="+mj-ea"/>
                <a:cs typeface="+mj-cs"/>
              </a:defRPr>
            </a:lvl1pPr>
          </a:lstStyle>
          <a:p>
            <a:r>
              <a:rPr lang="en-US"/>
              <a:t>Click to edit</a:t>
            </a:r>
          </a:p>
        </p:txBody>
      </p:sp>
      <p:sp>
        <p:nvSpPr>
          <p:cNvPr id="8" name="Text Placeholder 8">
            <a:extLst>
              <a:ext uri="{FF2B5EF4-FFF2-40B4-BE49-F238E27FC236}">
                <a16:creationId xmlns:a16="http://schemas.microsoft.com/office/drawing/2014/main" id="{B5FC3510-6493-EF49-92E2-4E208941C9BD}"/>
              </a:ext>
            </a:extLst>
          </p:cNvPr>
          <p:cNvSpPr>
            <a:spLocks noGrp="1"/>
          </p:cNvSpPr>
          <p:nvPr>
            <p:ph type="body" sz="quarter" idx="10" hasCustomPrompt="1"/>
          </p:nvPr>
        </p:nvSpPr>
        <p:spPr>
          <a:xfrm>
            <a:off x="822960" y="1463040"/>
            <a:ext cx="5273040" cy="2502306"/>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61722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2pPr>
            <a:lvl3pPr marL="89154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3pPr>
            <a:lvl4pPr>
              <a:lnSpc>
                <a:spcPct val="100000"/>
              </a:lnSpc>
              <a:spcBef>
                <a:spcPts val="900"/>
              </a:spcBef>
              <a:buClr>
                <a:srgbClr val="0068FF"/>
              </a:buClr>
              <a:defRPr sz="1600" b="0">
                <a:solidFill>
                  <a:srgbClr val="150038"/>
                </a:solidFill>
                <a:latin typeface="Brown" pitchFamily="2" charset="77"/>
              </a:defRPr>
            </a:lvl4pPr>
            <a:lvl5pPr>
              <a:lnSpc>
                <a:spcPct val="100000"/>
              </a:lnSpc>
              <a:spcBef>
                <a:spcPts val="900"/>
              </a:spcBef>
              <a:buClr>
                <a:srgbClr val="0068FF"/>
              </a:buClr>
              <a:defRPr sz="1400" b="0">
                <a:solidFill>
                  <a:srgbClr val="150038"/>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a:p>
            <a:pPr marL="502920" lvl="1"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Second level</a:t>
            </a:r>
          </a:p>
          <a:p>
            <a:pPr marL="777240" lvl="2"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Third level</a:t>
            </a:r>
          </a:p>
        </p:txBody>
      </p:sp>
      <p:grpSp>
        <p:nvGrpSpPr>
          <p:cNvPr id="12" name="Group 11">
            <a:extLst>
              <a:ext uri="{FF2B5EF4-FFF2-40B4-BE49-F238E27FC236}">
                <a16:creationId xmlns:a16="http://schemas.microsoft.com/office/drawing/2014/main" id="{FEB5EA79-5C85-4141-8A8B-4EE687BFC4E8}"/>
              </a:ext>
            </a:extLst>
          </p:cNvPr>
          <p:cNvGrpSpPr/>
          <p:nvPr userDrawn="1"/>
        </p:nvGrpSpPr>
        <p:grpSpPr>
          <a:xfrm>
            <a:off x="7717162" y="0"/>
            <a:ext cx="4474839" cy="6858000"/>
            <a:chOff x="7717162" y="0"/>
            <a:chExt cx="4474839" cy="6858000"/>
          </a:xfrm>
          <a:solidFill>
            <a:srgbClr val="151F6D">
              <a:alpha val="16000"/>
            </a:srgbClr>
          </a:solidFill>
        </p:grpSpPr>
        <p:sp>
          <p:nvSpPr>
            <p:cNvPr id="13" name="Freeform 5">
              <a:extLst>
                <a:ext uri="{FF2B5EF4-FFF2-40B4-BE49-F238E27FC236}">
                  <a16:creationId xmlns:a16="http://schemas.microsoft.com/office/drawing/2014/main" id="{E1B5495C-8F9F-4DAB-91CE-2F68DFFF3CA1}"/>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4" name="Freeform 6">
              <a:extLst>
                <a:ext uri="{FF2B5EF4-FFF2-40B4-BE49-F238E27FC236}">
                  <a16:creationId xmlns:a16="http://schemas.microsoft.com/office/drawing/2014/main" id="{F7201E20-D9AB-40A1-9835-7B3DDFB767DF}"/>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5" name="Freeform 7">
              <a:extLst>
                <a:ext uri="{FF2B5EF4-FFF2-40B4-BE49-F238E27FC236}">
                  <a16:creationId xmlns:a16="http://schemas.microsoft.com/office/drawing/2014/main" id="{CA907C3B-5B25-4DBC-B5A9-04C8A6FA49D5}"/>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3A054CEB-8539-4F4A-A788-0DF785B64A3D}"/>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8" name="TextBox 17">
            <a:extLst>
              <a:ext uri="{FF2B5EF4-FFF2-40B4-BE49-F238E27FC236}">
                <a16:creationId xmlns:a16="http://schemas.microsoft.com/office/drawing/2014/main" id="{523FBB78-6FD4-4B94-ABDA-DD55EE4EF987}"/>
              </a:ext>
            </a:extLst>
          </p:cNvPr>
          <p:cNvSpPr txBox="1"/>
          <p:nvPr userDrawn="1"/>
        </p:nvSpPr>
        <p:spPr>
          <a:xfrm>
            <a:off x="813816" y="6450584"/>
            <a:ext cx="2783840" cy="307777"/>
          </a:xfrm>
          <a:prstGeom prst="rect">
            <a:avLst/>
          </a:prstGeom>
          <a:noFill/>
        </p:spPr>
        <p:txBody>
          <a:bodyPr wrap="square" rtlCol="0">
            <a:spAutoFit/>
          </a:bodyPr>
          <a:lstStyle/>
          <a:p>
            <a:pPr algn="l"/>
            <a:r>
              <a:rPr lang="en-US" sz="1400">
                <a:solidFill>
                  <a:schemeClr val="bg1">
                    <a:alpha val="65000"/>
                  </a:schemeClr>
                </a:solidFill>
              </a:rPr>
              <a:t>PRIVILEGED</a:t>
            </a:r>
            <a:r>
              <a:rPr lang="en-US" sz="1400">
                <a:solidFill>
                  <a:schemeClr val="accent3">
                    <a:alpha val="65000"/>
                  </a:schemeClr>
                </a:solidFill>
              </a:rPr>
              <a:t> </a:t>
            </a:r>
            <a:r>
              <a:rPr lang="en-US" sz="1400">
                <a:solidFill>
                  <a:schemeClr val="accent3">
                    <a:alpha val="39000"/>
                  </a:schemeClr>
                </a:solidFill>
              </a:rPr>
              <a:t>+</a:t>
            </a:r>
            <a:r>
              <a:rPr lang="en-US" sz="1400">
                <a:solidFill>
                  <a:schemeClr val="accent3">
                    <a:alpha val="65000"/>
                  </a:schemeClr>
                </a:solidFill>
              </a:rPr>
              <a:t> </a:t>
            </a:r>
            <a:r>
              <a:rPr lang="en-US" sz="1400">
                <a:solidFill>
                  <a:schemeClr val="bg1">
                    <a:alpha val="65000"/>
                  </a:schemeClr>
                </a:solidFill>
              </a:rPr>
              <a:t>CONFIDENTIAL</a:t>
            </a:r>
          </a:p>
        </p:txBody>
      </p:sp>
    </p:spTree>
    <p:extLst>
      <p:ext uri="{BB962C8B-B14F-4D97-AF65-F5344CB8AC3E}">
        <p14:creationId xmlns:p14="http://schemas.microsoft.com/office/powerpoint/2010/main" val="3669474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avy blue header white ">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36B86C-582F-4640-AF0F-B5DF100AC764}"/>
              </a:ext>
            </a:extLst>
          </p:cNvPr>
          <p:cNvGrpSpPr/>
          <p:nvPr userDrawn="1"/>
        </p:nvGrpSpPr>
        <p:grpSpPr>
          <a:xfrm>
            <a:off x="0" y="0"/>
            <a:ext cx="12192000" cy="1959429"/>
            <a:chOff x="0" y="0"/>
            <a:chExt cx="12192000" cy="1959429"/>
          </a:xfrm>
        </p:grpSpPr>
        <p:sp>
          <p:nvSpPr>
            <p:cNvPr id="10" name="Rectangle 9">
              <a:extLst>
                <a:ext uri="{FF2B5EF4-FFF2-40B4-BE49-F238E27FC236}">
                  <a16:creationId xmlns:a16="http://schemas.microsoft.com/office/drawing/2014/main" id="{45561BA2-E3D7-49EF-B221-11E0D97C08EA}"/>
                </a:ext>
              </a:extLst>
            </p:cNvPr>
            <p:cNvSpPr/>
            <p:nvPr userDrawn="1"/>
          </p:nvSpPr>
          <p:spPr>
            <a:xfrm>
              <a:off x="0" y="0"/>
              <a:ext cx="12192000" cy="1959429"/>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8CF48A6-8035-4758-B038-78CCF69FE34A}"/>
                </a:ext>
              </a:extLst>
            </p:cNvPr>
            <p:cNvGrpSpPr/>
            <p:nvPr userDrawn="1"/>
          </p:nvGrpSpPr>
          <p:grpSpPr>
            <a:xfrm>
              <a:off x="10913475" y="0"/>
              <a:ext cx="1278525" cy="1959429"/>
              <a:chOff x="7717162" y="0"/>
              <a:chExt cx="4474839" cy="6858000"/>
            </a:xfrm>
            <a:solidFill>
              <a:srgbClr val="151F6D">
                <a:alpha val="35000"/>
              </a:srgbClr>
            </a:solidFill>
          </p:grpSpPr>
          <p:sp>
            <p:nvSpPr>
              <p:cNvPr id="6" name="Freeform 5">
                <a:extLst>
                  <a:ext uri="{FF2B5EF4-FFF2-40B4-BE49-F238E27FC236}">
                    <a16:creationId xmlns:a16="http://schemas.microsoft.com/office/drawing/2014/main" id="{CC8402F6-FB67-4D9D-856B-120EC40F214F}"/>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7" name="Freeform 6">
                <a:extLst>
                  <a:ext uri="{FF2B5EF4-FFF2-40B4-BE49-F238E27FC236}">
                    <a16:creationId xmlns:a16="http://schemas.microsoft.com/office/drawing/2014/main" id="{5408302C-732E-4EE5-BB9F-860DFF183BF8}"/>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8" name="Freeform 7">
                <a:extLst>
                  <a:ext uri="{FF2B5EF4-FFF2-40B4-BE49-F238E27FC236}">
                    <a16:creationId xmlns:a16="http://schemas.microsoft.com/office/drawing/2014/main" id="{D0A5E694-1BFC-452B-8E0C-221C2E80F140}"/>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9652132" cy="12553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2057894"/>
            <a:ext cx="10515599" cy="899160"/>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sp>
        <p:nvSpPr>
          <p:cNvPr id="4" name="Slide Number Placeholder 3">
            <a:extLst>
              <a:ext uri="{FF2B5EF4-FFF2-40B4-BE49-F238E27FC236}">
                <a16:creationId xmlns:a16="http://schemas.microsoft.com/office/drawing/2014/main" id="{3BE68176-DFBA-4144-87A9-A604C51E1D40}"/>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1986901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Navy blue header Gre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146B7B-F531-436D-B31B-7E3C0263FD06}"/>
              </a:ext>
            </a:extLst>
          </p:cNvPr>
          <p:cNvSpPr/>
          <p:nvPr userDrawn="1"/>
        </p:nvSpPr>
        <p:spPr>
          <a:xfrm>
            <a:off x="0" y="0"/>
            <a:ext cx="12192000" cy="1959429"/>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76A61C2-D806-4CA5-8167-953BBD4F4C8E}"/>
              </a:ext>
            </a:extLst>
          </p:cNvPr>
          <p:cNvGrpSpPr/>
          <p:nvPr userDrawn="1"/>
        </p:nvGrpSpPr>
        <p:grpSpPr>
          <a:xfrm>
            <a:off x="10913475" y="0"/>
            <a:ext cx="1278525" cy="1959429"/>
            <a:chOff x="7717162" y="0"/>
            <a:chExt cx="4474839" cy="6858000"/>
          </a:xfrm>
          <a:solidFill>
            <a:srgbClr val="151F6D">
              <a:alpha val="35000"/>
            </a:srgbClr>
          </a:solidFill>
        </p:grpSpPr>
        <p:sp>
          <p:nvSpPr>
            <p:cNvPr id="15" name="Freeform 5">
              <a:extLst>
                <a:ext uri="{FF2B5EF4-FFF2-40B4-BE49-F238E27FC236}">
                  <a16:creationId xmlns:a16="http://schemas.microsoft.com/office/drawing/2014/main" id="{EB372788-6A2A-4A1B-861B-0A83A87D20C8}"/>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6" name="Freeform 6">
              <a:extLst>
                <a:ext uri="{FF2B5EF4-FFF2-40B4-BE49-F238E27FC236}">
                  <a16:creationId xmlns:a16="http://schemas.microsoft.com/office/drawing/2014/main" id="{83FA0C82-D3EB-4AC2-80D7-2CF74B747826}"/>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7" name="Freeform 7">
              <a:extLst>
                <a:ext uri="{FF2B5EF4-FFF2-40B4-BE49-F238E27FC236}">
                  <a16:creationId xmlns:a16="http://schemas.microsoft.com/office/drawing/2014/main" id="{E1C4C8D0-A83F-42B2-B494-499256C0F0F7}"/>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033A889E-2FC6-463C-8C86-12C48EFD34AA}"/>
              </a:ext>
            </a:extLst>
          </p:cNvPr>
          <p:cNvSpPr/>
          <p:nvPr userDrawn="1"/>
        </p:nvSpPr>
        <p:spPr>
          <a:xfrm>
            <a:off x="0" y="1959430"/>
            <a:ext cx="12192000" cy="489857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userDrawn="1">
            <p:ph type="title"/>
          </p:nvPr>
        </p:nvSpPr>
        <p:spPr>
          <a:xfrm>
            <a:off x="822960" y="704088"/>
            <a:ext cx="9652132" cy="12553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userDrawn="1">
            <p:ph type="body" sz="quarter" idx="10" hasCustomPrompt="1"/>
          </p:nvPr>
        </p:nvSpPr>
        <p:spPr>
          <a:xfrm>
            <a:off x="822960" y="2062105"/>
            <a:ext cx="10515599" cy="899160"/>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502920" indent="-228600">
              <a:lnSpc>
                <a:spcPct val="100000"/>
              </a:lnSpc>
              <a:spcBef>
                <a:spcPts val="600"/>
              </a:spcBef>
              <a:buClr>
                <a:srgbClr val="0068FF"/>
              </a:buClr>
              <a:tabLst/>
              <a:defRPr sz="2000" b="0">
                <a:solidFill>
                  <a:srgbClr val="150038"/>
                </a:solidFill>
                <a:latin typeface="Brown" pitchFamily="2" charset="77"/>
              </a:defRPr>
            </a:lvl2pPr>
            <a:lvl3pPr marL="777240" indent="-228600">
              <a:lnSpc>
                <a:spcPct val="100000"/>
              </a:lnSpc>
              <a:spcBef>
                <a:spcPts val="600"/>
              </a:spcBef>
              <a:buClr>
                <a:srgbClr val="0068FF"/>
              </a:buClr>
              <a:defRPr sz="2000" b="0">
                <a:solidFill>
                  <a:srgbClr val="150038"/>
                </a:solidFill>
                <a:latin typeface="Brown" pitchFamily="2" charset="77"/>
              </a:defRPr>
            </a:lvl3pPr>
            <a:lvl4pPr>
              <a:buClr>
                <a:srgbClr val="00D9FF"/>
              </a:buClr>
              <a:defRPr sz="1600" b="0">
                <a:solidFill>
                  <a:srgbClr val="FFFFFF"/>
                </a:solidFill>
                <a:latin typeface="Brown" pitchFamily="2" charset="77"/>
              </a:defRPr>
            </a:lvl4pPr>
            <a:lvl5pPr>
              <a:buClr>
                <a:srgbClr val="00D9FF"/>
              </a:buClr>
              <a:defRPr sz="1400" b="0">
                <a:solidFill>
                  <a:srgbClr val="FFFFFF"/>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sp>
        <p:nvSpPr>
          <p:cNvPr id="19" name="TextBox 18">
            <a:extLst>
              <a:ext uri="{FF2B5EF4-FFF2-40B4-BE49-F238E27FC236}">
                <a16:creationId xmlns:a16="http://schemas.microsoft.com/office/drawing/2014/main" id="{0BE7F118-B0A7-4D39-BF5F-0E4736DC2A35}"/>
              </a:ext>
            </a:extLst>
          </p:cNvPr>
          <p:cNvSpPr txBox="1"/>
          <p:nvPr userDrawn="1"/>
        </p:nvSpPr>
        <p:spPr>
          <a:xfrm>
            <a:off x="818896" y="6455664"/>
            <a:ext cx="2783840" cy="307777"/>
          </a:xfrm>
          <a:prstGeom prst="rect">
            <a:avLst/>
          </a:prstGeom>
          <a:noFill/>
        </p:spPr>
        <p:txBody>
          <a:bodyPr wrap="square" rtlCol="0">
            <a:spAutoFit/>
          </a:bodyPr>
          <a:lstStyle/>
          <a:p>
            <a:pPr algn="l"/>
            <a:r>
              <a:rPr lang="en-US" sz="1400">
                <a:solidFill>
                  <a:schemeClr val="bg1">
                    <a:alpha val="65000"/>
                  </a:schemeClr>
                </a:solidFill>
              </a:rPr>
              <a:t>PRIVILEGED</a:t>
            </a:r>
            <a:r>
              <a:rPr lang="en-US" sz="1400">
                <a:solidFill>
                  <a:schemeClr val="accent3">
                    <a:alpha val="65000"/>
                  </a:schemeClr>
                </a:solidFill>
              </a:rPr>
              <a:t> </a:t>
            </a:r>
            <a:r>
              <a:rPr lang="en-US" sz="1400">
                <a:solidFill>
                  <a:schemeClr val="accent3">
                    <a:alpha val="39000"/>
                  </a:schemeClr>
                </a:solidFill>
              </a:rPr>
              <a:t>+</a:t>
            </a:r>
            <a:r>
              <a:rPr lang="en-US" sz="1400">
                <a:solidFill>
                  <a:schemeClr val="accent3">
                    <a:alpha val="65000"/>
                  </a:schemeClr>
                </a:solidFill>
              </a:rPr>
              <a:t> </a:t>
            </a:r>
            <a:r>
              <a:rPr lang="en-US" sz="1400">
                <a:solidFill>
                  <a:schemeClr val="bg1">
                    <a:alpha val="65000"/>
                  </a:schemeClr>
                </a:solidFill>
              </a:rPr>
              <a:t>CONFIDENTIAL</a:t>
            </a:r>
          </a:p>
        </p:txBody>
      </p:sp>
      <p:sp>
        <p:nvSpPr>
          <p:cNvPr id="3" name="Slide Number Placeholder 2">
            <a:extLst>
              <a:ext uri="{FF2B5EF4-FFF2-40B4-BE49-F238E27FC236}">
                <a16:creationId xmlns:a16="http://schemas.microsoft.com/office/drawing/2014/main" id="{94CE28A9-AFF4-4070-8703-24A4EDBC55B3}"/>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707116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y-Ic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757CC3-3309-466C-AE86-26D5533B3DC9}"/>
              </a:ext>
            </a:extLst>
          </p:cNvPr>
          <p:cNvSpPr/>
          <p:nvPr userDrawn="1"/>
        </p:nvSpPr>
        <p:spPr>
          <a:xfrm>
            <a:off x="0"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0E5ADEC8-1958-41E0-B738-6EDC5A162DC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1484" y="-99302"/>
            <a:ext cx="1792636" cy="2177291"/>
          </a:xfrm>
          <a:prstGeom prst="rect">
            <a:avLst/>
          </a:prstGeom>
        </p:spPr>
      </p:pic>
      <p:sp>
        <p:nvSpPr>
          <p:cNvPr id="13" name="object 2">
            <a:extLst>
              <a:ext uri="{FF2B5EF4-FFF2-40B4-BE49-F238E27FC236}">
                <a16:creationId xmlns:a16="http://schemas.microsoft.com/office/drawing/2014/main" id="{643AD62C-1E7A-4F63-AA73-227A1E4DEE11}"/>
              </a:ext>
            </a:extLst>
          </p:cNvPr>
          <p:cNvSpPr/>
          <p:nvPr userDrawn="1"/>
        </p:nvSpPr>
        <p:spPr>
          <a:xfrm>
            <a:off x="426" y="355575"/>
            <a:ext cx="2973854" cy="361961"/>
          </a:xfrm>
          <a:custGeom>
            <a:avLst/>
            <a:gdLst/>
            <a:ahLst/>
            <a:cxnLst/>
            <a:rect l="l" t="t" r="r" b="b"/>
            <a:pathLst>
              <a:path w="4904105" h="596900">
                <a:moveTo>
                  <a:pt x="4605179" y="0"/>
                </a:moveTo>
                <a:lnTo>
                  <a:pt x="0" y="0"/>
                </a:lnTo>
                <a:lnTo>
                  <a:pt x="0" y="596840"/>
                </a:lnTo>
                <a:lnTo>
                  <a:pt x="4605179" y="596840"/>
                </a:lnTo>
                <a:lnTo>
                  <a:pt x="4653584" y="592934"/>
                </a:lnTo>
                <a:lnTo>
                  <a:pt x="4699502" y="581626"/>
                </a:lnTo>
                <a:lnTo>
                  <a:pt x="4742319" y="563531"/>
                </a:lnTo>
                <a:lnTo>
                  <a:pt x="4781421" y="539262"/>
                </a:lnTo>
                <a:lnTo>
                  <a:pt x="4816193" y="509434"/>
                </a:lnTo>
                <a:lnTo>
                  <a:pt x="4846021" y="474662"/>
                </a:lnTo>
                <a:lnTo>
                  <a:pt x="4870290" y="435560"/>
                </a:lnTo>
                <a:lnTo>
                  <a:pt x="4888385" y="392743"/>
                </a:lnTo>
                <a:lnTo>
                  <a:pt x="4899693" y="346825"/>
                </a:lnTo>
                <a:lnTo>
                  <a:pt x="4903599" y="298420"/>
                </a:lnTo>
                <a:lnTo>
                  <a:pt x="4899693" y="250015"/>
                </a:lnTo>
                <a:lnTo>
                  <a:pt x="4888385" y="204096"/>
                </a:lnTo>
                <a:lnTo>
                  <a:pt x="4870290" y="161279"/>
                </a:lnTo>
                <a:lnTo>
                  <a:pt x="4846021" y="122177"/>
                </a:lnTo>
                <a:lnTo>
                  <a:pt x="4816193" y="87405"/>
                </a:lnTo>
                <a:lnTo>
                  <a:pt x="4781421" y="57578"/>
                </a:lnTo>
                <a:lnTo>
                  <a:pt x="4742319" y="33309"/>
                </a:lnTo>
                <a:lnTo>
                  <a:pt x="4699502" y="15213"/>
                </a:lnTo>
                <a:lnTo>
                  <a:pt x="4653584" y="3905"/>
                </a:lnTo>
                <a:lnTo>
                  <a:pt x="4605179" y="0"/>
                </a:lnTo>
                <a:close/>
              </a:path>
            </a:pathLst>
          </a:custGeom>
          <a:solidFill>
            <a:srgbClr val="0068FF"/>
          </a:solidFill>
        </p:spPr>
        <p:txBody>
          <a:bodyPr wrap="square" lIns="0" tIns="0" rIns="0" bIns="0" rtlCol="0"/>
          <a:lstStyle/>
          <a:p>
            <a:pPr defTabSz="554492" hangingPunct="1"/>
            <a:endParaRPr sz="1092" kern="1200">
              <a:solidFill>
                <a:prstClr val="black"/>
              </a:solidFill>
              <a:latin typeface="Calibri"/>
              <a:ea typeface="+mn-ea"/>
              <a:cs typeface="+mn-cs"/>
            </a:endParaRP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841248"/>
            <a:ext cx="97790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28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9778999" cy="668545"/>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457200" indent="0">
              <a:buClr>
                <a:srgbClr val="0068FF"/>
              </a:buClr>
              <a:buNone/>
              <a:defRPr sz="1800" b="1">
                <a:solidFill>
                  <a:srgbClr val="150038"/>
                </a:solidFill>
                <a:latin typeface="Brown" pitchFamily="2" charset="77"/>
              </a:defRPr>
            </a:lvl2pPr>
            <a:lvl3pPr>
              <a:buClr>
                <a:srgbClr val="0068FF"/>
              </a:buClr>
              <a:defRPr sz="1600" b="1">
                <a:solidFill>
                  <a:srgbClr val="150038"/>
                </a:solidFill>
                <a:latin typeface="Brown" pitchFamily="2" charset="77"/>
              </a:defRPr>
            </a:lvl3pPr>
            <a:lvl4pPr>
              <a:buClr>
                <a:srgbClr val="0068FF"/>
              </a:buClr>
              <a:defRPr sz="1400" b="1">
                <a:solidFill>
                  <a:srgbClr val="150038"/>
                </a:solidFill>
                <a:latin typeface="Brown" pitchFamily="2" charset="77"/>
              </a:defRPr>
            </a:lvl4pPr>
            <a:lvl5pPr>
              <a:buClr>
                <a:srgbClr val="0068FF"/>
              </a:buClr>
              <a:defRPr sz="1200" b="1">
                <a:solidFill>
                  <a:srgbClr val="150038"/>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sp>
        <p:nvSpPr>
          <p:cNvPr id="5" name="Text Placeholder 4">
            <a:extLst>
              <a:ext uri="{FF2B5EF4-FFF2-40B4-BE49-F238E27FC236}">
                <a16:creationId xmlns:a16="http://schemas.microsoft.com/office/drawing/2014/main" id="{470BF54E-27BD-4DDF-BEF7-EFCF4A747305}"/>
              </a:ext>
            </a:extLst>
          </p:cNvPr>
          <p:cNvSpPr>
            <a:spLocks noGrp="1"/>
          </p:cNvSpPr>
          <p:nvPr>
            <p:ph type="body" sz="quarter" idx="11" hasCustomPrompt="1"/>
          </p:nvPr>
        </p:nvSpPr>
        <p:spPr>
          <a:xfrm>
            <a:off x="808704" y="355575"/>
            <a:ext cx="1934496" cy="361961"/>
          </a:xfrm>
          <a:prstGeom prst="rect">
            <a:avLst/>
          </a:prstGeom>
        </p:spPr>
        <p:txBody>
          <a:bodyPr anchor="ctr"/>
          <a:lstStyle>
            <a:lvl1pPr marL="0" indent="0">
              <a:lnSpc>
                <a:spcPct val="100000"/>
              </a:lnSpc>
              <a:buNone/>
              <a:defRPr lang="en-US" sz="1400" b="1" kern="1200" dirty="0">
                <a:solidFill>
                  <a:schemeClr val="bg1"/>
                </a:solidFill>
                <a:latin typeface="Brown" pitchFamily="50"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TOPIC TITLE</a:t>
            </a:r>
          </a:p>
        </p:txBody>
      </p:sp>
      <p:sp>
        <p:nvSpPr>
          <p:cNvPr id="4" name="Slide Number Placeholder 3">
            <a:extLst>
              <a:ext uri="{FF2B5EF4-FFF2-40B4-BE49-F238E27FC236}">
                <a16:creationId xmlns:a16="http://schemas.microsoft.com/office/drawing/2014/main" id="{B6097B58-0F9E-403A-B3C0-1F6E9D7C7BE7}"/>
              </a:ext>
            </a:extLst>
          </p:cNvPr>
          <p:cNvSpPr>
            <a:spLocks noGrp="1"/>
          </p:cNvSpPr>
          <p:nvPr>
            <p:ph type="sldNum" sz="quarter" idx="12"/>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27" name="TextBox 26">
            <a:extLst>
              <a:ext uri="{FF2B5EF4-FFF2-40B4-BE49-F238E27FC236}">
                <a16:creationId xmlns:a16="http://schemas.microsoft.com/office/drawing/2014/main" id="{45D82EFA-0B14-4D0F-900E-C4C150F1644D}"/>
              </a:ext>
            </a:extLst>
          </p:cNvPr>
          <p:cNvSpPr txBox="1"/>
          <p:nvPr userDrawn="1"/>
        </p:nvSpPr>
        <p:spPr>
          <a:xfrm>
            <a:off x="818896" y="6455664"/>
            <a:ext cx="2783840" cy="307777"/>
          </a:xfrm>
          <a:prstGeom prst="rect">
            <a:avLst/>
          </a:prstGeom>
          <a:noFill/>
        </p:spPr>
        <p:txBody>
          <a:bodyPr wrap="square" rtlCol="0">
            <a:spAutoFit/>
          </a:bodyPr>
          <a:lstStyle/>
          <a:p>
            <a:pPr algn="l"/>
            <a:r>
              <a:rPr lang="en-US" sz="1400">
                <a:solidFill>
                  <a:schemeClr val="bg1">
                    <a:alpha val="65000"/>
                  </a:schemeClr>
                </a:solidFill>
              </a:rPr>
              <a:t>PRIVILEGED</a:t>
            </a:r>
            <a:r>
              <a:rPr lang="en-US" sz="1400">
                <a:solidFill>
                  <a:schemeClr val="accent3">
                    <a:alpha val="65000"/>
                  </a:schemeClr>
                </a:solidFill>
              </a:rPr>
              <a:t> </a:t>
            </a:r>
            <a:r>
              <a:rPr lang="en-US" sz="1400">
                <a:solidFill>
                  <a:schemeClr val="accent3">
                    <a:alpha val="39000"/>
                  </a:schemeClr>
                </a:solidFill>
              </a:rPr>
              <a:t>+</a:t>
            </a:r>
            <a:r>
              <a:rPr lang="en-US" sz="1400">
                <a:solidFill>
                  <a:schemeClr val="accent3">
                    <a:alpha val="65000"/>
                  </a:schemeClr>
                </a:solidFill>
              </a:rPr>
              <a:t> </a:t>
            </a:r>
            <a:r>
              <a:rPr lang="en-US" sz="1400">
                <a:solidFill>
                  <a:schemeClr val="bg1">
                    <a:alpha val="65000"/>
                  </a:schemeClr>
                </a:solidFill>
              </a:rPr>
              <a:t>CONFIDENTIAL</a:t>
            </a:r>
          </a:p>
        </p:txBody>
      </p:sp>
    </p:spTree>
    <p:extLst>
      <p:ext uri="{BB962C8B-B14F-4D97-AF65-F5344CB8AC3E}">
        <p14:creationId xmlns:p14="http://schemas.microsoft.com/office/powerpoint/2010/main" val="3781635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Grey-Icon">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E5ADEC8-1958-41E0-B738-6EDC5A162DC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1484" y="-99302"/>
            <a:ext cx="1792636" cy="2177291"/>
          </a:xfrm>
          <a:prstGeom prst="rect">
            <a:avLst/>
          </a:prstGeom>
        </p:spPr>
      </p:pic>
      <p:sp>
        <p:nvSpPr>
          <p:cNvPr id="13" name="object 2">
            <a:extLst>
              <a:ext uri="{FF2B5EF4-FFF2-40B4-BE49-F238E27FC236}">
                <a16:creationId xmlns:a16="http://schemas.microsoft.com/office/drawing/2014/main" id="{643AD62C-1E7A-4F63-AA73-227A1E4DEE11}"/>
              </a:ext>
            </a:extLst>
          </p:cNvPr>
          <p:cNvSpPr/>
          <p:nvPr userDrawn="1"/>
        </p:nvSpPr>
        <p:spPr>
          <a:xfrm>
            <a:off x="426" y="355575"/>
            <a:ext cx="2973854" cy="361961"/>
          </a:xfrm>
          <a:custGeom>
            <a:avLst/>
            <a:gdLst/>
            <a:ahLst/>
            <a:cxnLst/>
            <a:rect l="l" t="t" r="r" b="b"/>
            <a:pathLst>
              <a:path w="4904105" h="596900">
                <a:moveTo>
                  <a:pt x="4605179" y="0"/>
                </a:moveTo>
                <a:lnTo>
                  <a:pt x="0" y="0"/>
                </a:lnTo>
                <a:lnTo>
                  <a:pt x="0" y="596840"/>
                </a:lnTo>
                <a:lnTo>
                  <a:pt x="4605179" y="596840"/>
                </a:lnTo>
                <a:lnTo>
                  <a:pt x="4653584" y="592934"/>
                </a:lnTo>
                <a:lnTo>
                  <a:pt x="4699502" y="581626"/>
                </a:lnTo>
                <a:lnTo>
                  <a:pt x="4742319" y="563531"/>
                </a:lnTo>
                <a:lnTo>
                  <a:pt x="4781421" y="539262"/>
                </a:lnTo>
                <a:lnTo>
                  <a:pt x="4816193" y="509434"/>
                </a:lnTo>
                <a:lnTo>
                  <a:pt x="4846021" y="474662"/>
                </a:lnTo>
                <a:lnTo>
                  <a:pt x="4870290" y="435560"/>
                </a:lnTo>
                <a:lnTo>
                  <a:pt x="4888385" y="392743"/>
                </a:lnTo>
                <a:lnTo>
                  <a:pt x="4899693" y="346825"/>
                </a:lnTo>
                <a:lnTo>
                  <a:pt x="4903599" y="298420"/>
                </a:lnTo>
                <a:lnTo>
                  <a:pt x="4899693" y="250015"/>
                </a:lnTo>
                <a:lnTo>
                  <a:pt x="4888385" y="204096"/>
                </a:lnTo>
                <a:lnTo>
                  <a:pt x="4870290" y="161279"/>
                </a:lnTo>
                <a:lnTo>
                  <a:pt x="4846021" y="122177"/>
                </a:lnTo>
                <a:lnTo>
                  <a:pt x="4816193" y="87405"/>
                </a:lnTo>
                <a:lnTo>
                  <a:pt x="4781421" y="57578"/>
                </a:lnTo>
                <a:lnTo>
                  <a:pt x="4742319" y="33309"/>
                </a:lnTo>
                <a:lnTo>
                  <a:pt x="4699502" y="15213"/>
                </a:lnTo>
                <a:lnTo>
                  <a:pt x="4653584" y="3905"/>
                </a:lnTo>
                <a:lnTo>
                  <a:pt x="4605179" y="0"/>
                </a:lnTo>
                <a:close/>
              </a:path>
            </a:pathLst>
          </a:custGeom>
          <a:solidFill>
            <a:srgbClr val="0068FF"/>
          </a:solidFill>
        </p:spPr>
        <p:txBody>
          <a:bodyPr wrap="square" lIns="0" tIns="0" rIns="0" bIns="0" rtlCol="0"/>
          <a:lstStyle/>
          <a:p>
            <a:pPr defTabSz="554492" hangingPunct="1"/>
            <a:endParaRPr sz="1092" kern="1200">
              <a:solidFill>
                <a:prstClr val="black"/>
              </a:solidFill>
              <a:latin typeface="Calibri"/>
              <a:ea typeface="+mn-ea"/>
              <a:cs typeface="+mn-cs"/>
            </a:endParaRPr>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841248"/>
            <a:ext cx="97790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28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9" name="Text Placeholder 8">
            <a:extLst>
              <a:ext uri="{FF2B5EF4-FFF2-40B4-BE49-F238E27FC236}">
                <a16:creationId xmlns:a16="http://schemas.microsoft.com/office/drawing/2014/main" id="{8F483A95-EDD1-4D43-9558-6C8A7B9676F0}"/>
              </a:ext>
            </a:extLst>
          </p:cNvPr>
          <p:cNvSpPr>
            <a:spLocks noGrp="1"/>
          </p:cNvSpPr>
          <p:nvPr>
            <p:ph type="body" sz="quarter" idx="10" hasCustomPrompt="1"/>
          </p:nvPr>
        </p:nvSpPr>
        <p:spPr>
          <a:xfrm>
            <a:off x="822960" y="1463040"/>
            <a:ext cx="9778999" cy="668545"/>
          </a:xfrm>
          <a:prstGeom prst="rect">
            <a:avLst/>
          </a:prstGeom>
        </p:spPr>
        <p:txBody>
          <a:bodyPr/>
          <a:lstStyle>
            <a:lvl1pPr marL="342900" indent="-342900">
              <a:lnSpc>
                <a:spcPct val="100000"/>
              </a:lnSpc>
              <a:spcBef>
                <a:spcPts val="600"/>
              </a:spcBef>
              <a:buClr>
                <a:srgbClr val="0068FF"/>
              </a:buClr>
              <a:defRPr lang="en-US" sz="2000" b="0" kern="1200" dirty="0">
                <a:solidFill>
                  <a:srgbClr val="150038"/>
                </a:solidFill>
                <a:latin typeface="Brown" pitchFamily="2" charset="77"/>
                <a:ea typeface="+mn-ea"/>
                <a:cs typeface="+mn-cs"/>
              </a:defRPr>
            </a:lvl1pPr>
            <a:lvl2pPr marL="457200" indent="0">
              <a:buClr>
                <a:srgbClr val="0068FF"/>
              </a:buClr>
              <a:buNone/>
              <a:defRPr sz="1800" b="1">
                <a:solidFill>
                  <a:srgbClr val="150038"/>
                </a:solidFill>
                <a:latin typeface="Brown" pitchFamily="2" charset="77"/>
              </a:defRPr>
            </a:lvl2pPr>
            <a:lvl3pPr>
              <a:buClr>
                <a:srgbClr val="0068FF"/>
              </a:buClr>
              <a:defRPr sz="1600" b="1">
                <a:solidFill>
                  <a:srgbClr val="150038"/>
                </a:solidFill>
                <a:latin typeface="Brown" pitchFamily="2" charset="77"/>
              </a:defRPr>
            </a:lvl3pPr>
            <a:lvl4pPr>
              <a:buClr>
                <a:srgbClr val="0068FF"/>
              </a:buClr>
              <a:defRPr sz="1400" b="1">
                <a:solidFill>
                  <a:srgbClr val="150038"/>
                </a:solidFill>
                <a:latin typeface="Brown" pitchFamily="2" charset="77"/>
              </a:defRPr>
            </a:lvl4pPr>
            <a:lvl5pPr>
              <a:buClr>
                <a:srgbClr val="0068FF"/>
              </a:buClr>
              <a:defRPr sz="1200" b="1">
                <a:solidFill>
                  <a:srgbClr val="150038"/>
                </a:solidFill>
                <a:latin typeface="Brown" pitchFamily="2" charset="77"/>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Click to edit Master text styles</a:t>
            </a:r>
          </a:p>
        </p:txBody>
      </p:sp>
      <p:sp>
        <p:nvSpPr>
          <p:cNvPr id="5" name="Text Placeholder 4">
            <a:extLst>
              <a:ext uri="{FF2B5EF4-FFF2-40B4-BE49-F238E27FC236}">
                <a16:creationId xmlns:a16="http://schemas.microsoft.com/office/drawing/2014/main" id="{470BF54E-27BD-4DDF-BEF7-EFCF4A747305}"/>
              </a:ext>
            </a:extLst>
          </p:cNvPr>
          <p:cNvSpPr>
            <a:spLocks noGrp="1"/>
          </p:cNvSpPr>
          <p:nvPr>
            <p:ph type="body" sz="quarter" idx="11" hasCustomPrompt="1"/>
          </p:nvPr>
        </p:nvSpPr>
        <p:spPr>
          <a:xfrm>
            <a:off x="808704" y="355575"/>
            <a:ext cx="1934496" cy="361961"/>
          </a:xfrm>
          <a:prstGeom prst="rect">
            <a:avLst/>
          </a:prstGeom>
        </p:spPr>
        <p:txBody>
          <a:bodyPr anchor="ctr"/>
          <a:lstStyle>
            <a:lvl1pPr marL="0" indent="0">
              <a:lnSpc>
                <a:spcPct val="100000"/>
              </a:lnSpc>
              <a:buNone/>
              <a:defRPr lang="en-US" sz="1400" b="1" kern="1200" dirty="0">
                <a:solidFill>
                  <a:schemeClr val="bg1"/>
                </a:solidFill>
                <a:latin typeface="Brown" pitchFamily="50" charset="0"/>
                <a:ea typeface="+mn-ea"/>
                <a:cs typeface="+mn-cs"/>
              </a:defRPr>
            </a:lvl1pPr>
          </a:lstStyle>
          <a:p>
            <a:pPr marL="0" lvl="0" indent="0" algn="l" defTabSz="914400" rtl="0" eaLnBrk="1" latinLnBrk="0" hangingPunct="1">
              <a:lnSpc>
                <a:spcPct val="100000"/>
              </a:lnSpc>
              <a:spcBef>
                <a:spcPts val="1000"/>
              </a:spcBef>
              <a:buFont typeface="Arial" panose="020B0604020202020204" pitchFamily="34" charset="0"/>
              <a:buNone/>
            </a:pPr>
            <a:r>
              <a:rPr lang="en-US"/>
              <a:t>TOPIC TITLE</a:t>
            </a:r>
          </a:p>
        </p:txBody>
      </p:sp>
      <p:sp>
        <p:nvSpPr>
          <p:cNvPr id="3" name="Slide Number Placeholder 2">
            <a:extLst>
              <a:ext uri="{FF2B5EF4-FFF2-40B4-BE49-F238E27FC236}">
                <a16:creationId xmlns:a16="http://schemas.microsoft.com/office/drawing/2014/main" id="{F4F3E114-7EF4-4529-AB4D-7B341083B513}"/>
              </a:ext>
            </a:extLst>
          </p:cNvPr>
          <p:cNvSpPr>
            <a:spLocks noGrp="1"/>
          </p:cNvSpPr>
          <p:nvPr>
            <p:ph type="sldNum" sz="quarter" idx="12"/>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158486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681E-0902-4320-86DE-A80510006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C469C-2D72-4038-9CF6-D051EC0AB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4D26-866C-4C85-A022-095DE44D0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31586-6EE4-4A5E-A4F3-D501D22A1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A6C2F-797B-4994-B71D-E49C42FB8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1CD3A-96D1-4D07-BE8D-27F100E6134B}"/>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8" name="Footer Placeholder 7">
            <a:extLst>
              <a:ext uri="{FF2B5EF4-FFF2-40B4-BE49-F238E27FC236}">
                <a16:creationId xmlns:a16="http://schemas.microsoft.com/office/drawing/2014/main" id="{C2BDAAE6-4E43-49E3-BCDD-66B234F4F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6B994-AABD-4D75-A41C-07FFBEE7F30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555831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y-Ic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831BC6-0171-4288-A49C-60D5FBA5E7D9}"/>
              </a:ext>
            </a:extLst>
          </p:cNvPr>
          <p:cNvSpPr/>
          <p:nvPr userDrawn="1"/>
        </p:nvSpPr>
        <p:spPr>
          <a:xfrm>
            <a:off x="-3"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983996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14" name="Text Placeholder 13">
            <a:extLst>
              <a:ext uri="{FF2B5EF4-FFF2-40B4-BE49-F238E27FC236}">
                <a16:creationId xmlns:a16="http://schemas.microsoft.com/office/drawing/2014/main" id="{0D478A93-4186-4986-A8BE-68DD7E093E02}"/>
              </a:ext>
            </a:extLst>
          </p:cNvPr>
          <p:cNvSpPr>
            <a:spLocks noGrp="1"/>
          </p:cNvSpPr>
          <p:nvPr>
            <p:ph type="body" sz="quarter" idx="11"/>
          </p:nvPr>
        </p:nvSpPr>
        <p:spPr>
          <a:xfrm>
            <a:off x="822325" y="1466139"/>
            <a:ext cx="9839959" cy="668337"/>
          </a:xfrm>
          <a:prstGeom prst="rect">
            <a:avLst/>
          </a:prstGeom>
        </p:spPr>
        <p:txBody>
          <a:bodyPr/>
          <a:lstStyle>
            <a:lvl1pPr marL="0" indent="0">
              <a:buFont typeface="Arial" panose="020B0604020202020204" pitchFamily="34" charset="0"/>
              <a:buNone/>
              <a:defRPr lang="en-US" sz="2000" b="0" kern="1200" dirty="0" smtClean="0">
                <a:solidFill>
                  <a:srgbClr val="150038"/>
                </a:solidFill>
                <a:latin typeface="Brown" pitchFamily="2" charset="77"/>
                <a:ea typeface="+mn-ea"/>
                <a:cs typeface="+mn-cs"/>
              </a:defRPr>
            </a:lvl1pPr>
            <a:lvl2pPr marL="277246" indent="0">
              <a:buFont typeface="Arial" panose="020B0604020202020204" pitchFamily="34" charset="0"/>
              <a:buNone/>
              <a:defRPr/>
            </a:lvl2pPr>
            <a:lvl3pPr marL="840242" indent="-285750">
              <a:buFont typeface="Arial" panose="020B0604020202020204" pitchFamily="34" charset="0"/>
              <a:buChar char="•"/>
              <a:defRPr/>
            </a:lvl3pPr>
            <a:lvl4pPr marL="1117488" indent="-285750">
              <a:buFont typeface="Arial" panose="020B0604020202020204" pitchFamily="34" charset="0"/>
              <a:buChar char="•"/>
              <a:defRPr/>
            </a:lvl4pPr>
            <a:lvl5pPr marL="1394734" indent="-285750">
              <a:buFont typeface="Arial" panose="020B0604020202020204" pitchFamily="34" charset="0"/>
              <a:buChar char="•"/>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pic>
        <p:nvPicPr>
          <p:cNvPr id="9" name="Graphic 8">
            <a:extLst>
              <a:ext uri="{FF2B5EF4-FFF2-40B4-BE49-F238E27FC236}">
                <a16:creationId xmlns:a16="http://schemas.microsoft.com/office/drawing/2014/main" id="{8DBF8A91-7198-4E88-A994-CBFA93D588A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1484" y="-99302"/>
            <a:ext cx="1792636" cy="2177291"/>
          </a:xfrm>
          <a:prstGeom prst="rect">
            <a:avLst/>
          </a:prstGeom>
        </p:spPr>
      </p:pic>
      <p:sp>
        <p:nvSpPr>
          <p:cNvPr id="3" name="Slide Number Placeholder 2">
            <a:extLst>
              <a:ext uri="{FF2B5EF4-FFF2-40B4-BE49-F238E27FC236}">
                <a16:creationId xmlns:a16="http://schemas.microsoft.com/office/drawing/2014/main" id="{CF41D85B-5688-452A-9D0E-947414F6AAE4}"/>
              </a:ext>
            </a:extLst>
          </p:cNvPr>
          <p:cNvSpPr>
            <a:spLocks noGrp="1"/>
          </p:cNvSpPr>
          <p:nvPr>
            <p:ph type="sldNum" sz="quarter" idx="12"/>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8" name="TextBox 17">
            <a:extLst>
              <a:ext uri="{FF2B5EF4-FFF2-40B4-BE49-F238E27FC236}">
                <a16:creationId xmlns:a16="http://schemas.microsoft.com/office/drawing/2014/main" id="{8A12ECAF-6CB5-4E0E-ADE0-8258D9D370CC}"/>
              </a:ext>
            </a:extLst>
          </p:cNvPr>
          <p:cNvSpPr txBox="1"/>
          <p:nvPr userDrawn="1"/>
        </p:nvSpPr>
        <p:spPr>
          <a:xfrm>
            <a:off x="818896" y="6455664"/>
            <a:ext cx="2783840" cy="307777"/>
          </a:xfrm>
          <a:prstGeom prst="rect">
            <a:avLst/>
          </a:prstGeom>
          <a:noFill/>
        </p:spPr>
        <p:txBody>
          <a:bodyPr wrap="square" rtlCol="0">
            <a:spAutoFit/>
          </a:bodyPr>
          <a:lstStyle/>
          <a:p>
            <a:pPr algn="l"/>
            <a:r>
              <a:rPr lang="en-US" sz="1400">
                <a:solidFill>
                  <a:schemeClr val="bg1">
                    <a:alpha val="65000"/>
                  </a:schemeClr>
                </a:solidFill>
              </a:rPr>
              <a:t>PRIVILEGED</a:t>
            </a:r>
            <a:r>
              <a:rPr lang="en-US" sz="1400">
                <a:solidFill>
                  <a:schemeClr val="accent3">
                    <a:alpha val="65000"/>
                  </a:schemeClr>
                </a:solidFill>
              </a:rPr>
              <a:t> </a:t>
            </a:r>
            <a:r>
              <a:rPr lang="en-US" sz="1400">
                <a:solidFill>
                  <a:schemeClr val="accent3">
                    <a:alpha val="39000"/>
                  </a:schemeClr>
                </a:solidFill>
              </a:rPr>
              <a:t>+</a:t>
            </a:r>
            <a:r>
              <a:rPr lang="en-US" sz="1400">
                <a:solidFill>
                  <a:schemeClr val="accent3">
                    <a:alpha val="65000"/>
                  </a:schemeClr>
                </a:solidFill>
              </a:rPr>
              <a:t> </a:t>
            </a:r>
            <a:r>
              <a:rPr lang="en-US" sz="1400">
                <a:solidFill>
                  <a:schemeClr val="bg1">
                    <a:alpha val="65000"/>
                  </a:schemeClr>
                </a:solidFill>
              </a:rPr>
              <a:t>CONFIDENTIAL</a:t>
            </a:r>
          </a:p>
        </p:txBody>
      </p:sp>
    </p:spTree>
    <p:extLst>
      <p:ext uri="{BB962C8B-B14F-4D97-AF65-F5344CB8AC3E}">
        <p14:creationId xmlns:p14="http://schemas.microsoft.com/office/powerpoint/2010/main" val="4161182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Grey-Icon 2">
    <p:spTree>
      <p:nvGrpSpPr>
        <p:cNvPr id="1" name=""/>
        <p:cNvGrpSpPr/>
        <p:nvPr/>
      </p:nvGrpSpPr>
      <p:grpSpPr>
        <a:xfrm>
          <a:off x="0" y="0"/>
          <a:ext cx="0" cy="0"/>
          <a:chOff x="0" y="0"/>
          <a:chExt cx="0" cy="0"/>
        </a:xfrm>
      </p:grpSpPr>
      <p:sp>
        <p:nvSpPr>
          <p:cNvPr id="2" name="Title Placeholder 4">
            <a:extLst>
              <a:ext uri="{FF2B5EF4-FFF2-40B4-BE49-F238E27FC236}">
                <a16:creationId xmlns:a16="http://schemas.microsoft.com/office/drawing/2014/main" id="{20B1E22B-9C96-6A45-8C24-63EA7FB302CD}"/>
              </a:ext>
            </a:extLst>
          </p:cNvPr>
          <p:cNvSpPr>
            <a:spLocks noGrp="1"/>
          </p:cNvSpPr>
          <p:nvPr>
            <p:ph type="title"/>
          </p:nvPr>
        </p:nvSpPr>
        <p:spPr>
          <a:xfrm>
            <a:off x="822960" y="704088"/>
            <a:ext cx="10515600" cy="6685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chemeClr val="tx2"/>
                </a:solidFill>
                <a:latin typeface="Brown" pitchFamily="2" charset="77"/>
                <a:ea typeface="+mj-ea"/>
                <a:cs typeface="+mj-cs"/>
              </a:defRPr>
            </a:lvl1pPr>
          </a:lstStyle>
          <a:p>
            <a:r>
              <a:rPr lang="en-US"/>
              <a:t>Click to edit Master title style</a:t>
            </a:r>
          </a:p>
        </p:txBody>
      </p:sp>
      <p:sp>
        <p:nvSpPr>
          <p:cNvPr id="14" name="Text Placeholder 13">
            <a:extLst>
              <a:ext uri="{FF2B5EF4-FFF2-40B4-BE49-F238E27FC236}">
                <a16:creationId xmlns:a16="http://schemas.microsoft.com/office/drawing/2014/main" id="{0D478A93-4186-4986-A8BE-68DD7E093E02}"/>
              </a:ext>
            </a:extLst>
          </p:cNvPr>
          <p:cNvSpPr>
            <a:spLocks noGrp="1"/>
          </p:cNvSpPr>
          <p:nvPr>
            <p:ph type="body" sz="quarter" idx="11"/>
          </p:nvPr>
        </p:nvSpPr>
        <p:spPr>
          <a:xfrm>
            <a:off x="822325" y="1466139"/>
            <a:ext cx="10515599" cy="668337"/>
          </a:xfrm>
          <a:prstGeom prst="rect">
            <a:avLst/>
          </a:prstGeom>
        </p:spPr>
        <p:txBody>
          <a:bodyPr/>
          <a:lstStyle>
            <a:lvl1pPr marL="0" indent="0">
              <a:buFont typeface="Arial" panose="020B0604020202020204" pitchFamily="34" charset="0"/>
              <a:buNone/>
              <a:defRPr lang="en-US" sz="2000" b="0" kern="1200" dirty="0" smtClean="0">
                <a:solidFill>
                  <a:schemeClr val="tx2"/>
                </a:solidFill>
                <a:latin typeface="Brown" pitchFamily="2" charset="77"/>
                <a:ea typeface="+mn-ea"/>
                <a:cs typeface="+mn-cs"/>
              </a:defRPr>
            </a:lvl1pPr>
            <a:lvl2pPr marL="277246" indent="0">
              <a:buFont typeface="Arial" panose="020B0604020202020204" pitchFamily="34" charset="0"/>
              <a:buNone/>
              <a:defRPr/>
            </a:lvl2pPr>
            <a:lvl3pPr marL="840242" indent="-285750">
              <a:buFont typeface="Arial" panose="020B0604020202020204" pitchFamily="34" charset="0"/>
              <a:buChar char="•"/>
              <a:defRPr/>
            </a:lvl3pPr>
            <a:lvl4pPr marL="1117488" indent="-285750">
              <a:buFont typeface="Arial" panose="020B0604020202020204" pitchFamily="34" charset="0"/>
              <a:buChar char="•"/>
              <a:defRPr/>
            </a:lvl4pPr>
            <a:lvl5pPr marL="1394734" indent="-285750">
              <a:buFont typeface="Arial" panose="020B0604020202020204" pitchFamily="34" charset="0"/>
              <a:buChar char="•"/>
              <a:defRPr/>
            </a:lvl5pPr>
          </a:lstStyle>
          <a:p>
            <a:pPr marL="228600" lvl="0" indent="-228600" algn="l" defTabSz="914400" rtl="0" eaLnBrk="1" latinLnBrk="0" hangingPunct="1">
              <a:lnSpc>
                <a:spcPct val="100000"/>
              </a:lnSpc>
              <a:spcBef>
                <a:spcPts val="600"/>
              </a:spcBef>
              <a:buClr>
                <a:srgbClr val="0068FF"/>
              </a:buClr>
              <a:buFont typeface="Arial" panose="020B0604020202020204" pitchFamily="34" charset="0"/>
              <a:buChar char="•"/>
            </a:pPr>
            <a:r>
              <a:rPr lang="en-US"/>
              <a:t>Edit Master text styles</a:t>
            </a:r>
          </a:p>
        </p:txBody>
      </p:sp>
      <p:pic>
        <p:nvPicPr>
          <p:cNvPr id="6" name="Graphic 5">
            <a:extLst>
              <a:ext uri="{FF2B5EF4-FFF2-40B4-BE49-F238E27FC236}">
                <a16:creationId xmlns:a16="http://schemas.microsoft.com/office/drawing/2014/main" id="{6ECCB302-1FE1-4E72-815B-0B59732725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51484" y="-99302"/>
            <a:ext cx="1792636" cy="2177291"/>
          </a:xfrm>
          <a:prstGeom prst="rect">
            <a:avLst/>
          </a:prstGeom>
        </p:spPr>
      </p:pic>
      <p:sp>
        <p:nvSpPr>
          <p:cNvPr id="3" name="Slide Number Placeholder 2">
            <a:extLst>
              <a:ext uri="{FF2B5EF4-FFF2-40B4-BE49-F238E27FC236}">
                <a16:creationId xmlns:a16="http://schemas.microsoft.com/office/drawing/2014/main" id="{B0F794CA-ADA6-4D9B-A90D-A6541A7A1ECB}"/>
              </a:ext>
            </a:extLst>
          </p:cNvPr>
          <p:cNvSpPr>
            <a:spLocks noGrp="1"/>
          </p:cNvSpPr>
          <p:nvPr>
            <p:ph type="sldNum" sz="quarter" idx="12"/>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3965185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y Split Navy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09F27E-4D36-4FC5-B7CA-FDB256632C65}"/>
              </a:ext>
            </a:extLst>
          </p:cNvPr>
          <p:cNvSpPr/>
          <p:nvPr userDrawn="1"/>
        </p:nvSpPr>
        <p:spPr>
          <a:xfrm>
            <a:off x="-4" y="0"/>
            <a:ext cx="12192000" cy="6858000"/>
          </a:xfrm>
          <a:prstGeom prst="rect">
            <a:avLst/>
          </a:prstGeom>
          <a:solidFill>
            <a:srgbClr val="DDE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2A74EE-9143-4BB2-8AA0-7E5B4DE0242B}"/>
              </a:ext>
            </a:extLst>
          </p:cNvPr>
          <p:cNvGrpSpPr/>
          <p:nvPr userDrawn="1"/>
        </p:nvGrpSpPr>
        <p:grpSpPr>
          <a:xfrm>
            <a:off x="7717160" y="0"/>
            <a:ext cx="4474839" cy="6858000"/>
            <a:chOff x="7717162" y="0"/>
            <a:chExt cx="4474839" cy="6858000"/>
          </a:xfrm>
          <a:solidFill>
            <a:schemeClr val="bg1">
              <a:alpha val="21000"/>
            </a:schemeClr>
          </a:solidFill>
        </p:grpSpPr>
        <p:sp>
          <p:nvSpPr>
            <p:cNvPr id="14" name="Freeform 12">
              <a:extLst>
                <a:ext uri="{FF2B5EF4-FFF2-40B4-BE49-F238E27FC236}">
                  <a16:creationId xmlns:a16="http://schemas.microsoft.com/office/drawing/2014/main" id="{A50EEA23-80BC-41B2-A087-FB14E38294DF}"/>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5" name="Freeform 16">
              <a:extLst>
                <a:ext uri="{FF2B5EF4-FFF2-40B4-BE49-F238E27FC236}">
                  <a16:creationId xmlns:a16="http://schemas.microsoft.com/office/drawing/2014/main" id="{47E26A32-6358-4D96-A097-112C51D43CDD}"/>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6" name="Freeform 14">
              <a:extLst>
                <a:ext uri="{FF2B5EF4-FFF2-40B4-BE49-F238E27FC236}">
                  <a16:creationId xmlns:a16="http://schemas.microsoft.com/office/drawing/2014/main" id="{2591C133-909B-4885-B302-49EC2A04D75A}"/>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01F0D9A6-0B36-0045-82FF-3B030C1A06B4}"/>
              </a:ext>
            </a:extLst>
          </p:cNvPr>
          <p:cNvSpPr/>
          <p:nvPr userDrawn="1"/>
        </p:nvSpPr>
        <p:spPr>
          <a:xfrm>
            <a:off x="0" y="0"/>
            <a:ext cx="6096000" cy="6858000"/>
          </a:xfrm>
          <a:prstGeom prst="rect">
            <a:avLst/>
          </a:prstGeom>
          <a:solidFill>
            <a:srgbClr val="13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4">
            <a:extLst>
              <a:ext uri="{FF2B5EF4-FFF2-40B4-BE49-F238E27FC236}">
                <a16:creationId xmlns:a16="http://schemas.microsoft.com/office/drawing/2014/main" id="{0359E05A-4DF2-644F-8B4E-34B9B688F1B0}"/>
              </a:ext>
            </a:extLst>
          </p:cNvPr>
          <p:cNvSpPr>
            <a:spLocks noGrp="1"/>
          </p:cNvSpPr>
          <p:nvPr>
            <p:ph type="title"/>
          </p:nvPr>
        </p:nvSpPr>
        <p:spPr bwMode="ltGray">
          <a:xfrm>
            <a:off x="838199" y="705312"/>
            <a:ext cx="5273039" cy="1115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4000" b="0" kern="1200" cap="all" baseline="0" dirty="0">
                <a:solidFill>
                  <a:schemeClr val="bg1"/>
                </a:solidFill>
                <a:latin typeface="Brown" pitchFamily="2" charset="77"/>
                <a:ea typeface="+mj-ea"/>
                <a:cs typeface="+mj-cs"/>
              </a:defRPr>
            </a:lvl1pPr>
          </a:lstStyle>
          <a:p>
            <a:r>
              <a:rPr lang="en-US"/>
              <a:t>Click to edit</a:t>
            </a:r>
          </a:p>
        </p:txBody>
      </p:sp>
      <p:sp>
        <p:nvSpPr>
          <p:cNvPr id="10" name="Text Placeholder 8">
            <a:extLst>
              <a:ext uri="{FF2B5EF4-FFF2-40B4-BE49-F238E27FC236}">
                <a16:creationId xmlns:a16="http://schemas.microsoft.com/office/drawing/2014/main" id="{08BB7F14-9E08-E34A-9F56-878948230397}"/>
              </a:ext>
            </a:extLst>
          </p:cNvPr>
          <p:cNvSpPr>
            <a:spLocks noGrp="1"/>
          </p:cNvSpPr>
          <p:nvPr>
            <p:ph type="body" sz="quarter" idx="10" hasCustomPrompt="1"/>
          </p:nvPr>
        </p:nvSpPr>
        <p:spPr bwMode="ltGray">
          <a:xfrm>
            <a:off x="822960" y="1463040"/>
            <a:ext cx="5273040" cy="1608688"/>
          </a:xfrm>
          <a:prstGeom prst="rect">
            <a:avLst/>
          </a:prstGeom>
        </p:spPr>
        <p:txBody>
          <a:bodyPr/>
          <a:lstStyle>
            <a:lvl1pPr marL="342900" indent="-342900">
              <a:lnSpc>
                <a:spcPct val="100000"/>
              </a:lnSpc>
              <a:spcBef>
                <a:spcPts val="600"/>
              </a:spcBef>
              <a:buClr>
                <a:srgbClr val="81D947"/>
              </a:buClr>
              <a:defRPr lang="en-US" sz="2000" b="0" kern="1200" dirty="0">
                <a:solidFill>
                  <a:schemeClr val="bg1"/>
                </a:solidFill>
                <a:latin typeface="Brown" pitchFamily="2" charset="77"/>
                <a:ea typeface="+mn-ea"/>
                <a:cs typeface="+mn-cs"/>
              </a:defRPr>
            </a:lvl1pPr>
            <a:lvl2pPr marL="617220" indent="-342900">
              <a:lnSpc>
                <a:spcPct val="100000"/>
              </a:lnSpc>
              <a:spcBef>
                <a:spcPts val="600"/>
              </a:spcBef>
              <a:buClr>
                <a:srgbClr val="81D947"/>
              </a:buClr>
              <a:defRPr lang="en-US" sz="2000" b="0" kern="1200" dirty="0">
                <a:solidFill>
                  <a:schemeClr val="bg1"/>
                </a:solidFill>
                <a:latin typeface="Brown" pitchFamily="2" charset="77"/>
                <a:ea typeface="+mn-ea"/>
                <a:cs typeface="+mn-cs"/>
              </a:defRPr>
            </a:lvl2pPr>
            <a:lvl3pPr marL="891540" indent="-342900">
              <a:lnSpc>
                <a:spcPct val="100000"/>
              </a:lnSpc>
              <a:spcBef>
                <a:spcPts val="600"/>
              </a:spcBef>
              <a:buClr>
                <a:srgbClr val="81D947"/>
              </a:buClr>
              <a:defRPr lang="en-US" sz="2000" b="0" kern="1200" dirty="0">
                <a:solidFill>
                  <a:schemeClr val="bg1"/>
                </a:solidFill>
                <a:latin typeface="Brown" pitchFamily="2" charset="77"/>
                <a:ea typeface="+mn-ea"/>
                <a:cs typeface="+mn-cs"/>
              </a:defRPr>
            </a:lvl3pPr>
            <a:lvl4pPr>
              <a:buClr>
                <a:srgbClr val="81D947"/>
              </a:buClr>
              <a:defRPr sz="1600" b="1">
                <a:solidFill>
                  <a:schemeClr val="bg1"/>
                </a:solidFill>
                <a:latin typeface="Brown" pitchFamily="2" charset="77"/>
              </a:defRPr>
            </a:lvl4pPr>
            <a:lvl5pPr>
              <a:buClr>
                <a:srgbClr val="81D947"/>
              </a:buClr>
              <a:defRPr sz="1400" b="1">
                <a:solidFill>
                  <a:schemeClr val="bg1"/>
                </a:solidFill>
                <a:latin typeface="Brown" pitchFamily="2" charset="77"/>
              </a:defRPr>
            </a:lvl5pPr>
          </a:lstStyle>
          <a:p>
            <a:pPr marL="228600" lvl="0" indent="-228600" algn="l" defTabSz="914400" rtl="0" eaLnBrk="1" latinLnBrk="0" hangingPunct="1">
              <a:lnSpc>
                <a:spcPct val="100000"/>
              </a:lnSpc>
              <a:spcBef>
                <a:spcPts val="600"/>
              </a:spcBef>
              <a:buClr>
                <a:srgbClr val="81D947"/>
              </a:buClr>
              <a:buFont typeface="Arial" panose="020B0604020202020204" pitchFamily="34" charset="0"/>
              <a:buChar char="•"/>
            </a:pPr>
            <a:r>
              <a:rPr lang="en-US"/>
              <a:t>Click to edit Master text styles</a:t>
            </a:r>
          </a:p>
          <a:p>
            <a:pPr marL="502920" lvl="1" indent="-228600" algn="l" defTabSz="914400" rtl="0" eaLnBrk="1" latinLnBrk="0" hangingPunct="1">
              <a:lnSpc>
                <a:spcPct val="100000"/>
              </a:lnSpc>
              <a:spcBef>
                <a:spcPts val="600"/>
              </a:spcBef>
              <a:buClr>
                <a:srgbClr val="81D947"/>
              </a:buClr>
              <a:buFont typeface="Arial" panose="020B0604020202020204" pitchFamily="34" charset="0"/>
              <a:buChar char="•"/>
            </a:pPr>
            <a:r>
              <a:rPr lang="en-US"/>
              <a:t>Second level</a:t>
            </a:r>
          </a:p>
          <a:p>
            <a:pPr marL="777240" lvl="2" indent="-228600" algn="l" defTabSz="914400" rtl="0" eaLnBrk="1" latinLnBrk="0" hangingPunct="1">
              <a:lnSpc>
                <a:spcPct val="100000"/>
              </a:lnSpc>
              <a:spcBef>
                <a:spcPts val="600"/>
              </a:spcBef>
              <a:buClr>
                <a:srgbClr val="81D947"/>
              </a:buClr>
              <a:buFont typeface="Arial" panose="020B0604020202020204" pitchFamily="34" charset="0"/>
              <a:buChar char="•"/>
            </a:pPr>
            <a:r>
              <a:rPr lang="en-US"/>
              <a:t>Third level</a:t>
            </a:r>
          </a:p>
        </p:txBody>
      </p:sp>
      <p:sp>
        <p:nvSpPr>
          <p:cNvPr id="2" name="Slide Number Placeholder 1">
            <a:extLst>
              <a:ext uri="{FF2B5EF4-FFF2-40B4-BE49-F238E27FC236}">
                <a16:creationId xmlns:a16="http://schemas.microsoft.com/office/drawing/2014/main" id="{A51772FA-8AF2-41DF-9DC2-A8873615058C}"/>
              </a:ext>
            </a:extLst>
          </p:cNvPr>
          <p:cNvSpPr>
            <a:spLocks noGrp="1"/>
          </p:cNvSpPr>
          <p:nvPr>
            <p:ph type="sldNum" sz="quarter" idx="11"/>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
        <p:nvSpPr>
          <p:cNvPr id="19" name="TextBox 18">
            <a:extLst>
              <a:ext uri="{FF2B5EF4-FFF2-40B4-BE49-F238E27FC236}">
                <a16:creationId xmlns:a16="http://schemas.microsoft.com/office/drawing/2014/main" id="{4E1FFA4A-6984-41E6-A6AA-22FDE770BDEE}"/>
              </a:ext>
            </a:extLst>
          </p:cNvPr>
          <p:cNvSpPr txBox="1"/>
          <p:nvPr userDrawn="1"/>
        </p:nvSpPr>
        <p:spPr>
          <a:xfrm>
            <a:off x="812800" y="6458417"/>
            <a:ext cx="2783840" cy="307777"/>
          </a:xfrm>
          <a:prstGeom prst="rect">
            <a:avLst/>
          </a:prstGeom>
          <a:noFill/>
        </p:spPr>
        <p:txBody>
          <a:bodyPr wrap="square" rtlCol="0">
            <a:spAutoFit/>
          </a:bodyPr>
          <a:lstStyle/>
          <a:p>
            <a:pPr algn="l"/>
            <a:r>
              <a:rPr lang="en-US" sz="1400">
                <a:solidFill>
                  <a:schemeClr val="bg1">
                    <a:alpha val="25000"/>
                  </a:schemeClr>
                </a:solidFill>
              </a:rPr>
              <a:t>PRIVILEGED</a:t>
            </a:r>
            <a:r>
              <a:rPr lang="en-US" sz="1400">
                <a:solidFill>
                  <a:schemeClr val="accent3">
                    <a:alpha val="65000"/>
                  </a:schemeClr>
                </a:solidFill>
              </a:rPr>
              <a:t> </a:t>
            </a:r>
            <a:r>
              <a:rPr lang="en-US" sz="1400">
                <a:solidFill>
                  <a:schemeClr val="accent3">
                    <a:alpha val="55000"/>
                  </a:schemeClr>
                </a:solidFill>
              </a:rPr>
              <a:t>+</a:t>
            </a:r>
            <a:r>
              <a:rPr lang="en-US" sz="1400">
                <a:solidFill>
                  <a:schemeClr val="accent3">
                    <a:alpha val="65000"/>
                  </a:schemeClr>
                </a:solidFill>
              </a:rPr>
              <a:t> </a:t>
            </a:r>
            <a:r>
              <a:rPr lang="en-US" sz="1400">
                <a:solidFill>
                  <a:schemeClr val="bg1">
                    <a:alpha val="25000"/>
                  </a:schemeClr>
                </a:solidFill>
              </a:rPr>
              <a:t>CONFIDENTIAL</a:t>
            </a:r>
          </a:p>
        </p:txBody>
      </p:sp>
    </p:spTree>
    <p:extLst>
      <p:ext uri="{BB962C8B-B14F-4D97-AF65-F5344CB8AC3E}">
        <p14:creationId xmlns:p14="http://schemas.microsoft.com/office/powerpoint/2010/main" val="3234415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74811F-6825-4BB0-BEC2-1462818FFAF7}"/>
              </a:ext>
            </a:extLst>
          </p:cNvPr>
          <p:cNvSpPr/>
          <p:nvPr userDrawn="1"/>
        </p:nvSpPr>
        <p:spPr>
          <a:xfrm>
            <a:off x="7613150" y="0"/>
            <a:ext cx="4578850" cy="6858000"/>
          </a:xfrm>
          <a:prstGeom prst="rect">
            <a:avLst/>
          </a:prstGeom>
          <a:solidFill>
            <a:srgbClr val="15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609DDF7-C610-4256-8C67-404F8BA8A46E}"/>
              </a:ext>
            </a:extLst>
          </p:cNvPr>
          <p:cNvGrpSpPr/>
          <p:nvPr userDrawn="1"/>
        </p:nvGrpSpPr>
        <p:grpSpPr>
          <a:xfrm>
            <a:off x="7717162" y="0"/>
            <a:ext cx="4474839" cy="6858000"/>
            <a:chOff x="7717162" y="0"/>
            <a:chExt cx="4474839" cy="6858000"/>
          </a:xfrm>
          <a:solidFill>
            <a:srgbClr val="151F6D">
              <a:alpha val="16000"/>
            </a:srgbClr>
          </a:solidFill>
        </p:grpSpPr>
        <p:sp>
          <p:nvSpPr>
            <p:cNvPr id="11" name="Freeform 5">
              <a:extLst>
                <a:ext uri="{FF2B5EF4-FFF2-40B4-BE49-F238E27FC236}">
                  <a16:creationId xmlns:a16="http://schemas.microsoft.com/office/drawing/2014/main" id="{8EEE72B7-C2CD-4925-8384-81922C77BA63}"/>
                </a:ext>
              </a:extLst>
            </p:cNvPr>
            <p:cNvSpPr/>
            <p:nvPr/>
          </p:nvSpPr>
          <p:spPr>
            <a:xfrm>
              <a:off x="8815184" y="0"/>
              <a:ext cx="3376817" cy="3900903"/>
            </a:xfrm>
            <a:custGeom>
              <a:avLst/>
              <a:gdLst>
                <a:gd name="connsiteX0" fmla="*/ 759581 w 3376817"/>
                <a:gd name="connsiteY0" fmla="*/ 0 h 3900903"/>
                <a:gd name="connsiteX1" fmla="*/ 2722653 w 3376817"/>
                <a:gd name="connsiteY1" fmla="*/ 0 h 3900903"/>
                <a:gd name="connsiteX2" fmla="*/ 2840583 w 3376817"/>
                <a:gd name="connsiteY2" fmla="*/ 86639 h 3900903"/>
                <a:gd name="connsiteX3" fmla="*/ 2972734 w 3376817"/>
                <a:gd name="connsiteY3" fmla="*/ 206053 h 3900903"/>
                <a:gd name="connsiteX4" fmla="*/ 3354859 w 3376817"/>
                <a:gd name="connsiteY4" fmla="*/ 781996 h 3900903"/>
                <a:gd name="connsiteX5" fmla="*/ 3376817 w 3376817"/>
                <a:gd name="connsiteY5" fmla="*/ 844866 h 3900903"/>
                <a:gd name="connsiteX6" fmla="*/ 3376817 w 3376817"/>
                <a:gd name="connsiteY6" fmla="*/ 2030474 h 3900903"/>
                <a:gd name="connsiteX7" fmla="*/ 3354859 w 3376817"/>
                <a:gd name="connsiteY7" fmla="*/ 2093344 h 3900903"/>
                <a:gd name="connsiteX8" fmla="*/ 2972734 w 3376817"/>
                <a:gd name="connsiteY8" fmla="*/ 2669286 h 3900903"/>
                <a:gd name="connsiteX9" fmla="*/ 1741117 w 3376817"/>
                <a:gd name="connsiteY9" fmla="*/ 3900903 h 3900903"/>
                <a:gd name="connsiteX10" fmla="*/ 509500 w 3376817"/>
                <a:gd name="connsiteY10" fmla="*/ 2669286 h 3900903"/>
                <a:gd name="connsiteX11" fmla="*/ 509500 w 3376817"/>
                <a:gd name="connsiteY11" fmla="*/ 206053 h 3900903"/>
                <a:gd name="connsiteX12" fmla="*/ 641651 w 3376817"/>
                <a:gd name="connsiteY12" fmla="*/ 86639 h 390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817" h="3900903">
                  <a:moveTo>
                    <a:pt x="759581" y="0"/>
                  </a:moveTo>
                  <a:lnTo>
                    <a:pt x="2722653" y="0"/>
                  </a:lnTo>
                  <a:lnTo>
                    <a:pt x="2840583" y="86639"/>
                  </a:lnTo>
                  <a:cubicBezTo>
                    <a:pt x="2886156" y="123790"/>
                    <a:pt x="2930276" y="163595"/>
                    <a:pt x="2972734" y="206053"/>
                  </a:cubicBezTo>
                  <a:cubicBezTo>
                    <a:pt x="3142568" y="375887"/>
                    <a:pt x="3269943" y="572297"/>
                    <a:pt x="3354859" y="781996"/>
                  </a:cubicBezTo>
                  <a:lnTo>
                    <a:pt x="3376817" y="844866"/>
                  </a:lnTo>
                  <a:lnTo>
                    <a:pt x="3376817" y="2030474"/>
                  </a:lnTo>
                  <a:lnTo>
                    <a:pt x="3354859" y="2093344"/>
                  </a:lnTo>
                  <a:cubicBezTo>
                    <a:pt x="3269943" y="2303043"/>
                    <a:pt x="3142568" y="2499453"/>
                    <a:pt x="2972734" y="2669286"/>
                  </a:cubicBezTo>
                  <a:lnTo>
                    <a:pt x="1741117" y="3900903"/>
                  </a:lnTo>
                  <a:lnTo>
                    <a:pt x="509500" y="2669286"/>
                  </a:lnTo>
                  <a:cubicBezTo>
                    <a:pt x="-169833" y="1989953"/>
                    <a:pt x="-169833" y="885387"/>
                    <a:pt x="509500" y="206053"/>
                  </a:cubicBezTo>
                  <a:cubicBezTo>
                    <a:pt x="551959" y="163595"/>
                    <a:pt x="596078" y="123790"/>
                    <a:pt x="641651" y="86639"/>
                  </a:cubicBezTo>
                  <a:close/>
                </a:path>
              </a:pathLst>
            </a:custGeom>
            <a:grpFill/>
            <a:ln w="25896" cap="flat">
              <a:noFill/>
              <a:prstDash val="solid"/>
              <a:miter/>
            </a:ln>
          </p:spPr>
          <p:txBody>
            <a:bodyPr wrap="square" rtlCol="0" anchor="ctr">
              <a:noAutofit/>
            </a:bodyPr>
            <a:lstStyle/>
            <a:p>
              <a:endParaRPr lang="en-US" sz="953"/>
            </a:p>
          </p:txBody>
        </p:sp>
        <p:sp>
          <p:nvSpPr>
            <p:cNvPr id="13" name="Freeform 6">
              <a:extLst>
                <a:ext uri="{FF2B5EF4-FFF2-40B4-BE49-F238E27FC236}">
                  <a16:creationId xmlns:a16="http://schemas.microsoft.com/office/drawing/2014/main" id="{DCD54099-11D2-46C6-ABCF-64D42E8FC971}"/>
                </a:ext>
              </a:extLst>
            </p:cNvPr>
            <p:cNvSpPr/>
            <p:nvPr userDrawn="1"/>
          </p:nvSpPr>
          <p:spPr>
            <a:xfrm>
              <a:off x="7717162" y="2632986"/>
              <a:ext cx="4474838" cy="4225014"/>
            </a:xfrm>
            <a:custGeom>
              <a:avLst/>
              <a:gdLst>
                <a:gd name="connsiteX0" fmla="*/ 775920 w 4474838"/>
                <a:gd name="connsiteY0" fmla="*/ 0 h 4225014"/>
                <a:gd name="connsiteX1" fmla="*/ 4474838 w 4474838"/>
                <a:gd name="connsiteY1" fmla="*/ 3698919 h 4225014"/>
                <a:gd name="connsiteX2" fmla="*/ 4474838 w 4474838"/>
                <a:gd name="connsiteY2" fmla="*/ 3799787 h 4225014"/>
                <a:gd name="connsiteX3" fmla="*/ 4326154 w 4474838"/>
                <a:gd name="connsiteY3" fmla="*/ 3934206 h 4225014"/>
                <a:gd name="connsiteX4" fmla="*/ 4111362 w 4474838"/>
                <a:gd name="connsiteY4" fmla="*/ 4092209 h 4225014"/>
                <a:gd name="connsiteX5" fmla="*/ 3886818 w 4474838"/>
                <a:gd name="connsiteY5" fmla="*/ 4225014 h 4225014"/>
                <a:gd name="connsiteX6" fmla="*/ 1416916 w 4474838"/>
                <a:gd name="connsiteY6" fmla="*/ 4225014 h 4225014"/>
                <a:gd name="connsiteX7" fmla="*/ 1192371 w 4474838"/>
                <a:gd name="connsiteY7" fmla="*/ 4092209 h 4225014"/>
                <a:gd name="connsiteX8" fmla="*/ 775920 w 4474838"/>
                <a:gd name="connsiteY8" fmla="*/ 3751894 h 4225014"/>
                <a:gd name="connsiteX9" fmla="*/ 775920 w 4474838"/>
                <a:gd name="connsiteY9" fmla="*/ 0 h 42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4838" h="4225014">
                  <a:moveTo>
                    <a:pt x="775920" y="0"/>
                  </a:moveTo>
                  <a:lnTo>
                    <a:pt x="4474838" y="3698919"/>
                  </a:lnTo>
                  <a:lnTo>
                    <a:pt x="4474838" y="3799787"/>
                  </a:lnTo>
                  <a:lnTo>
                    <a:pt x="4326154" y="3934206"/>
                  </a:lnTo>
                  <a:cubicBezTo>
                    <a:pt x="4256642" y="3990925"/>
                    <a:pt x="4184940" y="4043593"/>
                    <a:pt x="4111362" y="4092209"/>
                  </a:cubicBezTo>
                  <a:lnTo>
                    <a:pt x="3886818" y="4225014"/>
                  </a:lnTo>
                  <a:lnTo>
                    <a:pt x="1416916" y="4225014"/>
                  </a:lnTo>
                  <a:lnTo>
                    <a:pt x="1192371" y="4092209"/>
                  </a:lnTo>
                  <a:cubicBezTo>
                    <a:pt x="1045215" y="3994977"/>
                    <a:pt x="905564" y="3881538"/>
                    <a:pt x="775920" y="3751894"/>
                  </a:cubicBezTo>
                  <a:cubicBezTo>
                    <a:pt x="-258639" y="2717336"/>
                    <a:pt x="-258639" y="1037151"/>
                    <a:pt x="77592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53"/>
            </a:p>
          </p:txBody>
        </p:sp>
        <p:sp>
          <p:nvSpPr>
            <p:cNvPr id="14" name="Freeform 7">
              <a:extLst>
                <a:ext uri="{FF2B5EF4-FFF2-40B4-BE49-F238E27FC236}">
                  <a16:creationId xmlns:a16="http://schemas.microsoft.com/office/drawing/2014/main" id="{CCD3FF28-5A7E-4FF6-8D32-7BD6227CE984}"/>
                </a:ext>
              </a:extLst>
            </p:cNvPr>
            <p:cNvSpPr/>
            <p:nvPr userDrawn="1"/>
          </p:nvSpPr>
          <p:spPr>
            <a:xfrm>
              <a:off x="10956874" y="3085824"/>
              <a:ext cx="1235125" cy="2470252"/>
            </a:xfrm>
            <a:custGeom>
              <a:avLst/>
              <a:gdLst>
                <a:gd name="connsiteX0" fmla="*/ 1235125 w 1235125"/>
                <a:gd name="connsiteY0" fmla="*/ 0 h 2470252"/>
                <a:gd name="connsiteX1" fmla="*/ 1235125 w 1235125"/>
                <a:gd name="connsiteY1" fmla="*/ 2470252 h 2470252"/>
                <a:gd name="connsiteX2" fmla="*/ 0 w 1235125"/>
                <a:gd name="connsiteY2" fmla="*/ 1235126 h 2470252"/>
              </a:gdLst>
              <a:ahLst/>
              <a:cxnLst>
                <a:cxn ang="0">
                  <a:pos x="connsiteX0" y="connsiteY0"/>
                </a:cxn>
                <a:cxn ang="0">
                  <a:pos x="connsiteX1" y="connsiteY1"/>
                </a:cxn>
                <a:cxn ang="0">
                  <a:pos x="connsiteX2" y="connsiteY2"/>
                </a:cxn>
              </a:cxnLst>
              <a:rect l="l" t="t" r="r" b="b"/>
              <a:pathLst>
                <a:path w="1235125" h="2470252">
                  <a:moveTo>
                    <a:pt x="1235125" y="0"/>
                  </a:moveTo>
                  <a:lnTo>
                    <a:pt x="1235125" y="2470252"/>
                  </a:lnTo>
                  <a:lnTo>
                    <a:pt x="0" y="1235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4">
            <a:extLst>
              <a:ext uri="{FF2B5EF4-FFF2-40B4-BE49-F238E27FC236}">
                <a16:creationId xmlns:a16="http://schemas.microsoft.com/office/drawing/2014/main" id="{20B1E22B-9C96-6A45-8C24-63EA7FB302CD}"/>
              </a:ext>
            </a:extLst>
          </p:cNvPr>
          <p:cNvSpPr>
            <a:spLocks noGrp="1"/>
          </p:cNvSpPr>
          <p:nvPr>
            <p:ph type="title" hasCustomPrompt="1"/>
          </p:nvPr>
        </p:nvSpPr>
        <p:spPr>
          <a:xfrm>
            <a:off x="814038" y="708021"/>
            <a:ext cx="6104680" cy="12237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4000" b="0" kern="1200" cap="all" baseline="0" dirty="0">
                <a:solidFill>
                  <a:srgbClr val="150038"/>
                </a:solidFill>
                <a:latin typeface="Brown" pitchFamily="2" charset="77"/>
                <a:ea typeface="+mj-ea"/>
                <a:cs typeface="+mj-cs"/>
              </a:defRPr>
            </a:lvl1pPr>
          </a:lstStyle>
          <a:p>
            <a:r>
              <a:rPr lang="en-US"/>
              <a:t>Click to edit master title style</a:t>
            </a:r>
          </a:p>
        </p:txBody>
      </p:sp>
      <p:sp>
        <p:nvSpPr>
          <p:cNvPr id="10" name="Text Placeholder 3">
            <a:extLst>
              <a:ext uri="{FF2B5EF4-FFF2-40B4-BE49-F238E27FC236}">
                <a16:creationId xmlns:a16="http://schemas.microsoft.com/office/drawing/2014/main" id="{9CFA39C8-1203-4CF3-8103-D15DA356FBD9}"/>
              </a:ext>
            </a:extLst>
          </p:cNvPr>
          <p:cNvSpPr>
            <a:spLocks noGrp="1"/>
          </p:cNvSpPr>
          <p:nvPr>
            <p:ph type="body" sz="quarter" idx="11" hasCustomPrompt="1"/>
          </p:nvPr>
        </p:nvSpPr>
        <p:spPr>
          <a:xfrm>
            <a:off x="8198778" y="908119"/>
            <a:ext cx="3337560" cy="5298898"/>
          </a:xfrm>
          <a:prstGeom prst="rect">
            <a:avLst/>
          </a:prstGeom>
        </p:spPr>
        <p:txBody>
          <a:bodyPr/>
          <a:lstStyle>
            <a:lvl1pPr marL="0" indent="0">
              <a:lnSpc>
                <a:spcPct val="120000"/>
              </a:lnSpc>
              <a:spcBef>
                <a:spcPts val="3600"/>
              </a:spcBef>
              <a:buNone/>
              <a:defRPr lang="en-US" sz="1800" b="0" i="0" kern="1200" baseline="0" dirty="0">
                <a:solidFill>
                  <a:schemeClr val="bg1"/>
                </a:solidFill>
                <a:latin typeface="Brown" pitchFamily="50" charset="0"/>
                <a:ea typeface="+mn-ea"/>
                <a:cs typeface="+mn-cs"/>
              </a:defRPr>
            </a:lvl1pPr>
            <a:lvl2pPr marL="457200" indent="0">
              <a:buNone/>
              <a:defRPr sz="1800" b="1">
                <a:latin typeface="Brown" pitchFamily="50" charset="0"/>
              </a:defRPr>
            </a:lvl2pPr>
            <a:lvl3pPr marL="914400" indent="0">
              <a:buNone/>
              <a:defRPr sz="1800" b="1">
                <a:latin typeface="Brown" pitchFamily="50" charset="0"/>
              </a:defRPr>
            </a:lvl3pPr>
            <a:lvl4pPr marL="1371600" indent="0">
              <a:buNone/>
              <a:defRPr sz="1800" b="1">
                <a:latin typeface="Brown" pitchFamily="50" charset="0"/>
              </a:defRPr>
            </a:lvl4pPr>
            <a:lvl5pPr marL="1828800" indent="0">
              <a:buNone/>
              <a:defRPr sz="1800" b="1">
                <a:latin typeface="Brown" pitchFamily="50" charset="0"/>
              </a:defRPr>
            </a:lvl5pPr>
          </a:lstStyle>
          <a:p>
            <a:pPr marL="0" lvl="0" indent="0" algn="l" defTabSz="914400" rtl="0" eaLnBrk="1" latinLnBrk="0" hangingPunct="1">
              <a:lnSpc>
                <a:spcPct val="120000"/>
              </a:lnSpc>
              <a:spcBef>
                <a:spcPts val="3600"/>
              </a:spcBef>
              <a:buFont typeface="Arial" panose="020B0604020202020204" pitchFamily="34" charset="0"/>
              <a:buNone/>
            </a:pPr>
            <a:r>
              <a:rPr lang="en-US"/>
              <a:t>Edit master text styles</a:t>
            </a:r>
          </a:p>
        </p:txBody>
      </p:sp>
      <p:sp>
        <p:nvSpPr>
          <p:cNvPr id="12" name="Text Placeholder 11">
            <a:extLst>
              <a:ext uri="{FF2B5EF4-FFF2-40B4-BE49-F238E27FC236}">
                <a16:creationId xmlns:a16="http://schemas.microsoft.com/office/drawing/2014/main" id="{A9A11DFA-779C-4EB7-9E5A-F05030BE1754}"/>
              </a:ext>
            </a:extLst>
          </p:cNvPr>
          <p:cNvSpPr>
            <a:spLocks noGrp="1"/>
          </p:cNvSpPr>
          <p:nvPr>
            <p:ph type="body" sz="quarter" idx="12" hasCustomPrompt="1"/>
          </p:nvPr>
        </p:nvSpPr>
        <p:spPr>
          <a:xfrm>
            <a:off x="814039" y="6162422"/>
            <a:ext cx="4011962" cy="290260"/>
          </a:xfrm>
          <a:prstGeom prst="rect">
            <a:avLst/>
          </a:prstGeom>
        </p:spPr>
        <p:txBody>
          <a:bodyPr/>
          <a:lstStyle>
            <a:lvl1pPr marL="0" indent="0">
              <a:buNone/>
              <a:defRPr lang="en-US" sz="800" kern="1200" dirty="0">
                <a:solidFill>
                  <a:schemeClr val="tx1"/>
                </a:solidFill>
                <a:latin typeface="Brown" pitchFamily="50" charset="0"/>
                <a:ea typeface="+mn-ea"/>
                <a:cs typeface="+mn-cs"/>
              </a:defRPr>
            </a:lvl1pPr>
            <a:lvl2pPr marL="457200" indent="0">
              <a:buNone/>
              <a:defRPr sz="800">
                <a:latin typeface="Brown" pitchFamily="50" charset="0"/>
              </a:defRPr>
            </a:lvl2pPr>
            <a:lvl3pPr marL="914400" indent="0">
              <a:buNone/>
              <a:defRPr sz="800">
                <a:latin typeface="Brown" pitchFamily="50" charset="0"/>
              </a:defRPr>
            </a:lvl3pPr>
            <a:lvl4pPr marL="1371600" indent="0">
              <a:buNone/>
              <a:defRPr sz="800">
                <a:latin typeface="Brown" pitchFamily="50" charset="0"/>
              </a:defRPr>
            </a:lvl4pPr>
            <a:lvl5pPr marL="1828800" indent="0">
              <a:buNone/>
              <a:defRPr sz="800">
                <a:latin typeface="Brown" pitchFamily="50" charset="0"/>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source text styles</a:t>
            </a:r>
          </a:p>
        </p:txBody>
      </p:sp>
      <p:sp>
        <p:nvSpPr>
          <p:cNvPr id="15" name="Text Placeholder 14">
            <a:extLst>
              <a:ext uri="{FF2B5EF4-FFF2-40B4-BE49-F238E27FC236}">
                <a16:creationId xmlns:a16="http://schemas.microsoft.com/office/drawing/2014/main" id="{3D6629C0-888C-42AB-9E7D-2B33AE7245A6}"/>
              </a:ext>
            </a:extLst>
          </p:cNvPr>
          <p:cNvSpPr>
            <a:spLocks noGrp="1"/>
          </p:cNvSpPr>
          <p:nvPr>
            <p:ph type="body" sz="quarter" idx="13" hasCustomPrompt="1"/>
          </p:nvPr>
        </p:nvSpPr>
        <p:spPr>
          <a:xfrm>
            <a:off x="814037" y="1967950"/>
            <a:ext cx="6724649" cy="308525"/>
          </a:xfrm>
          <a:prstGeom prst="rect">
            <a:avLst/>
          </a:prstGeom>
        </p:spPr>
        <p:txBody>
          <a:bodyPr anchor="ctr"/>
          <a:lstStyle>
            <a:lvl1pPr marL="0" indent="0" algn="ctr">
              <a:buNone/>
              <a:defRPr lang="en-US" sz="1400" b="1" kern="1200" dirty="0">
                <a:solidFill>
                  <a:srgbClr val="0068FF"/>
                </a:solidFill>
                <a:latin typeface="Brown" pitchFamily="50" charset="0"/>
                <a:ea typeface="+mn-ea"/>
                <a:cs typeface="+mn-cs"/>
              </a:defRPr>
            </a:lvl1pPr>
            <a:lvl2pPr marL="457200" indent="0" algn="ctr">
              <a:buNone/>
              <a:defRPr>
                <a:latin typeface="Brown" pitchFamily="50" charset="0"/>
              </a:defRPr>
            </a:lvl2pPr>
            <a:lvl3pPr marL="914400" indent="0" algn="ctr">
              <a:buNone/>
              <a:defRPr>
                <a:latin typeface="Brown" pitchFamily="50" charset="0"/>
              </a:defRPr>
            </a:lvl3pPr>
            <a:lvl4pPr marL="1371600" indent="0" algn="ctr">
              <a:buNone/>
              <a:defRPr>
                <a:latin typeface="Brown" pitchFamily="50" charset="0"/>
              </a:defRPr>
            </a:lvl4pPr>
            <a:lvl5pPr marL="1828800" indent="0" algn="ctr">
              <a:buNone/>
              <a:defRPr>
                <a:latin typeface="Brown" pitchFamily="50"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insert chart title</a:t>
            </a:r>
          </a:p>
        </p:txBody>
      </p:sp>
      <p:sp>
        <p:nvSpPr>
          <p:cNvPr id="17" name="Chart Placeholder 16">
            <a:extLst>
              <a:ext uri="{FF2B5EF4-FFF2-40B4-BE49-F238E27FC236}">
                <a16:creationId xmlns:a16="http://schemas.microsoft.com/office/drawing/2014/main" id="{E2EA7F43-1323-42B7-B9B6-9C3AAD8BD7D1}"/>
              </a:ext>
            </a:extLst>
          </p:cNvPr>
          <p:cNvSpPr>
            <a:spLocks noGrp="1"/>
          </p:cNvSpPr>
          <p:nvPr>
            <p:ph type="chart" sz="quarter" idx="14"/>
          </p:nvPr>
        </p:nvSpPr>
        <p:spPr>
          <a:xfrm>
            <a:off x="814038" y="2276475"/>
            <a:ext cx="6724650" cy="38344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solidFill>
                <a:latin typeface="Brown" pitchFamily="50" charset="0"/>
                <a:ea typeface="+mn-ea"/>
                <a:cs typeface="+mn-cs"/>
              </a:defRPr>
            </a:lvl1pPr>
          </a:lstStyle>
          <a:p>
            <a:endParaRPr lang="en-US"/>
          </a:p>
        </p:txBody>
      </p:sp>
      <p:sp>
        <p:nvSpPr>
          <p:cNvPr id="3" name="Slide Number Placeholder 2">
            <a:extLst>
              <a:ext uri="{FF2B5EF4-FFF2-40B4-BE49-F238E27FC236}">
                <a16:creationId xmlns:a16="http://schemas.microsoft.com/office/drawing/2014/main" id="{6C218FBA-4607-4AFB-BEF6-21849EBB6A4F}"/>
              </a:ext>
            </a:extLst>
          </p:cNvPr>
          <p:cNvSpPr>
            <a:spLocks noGrp="1"/>
          </p:cNvSpPr>
          <p:nvPr>
            <p:ph type="sldNum" sz="quarter" idx="15"/>
          </p:nvPr>
        </p:nvSpPr>
        <p:spPr>
          <a:xfrm>
            <a:off x="10728960" y="6432550"/>
            <a:ext cx="650240" cy="365125"/>
          </a:xfrm>
          <a:prstGeom prst="rect">
            <a:avLst/>
          </a:prstGeom>
        </p:spPr>
        <p:txBody>
          <a:bodyPr/>
          <a:lstStyle/>
          <a:p>
            <a:fld id="{903D8FC3-6C8B-42CC-ADD8-4D2F6D939E33}" type="slidenum">
              <a:rPr lang="en-US" smtClean="0"/>
              <a:pPr/>
              <a:t>‹#›</a:t>
            </a:fld>
            <a:endParaRPr lang="en-US"/>
          </a:p>
        </p:txBody>
      </p:sp>
    </p:spTree>
    <p:extLst>
      <p:ext uri="{BB962C8B-B14F-4D97-AF65-F5344CB8AC3E}">
        <p14:creationId xmlns:p14="http://schemas.microsoft.com/office/powerpoint/2010/main" val="3144130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203553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14747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hite">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3BBBC3CC-56CA-BA4C-9C75-952BB266E708}"/>
              </a:ext>
            </a:extLst>
          </p:cNvPr>
          <p:cNvSpPr>
            <a:spLocks noGrp="1"/>
          </p:cNvSpPr>
          <p:nvPr>
            <p:ph type="ftr" sz="quarter" idx="13"/>
          </p:nvPr>
        </p:nvSpPr>
        <p:spPr/>
        <p:txBody>
          <a:bodyPr/>
          <a:lstStyle/>
          <a:p>
            <a:r>
              <a:rPr lang="en-US"/>
              <a:t> </a:t>
            </a:r>
          </a:p>
        </p:txBody>
      </p:sp>
      <p:sp>
        <p:nvSpPr>
          <p:cNvPr id="16" name="Date">
            <a:extLst>
              <a:ext uri="{FF2B5EF4-FFF2-40B4-BE49-F238E27FC236}">
                <a16:creationId xmlns:a16="http://schemas.microsoft.com/office/drawing/2014/main" id="{F9DB3084-3519-4F49-8E4A-F0DC2E67E3FB}"/>
              </a:ext>
            </a:extLst>
          </p:cNvPr>
          <p:cNvSpPr>
            <a:spLocks noGrp="1"/>
          </p:cNvSpPr>
          <p:nvPr>
            <p:ph type="body" sz="quarter" idx="12" hasCustomPrompt="1"/>
          </p:nvPr>
        </p:nvSpPr>
        <p:spPr>
          <a:xfrm>
            <a:off x="610316" y="6053315"/>
            <a:ext cx="7685315" cy="112403"/>
          </a:xfrm>
        </p:spPr>
        <p:txBody>
          <a:bodyPr>
            <a:spAutoFit/>
          </a:bodyPr>
          <a:lstStyle>
            <a:lvl1pPr marL="0" indent="0">
              <a:spcBef>
                <a:spcPts val="0"/>
              </a:spcBef>
              <a:buNone/>
              <a:defRPr lang="en-GB" sz="800" kern="1200" cap="all" spc="130" baseline="0" dirty="0">
                <a:solidFill>
                  <a:srgbClr val="6A7680"/>
                </a:solidFill>
                <a:latin typeface="+mn-lt"/>
                <a:ea typeface="+mn-ea"/>
                <a:cs typeface="+mn-cs"/>
              </a:defRPr>
            </a:lvl1pPr>
          </a:lstStyle>
          <a:p>
            <a:pPr lvl="0"/>
            <a:r>
              <a:rPr lang="en-US"/>
              <a:t>Date</a:t>
            </a:r>
            <a:endParaRPr lang="en-GB"/>
          </a:p>
        </p:txBody>
      </p:sp>
      <p:sp>
        <p:nvSpPr>
          <p:cNvPr id="14" name="Title">
            <a:extLst>
              <a:ext uri="{FF2B5EF4-FFF2-40B4-BE49-F238E27FC236}">
                <a16:creationId xmlns:a16="http://schemas.microsoft.com/office/drawing/2014/main" id="{754FF9E1-7E47-F840-9CC5-9744984F607D}"/>
              </a:ext>
            </a:extLst>
          </p:cNvPr>
          <p:cNvSpPr>
            <a:spLocks noGrp="1"/>
          </p:cNvSpPr>
          <p:nvPr>
            <p:ph type="body" sz="quarter" idx="11" hasCustomPrompt="1"/>
          </p:nvPr>
        </p:nvSpPr>
        <p:spPr>
          <a:xfrm>
            <a:off x="609599" y="3000895"/>
            <a:ext cx="7685315" cy="1134349"/>
          </a:xfrm>
        </p:spPr>
        <p:txBody>
          <a:bodyPr wrap="square">
            <a:spAutoFit/>
          </a:bodyPr>
          <a:lstStyle>
            <a:lvl1pPr marL="0" indent="0">
              <a:lnSpc>
                <a:spcPct val="80000"/>
              </a:lnSpc>
              <a:spcBef>
                <a:spcPts val="0"/>
              </a:spcBef>
              <a:buNone/>
              <a:defRPr sz="4500" b="1" cap="all" spc="130" baseline="0">
                <a:solidFill>
                  <a:schemeClr val="tx2"/>
                </a:solidFill>
                <a:latin typeface="+mj-lt"/>
              </a:defRPr>
            </a:lvl1pPr>
          </a:lstStyle>
          <a:p>
            <a:pPr lvl="0"/>
            <a:r>
              <a:rPr lang="en-US"/>
              <a:t>COVER TITLE STYLE</a:t>
            </a:r>
            <a:br>
              <a:rPr lang="en-US"/>
            </a:br>
            <a:r>
              <a:rPr lang="en-US"/>
              <a:t>DM Sans Medium</a:t>
            </a:r>
          </a:p>
        </p:txBody>
      </p:sp>
      <p:sp>
        <p:nvSpPr>
          <p:cNvPr id="15" name="Header">
            <a:extLst>
              <a:ext uri="{FF2B5EF4-FFF2-40B4-BE49-F238E27FC236}">
                <a16:creationId xmlns:a16="http://schemas.microsoft.com/office/drawing/2014/main" id="{FA221C37-E66B-A34B-80DC-7D094B919751}"/>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accent5"/>
                </a:solidFill>
              </a:defRPr>
            </a:lvl1pPr>
          </a:lstStyle>
          <a:p>
            <a:pPr lvl="0"/>
            <a:r>
              <a:rPr lang="en-US"/>
              <a:t>Header style in one line</a:t>
            </a:r>
            <a:endParaRPr lang="en-GB"/>
          </a:p>
        </p:txBody>
      </p:sp>
      <p:pic>
        <p:nvPicPr>
          <p:cNvPr id="8" name="Logotype GIF">
            <a:extLst>
              <a:ext uri="{FF2B5EF4-FFF2-40B4-BE49-F238E27FC236}">
                <a16:creationId xmlns:a16="http://schemas.microsoft.com/office/drawing/2014/main" id="{3B5837BD-C6D2-1245-8CC8-23D2558982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76958" y="2956533"/>
            <a:ext cx="2458721" cy="1036810"/>
          </a:xfrm>
          <a:prstGeom prst="rect">
            <a:avLst/>
          </a:prstGeom>
        </p:spPr>
      </p:pic>
    </p:spTree>
    <p:extLst>
      <p:ext uri="{BB962C8B-B14F-4D97-AF65-F5344CB8AC3E}">
        <p14:creationId xmlns:p14="http://schemas.microsoft.com/office/powerpoint/2010/main" val="3639847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1">
    <p:bg>
      <p:bgPr>
        <a:gradFill>
          <a:gsLst>
            <a:gs pos="0">
              <a:schemeClr val="accent1"/>
            </a:gs>
            <a:gs pos="100000">
              <a:schemeClr val="accent2"/>
            </a:gs>
          </a:gsLst>
          <a:lin ang="2700000" scaled="0"/>
        </a:gra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C4721B0B-874B-7244-94EA-7BA6B352F3EB}"/>
              </a:ext>
            </a:extLst>
          </p:cNvPr>
          <p:cNvSpPr>
            <a:spLocks noGrp="1"/>
          </p:cNvSpPr>
          <p:nvPr>
            <p:ph type="sldNum" sz="quarter" idx="12"/>
          </p:nvPr>
        </p:nvSpPr>
        <p:spPr>
          <a:xfrm>
            <a:off x="11581684" y="6403599"/>
            <a:ext cx="609519" cy="219715"/>
          </a:xfrm>
        </p:spPr>
        <p:txBody>
          <a:bodyPr/>
          <a:lstStyle>
            <a:lvl1pPr>
              <a:defRPr>
                <a:solidFill>
                  <a:schemeClr val="bg1"/>
                </a:solidFill>
              </a:defRPr>
            </a:lvl1p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94DAEB89-2F45-4745-BF96-D7901B7812AB}"/>
              </a:ext>
            </a:extLst>
          </p:cNvPr>
          <p:cNvSpPr>
            <a:spLocks noGrp="1"/>
          </p:cNvSpPr>
          <p:nvPr>
            <p:ph type="dt" sz="half" idx="13"/>
          </p:nvPr>
        </p:nvSpPr>
        <p:spPr>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3" name="Copyright">
            <a:extLst>
              <a:ext uri="{FF2B5EF4-FFF2-40B4-BE49-F238E27FC236}">
                <a16:creationId xmlns:a16="http://schemas.microsoft.com/office/drawing/2014/main" id="{F5942D78-F6DF-0244-8AAE-3C92C89FC7C2}"/>
              </a:ext>
            </a:extLst>
          </p:cNvPr>
          <p:cNvSpPr>
            <a:spLocks noGrp="1"/>
          </p:cNvSpPr>
          <p:nvPr>
            <p:ph type="ftr" sz="quarter" idx="14"/>
          </p:nvPr>
        </p:nvSpPr>
        <p:spPr>
          <a:blipFill>
            <a:blip r:embed="rId4">
              <a:extLst>
                <a:ext uri="{96DAC541-7B7A-43D3-8B79-37D633B846F1}">
                  <asvg:svgBlip xmlns:asvg="http://schemas.microsoft.com/office/drawing/2016/SVG/main" r:embed="rId5"/>
                </a:ext>
              </a:extLst>
            </a:blip>
            <a:stretch>
              <a:fillRect/>
            </a:stretch>
          </a:blipFill>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bg1"/>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bg1"/>
                </a:solidFill>
              </a:defRPr>
            </a:lvl1pPr>
          </a:lstStyle>
          <a:p>
            <a:pPr lvl="0"/>
            <a:r>
              <a:rPr lang="en-US"/>
              <a:t>Section number</a:t>
            </a:r>
            <a:endParaRPr lang="en-GB"/>
          </a:p>
        </p:txBody>
      </p:sp>
    </p:spTree>
    <p:extLst>
      <p:ext uri="{BB962C8B-B14F-4D97-AF65-F5344CB8AC3E}">
        <p14:creationId xmlns:p14="http://schemas.microsoft.com/office/powerpoint/2010/main" val="30142696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2">
    <p:bg>
      <p:bgPr>
        <a:gradFill>
          <a:gsLst>
            <a:gs pos="0">
              <a:schemeClr val="accent2"/>
            </a:gs>
            <a:gs pos="100000">
              <a:schemeClr val="accent3"/>
            </a:gs>
          </a:gsLst>
          <a:lin ang="2700000" scaled="0"/>
        </a:gra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C4721B0B-874B-7244-94EA-7BA6B352F3EB}"/>
              </a:ext>
            </a:extLst>
          </p:cNvPr>
          <p:cNvSpPr>
            <a:spLocks noGrp="1"/>
          </p:cNvSpPr>
          <p:nvPr>
            <p:ph type="sldNum" sz="quarter" idx="12"/>
          </p:nvPr>
        </p:nvSpPr>
        <p:spPr>
          <a:xfrm>
            <a:off x="11581684" y="6403599"/>
            <a:ext cx="609519" cy="219715"/>
          </a:xfrm>
        </p:spPr>
        <p:txBody>
          <a:bodyPr/>
          <a:lstStyle>
            <a:lvl1pPr>
              <a:defRPr>
                <a:solidFill>
                  <a:schemeClr val="bg1"/>
                </a:solidFill>
              </a:defRPr>
            </a:lvl1p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8428E10-EC2B-C449-B8C6-F5752C1FCADD}"/>
              </a:ext>
            </a:extLst>
          </p:cNvPr>
          <p:cNvSpPr>
            <a:spLocks noGrp="1"/>
          </p:cNvSpPr>
          <p:nvPr>
            <p:ph type="dt" sz="half" idx="13"/>
          </p:nvPr>
        </p:nvSpPr>
        <p:spPr>
          <a:xfrm>
            <a:off x="11005048" y="6400006"/>
            <a:ext cx="576072" cy="228600"/>
          </a:xfrm>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3" name="Copyright">
            <a:extLst>
              <a:ext uri="{FF2B5EF4-FFF2-40B4-BE49-F238E27FC236}">
                <a16:creationId xmlns:a16="http://schemas.microsoft.com/office/drawing/2014/main" id="{1DE5F47B-3A5F-D44E-BE45-30AF837511C8}"/>
              </a:ext>
            </a:extLst>
          </p:cNvPr>
          <p:cNvSpPr>
            <a:spLocks noGrp="1"/>
          </p:cNvSpPr>
          <p:nvPr>
            <p:ph type="ftr" sz="quarter" idx="14"/>
          </p:nvPr>
        </p:nvSpPr>
        <p:spPr>
          <a:xfrm>
            <a:off x="610880" y="6482302"/>
            <a:ext cx="2633472" cy="64008"/>
          </a:xfrm>
          <a:blipFill>
            <a:blip r:embed="rId4">
              <a:extLst>
                <a:ext uri="{96DAC541-7B7A-43D3-8B79-37D633B846F1}">
                  <asvg:svgBlip xmlns:asvg="http://schemas.microsoft.com/office/drawing/2016/SVG/main" r:embed="rId5"/>
                </a:ext>
              </a:extLst>
            </a:blip>
            <a:stretch>
              <a:fillRect/>
            </a:stretch>
          </a:blipFill>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bg1"/>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bg1"/>
                </a:solidFill>
              </a:defRPr>
            </a:lvl1pPr>
          </a:lstStyle>
          <a:p>
            <a:pPr lvl="0"/>
            <a:r>
              <a:rPr lang="en-US"/>
              <a:t>Section number</a:t>
            </a:r>
            <a:endParaRPr lang="en-GB"/>
          </a:p>
        </p:txBody>
      </p:sp>
    </p:spTree>
    <p:extLst>
      <p:ext uri="{BB962C8B-B14F-4D97-AF65-F5344CB8AC3E}">
        <p14:creationId xmlns:p14="http://schemas.microsoft.com/office/powerpoint/2010/main" val="1436255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3">
    <p:bg>
      <p:bgPr>
        <a:gradFill>
          <a:gsLst>
            <a:gs pos="0">
              <a:schemeClr val="accent3"/>
            </a:gs>
            <a:gs pos="100000">
              <a:schemeClr val="accent4"/>
            </a:gs>
          </a:gsLst>
          <a:lin ang="2700000" scaled="0"/>
        </a:gra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C4721B0B-874B-7244-94EA-7BA6B352F3EB}"/>
              </a:ext>
            </a:extLst>
          </p:cNvPr>
          <p:cNvSpPr>
            <a:spLocks noGrp="1"/>
          </p:cNvSpPr>
          <p:nvPr>
            <p:ph type="sldNum" sz="quarter" idx="12"/>
          </p:nvPr>
        </p:nvSpPr>
        <p:spPr>
          <a:xfrm>
            <a:off x="11581684" y="6403599"/>
            <a:ext cx="609519" cy="219715"/>
          </a:xfrm>
        </p:spPr>
        <p:txBody>
          <a:bodyPr/>
          <a:lstStyle>
            <a:lvl1pPr>
              <a:defRPr>
                <a:solidFill>
                  <a:schemeClr val="bg1"/>
                </a:solidFill>
              </a:defRPr>
            </a:lvl1p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5A7C83B-2AFF-7C43-BC42-7D6CFEA5CB2C}"/>
              </a:ext>
            </a:extLst>
          </p:cNvPr>
          <p:cNvSpPr>
            <a:spLocks noGrp="1"/>
          </p:cNvSpPr>
          <p:nvPr>
            <p:ph type="dt" sz="half" idx="13"/>
          </p:nvPr>
        </p:nvSpPr>
        <p:spPr>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3" name="Copyright">
            <a:extLst>
              <a:ext uri="{FF2B5EF4-FFF2-40B4-BE49-F238E27FC236}">
                <a16:creationId xmlns:a16="http://schemas.microsoft.com/office/drawing/2014/main" id="{730A75BE-1A23-2440-8EFC-36E8335C1CA4}"/>
              </a:ext>
            </a:extLst>
          </p:cNvPr>
          <p:cNvSpPr>
            <a:spLocks noGrp="1"/>
          </p:cNvSpPr>
          <p:nvPr>
            <p:ph type="ftr" sz="quarter" idx="14"/>
          </p:nvPr>
        </p:nvSpPr>
        <p:spPr>
          <a:blipFill>
            <a:blip r:embed="rId4">
              <a:extLst>
                <a:ext uri="{96DAC541-7B7A-43D3-8B79-37D633B846F1}">
                  <asvg:svgBlip xmlns:asvg="http://schemas.microsoft.com/office/drawing/2016/SVG/main" r:embed="rId5"/>
                </a:ext>
              </a:extLst>
            </a:blip>
            <a:stretch>
              <a:fillRect/>
            </a:stretch>
          </a:blipFill>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bg1"/>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bg1"/>
                </a:solidFill>
              </a:defRPr>
            </a:lvl1pPr>
          </a:lstStyle>
          <a:p>
            <a:pPr lvl="0"/>
            <a:r>
              <a:rPr lang="en-US"/>
              <a:t>Section number</a:t>
            </a:r>
            <a:endParaRPr lang="en-GB"/>
          </a:p>
        </p:txBody>
      </p:sp>
    </p:spTree>
    <p:extLst>
      <p:ext uri="{BB962C8B-B14F-4D97-AF65-F5344CB8AC3E}">
        <p14:creationId xmlns:p14="http://schemas.microsoft.com/office/powerpoint/2010/main" val="270078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4398-2AA9-4E18-A430-B3D364DE2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BDD90-3B51-4289-8F90-93158DBBC1BF}"/>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4" name="Footer Placeholder 3">
            <a:extLst>
              <a:ext uri="{FF2B5EF4-FFF2-40B4-BE49-F238E27FC236}">
                <a16:creationId xmlns:a16="http://schemas.microsoft.com/office/drawing/2014/main" id="{639F925A-6C4A-4F58-96DE-5354131D4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408322-AB34-469D-B14B-BA109BBE7FF5}"/>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40819895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4">
    <p:bg>
      <p:bgPr>
        <a:gradFill>
          <a:gsLst>
            <a:gs pos="0">
              <a:schemeClr val="accent5"/>
            </a:gs>
            <a:gs pos="100000">
              <a:schemeClr val="accent6"/>
            </a:gs>
          </a:gsLst>
          <a:lin ang="2700000" scaled="0"/>
        </a:gradFill>
        <a:effectLst/>
      </p:bgPr>
    </p:bg>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C4721B0B-874B-7244-94EA-7BA6B352F3EB}"/>
              </a:ext>
            </a:extLst>
          </p:cNvPr>
          <p:cNvSpPr>
            <a:spLocks noGrp="1"/>
          </p:cNvSpPr>
          <p:nvPr>
            <p:ph type="sldNum" sz="quarter" idx="12"/>
          </p:nvPr>
        </p:nvSpPr>
        <p:spPr>
          <a:xfrm>
            <a:off x="11581684" y="6403599"/>
            <a:ext cx="609519" cy="219715"/>
          </a:xfrm>
        </p:spPr>
        <p:txBody>
          <a:bodyPr/>
          <a:lstStyle>
            <a:lvl1pPr>
              <a:defRPr>
                <a:solidFill>
                  <a:schemeClr val="bg1"/>
                </a:solidFill>
              </a:defRPr>
            </a:lvl1p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64509D4C-3F31-8B49-901F-A479D237744E}"/>
              </a:ext>
            </a:extLst>
          </p:cNvPr>
          <p:cNvSpPr>
            <a:spLocks noGrp="1"/>
          </p:cNvSpPr>
          <p:nvPr>
            <p:ph type="dt" sz="half" idx="13"/>
          </p:nvPr>
        </p:nvSpPr>
        <p:spPr>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3" name="Copyright">
            <a:extLst>
              <a:ext uri="{FF2B5EF4-FFF2-40B4-BE49-F238E27FC236}">
                <a16:creationId xmlns:a16="http://schemas.microsoft.com/office/drawing/2014/main" id="{DBE240AA-E2EB-4349-9543-27752F8662AA}"/>
              </a:ext>
            </a:extLst>
          </p:cNvPr>
          <p:cNvSpPr>
            <a:spLocks noGrp="1"/>
          </p:cNvSpPr>
          <p:nvPr>
            <p:ph type="ftr" sz="quarter" idx="14"/>
          </p:nvPr>
        </p:nvSpPr>
        <p:spPr>
          <a:blipFill>
            <a:blip r:embed="rId4">
              <a:extLst>
                <a:ext uri="{96DAC541-7B7A-43D3-8B79-37D633B846F1}">
                  <asvg:svgBlip xmlns:asvg="http://schemas.microsoft.com/office/drawing/2016/SVG/main" r:embed="rId5"/>
                </a:ext>
              </a:extLst>
            </a:blip>
            <a:stretch>
              <a:fillRect/>
            </a:stretch>
          </a:blipFill>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bg1"/>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bg1"/>
                </a:solidFill>
              </a:defRPr>
            </a:lvl1pPr>
          </a:lstStyle>
          <a:p>
            <a:pPr lvl="0"/>
            <a:r>
              <a:rPr lang="en-US"/>
              <a:t>Section number</a:t>
            </a:r>
            <a:endParaRPr lang="en-GB"/>
          </a:p>
        </p:txBody>
      </p:sp>
    </p:spTree>
    <p:extLst>
      <p:ext uri="{BB962C8B-B14F-4D97-AF65-F5344CB8AC3E}">
        <p14:creationId xmlns:p14="http://schemas.microsoft.com/office/powerpoint/2010/main" val="4120620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0" name="Slide Number">
            <a:extLst>
              <a:ext uri="{FF2B5EF4-FFF2-40B4-BE49-F238E27FC236}">
                <a16:creationId xmlns:a16="http://schemas.microsoft.com/office/drawing/2014/main" id="{20F2522D-16A5-964B-B6F7-525733F0AE66}"/>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18" name="Logotype">
            <a:extLst>
              <a:ext uri="{FF2B5EF4-FFF2-40B4-BE49-F238E27FC236}">
                <a16:creationId xmlns:a16="http://schemas.microsoft.com/office/drawing/2014/main" id="{B136329E-36E0-B142-B67E-E40BDE2364D3}"/>
              </a:ext>
            </a:extLst>
          </p:cNvPr>
          <p:cNvSpPr>
            <a:spLocks noGrp="1"/>
          </p:cNvSpPr>
          <p:nvPr>
            <p:ph type="dt" sz="half" idx="13"/>
          </p:nvPr>
        </p:nvSpPr>
        <p:spPr/>
        <p:txBody>
          <a:bodyPr/>
          <a:lstStyle/>
          <a:p>
            <a:r>
              <a:rPr lang="en-US"/>
              <a:t> </a:t>
            </a:r>
          </a:p>
        </p:txBody>
      </p:sp>
      <p:sp>
        <p:nvSpPr>
          <p:cNvPr id="19" name="Copyright">
            <a:extLst>
              <a:ext uri="{FF2B5EF4-FFF2-40B4-BE49-F238E27FC236}">
                <a16:creationId xmlns:a16="http://schemas.microsoft.com/office/drawing/2014/main" id="{0316BE0E-459D-DC4F-A4B4-174489862D30}"/>
              </a:ext>
            </a:extLst>
          </p:cNvPr>
          <p:cNvSpPr>
            <a:spLocks noGrp="1"/>
          </p:cNvSpPr>
          <p:nvPr>
            <p:ph type="ftr" sz="quarter" idx="14"/>
          </p:nvPr>
        </p:nvSpPr>
        <p:spPr/>
        <p:txBody>
          <a:bodyPr/>
          <a:lstStyle/>
          <a:p>
            <a:r>
              <a:rPr lang="en-US"/>
              <a:t> </a:t>
            </a:r>
          </a:p>
        </p:txBody>
      </p:sp>
      <p:sp>
        <p:nvSpPr>
          <p:cNvPr id="7" name="Title">
            <a:extLst>
              <a:ext uri="{FF2B5EF4-FFF2-40B4-BE49-F238E27FC236}">
                <a16:creationId xmlns:a16="http://schemas.microsoft.com/office/drawing/2014/main" id="{8B4B0369-4AEA-A942-879E-4F65A7FCDCE9}"/>
              </a:ext>
            </a:extLst>
          </p:cNvPr>
          <p:cNvSpPr>
            <a:spLocks noGrp="1"/>
          </p:cNvSpPr>
          <p:nvPr>
            <p:ph type="body" sz="quarter" idx="11" hasCustomPrompt="1"/>
          </p:nvPr>
        </p:nvSpPr>
        <p:spPr>
          <a:xfrm>
            <a:off x="609599" y="2965970"/>
            <a:ext cx="7685315" cy="491801"/>
          </a:xfrm>
        </p:spPr>
        <p:txBody>
          <a:bodyPr wrap="square">
            <a:spAutoFit/>
          </a:bodyPr>
          <a:lstStyle>
            <a:lvl1pPr marL="0" indent="0">
              <a:lnSpc>
                <a:spcPct val="90000"/>
              </a:lnSpc>
              <a:spcBef>
                <a:spcPts val="0"/>
              </a:spcBef>
              <a:buNone/>
              <a:defRPr sz="3500" b="1" cap="all" spc="130" baseline="0">
                <a:solidFill>
                  <a:schemeClr val="tx2"/>
                </a:solidFill>
                <a:latin typeface="+mj-lt"/>
              </a:defRPr>
            </a:lvl1pPr>
          </a:lstStyle>
          <a:p>
            <a:pPr lvl="0"/>
            <a:r>
              <a:rPr lang="en-US"/>
              <a:t>section title dm sans</a:t>
            </a:r>
          </a:p>
        </p:txBody>
      </p:sp>
      <p:sp>
        <p:nvSpPr>
          <p:cNvPr id="8" name="Section">
            <a:extLst>
              <a:ext uri="{FF2B5EF4-FFF2-40B4-BE49-F238E27FC236}">
                <a16:creationId xmlns:a16="http://schemas.microsoft.com/office/drawing/2014/main" id="{39FD0B19-8F50-CD48-A4F5-8AE32DCAC442}"/>
              </a:ext>
            </a:extLst>
          </p:cNvPr>
          <p:cNvSpPr>
            <a:spLocks noGrp="1"/>
          </p:cNvSpPr>
          <p:nvPr>
            <p:ph type="body" sz="quarter" idx="10" hasCustomPrompt="1"/>
          </p:nvPr>
        </p:nvSpPr>
        <p:spPr>
          <a:xfrm>
            <a:off x="610316" y="2634649"/>
            <a:ext cx="7685315" cy="230832"/>
          </a:xfrm>
        </p:spPr>
        <p:txBody>
          <a:bodyPr wrap="square" anchor="b">
            <a:spAutoFit/>
          </a:bodyPr>
          <a:lstStyle>
            <a:lvl1pPr marL="0" indent="0">
              <a:spcBef>
                <a:spcPts val="0"/>
              </a:spcBef>
              <a:buNone/>
              <a:defRPr sz="1500" cap="none" spc="130" baseline="0">
                <a:solidFill>
                  <a:schemeClr val="accent5"/>
                </a:solidFill>
              </a:defRPr>
            </a:lvl1pPr>
          </a:lstStyle>
          <a:p>
            <a:pPr lvl="0"/>
            <a:r>
              <a:rPr lang="en-US"/>
              <a:t>Section number</a:t>
            </a:r>
            <a:endParaRPr lang="en-GB"/>
          </a:p>
        </p:txBody>
      </p:sp>
    </p:spTree>
    <p:extLst>
      <p:ext uri="{BB962C8B-B14F-4D97-AF65-F5344CB8AC3E}">
        <p14:creationId xmlns:p14="http://schemas.microsoft.com/office/powerpoint/2010/main" val="2845710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796426-0005-2947-9ABC-8DBB3CC91F7A}"/>
              </a:ext>
            </a:extLst>
          </p:cNvPr>
          <p:cNvSpPr/>
          <p:nvPr userDrawn="1"/>
        </p:nvSpPr>
        <p:spPr>
          <a:xfrm>
            <a:off x="0" y="-1"/>
            <a:ext cx="12191203" cy="4052300"/>
          </a:xfrm>
          <a:prstGeom prst="rect">
            <a:avLst/>
          </a:prstGeom>
          <a:gradFill>
            <a:gsLst>
              <a:gs pos="0">
                <a:schemeClr val="bg1"/>
              </a:gs>
              <a:gs pos="100000">
                <a:schemeClr val="bg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Slide Number">
            <a:extLst>
              <a:ext uri="{FF2B5EF4-FFF2-40B4-BE49-F238E27FC236}">
                <a16:creationId xmlns:a16="http://schemas.microsoft.com/office/drawing/2014/main" id="{BF434E76-CAFF-4AFD-8B6D-F8FB2D60C6B4}"/>
              </a:ext>
            </a:extLst>
          </p:cNvPr>
          <p:cNvSpPr>
            <a:spLocks noGrp="1"/>
          </p:cNvSpPr>
          <p:nvPr>
            <p:ph type="sldNum" sz="quarter" idx="12"/>
          </p:nvPr>
        </p:nvSpPr>
        <p:spPr/>
        <p:txBody>
          <a:bodyPr/>
          <a:lstStyle/>
          <a:p>
            <a:fld id="{7E059585-B169-0341-B167-64457CF78206}" type="slidenum">
              <a:rPr lang="en-US" smtClean="0"/>
              <a:pPr/>
              <a:t>‹#›</a:t>
            </a:fld>
            <a:endParaRPr lang="en-US"/>
          </a:p>
        </p:txBody>
      </p:sp>
      <p:sp>
        <p:nvSpPr>
          <p:cNvPr id="3" name="Logotype">
            <a:extLst>
              <a:ext uri="{FF2B5EF4-FFF2-40B4-BE49-F238E27FC236}">
                <a16:creationId xmlns:a16="http://schemas.microsoft.com/office/drawing/2014/main" id="{C3F095DB-0EDE-424B-AC1A-36A62B20DED6}"/>
              </a:ext>
            </a:extLst>
          </p:cNvPr>
          <p:cNvSpPr>
            <a:spLocks noGrp="1"/>
          </p:cNvSpPr>
          <p:nvPr>
            <p:ph type="dt" sz="half" idx="13"/>
          </p:nvPr>
        </p:nvSpPr>
        <p:spPr/>
        <p:txBody>
          <a:bodyPr/>
          <a:lstStyle/>
          <a:p>
            <a:r>
              <a:rPr lang="en-US"/>
              <a:t> </a:t>
            </a:r>
          </a:p>
        </p:txBody>
      </p:sp>
      <p:sp>
        <p:nvSpPr>
          <p:cNvPr id="4" name="Copyright">
            <a:extLst>
              <a:ext uri="{FF2B5EF4-FFF2-40B4-BE49-F238E27FC236}">
                <a16:creationId xmlns:a16="http://schemas.microsoft.com/office/drawing/2014/main" id="{E1FF6110-6074-C148-A009-23C44389D08A}"/>
              </a:ext>
            </a:extLst>
          </p:cNvPr>
          <p:cNvSpPr>
            <a:spLocks noGrp="1"/>
          </p:cNvSpPr>
          <p:nvPr>
            <p:ph type="ftr" sz="quarter" idx="14"/>
          </p:nvPr>
        </p:nvSpPr>
        <p:spPr/>
        <p:txBody>
          <a:bodyPr/>
          <a:lstStyle/>
          <a:p>
            <a:r>
              <a:rPr lang="en-US"/>
              <a:t> </a:t>
            </a:r>
          </a:p>
        </p:txBody>
      </p:sp>
      <p:sp>
        <p:nvSpPr>
          <p:cNvPr id="12" name="Subtitle">
            <a:extLst>
              <a:ext uri="{FF2B5EF4-FFF2-40B4-BE49-F238E27FC236}">
                <a16:creationId xmlns:a16="http://schemas.microsoft.com/office/drawing/2014/main" id="{7EE805C7-B8FF-4F71-8D17-45952B765A4C}"/>
              </a:ext>
            </a:extLst>
          </p:cNvPr>
          <p:cNvSpPr>
            <a:spLocks noGrp="1"/>
          </p:cNvSpPr>
          <p:nvPr>
            <p:ph type="body" sz="quarter" idx="11" hasCustomPrompt="1"/>
          </p:nvPr>
        </p:nvSpPr>
        <p:spPr>
          <a:xfrm>
            <a:off x="610315" y="328851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8" name="Title">
            <a:extLst>
              <a:ext uri="{FF2B5EF4-FFF2-40B4-BE49-F238E27FC236}">
                <a16:creationId xmlns:a16="http://schemas.microsoft.com/office/drawing/2014/main" id="{D8763EA1-310B-4209-9A06-B0BD5969B92A}"/>
              </a:ext>
            </a:extLst>
          </p:cNvPr>
          <p:cNvSpPr>
            <a:spLocks noGrp="1"/>
          </p:cNvSpPr>
          <p:nvPr>
            <p:ph type="title"/>
          </p:nvPr>
        </p:nvSpPr>
        <p:spPr>
          <a:xfrm>
            <a:off x="610315" y="2964004"/>
            <a:ext cx="10972166" cy="281039"/>
          </a:xfrm>
        </p:spPr>
        <p:txBody>
          <a:bodyPr/>
          <a:lstStyle>
            <a:lvl1pPr>
              <a:defRPr>
                <a:solidFill>
                  <a:schemeClr val="tx2"/>
                </a:solidFill>
              </a:defRPr>
            </a:lvl1pPr>
          </a:lstStyle>
          <a:p>
            <a:r>
              <a:rPr lang="en-US"/>
              <a:t>Click to edit Master title style</a:t>
            </a:r>
            <a:endParaRPr lang="en-GB"/>
          </a:p>
        </p:txBody>
      </p:sp>
      <p:sp>
        <p:nvSpPr>
          <p:cNvPr id="9" name="Header">
            <a:extLst>
              <a:ext uri="{FF2B5EF4-FFF2-40B4-BE49-F238E27FC236}">
                <a16:creationId xmlns:a16="http://schemas.microsoft.com/office/drawing/2014/main" id="{E4305CAD-710F-444F-B556-F0FF4F42A7C2}"/>
              </a:ext>
            </a:extLst>
          </p:cNvPr>
          <p:cNvSpPr>
            <a:spLocks noGrp="1"/>
          </p:cNvSpPr>
          <p:nvPr>
            <p:ph type="body" sz="quarter" idx="10" hasCustomPrompt="1"/>
          </p:nvPr>
        </p:nvSpPr>
        <p:spPr>
          <a:xfrm>
            <a:off x="610315" y="2752240"/>
            <a:ext cx="10972166" cy="153888"/>
          </a:xfrm>
        </p:spPr>
        <p:txBody>
          <a:bodyPr anchor="b">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044000804"/>
      </p:ext>
    </p:extLst>
  </p:cSld>
  <p:clrMapOvr>
    <a:masterClrMapping/>
  </p:clrMapOvr>
  <p:extLst>
    <p:ext uri="{DCECCB84-F9BA-43D5-87BE-67443E8EF086}">
      <p15:sldGuideLst xmlns:p15="http://schemas.microsoft.com/office/powerpoint/2012/main">
        <p15:guide id="2" orient="horz" pos="295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H + S">
    <p:spTree>
      <p:nvGrpSpPr>
        <p:cNvPr id="1" name=""/>
        <p:cNvGrpSpPr/>
        <p:nvPr/>
      </p:nvGrpSpPr>
      <p:grpSpPr>
        <a:xfrm>
          <a:off x="0" y="0"/>
          <a:ext cx="0" cy="0"/>
          <a:chOff x="0" y="0"/>
          <a:chExt cx="0" cy="0"/>
        </a:xfrm>
      </p:grpSpPr>
      <p:sp>
        <p:nvSpPr>
          <p:cNvPr id="14" name="Slide Number">
            <a:extLst>
              <a:ext uri="{FF2B5EF4-FFF2-40B4-BE49-F238E27FC236}">
                <a16:creationId xmlns:a16="http://schemas.microsoft.com/office/drawing/2014/main" id="{BF434E76-CAFF-4AFD-8B6D-F8FB2D60C6B4}"/>
              </a:ext>
            </a:extLst>
          </p:cNvPr>
          <p:cNvSpPr>
            <a:spLocks noGrp="1"/>
          </p:cNvSpPr>
          <p:nvPr>
            <p:ph type="sldNum" sz="quarter" idx="12"/>
          </p:nvPr>
        </p:nvSpPr>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D98C0170-0552-754A-A997-8C7817B4E6EB}"/>
              </a:ext>
            </a:extLst>
          </p:cNvPr>
          <p:cNvSpPr>
            <a:spLocks noGrp="1"/>
          </p:cNvSpPr>
          <p:nvPr>
            <p:ph type="dt" sz="half" idx="13"/>
          </p:nvPr>
        </p:nvSpPr>
        <p:spPr/>
        <p:txBody>
          <a:bodyPr/>
          <a:lstStyle/>
          <a:p>
            <a:r>
              <a:rPr lang="en-US"/>
              <a:t> </a:t>
            </a:r>
          </a:p>
        </p:txBody>
      </p:sp>
      <p:sp>
        <p:nvSpPr>
          <p:cNvPr id="3" name="Copyright">
            <a:extLst>
              <a:ext uri="{FF2B5EF4-FFF2-40B4-BE49-F238E27FC236}">
                <a16:creationId xmlns:a16="http://schemas.microsoft.com/office/drawing/2014/main" id="{13C70604-7C78-DC49-9BCF-6159FD467614}"/>
              </a:ext>
            </a:extLst>
          </p:cNvPr>
          <p:cNvSpPr>
            <a:spLocks noGrp="1"/>
          </p:cNvSpPr>
          <p:nvPr>
            <p:ph type="ftr" sz="quarter" idx="14"/>
          </p:nvPr>
        </p:nvSpPr>
        <p:spPr/>
        <p:txBody>
          <a:bodyPr/>
          <a:lstStyle/>
          <a:p>
            <a:r>
              <a:rPr lang="en-US"/>
              <a:t> </a:t>
            </a:r>
          </a:p>
        </p:txBody>
      </p:sp>
      <p:sp>
        <p:nvSpPr>
          <p:cNvPr id="12" name="Subtitle">
            <a:extLst>
              <a:ext uri="{FF2B5EF4-FFF2-40B4-BE49-F238E27FC236}">
                <a16:creationId xmlns:a16="http://schemas.microsoft.com/office/drawing/2014/main" id="{7EE805C7-B8FF-4F71-8D17-45952B765A4C}"/>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8" name="Title">
            <a:extLst>
              <a:ext uri="{FF2B5EF4-FFF2-40B4-BE49-F238E27FC236}">
                <a16:creationId xmlns:a16="http://schemas.microsoft.com/office/drawing/2014/main" id="{D8763EA1-310B-4209-9A06-B0BD5969B92A}"/>
              </a:ext>
            </a:extLst>
          </p:cNvPr>
          <p:cNvSpPr>
            <a:spLocks noGrp="1"/>
          </p:cNvSpPr>
          <p:nvPr>
            <p:ph type="title"/>
          </p:nvPr>
        </p:nvSpPr>
        <p:spPr/>
        <p:txBody>
          <a:bodyPr/>
          <a:lstStyle/>
          <a:p>
            <a:r>
              <a:rPr lang="en-US"/>
              <a:t>Click to edit Master title style</a:t>
            </a:r>
            <a:endParaRPr lang="en-GB"/>
          </a:p>
        </p:txBody>
      </p:sp>
      <p:sp>
        <p:nvSpPr>
          <p:cNvPr id="9" name="Header">
            <a:extLst>
              <a:ext uri="{FF2B5EF4-FFF2-40B4-BE49-F238E27FC236}">
                <a16:creationId xmlns:a16="http://schemas.microsoft.com/office/drawing/2014/main" id="{E4305CAD-710F-444F-B556-F0FF4F42A7C2}"/>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032608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H">
    <p:spTree>
      <p:nvGrpSpPr>
        <p:cNvPr id="1" name=""/>
        <p:cNvGrpSpPr/>
        <p:nvPr/>
      </p:nvGrpSpPr>
      <p:grpSpPr>
        <a:xfrm>
          <a:off x="0" y="0"/>
          <a:ext cx="0" cy="0"/>
          <a:chOff x="0" y="0"/>
          <a:chExt cx="0" cy="0"/>
        </a:xfrm>
      </p:grpSpPr>
      <p:sp>
        <p:nvSpPr>
          <p:cNvPr id="14" name="Slide Number">
            <a:extLst>
              <a:ext uri="{FF2B5EF4-FFF2-40B4-BE49-F238E27FC236}">
                <a16:creationId xmlns:a16="http://schemas.microsoft.com/office/drawing/2014/main" id="{BF434E76-CAFF-4AFD-8B6D-F8FB2D60C6B4}"/>
              </a:ext>
            </a:extLst>
          </p:cNvPr>
          <p:cNvSpPr>
            <a:spLocks noGrp="1"/>
          </p:cNvSpPr>
          <p:nvPr>
            <p:ph type="sldNum" sz="quarter" idx="12"/>
          </p:nvPr>
        </p:nvSpPr>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01D91A68-801D-7D47-A144-F6FCE10597DF}"/>
              </a:ext>
            </a:extLst>
          </p:cNvPr>
          <p:cNvSpPr>
            <a:spLocks noGrp="1"/>
          </p:cNvSpPr>
          <p:nvPr>
            <p:ph type="dt" sz="half" idx="13"/>
          </p:nvPr>
        </p:nvSpPr>
        <p:spPr/>
        <p:txBody>
          <a:bodyPr/>
          <a:lstStyle/>
          <a:p>
            <a:r>
              <a:rPr lang="en-US"/>
              <a:t> </a:t>
            </a:r>
          </a:p>
        </p:txBody>
      </p:sp>
      <p:sp>
        <p:nvSpPr>
          <p:cNvPr id="3" name="Copyright">
            <a:extLst>
              <a:ext uri="{FF2B5EF4-FFF2-40B4-BE49-F238E27FC236}">
                <a16:creationId xmlns:a16="http://schemas.microsoft.com/office/drawing/2014/main" id="{C713431A-C8D3-8B4B-BC95-B45E7B9501AF}"/>
              </a:ext>
            </a:extLst>
          </p:cNvPr>
          <p:cNvSpPr>
            <a:spLocks noGrp="1"/>
          </p:cNvSpPr>
          <p:nvPr>
            <p:ph type="ftr" sz="quarter" idx="14"/>
          </p:nvPr>
        </p:nvSpPr>
        <p:spPr/>
        <p:txBody>
          <a:bodyPr/>
          <a:lstStyle/>
          <a:p>
            <a:r>
              <a:rPr lang="en-US"/>
              <a:t> </a:t>
            </a:r>
          </a:p>
        </p:txBody>
      </p:sp>
      <p:sp>
        <p:nvSpPr>
          <p:cNvPr id="8" name="Title">
            <a:extLst>
              <a:ext uri="{FF2B5EF4-FFF2-40B4-BE49-F238E27FC236}">
                <a16:creationId xmlns:a16="http://schemas.microsoft.com/office/drawing/2014/main" id="{D8763EA1-310B-4209-9A06-B0BD5969B92A}"/>
              </a:ext>
            </a:extLst>
          </p:cNvPr>
          <p:cNvSpPr>
            <a:spLocks noGrp="1"/>
          </p:cNvSpPr>
          <p:nvPr>
            <p:ph type="title"/>
          </p:nvPr>
        </p:nvSpPr>
        <p:spPr/>
        <p:txBody>
          <a:bodyPr/>
          <a:lstStyle/>
          <a:p>
            <a:r>
              <a:rPr lang="en-US"/>
              <a:t>Click to edit Master title style</a:t>
            </a:r>
            <a:endParaRPr lang="en-GB"/>
          </a:p>
        </p:txBody>
      </p:sp>
      <p:sp>
        <p:nvSpPr>
          <p:cNvPr id="9" name="Header">
            <a:extLst>
              <a:ext uri="{FF2B5EF4-FFF2-40B4-BE49-F238E27FC236}">
                <a16:creationId xmlns:a16="http://schemas.microsoft.com/office/drawing/2014/main" id="{E4305CAD-710F-444F-B556-F0FF4F42A7C2}"/>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4154417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enter">
    <p:spTree>
      <p:nvGrpSpPr>
        <p:cNvPr id="1" name=""/>
        <p:cNvGrpSpPr/>
        <p:nvPr/>
      </p:nvGrpSpPr>
      <p:grpSpPr>
        <a:xfrm>
          <a:off x="0" y="0"/>
          <a:ext cx="0" cy="0"/>
          <a:chOff x="0" y="0"/>
          <a:chExt cx="0" cy="0"/>
        </a:xfrm>
      </p:grpSpPr>
      <p:sp>
        <p:nvSpPr>
          <p:cNvPr id="17" name="Slide Number">
            <a:extLst>
              <a:ext uri="{FF2B5EF4-FFF2-40B4-BE49-F238E27FC236}">
                <a16:creationId xmlns:a16="http://schemas.microsoft.com/office/drawing/2014/main" id="{E7BC3BF7-8733-4544-B760-E3288D7F049E}"/>
              </a:ext>
            </a:extLst>
          </p:cNvPr>
          <p:cNvSpPr>
            <a:spLocks noGrp="1"/>
          </p:cNvSpPr>
          <p:nvPr>
            <p:ph type="sldNum" sz="quarter" idx="13"/>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6BC0252-1C78-AF4B-B3CB-835000C573C2}"/>
              </a:ext>
            </a:extLst>
          </p:cNvPr>
          <p:cNvSpPr>
            <a:spLocks noGrp="1"/>
          </p:cNvSpPr>
          <p:nvPr>
            <p:ph type="dt" sz="half" idx="14"/>
          </p:nvPr>
        </p:nvSpPr>
        <p:spPr/>
        <p:txBody>
          <a:bodyPr/>
          <a:lstStyle/>
          <a:p>
            <a:r>
              <a:rPr lang="en-US"/>
              <a:t> </a:t>
            </a:r>
          </a:p>
        </p:txBody>
      </p:sp>
      <p:sp>
        <p:nvSpPr>
          <p:cNvPr id="3" name="Copyright">
            <a:extLst>
              <a:ext uri="{FF2B5EF4-FFF2-40B4-BE49-F238E27FC236}">
                <a16:creationId xmlns:a16="http://schemas.microsoft.com/office/drawing/2014/main" id="{B9C23F13-0A3C-5744-9FE7-8BEC0799A10B}"/>
              </a:ext>
            </a:extLst>
          </p:cNvPr>
          <p:cNvSpPr>
            <a:spLocks noGrp="1"/>
          </p:cNvSpPr>
          <p:nvPr>
            <p:ph type="ftr" sz="quarter" idx="15"/>
          </p:nvPr>
        </p:nvSpPr>
        <p:spPr/>
        <p:txBody>
          <a:bodyPr/>
          <a:lstStyle/>
          <a:p>
            <a:r>
              <a:rPr lang="en-US"/>
              <a:t> </a:t>
            </a:r>
          </a:p>
        </p:txBody>
      </p:sp>
      <p:sp>
        <p:nvSpPr>
          <p:cNvPr id="12" name="Subtitle">
            <a:extLst>
              <a:ext uri="{FF2B5EF4-FFF2-40B4-BE49-F238E27FC236}">
                <a16:creationId xmlns:a16="http://schemas.microsoft.com/office/drawing/2014/main" id="{3C1C2A00-9024-824B-91AA-DB5FCFADA426}"/>
              </a:ext>
            </a:extLst>
          </p:cNvPr>
          <p:cNvSpPr>
            <a:spLocks noGrp="1"/>
          </p:cNvSpPr>
          <p:nvPr>
            <p:ph type="body" sz="quarter" idx="11" hasCustomPrompt="1"/>
          </p:nvPr>
        </p:nvSpPr>
        <p:spPr>
          <a:xfrm>
            <a:off x="610315" y="3612988"/>
            <a:ext cx="5485685"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5" name="Title">
            <a:extLst>
              <a:ext uri="{FF2B5EF4-FFF2-40B4-BE49-F238E27FC236}">
                <a16:creationId xmlns:a16="http://schemas.microsoft.com/office/drawing/2014/main" id="{D7B1C317-E82C-9441-8F27-4C96576D6C47}"/>
              </a:ext>
            </a:extLst>
          </p:cNvPr>
          <p:cNvSpPr>
            <a:spLocks noGrp="1"/>
          </p:cNvSpPr>
          <p:nvPr>
            <p:ph type="title"/>
          </p:nvPr>
        </p:nvSpPr>
        <p:spPr>
          <a:xfrm>
            <a:off x="610315" y="3288480"/>
            <a:ext cx="5485685" cy="281039"/>
          </a:xfrm>
        </p:spPr>
        <p:txBody>
          <a:bodyPr/>
          <a:lstStyle/>
          <a:p>
            <a:r>
              <a:rPr lang="en-US"/>
              <a:t>Click to edit Master title style</a:t>
            </a:r>
            <a:endParaRPr lang="en-GB"/>
          </a:p>
        </p:txBody>
      </p:sp>
      <p:sp>
        <p:nvSpPr>
          <p:cNvPr id="16" name="Header">
            <a:extLst>
              <a:ext uri="{FF2B5EF4-FFF2-40B4-BE49-F238E27FC236}">
                <a16:creationId xmlns:a16="http://schemas.microsoft.com/office/drawing/2014/main" id="{2EEE50F2-5056-D041-B73F-935AE36A8C8A}"/>
              </a:ext>
            </a:extLst>
          </p:cNvPr>
          <p:cNvSpPr>
            <a:spLocks noGrp="1"/>
          </p:cNvSpPr>
          <p:nvPr>
            <p:ph type="body" sz="quarter" idx="10" hasCustomPrompt="1"/>
          </p:nvPr>
        </p:nvSpPr>
        <p:spPr>
          <a:xfrm>
            <a:off x="610315" y="3076716"/>
            <a:ext cx="5485685"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684009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7" name="Slide Number">
            <a:extLst>
              <a:ext uri="{FF2B5EF4-FFF2-40B4-BE49-F238E27FC236}">
                <a16:creationId xmlns:a16="http://schemas.microsoft.com/office/drawing/2014/main" id="{E7BC3BF7-8733-4544-B760-E3288D7F049E}"/>
              </a:ext>
            </a:extLst>
          </p:cNvPr>
          <p:cNvSpPr>
            <a:spLocks noGrp="1"/>
          </p:cNvSpPr>
          <p:nvPr>
            <p:ph type="sldNum" sz="quarter" idx="13"/>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1FD2EA88-75D1-294D-9B8F-3BC53885B92E}"/>
              </a:ext>
            </a:extLst>
          </p:cNvPr>
          <p:cNvSpPr>
            <a:spLocks noGrp="1"/>
          </p:cNvSpPr>
          <p:nvPr>
            <p:ph type="dt" sz="half" idx="14"/>
          </p:nvPr>
        </p:nvSpPr>
        <p:spPr/>
        <p:txBody>
          <a:bodyPr/>
          <a:lstStyle/>
          <a:p>
            <a:r>
              <a:rPr lang="en-US"/>
              <a:t> </a:t>
            </a:r>
          </a:p>
        </p:txBody>
      </p:sp>
      <p:sp>
        <p:nvSpPr>
          <p:cNvPr id="3" name="Copyright">
            <a:extLst>
              <a:ext uri="{FF2B5EF4-FFF2-40B4-BE49-F238E27FC236}">
                <a16:creationId xmlns:a16="http://schemas.microsoft.com/office/drawing/2014/main" id="{8E1BFDB1-B44D-1645-8207-0416FCA63546}"/>
              </a:ext>
            </a:extLst>
          </p:cNvPr>
          <p:cNvSpPr>
            <a:spLocks noGrp="1"/>
          </p:cNvSpPr>
          <p:nvPr>
            <p:ph type="ftr" sz="quarter" idx="15"/>
          </p:nvPr>
        </p:nvSpPr>
        <p:spPr/>
        <p:txBody>
          <a:bodyPr/>
          <a:lstStyle/>
          <a:p>
            <a:r>
              <a:rPr lang="en-US"/>
              <a:t> </a:t>
            </a:r>
          </a:p>
        </p:txBody>
      </p:sp>
      <p:sp>
        <p:nvSpPr>
          <p:cNvPr id="4" name="Content Placeholder 1">
            <a:extLst>
              <a:ext uri="{FF2B5EF4-FFF2-40B4-BE49-F238E27FC236}">
                <a16:creationId xmlns:a16="http://schemas.microsoft.com/office/drawing/2014/main" id="{226E1309-C550-4E4F-982A-3B6AFA9F55FB}"/>
              </a:ext>
            </a:extLst>
          </p:cNvPr>
          <p:cNvSpPr>
            <a:spLocks noGrp="1"/>
          </p:cNvSpPr>
          <p:nvPr>
            <p:ph sz="quarter" idx="12"/>
          </p:nvPr>
        </p:nvSpPr>
        <p:spPr>
          <a:xfrm>
            <a:off x="610315" y="1962149"/>
            <a:ext cx="10972165"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Subtitle">
            <a:extLst>
              <a:ext uri="{FF2B5EF4-FFF2-40B4-BE49-F238E27FC236}">
                <a16:creationId xmlns:a16="http://schemas.microsoft.com/office/drawing/2014/main" id="{3C1C2A00-9024-824B-91AA-DB5FCFADA426}"/>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5" name="Title">
            <a:extLst>
              <a:ext uri="{FF2B5EF4-FFF2-40B4-BE49-F238E27FC236}">
                <a16:creationId xmlns:a16="http://schemas.microsoft.com/office/drawing/2014/main" id="{D7B1C317-E82C-9441-8F27-4C96576D6C47}"/>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6" name="Header">
            <a:extLst>
              <a:ext uri="{FF2B5EF4-FFF2-40B4-BE49-F238E27FC236}">
                <a16:creationId xmlns:a16="http://schemas.microsoft.com/office/drawing/2014/main" id="{2EEE50F2-5056-D041-B73F-935AE36A8C8A}"/>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336559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V">
    <p:spTree>
      <p:nvGrpSpPr>
        <p:cNvPr id="1" name=""/>
        <p:cNvGrpSpPr/>
        <p:nvPr/>
      </p:nvGrpSpPr>
      <p:grpSpPr>
        <a:xfrm>
          <a:off x="0" y="0"/>
          <a:ext cx="0" cy="0"/>
          <a:chOff x="0" y="0"/>
          <a:chExt cx="0" cy="0"/>
        </a:xfrm>
      </p:grpSpPr>
      <p:sp>
        <p:nvSpPr>
          <p:cNvPr id="19" name="Slide Number">
            <a:extLst>
              <a:ext uri="{FF2B5EF4-FFF2-40B4-BE49-F238E27FC236}">
                <a16:creationId xmlns:a16="http://schemas.microsoft.com/office/drawing/2014/main" id="{CA88C280-13F6-E94A-8FB5-1C932E5555EB}"/>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221232B-F5DB-1740-99B8-7CC2A506F1E2}"/>
              </a:ext>
            </a:extLst>
          </p:cNvPr>
          <p:cNvSpPr>
            <a:spLocks noGrp="1"/>
          </p:cNvSpPr>
          <p:nvPr>
            <p:ph type="dt" sz="half" idx="15"/>
          </p:nvPr>
        </p:nvSpPr>
        <p:spPr/>
        <p:txBody>
          <a:bodyPr/>
          <a:lstStyle/>
          <a:p>
            <a:r>
              <a:rPr lang="en-US"/>
              <a:t> </a:t>
            </a:r>
          </a:p>
        </p:txBody>
      </p:sp>
      <p:sp>
        <p:nvSpPr>
          <p:cNvPr id="3" name="Copyright">
            <a:extLst>
              <a:ext uri="{FF2B5EF4-FFF2-40B4-BE49-F238E27FC236}">
                <a16:creationId xmlns:a16="http://schemas.microsoft.com/office/drawing/2014/main" id="{CF005EE8-B9B3-F240-AFA7-08297ED44E73}"/>
              </a:ext>
            </a:extLst>
          </p:cNvPr>
          <p:cNvSpPr>
            <a:spLocks noGrp="1"/>
          </p:cNvSpPr>
          <p:nvPr>
            <p:ph type="ftr" sz="quarter" idx="16"/>
          </p:nvPr>
        </p:nvSpPr>
        <p:spPr/>
        <p:txBody>
          <a:bodyPr/>
          <a:lstStyle/>
          <a:p>
            <a:r>
              <a:rPr lang="en-US"/>
              <a:t> </a:t>
            </a:r>
          </a:p>
        </p:txBody>
      </p:sp>
      <p:sp>
        <p:nvSpPr>
          <p:cNvPr id="14" name="Content Placeholder 2">
            <a:extLst>
              <a:ext uri="{FF2B5EF4-FFF2-40B4-BE49-F238E27FC236}">
                <a16:creationId xmlns:a16="http://schemas.microsoft.com/office/drawing/2014/main" id="{5898F51A-1B90-4A96-8C01-6A6DA8AC089D}"/>
              </a:ext>
            </a:extLst>
          </p:cNvPr>
          <p:cNvSpPr>
            <a:spLocks noGrp="1"/>
          </p:cNvSpPr>
          <p:nvPr>
            <p:ph sz="quarter" idx="14"/>
          </p:nvPr>
        </p:nvSpPr>
        <p:spPr>
          <a:xfrm>
            <a:off x="6370718" y="1962149"/>
            <a:ext cx="5211763"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
            <a:extLst>
              <a:ext uri="{FF2B5EF4-FFF2-40B4-BE49-F238E27FC236}">
                <a16:creationId xmlns:a16="http://schemas.microsoft.com/office/drawing/2014/main" id="{CA8818E3-9F85-4B5E-A108-74FA2C7F96CF}"/>
              </a:ext>
            </a:extLst>
          </p:cNvPr>
          <p:cNvSpPr>
            <a:spLocks noGrp="1"/>
          </p:cNvSpPr>
          <p:nvPr>
            <p:ph sz="quarter" idx="13"/>
          </p:nvPr>
        </p:nvSpPr>
        <p:spPr>
          <a:xfrm>
            <a:off x="610315" y="1962149"/>
            <a:ext cx="5211763"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D4A458A9-EB0B-7A4A-AC3C-717361C814B3}"/>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7" name="Title">
            <a:extLst>
              <a:ext uri="{FF2B5EF4-FFF2-40B4-BE49-F238E27FC236}">
                <a16:creationId xmlns:a16="http://schemas.microsoft.com/office/drawing/2014/main" id="{37966B06-F5B1-3E4E-BC62-24EDC15C67BE}"/>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CEA94D34-C4E5-1546-ABBC-C8BD09B745D6}"/>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373102338"/>
      </p:ext>
    </p:extLst>
  </p:cSld>
  <p:clrMapOvr>
    <a:masterClrMapping/>
  </p:clrMapOvr>
  <p:extLst>
    <p:ext uri="{DCECCB84-F9BA-43D5-87BE-67443E8EF086}">
      <p15:sldGuideLst xmlns:p15="http://schemas.microsoft.com/office/powerpoint/2012/main">
        <p15:guide id="1" pos="4012">
          <p15:clr>
            <a:srgbClr val="FBAE40"/>
          </p15:clr>
        </p15:guide>
        <p15:guide id="2" pos="366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V">
    <p:spTree>
      <p:nvGrpSpPr>
        <p:cNvPr id="1" name=""/>
        <p:cNvGrpSpPr/>
        <p:nvPr/>
      </p:nvGrpSpPr>
      <p:grpSpPr>
        <a:xfrm>
          <a:off x="0" y="0"/>
          <a:ext cx="0" cy="0"/>
          <a:chOff x="0" y="0"/>
          <a:chExt cx="0" cy="0"/>
        </a:xfrm>
      </p:grpSpPr>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BFA5ACC2-92CD-1A42-B52F-71A18CE275EE}"/>
              </a:ext>
            </a:extLst>
          </p:cNvPr>
          <p:cNvSpPr>
            <a:spLocks noGrp="1"/>
          </p:cNvSpPr>
          <p:nvPr>
            <p:ph type="dt" sz="half" idx="16"/>
          </p:nvPr>
        </p:nvSpPr>
        <p:spPr/>
        <p:txBody>
          <a:bodyPr/>
          <a:lstStyle/>
          <a:p>
            <a:r>
              <a:rPr lang="en-US"/>
              <a:t> </a:t>
            </a:r>
          </a:p>
        </p:txBody>
      </p:sp>
      <p:sp>
        <p:nvSpPr>
          <p:cNvPr id="3" name="Copyright">
            <a:extLst>
              <a:ext uri="{FF2B5EF4-FFF2-40B4-BE49-F238E27FC236}">
                <a16:creationId xmlns:a16="http://schemas.microsoft.com/office/drawing/2014/main" id="{54602397-A6D7-2448-94A8-AEA0B2D29996}"/>
              </a:ext>
            </a:extLst>
          </p:cNvPr>
          <p:cNvSpPr>
            <a:spLocks noGrp="1"/>
          </p:cNvSpPr>
          <p:nvPr>
            <p:ph type="ftr" sz="quarter" idx="17"/>
          </p:nvPr>
        </p:nvSpPr>
        <p:spPr/>
        <p:txBody>
          <a:bodyPr/>
          <a:lstStyle/>
          <a:p>
            <a:r>
              <a:rPr lang="en-US"/>
              <a:t> </a:t>
            </a:r>
          </a:p>
        </p:txBody>
      </p:sp>
      <p:sp>
        <p:nvSpPr>
          <p:cNvPr id="14" name="Content Placeholder 3">
            <a:extLst>
              <a:ext uri="{FF2B5EF4-FFF2-40B4-BE49-F238E27FC236}">
                <a16:creationId xmlns:a16="http://schemas.microsoft.com/office/drawing/2014/main" id="{32431836-51D8-47D8-A603-84C27659D34E}"/>
              </a:ext>
            </a:extLst>
          </p:cNvPr>
          <p:cNvSpPr>
            <a:spLocks noGrp="1"/>
          </p:cNvSpPr>
          <p:nvPr>
            <p:ph sz="quarter" idx="15"/>
          </p:nvPr>
        </p:nvSpPr>
        <p:spPr>
          <a:xfrm>
            <a:off x="8290851"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4450583"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545578187"/>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V">
    <p:spTree>
      <p:nvGrpSpPr>
        <p:cNvPr id="1" name=""/>
        <p:cNvGrpSpPr/>
        <p:nvPr/>
      </p:nvGrpSpPr>
      <p:grpSpPr>
        <a:xfrm>
          <a:off x="0" y="0"/>
          <a:ext cx="0" cy="0"/>
          <a:chOff x="0" y="0"/>
          <a:chExt cx="0" cy="0"/>
        </a:xfrm>
      </p:grpSpPr>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2BE5EA4-ADCA-E845-B04A-C2F3C01E22BE}"/>
              </a:ext>
            </a:extLst>
          </p:cNvPr>
          <p:cNvSpPr>
            <a:spLocks noGrp="1"/>
          </p:cNvSpPr>
          <p:nvPr>
            <p:ph type="dt" sz="half" idx="17"/>
          </p:nvPr>
        </p:nvSpPr>
        <p:spPr/>
        <p:txBody>
          <a:bodyPr/>
          <a:lstStyle/>
          <a:p>
            <a:r>
              <a:rPr lang="en-US"/>
              <a:t> </a:t>
            </a:r>
          </a:p>
        </p:txBody>
      </p:sp>
      <p:sp>
        <p:nvSpPr>
          <p:cNvPr id="3" name="Copyright">
            <a:extLst>
              <a:ext uri="{FF2B5EF4-FFF2-40B4-BE49-F238E27FC236}">
                <a16:creationId xmlns:a16="http://schemas.microsoft.com/office/drawing/2014/main" id="{20BE8719-34B9-C146-A6B9-DA46B5E68F7B}"/>
              </a:ext>
            </a:extLst>
          </p:cNvPr>
          <p:cNvSpPr>
            <a:spLocks noGrp="1"/>
          </p:cNvSpPr>
          <p:nvPr>
            <p:ph type="ftr" sz="quarter" idx="18"/>
          </p:nvPr>
        </p:nvSpPr>
        <p:spPr/>
        <p:txBody>
          <a:bodyPr/>
          <a:lstStyle/>
          <a:p>
            <a:r>
              <a:rPr lang="en-US"/>
              <a:t> </a:t>
            </a:r>
          </a:p>
        </p:txBody>
      </p:sp>
      <p:sp>
        <p:nvSpPr>
          <p:cNvPr id="15" name="Content Placeholder 4">
            <a:extLst>
              <a:ext uri="{FF2B5EF4-FFF2-40B4-BE49-F238E27FC236}">
                <a16:creationId xmlns:a16="http://schemas.microsoft.com/office/drawing/2014/main" id="{5FACC2A8-A0AC-447B-977D-C6651B3AC18A}"/>
              </a:ext>
            </a:extLst>
          </p:cNvPr>
          <p:cNvSpPr>
            <a:spLocks noGrp="1"/>
          </p:cNvSpPr>
          <p:nvPr>
            <p:ph sz="quarter" idx="16"/>
          </p:nvPr>
        </p:nvSpPr>
        <p:spPr>
          <a:xfrm>
            <a:off x="9250918" y="1962149"/>
            <a:ext cx="2331561"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
            <a:extLst>
              <a:ext uri="{FF2B5EF4-FFF2-40B4-BE49-F238E27FC236}">
                <a16:creationId xmlns:a16="http://schemas.microsoft.com/office/drawing/2014/main" id="{F6F109F5-9BF7-4E47-807D-04557291E172}"/>
              </a:ext>
            </a:extLst>
          </p:cNvPr>
          <p:cNvSpPr>
            <a:spLocks noGrp="1"/>
          </p:cNvSpPr>
          <p:nvPr>
            <p:ph sz="quarter" idx="15"/>
          </p:nvPr>
        </p:nvSpPr>
        <p:spPr>
          <a:xfrm>
            <a:off x="6370717" y="1962149"/>
            <a:ext cx="2331561"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03AF64C2-CCC9-4A00-AA15-B2DD8A6626B2}"/>
              </a:ext>
            </a:extLst>
          </p:cNvPr>
          <p:cNvSpPr>
            <a:spLocks noGrp="1"/>
          </p:cNvSpPr>
          <p:nvPr>
            <p:ph sz="quarter" idx="14"/>
          </p:nvPr>
        </p:nvSpPr>
        <p:spPr>
          <a:xfrm>
            <a:off x="3490516" y="1962149"/>
            <a:ext cx="2331561"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0DFE82EC-2651-4BA2-B31F-2BC4AD2F3C63}"/>
              </a:ext>
            </a:extLst>
          </p:cNvPr>
          <p:cNvSpPr>
            <a:spLocks noGrp="1"/>
          </p:cNvSpPr>
          <p:nvPr>
            <p:ph sz="quarter" idx="13"/>
          </p:nvPr>
        </p:nvSpPr>
        <p:spPr>
          <a:xfrm>
            <a:off x="610315" y="1962149"/>
            <a:ext cx="2331561"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726237822"/>
      </p:ext>
    </p:extLst>
  </p:cSld>
  <p:clrMapOvr>
    <a:masterClrMapping/>
  </p:clrMapOvr>
  <p:extLst>
    <p:ext uri="{DCECCB84-F9BA-43D5-87BE-67443E8EF086}">
      <p15:sldGuideLst xmlns:p15="http://schemas.microsoft.com/office/powerpoint/2012/main">
        <p15:guide id="1" pos="1854">
          <p15:clr>
            <a:srgbClr val="FBAE40"/>
          </p15:clr>
        </p15:guide>
        <p15:guide id="2" pos="2198">
          <p15:clr>
            <a:srgbClr val="FBAE40"/>
          </p15:clr>
        </p15:guide>
        <p15:guide id="3" pos="3668">
          <p15:clr>
            <a:srgbClr val="FBAE40"/>
          </p15:clr>
        </p15:guide>
        <p15:guide id="4" pos="4012">
          <p15:clr>
            <a:srgbClr val="FBAE40"/>
          </p15:clr>
        </p15:guide>
        <p15:guide id="5" pos="5482">
          <p15:clr>
            <a:srgbClr val="FBAE40"/>
          </p15:clr>
        </p15:guide>
        <p15:guide id="6" pos="582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6C340-7859-4BA4-8B7F-CB0BDDA62B4E}"/>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3" name="Footer Placeholder 2">
            <a:extLst>
              <a:ext uri="{FF2B5EF4-FFF2-40B4-BE49-F238E27FC236}">
                <a16:creationId xmlns:a16="http://schemas.microsoft.com/office/drawing/2014/main" id="{E7E74693-A5AA-4A8D-BF85-D18F1E7C32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746CC-E185-49A4-B3D2-9EB7F6930A7B}"/>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7996239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 2/3">
    <p:spTree>
      <p:nvGrpSpPr>
        <p:cNvPr id="1" name=""/>
        <p:cNvGrpSpPr/>
        <p:nvPr/>
      </p:nvGrpSpPr>
      <p:grpSpPr>
        <a:xfrm>
          <a:off x="0" y="0"/>
          <a:ext cx="0" cy="0"/>
          <a:chOff x="0" y="0"/>
          <a:chExt cx="0" cy="0"/>
        </a:xfrm>
      </p:grpSpPr>
      <p:sp>
        <p:nvSpPr>
          <p:cNvPr id="19" name="Slide Number">
            <a:extLst>
              <a:ext uri="{FF2B5EF4-FFF2-40B4-BE49-F238E27FC236}">
                <a16:creationId xmlns:a16="http://schemas.microsoft.com/office/drawing/2014/main" id="{999A78DA-46F6-FE4E-B67B-FBB3BF55B78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CD6AD95C-0109-6A4E-BDF0-BDC0B31AF5D0}"/>
              </a:ext>
            </a:extLst>
          </p:cNvPr>
          <p:cNvSpPr>
            <a:spLocks noGrp="1"/>
          </p:cNvSpPr>
          <p:nvPr>
            <p:ph type="dt" sz="half" idx="16"/>
          </p:nvPr>
        </p:nvSpPr>
        <p:spPr/>
        <p:txBody>
          <a:bodyPr/>
          <a:lstStyle/>
          <a:p>
            <a:r>
              <a:rPr lang="en-US"/>
              <a:t> </a:t>
            </a:r>
          </a:p>
        </p:txBody>
      </p:sp>
      <p:sp>
        <p:nvSpPr>
          <p:cNvPr id="3" name="Copyright">
            <a:extLst>
              <a:ext uri="{FF2B5EF4-FFF2-40B4-BE49-F238E27FC236}">
                <a16:creationId xmlns:a16="http://schemas.microsoft.com/office/drawing/2014/main" id="{B1D70CDD-8C5E-0E4A-A62B-1AA2711275A0}"/>
              </a:ext>
            </a:extLst>
          </p:cNvPr>
          <p:cNvSpPr>
            <a:spLocks noGrp="1"/>
          </p:cNvSpPr>
          <p:nvPr>
            <p:ph type="ftr" sz="quarter" idx="17"/>
          </p:nvPr>
        </p:nvSpPr>
        <p:spPr/>
        <p:txBody>
          <a:bodyPr/>
          <a:lstStyle/>
          <a:p>
            <a:r>
              <a:rPr lang="en-US"/>
              <a:t> </a:t>
            </a:r>
          </a:p>
        </p:txBody>
      </p:sp>
      <p:sp>
        <p:nvSpPr>
          <p:cNvPr id="14" name="Content Placeholder 2">
            <a:extLst>
              <a:ext uri="{FF2B5EF4-FFF2-40B4-BE49-F238E27FC236}">
                <a16:creationId xmlns:a16="http://schemas.microsoft.com/office/drawing/2014/main" id="{32431836-51D8-47D8-A603-84C27659D34E}"/>
              </a:ext>
            </a:extLst>
          </p:cNvPr>
          <p:cNvSpPr>
            <a:spLocks noGrp="1"/>
          </p:cNvSpPr>
          <p:nvPr>
            <p:ph sz="quarter" idx="15"/>
          </p:nvPr>
        </p:nvSpPr>
        <p:spPr>
          <a:xfrm>
            <a:off x="4450583" y="1962149"/>
            <a:ext cx="7131896"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EF5BBAD1-A41C-2A44-B488-C376FEFD1DA2}"/>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7" name="Title">
            <a:extLst>
              <a:ext uri="{FF2B5EF4-FFF2-40B4-BE49-F238E27FC236}">
                <a16:creationId xmlns:a16="http://schemas.microsoft.com/office/drawing/2014/main" id="{31FC019B-FDDF-8947-B5CE-C43BA2C7F46A}"/>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88AC7F41-9128-2B4E-8B30-0B2D2F182AD7}"/>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198636542"/>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3 + 1">
    <p:spTree>
      <p:nvGrpSpPr>
        <p:cNvPr id="1" name=""/>
        <p:cNvGrpSpPr/>
        <p:nvPr/>
      </p:nvGrpSpPr>
      <p:grpSpPr>
        <a:xfrm>
          <a:off x="0" y="0"/>
          <a:ext cx="0" cy="0"/>
          <a:chOff x="0" y="0"/>
          <a:chExt cx="0" cy="0"/>
        </a:xfrm>
      </p:grpSpPr>
      <p:sp>
        <p:nvSpPr>
          <p:cNvPr id="19" name="Slide Number">
            <a:extLst>
              <a:ext uri="{FF2B5EF4-FFF2-40B4-BE49-F238E27FC236}">
                <a16:creationId xmlns:a16="http://schemas.microsoft.com/office/drawing/2014/main" id="{EAF31790-7372-BF4C-A515-229BBEFFEF1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F6775661-2077-4F45-A1F9-D3AEE11789FF}"/>
              </a:ext>
            </a:extLst>
          </p:cNvPr>
          <p:cNvSpPr>
            <a:spLocks noGrp="1"/>
          </p:cNvSpPr>
          <p:nvPr>
            <p:ph type="dt" sz="half" idx="16"/>
          </p:nvPr>
        </p:nvSpPr>
        <p:spPr/>
        <p:txBody>
          <a:bodyPr/>
          <a:lstStyle/>
          <a:p>
            <a:r>
              <a:rPr lang="en-US"/>
              <a:t> </a:t>
            </a:r>
          </a:p>
        </p:txBody>
      </p:sp>
      <p:sp>
        <p:nvSpPr>
          <p:cNvPr id="3" name="Copyright">
            <a:extLst>
              <a:ext uri="{FF2B5EF4-FFF2-40B4-BE49-F238E27FC236}">
                <a16:creationId xmlns:a16="http://schemas.microsoft.com/office/drawing/2014/main" id="{38A6E83C-E11B-1843-BB9F-C95FF8C41F18}"/>
              </a:ext>
            </a:extLst>
          </p:cNvPr>
          <p:cNvSpPr>
            <a:spLocks noGrp="1"/>
          </p:cNvSpPr>
          <p:nvPr>
            <p:ph type="ftr" sz="quarter" idx="17"/>
          </p:nvPr>
        </p:nvSpPr>
        <p:spPr/>
        <p:txBody>
          <a:bodyPr/>
          <a:lstStyle/>
          <a:p>
            <a:r>
              <a:rPr lang="en-US"/>
              <a:t> </a:t>
            </a:r>
          </a:p>
        </p:txBody>
      </p:sp>
      <p:sp>
        <p:nvSpPr>
          <p:cNvPr id="14" name="Content Placeholder 2">
            <a:extLst>
              <a:ext uri="{FF2B5EF4-FFF2-40B4-BE49-F238E27FC236}">
                <a16:creationId xmlns:a16="http://schemas.microsoft.com/office/drawing/2014/main" id="{32431836-51D8-47D8-A603-84C27659D34E}"/>
              </a:ext>
            </a:extLst>
          </p:cNvPr>
          <p:cNvSpPr>
            <a:spLocks noGrp="1"/>
          </p:cNvSpPr>
          <p:nvPr>
            <p:ph sz="quarter" idx="15"/>
          </p:nvPr>
        </p:nvSpPr>
        <p:spPr>
          <a:xfrm>
            <a:off x="8290851"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7131896"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5AC5FD74-A520-774D-AC1B-2BC52AEAAFA7}"/>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7" name="Title">
            <a:extLst>
              <a:ext uri="{FF2B5EF4-FFF2-40B4-BE49-F238E27FC236}">
                <a16:creationId xmlns:a16="http://schemas.microsoft.com/office/drawing/2014/main" id="{A8619E46-EE9A-7349-8002-195459C85BE0}"/>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533A7956-7B39-F541-B0F4-5E8390056DDD}"/>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185147070"/>
      </p:ext>
    </p:extLst>
  </p:cSld>
  <p:clrMapOvr>
    <a:masterClrMapping/>
  </p:clrMapOvr>
  <p:extLst>
    <p:ext uri="{DCECCB84-F9BA-43D5-87BE-67443E8EF086}">
      <p15:sldGuideLst xmlns:p15="http://schemas.microsoft.com/office/powerpoint/2012/main">
        <p15:guide id="1" pos="4878">
          <p15:clr>
            <a:srgbClr val="FBAE40"/>
          </p15:clr>
        </p15:guide>
        <p15:guide id="2" pos="522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H">
    <p:spTree>
      <p:nvGrpSpPr>
        <p:cNvPr id="1" name=""/>
        <p:cNvGrpSpPr/>
        <p:nvPr/>
      </p:nvGrpSpPr>
      <p:grpSpPr>
        <a:xfrm>
          <a:off x="0" y="0"/>
          <a:ext cx="0" cy="0"/>
          <a:chOff x="0" y="0"/>
          <a:chExt cx="0" cy="0"/>
        </a:xfrm>
      </p:grpSpPr>
      <p:sp>
        <p:nvSpPr>
          <p:cNvPr id="18" name="Slide Number">
            <a:extLst>
              <a:ext uri="{FF2B5EF4-FFF2-40B4-BE49-F238E27FC236}">
                <a16:creationId xmlns:a16="http://schemas.microsoft.com/office/drawing/2014/main" id="{D56B8262-3ED0-C94F-99CA-5D2D725D4412}"/>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D2023D5-1FA2-1F4F-98B2-8144AB77F28A}"/>
              </a:ext>
            </a:extLst>
          </p:cNvPr>
          <p:cNvSpPr>
            <a:spLocks noGrp="1"/>
          </p:cNvSpPr>
          <p:nvPr>
            <p:ph type="dt" sz="half" idx="15"/>
          </p:nvPr>
        </p:nvSpPr>
        <p:spPr/>
        <p:txBody>
          <a:bodyPr/>
          <a:lstStyle/>
          <a:p>
            <a:r>
              <a:rPr lang="en-US"/>
              <a:t> </a:t>
            </a:r>
          </a:p>
        </p:txBody>
      </p:sp>
      <p:sp>
        <p:nvSpPr>
          <p:cNvPr id="3" name="Copyright">
            <a:extLst>
              <a:ext uri="{FF2B5EF4-FFF2-40B4-BE49-F238E27FC236}">
                <a16:creationId xmlns:a16="http://schemas.microsoft.com/office/drawing/2014/main" id="{55FCA228-CF2F-8E4B-BC6F-700F2F3F9168}"/>
              </a:ext>
            </a:extLst>
          </p:cNvPr>
          <p:cNvSpPr>
            <a:spLocks noGrp="1"/>
          </p:cNvSpPr>
          <p:nvPr>
            <p:ph type="ftr" sz="quarter" idx="16"/>
          </p:nvPr>
        </p:nvSpPr>
        <p:spPr/>
        <p:txBody>
          <a:bodyPr/>
          <a:lstStyle/>
          <a:p>
            <a:r>
              <a:rPr lang="en-US"/>
              <a:t> </a:t>
            </a:r>
          </a:p>
        </p:txBody>
      </p:sp>
      <p:sp>
        <p:nvSpPr>
          <p:cNvPr id="10" name="Content Placeholder 2">
            <a:extLst>
              <a:ext uri="{FF2B5EF4-FFF2-40B4-BE49-F238E27FC236}">
                <a16:creationId xmlns:a16="http://schemas.microsoft.com/office/drawing/2014/main" id="{E036F401-2246-425D-BB72-A5A4B4FAA1B4}"/>
              </a:ext>
            </a:extLst>
          </p:cNvPr>
          <p:cNvSpPr>
            <a:spLocks noGrp="1"/>
          </p:cNvSpPr>
          <p:nvPr>
            <p:ph sz="quarter" idx="14"/>
          </p:nvPr>
        </p:nvSpPr>
        <p:spPr>
          <a:xfrm>
            <a:off x="610315" y="4340701"/>
            <a:ext cx="10972165"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
            <a:extLst>
              <a:ext uri="{FF2B5EF4-FFF2-40B4-BE49-F238E27FC236}">
                <a16:creationId xmlns:a16="http://schemas.microsoft.com/office/drawing/2014/main" id="{6A85CB40-ECE2-49DD-A4DC-A87551E7EC13}"/>
              </a:ext>
            </a:extLst>
          </p:cNvPr>
          <p:cNvSpPr>
            <a:spLocks noGrp="1"/>
          </p:cNvSpPr>
          <p:nvPr>
            <p:ph sz="quarter" idx="13"/>
          </p:nvPr>
        </p:nvSpPr>
        <p:spPr>
          <a:xfrm>
            <a:off x="610315" y="1962149"/>
            <a:ext cx="10972165"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ubtitle">
            <a:extLst>
              <a:ext uri="{FF2B5EF4-FFF2-40B4-BE49-F238E27FC236}">
                <a16:creationId xmlns:a16="http://schemas.microsoft.com/office/drawing/2014/main" id="{AFEC8310-C744-ED43-A660-46BB8D872B1B}"/>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6" name="Title">
            <a:extLst>
              <a:ext uri="{FF2B5EF4-FFF2-40B4-BE49-F238E27FC236}">
                <a16:creationId xmlns:a16="http://schemas.microsoft.com/office/drawing/2014/main" id="{DD806D21-E785-E94C-9B76-2D1356EE000D}"/>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7" name="Header">
            <a:extLst>
              <a:ext uri="{FF2B5EF4-FFF2-40B4-BE49-F238E27FC236}">
                <a16:creationId xmlns:a16="http://schemas.microsoft.com/office/drawing/2014/main" id="{D1E987BA-048F-7346-8F66-E805B1E28A9E}"/>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2760546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V + 2H">
    <p:spTree>
      <p:nvGrpSpPr>
        <p:cNvPr id="1" name=""/>
        <p:cNvGrpSpPr/>
        <p:nvPr/>
      </p:nvGrpSpPr>
      <p:grpSpPr>
        <a:xfrm>
          <a:off x="0" y="0"/>
          <a:ext cx="0" cy="0"/>
          <a:chOff x="0" y="0"/>
          <a:chExt cx="0" cy="0"/>
        </a:xfrm>
      </p:grpSpPr>
      <p:sp>
        <p:nvSpPr>
          <p:cNvPr id="20" name="Slide Number">
            <a:extLst>
              <a:ext uri="{FF2B5EF4-FFF2-40B4-BE49-F238E27FC236}">
                <a16:creationId xmlns:a16="http://schemas.microsoft.com/office/drawing/2014/main" id="{72509EEA-2929-0E47-B602-D1CC037DA9A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CB76F436-1E2C-2C46-B422-4163E71854F0}"/>
              </a:ext>
            </a:extLst>
          </p:cNvPr>
          <p:cNvSpPr>
            <a:spLocks noGrp="1"/>
          </p:cNvSpPr>
          <p:nvPr>
            <p:ph type="dt" sz="half" idx="17"/>
          </p:nvPr>
        </p:nvSpPr>
        <p:spPr/>
        <p:txBody>
          <a:bodyPr/>
          <a:lstStyle/>
          <a:p>
            <a:r>
              <a:rPr lang="en-US"/>
              <a:t> </a:t>
            </a:r>
          </a:p>
        </p:txBody>
      </p:sp>
      <p:sp>
        <p:nvSpPr>
          <p:cNvPr id="3" name="Copyright">
            <a:extLst>
              <a:ext uri="{FF2B5EF4-FFF2-40B4-BE49-F238E27FC236}">
                <a16:creationId xmlns:a16="http://schemas.microsoft.com/office/drawing/2014/main" id="{EE909810-AD31-2246-BAA6-233A9E2B03AB}"/>
              </a:ext>
            </a:extLst>
          </p:cNvPr>
          <p:cNvSpPr>
            <a:spLocks noGrp="1"/>
          </p:cNvSpPr>
          <p:nvPr>
            <p:ph type="ftr" sz="quarter" idx="18"/>
          </p:nvPr>
        </p:nvSpPr>
        <p:spPr/>
        <p:txBody>
          <a:bodyPr/>
          <a:lstStyle/>
          <a:p>
            <a:r>
              <a:rPr lang="en-US"/>
              <a:t> </a:t>
            </a:r>
          </a:p>
        </p:txBody>
      </p:sp>
      <p:sp>
        <p:nvSpPr>
          <p:cNvPr id="14" name="Content Placeholder 4">
            <a:extLst>
              <a:ext uri="{FF2B5EF4-FFF2-40B4-BE49-F238E27FC236}">
                <a16:creationId xmlns:a16="http://schemas.microsoft.com/office/drawing/2014/main" id="{718F6CA9-FE0C-46FC-AA43-1130184BDE77}"/>
              </a:ext>
            </a:extLst>
          </p:cNvPr>
          <p:cNvSpPr>
            <a:spLocks noGrp="1"/>
          </p:cNvSpPr>
          <p:nvPr>
            <p:ph sz="quarter" idx="16"/>
          </p:nvPr>
        </p:nvSpPr>
        <p:spPr>
          <a:xfrm>
            <a:off x="6370718" y="4340701"/>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a:extLst>
              <a:ext uri="{FF2B5EF4-FFF2-40B4-BE49-F238E27FC236}">
                <a16:creationId xmlns:a16="http://schemas.microsoft.com/office/drawing/2014/main" id="{83E8AF0C-23B6-4E2B-AAF5-B255533933A9}"/>
              </a:ext>
            </a:extLst>
          </p:cNvPr>
          <p:cNvSpPr>
            <a:spLocks noGrp="1"/>
          </p:cNvSpPr>
          <p:nvPr>
            <p:ph sz="quarter" idx="15"/>
          </p:nvPr>
        </p:nvSpPr>
        <p:spPr>
          <a:xfrm>
            <a:off x="610315" y="4340701"/>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9783C096-92C0-470C-A066-9E6EF6E444D6}"/>
              </a:ext>
            </a:extLst>
          </p:cNvPr>
          <p:cNvSpPr>
            <a:spLocks noGrp="1"/>
          </p:cNvSpPr>
          <p:nvPr>
            <p:ph sz="quarter" idx="14"/>
          </p:nvPr>
        </p:nvSpPr>
        <p:spPr>
          <a:xfrm>
            <a:off x="6370718" y="1962149"/>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
            <a:extLst>
              <a:ext uri="{FF2B5EF4-FFF2-40B4-BE49-F238E27FC236}">
                <a16:creationId xmlns:a16="http://schemas.microsoft.com/office/drawing/2014/main" id="{F49834E9-E4B3-41A4-9D7A-7CD6DEFC9DD7}"/>
              </a:ext>
            </a:extLst>
          </p:cNvPr>
          <p:cNvSpPr>
            <a:spLocks noGrp="1"/>
          </p:cNvSpPr>
          <p:nvPr>
            <p:ph sz="quarter" idx="13"/>
          </p:nvPr>
        </p:nvSpPr>
        <p:spPr>
          <a:xfrm>
            <a:off x="610315" y="1962149"/>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74AB3B-5128-754E-85DD-E94C4ED77C10}"/>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p>
        </p:txBody>
      </p:sp>
      <p:sp>
        <p:nvSpPr>
          <p:cNvPr id="18" name="Title">
            <a:extLst>
              <a:ext uri="{FF2B5EF4-FFF2-40B4-BE49-F238E27FC236}">
                <a16:creationId xmlns:a16="http://schemas.microsoft.com/office/drawing/2014/main" id="{046585D8-F506-3D40-B5ED-558A5E7A8F06}"/>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31A7D203-61DF-9743-B732-434D56373C03}"/>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550993741"/>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 + P">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0AD7F4C9-029E-6141-AAF8-D0C536B22829}"/>
              </a:ext>
            </a:extLst>
          </p:cNvPr>
          <p:cNvSpPr>
            <a:spLocks noGrp="1"/>
          </p:cNvSpPr>
          <p:nvPr>
            <p:ph type="pic" sz="quarter" idx="19" hasCustomPrompt="1"/>
          </p:nvPr>
        </p:nvSpPr>
        <p:spPr>
          <a:xfrm>
            <a:off x="8289491" y="0"/>
            <a:ext cx="3901711" cy="685800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AD76CC42-24F1-7E4D-891E-1F930121F6A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06E5CBFA-D998-BB4B-B7E2-07DB29FC7E0B}"/>
              </a:ext>
            </a:extLst>
          </p:cNvPr>
          <p:cNvSpPr>
            <a:spLocks noGrp="1"/>
          </p:cNvSpPr>
          <p:nvPr>
            <p:ph type="dt" sz="half" idx="20"/>
          </p:nvPr>
        </p:nvSpPr>
        <p:spPr/>
        <p:txBody>
          <a:bodyPr/>
          <a:lstStyle/>
          <a:p>
            <a:r>
              <a:rPr lang="en-US"/>
              <a:t> </a:t>
            </a:r>
          </a:p>
        </p:txBody>
      </p:sp>
      <p:sp>
        <p:nvSpPr>
          <p:cNvPr id="3" name="Copyright">
            <a:extLst>
              <a:ext uri="{FF2B5EF4-FFF2-40B4-BE49-F238E27FC236}">
                <a16:creationId xmlns:a16="http://schemas.microsoft.com/office/drawing/2014/main" id="{30EE568D-82E7-3949-B125-8E61B1D3CCC3}"/>
              </a:ext>
            </a:extLst>
          </p:cNvPr>
          <p:cNvSpPr>
            <a:spLocks noGrp="1"/>
          </p:cNvSpPr>
          <p:nvPr>
            <p:ph type="ftr" sz="quarter" idx="21"/>
          </p:nvPr>
        </p:nvSpPr>
        <p:spPr/>
        <p:txBody>
          <a:bodyPr/>
          <a:lstStyle/>
          <a:p>
            <a:r>
              <a:rPr lang="en-US"/>
              <a:t> </a:t>
            </a:r>
          </a:p>
        </p:txBody>
      </p:sp>
      <p:sp>
        <p:nvSpPr>
          <p:cNvPr id="4" name="Text Placeholder 1">
            <a:extLst>
              <a:ext uri="{FF2B5EF4-FFF2-40B4-BE49-F238E27FC236}">
                <a16:creationId xmlns:a16="http://schemas.microsoft.com/office/drawing/2014/main" id="{461FDE73-65A0-C14A-B06B-5E063E08ED98}"/>
              </a:ext>
            </a:extLst>
          </p:cNvPr>
          <p:cNvSpPr>
            <a:spLocks noGrp="1"/>
          </p:cNvSpPr>
          <p:nvPr>
            <p:ph type="body" sz="quarter" idx="18"/>
          </p:nvPr>
        </p:nvSpPr>
        <p:spPr>
          <a:xfrm>
            <a:off x="610315" y="1962150"/>
            <a:ext cx="7131896"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a:extLst>
              <a:ext uri="{FF2B5EF4-FFF2-40B4-BE49-F238E27FC236}">
                <a16:creationId xmlns:a16="http://schemas.microsoft.com/office/drawing/2014/main" id="{4CE65861-ABC1-EC4B-9C3C-FEDB7BC679D8}"/>
              </a:ext>
            </a:extLst>
          </p:cNvPr>
          <p:cNvSpPr>
            <a:spLocks noGrp="1"/>
          </p:cNvSpPr>
          <p:nvPr>
            <p:ph type="body" sz="quarter" idx="11" hasCustomPrompt="1"/>
          </p:nvPr>
        </p:nvSpPr>
        <p:spPr>
          <a:xfrm>
            <a:off x="610315" y="1171272"/>
            <a:ext cx="7131896"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75E6EE47-510E-884A-B15A-67E0459B9D14}"/>
              </a:ext>
            </a:extLst>
          </p:cNvPr>
          <p:cNvSpPr>
            <a:spLocks noGrp="1"/>
          </p:cNvSpPr>
          <p:nvPr>
            <p:ph type="title"/>
          </p:nvPr>
        </p:nvSpPr>
        <p:spPr>
          <a:xfrm>
            <a:off x="610315" y="846764"/>
            <a:ext cx="713189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880DA941-880A-924C-A697-CC7AB7B19A8D}"/>
              </a:ext>
            </a:extLst>
          </p:cNvPr>
          <p:cNvSpPr>
            <a:spLocks noGrp="1"/>
          </p:cNvSpPr>
          <p:nvPr>
            <p:ph type="body" sz="quarter" idx="10" hasCustomPrompt="1"/>
          </p:nvPr>
        </p:nvSpPr>
        <p:spPr>
          <a:xfrm>
            <a:off x="610315" y="635000"/>
            <a:ext cx="7131896"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517506064"/>
      </p:ext>
    </p:extLst>
  </p:cSld>
  <p:clrMapOvr>
    <a:masterClrMapping/>
  </p:clrMapOvr>
  <p:extLst>
    <p:ext uri="{DCECCB84-F9BA-43D5-87BE-67443E8EF086}">
      <p15:sldGuideLst xmlns:p15="http://schemas.microsoft.com/office/powerpoint/2012/main">
        <p15:guide id="1" pos="4878">
          <p15:clr>
            <a:srgbClr val="FBAE40"/>
          </p15:clr>
        </p15:guide>
        <p15:guide id="2" pos="522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 + 2/3">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5C3A11C3-D768-C14D-8E7E-99EBA5469183}"/>
              </a:ext>
            </a:extLst>
          </p:cNvPr>
          <p:cNvSpPr>
            <a:spLocks noGrp="1"/>
          </p:cNvSpPr>
          <p:nvPr>
            <p:ph type="pic" sz="quarter" idx="18" hasCustomPrompt="1"/>
          </p:nvPr>
        </p:nvSpPr>
        <p:spPr>
          <a:xfrm>
            <a:off x="0" y="0"/>
            <a:ext cx="3901943" cy="6857999"/>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999A78DA-46F6-FE4E-B67B-FBB3BF55B78D}"/>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9EB09371-8C0D-1F4F-827A-3E8D492DCED7}"/>
              </a:ext>
            </a:extLst>
          </p:cNvPr>
          <p:cNvSpPr>
            <a:spLocks noGrp="1"/>
          </p:cNvSpPr>
          <p:nvPr>
            <p:ph type="dt" sz="half" idx="19"/>
          </p:nvPr>
        </p:nvSpPr>
        <p:spPr/>
        <p:txBody>
          <a:bodyPr/>
          <a:lstStyle/>
          <a:p>
            <a:r>
              <a:rPr lang="en-US"/>
              <a:t> </a:t>
            </a:r>
          </a:p>
        </p:txBody>
      </p:sp>
      <p:sp>
        <p:nvSpPr>
          <p:cNvPr id="4" name="Copyright">
            <a:extLst>
              <a:ext uri="{FF2B5EF4-FFF2-40B4-BE49-F238E27FC236}">
                <a16:creationId xmlns:a16="http://schemas.microsoft.com/office/drawing/2014/main" id="{B5FBD8AF-78F0-8947-B50B-56DD290F4D82}"/>
              </a:ext>
            </a:extLst>
          </p:cNvPr>
          <p:cNvSpPr>
            <a:spLocks noGrp="1"/>
          </p:cNvSpPr>
          <p:nvPr>
            <p:ph type="ftr" sz="quarter" idx="20"/>
          </p:nvPr>
        </p:nvSpPr>
        <p:spPr/>
        <p:txBody>
          <a:bodyPr/>
          <a:lstStyle/>
          <a:p>
            <a:r>
              <a:rPr lang="en-US"/>
              <a:t> </a:t>
            </a:r>
          </a:p>
        </p:txBody>
      </p:sp>
      <p:sp>
        <p:nvSpPr>
          <p:cNvPr id="3" name="Text Placeholder 1">
            <a:extLst>
              <a:ext uri="{FF2B5EF4-FFF2-40B4-BE49-F238E27FC236}">
                <a16:creationId xmlns:a16="http://schemas.microsoft.com/office/drawing/2014/main" id="{20A3DD56-9744-BF46-B2DA-4686D0C2DAA5}"/>
              </a:ext>
            </a:extLst>
          </p:cNvPr>
          <p:cNvSpPr>
            <a:spLocks noGrp="1"/>
          </p:cNvSpPr>
          <p:nvPr>
            <p:ph type="body" sz="quarter" idx="17"/>
          </p:nvPr>
        </p:nvSpPr>
        <p:spPr>
          <a:xfrm>
            <a:off x="4450583" y="1962150"/>
            <a:ext cx="7134992"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EF5BBAD1-A41C-2A44-B488-C376FEFD1DA2}"/>
              </a:ext>
            </a:extLst>
          </p:cNvPr>
          <p:cNvSpPr>
            <a:spLocks noGrp="1"/>
          </p:cNvSpPr>
          <p:nvPr>
            <p:ph type="body" sz="quarter" idx="11" hasCustomPrompt="1"/>
          </p:nvPr>
        </p:nvSpPr>
        <p:spPr>
          <a:xfrm>
            <a:off x="4450583" y="1171272"/>
            <a:ext cx="7131898"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7" name="Title">
            <a:extLst>
              <a:ext uri="{FF2B5EF4-FFF2-40B4-BE49-F238E27FC236}">
                <a16:creationId xmlns:a16="http://schemas.microsoft.com/office/drawing/2014/main" id="{31FC019B-FDDF-8947-B5CE-C43BA2C7F46A}"/>
              </a:ext>
            </a:extLst>
          </p:cNvPr>
          <p:cNvSpPr>
            <a:spLocks noGrp="1"/>
          </p:cNvSpPr>
          <p:nvPr>
            <p:ph type="title"/>
          </p:nvPr>
        </p:nvSpPr>
        <p:spPr>
          <a:xfrm>
            <a:off x="4450583" y="846764"/>
            <a:ext cx="7131898"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88AC7F41-9128-2B4E-8B30-0B2D2F182AD7}"/>
              </a:ext>
            </a:extLst>
          </p:cNvPr>
          <p:cNvSpPr>
            <a:spLocks noGrp="1"/>
          </p:cNvSpPr>
          <p:nvPr>
            <p:ph type="body" sz="quarter" idx="10" hasCustomPrompt="1"/>
          </p:nvPr>
        </p:nvSpPr>
        <p:spPr>
          <a:xfrm>
            <a:off x="4450583" y="635000"/>
            <a:ext cx="713189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72140716"/>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V + P">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F9AD4151-B8B2-3146-81BF-041815F6FA23}"/>
              </a:ext>
            </a:extLst>
          </p:cNvPr>
          <p:cNvSpPr>
            <a:spLocks noGrp="1"/>
          </p:cNvSpPr>
          <p:nvPr>
            <p:ph type="pic" sz="quarter" idx="20" hasCustomPrompt="1"/>
          </p:nvPr>
        </p:nvSpPr>
        <p:spPr>
          <a:xfrm>
            <a:off x="6369924" y="0"/>
            <a:ext cx="5821279" cy="6858000"/>
          </a:xfrm>
        </p:spPr>
        <p:txBody>
          <a:bodyPr/>
          <a:lstStyle>
            <a:lvl1pPr marL="0" indent="0">
              <a:buNone/>
              <a:defRPr/>
            </a:lvl1pPr>
          </a:lstStyle>
          <a:p>
            <a:r>
              <a:rPr lang="en-US"/>
              <a:t> </a:t>
            </a:r>
          </a:p>
        </p:txBody>
      </p:sp>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69205549-76D9-3A40-8EF4-B028CAA28B28}"/>
              </a:ext>
            </a:extLst>
          </p:cNvPr>
          <p:cNvSpPr>
            <a:spLocks noGrp="1"/>
          </p:cNvSpPr>
          <p:nvPr>
            <p:ph type="dt" sz="half" idx="21"/>
          </p:nvPr>
        </p:nvSpPr>
        <p:spPr/>
        <p:txBody>
          <a:bodyPr/>
          <a:lstStyle/>
          <a:p>
            <a:r>
              <a:rPr lang="en-US"/>
              <a:t> </a:t>
            </a:r>
          </a:p>
        </p:txBody>
      </p:sp>
      <p:sp>
        <p:nvSpPr>
          <p:cNvPr id="4" name="Copyright">
            <a:extLst>
              <a:ext uri="{FF2B5EF4-FFF2-40B4-BE49-F238E27FC236}">
                <a16:creationId xmlns:a16="http://schemas.microsoft.com/office/drawing/2014/main" id="{2ACCC13A-03AB-3645-A5C8-6511BFC48B04}"/>
              </a:ext>
            </a:extLst>
          </p:cNvPr>
          <p:cNvSpPr>
            <a:spLocks noGrp="1"/>
          </p:cNvSpPr>
          <p:nvPr>
            <p:ph type="ftr" sz="quarter" idx="22"/>
          </p:nvPr>
        </p:nvSpPr>
        <p:spPr/>
        <p:txBody>
          <a:bodyPr/>
          <a:lstStyle/>
          <a:p>
            <a:r>
              <a:rPr lang="en-US"/>
              <a:t> </a:t>
            </a:r>
          </a:p>
        </p:txBody>
      </p:sp>
      <p:sp>
        <p:nvSpPr>
          <p:cNvPr id="3" name="Text Placeholder 1">
            <a:extLst>
              <a:ext uri="{FF2B5EF4-FFF2-40B4-BE49-F238E27FC236}">
                <a16:creationId xmlns:a16="http://schemas.microsoft.com/office/drawing/2014/main" id="{9DCCF9D4-D736-4244-AE6F-616963E5F493}"/>
              </a:ext>
            </a:extLst>
          </p:cNvPr>
          <p:cNvSpPr>
            <a:spLocks noGrp="1"/>
          </p:cNvSpPr>
          <p:nvPr>
            <p:ph type="body" sz="quarter" idx="19"/>
          </p:nvPr>
        </p:nvSpPr>
        <p:spPr>
          <a:xfrm>
            <a:off x="609601" y="1962150"/>
            <a:ext cx="5211684" cy="420846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0315" y="1171272"/>
            <a:ext cx="5210969"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0315" y="846764"/>
            <a:ext cx="5210969"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0315" y="635000"/>
            <a:ext cx="5210969"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337763879"/>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 + 1V">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44ED627C-FC74-3D4A-A55C-796D68519D37}"/>
              </a:ext>
            </a:extLst>
          </p:cNvPr>
          <p:cNvSpPr>
            <a:spLocks noGrp="1"/>
          </p:cNvSpPr>
          <p:nvPr>
            <p:ph type="pic" sz="quarter" idx="20" hasCustomPrompt="1"/>
          </p:nvPr>
        </p:nvSpPr>
        <p:spPr>
          <a:xfrm>
            <a:off x="0" y="0"/>
            <a:ext cx="5821284" cy="6858000"/>
          </a:xfrm>
        </p:spPr>
        <p:txBody>
          <a:bodyPr/>
          <a:lstStyle>
            <a:lvl1pPr marL="0" indent="0">
              <a:buNone/>
              <a:defRPr/>
            </a:lvl1pPr>
          </a:lstStyle>
          <a:p>
            <a:r>
              <a:rPr lang="en-US"/>
              <a:t> </a:t>
            </a:r>
          </a:p>
        </p:txBody>
      </p:sp>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5DDC6C26-85F2-A44A-BEC5-499553102660}"/>
              </a:ext>
            </a:extLst>
          </p:cNvPr>
          <p:cNvSpPr>
            <a:spLocks noGrp="1"/>
          </p:cNvSpPr>
          <p:nvPr>
            <p:ph type="dt" sz="half" idx="21"/>
          </p:nvPr>
        </p:nvSpPr>
        <p:spPr/>
        <p:txBody>
          <a:bodyPr/>
          <a:lstStyle/>
          <a:p>
            <a:r>
              <a:rPr lang="en-US"/>
              <a:t> </a:t>
            </a:r>
          </a:p>
        </p:txBody>
      </p:sp>
      <p:sp>
        <p:nvSpPr>
          <p:cNvPr id="4" name="Copyright">
            <a:extLst>
              <a:ext uri="{FF2B5EF4-FFF2-40B4-BE49-F238E27FC236}">
                <a16:creationId xmlns:a16="http://schemas.microsoft.com/office/drawing/2014/main" id="{C35873FE-D888-3B41-A1F9-230957C4FEFD}"/>
              </a:ext>
            </a:extLst>
          </p:cNvPr>
          <p:cNvSpPr>
            <a:spLocks noGrp="1"/>
          </p:cNvSpPr>
          <p:nvPr>
            <p:ph type="ftr" sz="quarter" idx="22"/>
          </p:nvPr>
        </p:nvSpPr>
        <p:spPr/>
        <p:txBody>
          <a:bodyPr/>
          <a:lstStyle/>
          <a:p>
            <a:r>
              <a:rPr lang="en-US"/>
              <a:t> </a:t>
            </a:r>
          </a:p>
        </p:txBody>
      </p:sp>
      <p:sp>
        <p:nvSpPr>
          <p:cNvPr id="3" name="Text Placeholder 1">
            <a:extLst>
              <a:ext uri="{FF2B5EF4-FFF2-40B4-BE49-F238E27FC236}">
                <a16:creationId xmlns:a16="http://schemas.microsoft.com/office/drawing/2014/main" id="{85CBCE13-C21B-1C43-8EF0-C9A5EA773D8F}"/>
              </a:ext>
            </a:extLst>
          </p:cNvPr>
          <p:cNvSpPr>
            <a:spLocks noGrp="1"/>
          </p:cNvSpPr>
          <p:nvPr>
            <p:ph type="body" sz="quarter" idx="19"/>
          </p:nvPr>
        </p:nvSpPr>
        <p:spPr>
          <a:xfrm>
            <a:off x="6369357" y="1962149"/>
            <a:ext cx="5211763"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370717" y="1171272"/>
            <a:ext cx="5211764"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370717" y="846764"/>
            <a:ext cx="5211764"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370717" y="635000"/>
            <a:ext cx="5211764"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812693318"/>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 + 2H">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44ED627C-FC74-3D4A-A55C-796D68519D37}"/>
              </a:ext>
            </a:extLst>
          </p:cNvPr>
          <p:cNvSpPr>
            <a:spLocks noGrp="1"/>
          </p:cNvSpPr>
          <p:nvPr>
            <p:ph type="pic" sz="quarter" idx="20" hasCustomPrompt="1"/>
          </p:nvPr>
        </p:nvSpPr>
        <p:spPr>
          <a:xfrm>
            <a:off x="0" y="0"/>
            <a:ext cx="5821284" cy="6858000"/>
          </a:xfrm>
        </p:spPr>
        <p:txBody>
          <a:bodyPr/>
          <a:lstStyle>
            <a:lvl1pPr marL="0" indent="0">
              <a:buNone/>
              <a:defRPr/>
            </a:lvl1pPr>
          </a:lstStyle>
          <a:p>
            <a:r>
              <a:rPr lang="en-US"/>
              <a:t> </a:t>
            </a:r>
          </a:p>
        </p:txBody>
      </p:sp>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9944221E-42D0-944A-97C0-D2DCFE29B3C0}"/>
              </a:ext>
            </a:extLst>
          </p:cNvPr>
          <p:cNvSpPr>
            <a:spLocks noGrp="1"/>
          </p:cNvSpPr>
          <p:nvPr>
            <p:ph type="dt" sz="half" idx="21"/>
          </p:nvPr>
        </p:nvSpPr>
        <p:spPr/>
        <p:txBody>
          <a:bodyPr/>
          <a:lstStyle/>
          <a:p>
            <a:r>
              <a:rPr lang="en-US"/>
              <a:t> </a:t>
            </a:r>
          </a:p>
        </p:txBody>
      </p:sp>
      <p:sp>
        <p:nvSpPr>
          <p:cNvPr id="3" name="Copyright">
            <a:extLst>
              <a:ext uri="{FF2B5EF4-FFF2-40B4-BE49-F238E27FC236}">
                <a16:creationId xmlns:a16="http://schemas.microsoft.com/office/drawing/2014/main" id="{94DE93AA-0769-E146-991B-7A35C75A4807}"/>
              </a:ext>
            </a:extLst>
          </p:cNvPr>
          <p:cNvSpPr>
            <a:spLocks noGrp="1"/>
          </p:cNvSpPr>
          <p:nvPr>
            <p:ph type="ftr" sz="quarter" idx="22"/>
          </p:nvPr>
        </p:nvSpPr>
        <p:spPr/>
        <p:txBody>
          <a:bodyPr/>
          <a:lstStyle/>
          <a:p>
            <a:r>
              <a:rPr lang="en-US"/>
              <a:t> </a:t>
            </a:r>
          </a:p>
        </p:txBody>
      </p:sp>
      <p:sp>
        <p:nvSpPr>
          <p:cNvPr id="10" name="Content Placeholder 2">
            <a:extLst>
              <a:ext uri="{FF2B5EF4-FFF2-40B4-BE49-F238E27FC236}">
                <a16:creationId xmlns:a16="http://schemas.microsoft.com/office/drawing/2014/main" id="{1E8C6EA9-5250-A048-8400-CD8BF302E0CE}"/>
              </a:ext>
            </a:extLst>
          </p:cNvPr>
          <p:cNvSpPr>
            <a:spLocks noGrp="1"/>
          </p:cNvSpPr>
          <p:nvPr>
            <p:ph sz="quarter" idx="16"/>
          </p:nvPr>
        </p:nvSpPr>
        <p:spPr>
          <a:xfrm>
            <a:off x="6370718" y="4340701"/>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
            <a:extLst>
              <a:ext uri="{FF2B5EF4-FFF2-40B4-BE49-F238E27FC236}">
                <a16:creationId xmlns:a16="http://schemas.microsoft.com/office/drawing/2014/main" id="{75354B14-B15B-4440-82C7-E6D50D1FBAC4}"/>
              </a:ext>
            </a:extLst>
          </p:cNvPr>
          <p:cNvSpPr>
            <a:spLocks noGrp="1"/>
          </p:cNvSpPr>
          <p:nvPr>
            <p:ph sz="quarter" idx="14"/>
          </p:nvPr>
        </p:nvSpPr>
        <p:spPr>
          <a:xfrm>
            <a:off x="6370718" y="1962149"/>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370717" y="1171272"/>
            <a:ext cx="5211764"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370717" y="846764"/>
            <a:ext cx="5211764"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370717" y="635000"/>
            <a:ext cx="5211764"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948246697"/>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H + P">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44ED627C-FC74-3D4A-A55C-796D68519D37}"/>
              </a:ext>
            </a:extLst>
          </p:cNvPr>
          <p:cNvSpPr>
            <a:spLocks noGrp="1"/>
          </p:cNvSpPr>
          <p:nvPr>
            <p:ph type="pic" sz="quarter" idx="20" hasCustomPrompt="1"/>
          </p:nvPr>
        </p:nvSpPr>
        <p:spPr>
          <a:xfrm>
            <a:off x="6369050" y="0"/>
            <a:ext cx="5822949" cy="6858000"/>
          </a:xfrm>
        </p:spPr>
        <p:txBody>
          <a:bodyPr/>
          <a:lstStyle>
            <a:lvl1pPr marL="0" indent="0">
              <a:buNone/>
              <a:defRPr/>
            </a:lvl1pPr>
          </a:lstStyle>
          <a:p>
            <a:r>
              <a:rPr lang="en-US"/>
              <a:t> </a:t>
            </a:r>
          </a:p>
        </p:txBody>
      </p:sp>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55B8F253-71FB-5342-A0D3-93E5A09B0499}"/>
              </a:ext>
            </a:extLst>
          </p:cNvPr>
          <p:cNvSpPr>
            <a:spLocks noGrp="1"/>
          </p:cNvSpPr>
          <p:nvPr>
            <p:ph type="dt" sz="half" idx="21"/>
          </p:nvPr>
        </p:nvSpPr>
        <p:spPr/>
        <p:txBody>
          <a:bodyPr/>
          <a:lstStyle/>
          <a:p>
            <a:r>
              <a:rPr lang="en-US"/>
              <a:t> </a:t>
            </a:r>
          </a:p>
        </p:txBody>
      </p:sp>
      <p:sp>
        <p:nvSpPr>
          <p:cNvPr id="3" name="Copyright">
            <a:extLst>
              <a:ext uri="{FF2B5EF4-FFF2-40B4-BE49-F238E27FC236}">
                <a16:creationId xmlns:a16="http://schemas.microsoft.com/office/drawing/2014/main" id="{FFA8FCEA-BE7A-424E-B1A0-04203E2B3AD9}"/>
              </a:ext>
            </a:extLst>
          </p:cNvPr>
          <p:cNvSpPr>
            <a:spLocks noGrp="1"/>
          </p:cNvSpPr>
          <p:nvPr>
            <p:ph type="ftr" sz="quarter" idx="22"/>
          </p:nvPr>
        </p:nvSpPr>
        <p:spPr/>
        <p:txBody>
          <a:bodyPr/>
          <a:lstStyle/>
          <a:p>
            <a:r>
              <a:rPr lang="en-US"/>
              <a:t> </a:t>
            </a:r>
          </a:p>
        </p:txBody>
      </p:sp>
      <p:sp>
        <p:nvSpPr>
          <p:cNvPr id="10" name="Content Placeholder 2">
            <a:extLst>
              <a:ext uri="{FF2B5EF4-FFF2-40B4-BE49-F238E27FC236}">
                <a16:creationId xmlns:a16="http://schemas.microsoft.com/office/drawing/2014/main" id="{1E8C6EA9-5250-A048-8400-CD8BF302E0CE}"/>
              </a:ext>
            </a:extLst>
          </p:cNvPr>
          <p:cNvSpPr>
            <a:spLocks noGrp="1"/>
          </p:cNvSpPr>
          <p:nvPr>
            <p:ph sz="quarter" idx="16"/>
          </p:nvPr>
        </p:nvSpPr>
        <p:spPr>
          <a:xfrm>
            <a:off x="611187" y="4340701"/>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
            <a:extLst>
              <a:ext uri="{FF2B5EF4-FFF2-40B4-BE49-F238E27FC236}">
                <a16:creationId xmlns:a16="http://schemas.microsoft.com/office/drawing/2014/main" id="{75354B14-B15B-4440-82C7-E6D50D1FBAC4}"/>
              </a:ext>
            </a:extLst>
          </p:cNvPr>
          <p:cNvSpPr>
            <a:spLocks noGrp="1"/>
          </p:cNvSpPr>
          <p:nvPr>
            <p:ph sz="quarter" idx="14"/>
          </p:nvPr>
        </p:nvSpPr>
        <p:spPr>
          <a:xfrm>
            <a:off x="611187" y="1962149"/>
            <a:ext cx="5211763" cy="1829912"/>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1186" y="1171272"/>
            <a:ext cx="5211764"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1186" y="846764"/>
            <a:ext cx="5211764"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1186" y="635000"/>
            <a:ext cx="5211764"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964716725"/>
      </p:ext>
    </p:extLst>
  </p:cSld>
  <p:clrMapOvr>
    <a:masterClrMapping/>
  </p:clrMapOvr>
  <p:extLst>
    <p:ext uri="{DCECCB84-F9BA-43D5-87BE-67443E8EF086}">
      <p15:sldGuideLst xmlns:p15="http://schemas.microsoft.com/office/powerpoint/2012/main">
        <p15:guide id="1" pos="3668">
          <p15:clr>
            <a:srgbClr val="FBAE40"/>
          </p15:clr>
        </p15:guide>
        <p15:guide id="2" pos="40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327D-1DEA-469B-B3CF-9B241749D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BCD96-08B7-457A-9764-22D3B798C8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1B655-5398-489B-B636-EF9CB2D26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1CBEB-F193-493C-8E10-CD483662FFE2}"/>
              </a:ext>
            </a:extLst>
          </p:cNvPr>
          <p:cNvSpPr>
            <a:spLocks noGrp="1"/>
          </p:cNvSpPr>
          <p:nvPr>
            <p:ph type="dt" sz="half" idx="10"/>
          </p:nvPr>
        </p:nvSpPr>
        <p:spPr/>
        <p:txBody>
          <a:bodyPr/>
          <a:lstStyle/>
          <a:p>
            <a:fld id="{E5FC190C-D469-4D14-9C75-80B8C5F77837}" type="datetimeFigureOut">
              <a:rPr lang="en-US" smtClean="0"/>
              <a:t>3/29/2021</a:t>
            </a:fld>
            <a:endParaRPr lang="en-US"/>
          </a:p>
        </p:txBody>
      </p:sp>
      <p:sp>
        <p:nvSpPr>
          <p:cNvPr id="6" name="Footer Placeholder 5">
            <a:extLst>
              <a:ext uri="{FF2B5EF4-FFF2-40B4-BE49-F238E27FC236}">
                <a16:creationId xmlns:a16="http://schemas.microsoft.com/office/drawing/2014/main" id="{A6B3CD2C-B3FA-4FFD-899D-238296DA4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172BD-5F4B-4953-8581-B9AAF43B47C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9254783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P + 2V">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6878F97F-9B00-F44B-948F-8E24CE9BC6F1}"/>
              </a:ext>
            </a:extLst>
          </p:cNvPr>
          <p:cNvSpPr>
            <a:spLocks noGrp="1"/>
          </p:cNvSpPr>
          <p:nvPr>
            <p:ph type="pic" sz="quarter" idx="18" hasCustomPrompt="1"/>
          </p:nvPr>
        </p:nvSpPr>
        <p:spPr>
          <a:xfrm>
            <a:off x="0" y="0"/>
            <a:ext cx="12191203" cy="196215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D4C3970D-BB97-9D45-84B9-FD982BD9166C}"/>
              </a:ext>
            </a:extLst>
          </p:cNvPr>
          <p:cNvSpPr>
            <a:spLocks noGrp="1"/>
          </p:cNvSpPr>
          <p:nvPr>
            <p:ph type="dt" sz="half" idx="22"/>
          </p:nvPr>
        </p:nvSpPr>
        <p:spPr/>
        <p:txBody>
          <a:bodyPr/>
          <a:lstStyle/>
          <a:p>
            <a:r>
              <a:rPr lang="en-US"/>
              <a:t> </a:t>
            </a:r>
          </a:p>
        </p:txBody>
      </p:sp>
      <p:sp>
        <p:nvSpPr>
          <p:cNvPr id="4" name="Copyright">
            <a:extLst>
              <a:ext uri="{FF2B5EF4-FFF2-40B4-BE49-F238E27FC236}">
                <a16:creationId xmlns:a16="http://schemas.microsoft.com/office/drawing/2014/main" id="{6F3E4E24-C663-E84A-B3A7-AA627028CBC3}"/>
              </a:ext>
            </a:extLst>
          </p:cNvPr>
          <p:cNvSpPr>
            <a:spLocks noGrp="1"/>
          </p:cNvSpPr>
          <p:nvPr>
            <p:ph type="ftr" sz="quarter" idx="23"/>
          </p:nvPr>
        </p:nvSpPr>
        <p:spPr/>
        <p:txBody>
          <a:bodyPr/>
          <a:lstStyle/>
          <a:p>
            <a:r>
              <a:rPr lang="en-US"/>
              <a:t> </a:t>
            </a:r>
          </a:p>
        </p:txBody>
      </p:sp>
      <p:sp>
        <p:nvSpPr>
          <p:cNvPr id="16" name="Text Placeholder 3">
            <a:extLst>
              <a:ext uri="{FF2B5EF4-FFF2-40B4-BE49-F238E27FC236}">
                <a16:creationId xmlns:a16="http://schemas.microsoft.com/office/drawing/2014/main" id="{003CB83C-0BCA-2544-811A-B17392DE08F6}"/>
              </a:ext>
            </a:extLst>
          </p:cNvPr>
          <p:cNvSpPr>
            <a:spLocks noGrp="1"/>
          </p:cNvSpPr>
          <p:nvPr>
            <p:ph type="body" sz="quarter" idx="21"/>
          </p:nvPr>
        </p:nvSpPr>
        <p:spPr>
          <a:xfrm>
            <a:off x="8293814" y="2363790"/>
            <a:ext cx="3291761" cy="380682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91CBBFBD-1C7F-7E44-8BC5-010D498659A6}"/>
              </a:ext>
            </a:extLst>
          </p:cNvPr>
          <p:cNvSpPr>
            <a:spLocks noGrp="1"/>
          </p:cNvSpPr>
          <p:nvPr>
            <p:ph type="body" sz="quarter" idx="20"/>
          </p:nvPr>
        </p:nvSpPr>
        <p:spPr>
          <a:xfrm>
            <a:off x="4452065" y="2363790"/>
            <a:ext cx="3291760" cy="380682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2575554"/>
            <a:ext cx="3291760" cy="506046"/>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2363790"/>
            <a:ext cx="3291760"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543208546"/>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 + 1H">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6878F97F-9B00-F44B-948F-8E24CE9BC6F1}"/>
              </a:ext>
            </a:extLst>
          </p:cNvPr>
          <p:cNvSpPr>
            <a:spLocks noGrp="1"/>
          </p:cNvSpPr>
          <p:nvPr>
            <p:ph type="pic" sz="quarter" idx="18" hasCustomPrompt="1"/>
          </p:nvPr>
        </p:nvSpPr>
        <p:spPr>
          <a:xfrm>
            <a:off x="0" y="0"/>
            <a:ext cx="12191203" cy="196215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101960B7-E507-004C-BA5F-5736B4946AAA}"/>
              </a:ext>
            </a:extLst>
          </p:cNvPr>
          <p:cNvSpPr>
            <a:spLocks noGrp="1"/>
          </p:cNvSpPr>
          <p:nvPr>
            <p:ph type="dt" sz="half" idx="20"/>
          </p:nvPr>
        </p:nvSpPr>
        <p:spPr/>
        <p:txBody>
          <a:bodyPr/>
          <a:lstStyle/>
          <a:p>
            <a:r>
              <a:rPr lang="en-US"/>
              <a:t> </a:t>
            </a:r>
          </a:p>
        </p:txBody>
      </p:sp>
      <p:sp>
        <p:nvSpPr>
          <p:cNvPr id="4" name="Copyright">
            <a:extLst>
              <a:ext uri="{FF2B5EF4-FFF2-40B4-BE49-F238E27FC236}">
                <a16:creationId xmlns:a16="http://schemas.microsoft.com/office/drawing/2014/main" id="{D82FA50B-711F-0A4A-B1A6-C5D0C2E04A66}"/>
              </a:ext>
            </a:extLst>
          </p:cNvPr>
          <p:cNvSpPr>
            <a:spLocks noGrp="1"/>
          </p:cNvSpPr>
          <p:nvPr>
            <p:ph type="ftr" sz="quarter" idx="21"/>
          </p:nvPr>
        </p:nvSpPr>
        <p:spPr/>
        <p:txBody>
          <a:bodyPr/>
          <a:lstStyle/>
          <a:p>
            <a:r>
              <a:rPr lang="en-US"/>
              <a:t> </a:t>
            </a:r>
          </a:p>
        </p:txBody>
      </p:sp>
      <p:sp>
        <p:nvSpPr>
          <p:cNvPr id="5" name="Text Placeholder 1">
            <a:extLst>
              <a:ext uri="{FF2B5EF4-FFF2-40B4-BE49-F238E27FC236}">
                <a16:creationId xmlns:a16="http://schemas.microsoft.com/office/drawing/2014/main" id="{B1F94913-3295-6347-9B12-34C2A097E4FD}"/>
              </a:ext>
            </a:extLst>
          </p:cNvPr>
          <p:cNvSpPr>
            <a:spLocks noGrp="1"/>
          </p:cNvSpPr>
          <p:nvPr>
            <p:ph type="body" sz="quarter" idx="19"/>
          </p:nvPr>
        </p:nvSpPr>
        <p:spPr>
          <a:xfrm>
            <a:off x="610315" y="3429000"/>
            <a:ext cx="10975259" cy="274161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290006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2575554"/>
            <a:ext cx="1097216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236379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885750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 + 3V">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6878F97F-9B00-F44B-948F-8E24CE9BC6F1}"/>
              </a:ext>
            </a:extLst>
          </p:cNvPr>
          <p:cNvSpPr>
            <a:spLocks noGrp="1"/>
          </p:cNvSpPr>
          <p:nvPr>
            <p:ph type="pic" sz="quarter" idx="18" hasCustomPrompt="1"/>
          </p:nvPr>
        </p:nvSpPr>
        <p:spPr>
          <a:xfrm>
            <a:off x="0" y="0"/>
            <a:ext cx="12191203" cy="196215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EF60107B-500A-2641-9385-8BF4DED9BDF8}"/>
              </a:ext>
            </a:extLst>
          </p:cNvPr>
          <p:cNvSpPr>
            <a:spLocks noGrp="1"/>
          </p:cNvSpPr>
          <p:nvPr>
            <p:ph type="dt" sz="half" idx="22"/>
          </p:nvPr>
        </p:nvSpPr>
        <p:spPr/>
        <p:txBody>
          <a:bodyPr/>
          <a:lstStyle/>
          <a:p>
            <a:r>
              <a:rPr lang="en-US"/>
              <a:t> </a:t>
            </a:r>
          </a:p>
        </p:txBody>
      </p:sp>
      <p:sp>
        <p:nvSpPr>
          <p:cNvPr id="4" name="Copyright">
            <a:extLst>
              <a:ext uri="{FF2B5EF4-FFF2-40B4-BE49-F238E27FC236}">
                <a16:creationId xmlns:a16="http://schemas.microsoft.com/office/drawing/2014/main" id="{A6FF1102-C0DB-7644-88F9-31ECC1E74604}"/>
              </a:ext>
            </a:extLst>
          </p:cNvPr>
          <p:cNvSpPr>
            <a:spLocks noGrp="1"/>
          </p:cNvSpPr>
          <p:nvPr>
            <p:ph type="ftr" sz="quarter" idx="23"/>
          </p:nvPr>
        </p:nvSpPr>
        <p:spPr/>
        <p:txBody>
          <a:bodyPr/>
          <a:lstStyle/>
          <a:p>
            <a:r>
              <a:rPr lang="en-US"/>
              <a:t> </a:t>
            </a:r>
          </a:p>
        </p:txBody>
      </p:sp>
      <p:sp>
        <p:nvSpPr>
          <p:cNvPr id="16" name="Text Placeholder 3">
            <a:extLst>
              <a:ext uri="{FF2B5EF4-FFF2-40B4-BE49-F238E27FC236}">
                <a16:creationId xmlns:a16="http://schemas.microsoft.com/office/drawing/2014/main" id="{003CB83C-0BCA-2544-811A-B17392DE08F6}"/>
              </a:ext>
            </a:extLst>
          </p:cNvPr>
          <p:cNvSpPr>
            <a:spLocks noGrp="1"/>
          </p:cNvSpPr>
          <p:nvPr>
            <p:ph type="body" sz="quarter" idx="21"/>
          </p:nvPr>
        </p:nvSpPr>
        <p:spPr>
          <a:xfrm>
            <a:off x="8293814" y="3429000"/>
            <a:ext cx="3291761" cy="274161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91CBBFBD-1C7F-7E44-8BC5-010D498659A6}"/>
              </a:ext>
            </a:extLst>
          </p:cNvPr>
          <p:cNvSpPr>
            <a:spLocks noGrp="1"/>
          </p:cNvSpPr>
          <p:nvPr>
            <p:ph type="body" sz="quarter" idx="20"/>
          </p:nvPr>
        </p:nvSpPr>
        <p:spPr>
          <a:xfrm>
            <a:off x="4452065" y="3429000"/>
            <a:ext cx="3291760" cy="274161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
            <a:extLst>
              <a:ext uri="{FF2B5EF4-FFF2-40B4-BE49-F238E27FC236}">
                <a16:creationId xmlns:a16="http://schemas.microsoft.com/office/drawing/2014/main" id="{B1F94913-3295-6347-9B12-34C2A097E4FD}"/>
              </a:ext>
            </a:extLst>
          </p:cNvPr>
          <p:cNvSpPr>
            <a:spLocks noGrp="1"/>
          </p:cNvSpPr>
          <p:nvPr>
            <p:ph type="body" sz="quarter" idx="19"/>
          </p:nvPr>
        </p:nvSpPr>
        <p:spPr>
          <a:xfrm>
            <a:off x="610316" y="3429000"/>
            <a:ext cx="3291760" cy="274161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290006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2575554"/>
            <a:ext cx="1097216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236379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172709645"/>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V + P">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C3BC7434-6718-BD4D-97A3-73744FF73815}"/>
              </a:ext>
            </a:extLst>
          </p:cNvPr>
          <p:cNvSpPr>
            <a:spLocks noGrp="1"/>
          </p:cNvSpPr>
          <p:nvPr>
            <p:ph type="pic" sz="quarter" idx="18" hasCustomPrompt="1"/>
          </p:nvPr>
        </p:nvSpPr>
        <p:spPr>
          <a:xfrm>
            <a:off x="8289925" y="635000"/>
            <a:ext cx="3901277" cy="5535613"/>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7F50DC58-70F5-EB41-9E87-5D825BC0B382}"/>
              </a:ext>
            </a:extLst>
          </p:cNvPr>
          <p:cNvSpPr>
            <a:spLocks noGrp="1"/>
          </p:cNvSpPr>
          <p:nvPr>
            <p:ph type="dt" sz="half" idx="19"/>
          </p:nvPr>
        </p:nvSpPr>
        <p:spPr/>
        <p:txBody>
          <a:bodyPr/>
          <a:lstStyle/>
          <a:p>
            <a:r>
              <a:rPr lang="en-US"/>
              <a:t> </a:t>
            </a:r>
          </a:p>
        </p:txBody>
      </p:sp>
      <p:sp>
        <p:nvSpPr>
          <p:cNvPr id="4" name="Copyright">
            <a:extLst>
              <a:ext uri="{FF2B5EF4-FFF2-40B4-BE49-F238E27FC236}">
                <a16:creationId xmlns:a16="http://schemas.microsoft.com/office/drawing/2014/main" id="{BA3631D4-8A72-434B-A62F-81DC93539C12}"/>
              </a:ext>
            </a:extLst>
          </p:cNvPr>
          <p:cNvSpPr>
            <a:spLocks noGrp="1"/>
          </p:cNvSpPr>
          <p:nvPr>
            <p:ph type="ftr" sz="quarter" idx="20"/>
          </p:nvPr>
        </p:nvSpPr>
        <p:spPr/>
        <p:txBody>
          <a:bodyPr/>
          <a:lstStyle/>
          <a:p>
            <a:r>
              <a:rPr lang="en-US"/>
              <a:t> </a:t>
            </a:r>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4450583"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610315"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610315" y="1171272"/>
            <a:ext cx="7131896"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846764"/>
            <a:ext cx="7131896"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635000"/>
            <a:ext cx="7131896"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783591425"/>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 + 2V">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C3BC7434-6718-BD4D-97A3-73744FF73815}"/>
              </a:ext>
            </a:extLst>
          </p:cNvPr>
          <p:cNvSpPr>
            <a:spLocks noGrp="1"/>
          </p:cNvSpPr>
          <p:nvPr>
            <p:ph type="pic" sz="quarter" idx="18" hasCustomPrompt="1"/>
          </p:nvPr>
        </p:nvSpPr>
        <p:spPr>
          <a:xfrm>
            <a:off x="0" y="635000"/>
            <a:ext cx="3901277" cy="5535613"/>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F59C20E-7C42-D64A-9324-0121FB19DD59}"/>
              </a:ext>
            </a:extLst>
          </p:cNvPr>
          <p:cNvSpPr>
            <a:spLocks noGrp="1"/>
          </p:cNvSpPr>
          <p:nvPr>
            <p:ph type="dt" sz="half" idx="19"/>
          </p:nvPr>
        </p:nvSpPr>
        <p:spPr/>
        <p:txBody>
          <a:bodyPr/>
          <a:lstStyle/>
          <a:p>
            <a:r>
              <a:rPr lang="en-US"/>
              <a:t> </a:t>
            </a:r>
          </a:p>
        </p:txBody>
      </p:sp>
      <p:sp>
        <p:nvSpPr>
          <p:cNvPr id="4" name="Copyright">
            <a:extLst>
              <a:ext uri="{FF2B5EF4-FFF2-40B4-BE49-F238E27FC236}">
                <a16:creationId xmlns:a16="http://schemas.microsoft.com/office/drawing/2014/main" id="{DDBD1106-DD5A-7C40-A80B-8DA379B24FB4}"/>
              </a:ext>
            </a:extLst>
          </p:cNvPr>
          <p:cNvSpPr>
            <a:spLocks noGrp="1"/>
          </p:cNvSpPr>
          <p:nvPr>
            <p:ph type="ftr" sz="quarter" idx="20"/>
          </p:nvPr>
        </p:nvSpPr>
        <p:spPr/>
        <p:txBody>
          <a:bodyPr/>
          <a:lstStyle/>
          <a:p>
            <a:r>
              <a:rPr lang="en-US"/>
              <a:t> </a:t>
            </a:r>
          </a:p>
        </p:txBody>
      </p:sp>
      <p:sp>
        <p:nvSpPr>
          <p:cNvPr id="12" name="Content Placeholder 2">
            <a:extLst>
              <a:ext uri="{FF2B5EF4-FFF2-40B4-BE49-F238E27FC236}">
                <a16:creationId xmlns:a16="http://schemas.microsoft.com/office/drawing/2014/main" id="{BC3B573A-8117-48F7-AB78-E59AFB809A9F}"/>
              </a:ext>
            </a:extLst>
          </p:cNvPr>
          <p:cNvSpPr>
            <a:spLocks noGrp="1"/>
          </p:cNvSpPr>
          <p:nvPr>
            <p:ph sz="quarter" idx="14"/>
          </p:nvPr>
        </p:nvSpPr>
        <p:spPr>
          <a:xfrm>
            <a:off x="8289492"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
            <a:extLst>
              <a:ext uri="{FF2B5EF4-FFF2-40B4-BE49-F238E27FC236}">
                <a16:creationId xmlns:a16="http://schemas.microsoft.com/office/drawing/2014/main" id="{E96A7A5A-6A3E-4872-8C9A-8E48E02847B8}"/>
              </a:ext>
            </a:extLst>
          </p:cNvPr>
          <p:cNvSpPr>
            <a:spLocks noGrp="1"/>
          </p:cNvSpPr>
          <p:nvPr>
            <p:ph sz="quarter" idx="13"/>
          </p:nvPr>
        </p:nvSpPr>
        <p:spPr>
          <a:xfrm>
            <a:off x="4453679" y="1962149"/>
            <a:ext cx="3291628"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Subtitle">
            <a:extLst>
              <a:ext uri="{FF2B5EF4-FFF2-40B4-BE49-F238E27FC236}">
                <a16:creationId xmlns:a16="http://schemas.microsoft.com/office/drawing/2014/main" id="{C1D29229-780A-6D40-9B69-402B54DFD07E}"/>
              </a:ext>
            </a:extLst>
          </p:cNvPr>
          <p:cNvSpPr>
            <a:spLocks noGrp="1"/>
          </p:cNvSpPr>
          <p:nvPr>
            <p:ph type="body" sz="quarter" idx="11" hasCustomPrompt="1"/>
          </p:nvPr>
        </p:nvSpPr>
        <p:spPr>
          <a:xfrm>
            <a:off x="4453679" y="1171272"/>
            <a:ext cx="7127441"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4453679" y="846764"/>
            <a:ext cx="7127441" cy="281039"/>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4453679" y="635000"/>
            <a:ext cx="7127441"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780881826"/>
      </p:ext>
    </p:extLst>
  </p:cSld>
  <p:clrMapOvr>
    <a:masterClrMapping/>
  </p:clrMapOvr>
  <p:extLst>
    <p:ext uri="{DCECCB84-F9BA-43D5-87BE-67443E8EF086}">
      <p15:sldGuideLst xmlns:p15="http://schemas.microsoft.com/office/powerpoint/2012/main">
        <p15:guide id="1" pos="2458">
          <p15:clr>
            <a:srgbClr val="FBAE40"/>
          </p15:clr>
        </p15:guide>
        <p15:guide id="2" pos="2802">
          <p15:clr>
            <a:srgbClr val="FBAE40"/>
          </p15:clr>
        </p15:guide>
        <p15:guide id="3" pos="4878">
          <p15:clr>
            <a:srgbClr val="FBAE40"/>
          </p15:clr>
        </p15:guide>
        <p15:guide id="4" pos="522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 + 3P">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DC00F579-2E23-0848-9AD5-BE665FA21BA7}"/>
              </a:ext>
            </a:extLst>
          </p:cNvPr>
          <p:cNvSpPr>
            <a:spLocks noGrp="1"/>
          </p:cNvSpPr>
          <p:nvPr>
            <p:ph type="pic" sz="quarter" idx="19" hasCustomPrompt="1"/>
          </p:nvPr>
        </p:nvSpPr>
        <p:spPr>
          <a:xfrm>
            <a:off x="4450583" y="4617720"/>
            <a:ext cx="7740619" cy="2240280"/>
          </a:xfrm>
        </p:spPr>
        <p:txBody>
          <a:bodyPr/>
          <a:lstStyle>
            <a:lvl1pPr marL="0" indent="0">
              <a:buNone/>
              <a:defRPr/>
            </a:lvl1pPr>
          </a:lstStyle>
          <a:p>
            <a:r>
              <a:rPr lang="en-US"/>
              <a:t> </a:t>
            </a:r>
          </a:p>
        </p:txBody>
      </p:sp>
      <p:sp>
        <p:nvSpPr>
          <p:cNvPr id="27" name="Picture Placeholder 2">
            <a:extLst>
              <a:ext uri="{FF2B5EF4-FFF2-40B4-BE49-F238E27FC236}">
                <a16:creationId xmlns:a16="http://schemas.microsoft.com/office/drawing/2014/main" id="{CF677456-3D67-AD46-82AB-572180B4F9BC}"/>
              </a:ext>
            </a:extLst>
          </p:cNvPr>
          <p:cNvSpPr>
            <a:spLocks noGrp="1"/>
          </p:cNvSpPr>
          <p:nvPr>
            <p:ph type="pic" sz="quarter" idx="20" hasCustomPrompt="1"/>
          </p:nvPr>
        </p:nvSpPr>
        <p:spPr>
          <a:xfrm>
            <a:off x="4450583" y="2308860"/>
            <a:ext cx="7740619" cy="2240280"/>
          </a:xfrm>
        </p:spPr>
        <p:txBody>
          <a:bodyPr/>
          <a:lstStyle>
            <a:lvl1pPr marL="0" indent="0">
              <a:buNone/>
              <a:defRPr/>
            </a:lvl1pPr>
          </a:lstStyle>
          <a:p>
            <a:r>
              <a:rPr lang="en-US"/>
              <a:t> </a:t>
            </a:r>
          </a:p>
        </p:txBody>
      </p:sp>
      <p:sp>
        <p:nvSpPr>
          <p:cNvPr id="3" name="Picture Placeholder 1">
            <a:extLst>
              <a:ext uri="{FF2B5EF4-FFF2-40B4-BE49-F238E27FC236}">
                <a16:creationId xmlns:a16="http://schemas.microsoft.com/office/drawing/2014/main" id="{A59C04B6-9BA4-2940-A2FF-40E952B00449}"/>
              </a:ext>
            </a:extLst>
          </p:cNvPr>
          <p:cNvSpPr>
            <a:spLocks noGrp="1"/>
          </p:cNvSpPr>
          <p:nvPr>
            <p:ph type="pic" sz="quarter" idx="18" hasCustomPrompt="1"/>
          </p:nvPr>
        </p:nvSpPr>
        <p:spPr>
          <a:xfrm>
            <a:off x="4450583" y="0"/>
            <a:ext cx="7740619" cy="224028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21A0F3F6-8906-BF4B-AB02-6B8D6B0AC5CA}"/>
              </a:ext>
            </a:extLst>
          </p:cNvPr>
          <p:cNvSpPr>
            <a:spLocks noGrp="1"/>
          </p:cNvSpPr>
          <p:nvPr>
            <p:ph type="dt" sz="half" idx="22"/>
          </p:nvPr>
        </p:nvSpPr>
        <p:spPr/>
        <p:txBody>
          <a:bodyPr/>
          <a:lstStyle/>
          <a:p>
            <a:r>
              <a:rPr lang="en-US"/>
              <a:t> </a:t>
            </a:r>
          </a:p>
        </p:txBody>
      </p:sp>
      <p:sp>
        <p:nvSpPr>
          <p:cNvPr id="4" name="Copyright">
            <a:extLst>
              <a:ext uri="{FF2B5EF4-FFF2-40B4-BE49-F238E27FC236}">
                <a16:creationId xmlns:a16="http://schemas.microsoft.com/office/drawing/2014/main" id="{42FA36C7-D0E1-BD42-AF8A-BF643EE7483E}"/>
              </a:ext>
            </a:extLst>
          </p:cNvPr>
          <p:cNvSpPr>
            <a:spLocks noGrp="1"/>
          </p:cNvSpPr>
          <p:nvPr>
            <p:ph type="ftr" sz="quarter" idx="23"/>
          </p:nvPr>
        </p:nvSpPr>
        <p:spPr/>
        <p:txBody>
          <a:bodyPr/>
          <a:lstStyle/>
          <a:p>
            <a:r>
              <a:rPr lang="en-US"/>
              <a:t> </a:t>
            </a:r>
          </a:p>
        </p:txBody>
      </p:sp>
      <p:sp>
        <p:nvSpPr>
          <p:cNvPr id="5" name="Text Placeholder 1">
            <a:extLst>
              <a:ext uri="{FF2B5EF4-FFF2-40B4-BE49-F238E27FC236}">
                <a16:creationId xmlns:a16="http://schemas.microsoft.com/office/drawing/2014/main" id="{6C2B23D6-4F60-6746-B7F5-23B564879505}"/>
              </a:ext>
            </a:extLst>
          </p:cNvPr>
          <p:cNvSpPr>
            <a:spLocks noGrp="1"/>
          </p:cNvSpPr>
          <p:nvPr>
            <p:ph type="body" sz="quarter" idx="21"/>
          </p:nvPr>
        </p:nvSpPr>
        <p:spPr>
          <a:xfrm>
            <a:off x="610314" y="1962150"/>
            <a:ext cx="3291628"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610315" y="846764"/>
            <a:ext cx="3291628" cy="517692"/>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610315" y="635000"/>
            <a:ext cx="329162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15364546"/>
      </p:ext>
    </p:extLst>
  </p:cSld>
  <p:clrMapOvr>
    <a:masterClrMapping/>
  </p:clrMapOvr>
  <p:extLst>
    <p:ext uri="{DCECCB84-F9BA-43D5-87BE-67443E8EF086}">
      <p15:sldGuideLst xmlns:p15="http://schemas.microsoft.com/office/powerpoint/2012/main">
        <p15:guide id="1" pos="2802">
          <p15:clr>
            <a:srgbClr val="FBAE40"/>
          </p15:clr>
        </p15:guide>
        <p15:guide id="2" pos="245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P + 1/3">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DC00F579-2E23-0848-9AD5-BE665FA21BA7}"/>
              </a:ext>
            </a:extLst>
          </p:cNvPr>
          <p:cNvSpPr>
            <a:spLocks noGrp="1"/>
          </p:cNvSpPr>
          <p:nvPr>
            <p:ph type="pic" sz="quarter" idx="19" hasCustomPrompt="1"/>
          </p:nvPr>
        </p:nvSpPr>
        <p:spPr>
          <a:xfrm>
            <a:off x="0" y="4617720"/>
            <a:ext cx="7740619" cy="2240280"/>
          </a:xfrm>
        </p:spPr>
        <p:txBody>
          <a:bodyPr/>
          <a:lstStyle>
            <a:lvl1pPr marL="0" indent="0">
              <a:buNone/>
              <a:defRPr/>
            </a:lvl1pPr>
          </a:lstStyle>
          <a:p>
            <a:r>
              <a:rPr lang="en-US"/>
              <a:t> </a:t>
            </a:r>
          </a:p>
        </p:txBody>
      </p:sp>
      <p:sp>
        <p:nvSpPr>
          <p:cNvPr id="27" name="Picture Placeholder 2">
            <a:extLst>
              <a:ext uri="{FF2B5EF4-FFF2-40B4-BE49-F238E27FC236}">
                <a16:creationId xmlns:a16="http://schemas.microsoft.com/office/drawing/2014/main" id="{CF677456-3D67-AD46-82AB-572180B4F9BC}"/>
              </a:ext>
            </a:extLst>
          </p:cNvPr>
          <p:cNvSpPr>
            <a:spLocks noGrp="1"/>
          </p:cNvSpPr>
          <p:nvPr>
            <p:ph type="pic" sz="quarter" idx="20" hasCustomPrompt="1"/>
          </p:nvPr>
        </p:nvSpPr>
        <p:spPr>
          <a:xfrm>
            <a:off x="0" y="2308860"/>
            <a:ext cx="7740619" cy="2240280"/>
          </a:xfrm>
        </p:spPr>
        <p:txBody>
          <a:bodyPr/>
          <a:lstStyle>
            <a:lvl1pPr marL="0" indent="0">
              <a:buNone/>
              <a:defRPr/>
            </a:lvl1pPr>
          </a:lstStyle>
          <a:p>
            <a:r>
              <a:rPr lang="en-US"/>
              <a:t> </a:t>
            </a:r>
          </a:p>
        </p:txBody>
      </p:sp>
      <p:sp>
        <p:nvSpPr>
          <p:cNvPr id="3" name="Picture Placeholder 1">
            <a:extLst>
              <a:ext uri="{FF2B5EF4-FFF2-40B4-BE49-F238E27FC236}">
                <a16:creationId xmlns:a16="http://schemas.microsoft.com/office/drawing/2014/main" id="{A59C04B6-9BA4-2940-A2FF-40E952B00449}"/>
              </a:ext>
            </a:extLst>
          </p:cNvPr>
          <p:cNvSpPr>
            <a:spLocks noGrp="1"/>
          </p:cNvSpPr>
          <p:nvPr>
            <p:ph type="pic" sz="quarter" idx="18" hasCustomPrompt="1"/>
          </p:nvPr>
        </p:nvSpPr>
        <p:spPr>
          <a:xfrm>
            <a:off x="0" y="0"/>
            <a:ext cx="7740619" cy="2240280"/>
          </a:xfrm>
        </p:spPr>
        <p:txBody>
          <a:bodyPr/>
          <a:lstStyle>
            <a:lvl1pPr marL="0" indent="0">
              <a:buNone/>
              <a:defRPr/>
            </a:lvl1pPr>
          </a:lstStyle>
          <a:p>
            <a:r>
              <a:rPr lang="en-US"/>
              <a:t> </a:t>
            </a:r>
          </a:p>
        </p:txBody>
      </p:sp>
      <p:sp>
        <p:nvSpPr>
          <p:cNvPr id="20" name="Slide Number">
            <a:extLst>
              <a:ext uri="{FF2B5EF4-FFF2-40B4-BE49-F238E27FC236}">
                <a16:creationId xmlns:a16="http://schemas.microsoft.com/office/drawing/2014/main" id="{5CE6D341-9BF4-1F4E-9A78-0DD056B08167}"/>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06EA562E-0C6F-C442-8E3E-33A896AAA377}"/>
              </a:ext>
            </a:extLst>
          </p:cNvPr>
          <p:cNvSpPr>
            <a:spLocks noGrp="1"/>
          </p:cNvSpPr>
          <p:nvPr>
            <p:ph type="dt" sz="half" idx="22"/>
          </p:nvPr>
        </p:nvSpPr>
        <p:spPr/>
        <p:txBody>
          <a:bodyPr/>
          <a:lstStyle/>
          <a:p>
            <a:r>
              <a:rPr lang="en-US"/>
              <a:t> </a:t>
            </a:r>
          </a:p>
        </p:txBody>
      </p:sp>
      <p:sp>
        <p:nvSpPr>
          <p:cNvPr id="4" name="Copyright">
            <a:extLst>
              <a:ext uri="{FF2B5EF4-FFF2-40B4-BE49-F238E27FC236}">
                <a16:creationId xmlns:a16="http://schemas.microsoft.com/office/drawing/2014/main" id="{E04CE668-2325-2D41-A929-755D6B3A1244}"/>
              </a:ext>
            </a:extLst>
          </p:cNvPr>
          <p:cNvSpPr>
            <a:spLocks noGrp="1"/>
          </p:cNvSpPr>
          <p:nvPr>
            <p:ph type="ftr" sz="quarter" idx="23"/>
          </p:nvPr>
        </p:nvSpPr>
        <p:spPr/>
        <p:txBody>
          <a:bodyPr/>
          <a:lstStyle/>
          <a:p>
            <a:r>
              <a:rPr lang="en-US"/>
              <a:t> </a:t>
            </a:r>
          </a:p>
        </p:txBody>
      </p:sp>
      <p:sp>
        <p:nvSpPr>
          <p:cNvPr id="5" name="Text Placeholder 1">
            <a:extLst>
              <a:ext uri="{FF2B5EF4-FFF2-40B4-BE49-F238E27FC236}">
                <a16:creationId xmlns:a16="http://schemas.microsoft.com/office/drawing/2014/main" id="{6C2B23D6-4F60-6746-B7F5-23B564879505}"/>
              </a:ext>
            </a:extLst>
          </p:cNvPr>
          <p:cNvSpPr>
            <a:spLocks noGrp="1"/>
          </p:cNvSpPr>
          <p:nvPr>
            <p:ph type="body" sz="quarter" idx="21"/>
          </p:nvPr>
        </p:nvSpPr>
        <p:spPr>
          <a:xfrm>
            <a:off x="8289491" y="1962150"/>
            <a:ext cx="3291628" cy="420846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a:extLst>
              <a:ext uri="{FF2B5EF4-FFF2-40B4-BE49-F238E27FC236}">
                <a16:creationId xmlns:a16="http://schemas.microsoft.com/office/drawing/2014/main" id="{87E8D05B-43DA-1E4D-A3B1-29A09AC60A16}"/>
              </a:ext>
            </a:extLst>
          </p:cNvPr>
          <p:cNvSpPr>
            <a:spLocks noGrp="1"/>
          </p:cNvSpPr>
          <p:nvPr>
            <p:ph type="title"/>
          </p:nvPr>
        </p:nvSpPr>
        <p:spPr>
          <a:xfrm>
            <a:off x="8289492" y="846764"/>
            <a:ext cx="3291628" cy="517692"/>
          </a:xfrm>
        </p:spPr>
        <p:txBody>
          <a:bodyPr/>
          <a:lstStyle/>
          <a:p>
            <a:r>
              <a:rPr lang="en-US"/>
              <a:t>Click to edit Master title style</a:t>
            </a:r>
            <a:endParaRPr lang="en-GB"/>
          </a:p>
        </p:txBody>
      </p:sp>
      <p:sp>
        <p:nvSpPr>
          <p:cNvPr id="19" name="Header">
            <a:extLst>
              <a:ext uri="{FF2B5EF4-FFF2-40B4-BE49-F238E27FC236}">
                <a16:creationId xmlns:a16="http://schemas.microsoft.com/office/drawing/2014/main" id="{5F1EDE8A-A7DD-8043-BC65-4A47F8DDA659}"/>
              </a:ext>
            </a:extLst>
          </p:cNvPr>
          <p:cNvSpPr>
            <a:spLocks noGrp="1"/>
          </p:cNvSpPr>
          <p:nvPr>
            <p:ph type="body" sz="quarter" idx="10" hasCustomPrompt="1"/>
          </p:nvPr>
        </p:nvSpPr>
        <p:spPr>
          <a:xfrm>
            <a:off x="8289492" y="635000"/>
            <a:ext cx="3291628"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3292245680"/>
      </p:ext>
    </p:extLst>
  </p:cSld>
  <p:clrMapOvr>
    <a:masterClrMapping/>
  </p:clrMapOvr>
  <p:extLst>
    <p:ext uri="{DCECCB84-F9BA-43D5-87BE-67443E8EF086}">
      <p15:sldGuideLst xmlns:p15="http://schemas.microsoft.com/office/powerpoint/2012/main">
        <p15:guide id="1" pos="5220">
          <p15:clr>
            <a:srgbClr val="FBAE40"/>
          </p15:clr>
        </p15:guide>
        <p15:guide id="2" pos="487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427ADF18-B935-A74F-A7CA-B580ACD59C39}"/>
              </a:ext>
            </a:extLst>
          </p:cNvPr>
          <p:cNvSpPr>
            <a:spLocks noGrp="1"/>
          </p:cNvSpPr>
          <p:nvPr>
            <p:ph type="dt" sz="half" idx="24"/>
          </p:nvPr>
        </p:nvSpPr>
        <p:spPr/>
        <p:txBody>
          <a:bodyPr/>
          <a:lstStyle/>
          <a:p>
            <a:r>
              <a:rPr lang="en-US"/>
              <a:t> </a:t>
            </a:r>
          </a:p>
        </p:txBody>
      </p:sp>
      <p:sp>
        <p:nvSpPr>
          <p:cNvPr id="4" name="Copyright">
            <a:extLst>
              <a:ext uri="{FF2B5EF4-FFF2-40B4-BE49-F238E27FC236}">
                <a16:creationId xmlns:a16="http://schemas.microsoft.com/office/drawing/2014/main" id="{501FA730-851C-6444-B32F-AD7337EB41C7}"/>
              </a:ext>
            </a:extLst>
          </p:cNvPr>
          <p:cNvSpPr>
            <a:spLocks noGrp="1"/>
          </p:cNvSpPr>
          <p:nvPr>
            <p:ph type="ftr" sz="quarter" idx="25"/>
          </p:nvPr>
        </p:nvSpPr>
        <p:spPr/>
        <p:txBody>
          <a:bodyPr/>
          <a:lstStyle/>
          <a:p>
            <a:r>
              <a:rPr lang="en-US"/>
              <a:t> </a:t>
            </a:r>
          </a:p>
        </p:txBody>
      </p:sp>
      <p:sp>
        <p:nvSpPr>
          <p:cNvPr id="5" name="Picture Placeholder 1">
            <a:extLst>
              <a:ext uri="{FF2B5EF4-FFF2-40B4-BE49-F238E27FC236}">
                <a16:creationId xmlns:a16="http://schemas.microsoft.com/office/drawing/2014/main" id="{25677445-C444-1F44-A37C-6B03B1E23382}"/>
              </a:ext>
            </a:extLst>
          </p:cNvPr>
          <p:cNvSpPr>
            <a:spLocks noGrp="1"/>
          </p:cNvSpPr>
          <p:nvPr>
            <p:ph type="pic" sz="quarter" idx="20" hasCustomPrompt="1"/>
          </p:nvPr>
        </p:nvSpPr>
        <p:spPr>
          <a:xfrm>
            <a:off x="3490516" y="1958082"/>
            <a:ext cx="8090297" cy="1770956"/>
          </a:xfrm>
        </p:spPr>
        <p:txBody>
          <a:bodyPr/>
          <a:lstStyle>
            <a:lvl1pPr marL="0" indent="0">
              <a:buNone/>
              <a:defRPr/>
            </a:lvl1pPr>
          </a:lstStyle>
          <a:p>
            <a:r>
              <a:rPr lang="en-US"/>
              <a:t> </a:t>
            </a:r>
          </a:p>
        </p:txBody>
      </p:sp>
      <p:sp>
        <p:nvSpPr>
          <p:cNvPr id="24" name="Text Placeholder 4">
            <a:extLst>
              <a:ext uri="{FF2B5EF4-FFF2-40B4-BE49-F238E27FC236}">
                <a16:creationId xmlns:a16="http://schemas.microsoft.com/office/drawing/2014/main" id="{B08B7D84-9B46-6744-B63C-5189B27AB97E}"/>
              </a:ext>
            </a:extLst>
          </p:cNvPr>
          <p:cNvSpPr>
            <a:spLocks noGrp="1"/>
          </p:cNvSpPr>
          <p:nvPr>
            <p:ph type="body" sz="quarter" idx="23"/>
          </p:nvPr>
        </p:nvSpPr>
        <p:spPr>
          <a:xfrm>
            <a:off x="9248379" y="4000258"/>
            <a:ext cx="2332434" cy="217035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024B84-AD3F-AA43-9EFA-F64B8BFA1611}"/>
              </a:ext>
            </a:extLst>
          </p:cNvPr>
          <p:cNvSpPr>
            <a:spLocks noGrp="1"/>
          </p:cNvSpPr>
          <p:nvPr>
            <p:ph type="body" sz="quarter" idx="22"/>
          </p:nvPr>
        </p:nvSpPr>
        <p:spPr>
          <a:xfrm>
            <a:off x="6369925" y="4000258"/>
            <a:ext cx="2332434" cy="217035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8C2C42E0-A7B3-EF4B-98AA-2873E581B9A5}"/>
              </a:ext>
            </a:extLst>
          </p:cNvPr>
          <p:cNvSpPr>
            <a:spLocks noGrp="1"/>
          </p:cNvSpPr>
          <p:nvPr>
            <p:ph type="body" sz="quarter" idx="21"/>
          </p:nvPr>
        </p:nvSpPr>
        <p:spPr>
          <a:xfrm>
            <a:off x="3488850" y="4000258"/>
            <a:ext cx="2332434" cy="217035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D5C5058C-C7B5-2A42-BD23-D984E14D9BB3}"/>
              </a:ext>
            </a:extLst>
          </p:cNvPr>
          <p:cNvSpPr>
            <a:spLocks noGrp="1"/>
          </p:cNvSpPr>
          <p:nvPr>
            <p:ph type="body" sz="quarter" idx="19"/>
          </p:nvPr>
        </p:nvSpPr>
        <p:spPr>
          <a:xfrm>
            <a:off x="609521" y="1962148"/>
            <a:ext cx="2332355"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722301940"/>
      </p:ext>
    </p:extLst>
  </p:cSld>
  <p:clrMapOvr>
    <a:masterClrMapping/>
  </p:clrMapOvr>
  <p:extLst>
    <p:ext uri="{DCECCB84-F9BA-43D5-87BE-67443E8EF086}">
      <p15:sldGuideLst xmlns:p15="http://schemas.microsoft.com/office/powerpoint/2012/main">
        <p15:guide id="1" pos="2196">
          <p15:clr>
            <a:srgbClr val="FBAE40"/>
          </p15:clr>
        </p15:guide>
        <p15:guide id="2" pos="1854">
          <p15:clr>
            <a:srgbClr val="FBAE40"/>
          </p15:clr>
        </p15:guide>
        <p15:guide id="3" pos="3668">
          <p15:clr>
            <a:srgbClr val="FBAE40"/>
          </p15:clr>
        </p15:guide>
        <p15:guide id="4" pos="4012">
          <p15:clr>
            <a:srgbClr val="FBAE40"/>
          </p15:clr>
        </p15:guide>
        <p15:guide id="5" pos="5482">
          <p15:clr>
            <a:srgbClr val="FBAE40"/>
          </p15:clr>
        </p15:guide>
        <p15:guide id="6" pos="582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2">
    <p:spTree>
      <p:nvGrpSpPr>
        <p:cNvPr id="1" name=""/>
        <p:cNvGrpSpPr/>
        <p:nvPr/>
      </p:nvGrpSpPr>
      <p:grpSpPr>
        <a:xfrm>
          <a:off x="0" y="0"/>
          <a:ext cx="0" cy="0"/>
          <a:chOff x="0" y="0"/>
          <a:chExt cx="0" cy="0"/>
        </a:xfrm>
      </p:grpSpPr>
      <p:sp>
        <p:nvSpPr>
          <p:cNvPr id="21" name="Slide Number">
            <a:extLst>
              <a:ext uri="{FF2B5EF4-FFF2-40B4-BE49-F238E27FC236}">
                <a16:creationId xmlns:a16="http://schemas.microsoft.com/office/drawing/2014/main" id="{AD83F2D8-2654-E44D-A120-9B3BF16D27BA}"/>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A3CBCC02-07BC-C34D-A505-B6BF47CBB383}"/>
              </a:ext>
            </a:extLst>
          </p:cNvPr>
          <p:cNvSpPr>
            <a:spLocks noGrp="1"/>
          </p:cNvSpPr>
          <p:nvPr>
            <p:ph type="dt" sz="half" idx="27"/>
          </p:nvPr>
        </p:nvSpPr>
        <p:spPr/>
        <p:txBody>
          <a:bodyPr/>
          <a:lstStyle/>
          <a:p>
            <a:r>
              <a:rPr lang="en-US"/>
              <a:t> </a:t>
            </a:r>
          </a:p>
        </p:txBody>
      </p:sp>
      <p:sp>
        <p:nvSpPr>
          <p:cNvPr id="4" name="Copyright">
            <a:extLst>
              <a:ext uri="{FF2B5EF4-FFF2-40B4-BE49-F238E27FC236}">
                <a16:creationId xmlns:a16="http://schemas.microsoft.com/office/drawing/2014/main" id="{D645A1C5-9918-B34B-869D-DE6FD6B39FA0}"/>
              </a:ext>
            </a:extLst>
          </p:cNvPr>
          <p:cNvSpPr>
            <a:spLocks noGrp="1"/>
          </p:cNvSpPr>
          <p:nvPr>
            <p:ph type="ftr" sz="quarter" idx="28"/>
          </p:nvPr>
        </p:nvSpPr>
        <p:spPr/>
        <p:txBody>
          <a:bodyPr/>
          <a:lstStyle/>
          <a:p>
            <a:r>
              <a:rPr lang="en-US"/>
              <a:t> </a:t>
            </a:r>
          </a:p>
        </p:txBody>
      </p:sp>
      <p:sp>
        <p:nvSpPr>
          <p:cNvPr id="24" name="Text Placeholder 4">
            <a:extLst>
              <a:ext uri="{FF2B5EF4-FFF2-40B4-BE49-F238E27FC236}">
                <a16:creationId xmlns:a16="http://schemas.microsoft.com/office/drawing/2014/main" id="{F6DC4B4D-CC49-CF4E-AD5D-FB8FFAF16924}"/>
              </a:ext>
            </a:extLst>
          </p:cNvPr>
          <p:cNvSpPr>
            <a:spLocks noGrp="1"/>
          </p:cNvSpPr>
          <p:nvPr>
            <p:ph type="body" sz="quarter" idx="22"/>
          </p:nvPr>
        </p:nvSpPr>
        <p:spPr>
          <a:xfrm>
            <a:off x="9249082" y="4071938"/>
            <a:ext cx="2332038" cy="2098674"/>
          </a:xfrm>
          <a:noFill/>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61A34E10-8052-0A49-8149-3180C4A403A3}"/>
              </a:ext>
            </a:extLst>
          </p:cNvPr>
          <p:cNvSpPr>
            <a:spLocks noGrp="1"/>
          </p:cNvSpPr>
          <p:nvPr>
            <p:ph type="body" sz="quarter" idx="21"/>
          </p:nvPr>
        </p:nvSpPr>
        <p:spPr>
          <a:xfrm>
            <a:off x="6370478" y="4071938"/>
            <a:ext cx="2332038" cy="2098674"/>
          </a:xfrm>
          <a:noFill/>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EC3A556C-3B87-E44F-843F-EDDFFB913368}"/>
              </a:ext>
            </a:extLst>
          </p:cNvPr>
          <p:cNvSpPr>
            <a:spLocks noGrp="1"/>
          </p:cNvSpPr>
          <p:nvPr>
            <p:ph type="body" sz="quarter" idx="20"/>
          </p:nvPr>
        </p:nvSpPr>
        <p:spPr>
          <a:xfrm>
            <a:off x="3490039" y="4071938"/>
            <a:ext cx="2332038" cy="2098674"/>
          </a:xfrm>
          <a:noFill/>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6D76BFEE-8E5F-3142-B528-A09E5953FBAF}"/>
              </a:ext>
            </a:extLst>
          </p:cNvPr>
          <p:cNvSpPr>
            <a:spLocks noGrp="1"/>
          </p:cNvSpPr>
          <p:nvPr>
            <p:ph type="body" sz="quarter" idx="19"/>
          </p:nvPr>
        </p:nvSpPr>
        <p:spPr>
          <a:xfrm>
            <a:off x="609601" y="4071938"/>
            <a:ext cx="2332038" cy="2098674"/>
          </a:xfrm>
          <a:noFill/>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4">
            <a:extLst>
              <a:ext uri="{FF2B5EF4-FFF2-40B4-BE49-F238E27FC236}">
                <a16:creationId xmlns:a16="http://schemas.microsoft.com/office/drawing/2014/main" id="{8F41D46F-B53D-DA4B-828B-5682566AE46A}"/>
              </a:ext>
            </a:extLst>
          </p:cNvPr>
          <p:cNvSpPr>
            <a:spLocks noGrp="1"/>
          </p:cNvSpPr>
          <p:nvPr>
            <p:ph type="pic" sz="quarter" idx="26" hasCustomPrompt="1"/>
          </p:nvPr>
        </p:nvSpPr>
        <p:spPr>
          <a:xfrm>
            <a:off x="9253538" y="1962150"/>
            <a:ext cx="2332037" cy="1838568"/>
          </a:xfrm>
          <a:noFill/>
        </p:spPr>
        <p:txBody>
          <a:bodyPr/>
          <a:lstStyle>
            <a:lvl1pPr marL="0" indent="0">
              <a:buNone/>
              <a:defRPr/>
            </a:lvl1pPr>
          </a:lstStyle>
          <a:p>
            <a:r>
              <a:rPr lang="en-US"/>
              <a:t> </a:t>
            </a:r>
          </a:p>
        </p:txBody>
      </p:sp>
      <p:sp>
        <p:nvSpPr>
          <p:cNvPr id="26" name="Picture Placeholder 3">
            <a:extLst>
              <a:ext uri="{FF2B5EF4-FFF2-40B4-BE49-F238E27FC236}">
                <a16:creationId xmlns:a16="http://schemas.microsoft.com/office/drawing/2014/main" id="{9193663F-70C1-5C40-BA66-72B7228BAD7F}"/>
              </a:ext>
            </a:extLst>
          </p:cNvPr>
          <p:cNvSpPr>
            <a:spLocks noGrp="1"/>
          </p:cNvSpPr>
          <p:nvPr>
            <p:ph type="pic" sz="quarter" idx="25" hasCustomPrompt="1"/>
          </p:nvPr>
        </p:nvSpPr>
        <p:spPr>
          <a:xfrm>
            <a:off x="6370479" y="1962150"/>
            <a:ext cx="2332037" cy="1838568"/>
          </a:xfrm>
          <a:noFill/>
        </p:spPr>
        <p:txBody>
          <a:bodyPr/>
          <a:lstStyle>
            <a:lvl1pPr marL="0" indent="0">
              <a:buNone/>
              <a:defRPr/>
            </a:lvl1pPr>
          </a:lstStyle>
          <a:p>
            <a:r>
              <a:rPr lang="en-US"/>
              <a:t> </a:t>
            </a:r>
          </a:p>
        </p:txBody>
      </p:sp>
      <p:sp>
        <p:nvSpPr>
          <p:cNvPr id="25" name="Picture Placeholder 2">
            <a:extLst>
              <a:ext uri="{FF2B5EF4-FFF2-40B4-BE49-F238E27FC236}">
                <a16:creationId xmlns:a16="http://schemas.microsoft.com/office/drawing/2014/main" id="{6923BBD3-AF88-6045-B369-D43479470AE9}"/>
              </a:ext>
            </a:extLst>
          </p:cNvPr>
          <p:cNvSpPr>
            <a:spLocks noGrp="1"/>
          </p:cNvSpPr>
          <p:nvPr>
            <p:ph type="pic" sz="quarter" idx="24" hasCustomPrompt="1"/>
          </p:nvPr>
        </p:nvSpPr>
        <p:spPr>
          <a:xfrm>
            <a:off x="3490040" y="1962150"/>
            <a:ext cx="2332037" cy="1838568"/>
          </a:xfrm>
          <a:noFill/>
        </p:spPr>
        <p:txBody>
          <a:bodyPr/>
          <a:lstStyle>
            <a:lvl1pPr marL="0" indent="0">
              <a:buNone/>
              <a:defRPr/>
            </a:lvl1pPr>
          </a:lstStyle>
          <a:p>
            <a:r>
              <a:rPr lang="en-US"/>
              <a:t> </a:t>
            </a:r>
          </a:p>
        </p:txBody>
      </p:sp>
      <p:sp>
        <p:nvSpPr>
          <p:cNvPr id="5" name="Picture Placeholder 1">
            <a:extLst>
              <a:ext uri="{FF2B5EF4-FFF2-40B4-BE49-F238E27FC236}">
                <a16:creationId xmlns:a16="http://schemas.microsoft.com/office/drawing/2014/main" id="{78934E8D-3B8B-E945-A6E9-BCEEA9184034}"/>
              </a:ext>
            </a:extLst>
          </p:cNvPr>
          <p:cNvSpPr>
            <a:spLocks noGrp="1"/>
          </p:cNvSpPr>
          <p:nvPr>
            <p:ph type="pic" sz="quarter" idx="23" hasCustomPrompt="1"/>
          </p:nvPr>
        </p:nvSpPr>
        <p:spPr>
          <a:xfrm>
            <a:off x="609601" y="1962150"/>
            <a:ext cx="2332037" cy="1838568"/>
          </a:xfrm>
          <a:noFill/>
        </p:spPr>
        <p:txBody>
          <a:bodyPr/>
          <a:lstStyle>
            <a:lvl1pPr marL="0" indent="0">
              <a:buNone/>
              <a:defRPr/>
            </a:lvl1pPr>
          </a:lstStyle>
          <a:p>
            <a:r>
              <a:rPr lang="en-US"/>
              <a:t> </a:t>
            </a:r>
          </a:p>
        </p:txBody>
      </p:sp>
      <p:sp>
        <p:nvSpPr>
          <p:cNvPr id="18" name="Subtitle">
            <a:extLst>
              <a:ext uri="{FF2B5EF4-FFF2-40B4-BE49-F238E27FC236}">
                <a16:creationId xmlns:a16="http://schemas.microsoft.com/office/drawing/2014/main" id="{A6B6077E-B80E-814B-A657-7BD895E28253}"/>
              </a:ext>
            </a:extLst>
          </p:cNvPr>
          <p:cNvSpPr>
            <a:spLocks noGrp="1"/>
          </p:cNvSpPr>
          <p:nvPr>
            <p:ph type="body" sz="quarter" idx="11" hasCustomPrompt="1"/>
          </p:nvPr>
        </p:nvSpPr>
        <p:spPr>
          <a:xfrm>
            <a:off x="610315" y="1171272"/>
            <a:ext cx="10972166" cy="153888"/>
          </a:xfrm>
        </p:spPr>
        <p:txBody>
          <a:bodyPr>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9" name="Title">
            <a:extLst>
              <a:ext uri="{FF2B5EF4-FFF2-40B4-BE49-F238E27FC236}">
                <a16:creationId xmlns:a16="http://schemas.microsoft.com/office/drawing/2014/main" id="{86B6C2F8-77D5-B745-8E81-25F6978203B2}"/>
              </a:ext>
            </a:extLst>
          </p:cNvPr>
          <p:cNvSpPr>
            <a:spLocks noGrp="1"/>
          </p:cNvSpPr>
          <p:nvPr>
            <p:ph type="title"/>
          </p:nvPr>
        </p:nvSpPr>
        <p:spPr>
          <a:xfrm>
            <a:off x="610315" y="846764"/>
            <a:ext cx="10972166" cy="281039"/>
          </a:xfrm>
        </p:spPr>
        <p:txBody>
          <a:bodyPr/>
          <a:lstStyle/>
          <a:p>
            <a:r>
              <a:rPr lang="en-US"/>
              <a:t>Click to edit Master title style</a:t>
            </a:r>
            <a:endParaRPr lang="en-GB"/>
          </a:p>
        </p:txBody>
      </p:sp>
      <p:sp>
        <p:nvSpPr>
          <p:cNvPr id="20" name="Header">
            <a:extLst>
              <a:ext uri="{FF2B5EF4-FFF2-40B4-BE49-F238E27FC236}">
                <a16:creationId xmlns:a16="http://schemas.microsoft.com/office/drawing/2014/main" id="{B08258A1-8C9B-3A43-BE72-FC0F532E3D0D}"/>
              </a:ext>
            </a:extLst>
          </p:cNvPr>
          <p:cNvSpPr>
            <a:spLocks noGrp="1"/>
          </p:cNvSpPr>
          <p:nvPr>
            <p:ph type="body" sz="quarter" idx="10" hasCustomPrompt="1"/>
          </p:nvPr>
        </p:nvSpPr>
        <p:spPr>
          <a:xfrm>
            <a:off x="610315" y="635000"/>
            <a:ext cx="10972166" cy="153888"/>
          </a:xfrm>
        </p:spPr>
        <p:txBody>
          <a:bodyPr>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2915806805"/>
      </p:ext>
    </p:extLst>
  </p:cSld>
  <p:clrMapOvr>
    <a:masterClrMapping/>
  </p:clrMapOvr>
  <p:extLst>
    <p:ext uri="{DCECCB84-F9BA-43D5-87BE-67443E8EF086}">
      <p15:sldGuideLst xmlns:p15="http://schemas.microsoft.com/office/powerpoint/2012/main">
        <p15:guide id="1" pos="1854">
          <p15:clr>
            <a:srgbClr val="FBAE40"/>
          </p15:clr>
        </p15:guide>
        <p15:guide id="2" pos="2198">
          <p15:clr>
            <a:srgbClr val="FBAE40"/>
          </p15:clr>
        </p15:guide>
        <p15:guide id="3" pos="3668">
          <p15:clr>
            <a:srgbClr val="FBAE40"/>
          </p15:clr>
        </p15:guide>
        <p15:guide id="4" pos="4012">
          <p15:clr>
            <a:srgbClr val="FBAE40"/>
          </p15:clr>
        </p15:guide>
        <p15:guide id="5" pos="5482">
          <p15:clr>
            <a:srgbClr val="FBAE40"/>
          </p15:clr>
        </p15:guide>
        <p15:guide id="6" pos="582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 1">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F19F28C0-0D66-4142-852C-CD698CB31DD1}"/>
              </a:ext>
            </a:extLst>
          </p:cNvPr>
          <p:cNvSpPr>
            <a:spLocks noGrp="1"/>
          </p:cNvSpPr>
          <p:nvPr>
            <p:ph type="pic" sz="quarter" idx="17" hasCustomPrompt="1"/>
          </p:nvPr>
        </p:nvSpPr>
        <p:spPr>
          <a:xfrm>
            <a:off x="0" y="0"/>
            <a:ext cx="12191203" cy="6858000"/>
          </a:xfrm>
        </p:spPr>
        <p:txBody>
          <a:bodyPr/>
          <a:lstStyle>
            <a:lvl1pPr marL="0" indent="0">
              <a:buNone/>
              <a:defRPr/>
            </a:lvl1pPr>
          </a:lstStyle>
          <a:p>
            <a:r>
              <a:rPr lang="en-US"/>
              <a:t> </a:t>
            </a:r>
          </a:p>
        </p:txBody>
      </p:sp>
      <p:sp>
        <p:nvSpPr>
          <p:cNvPr id="19" name="Slide Number">
            <a:extLst>
              <a:ext uri="{FF2B5EF4-FFF2-40B4-BE49-F238E27FC236}">
                <a16:creationId xmlns:a16="http://schemas.microsoft.com/office/drawing/2014/main" id="{CA88C280-13F6-E94A-8FB5-1C932E5555EB}"/>
              </a:ext>
            </a:extLst>
          </p:cNvPr>
          <p:cNvSpPr>
            <a:spLocks noGrp="1"/>
          </p:cNvSpPr>
          <p:nvPr>
            <p:ph type="sldNum" sz="quarter" idx="12"/>
          </p:nvPr>
        </p:nvSpPr>
        <p:spPr>
          <a:xfrm>
            <a:off x="11581684" y="6403599"/>
            <a:ext cx="609519" cy="219715"/>
          </a:xfrm>
        </p:spPr>
        <p:txBody>
          <a:bodyPr/>
          <a:lstStyle/>
          <a:p>
            <a:fld id="{7E059585-B169-0341-B167-64457CF78206}" type="slidenum">
              <a:rPr lang="en-US" smtClean="0"/>
              <a:pPr/>
              <a:t>‹#›</a:t>
            </a:fld>
            <a:endParaRPr lang="en-US"/>
          </a:p>
        </p:txBody>
      </p:sp>
      <p:sp>
        <p:nvSpPr>
          <p:cNvPr id="2" name="Logotype">
            <a:extLst>
              <a:ext uri="{FF2B5EF4-FFF2-40B4-BE49-F238E27FC236}">
                <a16:creationId xmlns:a16="http://schemas.microsoft.com/office/drawing/2014/main" id="{61A6D472-84EA-2A4F-AB41-A51A4E6AF4C5}"/>
              </a:ext>
            </a:extLst>
          </p:cNvPr>
          <p:cNvSpPr>
            <a:spLocks noGrp="1"/>
          </p:cNvSpPr>
          <p:nvPr>
            <p:ph type="dt" sz="half" idx="18"/>
          </p:nvPr>
        </p:nvSpPr>
        <p:spPr/>
        <p:txBody>
          <a:bodyPr/>
          <a:lstStyle/>
          <a:p>
            <a:r>
              <a:rPr lang="en-US"/>
              <a:t> </a:t>
            </a:r>
          </a:p>
        </p:txBody>
      </p:sp>
      <p:sp>
        <p:nvSpPr>
          <p:cNvPr id="4" name="Copyright">
            <a:extLst>
              <a:ext uri="{FF2B5EF4-FFF2-40B4-BE49-F238E27FC236}">
                <a16:creationId xmlns:a16="http://schemas.microsoft.com/office/drawing/2014/main" id="{1B377855-1E8D-2A43-8A4B-7D4034F671D8}"/>
              </a:ext>
            </a:extLst>
          </p:cNvPr>
          <p:cNvSpPr>
            <a:spLocks noGrp="1"/>
          </p:cNvSpPr>
          <p:nvPr>
            <p:ph type="ftr" sz="quarter" idx="19"/>
          </p:nvPr>
        </p:nvSpPr>
        <p:spPr/>
        <p:txBody>
          <a:bodyPr/>
          <a:lstStyle/>
          <a:p>
            <a:r>
              <a:rPr lang="en-US"/>
              <a:t> </a:t>
            </a:r>
          </a:p>
        </p:txBody>
      </p:sp>
      <p:sp>
        <p:nvSpPr>
          <p:cNvPr id="12" name="Content Placeholder 1">
            <a:extLst>
              <a:ext uri="{FF2B5EF4-FFF2-40B4-BE49-F238E27FC236}">
                <a16:creationId xmlns:a16="http://schemas.microsoft.com/office/drawing/2014/main" id="{CA8818E3-9F85-4B5E-A108-74FA2C7F96CF}"/>
              </a:ext>
            </a:extLst>
          </p:cNvPr>
          <p:cNvSpPr>
            <a:spLocks noGrp="1"/>
          </p:cNvSpPr>
          <p:nvPr>
            <p:ph sz="quarter" idx="13"/>
          </p:nvPr>
        </p:nvSpPr>
        <p:spPr>
          <a:xfrm>
            <a:off x="610315" y="1962149"/>
            <a:ext cx="10970805" cy="420846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ubtitle">
            <a:extLst>
              <a:ext uri="{FF2B5EF4-FFF2-40B4-BE49-F238E27FC236}">
                <a16:creationId xmlns:a16="http://schemas.microsoft.com/office/drawing/2014/main" id="{D4A458A9-EB0B-7A4A-AC3C-717361C814B3}"/>
              </a:ext>
            </a:extLst>
          </p:cNvPr>
          <p:cNvSpPr>
            <a:spLocks noGrp="1"/>
          </p:cNvSpPr>
          <p:nvPr>
            <p:ph type="body" sz="quarter" idx="11" hasCustomPrompt="1"/>
          </p:nvPr>
        </p:nvSpPr>
        <p:spPr>
          <a:xfrm>
            <a:off x="610315" y="1171272"/>
            <a:ext cx="10970805" cy="153888"/>
          </a:xfrm>
        </p:spPr>
        <p:txBody>
          <a:bodyPr wrap="square">
            <a:spAutoFit/>
          </a:bodyPr>
          <a:lstStyle>
            <a:lvl1pPr marL="0" indent="0">
              <a:spcBef>
                <a:spcPts val="0"/>
              </a:spcBef>
              <a:buNone/>
              <a:defRPr lang="en-GB" sz="1000" kern="1200" cap="none" spc="100" baseline="0" dirty="0">
                <a:solidFill>
                  <a:schemeClr val="accent5"/>
                </a:solidFill>
                <a:latin typeface="+mn-lt"/>
                <a:ea typeface="+mn-ea"/>
                <a:cs typeface="+mn-cs"/>
              </a:defRPr>
            </a:lvl1pPr>
          </a:lstStyle>
          <a:p>
            <a:pPr lvl="0"/>
            <a:r>
              <a:rPr lang="en-US"/>
              <a:t>Subtitle style in one line</a:t>
            </a:r>
            <a:endParaRPr lang="en-GB"/>
          </a:p>
        </p:txBody>
      </p:sp>
      <p:sp>
        <p:nvSpPr>
          <p:cNvPr id="17" name="Title">
            <a:extLst>
              <a:ext uri="{FF2B5EF4-FFF2-40B4-BE49-F238E27FC236}">
                <a16:creationId xmlns:a16="http://schemas.microsoft.com/office/drawing/2014/main" id="{37966B06-F5B1-3E4E-BC62-24EDC15C67BE}"/>
              </a:ext>
            </a:extLst>
          </p:cNvPr>
          <p:cNvSpPr>
            <a:spLocks noGrp="1"/>
          </p:cNvSpPr>
          <p:nvPr>
            <p:ph type="title"/>
          </p:nvPr>
        </p:nvSpPr>
        <p:spPr>
          <a:xfrm>
            <a:off x="610315" y="846764"/>
            <a:ext cx="10970805" cy="281039"/>
          </a:xfrm>
        </p:spPr>
        <p:txBody>
          <a:bodyPr/>
          <a:lstStyle/>
          <a:p>
            <a:r>
              <a:rPr lang="en-US"/>
              <a:t>Click to edit Master title style</a:t>
            </a:r>
            <a:endParaRPr lang="en-GB"/>
          </a:p>
        </p:txBody>
      </p:sp>
      <p:sp>
        <p:nvSpPr>
          <p:cNvPr id="18" name="Header">
            <a:extLst>
              <a:ext uri="{FF2B5EF4-FFF2-40B4-BE49-F238E27FC236}">
                <a16:creationId xmlns:a16="http://schemas.microsoft.com/office/drawing/2014/main" id="{CEA94D34-C4E5-1546-ABBC-C8BD09B745D6}"/>
              </a:ext>
            </a:extLst>
          </p:cNvPr>
          <p:cNvSpPr>
            <a:spLocks noGrp="1"/>
          </p:cNvSpPr>
          <p:nvPr>
            <p:ph type="body" sz="quarter" idx="10" hasCustomPrompt="1"/>
          </p:nvPr>
        </p:nvSpPr>
        <p:spPr>
          <a:xfrm>
            <a:off x="610315" y="635000"/>
            <a:ext cx="10970805" cy="153888"/>
          </a:xfrm>
        </p:spPr>
        <p:txBody>
          <a:bodyPr wrap="square">
            <a:spAutoFit/>
          </a:bodyPr>
          <a:lstStyle>
            <a:lvl1pPr marL="0" indent="0">
              <a:spcBef>
                <a:spcPts val="0"/>
              </a:spcBef>
              <a:buNone/>
              <a:defRPr sz="1000" cap="none" spc="100" baseline="0">
                <a:solidFill>
                  <a:srgbClr val="737373"/>
                </a:solidFill>
              </a:defRPr>
            </a:lvl1pPr>
          </a:lstStyle>
          <a:p>
            <a:pPr lvl="0"/>
            <a:r>
              <a:rPr lang="en-US"/>
              <a:t>Header style in one line</a:t>
            </a:r>
            <a:endParaRPr lang="en-GB"/>
          </a:p>
        </p:txBody>
      </p:sp>
    </p:spTree>
    <p:extLst>
      <p:ext uri="{BB962C8B-B14F-4D97-AF65-F5344CB8AC3E}">
        <p14:creationId xmlns:p14="http://schemas.microsoft.com/office/powerpoint/2010/main" val="131818344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image" Target="../media/image13.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image" Target="../media/image14.png"/><Relationship Id="rId50" Type="http://schemas.openxmlformats.org/officeDocument/2006/relationships/image" Target="../media/image17.svg"/><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image" Target="../media/image16.png"/><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image" Target="../media/image15.svg"/><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theme" Target="../theme/theme6.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1" Type="http://schemas.openxmlformats.org/officeDocument/2006/relationships/slideLayout" Target="../slideLayouts/slideLayout66.xml"/><Relationship Id="rId6"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36.xml"/><Relationship Id="rId21" Type="http://schemas.openxmlformats.org/officeDocument/2006/relationships/slideLayout" Target="../slideLayouts/slideLayout131.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63" Type="http://schemas.openxmlformats.org/officeDocument/2006/relationships/slideLayout" Target="../slideLayouts/slideLayout173.xml"/><Relationship Id="rId68" Type="http://schemas.openxmlformats.org/officeDocument/2006/relationships/slideLayout" Target="../slideLayouts/slideLayout178.xml"/><Relationship Id="rId16" Type="http://schemas.openxmlformats.org/officeDocument/2006/relationships/slideLayout" Target="../slideLayouts/slideLayout126.xml"/><Relationship Id="rId11" Type="http://schemas.openxmlformats.org/officeDocument/2006/relationships/slideLayout" Target="../slideLayouts/slideLayout121.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53" Type="http://schemas.openxmlformats.org/officeDocument/2006/relationships/slideLayout" Target="../slideLayouts/slideLayout163.xml"/><Relationship Id="rId58" Type="http://schemas.openxmlformats.org/officeDocument/2006/relationships/slideLayout" Target="../slideLayouts/slideLayout168.xml"/><Relationship Id="rId74" Type="http://schemas.openxmlformats.org/officeDocument/2006/relationships/slideLayout" Target="../slideLayouts/slideLayout184.xml"/><Relationship Id="rId79" Type="http://schemas.openxmlformats.org/officeDocument/2006/relationships/slideLayout" Target="../slideLayouts/slideLayout189.xml"/><Relationship Id="rId5" Type="http://schemas.openxmlformats.org/officeDocument/2006/relationships/slideLayout" Target="../slideLayouts/slideLayout115.xml"/><Relationship Id="rId61" Type="http://schemas.openxmlformats.org/officeDocument/2006/relationships/slideLayout" Target="../slideLayouts/slideLayout171.xml"/><Relationship Id="rId82" Type="http://schemas.openxmlformats.org/officeDocument/2006/relationships/theme" Target="../theme/theme7.xml"/><Relationship Id="rId19" Type="http://schemas.openxmlformats.org/officeDocument/2006/relationships/slideLayout" Target="../slideLayouts/slideLayout12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slideLayout" Target="../slideLayouts/slideLayout166.xml"/><Relationship Id="rId64" Type="http://schemas.openxmlformats.org/officeDocument/2006/relationships/slideLayout" Target="../slideLayouts/slideLayout174.xml"/><Relationship Id="rId69" Type="http://schemas.openxmlformats.org/officeDocument/2006/relationships/slideLayout" Target="../slideLayouts/slideLayout179.xml"/><Relationship Id="rId77" Type="http://schemas.openxmlformats.org/officeDocument/2006/relationships/slideLayout" Target="../slideLayouts/slideLayout187.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72" Type="http://schemas.openxmlformats.org/officeDocument/2006/relationships/slideLayout" Target="../slideLayouts/slideLayout182.xml"/><Relationship Id="rId80" Type="http://schemas.openxmlformats.org/officeDocument/2006/relationships/slideLayout" Target="../slideLayouts/slideLayout190.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59" Type="http://schemas.openxmlformats.org/officeDocument/2006/relationships/slideLayout" Target="../slideLayouts/slideLayout169.xml"/><Relationship Id="rId67" Type="http://schemas.openxmlformats.org/officeDocument/2006/relationships/slideLayout" Target="../slideLayouts/slideLayout177.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62" Type="http://schemas.openxmlformats.org/officeDocument/2006/relationships/slideLayout" Target="../slideLayouts/slideLayout172.xml"/><Relationship Id="rId70" Type="http://schemas.openxmlformats.org/officeDocument/2006/relationships/slideLayout" Target="../slideLayouts/slideLayout180.xml"/><Relationship Id="rId75" Type="http://schemas.openxmlformats.org/officeDocument/2006/relationships/slideLayout" Target="../slideLayouts/slideLayout185.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slideLayout" Target="../slideLayouts/slideLayout167.xml"/><Relationship Id="rId10" Type="http://schemas.openxmlformats.org/officeDocument/2006/relationships/slideLayout" Target="../slideLayouts/slideLayout120.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60" Type="http://schemas.openxmlformats.org/officeDocument/2006/relationships/slideLayout" Target="../slideLayouts/slideLayout170.xml"/><Relationship Id="rId65" Type="http://schemas.openxmlformats.org/officeDocument/2006/relationships/slideLayout" Target="../slideLayouts/slideLayout175.xml"/><Relationship Id="rId73" Type="http://schemas.openxmlformats.org/officeDocument/2006/relationships/slideLayout" Target="../slideLayouts/slideLayout183.xml"/><Relationship Id="rId78" Type="http://schemas.openxmlformats.org/officeDocument/2006/relationships/slideLayout" Target="../slideLayouts/slideLayout188.xml"/><Relationship Id="rId81" Type="http://schemas.openxmlformats.org/officeDocument/2006/relationships/slideLayout" Target="../slideLayouts/slideLayout19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9" Type="http://schemas.openxmlformats.org/officeDocument/2006/relationships/slideLayout" Target="../slideLayouts/slideLayout149.xml"/><Relationship Id="rId34" Type="http://schemas.openxmlformats.org/officeDocument/2006/relationships/slideLayout" Target="../slideLayouts/slideLayout144.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76" Type="http://schemas.openxmlformats.org/officeDocument/2006/relationships/slideLayout" Target="../slideLayouts/slideLayout186.xml"/><Relationship Id="rId7" Type="http://schemas.openxmlformats.org/officeDocument/2006/relationships/slideLayout" Target="../slideLayouts/slideLayout117.xml"/><Relationship Id="rId71" Type="http://schemas.openxmlformats.org/officeDocument/2006/relationships/slideLayout" Target="../slideLayouts/slideLayout181.xml"/><Relationship Id="rId2" Type="http://schemas.openxmlformats.org/officeDocument/2006/relationships/slideLayout" Target="../slideLayouts/slideLayout112.xml"/><Relationship Id="rId29" Type="http://schemas.openxmlformats.org/officeDocument/2006/relationships/slideLayout" Target="../slideLayouts/slideLayout139.xml"/><Relationship Id="rId24" Type="http://schemas.openxmlformats.org/officeDocument/2006/relationships/slideLayout" Target="../slideLayouts/slideLayout134.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66" Type="http://schemas.openxmlformats.org/officeDocument/2006/relationships/slideLayout" Target="../slideLayouts/slideLayout1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slideLayout" Target="../slideLayouts/slideLayout212.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92B68DF4-D74E-4A40-892E-A05678EFEE7E}"/>
              </a:ext>
            </a:extLst>
          </p:cNvPr>
          <p:cNvSpPr>
            <a:spLocks noGrp="1"/>
          </p:cNvSpPr>
          <p:nvPr>
            <p:ph type="sldNum" sz="quarter" idx="4"/>
          </p:nvPr>
        </p:nvSpPr>
        <p:spPr>
          <a:xfrm>
            <a:off x="11581684" y="6404449"/>
            <a:ext cx="609519" cy="219715"/>
          </a:xfrm>
          <a:prstGeom prst="rect">
            <a:avLst/>
          </a:prstGeom>
        </p:spPr>
        <p:txBody>
          <a:bodyPr vert="horz" lIns="0" tIns="0" rIns="0" bIns="0" rtlCol="0" anchor="ctr"/>
          <a:lstStyle>
            <a:lvl1pPr algn="ctr">
              <a:defRPr sz="700">
                <a:solidFill>
                  <a:schemeClr val="tx2"/>
                </a:solidFill>
              </a:defRPr>
            </a:lvl1pPr>
          </a:lstStyle>
          <a:p>
            <a:fld id="{7E059585-B169-0341-B167-64457CF78206}" type="slidenum">
              <a:rPr lang="en-US" smtClean="0"/>
              <a:pPr/>
              <a:t>‹#›</a:t>
            </a:fld>
            <a:endParaRPr lang="en-US"/>
          </a:p>
        </p:txBody>
      </p:sp>
      <p:sp>
        <p:nvSpPr>
          <p:cNvPr id="14" name="Logotype">
            <a:extLst>
              <a:ext uri="{FF2B5EF4-FFF2-40B4-BE49-F238E27FC236}">
                <a16:creationId xmlns:a16="http://schemas.microsoft.com/office/drawing/2014/main" id="{F2A901AD-4DEC-324E-9AA4-9938F967DDD3}"/>
              </a:ext>
            </a:extLst>
          </p:cNvPr>
          <p:cNvSpPr>
            <a:spLocks noGrp="1"/>
          </p:cNvSpPr>
          <p:nvPr>
            <p:ph type="dt" sz="half" idx="2"/>
          </p:nvPr>
        </p:nvSpPr>
        <p:spPr>
          <a:xfrm>
            <a:off x="11005048" y="6345936"/>
            <a:ext cx="630936" cy="338328"/>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chor="ctr"/>
          <a:lstStyle>
            <a:lvl1pPr algn="l">
              <a:defRPr sz="100">
                <a:solidFill>
                  <a:schemeClr val="tx1">
                    <a:tint val="75000"/>
                  </a:schemeClr>
                </a:solidFill>
              </a:defRPr>
            </a:lvl1pPr>
          </a:lstStyle>
          <a:p>
            <a:r>
              <a:rPr lang="en-US"/>
              <a:t> </a:t>
            </a:r>
          </a:p>
        </p:txBody>
      </p:sp>
      <p:sp>
        <p:nvSpPr>
          <p:cNvPr id="10" name="Copyright">
            <a:extLst>
              <a:ext uri="{FF2B5EF4-FFF2-40B4-BE49-F238E27FC236}">
                <a16:creationId xmlns:a16="http://schemas.microsoft.com/office/drawing/2014/main" id="{73CE7FF7-3D70-FA44-9486-10DB966913A0}"/>
              </a:ext>
            </a:extLst>
          </p:cNvPr>
          <p:cNvSpPr>
            <a:spLocks noGrp="1"/>
          </p:cNvSpPr>
          <p:nvPr>
            <p:ph type="ftr" sz="quarter" idx="3"/>
          </p:nvPr>
        </p:nvSpPr>
        <p:spPr>
          <a:xfrm>
            <a:off x="610880" y="6482302"/>
            <a:ext cx="2670048" cy="64008"/>
          </a:xfrm>
          <a:prstGeom prst="rect">
            <a:avLst/>
          </a:prstGeom>
          <a:blipFill>
            <a:blip r:embed="rId5">
              <a:extLst>
                <a:ext uri="{96DAC541-7B7A-43D3-8B79-37D633B846F1}">
                  <asvg:svgBlip xmlns:asvg="http://schemas.microsoft.com/office/drawing/2016/SVG/main" r:embed="rId6"/>
                </a:ext>
              </a:extLst>
            </a:blip>
            <a:stretch>
              <a:fillRect/>
            </a:stretch>
          </a:blipFill>
        </p:spPr>
        <p:txBody>
          <a:bodyPr vert="horz" lIns="0" tIns="0" rIns="0" bIns="0" rtlCol="0" anchor="ctr"/>
          <a:lstStyle>
            <a:lvl1pPr algn="l">
              <a:defRPr sz="100">
                <a:solidFill>
                  <a:schemeClr val="tx1">
                    <a:tint val="75000"/>
                  </a:schemeClr>
                </a:solidFill>
              </a:defRPr>
            </a:lvl1pPr>
          </a:lstStyle>
          <a:p>
            <a:r>
              <a:rPr lang="en-US"/>
              <a:t> </a:t>
            </a:r>
          </a:p>
        </p:txBody>
      </p:sp>
      <p:sp>
        <p:nvSpPr>
          <p:cNvPr id="3" name="Text Placeholder">
            <a:extLst>
              <a:ext uri="{FF2B5EF4-FFF2-40B4-BE49-F238E27FC236}">
                <a16:creationId xmlns:a16="http://schemas.microsoft.com/office/drawing/2014/main" id="{A70D723F-AA85-974B-A721-4C1B8AB217EE}"/>
              </a:ext>
            </a:extLst>
          </p:cNvPr>
          <p:cNvSpPr>
            <a:spLocks noGrp="1"/>
          </p:cNvSpPr>
          <p:nvPr>
            <p:ph type="body" idx="1"/>
          </p:nvPr>
        </p:nvSpPr>
        <p:spPr>
          <a:xfrm>
            <a:off x="610315" y="1962149"/>
            <a:ext cx="10972165" cy="420846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15B2D54A-44C0-3B44-90B5-5739DAF99BA9}"/>
              </a:ext>
            </a:extLst>
          </p:cNvPr>
          <p:cNvSpPr>
            <a:spLocks noGrp="1"/>
          </p:cNvSpPr>
          <p:nvPr>
            <p:ph type="title"/>
          </p:nvPr>
        </p:nvSpPr>
        <p:spPr>
          <a:xfrm>
            <a:off x="610315" y="846764"/>
            <a:ext cx="10972166" cy="281039"/>
          </a:xfrm>
          <a:prstGeom prst="rect">
            <a:avLst/>
          </a:prstGeom>
        </p:spPr>
        <p:txBody>
          <a:bodyPr vert="horz" lIns="0" tIns="0" rIns="0" bIns="0" rtlCol="0" anchor="t">
            <a:spAutoFit/>
          </a:bodyPr>
          <a:lstStyle/>
          <a:p>
            <a:r>
              <a:rPr lang="en-US"/>
              <a:t>Click to edit Master title style</a:t>
            </a:r>
          </a:p>
        </p:txBody>
      </p:sp>
    </p:spTree>
    <p:extLst>
      <p:ext uri="{BB962C8B-B14F-4D97-AF65-F5344CB8AC3E}">
        <p14:creationId xmlns:p14="http://schemas.microsoft.com/office/powerpoint/2010/main" val="3820000309"/>
      </p:ext>
    </p:extLst>
  </p:cSld>
  <p:clrMap bg1="lt1" tx1="dk1" bg2="lt2" tx2="dk2" accent1="accent1" accent2="accent2" accent3="accent3" accent4="accent4" accent5="accent5" accent6="accent6" hlink="hlink" folHlink="folHlink"/>
  <p:sldLayoutIdLst>
    <p:sldLayoutId id="2147483697" r:id="rId1"/>
  </p:sldLayoutIdLst>
  <p:hf hdr="0"/>
  <p:txStyles>
    <p:titleStyle>
      <a:lvl1pPr algn="l" defTabSz="914400" rtl="0" eaLnBrk="1" latinLnBrk="0" hangingPunct="1">
        <a:lnSpc>
          <a:spcPct val="90000"/>
        </a:lnSpc>
        <a:spcBef>
          <a:spcPct val="0"/>
        </a:spcBef>
        <a:buNone/>
        <a:defRPr sz="2000" kern="1200" cap="all"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1pPr>
      <a:lvl2pPr marL="457200" indent="-227013"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2pPr>
      <a:lvl3pPr marL="6858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8">
          <p15:clr>
            <a:srgbClr val="F26B43"/>
          </p15:clr>
        </p15:guide>
        <p15:guide id="3" orient="horz" pos="1236">
          <p15:clr>
            <a:srgbClr val="F26B43"/>
          </p15:clr>
        </p15:guide>
        <p15:guide id="4" orient="horz" pos="400">
          <p15:clr>
            <a:srgbClr val="F26B43"/>
          </p15:clr>
        </p15:guide>
        <p15:guide id="5" orient="horz" pos="38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B6742-7D34-40C1-8DF1-0A0141E97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D2C5A-78BF-40B2-A45B-B331E494A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BE31A-B43A-4F43-A30B-7B991F848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C190C-D469-4D14-9C75-80B8C5F77837}" type="datetimeFigureOut">
              <a:rPr lang="en-US" smtClean="0"/>
              <a:t>3/29/2021</a:t>
            </a:fld>
            <a:endParaRPr lang="en-US"/>
          </a:p>
        </p:txBody>
      </p:sp>
      <p:sp>
        <p:nvSpPr>
          <p:cNvPr id="5" name="Footer Placeholder 4">
            <a:extLst>
              <a:ext uri="{FF2B5EF4-FFF2-40B4-BE49-F238E27FC236}">
                <a16:creationId xmlns:a16="http://schemas.microsoft.com/office/drawing/2014/main" id="{33A7E171-6F4C-4065-A77B-355779BC9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89A4C-5289-4D78-A689-23BFD17932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6F853-4826-4755-860B-DB42C2469991}" type="slidenum">
              <a:rPr lang="en-US" smtClean="0"/>
              <a:t>‹#›</a:t>
            </a:fld>
            <a:endParaRPr lang="en-US"/>
          </a:p>
        </p:txBody>
      </p:sp>
    </p:spTree>
    <p:extLst>
      <p:ext uri="{BB962C8B-B14F-4D97-AF65-F5344CB8AC3E}">
        <p14:creationId xmlns:p14="http://schemas.microsoft.com/office/powerpoint/2010/main" val="21981511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9157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Lst>
  <p:txStyles>
    <p:titleStyle>
      <a:lvl1pPr>
        <a:lnSpc>
          <a:spcPct val="80000"/>
        </a:lnSpc>
        <a:defRPr sz="6800" b="1">
          <a:solidFill>
            <a:schemeClr val="bg1"/>
          </a:solidFill>
          <a:latin typeface="Brown" pitchFamily="50" charset="0"/>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6">
          <p15:clr>
            <a:srgbClr val="F26B43"/>
          </p15:clr>
        </p15:guide>
        <p15:guide id="4" orient="horz" pos="515">
          <p15:clr>
            <a:srgbClr val="F26B43"/>
          </p15:clr>
        </p15:guide>
        <p15:guide id="5" orient="horz" pos="744">
          <p15:clr>
            <a:srgbClr val="F26B43"/>
          </p15:clr>
        </p15:guide>
        <p15:guide id="6" pos="71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84350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ftr="0" dt="0"/>
  <p:txStyles>
    <p:titleStyle>
      <a:lvl1pPr>
        <a:lnSpc>
          <a:spcPct val="80000"/>
        </a:lnSpc>
        <a:defRPr sz="6800" b="1">
          <a:solidFill>
            <a:schemeClr val="bg1"/>
          </a:solidFill>
          <a:latin typeface="Brown" pitchFamily="50" charset="0"/>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6">
          <p15:clr>
            <a:srgbClr val="F26B43"/>
          </p15:clr>
        </p15:guide>
        <p15:guide id="4" orient="horz" pos="515">
          <p15:clr>
            <a:srgbClr val="F26B43"/>
          </p15:clr>
        </p15:guide>
        <p15:guide id="5" orient="horz" pos="744">
          <p15:clr>
            <a:srgbClr val="F26B43"/>
          </p15:clr>
        </p15:guide>
        <p15:guide id="6" pos="7104">
          <p15:clr>
            <a:srgbClr val="F26B43"/>
          </p15:clr>
        </p15:guide>
        <p15:guide id="7" orient="horz" pos="420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981501"/>
      </p:ext>
    </p:extLst>
  </p:cSld>
  <p:clrMap bg1="lt1" tx1="dk1" bg2="lt2" tx2="dk2" accent1="accent1" accent2="accent2" accent3="accent3" accent4="accent4" accent5="accent5" accent6="accent6" hlink="hlink" folHlink="folHlink"/>
  <p:sldLayoutIdLst>
    <p:sldLayoutId id="2147483776" r:id="rId1"/>
    <p:sldLayoutId id="2147483777"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92B68DF4-D74E-4A40-892E-A05678EFEE7E}"/>
              </a:ext>
            </a:extLst>
          </p:cNvPr>
          <p:cNvSpPr>
            <a:spLocks noGrp="1"/>
          </p:cNvSpPr>
          <p:nvPr>
            <p:ph type="sldNum" sz="quarter" idx="4"/>
          </p:nvPr>
        </p:nvSpPr>
        <p:spPr>
          <a:xfrm>
            <a:off x="11581684" y="6404449"/>
            <a:ext cx="609519" cy="219715"/>
          </a:xfrm>
          <a:prstGeom prst="rect">
            <a:avLst/>
          </a:prstGeom>
        </p:spPr>
        <p:txBody>
          <a:bodyPr vert="horz" lIns="0" tIns="0" rIns="0" bIns="0" rtlCol="0" anchor="ctr"/>
          <a:lstStyle>
            <a:lvl1pPr algn="ctr">
              <a:defRPr sz="700">
                <a:solidFill>
                  <a:schemeClr val="tx2"/>
                </a:solidFill>
              </a:defRPr>
            </a:lvl1pPr>
          </a:lstStyle>
          <a:p>
            <a:fld id="{7E059585-B169-0341-B167-64457CF78206}" type="slidenum">
              <a:rPr lang="en-US" smtClean="0"/>
              <a:pPr/>
              <a:t>‹#›</a:t>
            </a:fld>
            <a:endParaRPr lang="en-US"/>
          </a:p>
        </p:txBody>
      </p:sp>
      <p:sp>
        <p:nvSpPr>
          <p:cNvPr id="14" name="Logotype">
            <a:extLst>
              <a:ext uri="{FF2B5EF4-FFF2-40B4-BE49-F238E27FC236}">
                <a16:creationId xmlns:a16="http://schemas.microsoft.com/office/drawing/2014/main" id="{F2A901AD-4DEC-324E-9AA4-9938F967DDD3}"/>
              </a:ext>
            </a:extLst>
          </p:cNvPr>
          <p:cNvSpPr>
            <a:spLocks noGrp="1"/>
          </p:cNvSpPr>
          <p:nvPr>
            <p:ph type="dt" sz="half" idx="2"/>
          </p:nvPr>
        </p:nvSpPr>
        <p:spPr>
          <a:xfrm>
            <a:off x="11005048" y="6400006"/>
            <a:ext cx="576072" cy="228600"/>
          </a:xfrm>
          <a:prstGeom prst="rect">
            <a:avLst/>
          </a:prstGeom>
          <a:blipFill>
            <a:blip r:embed="rId47">
              <a:extLst>
                <a:ext uri="{96DAC541-7B7A-43D3-8B79-37D633B846F1}">
                  <asvg:svgBlip xmlns:asvg="http://schemas.microsoft.com/office/drawing/2016/SVG/main" r:embed="rId48"/>
                </a:ext>
              </a:extLst>
            </a:blip>
            <a:stretch>
              <a:fillRect/>
            </a:stretch>
          </a:blipFill>
        </p:spPr>
        <p:txBody>
          <a:bodyPr vert="horz" lIns="0" tIns="0" rIns="0" bIns="0" rtlCol="0" anchor="ctr"/>
          <a:lstStyle>
            <a:lvl1pPr algn="l">
              <a:defRPr sz="100">
                <a:solidFill>
                  <a:schemeClr val="tx1">
                    <a:tint val="75000"/>
                  </a:schemeClr>
                </a:solidFill>
              </a:defRPr>
            </a:lvl1pPr>
          </a:lstStyle>
          <a:p>
            <a:r>
              <a:rPr lang="en-US"/>
              <a:t> </a:t>
            </a:r>
          </a:p>
        </p:txBody>
      </p:sp>
      <p:sp>
        <p:nvSpPr>
          <p:cNvPr id="10" name="Copyright">
            <a:extLst>
              <a:ext uri="{FF2B5EF4-FFF2-40B4-BE49-F238E27FC236}">
                <a16:creationId xmlns:a16="http://schemas.microsoft.com/office/drawing/2014/main" id="{73CE7FF7-3D70-FA44-9486-10DB966913A0}"/>
              </a:ext>
            </a:extLst>
          </p:cNvPr>
          <p:cNvSpPr>
            <a:spLocks noGrp="1"/>
          </p:cNvSpPr>
          <p:nvPr>
            <p:ph type="ftr" sz="quarter" idx="3"/>
          </p:nvPr>
        </p:nvSpPr>
        <p:spPr>
          <a:xfrm>
            <a:off x="610880" y="6482302"/>
            <a:ext cx="2633472" cy="64008"/>
          </a:xfrm>
          <a:prstGeom prst="rect">
            <a:avLst/>
          </a:prstGeom>
          <a:blipFill>
            <a:blip r:embed="rId49">
              <a:extLst>
                <a:ext uri="{96DAC541-7B7A-43D3-8B79-37D633B846F1}">
                  <asvg:svgBlip xmlns:asvg="http://schemas.microsoft.com/office/drawing/2016/SVG/main" r:embed="rId50"/>
                </a:ext>
              </a:extLst>
            </a:blip>
            <a:stretch>
              <a:fillRect/>
            </a:stretch>
          </a:blipFill>
        </p:spPr>
        <p:txBody>
          <a:bodyPr vert="horz" lIns="0" tIns="0" rIns="0" bIns="0" rtlCol="0" anchor="ctr"/>
          <a:lstStyle>
            <a:lvl1pPr algn="l">
              <a:defRPr sz="100">
                <a:solidFill>
                  <a:schemeClr val="tx1">
                    <a:tint val="75000"/>
                  </a:schemeClr>
                </a:solidFill>
              </a:defRPr>
            </a:lvl1pPr>
          </a:lstStyle>
          <a:p>
            <a:r>
              <a:rPr lang="en-US"/>
              <a:t> </a:t>
            </a:r>
          </a:p>
        </p:txBody>
      </p:sp>
      <p:sp>
        <p:nvSpPr>
          <p:cNvPr id="3" name="Text Placeholder">
            <a:extLst>
              <a:ext uri="{FF2B5EF4-FFF2-40B4-BE49-F238E27FC236}">
                <a16:creationId xmlns:a16="http://schemas.microsoft.com/office/drawing/2014/main" id="{A70D723F-AA85-974B-A721-4C1B8AB217EE}"/>
              </a:ext>
            </a:extLst>
          </p:cNvPr>
          <p:cNvSpPr>
            <a:spLocks noGrp="1"/>
          </p:cNvSpPr>
          <p:nvPr>
            <p:ph type="body" idx="1"/>
          </p:nvPr>
        </p:nvSpPr>
        <p:spPr>
          <a:xfrm>
            <a:off x="610315" y="1962149"/>
            <a:ext cx="10972165" cy="420846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15B2D54A-44C0-3B44-90B5-5739DAF99BA9}"/>
              </a:ext>
            </a:extLst>
          </p:cNvPr>
          <p:cNvSpPr>
            <a:spLocks noGrp="1"/>
          </p:cNvSpPr>
          <p:nvPr>
            <p:ph type="title"/>
          </p:nvPr>
        </p:nvSpPr>
        <p:spPr>
          <a:xfrm>
            <a:off x="610315" y="846764"/>
            <a:ext cx="10972166" cy="281039"/>
          </a:xfrm>
          <a:prstGeom prst="rect">
            <a:avLst/>
          </a:prstGeom>
        </p:spPr>
        <p:txBody>
          <a:bodyPr vert="horz" lIns="0" tIns="0" rIns="0" bIns="0" rtlCol="0" anchor="t">
            <a:spAutoFit/>
          </a:bodyPr>
          <a:lstStyle/>
          <a:p>
            <a:r>
              <a:rPr lang="en-US"/>
              <a:t>Click to edit Master title style</a:t>
            </a:r>
          </a:p>
        </p:txBody>
      </p:sp>
    </p:spTree>
    <p:extLst>
      <p:ext uri="{BB962C8B-B14F-4D97-AF65-F5344CB8AC3E}">
        <p14:creationId xmlns:p14="http://schemas.microsoft.com/office/powerpoint/2010/main" val="410038616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4" r:id="rId45"/>
  </p:sldLayoutIdLst>
  <p:hf hdr="0"/>
  <p:txStyles>
    <p:titleStyle>
      <a:lvl1pPr algn="l" defTabSz="914400" rtl="0" eaLnBrk="1" latinLnBrk="0" hangingPunct="1">
        <a:lnSpc>
          <a:spcPct val="90000"/>
        </a:lnSpc>
        <a:spcBef>
          <a:spcPct val="0"/>
        </a:spcBef>
        <a:buNone/>
        <a:defRPr sz="2000" kern="1200" cap="all"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mn-lt"/>
          <a:ea typeface="+mn-ea"/>
          <a:cs typeface="+mn-cs"/>
        </a:defRPr>
      </a:lvl1pPr>
      <a:lvl2pPr marL="457200" indent="-227013"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2pPr>
      <a:lvl3pPr marL="6858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DM Sans" pitchFamily="2"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8">
          <p15:clr>
            <a:srgbClr val="F26B43"/>
          </p15:clr>
        </p15:guide>
        <p15:guide id="3" orient="horz" pos="1236">
          <p15:clr>
            <a:srgbClr val="F26B43"/>
          </p15:clr>
        </p15:guide>
        <p15:guide id="4" orient="horz" pos="400">
          <p15:clr>
            <a:srgbClr val="F26B43"/>
          </p15:clr>
        </p15:guide>
        <p15:guide id="5" orient="horz" pos="388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9566" y="559147"/>
            <a:ext cx="11046524" cy="430887"/>
          </a:xfrm>
          <a:prstGeom prst="rect">
            <a:avLst/>
          </a:prstGeom>
        </p:spPr>
        <p:txBody>
          <a:bodyPr wrap="square" lIns="0" tIns="0" rIns="0" bIns="0">
            <a:spAutoFit/>
          </a:bodyPr>
          <a:lstStyle>
            <a:lvl1pPr>
              <a:defRPr sz="2800" b="1" i="0">
                <a:solidFill>
                  <a:srgbClr val="002C44"/>
                </a:solidFill>
                <a:latin typeface="Arial"/>
                <a:cs typeface="Arial"/>
              </a:defRPr>
            </a:lvl1pPr>
          </a:lstStyle>
          <a:p>
            <a:endParaRPr/>
          </a:p>
        </p:txBody>
      </p:sp>
      <p:sp>
        <p:nvSpPr>
          <p:cNvPr id="3" name="Holder 3"/>
          <p:cNvSpPr>
            <a:spLocks noGrp="1"/>
          </p:cNvSpPr>
          <p:nvPr>
            <p:ph type="body" idx="1"/>
          </p:nvPr>
        </p:nvSpPr>
        <p:spPr>
          <a:xfrm>
            <a:off x="674335" y="2481868"/>
            <a:ext cx="10851752"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6"/>
          <p:cNvSpPr>
            <a:spLocks noGrp="1"/>
          </p:cNvSpPr>
          <p:nvPr>
            <p:ph type="sldNum" sz="quarter" idx="4"/>
          </p:nvPr>
        </p:nvSpPr>
        <p:spPr>
          <a:xfrm>
            <a:off x="11785603" y="6499657"/>
            <a:ext cx="189021" cy="221185"/>
          </a:xfrm>
          <a:prstGeom prst="rect">
            <a:avLst/>
          </a:prstGeom>
        </p:spPr>
        <p:txBody>
          <a:bodyPr lIns="0" tIns="0" rIns="0" bIns="0"/>
          <a:lstStyle>
            <a:lvl1pPr algn="ctr">
              <a:defRPr sz="931">
                <a:solidFill>
                  <a:schemeClr val="tx1"/>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9963076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1" r:id="rId55"/>
    <p:sldLayoutId id="2147483882" r:id="rId56"/>
    <p:sldLayoutId id="2147483883" r:id="rId57"/>
    <p:sldLayoutId id="2147483884" r:id="rId58"/>
    <p:sldLayoutId id="2147483885" r:id="rId59"/>
    <p:sldLayoutId id="2147483886" r:id="rId60"/>
    <p:sldLayoutId id="2147483887" r:id="rId61"/>
    <p:sldLayoutId id="2147483888" r:id="rId62"/>
    <p:sldLayoutId id="2147483889" r:id="rId63"/>
    <p:sldLayoutId id="2147483890" r:id="rId64"/>
    <p:sldLayoutId id="2147483891" r:id="rId65"/>
    <p:sldLayoutId id="2147483892" r:id="rId66"/>
    <p:sldLayoutId id="2147483893" r:id="rId67"/>
    <p:sldLayoutId id="2147483894" r:id="rId68"/>
    <p:sldLayoutId id="2147483895" r:id="rId69"/>
    <p:sldLayoutId id="2147483896" r:id="rId70"/>
    <p:sldLayoutId id="2147483897" r:id="rId71"/>
    <p:sldLayoutId id="2147483898" r:id="rId72"/>
    <p:sldLayoutId id="2147483899" r:id="rId73"/>
    <p:sldLayoutId id="2147483900" r:id="rId74"/>
    <p:sldLayoutId id="2147483901" r:id="rId75"/>
    <p:sldLayoutId id="2147483903" r:id="rId76"/>
    <p:sldLayoutId id="2147483904" r:id="rId77"/>
    <p:sldLayoutId id="2147483905" r:id="rId78"/>
    <p:sldLayoutId id="2147483906" r:id="rId79"/>
    <p:sldLayoutId id="2147483907" r:id="rId80"/>
    <p:sldLayoutId id="2147483908" r:id="rId81"/>
  </p:sldLayoutIdLst>
  <p:hf hdr="0" ftr="0" dt="0"/>
  <p:txStyles>
    <p:titleStyle>
      <a:lvl1pPr>
        <a:defRPr>
          <a:latin typeface="+mj-lt"/>
          <a:ea typeface="+mj-ea"/>
          <a:cs typeface="+mj-cs"/>
        </a:defRPr>
      </a:lvl1pPr>
    </p:titleStyle>
    <p:bodyStyle>
      <a:lvl1pPr marL="0">
        <a:defRPr>
          <a:latin typeface="+mn-lt"/>
          <a:ea typeface="+mn-ea"/>
          <a:cs typeface="+mn-cs"/>
        </a:defRPr>
      </a:lvl1pPr>
      <a:lvl2pPr marL="593809">
        <a:defRPr>
          <a:latin typeface="+mn-lt"/>
          <a:ea typeface="+mn-ea"/>
          <a:cs typeface="+mn-cs"/>
        </a:defRPr>
      </a:lvl2pPr>
      <a:lvl3pPr marL="1187618">
        <a:defRPr>
          <a:latin typeface="+mn-lt"/>
          <a:ea typeface="+mn-ea"/>
          <a:cs typeface="+mn-cs"/>
        </a:defRPr>
      </a:lvl3pPr>
      <a:lvl4pPr marL="1781425">
        <a:defRPr>
          <a:latin typeface="+mn-lt"/>
          <a:ea typeface="+mn-ea"/>
          <a:cs typeface="+mn-cs"/>
        </a:defRPr>
      </a:lvl4pPr>
      <a:lvl5pPr marL="2375236">
        <a:defRPr>
          <a:latin typeface="+mn-lt"/>
          <a:ea typeface="+mn-ea"/>
          <a:cs typeface="+mn-cs"/>
        </a:defRPr>
      </a:lvl5pPr>
      <a:lvl6pPr marL="2969042">
        <a:defRPr>
          <a:latin typeface="+mn-lt"/>
          <a:ea typeface="+mn-ea"/>
          <a:cs typeface="+mn-cs"/>
        </a:defRPr>
      </a:lvl6pPr>
      <a:lvl7pPr marL="3562852">
        <a:defRPr>
          <a:latin typeface="+mn-lt"/>
          <a:ea typeface="+mn-ea"/>
          <a:cs typeface="+mn-cs"/>
        </a:defRPr>
      </a:lvl7pPr>
      <a:lvl8pPr marL="4156660">
        <a:defRPr>
          <a:latin typeface="+mn-lt"/>
          <a:ea typeface="+mn-ea"/>
          <a:cs typeface="+mn-cs"/>
        </a:defRPr>
      </a:lvl8pPr>
      <a:lvl9pPr marL="4750468">
        <a:defRPr>
          <a:latin typeface="+mn-lt"/>
          <a:ea typeface="+mn-ea"/>
          <a:cs typeface="+mn-cs"/>
        </a:defRPr>
      </a:lvl9pPr>
    </p:bodyStyle>
    <p:otherStyle>
      <a:lvl1pPr marL="0">
        <a:defRPr>
          <a:latin typeface="+mn-lt"/>
          <a:ea typeface="+mn-ea"/>
          <a:cs typeface="+mn-cs"/>
        </a:defRPr>
      </a:lvl1pPr>
      <a:lvl2pPr marL="593809">
        <a:defRPr>
          <a:latin typeface="+mn-lt"/>
          <a:ea typeface="+mn-ea"/>
          <a:cs typeface="+mn-cs"/>
        </a:defRPr>
      </a:lvl2pPr>
      <a:lvl3pPr marL="1187618">
        <a:defRPr>
          <a:latin typeface="+mn-lt"/>
          <a:ea typeface="+mn-ea"/>
          <a:cs typeface="+mn-cs"/>
        </a:defRPr>
      </a:lvl3pPr>
      <a:lvl4pPr marL="1781425">
        <a:defRPr>
          <a:latin typeface="+mn-lt"/>
          <a:ea typeface="+mn-ea"/>
          <a:cs typeface="+mn-cs"/>
        </a:defRPr>
      </a:lvl4pPr>
      <a:lvl5pPr marL="2375236">
        <a:defRPr>
          <a:latin typeface="+mn-lt"/>
          <a:ea typeface="+mn-ea"/>
          <a:cs typeface="+mn-cs"/>
        </a:defRPr>
      </a:lvl5pPr>
      <a:lvl6pPr marL="2969042">
        <a:defRPr>
          <a:latin typeface="+mn-lt"/>
          <a:ea typeface="+mn-ea"/>
          <a:cs typeface="+mn-cs"/>
        </a:defRPr>
      </a:lvl6pPr>
      <a:lvl7pPr marL="3562852">
        <a:defRPr>
          <a:latin typeface="+mn-lt"/>
          <a:ea typeface="+mn-ea"/>
          <a:cs typeface="+mn-cs"/>
        </a:defRPr>
      </a:lvl7pPr>
      <a:lvl8pPr marL="4156660">
        <a:defRPr>
          <a:latin typeface="+mn-lt"/>
          <a:ea typeface="+mn-ea"/>
          <a:cs typeface="+mn-cs"/>
        </a:defRPr>
      </a:lvl8pPr>
      <a:lvl9pPr marL="4750468">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46038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Lst>
  <p:txStyles>
    <p:titleStyle>
      <a:lvl1pPr algn="l" defTabSz="1219170" rtl="0" eaLnBrk="1" latinLnBrk="0" hangingPunct="1">
        <a:lnSpc>
          <a:spcPts val="2800"/>
        </a:lnSpc>
        <a:spcBef>
          <a:spcPct val="0"/>
        </a:spcBef>
        <a:buNone/>
        <a:defRPr sz="2400" b="0" i="0" kern="1200">
          <a:solidFill>
            <a:schemeClr val="tx1"/>
          </a:solidFill>
          <a:latin typeface="Montserrat Medium" charset="0"/>
          <a:ea typeface="Montserrat Medium" charset="0"/>
          <a:cs typeface="Montserrat Medium"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p15:clr>
            <a:srgbClr val="F26B43"/>
          </p15:clr>
        </p15:guide>
        <p15:guide id="2" pos="2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2.jpe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image" Target="../media/image141.png"/><Relationship Id="rId26" Type="http://schemas.openxmlformats.org/officeDocument/2006/relationships/image" Target="../media/image145.png"/><Relationship Id="rId39" Type="http://schemas.openxmlformats.org/officeDocument/2006/relationships/image" Target="../media/image151.png"/><Relationship Id="rId21" Type="http://schemas.openxmlformats.org/officeDocument/2006/relationships/slide" Target="slide28.xml"/><Relationship Id="rId34" Type="http://schemas.openxmlformats.org/officeDocument/2006/relationships/image" Target="../media/image149.png"/><Relationship Id="rId7" Type="http://schemas.openxmlformats.org/officeDocument/2006/relationships/image" Target="../media/image135.png"/><Relationship Id="rId12" Type="http://schemas.openxmlformats.org/officeDocument/2006/relationships/image" Target="../media/image138.png"/><Relationship Id="rId17" Type="http://schemas.openxmlformats.org/officeDocument/2006/relationships/slide" Target="slide22.xml"/><Relationship Id="rId25" Type="http://schemas.openxmlformats.org/officeDocument/2006/relationships/slide" Target="slide27.xml"/><Relationship Id="rId33" Type="http://schemas.openxmlformats.org/officeDocument/2006/relationships/slide" Target="slide16.xml"/><Relationship Id="rId38" Type="http://schemas.openxmlformats.org/officeDocument/2006/relationships/image" Target="../media/image150.png"/><Relationship Id="rId2" Type="http://schemas.openxmlformats.org/officeDocument/2006/relationships/notesSlide" Target="../notesSlides/notesSlide5.xml"/><Relationship Id="rId16" Type="http://schemas.openxmlformats.org/officeDocument/2006/relationships/image" Target="../media/image140.png"/><Relationship Id="rId20" Type="http://schemas.openxmlformats.org/officeDocument/2006/relationships/image" Target="../media/image142.png"/><Relationship Id="rId29" Type="http://schemas.openxmlformats.org/officeDocument/2006/relationships/slide" Target="slide26.xml"/><Relationship Id="rId1" Type="http://schemas.openxmlformats.org/officeDocument/2006/relationships/slideLayout" Target="../slideLayouts/slideLayout8.xml"/><Relationship Id="rId6" Type="http://schemas.openxmlformats.org/officeDocument/2006/relationships/image" Target="../media/image134.png"/><Relationship Id="rId11" Type="http://schemas.openxmlformats.org/officeDocument/2006/relationships/slide" Target="slide18.xml"/><Relationship Id="rId24" Type="http://schemas.openxmlformats.org/officeDocument/2006/relationships/image" Target="../media/image144.png"/><Relationship Id="rId32" Type="http://schemas.openxmlformats.org/officeDocument/2006/relationships/image" Target="../media/image148.png"/><Relationship Id="rId37" Type="http://schemas.openxmlformats.org/officeDocument/2006/relationships/slide" Target="slide29.xml"/><Relationship Id="rId40" Type="http://schemas.openxmlformats.org/officeDocument/2006/relationships/slide" Target="slide25.xml"/><Relationship Id="rId5" Type="http://schemas.openxmlformats.org/officeDocument/2006/relationships/image" Target="../media/image133.png"/><Relationship Id="rId15" Type="http://schemas.openxmlformats.org/officeDocument/2006/relationships/slide" Target="slide23.xml"/><Relationship Id="rId23" Type="http://schemas.openxmlformats.org/officeDocument/2006/relationships/slide" Target="slide33.xml"/><Relationship Id="rId28" Type="http://schemas.openxmlformats.org/officeDocument/2006/relationships/image" Target="../media/image146.png"/><Relationship Id="rId36" Type="http://schemas.openxmlformats.org/officeDocument/2006/relationships/slide" Target="slide31.xml"/><Relationship Id="rId10" Type="http://schemas.openxmlformats.org/officeDocument/2006/relationships/image" Target="../media/image137.png"/><Relationship Id="rId19" Type="http://schemas.openxmlformats.org/officeDocument/2006/relationships/slide" Target="slide24.xml"/><Relationship Id="rId31" Type="http://schemas.openxmlformats.org/officeDocument/2006/relationships/slide" Target="slide19.xml"/><Relationship Id="rId4" Type="http://schemas.openxmlformats.org/officeDocument/2006/relationships/image" Target="../media/image52.png"/><Relationship Id="rId9" Type="http://schemas.openxmlformats.org/officeDocument/2006/relationships/slide" Target="slide32.xml"/><Relationship Id="rId14" Type="http://schemas.openxmlformats.org/officeDocument/2006/relationships/image" Target="../media/image139.png"/><Relationship Id="rId22" Type="http://schemas.openxmlformats.org/officeDocument/2006/relationships/image" Target="../media/image143.png"/><Relationship Id="rId27" Type="http://schemas.openxmlformats.org/officeDocument/2006/relationships/slide" Target="slide21.xml"/><Relationship Id="rId30" Type="http://schemas.openxmlformats.org/officeDocument/2006/relationships/image" Target="../media/image147.png"/><Relationship Id="rId35" Type="http://schemas.openxmlformats.org/officeDocument/2006/relationships/slide" Target="slide15.xml"/><Relationship Id="rId8" Type="http://schemas.openxmlformats.org/officeDocument/2006/relationships/image" Target="../media/image136.png"/><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48.png"/><Relationship Id="rId7" Type="http://schemas.openxmlformats.org/officeDocument/2006/relationships/image" Target="../media/image15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chart" Target="../charts/chart4.xml"/><Relationship Id="rId4" Type="http://schemas.openxmlformats.org/officeDocument/2006/relationships/image" Target="../media/image52.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4.png"/><Relationship Id="rId5" Type="http://schemas.openxmlformats.org/officeDocument/2006/relationships/image" Target="../media/image49.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48.png"/><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5.png"/><Relationship Id="rId5" Type="http://schemas.openxmlformats.org/officeDocument/2006/relationships/image" Target="../media/image49.png"/><Relationship Id="rId10" Type="http://schemas.openxmlformats.org/officeDocument/2006/relationships/image" Target="../media/image156.png"/><Relationship Id="rId4" Type="http://schemas.openxmlformats.org/officeDocument/2006/relationships/image" Target="../media/image52.png"/><Relationship Id="rId9" Type="http://schemas.openxmlformats.org/officeDocument/2006/relationships/chart" Target="../charts/chart7.xml"/></Relationships>
</file>

<file path=ppt/slides/_rels/slide1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48.png"/><Relationship Id="rId7" Type="http://schemas.openxmlformats.org/officeDocument/2006/relationships/image" Target="../media/image159.png"/><Relationship Id="rId2" Type="http://schemas.openxmlformats.org/officeDocument/2006/relationships/image" Target="../media/image157.png"/><Relationship Id="rId1" Type="http://schemas.openxmlformats.org/officeDocument/2006/relationships/slideLayout" Target="../slideLayouts/slideLayout8.xml"/><Relationship Id="rId6" Type="http://schemas.openxmlformats.org/officeDocument/2006/relationships/image" Target="../media/image158.png"/><Relationship Id="rId5" Type="http://schemas.openxmlformats.org/officeDocument/2006/relationships/image" Target="../media/image49.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52.png"/><Relationship Id="rId7" Type="http://schemas.openxmlformats.org/officeDocument/2006/relationships/image" Target="../media/image161.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147.png"/><Relationship Id="rId5" Type="http://schemas.openxmlformats.org/officeDocument/2006/relationships/image" Target="../media/image39.png"/><Relationship Id="rId4" Type="http://schemas.openxmlformats.org/officeDocument/2006/relationships/image" Target="../media/image49.png"/><Relationship Id="rId9" Type="http://schemas.openxmlformats.org/officeDocument/2006/relationships/image" Target="../media/image163.pn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1.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image" Target="../media/image166.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48.png"/><Relationship Id="rId7" Type="http://schemas.openxmlformats.org/officeDocument/2006/relationships/image" Target="../media/image16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52.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71.png"/><Relationship Id="rId5" Type="http://schemas.openxmlformats.org/officeDocument/2006/relationships/image" Target="../media/image49.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73.png"/><Relationship Id="rId2" Type="http://schemas.openxmlformats.org/officeDocument/2006/relationships/chart" Target="../charts/chart9.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172.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49.png"/><Relationship Id="rId7" Type="http://schemas.openxmlformats.org/officeDocument/2006/relationships/image" Target="../media/image176.png"/><Relationship Id="rId12" Type="http://schemas.openxmlformats.org/officeDocument/2006/relationships/image" Target="../media/image18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75.png"/><Relationship Id="rId11" Type="http://schemas.openxmlformats.org/officeDocument/2006/relationships/image" Target="../media/image179.png"/><Relationship Id="rId5" Type="http://schemas.openxmlformats.org/officeDocument/2006/relationships/image" Target="../media/image174.png"/><Relationship Id="rId10" Type="http://schemas.openxmlformats.org/officeDocument/2006/relationships/chart" Target="../charts/chart10.xml"/><Relationship Id="rId4" Type="http://schemas.openxmlformats.org/officeDocument/2006/relationships/image" Target="../media/image48.png"/><Relationship Id="rId9" Type="http://schemas.openxmlformats.org/officeDocument/2006/relationships/image" Target="../media/image178.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67.png"/><Relationship Id="rId5" Type="http://schemas.openxmlformats.org/officeDocument/2006/relationships/image" Target="../media/image181.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49.png"/><Relationship Id="rId7"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82.png"/><Relationship Id="rId11" Type="http://schemas.openxmlformats.org/officeDocument/2006/relationships/image" Target="../media/image186.png"/><Relationship Id="rId5" Type="http://schemas.openxmlformats.org/officeDocument/2006/relationships/image" Target="../media/image174.png"/><Relationship Id="rId10" Type="http://schemas.openxmlformats.org/officeDocument/2006/relationships/image" Target="../media/image185.png"/><Relationship Id="rId4" Type="http://schemas.openxmlformats.org/officeDocument/2006/relationships/image" Target="../media/image48.png"/><Relationship Id="rId9" Type="http://schemas.openxmlformats.org/officeDocument/2006/relationships/image" Target="../media/image184.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image" Target="../media/image188.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187.png"/><Relationship Id="rId9" Type="http://schemas.openxmlformats.org/officeDocument/2006/relationships/image" Target="../media/image189.png"/></Relationships>
</file>

<file path=ppt/slides/_rels/slide29.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6.png"/><Relationship Id="rId3" Type="http://schemas.openxmlformats.org/officeDocument/2006/relationships/image" Target="../media/image52.png"/><Relationship Id="rId7" Type="http://schemas.openxmlformats.org/officeDocument/2006/relationships/image" Target="../media/image191.png"/><Relationship Id="rId12" Type="http://schemas.openxmlformats.org/officeDocument/2006/relationships/image" Target="../media/image195.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190.png"/><Relationship Id="rId11" Type="http://schemas.openxmlformats.org/officeDocument/2006/relationships/image" Target="../media/image173.png"/><Relationship Id="rId5" Type="http://schemas.openxmlformats.org/officeDocument/2006/relationships/image" Target="../media/image49.png"/><Relationship Id="rId10" Type="http://schemas.openxmlformats.org/officeDocument/2006/relationships/image" Target="../media/image194.png"/><Relationship Id="rId4" Type="http://schemas.openxmlformats.org/officeDocument/2006/relationships/image" Target="../media/image153.png"/><Relationship Id="rId9" Type="http://schemas.openxmlformats.org/officeDocument/2006/relationships/image" Target="../media/image193.png"/></Relationships>
</file>

<file path=ppt/slides/_rels/slide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130.png"/><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chart" Target="../charts/chart15.xml"/><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chart" Target="../charts/chart14.xml"/><Relationship Id="rId5" Type="http://schemas.openxmlformats.org/officeDocument/2006/relationships/image" Target="../media/image197.png"/><Relationship Id="rId4" Type="http://schemas.openxmlformats.org/officeDocument/2006/relationships/image" Target="../media/image153.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98.png"/><Relationship Id="rId5" Type="http://schemas.openxmlformats.org/officeDocument/2006/relationships/image" Target="../media/image167.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48.png"/><Relationship Id="rId7" Type="http://schemas.openxmlformats.org/officeDocument/2006/relationships/image" Target="../media/image201.png"/><Relationship Id="rId12" Type="http://schemas.openxmlformats.org/officeDocument/2006/relationships/image" Target="../media/image18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00.png"/><Relationship Id="rId11" Type="http://schemas.openxmlformats.org/officeDocument/2006/relationships/image" Target="../media/image49.pn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52.png"/><Relationship Id="rId9" Type="http://schemas.openxmlformats.org/officeDocument/2006/relationships/image" Target="../media/image203.png"/></Relationships>
</file>

<file path=ppt/slides/_rels/slide3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8.xml"/><Relationship Id="rId5" Type="http://schemas.openxmlformats.org/officeDocument/2006/relationships/image" Target="../media/image208.png"/><Relationship Id="rId4" Type="http://schemas.openxmlformats.org/officeDocument/2006/relationships/image" Target="../media/image207.png"/></Relationships>
</file>

<file path=ppt/slides/_rels/slide35.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1.png"/><Relationship Id="rId2" Type="http://schemas.openxmlformats.org/officeDocument/2006/relationships/image" Target="../media/image209.png"/><Relationship Id="rId1" Type="http://schemas.openxmlformats.org/officeDocument/2006/relationships/slideLayout" Target="../slideLayouts/slideLayout8.xml"/><Relationship Id="rId6" Type="http://schemas.openxmlformats.org/officeDocument/2006/relationships/hyperlink" Target="https://thevab.com/insight/proven-strategies-tactics-audience-based-tv-buying" TargetMode="External"/><Relationship Id="rId5" Type="http://schemas.openxmlformats.org/officeDocument/2006/relationships/hyperlink" Target="https://thevab.com/our-team/leah-montner-dixon" TargetMode="External"/><Relationship Id="rId4" Type="http://schemas.openxmlformats.org/officeDocument/2006/relationships/hyperlink" Target="https://thevab.com/team-board"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213.jpeg"/><Relationship Id="rId13" Type="http://schemas.openxmlformats.org/officeDocument/2006/relationships/hyperlink" Target="https://thevab.com/our-team/leah-montner-dixon" TargetMode="External"/><Relationship Id="rId3" Type="http://schemas.openxmlformats.org/officeDocument/2006/relationships/image" Target="../media/image210.png"/><Relationship Id="rId7" Type="http://schemas.openxmlformats.org/officeDocument/2006/relationships/image" Target="../media/image212.png"/><Relationship Id="rId12" Type="http://schemas.openxmlformats.org/officeDocument/2006/relationships/hyperlink" Target="https://thevab.com/team-board" TargetMode="External"/><Relationship Id="rId2" Type="http://schemas.openxmlformats.org/officeDocument/2006/relationships/image" Target="../media/image209.png"/><Relationship Id="rId1" Type="http://schemas.openxmlformats.org/officeDocument/2006/relationships/slideLayout" Target="../slideLayouts/slideLayout8.xml"/><Relationship Id="rId6" Type="http://schemas.openxmlformats.org/officeDocument/2006/relationships/hyperlink" Target="https://thevab.com/insight/deciphering-direct-consumer" TargetMode="External"/><Relationship Id="rId11" Type="http://schemas.openxmlformats.org/officeDocument/2006/relationships/image" Target="../media/image214.png"/><Relationship Id="rId5" Type="http://schemas.openxmlformats.org/officeDocument/2006/relationships/hyperlink" Target="https://thevab.com/insight/audience-migration-context" TargetMode="External"/><Relationship Id="rId15" Type="http://schemas.openxmlformats.org/officeDocument/2006/relationships/image" Target="../media/image216.jpeg"/><Relationship Id="rId10" Type="http://schemas.openxmlformats.org/officeDocument/2006/relationships/hyperlink" Target="https://thevab.com/insight/what-audience-based-buying" TargetMode="External"/><Relationship Id="rId4" Type="http://schemas.openxmlformats.org/officeDocument/2006/relationships/hyperlink" Target="https://thevab.com/" TargetMode="External"/><Relationship Id="rId9" Type="http://schemas.openxmlformats.org/officeDocument/2006/relationships/hyperlink" Target="https://thevab.com/insight/addressable" TargetMode="External"/><Relationship Id="rId14" Type="http://schemas.openxmlformats.org/officeDocument/2006/relationships/image" Target="../media/image215.png"/></Relationships>
</file>

<file path=ppt/slides/_rels/slide3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hyperlink" Target="https://thevab.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54.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2.png"/><Relationship Id="rId21"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5.jpeg"/><Relationship Id="rId16" Type="http://schemas.openxmlformats.org/officeDocument/2006/relationships/image" Target="../media/image67.png"/><Relationship Id="rId20"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60.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54.png"/><Relationship Id="rId3" Type="http://schemas.openxmlformats.org/officeDocument/2006/relationships/image" Target="../media/image72.jpe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chart" Target="../charts/chart1.xml"/><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image" Target="../media/image48.png"/><Relationship Id="rId9" Type="http://schemas.openxmlformats.org/officeDocument/2006/relationships/image" Target="../media/image76.png"/><Relationship Id="rId14" Type="http://schemas.openxmlformats.org/officeDocument/2006/relationships/image" Target="../media/image80.png"/></Relationships>
</file>

<file path=ppt/slides/_rels/slide8.xml.rels><?xml version="1.0" encoding="UTF-8" standalone="yes"?>
<Relationships xmlns="http://schemas.openxmlformats.org/package/2006/relationships"><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jpeg"/><Relationship Id="rId39" Type="http://schemas.openxmlformats.org/officeDocument/2006/relationships/image" Target="../media/image114.png"/><Relationship Id="rId21" Type="http://schemas.openxmlformats.org/officeDocument/2006/relationships/image" Target="../media/image97.png"/><Relationship Id="rId34" Type="http://schemas.openxmlformats.org/officeDocument/2006/relationships/image" Target="../media/image110.png"/><Relationship Id="rId42" Type="http://schemas.openxmlformats.org/officeDocument/2006/relationships/image" Target="../media/image117.jpeg"/><Relationship Id="rId47" Type="http://schemas.openxmlformats.org/officeDocument/2006/relationships/image" Target="../media/image122.png"/><Relationship Id="rId50" Type="http://schemas.openxmlformats.org/officeDocument/2006/relationships/image" Target="../media/image125.jpeg"/><Relationship Id="rId7" Type="http://schemas.openxmlformats.org/officeDocument/2006/relationships/image" Target="../media/image85.jpeg"/><Relationship Id="rId2" Type="http://schemas.openxmlformats.org/officeDocument/2006/relationships/notesSlide" Target="../notesSlides/notesSlide3.xml"/><Relationship Id="rId16" Type="http://schemas.openxmlformats.org/officeDocument/2006/relationships/image" Target="../media/image92.png"/><Relationship Id="rId29" Type="http://schemas.openxmlformats.org/officeDocument/2006/relationships/image" Target="../media/image105.jpeg"/><Relationship Id="rId11" Type="http://schemas.openxmlformats.org/officeDocument/2006/relationships/image" Target="../media/image87.png"/><Relationship Id="rId24" Type="http://schemas.openxmlformats.org/officeDocument/2006/relationships/image" Target="../media/image100.jpeg"/><Relationship Id="rId32" Type="http://schemas.openxmlformats.org/officeDocument/2006/relationships/image" Target="../media/image108.png"/><Relationship Id="rId37" Type="http://schemas.openxmlformats.org/officeDocument/2006/relationships/image" Target="../media/image54.png"/><Relationship Id="rId40" Type="http://schemas.openxmlformats.org/officeDocument/2006/relationships/image" Target="../media/image115.png"/><Relationship Id="rId45" Type="http://schemas.openxmlformats.org/officeDocument/2006/relationships/image" Target="../media/image120.png"/><Relationship Id="rId53" Type="http://schemas.openxmlformats.org/officeDocument/2006/relationships/image" Target="../media/image128.png"/><Relationship Id="rId5" Type="http://schemas.openxmlformats.org/officeDocument/2006/relationships/image" Target="../media/image83.jpeg"/><Relationship Id="rId10" Type="http://schemas.openxmlformats.org/officeDocument/2006/relationships/image" Target="../media/image39.png"/><Relationship Id="rId19" Type="http://schemas.openxmlformats.org/officeDocument/2006/relationships/image" Target="../media/image95.png"/><Relationship Id="rId31" Type="http://schemas.openxmlformats.org/officeDocument/2006/relationships/image" Target="../media/image107.png"/><Relationship Id="rId44" Type="http://schemas.openxmlformats.org/officeDocument/2006/relationships/image" Target="../media/image119.png"/><Relationship Id="rId52" Type="http://schemas.openxmlformats.org/officeDocument/2006/relationships/image" Target="../media/image127.png"/><Relationship Id="rId4" Type="http://schemas.openxmlformats.org/officeDocument/2006/relationships/image" Target="../media/image52.png"/><Relationship Id="rId9" Type="http://schemas.openxmlformats.org/officeDocument/2006/relationships/image" Target="../media/image86.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jpeg"/><Relationship Id="rId30" Type="http://schemas.openxmlformats.org/officeDocument/2006/relationships/image" Target="../media/image106.png"/><Relationship Id="rId35" Type="http://schemas.openxmlformats.org/officeDocument/2006/relationships/image" Target="../media/image111.jpeg"/><Relationship Id="rId43" Type="http://schemas.openxmlformats.org/officeDocument/2006/relationships/image" Target="../media/image118.png"/><Relationship Id="rId48" Type="http://schemas.openxmlformats.org/officeDocument/2006/relationships/image" Target="../media/image123.png"/><Relationship Id="rId8" Type="http://schemas.openxmlformats.org/officeDocument/2006/relationships/image" Target="../media/image48.png"/><Relationship Id="rId51" Type="http://schemas.openxmlformats.org/officeDocument/2006/relationships/image" Target="../media/image126.jpeg"/><Relationship Id="rId3" Type="http://schemas.openxmlformats.org/officeDocument/2006/relationships/image" Target="../media/image82.jpeg"/><Relationship Id="rId12" Type="http://schemas.openxmlformats.org/officeDocument/2006/relationships/image" Target="../media/image88.jpe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jpeg"/><Relationship Id="rId38" Type="http://schemas.openxmlformats.org/officeDocument/2006/relationships/image" Target="../media/image113.png"/><Relationship Id="rId46" Type="http://schemas.openxmlformats.org/officeDocument/2006/relationships/image" Target="../media/image121.png"/><Relationship Id="rId20" Type="http://schemas.openxmlformats.org/officeDocument/2006/relationships/image" Target="../media/image96.png"/><Relationship Id="rId41" Type="http://schemas.openxmlformats.org/officeDocument/2006/relationships/image" Target="../media/image116.jpeg"/><Relationship Id="rId1" Type="http://schemas.openxmlformats.org/officeDocument/2006/relationships/slideLayout" Target="../slideLayouts/slideLayout8.xml"/><Relationship Id="rId6" Type="http://schemas.openxmlformats.org/officeDocument/2006/relationships/image" Target="../media/image84.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36" Type="http://schemas.openxmlformats.org/officeDocument/2006/relationships/image" Target="../media/image112.jpeg"/><Relationship Id="rId49" Type="http://schemas.openxmlformats.org/officeDocument/2006/relationships/image" Target="../media/image124.png"/></Relationships>
</file>

<file path=ppt/slides/_rels/slide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52.png"/><Relationship Id="rId7"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9.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computer&#10;&#10;Description automatically generated">
            <a:extLst>
              <a:ext uri="{FF2B5EF4-FFF2-40B4-BE49-F238E27FC236}">
                <a16:creationId xmlns:a16="http://schemas.microsoft.com/office/drawing/2014/main" id="{6D370E96-78E7-4A5E-A26B-CEBB8CA1CE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0539" cy="6858000"/>
          </a:xfrm>
          <a:prstGeom prst="rect">
            <a:avLst/>
          </a:prstGeom>
          <a:ln>
            <a:noFill/>
          </a:ln>
        </p:spPr>
      </p:pic>
      <p:pic>
        <p:nvPicPr>
          <p:cNvPr id="15" name="Picture 14" descr="A picture containing drawing&#10;&#10;Description automatically generated">
            <a:extLst>
              <a:ext uri="{FF2B5EF4-FFF2-40B4-BE49-F238E27FC236}">
                <a16:creationId xmlns:a16="http://schemas.microsoft.com/office/drawing/2014/main" id="{DDFE58AA-0ADD-4FDA-BD58-C4DC85F54F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6" name="TextBox 15">
            <a:extLst>
              <a:ext uri="{FF2B5EF4-FFF2-40B4-BE49-F238E27FC236}">
                <a16:creationId xmlns:a16="http://schemas.microsoft.com/office/drawing/2014/main" id="{AAFC4BF0-E780-4263-97F1-3C754CA59538}"/>
              </a:ext>
            </a:extLst>
          </p:cNvPr>
          <p:cNvSpPr txBox="1"/>
          <p:nvPr/>
        </p:nvSpPr>
        <p:spPr>
          <a:xfrm>
            <a:off x="398216" y="2931666"/>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BFF2"/>
                </a:solidFill>
                <a:effectLst/>
                <a:uLnTx/>
                <a:uFillTx/>
                <a:latin typeface="Helvetica" pitchFamily="2" charset="0"/>
                <a:ea typeface="+mn-ea"/>
                <a:cs typeface="+mn-cs"/>
              </a:rPr>
              <a:t>2021</a:t>
            </a:r>
          </a:p>
        </p:txBody>
      </p:sp>
      <p:cxnSp>
        <p:nvCxnSpPr>
          <p:cNvPr id="17" name="Straight Connector 16">
            <a:extLst>
              <a:ext uri="{FF2B5EF4-FFF2-40B4-BE49-F238E27FC236}">
                <a16:creationId xmlns:a16="http://schemas.microsoft.com/office/drawing/2014/main" id="{CC2E265B-D5CA-48F7-8B67-F197C019316D}"/>
              </a:ext>
            </a:extLst>
          </p:cNvPr>
          <p:cNvCxnSpPr/>
          <p:nvPr/>
        </p:nvCxnSpPr>
        <p:spPr>
          <a:xfrm>
            <a:off x="493843" y="2851387"/>
            <a:ext cx="521208" cy="0"/>
          </a:xfrm>
          <a:prstGeom prst="line">
            <a:avLst/>
          </a:prstGeom>
          <a:ln>
            <a:solidFill>
              <a:srgbClr val="00BFF2"/>
            </a:solidFill>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C20817F9-FE21-4945-A479-C22CFA77A380}"/>
              </a:ext>
            </a:extLst>
          </p:cNvPr>
          <p:cNvSpPr txBox="1"/>
          <p:nvPr/>
        </p:nvSpPr>
        <p:spPr>
          <a:xfrm>
            <a:off x="131962" y="3719504"/>
            <a:ext cx="5964038"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itchFamily="2" charset="0"/>
                <a:ea typeface="+mn-ea"/>
                <a:cs typeface="+mn-cs"/>
              </a:rPr>
              <a:t>Proven Strategies &amp; Tactics In Audience-Based TV Buying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ED3C8D"/>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ED3C8D"/>
                </a:solidFill>
                <a:effectLst/>
                <a:uLnTx/>
                <a:uFillTx/>
                <a:latin typeface="Helvetica" pitchFamily="2" charset="0"/>
                <a:ea typeface="+mn-ea"/>
                <a:cs typeface="+mn-cs"/>
              </a:rPr>
              <a:t>Success Stories Highlighted Through Real-World Case Studies</a:t>
            </a:r>
          </a:p>
        </p:txBody>
      </p:sp>
      <p:pic>
        <p:nvPicPr>
          <p:cNvPr id="19" name="Picture 18">
            <a:extLst>
              <a:ext uri="{FF2B5EF4-FFF2-40B4-BE49-F238E27FC236}">
                <a16:creationId xmlns:a16="http://schemas.microsoft.com/office/drawing/2014/main" id="{7E423719-2645-4758-A88B-B80FD9934A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09574" y="153210"/>
            <a:ext cx="4167187" cy="1016978"/>
          </a:xfrm>
          <a:prstGeom prst="rect">
            <a:avLst/>
          </a:prstGeom>
        </p:spPr>
      </p:pic>
      <p:pic>
        <p:nvPicPr>
          <p:cNvPr id="20" name="Picture 19">
            <a:extLst>
              <a:ext uri="{FF2B5EF4-FFF2-40B4-BE49-F238E27FC236}">
                <a16:creationId xmlns:a16="http://schemas.microsoft.com/office/drawing/2014/main" id="{C3840968-544E-4B48-9844-C02E44F40A4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1962" y="153210"/>
            <a:ext cx="2034324" cy="650009"/>
          </a:xfrm>
          <a:prstGeom prst="rect">
            <a:avLst/>
          </a:prstGeom>
        </p:spPr>
      </p:pic>
    </p:spTree>
    <p:extLst>
      <p:ext uri="{BB962C8B-B14F-4D97-AF65-F5344CB8AC3E}">
        <p14:creationId xmlns:p14="http://schemas.microsoft.com/office/powerpoint/2010/main" val="53064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6326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Audience-Based Buying in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prstClr val="white"/>
                </a:solidFill>
                <a:effectLst/>
                <a:uLnTx/>
                <a:uFillTx/>
                <a:latin typeface="Helvetica" pitchFamily="2" charset="0"/>
                <a:ea typeface="+mn-ea"/>
                <a:cs typeface="+mn-cs"/>
              </a:rPr>
              <a:t>Real-world case studies highlighting business outcomes throughout the marketing funnel</a:t>
            </a:r>
          </a:p>
        </p:txBody>
      </p:sp>
    </p:spTree>
    <p:extLst>
      <p:ext uri="{BB962C8B-B14F-4D97-AF65-F5344CB8AC3E}">
        <p14:creationId xmlns:p14="http://schemas.microsoft.com/office/powerpoint/2010/main" val="3653639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1447E03-9108-4EED-9A5E-26E87BE7E93B}"/>
              </a:ext>
            </a:extLst>
          </p:cNvPr>
          <p:cNvSpPr txBox="1"/>
          <p:nvPr/>
        </p:nvSpPr>
        <p:spPr>
          <a:xfrm>
            <a:off x="5676652" y="1565587"/>
            <a:ext cx="6306043" cy="487127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An</a:t>
            </a:r>
            <a:r>
              <a:rPr kumimoji="0" lang="en-US" sz="1600" b="0" i="0" u="none" strike="noStrike" kern="1200" cap="none" spc="0" normalizeH="0" baseline="0" noProof="0">
                <a:ln>
                  <a:noFill/>
                </a:ln>
                <a:solidFill>
                  <a:srgbClr val="002060"/>
                </a:solidFill>
                <a:effectLst/>
                <a:uLnTx/>
                <a:uFillTx/>
                <a:latin typeface="Helvetica" panose="020B0403020202020204" pitchFamily="34" charset="0"/>
                <a:ea typeface="Calibri" panose="020F0502020204030204" pitchFamily="34" charset="0"/>
                <a:cs typeface="Times New Roman" panose="02020603050405020304" pitchFamily="18" charset="0"/>
              </a:rPr>
              <a:t> audience-based buying approach</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offers marketers a smarter way to plan and buy TV - one that provides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greater precision </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to reach</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their target audiences, that integrates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comparable metrics to plan and buy cross-platform campaigns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and that delivers the ability to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tie campaigns directly to brand outcomes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Times New Roman" panose="02020603050405020304" pitchFamily="18" charset="0"/>
              </a:rPr>
              <a:t>For that reason, audience-based buying has gained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Times New Roman" panose="02020603050405020304" pitchFamily="18" charset="0"/>
              </a:rPr>
              <a:t>momentum</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Times New Roman" panose="02020603050405020304" pitchFamily="18" charset="0"/>
              </a:rPr>
              <a:t> in the industry and is being implemented by a wide variety of marketers.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The following case studies, representing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15 different client categories </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and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11 different media companies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 illustrate how audience-based buying is being used today.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Organized by the brand’s primary attribution objective (awareness or action), the following case studies detail the marketer’s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Times New Roman" panose="02020603050405020304" pitchFamily="18" charset="0"/>
              </a:rPr>
              <a:t>challenge, solution, target segment and campaign result. </a:t>
            </a:r>
            <a:endParaRPr kumimoji="0" lang="en-US" sz="1600" b="1" i="0" u="none" strike="noStrike" kern="1200" cap="none" spc="0" normalizeH="0" baseline="0" noProof="0">
              <a:ln>
                <a:noFill/>
              </a:ln>
              <a:solidFill>
                <a:prstClr val="black"/>
              </a:solidFill>
              <a:effectLst/>
              <a:uLnTx/>
              <a:uFillTx/>
              <a:latin typeface="Helvetica" panose="020B0403020202020204" pitchFamily="34" charset="0"/>
              <a:ea typeface="Calibri" panose="020F0502020204030204" pitchFamily="34" charset="0"/>
              <a:cs typeface="Times New Roman" panose="02020603050405020304" pitchFamily="18" charset="0"/>
            </a:endParaRPr>
          </a:p>
        </p:txBody>
      </p:sp>
      <p:pic>
        <p:nvPicPr>
          <p:cNvPr id="6" name="Picture 5" descr="A picture containing text&#10;&#10;Description automatically generated">
            <a:extLst>
              <a:ext uri="{FF2B5EF4-FFF2-40B4-BE49-F238E27FC236}">
                <a16:creationId xmlns:a16="http://schemas.microsoft.com/office/drawing/2014/main" id="{94E3BBFA-99A7-46B7-A804-B035A4ECCE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5543549" cy="685800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5DC1F395-49B8-47B6-A920-3A4FEDA0F105}"/>
              </a:ext>
            </a:extLst>
          </p:cNvPr>
          <p:cNvSpPr txBox="1"/>
          <p:nvPr/>
        </p:nvSpPr>
        <p:spPr>
          <a:xfrm>
            <a:off x="5676652" y="847436"/>
            <a:ext cx="5191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Audience-Based Buying in Action</a:t>
            </a:r>
          </a:p>
        </p:txBody>
      </p:sp>
    </p:spTree>
    <p:extLst>
      <p:ext uri="{BB962C8B-B14F-4D97-AF65-F5344CB8AC3E}">
        <p14:creationId xmlns:p14="http://schemas.microsoft.com/office/powerpoint/2010/main" val="261362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F1A62"/>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 name="Rectangle 7">
            <a:extLst>
              <a:ext uri="{FF2B5EF4-FFF2-40B4-BE49-F238E27FC236}">
                <a16:creationId xmlns:a16="http://schemas.microsoft.com/office/drawing/2014/main" id="{6FCDC530-934A-4A17-837E-F21037733C96}"/>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24" name="TextBox 23">
            <a:extLst>
              <a:ext uri="{FF2B5EF4-FFF2-40B4-BE49-F238E27FC236}">
                <a16:creationId xmlns:a16="http://schemas.microsoft.com/office/drawing/2014/main" id="{3EA16AC8-552A-4ECA-83A6-F707836EFB6F}"/>
              </a:ext>
            </a:extLst>
          </p:cNvPr>
          <p:cNvSpPr txBox="1"/>
          <p:nvPr/>
        </p:nvSpPr>
        <p:spPr>
          <a:xfrm>
            <a:off x="92208" y="183125"/>
            <a:ext cx="110843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Case Study Directory: By Category, By Media Company</a:t>
            </a:r>
          </a:p>
        </p:txBody>
      </p:sp>
      <p:pic>
        <p:nvPicPr>
          <p:cNvPr id="26" name="Picture 25">
            <a:extLst>
              <a:ext uri="{FF2B5EF4-FFF2-40B4-BE49-F238E27FC236}">
                <a16:creationId xmlns:a16="http://schemas.microsoft.com/office/drawing/2014/main" id="{103BE55E-8DF6-4C60-8BA4-5A7EC2FBBC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67" name="Rectangle 66">
            <a:extLst>
              <a:ext uri="{FF2B5EF4-FFF2-40B4-BE49-F238E27FC236}">
                <a16:creationId xmlns:a16="http://schemas.microsoft.com/office/drawing/2014/main" id="{CD3480C1-8EED-45CB-B6C7-3C916AEB3FB4}"/>
              </a:ext>
            </a:extLst>
          </p:cNvPr>
          <p:cNvSpPr/>
          <p:nvPr/>
        </p:nvSpPr>
        <p:spPr>
          <a:xfrm>
            <a:off x="2022441" y="1090960"/>
            <a:ext cx="1264797"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1" i="1" u="none" strike="noStrike" kern="1200" cap="none" spc="0" normalizeH="0" baseline="0" noProof="0">
                <a:ln>
                  <a:noFill/>
                </a:ln>
                <a:solidFill>
                  <a:srgbClr val="4EBEA4"/>
                </a:solidFill>
                <a:effectLst/>
                <a:uLnTx/>
                <a:uFillTx/>
                <a:latin typeface="Helvetica"/>
                <a:ea typeface="+mn-ea"/>
                <a:cs typeface="Helvetica"/>
              </a:rPr>
              <a:t>Action </a:t>
            </a:r>
          </a:p>
        </p:txBody>
      </p:sp>
      <p:sp>
        <p:nvSpPr>
          <p:cNvPr id="68" name="Rectangle 67">
            <a:extLst>
              <a:ext uri="{FF2B5EF4-FFF2-40B4-BE49-F238E27FC236}">
                <a16:creationId xmlns:a16="http://schemas.microsoft.com/office/drawing/2014/main" id="{4D6CFD95-1688-486C-A133-035E5F121806}"/>
              </a:ext>
            </a:extLst>
          </p:cNvPr>
          <p:cNvSpPr/>
          <p:nvPr/>
        </p:nvSpPr>
        <p:spPr>
          <a:xfrm>
            <a:off x="510217" y="1090960"/>
            <a:ext cx="1619317"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BFF2"/>
              </a:buClr>
              <a:buSzTx/>
              <a:buFontTx/>
              <a:buBlip>
                <a:blip r:embed="rId6"/>
              </a:buBlip>
              <a:tabLst/>
              <a:defRPr/>
            </a:pPr>
            <a:r>
              <a:rPr kumimoji="0" lang="en-US" sz="1400" b="1" i="1" u="none" strike="noStrike" kern="1200" cap="none" spc="0" normalizeH="0" baseline="0" noProof="0">
                <a:ln>
                  <a:noFill/>
                </a:ln>
                <a:solidFill>
                  <a:srgbClr val="00BFF2"/>
                </a:solidFill>
                <a:effectLst/>
                <a:uLnTx/>
                <a:uFillTx/>
                <a:latin typeface="Helvetica"/>
                <a:ea typeface="+mn-ea"/>
                <a:cs typeface="Helvetica"/>
              </a:rPr>
              <a:t>Awareness </a:t>
            </a:r>
          </a:p>
        </p:txBody>
      </p:sp>
      <p:sp>
        <p:nvSpPr>
          <p:cNvPr id="69" name="Rectangle 68">
            <a:extLst>
              <a:ext uri="{FF2B5EF4-FFF2-40B4-BE49-F238E27FC236}">
                <a16:creationId xmlns:a16="http://schemas.microsoft.com/office/drawing/2014/main" id="{8332237A-39DD-4DB4-BF5E-1FB0326464A4}"/>
              </a:ext>
            </a:extLst>
          </p:cNvPr>
          <p:cNvSpPr/>
          <p:nvPr/>
        </p:nvSpPr>
        <p:spPr>
          <a:xfrm>
            <a:off x="3161033" y="1090960"/>
            <a:ext cx="2132578" cy="32487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CEA9E5"/>
              </a:buClr>
              <a:buSzTx/>
              <a:buFontTx/>
              <a:buBlip>
                <a:blip r:embed="rId7"/>
              </a:buBlip>
              <a:tabLst/>
              <a:defRPr/>
            </a:pPr>
            <a:r>
              <a:rPr kumimoji="0" lang="en-US" sz="1400" b="1" i="1" u="none" strike="noStrike" kern="1200" cap="none" spc="0" normalizeH="0" baseline="0" noProof="0">
                <a:ln>
                  <a:noFill/>
                </a:ln>
                <a:solidFill>
                  <a:srgbClr val="ED3C8D"/>
                </a:solidFill>
                <a:effectLst/>
                <a:uLnTx/>
                <a:uFillTx/>
                <a:latin typeface="Helvetica"/>
                <a:ea typeface="+mn-ea"/>
                <a:cs typeface="Helvetica"/>
              </a:rPr>
              <a:t>Through the Funnel</a:t>
            </a:r>
          </a:p>
        </p:txBody>
      </p:sp>
      <p:sp>
        <p:nvSpPr>
          <p:cNvPr id="2" name="TextBox 1">
            <a:extLst>
              <a:ext uri="{FF2B5EF4-FFF2-40B4-BE49-F238E27FC236}">
                <a16:creationId xmlns:a16="http://schemas.microsoft.com/office/drawing/2014/main" id="{3C8D3257-A0F8-45D5-BACD-1D8C3AD94ED5}"/>
              </a:ext>
            </a:extLst>
          </p:cNvPr>
          <p:cNvSpPr txBox="1"/>
          <p:nvPr/>
        </p:nvSpPr>
        <p:spPr>
          <a:xfrm>
            <a:off x="5462489" y="1105574"/>
            <a:ext cx="45313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*Color Coded by Measurable Outcomes</a:t>
            </a:r>
          </a:p>
        </p:txBody>
      </p:sp>
      <p:sp>
        <p:nvSpPr>
          <p:cNvPr id="85" name="TextBox 84">
            <a:extLst>
              <a:ext uri="{FF2B5EF4-FFF2-40B4-BE49-F238E27FC236}">
                <a16:creationId xmlns:a16="http://schemas.microsoft.com/office/drawing/2014/main" id="{FE8E269D-770B-4850-B556-C21406F88377}"/>
              </a:ext>
            </a:extLst>
          </p:cNvPr>
          <p:cNvSpPr txBox="1"/>
          <p:nvPr/>
        </p:nvSpPr>
        <p:spPr>
          <a:xfrm>
            <a:off x="264430" y="6249977"/>
            <a:ext cx="11598026" cy="274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1" strike="noStrike" kern="1200" cap="none" spc="0" normalizeH="0" baseline="0" noProof="0">
                <a:ln>
                  <a:noFill/>
                </a:ln>
                <a:solidFill>
                  <a:srgbClr val="FFE900"/>
                </a:solidFill>
                <a:effectLst/>
                <a:uLnTx/>
                <a:uFillTx/>
                <a:latin typeface="Helvetica" panose="020B0604020202020204" pitchFamily="34" charset="0"/>
                <a:ea typeface="+mn-ea"/>
                <a:cs typeface="Helvetica" panose="020B0604020202020204" pitchFamily="34" charset="0"/>
              </a:rPr>
              <a:t>Click on any company to </a:t>
            </a:r>
            <a:r>
              <a:rPr lang="en-US" sz="1200" i="1">
                <a:solidFill>
                  <a:srgbClr val="FFE900"/>
                </a:solidFill>
                <a:latin typeface="Helvetica" panose="020B0604020202020204" pitchFamily="34" charset="0"/>
                <a:cs typeface="Helvetica" panose="020B0604020202020204" pitchFamily="34" charset="0"/>
              </a:rPr>
              <a:t>go directly to</a:t>
            </a:r>
            <a:r>
              <a:rPr kumimoji="0" lang="en-US" sz="1200" i="1" strike="noStrike" kern="1200" cap="none" spc="0" normalizeH="0" baseline="0" noProof="0">
                <a:ln>
                  <a:noFill/>
                </a:ln>
                <a:solidFill>
                  <a:srgbClr val="FFE900"/>
                </a:solidFill>
                <a:effectLst/>
                <a:uLnTx/>
                <a:uFillTx/>
                <a:latin typeface="Helvetica" panose="020B0604020202020204" pitchFamily="34" charset="0"/>
                <a:ea typeface="+mn-ea"/>
                <a:cs typeface="Helvetica" panose="020B0604020202020204" pitchFamily="34" charset="0"/>
              </a:rPr>
              <a:t> their case study</a:t>
            </a:r>
          </a:p>
        </p:txBody>
      </p:sp>
      <p:sp>
        <p:nvSpPr>
          <p:cNvPr id="20" name="TextBox 19">
            <a:extLst>
              <a:ext uri="{FF2B5EF4-FFF2-40B4-BE49-F238E27FC236}">
                <a16:creationId xmlns:a16="http://schemas.microsoft.com/office/drawing/2014/main" id="{EF3DEF36-7D2C-4808-AFCF-21EBBB5BE20B}"/>
              </a:ext>
            </a:extLst>
          </p:cNvPr>
          <p:cNvSpPr txBox="1"/>
          <p:nvPr/>
        </p:nvSpPr>
        <p:spPr>
          <a:xfrm>
            <a:off x="3815853" y="4171893"/>
            <a:ext cx="21481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Financial Tech (DTC)</a:t>
            </a:r>
          </a:p>
        </p:txBody>
      </p:sp>
      <p:sp>
        <p:nvSpPr>
          <p:cNvPr id="13" name="TextBox 12">
            <a:extLst>
              <a:ext uri="{FF2B5EF4-FFF2-40B4-BE49-F238E27FC236}">
                <a16:creationId xmlns:a16="http://schemas.microsoft.com/office/drawing/2014/main" id="{362DB612-EED5-4764-8D36-A0B7FAD339EC}"/>
              </a:ext>
            </a:extLst>
          </p:cNvPr>
          <p:cNvSpPr txBox="1"/>
          <p:nvPr/>
        </p:nvSpPr>
        <p:spPr>
          <a:xfrm>
            <a:off x="3839003" y="5345870"/>
            <a:ext cx="21641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Healthcare / Pharma</a:t>
            </a:r>
          </a:p>
        </p:txBody>
      </p:sp>
      <p:pic>
        <p:nvPicPr>
          <p:cNvPr id="41" name="Picture 40" descr="Icon&#10;&#10;Description automatically generated">
            <a:extLst>
              <a:ext uri="{FF2B5EF4-FFF2-40B4-BE49-F238E27FC236}">
                <a16:creationId xmlns:a16="http://schemas.microsoft.com/office/drawing/2014/main" id="{FF52DEF4-C84C-4C0F-9EA3-26DE464ACB9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85465" y="4198122"/>
            <a:ext cx="541159" cy="541159"/>
          </a:xfrm>
          <a:prstGeom prst="rect">
            <a:avLst/>
          </a:prstGeom>
        </p:spPr>
      </p:pic>
      <p:sp>
        <p:nvSpPr>
          <p:cNvPr id="53" name="Rectangle 52">
            <a:hlinkClick r:id="rId9" action="ppaction://hlinksldjump"/>
            <a:extLst>
              <a:ext uri="{FF2B5EF4-FFF2-40B4-BE49-F238E27FC236}">
                <a16:creationId xmlns:a16="http://schemas.microsoft.com/office/drawing/2014/main" id="{5A96DE5E-C0FA-4C15-A0D6-96E2AACA87BA}"/>
              </a:ext>
            </a:extLst>
          </p:cNvPr>
          <p:cNvSpPr/>
          <p:nvPr/>
        </p:nvSpPr>
        <p:spPr>
          <a:xfrm>
            <a:off x="3815853" y="4477252"/>
            <a:ext cx="1922609"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CEA9E5"/>
              </a:buClr>
              <a:buSzTx/>
              <a:buFontTx/>
              <a:buBlip>
                <a:blip r:embed="rId7"/>
              </a:buBlip>
              <a:tabLst/>
              <a:defRPr/>
            </a:pPr>
            <a:r>
              <a:rPr kumimoji="0" lang="en-US" sz="1400" b="0" i="0" strike="noStrike" kern="1200" cap="none" spc="0" normalizeH="0" baseline="0" noProof="0">
                <a:ln>
                  <a:noFill/>
                </a:ln>
                <a:solidFill>
                  <a:srgbClr val="ED3C8D"/>
                </a:solidFill>
                <a:effectLst/>
                <a:uLnTx/>
                <a:uFillTx/>
                <a:latin typeface="Helvetica"/>
                <a:ea typeface="+mn-ea"/>
                <a:cs typeface="Helvetica"/>
              </a:rPr>
              <a:t>NBCUniversal</a:t>
            </a:r>
          </a:p>
        </p:txBody>
      </p:sp>
      <p:sp>
        <p:nvSpPr>
          <p:cNvPr id="93" name="Rectangle: Rounded Corners 92">
            <a:extLst>
              <a:ext uri="{FF2B5EF4-FFF2-40B4-BE49-F238E27FC236}">
                <a16:creationId xmlns:a16="http://schemas.microsoft.com/office/drawing/2014/main" id="{2DCF38C2-77C9-4426-AD95-9ED7D1222F0F}"/>
              </a:ext>
            </a:extLst>
          </p:cNvPr>
          <p:cNvSpPr/>
          <p:nvPr/>
        </p:nvSpPr>
        <p:spPr>
          <a:xfrm>
            <a:off x="3186536" y="4091985"/>
            <a:ext cx="2697167" cy="794107"/>
          </a:xfrm>
          <a:prstGeom prst="roundRect">
            <a:avLst>
              <a:gd name="adj" fmla="val 10770"/>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Icon&#10;&#10;Description automatically generated">
            <a:extLst>
              <a:ext uri="{FF2B5EF4-FFF2-40B4-BE49-F238E27FC236}">
                <a16:creationId xmlns:a16="http://schemas.microsoft.com/office/drawing/2014/main" id="{75C97E92-AB7A-492F-A87B-00D857A838B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302725" y="5262202"/>
            <a:ext cx="506639" cy="506639"/>
          </a:xfrm>
          <a:prstGeom prst="rect">
            <a:avLst/>
          </a:prstGeom>
        </p:spPr>
      </p:pic>
      <p:sp>
        <p:nvSpPr>
          <p:cNvPr id="57" name="Rectangle 56">
            <a:hlinkClick r:id="rId11" action="ppaction://hlinksldjump"/>
            <a:extLst>
              <a:ext uri="{FF2B5EF4-FFF2-40B4-BE49-F238E27FC236}">
                <a16:creationId xmlns:a16="http://schemas.microsoft.com/office/drawing/2014/main" id="{BE778488-9D98-4AB9-B995-0D20E3B96A74}"/>
              </a:ext>
            </a:extLst>
          </p:cNvPr>
          <p:cNvSpPr/>
          <p:nvPr/>
        </p:nvSpPr>
        <p:spPr>
          <a:xfrm>
            <a:off x="3839003" y="5677558"/>
            <a:ext cx="1845779"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BFF2"/>
              </a:buClr>
              <a:buSzTx/>
              <a:buFontTx/>
              <a:buBlip>
                <a:blip r:embed="rId6"/>
              </a:buBlip>
              <a:tabLst/>
              <a:defRPr/>
            </a:pPr>
            <a:r>
              <a:rPr kumimoji="0" lang="en-US" sz="1400" b="0" i="0" strike="noStrike" kern="1200" cap="none" spc="0" normalizeH="0" baseline="0" noProof="0" err="1">
                <a:ln>
                  <a:noFill/>
                </a:ln>
                <a:solidFill>
                  <a:srgbClr val="00BFF2"/>
                </a:solidFill>
                <a:effectLst/>
                <a:uLnTx/>
                <a:uFillTx/>
                <a:latin typeface="Helvetica"/>
                <a:ea typeface="+mn-ea"/>
                <a:cs typeface="Helvetica"/>
              </a:rPr>
              <a:t>DeepIntent</a:t>
            </a:r>
            <a:endParaRPr kumimoji="0" lang="en-US" sz="1400" b="0" i="0" strike="noStrike" kern="1200" cap="none" spc="0" normalizeH="0" baseline="0" noProof="0">
              <a:ln>
                <a:noFill/>
              </a:ln>
              <a:solidFill>
                <a:srgbClr val="00BFF2"/>
              </a:solidFill>
              <a:effectLst/>
              <a:uLnTx/>
              <a:uFillTx/>
              <a:latin typeface="Helvetica"/>
              <a:ea typeface="+mn-ea"/>
              <a:cs typeface="Helvetica"/>
            </a:endParaRPr>
          </a:p>
        </p:txBody>
      </p:sp>
      <p:sp>
        <p:nvSpPr>
          <p:cNvPr id="94" name="Rectangle: Rounded Corners 93">
            <a:extLst>
              <a:ext uri="{FF2B5EF4-FFF2-40B4-BE49-F238E27FC236}">
                <a16:creationId xmlns:a16="http://schemas.microsoft.com/office/drawing/2014/main" id="{70E11627-BDC5-480B-9F8C-8E33112E7181}"/>
              </a:ext>
            </a:extLst>
          </p:cNvPr>
          <p:cNvSpPr/>
          <p:nvPr/>
        </p:nvSpPr>
        <p:spPr>
          <a:xfrm>
            <a:off x="3185564" y="5151844"/>
            <a:ext cx="2699111" cy="1065651"/>
          </a:xfrm>
          <a:prstGeom prst="roundRect">
            <a:avLst>
              <a:gd name="adj" fmla="val 8901"/>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94F7F91-7AA5-4B78-8B2A-22818899F365}"/>
              </a:ext>
            </a:extLst>
          </p:cNvPr>
          <p:cNvSpPr txBox="1"/>
          <p:nvPr/>
        </p:nvSpPr>
        <p:spPr>
          <a:xfrm>
            <a:off x="3839003" y="1723678"/>
            <a:ext cx="1409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Education</a:t>
            </a:r>
          </a:p>
        </p:txBody>
      </p:sp>
      <p:pic>
        <p:nvPicPr>
          <p:cNvPr id="43" name="Picture 42" descr="Icon&#10;&#10;Description automatically generated">
            <a:extLst>
              <a:ext uri="{FF2B5EF4-FFF2-40B4-BE49-F238E27FC236}">
                <a16:creationId xmlns:a16="http://schemas.microsoft.com/office/drawing/2014/main" id="{3C7A88F8-38B4-4C26-A38E-F6701A9FAF3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30206" y="1914011"/>
            <a:ext cx="451676" cy="451676"/>
          </a:xfrm>
          <a:prstGeom prst="rect">
            <a:avLst/>
          </a:prstGeom>
        </p:spPr>
      </p:pic>
      <p:sp>
        <p:nvSpPr>
          <p:cNvPr id="54" name="Rectangle 53">
            <a:hlinkClick r:id="rId13" action="ppaction://hlinksldjump"/>
            <a:extLst>
              <a:ext uri="{FF2B5EF4-FFF2-40B4-BE49-F238E27FC236}">
                <a16:creationId xmlns:a16="http://schemas.microsoft.com/office/drawing/2014/main" id="{4ECAE708-ADED-4E5E-A381-EEBA6D7526FB}"/>
              </a:ext>
            </a:extLst>
          </p:cNvPr>
          <p:cNvSpPr/>
          <p:nvPr/>
        </p:nvSpPr>
        <p:spPr>
          <a:xfrm>
            <a:off x="3839003" y="2054827"/>
            <a:ext cx="1744376"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BFF2"/>
              </a:buClr>
              <a:buSzTx/>
              <a:buFontTx/>
              <a:buBlip>
                <a:blip r:embed="rId6"/>
              </a:buBlip>
              <a:tabLst/>
              <a:defRPr/>
            </a:pPr>
            <a:r>
              <a:rPr lang="en-US" sz="1400">
                <a:solidFill>
                  <a:srgbClr val="00BFF2"/>
                </a:solidFill>
                <a:latin typeface="Helvetica"/>
                <a:cs typeface="Helvetica"/>
              </a:rPr>
              <a:t>a</a:t>
            </a:r>
            <a:r>
              <a:rPr kumimoji="0" lang="en-US" sz="1400" b="0" i="0" strike="noStrike" kern="1200" cap="none" spc="0" normalizeH="0" baseline="0" noProof="0">
                <a:ln>
                  <a:noFill/>
                </a:ln>
                <a:solidFill>
                  <a:srgbClr val="00BFF2"/>
                </a:solidFill>
                <a:effectLst/>
                <a:uLnTx/>
                <a:uFillTx/>
                <a:latin typeface="Helvetica"/>
                <a:ea typeface="+mn-ea"/>
                <a:cs typeface="Helvetica"/>
              </a:rPr>
              <a:t>4 Media</a:t>
            </a:r>
          </a:p>
        </p:txBody>
      </p:sp>
      <p:sp>
        <p:nvSpPr>
          <p:cNvPr id="97" name="Rectangle: Rounded Corners 96">
            <a:extLst>
              <a:ext uri="{FF2B5EF4-FFF2-40B4-BE49-F238E27FC236}">
                <a16:creationId xmlns:a16="http://schemas.microsoft.com/office/drawing/2014/main" id="{2B26E9EA-5237-4DF2-8ED6-D656D93060F9}"/>
              </a:ext>
            </a:extLst>
          </p:cNvPr>
          <p:cNvSpPr/>
          <p:nvPr/>
        </p:nvSpPr>
        <p:spPr>
          <a:xfrm>
            <a:off x="3185564" y="1680726"/>
            <a:ext cx="2699111" cy="828150"/>
          </a:xfrm>
          <a:prstGeom prst="roundRect">
            <a:avLst>
              <a:gd name="adj" fmla="val 10770"/>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289974C-2F59-4DFF-9CC2-D105909A18BB}"/>
              </a:ext>
            </a:extLst>
          </p:cNvPr>
          <p:cNvSpPr txBox="1"/>
          <p:nvPr/>
        </p:nvSpPr>
        <p:spPr>
          <a:xfrm>
            <a:off x="3839003" y="2922886"/>
            <a:ext cx="17543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Entertainment</a:t>
            </a:r>
          </a:p>
        </p:txBody>
      </p:sp>
      <p:pic>
        <p:nvPicPr>
          <p:cNvPr id="35" name="Picture 34" descr="Logo&#10;&#10;Description automatically generated">
            <a:extLst>
              <a:ext uri="{FF2B5EF4-FFF2-40B4-BE49-F238E27FC236}">
                <a16:creationId xmlns:a16="http://schemas.microsoft.com/office/drawing/2014/main" id="{F7323EE9-C19F-4584-A327-0CFD5AA0EAA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284008" y="3037752"/>
            <a:ext cx="525356" cy="525356"/>
          </a:xfrm>
          <a:prstGeom prst="rect">
            <a:avLst/>
          </a:prstGeom>
        </p:spPr>
      </p:pic>
      <p:sp>
        <p:nvSpPr>
          <p:cNvPr id="55" name="Rectangle 54">
            <a:hlinkClick r:id="rId15" action="ppaction://hlinksldjump"/>
            <a:extLst>
              <a:ext uri="{FF2B5EF4-FFF2-40B4-BE49-F238E27FC236}">
                <a16:creationId xmlns:a16="http://schemas.microsoft.com/office/drawing/2014/main" id="{F6AA5CB8-466F-4060-8936-AE395FAF4390}"/>
              </a:ext>
            </a:extLst>
          </p:cNvPr>
          <p:cNvSpPr/>
          <p:nvPr/>
        </p:nvSpPr>
        <p:spPr>
          <a:xfrm>
            <a:off x="3839003" y="3289070"/>
            <a:ext cx="1744376"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0" i="0" strike="noStrike" kern="1200" cap="none" spc="0" normalizeH="0" baseline="0" noProof="0">
                <a:ln>
                  <a:noFill/>
                </a:ln>
                <a:solidFill>
                  <a:srgbClr val="4EBEA4"/>
                </a:solidFill>
                <a:effectLst/>
                <a:uLnTx/>
                <a:uFillTx/>
                <a:latin typeface="Helvetica"/>
                <a:ea typeface="+mn-ea"/>
                <a:cs typeface="Helvetica"/>
              </a:rPr>
              <a:t>TVSquared</a:t>
            </a:r>
          </a:p>
        </p:txBody>
      </p:sp>
      <p:sp>
        <p:nvSpPr>
          <p:cNvPr id="101" name="Rectangle: Rounded Corners 100">
            <a:extLst>
              <a:ext uri="{FF2B5EF4-FFF2-40B4-BE49-F238E27FC236}">
                <a16:creationId xmlns:a16="http://schemas.microsoft.com/office/drawing/2014/main" id="{0B0D1936-DD4B-4FED-A726-0C98D8662D03}"/>
              </a:ext>
            </a:extLst>
          </p:cNvPr>
          <p:cNvSpPr/>
          <p:nvPr/>
        </p:nvSpPr>
        <p:spPr>
          <a:xfrm>
            <a:off x="3188156" y="2774628"/>
            <a:ext cx="2693927" cy="1051605"/>
          </a:xfrm>
          <a:prstGeom prst="roundRect">
            <a:avLst>
              <a:gd name="adj" fmla="val 10770"/>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7AFFBAA-B7E8-407F-ABED-A68877C3711A}"/>
              </a:ext>
            </a:extLst>
          </p:cNvPr>
          <p:cNvSpPr txBox="1"/>
          <p:nvPr/>
        </p:nvSpPr>
        <p:spPr>
          <a:xfrm>
            <a:off x="9854876" y="1880105"/>
            <a:ext cx="18435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Travel (Resorts)</a:t>
            </a:r>
          </a:p>
        </p:txBody>
      </p:sp>
      <p:pic>
        <p:nvPicPr>
          <p:cNvPr id="42" name="Picture 41">
            <a:extLst>
              <a:ext uri="{FF2B5EF4-FFF2-40B4-BE49-F238E27FC236}">
                <a16:creationId xmlns:a16="http://schemas.microsoft.com/office/drawing/2014/main" id="{7C1FA0F4-4669-42FD-B9F3-3BC1E18E826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225502" y="1778827"/>
            <a:ext cx="556912" cy="556912"/>
          </a:xfrm>
          <a:prstGeom prst="rect">
            <a:avLst/>
          </a:prstGeom>
        </p:spPr>
      </p:pic>
      <p:sp>
        <p:nvSpPr>
          <p:cNvPr id="61" name="TextBox 60">
            <a:hlinkClick r:id="rId17" action="ppaction://hlinksldjump"/>
            <a:extLst>
              <a:ext uri="{FF2B5EF4-FFF2-40B4-BE49-F238E27FC236}">
                <a16:creationId xmlns:a16="http://schemas.microsoft.com/office/drawing/2014/main" id="{82A0CD42-D8D0-4178-9111-7465F276503B}"/>
              </a:ext>
            </a:extLst>
          </p:cNvPr>
          <p:cNvSpPr txBox="1"/>
          <p:nvPr/>
        </p:nvSpPr>
        <p:spPr>
          <a:xfrm>
            <a:off x="9854876" y="2296507"/>
            <a:ext cx="2114453" cy="307777"/>
          </a:xfrm>
          <a:prstGeom prst="rect">
            <a:avLst/>
          </a:prstGeom>
          <a:noFill/>
        </p:spPr>
        <p:txBody>
          <a:bodyPr wrap="square" lIns="91440" tIns="45720" rIns="91440" bIns="45720" rtlCol="0" anchor="t">
            <a:spAutoFit/>
          </a:bodyPr>
          <a:lstStyle>
            <a:defPPr>
              <a:defRPr lang="en-US"/>
            </a:defPPr>
            <a:lvl1pPr marL="285750" indent="-285750">
              <a:buClr>
                <a:srgbClr val="4EBEA4"/>
              </a:buClr>
              <a:buBlip>
                <a:blip r:embed="rId5"/>
              </a:buBlip>
              <a:defRPr sz="1600" u="sng">
                <a:solidFill>
                  <a:srgbClr val="4EBEA4"/>
                </a:solidFill>
                <a:latin typeface="Helvetica"/>
                <a:cs typeface="Helvetica"/>
              </a:defRPr>
            </a:lvl1p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0" i="0" u="none" strike="noStrike" kern="1200" cap="none" spc="0" normalizeH="0" baseline="0" noProof="0">
                <a:ln>
                  <a:noFill/>
                </a:ln>
                <a:solidFill>
                  <a:srgbClr val="4EBEA4"/>
                </a:solidFill>
                <a:effectLst/>
                <a:uLnTx/>
                <a:uFillTx/>
                <a:latin typeface="Helvetica"/>
                <a:ea typeface="+mn-ea"/>
              </a:rPr>
              <a:t>NBCUniversal</a:t>
            </a:r>
          </a:p>
        </p:txBody>
      </p:sp>
      <p:sp>
        <p:nvSpPr>
          <p:cNvPr id="103" name="Rectangle: Rounded Corners 102">
            <a:extLst>
              <a:ext uri="{FF2B5EF4-FFF2-40B4-BE49-F238E27FC236}">
                <a16:creationId xmlns:a16="http://schemas.microsoft.com/office/drawing/2014/main" id="{F6162A13-EA18-41B5-AE81-CC1C09085BC5}"/>
              </a:ext>
            </a:extLst>
          </p:cNvPr>
          <p:cNvSpPr/>
          <p:nvPr/>
        </p:nvSpPr>
        <p:spPr>
          <a:xfrm>
            <a:off x="9140471" y="1680726"/>
            <a:ext cx="2728730" cy="1213324"/>
          </a:xfrm>
          <a:prstGeom prst="roundRect">
            <a:avLst>
              <a:gd name="adj" fmla="val 8200"/>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7FF7DB5-4F09-4372-832D-1FC2D7414B82}"/>
              </a:ext>
            </a:extLst>
          </p:cNvPr>
          <p:cNvSpPr txBox="1"/>
          <p:nvPr/>
        </p:nvSpPr>
        <p:spPr>
          <a:xfrm>
            <a:off x="9840301" y="3563099"/>
            <a:ext cx="14656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Tune-In</a:t>
            </a:r>
          </a:p>
        </p:txBody>
      </p:sp>
      <p:pic>
        <p:nvPicPr>
          <p:cNvPr id="33" name="Picture 32" descr="Icon&#10;&#10;Description automatically generated">
            <a:extLst>
              <a:ext uri="{FF2B5EF4-FFF2-40B4-BE49-F238E27FC236}">
                <a16:creationId xmlns:a16="http://schemas.microsoft.com/office/drawing/2014/main" id="{C2ECCE93-F47E-4126-A3EE-4F6C6B138072}"/>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9233693" y="3591312"/>
            <a:ext cx="535598" cy="386840"/>
          </a:xfrm>
          <a:prstGeom prst="rect">
            <a:avLst/>
          </a:prstGeom>
        </p:spPr>
      </p:pic>
      <p:sp>
        <p:nvSpPr>
          <p:cNvPr id="56" name="Rectangle 55">
            <a:hlinkClick r:id="rId19" action="ppaction://hlinksldjump"/>
            <a:extLst>
              <a:ext uri="{FF2B5EF4-FFF2-40B4-BE49-F238E27FC236}">
                <a16:creationId xmlns:a16="http://schemas.microsoft.com/office/drawing/2014/main" id="{4FDD157E-54BD-4F6C-AEBA-F6B43145E6BC}"/>
              </a:ext>
            </a:extLst>
          </p:cNvPr>
          <p:cNvSpPr/>
          <p:nvPr/>
        </p:nvSpPr>
        <p:spPr>
          <a:xfrm>
            <a:off x="9801203" y="4009324"/>
            <a:ext cx="2038221"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0" i="0" strike="noStrike" kern="1200" cap="none" spc="0" normalizeH="0" baseline="0" noProof="0">
                <a:ln>
                  <a:noFill/>
                </a:ln>
                <a:solidFill>
                  <a:srgbClr val="4EBEA4"/>
                </a:solidFill>
                <a:effectLst/>
                <a:uLnTx/>
                <a:uFillTx/>
                <a:latin typeface="Helvetica"/>
                <a:ea typeface="+mn-ea"/>
                <a:cs typeface="Helvetica"/>
              </a:rPr>
              <a:t>NY Interconnect</a:t>
            </a:r>
          </a:p>
        </p:txBody>
      </p:sp>
      <p:sp>
        <p:nvSpPr>
          <p:cNvPr id="105" name="Rectangle: Rounded Corners 104">
            <a:extLst>
              <a:ext uri="{FF2B5EF4-FFF2-40B4-BE49-F238E27FC236}">
                <a16:creationId xmlns:a16="http://schemas.microsoft.com/office/drawing/2014/main" id="{BC52620F-2875-4E82-AF55-EEB94C60EF27}"/>
              </a:ext>
            </a:extLst>
          </p:cNvPr>
          <p:cNvSpPr/>
          <p:nvPr/>
        </p:nvSpPr>
        <p:spPr>
          <a:xfrm>
            <a:off x="9136103" y="3344166"/>
            <a:ext cx="2737466" cy="1285515"/>
          </a:xfrm>
          <a:prstGeom prst="roundRect">
            <a:avLst>
              <a:gd name="adj" fmla="val 10770"/>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EB2B143-AFF4-4975-BC08-AEC03AAA1042}"/>
              </a:ext>
            </a:extLst>
          </p:cNvPr>
          <p:cNvSpPr txBox="1"/>
          <p:nvPr/>
        </p:nvSpPr>
        <p:spPr>
          <a:xfrm>
            <a:off x="9801203" y="5345870"/>
            <a:ext cx="1701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Wellness</a:t>
            </a:r>
          </a:p>
        </p:txBody>
      </p:sp>
      <p:pic>
        <p:nvPicPr>
          <p:cNvPr id="36" name="Picture 35" descr="A picture containing icon&#10;&#10;Description automatically generated">
            <a:extLst>
              <a:ext uri="{FF2B5EF4-FFF2-40B4-BE49-F238E27FC236}">
                <a16:creationId xmlns:a16="http://schemas.microsoft.com/office/drawing/2014/main" id="{63F065AA-3E05-4D56-9578-CDF511B4FBB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9209661" y="5208861"/>
            <a:ext cx="613321" cy="613321"/>
          </a:xfrm>
          <a:prstGeom prst="rect">
            <a:avLst/>
          </a:prstGeom>
        </p:spPr>
      </p:pic>
      <p:sp>
        <p:nvSpPr>
          <p:cNvPr id="62" name="Rectangle 61">
            <a:hlinkClick r:id="rId21" action="ppaction://hlinksldjump"/>
            <a:extLst>
              <a:ext uri="{FF2B5EF4-FFF2-40B4-BE49-F238E27FC236}">
                <a16:creationId xmlns:a16="http://schemas.microsoft.com/office/drawing/2014/main" id="{9381CB57-1F73-40BD-A9F9-84E1C01B3BC4}"/>
              </a:ext>
            </a:extLst>
          </p:cNvPr>
          <p:cNvSpPr/>
          <p:nvPr/>
        </p:nvSpPr>
        <p:spPr>
          <a:xfrm>
            <a:off x="9840301" y="5752974"/>
            <a:ext cx="1843527"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0" i="0" strike="noStrike" kern="1200" cap="none" spc="0" normalizeH="0" baseline="0" noProof="0">
                <a:ln>
                  <a:noFill/>
                </a:ln>
                <a:solidFill>
                  <a:srgbClr val="4EBEA4"/>
                </a:solidFill>
                <a:effectLst/>
                <a:uLnTx/>
                <a:uFillTx/>
                <a:latin typeface="Helvetica"/>
                <a:ea typeface="+mn-ea"/>
                <a:cs typeface="Helvetica"/>
              </a:rPr>
              <a:t>A+E Networks</a:t>
            </a:r>
          </a:p>
        </p:txBody>
      </p:sp>
      <p:sp>
        <p:nvSpPr>
          <p:cNvPr id="107" name="Rectangle: Rounded Corners 106">
            <a:extLst>
              <a:ext uri="{FF2B5EF4-FFF2-40B4-BE49-F238E27FC236}">
                <a16:creationId xmlns:a16="http://schemas.microsoft.com/office/drawing/2014/main" id="{51A0A8C1-A211-4A29-9664-7A1EE4D44FA4}"/>
              </a:ext>
            </a:extLst>
          </p:cNvPr>
          <p:cNvSpPr/>
          <p:nvPr/>
        </p:nvSpPr>
        <p:spPr>
          <a:xfrm>
            <a:off x="9150679" y="5079797"/>
            <a:ext cx="2708315" cy="1137698"/>
          </a:xfrm>
          <a:prstGeom prst="roundRect">
            <a:avLst>
              <a:gd name="adj" fmla="val 8200"/>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0" name="Straight Connector 109">
            <a:extLst>
              <a:ext uri="{FF2B5EF4-FFF2-40B4-BE49-F238E27FC236}">
                <a16:creationId xmlns:a16="http://schemas.microsoft.com/office/drawing/2014/main" id="{1C1D66BD-33A4-4004-8E33-6FB221B6BD51}"/>
              </a:ext>
            </a:extLst>
          </p:cNvPr>
          <p:cNvCxnSpPr>
            <a:cxnSpLocks/>
          </p:cNvCxnSpPr>
          <p:nvPr/>
        </p:nvCxnSpPr>
        <p:spPr>
          <a:xfrm>
            <a:off x="6028898" y="1605683"/>
            <a:ext cx="0" cy="4589377"/>
          </a:xfrm>
          <a:prstGeom prst="line">
            <a:avLst/>
          </a:prstGeom>
          <a:ln w="12700">
            <a:solidFill>
              <a:srgbClr val="FFE900"/>
            </a:solidFill>
          </a:ln>
          <a:effectLst/>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F98EB7E-CA24-435D-8A70-0C18D230DF48}"/>
              </a:ext>
            </a:extLst>
          </p:cNvPr>
          <p:cNvCxnSpPr>
            <a:cxnSpLocks/>
          </p:cNvCxnSpPr>
          <p:nvPr/>
        </p:nvCxnSpPr>
        <p:spPr>
          <a:xfrm>
            <a:off x="9028094" y="1605683"/>
            <a:ext cx="0" cy="4589377"/>
          </a:xfrm>
          <a:prstGeom prst="line">
            <a:avLst/>
          </a:prstGeom>
          <a:ln w="12700">
            <a:solidFill>
              <a:srgbClr val="FFE900"/>
            </a:solidFill>
          </a:ln>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0E99C84-3E41-437E-A538-C14E70AB8638}"/>
              </a:ext>
            </a:extLst>
          </p:cNvPr>
          <p:cNvSpPr txBox="1"/>
          <p:nvPr/>
        </p:nvSpPr>
        <p:spPr>
          <a:xfrm>
            <a:off x="7033246" y="5345870"/>
            <a:ext cx="15390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Travel (Hotels)</a:t>
            </a:r>
          </a:p>
        </p:txBody>
      </p:sp>
      <p:pic>
        <p:nvPicPr>
          <p:cNvPr id="44" name="Picture 43" descr="A picture containing icon&#10;&#10;Description automatically generated">
            <a:extLst>
              <a:ext uri="{FF2B5EF4-FFF2-40B4-BE49-F238E27FC236}">
                <a16:creationId xmlns:a16="http://schemas.microsoft.com/office/drawing/2014/main" id="{58CC75C1-E0F5-42E7-9B34-CBE06BA0F434}"/>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256988" y="5152570"/>
            <a:ext cx="725903" cy="725903"/>
          </a:xfrm>
          <a:prstGeom prst="rect">
            <a:avLst/>
          </a:prstGeom>
        </p:spPr>
      </p:pic>
      <p:sp>
        <p:nvSpPr>
          <p:cNvPr id="58" name="Rectangle 57">
            <a:hlinkClick r:id="rId23" action="ppaction://hlinksldjump"/>
            <a:extLst>
              <a:ext uri="{FF2B5EF4-FFF2-40B4-BE49-F238E27FC236}">
                <a16:creationId xmlns:a16="http://schemas.microsoft.com/office/drawing/2014/main" id="{CB51AEA6-9699-4F02-B8B8-58B556F473AC}"/>
              </a:ext>
            </a:extLst>
          </p:cNvPr>
          <p:cNvSpPr/>
          <p:nvPr/>
        </p:nvSpPr>
        <p:spPr>
          <a:xfrm>
            <a:off x="7101574" y="5752974"/>
            <a:ext cx="1539079"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BFF2"/>
              </a:buClr>
              <a:buSzTx/>
              <a:buBlip>
                <a:blip r:embed="rId7"/>
              </a:buBlip>
              <a:tabLst/>
              <a:defRPr/>
            </a:pPr>
            <a:r>
              <a:rPr kumimoji="0" lang="en-US" sz="1400" b="0" i="0" strike="noStrike" kern="1200" cap="none" spc="0" normalizeH="0" baseline="0" noProof="0">
                <a:ln>
                  <a:noFill/>
                </a:ln>
                <a:solidFill>
                  <a:srgbClr val="ED3C8D"/>
                </a:solidFill>
                <a:effectLst/>
                <a:uLnTx/>
                <a:uFillTx/>
                <a:latin typeface="Helvetica"/>
                <a:ea typeface="+mn-ea"/>
                <a:cs typeface="Helvetica"/>
              </a:rPr>
              <a:t>Simulmedia</a:t>
            </a:r>
          </a:p>
        </p:txBody>
      </p:sp>
      <p:sp>
        <p:nvSpPr>
          <p:cNvPr id="98" name="Rectangle: Rounded Corners 97">
            <a:extLst>
              <a:ext uri="{FF2B5EF4-FFF2-40B4-BE49-F238E27FC236}">
                <a16:creationId xmlns:a16="http://schemas.microsoft.com/office/drawing/2014/main" id="{C42DB7F0-7013-474B-8429-30CD9E443D57}"/>
              </a:ext>
            </a:extLst>
          </p:cNvPr>
          <p:cNvSpPr/>
          <p:nvPr/>
        </p:nvSpPr>
        <p:spPr>
          <a:xfrm>
            <a:off x="6219124" y="5108884"/>
            <a:ext cx="2700963" cy="1108611"/>
          </a:xfrm>
          <a:prstGeom prst="roundRect">
            <a:avLst>
              <a:gd name="adj" fmla="val 8901"/>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A28F575-D629-441B-BC91-E2850723DBDE}"/>
              </a:ext>
            </a:extLst>
          </p:cNvPr>
          <p:cNvSpPr txBox="1"/>
          <p:nvPr/>
        </p:nvSpPr>
        <p:spPr>
          <a:xfrm>
            <a:off x="7051145" y="1761864"/>
            <a:ext cx="18233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Mobile Gaming</a:t>
            </a:r>
          </a:p>
        </p:txBody>
      </p:sp>
      <p:pic>
        <p:nvPicPr>
          <p:cNvPr id="40" name="Picture 39" descr="A picture containing text, outdoor, sign, light&#10;&#10;Description automatically generated">
            <a:extLst>
              <a:ext uri="{FF2B5EF4-FFF2-40B4-BE49-F238E27FC236}">
                <a16:creationId xmlns:a16="http://schemas.microsoft.com/office/drawing/2014/main" id="{574FE077-FEC0-4E85-B00C-1D2F499E4D5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373044" y="1855920"/>
            <a:ext cx="493792" cy="493792"/>
          </a:xfrm>
          <a:prstGeom prst="rect">
            <a:avLst/>
          </a:prstGeom>
        </p:spPr>
      </p:pic>
      <p:sp>
        <p:nvSpPr>
          <p:cNvPr id="59" name="Rectangle 58">
            <a:hlinkClick r:id="rId25" action="ppaction://hlinksldjump"/>
            <a:extLst>
              <a:ext uri="{FF2B5EF4-FFF2-40B4-BE49-F238E27FC236}">
                <a16:creationId xmlns:a16="http://schemas.microsoft.com/office/drawing/2014/main" id="{A7EE1A9E-11E9-40D0-AA81-5EEC8ED91BA2}"/>
              </a:ext>
            </a:extLst>
          </p:cNvPr>
          <p:cNvSpPr/>
          <p:nvPr/>
        </p:nvSpPr>
        <p:spPr>
          <a:xfrm>
            <a:off x="7051145" y="2137258"/>
            <a:ext cx="1565363"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0" i="0" strike="noStrike" kern="1200" cap="none" spc="0" normalizeH="0" baseline="0" noProof="0">
                <a:ln>
                  <a:noFill/>
                </a:ln>
                <a:solidFill>
                  <a:srgbClr val="4EBEA4"/>
                </a:solidFill>
                <a:effectLst/>
                <a:uLnTx/>
                <a:uFillTx/>
                <a:latin typeface="Helvetica"/>
                <a:ea typeface="+mn-ea"/>
                <a:cs typeface="Helvetica"/>
              </a:rPr>
              <a:t>Simulmedia</a:t>
            </a:r>
          </a:p>
        </p:txBody>
      </p:sp>
      <p:sp>
        <p:nvSpPr>
          <p:cNvPr id="102" name="Rectangle: Rounded Corners 101">
            <a:extLst>
              <a:ext uri="{FF2B5EF4-FFF2-40B4-BE49-F238E27FC236}">
                <a16:creationId xmlns:a16="http://schemas.microsoft.com/office/drawing/2014/main" id="{5E5467C6-0921-49D8-92B7-02C62BBB84E6}"/>
              </a:ext>
            </a:extLst>
          </p:cNvPr>
          <p:cNvSpPr/>
          <p:nvPr/>
        </p:nvSpPr>
        <p:spPr>
          <a:xfrm>
            <a:off x="6219124" y="1680726"/>
            <a:ext cx="2700963" cy="983794"/>
          </a:xfrm>
          <a:prstGeom prst="roundRect">
            <a:avLst>
              <a:gd name="adj" fmla="val 8901"/>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106B32-62B4-4DA2-B4BC-98832CDB4FDC}"/>
              </a:ext>
            </a:extLst>
          </p:cNvPr>
          <p:cNvSpPr txBox="1"/>
          <p:nvPr/>
        </p:nvSpPr>
        <p:spPr>
          <a:xfrm>
            <a:off x="6889634" y="4129091"/>
            <a:ext cx="13981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Real Estate</a:t>
            </a:r>
          </a:p>
        </p:txBody>
      </p:sp>
      <p:pic>
        <p:nvPicPr>
          <p:cNvPr id="27" name="Picture 26" descr="Icon&#10;&#10;Description automatically generated with medium confidence">
            <a:extLst>
              <a:ext uri="{FF2B5EF4-FFF2-40B4-BE49-F238E27FC236}">
                <a16:creationId xmlns:a16="http://schemas.microsoft.com/office/drawing/2014/main" id="{5B83F650-5BED-4DD6-88B6-FFE39A010EB6}"/>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6366620" y="4045048"/>
            <a:ext cx="506640" cy="506640"/>
          </a:xfrm>
          <a:prstGeom prst="rect">
            <a:avLst/>
          </a:prstGeom>
        </p:spPr>
      </p:pic>
      <p:sp>
        <p:nvSpPr>
          <p:cNvPr id="45" name="Rectangle 44">
            <a:hlinkClick r:id="rId27" action="ppaction://hlinksldjump"/>
            <a:extLst>
              <a:ext uri="{FF2B5EF4-FFF2-40B4-BE49-F238E27FC236}">
                <a16:creationId xmlns:a16="http://schemas.microsoft.com/office/drawing/2014/main" id="{8FC86B3D-932F-4AD9-B75C-959A4E5B8E9D}"/>
              </a:ext>
            </a:extLst>
          </p:cNvPr>
          <p:cNvSpPr/>
          <p:nvPr/>
        </p:nvSpPr>
        <p:spPr>
          <a:xfrm>
            <a:off x="6903794" y="4479111"/>
            <a:ext cx="1981928"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0" i="0" strike="noStrike" kern="1200" cap="none" spc="0" normalizeH="0" baseline="0" noProof="0">
                <a:ln>
                  <a:noFill/>
                </a:ln>
                <a:solidFill>
                  <a:srgbClr val="4EBEA4"/>
                </a:solidFill>
                <a:effectLst/>
                <a:uLnTx/>
                <a:uFillTx/>
                <a:latin typeface="Helvetica"/>
                <a:ea typeface="+mn-ea"/>
                <a:cs typeface="Helvetica"/>
              </a:rPr>
              <a:t>AMC Networks</a:t>
            </a:r>
          </a:p>
        </p:txBody>
      </p:sp>
      <p:sp>
        <p:nvSpPr>
          <p:cNvPr id="106" name="Rectangle: Rounded Corners 105">
            <a:extLst>
              <a:ext uri="{FF2B5EF4-FFF2-40B4-BE49-F238E27FC236}">
                <a16:creationId xmlns:a16="http://schemas.microsoft.com/office/drawing/2014/main" id="{9006BC2A-82A5-4227-B3FF-7BA967345051}"/>
              </a:ext>
            </a:extLst>
          </p:cNvPr>
          <p:cNvSpPr/>
          <p:nvPr/>
        </p:nvSpPr>
        <p:spPr>
          <a:xfrm>
            <a:off x="6220420" y="3920653"/>
            <a:ext cx="2698371" cy="1046260"/>
          </a:xfrm>
          <a:prstGeom prst="roundRect">
            <a:avLst>
              <a:gd name="adj" fmla="val 8901"/>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8F3448B-4083-48B3-AA33-4AD566E70ED5}"/>
              </a:ext>
            </a:extLst>
          </p:cNvPr>
          <p:cNvSpPr txBox="1"/>
          <p:nvPr/>
        </p:nvSpPr>
        <p:spPr>
          <a:xfrm>
            <a:off x="6964528" y="2902795"/>
            <a:ext cx="17119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Quick Service Restaurant (QSR)</a:t>
            </a:r>
          </a:p>
        </p:txBody>
      </p:sp>
      <p:pic>
        <p:nvPicPr>
          <p:cNvPr id="28" name="Picture 27" descr="Icon&#10;&#10;Description automatically generated">
            <a:extLst>
              <a:ext uri="{FF2B5EF4-FFF2-40B4-BE49-F238E27FC236}">
                <a16:creationId xmlns:a16="http://schemas.microsoft.com/office/drawing/2014/main" id="{4F130BE1-47DA-4FB6-9EBF-77AD124527B5}"/>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6337025" y="2898532"/>
            <a:ext cx="565831" cy="565831"/>
          </a:xfrm>
          <a:prstGeom prst="rect">
            <a:avLst/>
          </a:prstGeom>
        </p:spPr>
      </p:pic>
      <p:sp>
        <p:nvSpPr>
          <p:cNvPr id="95" name="Rectangle: Rounded Corners 94">
            <a:extLst>
              <a:ext uri="{FF2B5EF4-FFF2-40B4-BE49-F238E27FC236}">
                <a16:creationId xmlns:a16="http://schemas.microsoft.com/office/drawing/2014/main" id="{F1C50926-B3E9-4CD7-9DB1-2A5FCA962EFA}"/>
              </a:ext>
            </a:extLst>
          </p:cNvPr>
          <p:cNvSpPr/>
          <p:nvPr/>
        </p:nvSpPr>
        <p:spPr>
          <a:xfrm>
            <a:off x="6220420" y="2769456"/>
            <a:ext cx="2698371" cy="1046261"/>
          </a:xfrm>
          <a:prstGeom prst="roundRect">
            <a:avLst>
              <a:gd name="adj" fmla="val 8200"/>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hlinkClick r:id="rId29" action="ppaction://hlinksldjump"/>
            <a:extLst>
              <a:ext uri="{FF2B5EF4-FFF2-40B4-BE49-F238E27FC236}">
                <a16:creationId xmlns:a16="http://schemas.microsoft.com/office/drawing/2014/main" id="{7C146411-62BE-4188-9E65-EC134ACB7250}"/>
              </a:ext>
            </a:extLst>
          </p:cNvPr>
          <p:cNvSpPr txBox="1"/>
          <p:nvPr/>
        </p:nvSpPr>
        <p:spPr>
          <a:xfrm>
            <a:off x="6729437" y="3399646"/>
            <a:ext cx="2114453" cy="307777"/>
          </a:xfrm>
          <a:prstGeom prst="rect">
            <a:avLst/>
          </a:prstGeom>
          <a:noFill/>
        </p:spPr>
        <p:txBody>
          <a:bodyPr wrap="square" lIns="91440" tIns="45720" rIns="91440" bIns="45720" rtlCol="0" anchor="t">
            <a:spAutoFit/>
          </a:bodyPr>
          <a:lstStyle>
            <a:defPPr>
              <a:defRPr lang="en-US"/>
            </a:defPPr>
            <a:lvl1pPr marL="285750" indent="-285750">
              <a:buClr>
                <a:srgbClr val="4EBEA4"/>
              </a:buClr>
              <a:buBlip>
                <a:blip r:embed="rId5"/>
              </a:buBlip>
              <a:defRPr sz="1600" u="sng">
                <a:solidFill>
                  <a:srgbClr val="4EBEA4"/>
                </a:solidFill>
                <a:latin typeface="Helvetica"/>
                <a:cs typeface="Helvetica"/>
              </a:defRPr>
            </a:lvl1p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0" i="0" u="none" strike="noStrike" kern="1200" cap="none" spc="0" normalizeH="0" baseline="0" noProof="0">
                <a:ln>
                  <a:noFill/>
                </a:ln>
                <a:solidFill>
                  <a:srgbClr val="4EBEA4"/>
                </a:solidFill>
                <a:effectLst/>
                <a:uLnTx/>
                <a:uFillTx/>
                <a:latin typeface="Helvetica"/>
                <a:ea typeface="+mn-ea"/>
              </a:rPr>
              <a:t>NBCUniversal</a:t>
            </a:r>
          </a:p>
        </p:txBody>
      </p:sp>
      <p:sp>
        <p:nvSpPr>
          <p:cNvPr id="15" name="TextBox 14">
            <a:extLst>
              <a:ext uri="{FF2B5EF4-FFF2-40B4-BE49-F238E27FC236}">
                <a16:creationId xmlns:a16="http://schemas.microsoft.com/office/drawing/2014/main" id="{5AB5A496-74A4-4871-894A-B05F3265273A}"/>
              </a:ext>
            </a:extLst>
          </p:cNvPr>
          <p:cNvSpPr txBox="1"/>
          <p:nvPr/>
        </p:nvSpPr>
        <p:spPr>
          <a:xfrm>
            <a:off x="713964" y="4280700"/>
            <a:ext cx="21901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Consumer Electronics</a:t>
            </a:r>
          </a:p>
        </p:txBody>
      </p:sp>
      <p:pic>
        <p:nvPicPr>
          <p:cNvPr id="34" name="Picture 33" descr="A picture containing qr code&#10;&#10;Description automatically generated">
            <a:extLst>
              <a:ext uri="{FF2B5EF4-FFF2-40B4-BE49-F238E27FC236}">
                <a16:creationId xmlns:a16="http://schemas.microsoft.com/office/drawing/2014/main" id="{FFDF5400-8D58-40F0-8A19-C21E57B662B5}"/>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13910" y="4239526"/>
            <a:ext cx="437554" cy="455012"/>
          </a:xfrm>
          <a:prstGeom prst="rect">
            <a:avLst/>
          </a:prstGeom>
        </p:spPr>
      </p:pic>
      <p:sp>
        <p:nvSpPr>
          <p:cNvPr id="50" name="Rectangle 49">
            <a:hlinkClick r:id="rId31" action="ppaction://hlinksldjump"/>
            <a:extLst>
              <a:ext uri="{FF2B5EF4-FFF2-40B4-BE49-F238E27FC236}">
                <a16:creationId xmlns:a16="http://schemas.microsoft.com/office/drawing/2014/main" id="{53352FAF-941E-438A-86A2-CA933915DF5B}"/>
              </a:ext>
            </a:extLst>
          </p:cNvPr>
          <p:cNvSpPr/>
          <p:nvPr/>
        </p:nvSpPr>
        <p:spPr>
          <a:xfrm>
            <a:off x="896489" y="4641264"/>
            <a:ext cx="1982054"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BFF2"/>
              </a:buClr>
              <a:buSzTx/>
              <a:buFontTx/>
              <a:buBlip>
                <a:blip r:embed="rId6"/>
              </a:buBlip>
              <a:tabLst/>
              <a:defRPr/>
            </a:pPr>
            <a:r>
              <a:rPr kumimoji="0" lang="en-US" sz="1400" b="0" i="0" strike="noStrike" kern="1200" cap="none" spc="0" normalizeH="0" baseline="0" noProof="0">
                <a:ln>
                  <a:noFill/>
                </a:ln>
                <a:solidFill>
                  <a:srgbClr val="00BFF2"/>
                </a:solidFill>
                <a:effectLst/>
                <a:uLnTx/>
                <a:uFillTx/>
                <a:latin typeface="Helvetica"/>
                <a:ea typeface="+mn-ea"/>
                <a:cs typeface="Helvetica"/>
              </a:rPr>
              <a:t>TVSquared</a:t>
            </a:r>
          </a:p>
        </p:txBody>
      </p:sp>
      <p:sp>
        <p:nvSpPr>
          <p:cNvPr id="100" name="Rectangle: Rounded Corners 99">
            <a:extLst>
              <a:ext uri="{FF2B5EF4-FFF2-40B4-BE49-F238E27FC236}">
                <a16:creationId xmlns:a16="http://schemas.microsoft.com/office/drawing/2014/main" id="{E1901273-9BCC-44A3-AF79-E543E9E9D123}"/>
              </a:ext>
            </a:extLst>
          </p:cNvPr>
          <p:cNvSpPr/>
          <p:nvPr/>
        </p:nvSpPr>
        <p:spPr>
          <a:xfrm>
            <a:off x="234433" y="4175531"/>
            <a:ext cx="2697167" cy="925009"/>
          </a:xfrm>
          <a:prstGeom prst="roundRect">
            <a:avLst>
              <a:gd name="adj" fmla="val 9204"/>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DCFACEF-5A26-49AC-847B-1B816ADF3312}"/>
              </a:ext>
            </a:extLst>
          </p:cNvPr>
          <p:cNvSpPr txBox="1"/>
          <p:nvPr/>
        </p:nvSpPr>
        <p:spPr>
          <a:xfrm>
            <a:off x="682190" y="5222760"/>
            <a:ext cx="22522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Consumer Packaged Goods (CPG)</a:t>
            </a:r>
          </a:p>
        </p:txBody>
      </p:sp>
      <p:pic>
        <p:nvPicPr>
          <p:cNvPr id="30" name="Picture 29" descr="Icon&#10;&#10;Description automatically generated">
            <a:extLst>
              <a:ext uri="{FF2B5EF4-FFF2-40B4-BE49-F238E27FC236}">
                <a16:creationId xmlns:a16="http://schemas.microsoft.com/office/drawing/2014/main" id="{C97E07AC-C789-47FD-B8A0-F15071282CED}"/>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305499" y="5262332"/>
            <a:ext cx="486949" cy="506378"/>
          </a:xfrm>
          <a:prstGeom prst="rect">
            <a:avLst/>
          </a:prstGeom>
        </p:spPr>
      </p:pic>
      <p:sp>
        <p:nvSpPr>
          <p:cNvPr id="52" name="Rectangle 51">
            <a:hlinkClick r:id="rId33" action="ppaction://hlinksldjump"/>
            <a:extLst>
              <a:ext uri="{FF2B5EF4-FFF2-40B4-BE49-F238E27FC236}">
                <a16:creationId xmlns:a16="http://schemas.microsoft.com/office/drawing/2014/main" id="{48980FA0-BE8C-42F7-838D-E712E5A8D23B}"/>
              </a:ext>
            </a:extLst>
          </p:cNvPr>
          <p:cNvSpPr/>
          <p:nvPr/>
        </p:nvSpPr>
        <p:spPr>
          <a:xfrm>
            <a:off x="952415" y="5752974"/>
            <a:ext cx="1982054"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BFF2"/>
              </a:buClr>
              <a:buSzTx/>
              <a:buFontTx/>
              <a:buBlip>
                <a:blip r:embed="rId6"/>
              </a:buBlip>
              <a:tabLst/>
              <a:defRPr/>
            </a:pPr>
            <a:r>
              <a:rPr kumimoji="0" lang="en-US" sz="1400" b="0" i="0" strike="noStrike" kern="1200" cap="none" spc="0" normalizeH="0" baseline="0" noProof="0">
                <a:ln>
                  <a:noFill/>
                </a:ln>
                <a:solidFill>
                  <a:srgbClr val="00BFF2"/>
                </a:solidFill>
                <a:effectLst/>
                <a:uLnTx/>
                <a:uFillTx/>
                <a:latin typeface="Helvetica"/>
                <a:ea typeface="+mn-ea"/>
                <a:cs typeface="Helvetica"/>
              </a:rPr>
              <a:t>Amobee</a:t>
            </a:r>
          </a:p>
        </p:txBody>
      </p:sp>
      <p:sp>
        <p:nvSpPr>
          <p:cNvPr id="104" name="Rectangle: Rounded Corners 103">
            <a:extLst>
              <a:ext uri="{FF2B5EF4-FFF2-40B4-BE49-F238E27FC236}">
                <a16:creationId xmlns:a16="http://schemas.microsoft.com/office/drawing/2014/main" id="{DC98F138-A93D-4842-B1BB-D2E77AD659BB}"/>
              </a:ext>
            </a:extLst>
          </p:cNvPr>
          <p:cNvSpPr/>
          <p:nvPr/>
        </p:nvSpPr>
        <p:spPr>
          <a:xfrm>
            <a:off x="234433" y="5173883"/>
            <a:ext cx="2697167" cy="1043612"/>
          </a:xfrm>
          <a:prstGeom prst="roundRect">
            <a:avLst>
              <a:gd name="adj" fmla="val 9204"/>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9" name="Straight Connector 108">
            <a:extLst>
              <a:ext uri="{FF2B5EF4-FFF2-40B4-BE49-F238E27FC236}">
                <a16:creationId xmlns:a16="http://schemas.microsoft.com/office/drawing/2014/main" id="{B8BA4DDD-1ABB-458D-A8EE-A202FFBBC21A}"/>
              </a:ext>
            </a:extLst>
          </p:cNvPr>
          <p:cNvCxnSpPr>
            <a:cxnSpLocks/>
          </p:cNvCxnSpPr>
          <p:nvPr/>
        </p:nvCxnSpPr>
        <p:spPr>
          <a:xfrm>
            <a:off x="3054407" y="1605683"/>
            <a:ext cx="0" cy="4589377"/>
          </a:xfrm>
          <a:prstGeom prst="line">
            <a:avLst/>
          </a:prstGeom>
          <a:ln w="12700">
            <a:solidFill>
              <a:srgbClr val="FFE900"/>
            </a:solidFill>
          </a:ln>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43FE1F-2448-4C9F-A66A-1EBF5A4477EC}"/>
              </a:ext>
            </a:extLst>
          </p:cNvPr>
          <p:cNvSpPr txBox="1"/>
          <p:nvPr/>
        </p:nvSpPr>
        <p:spPr>
          <a:xfrm>
            <a:off x="890505" y="1768199"/>
            <a:ext cx="15473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Automotive</a:t>
            </a:r>
          </a:p>
        </p:txBody>
      </p:sp>
      <p:pic>
        <p:nvPicPr>
          <p:cNvPr id="31" name="Picture 30" descr="Logo, icon&#10;&#10;Description automatically generated">
            <a:extLst>
              <a:ext uri="{FF2B5EF4-FFF2-40B4-BE49-F238E27FC236}">
                <a16:creationId xmlns:a16="http://schemas.microsoft.com/office/drawing/2014/main" id="{E97327E9-ACC0-421F-B03F-9D32D7A55AE8}"/>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346721" y="1752609"/>
            <a:ext cx="488361" cy="507847"/>
          </a:xfrm>
          <a:prstGeom prst="rect">
            <a:avLst/>
          </a:prstGeom>
        </p:spPr>
      </p:pic>
      <p:sp>
        <p:nvSpPr>
          <p:cNvPr id="92" name="Rectangle: Rounded Corners 91">
            <a:extLst>
              <a:ext uri="{FF2B5EF4-FFF2-40B4-BE49-F238E27FC236}">
                <a16:creationId xmlns:a16="http://schemas.microsoft.com/office/drawing/2014/main" id="{BEE934BA-958C-48A2-9374-E79A96BF92C2}"/>
              </a:ext>
            </a:extLst>
          </p:cNvPr>
          <p:cNvSpPr/>
          <p:nvPr/>
        </p:nvSpPr>
        <p:spPr>
          <a:xfrm>
            <a:off x="222671" y="1680726"/>
            <a:ext cx="2720691" cy="1423108"/>
          </a:xfrm>
          <a:prstGeom prst="roundRect">
            <a:avLst>
              <a:gd name="adj" fmla="val 9204"/>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hlinkClick r:id="rId35" action="ppaction://hlinksldjump"/>
            <a:extLst>
              <a:ext uri="{FF2B5EF4-FFF2-40B4-BE49-F238E27FC236}">
                <a16:creationId xmlns:a16="http://schemas.microsoft.com/office/drawing/2014/main" id="{9D5439A6-7476-4B19-BFFE-C76B13FDA645}"/>
              </a:ext>
            </a:extLst>
          </p:cNvPr>
          <p:cNvSpPr/>
          <p:nvPr/>
        </p:nvSpPr>
        <p:spPr>
          <a:xfrm>
            <a:off x="896875" y="2013737"/>
            <a:ext cx="1982054"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BFF2"/>
              </a:buClr>
              <a:buSzTx/>
              <a:buFontTx/>
              <a:buBlip>
                <a:blip r:embed="rId6"/>
              </a:buBlip>
              <a:tabLst/>
              <a:defRPr/>
            </a:pPr>
            <a:r>
              <a:rPr kumimoji="0" lang="en-US" sz="1400" b="0" i="0" strike="noStrike" kern="1200" cap="none" spc="0" normalizeH="0" baseline="0" noProof="0">
                <a:ln>
                  <a:noFill/>
                </a:ln>
                <a:solidFill>
                  <a:srgbClr val="00BFF2"/>
                </a:solidFill>
                <a:effectLst/>
                <a:uLnTx/>
                <a:uFillTx/>
                <a:latin typeface="Helvetica"/>
                <a:ea typeface="+mn-ea"/>
                <a:cs typeface="Helvetica"/>
              </a:rPr>
              <a:t>Ampersand</a:t>
            </a:r>
          </a:p>
        </p:txBody>
      </p:sp>
      <p:sp>
        <p:nvSpPr>
          <p:cNvPr id="73" name="Rectangle 72">
            <a:hlinkClick r:id="rId36" action="ppaction://hlinksldjump"/>
            <a:extLst>
              <a:ext uri="{FF2B5EF4-FFF2-40B4-BE49-F238E27FC236}">
                <a16:creationId xmlns:a16="http://schemas.microsoft.com/office/drawing/2014/main" id="{D28D22BD-870F-4505-AAF2-84F650C4A5AA}"/>
              </a:ext>
            </a:extLst>
          </p:cNvPr>
          <p:cNvSpPr/>
          <p:nvPr/>
        </p:nvSpPr>
        <p:spPr>
          <a:xfrm>
            <a:off x="913357" y="2333651"/>
            <a:ext cx="1922609"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CEA9E5"/>
              </a:buClr>
              <a:buSzTx/>
              <a:buFontTx/>
              <a:buBlip>
                <a:blip r:embed="rId7"/>
              </a:buBlip>
              <a:tabLst/>
              <a:defRPr/>
            </a:pPr>
            <a:r>
              <a:rPr kumimoji="0" lang="en-US" sz="1400" b="0" i="0" strike="noStrike" kern="1200" cap="none" spc="0" normalizeH="0" baseline="0" noProof="0">
                <a:ln>
                  <a:noFill/>
                </a:ln>
                <a:solidFill>
                  <a:srgbClr val="ED3C8D"/>
                </a:solidFill>
                <a:effectLst/>
                <a:uLnTx/>
                <a:uFillTx/>
                <a:latin typeface="Helvetica"/>
                <a:ea typeface="+mn-ea"/>
                <a:cs typeface="Helvetica"/>
              </a:rPr>
              <a:t>Effectv</a:t>
            </a:r>
          </a:p>
        </p:txBody>
      </p:sp>
      <p:sp>
        <p:nvSpPr>
          <p:cNvPr id="74" name="Rectangle 73">
            <a:hlinkClick r:id="rId37" action="ppaction://hlinksldjump"/>
            <a:extLst>
              <a:ext uri="{FF2B5EF4-FFF2-40B4-BE49-F238E27FC236}">
                <a16:creationId xmlns:a16="http://schemas.microsoft.com/office/drawing/2014/main" id="{222A9B3F-D5F8-4D65-BD2B-61B2A99227FF}"/>
              </a:ext>
            </a:extLst>
          </p:cNvPr>
          <p:cNvSpPr/>
          <p:nvPr/>
        </p:nvSpPr>
        <p:spPr>
          <a:xfrm>
            <a:off x="896488" y="2676729"/>
            <a:ext cx="1922609"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4EBEA4"/>
              </a:buClr>
              <a:buSzTx/>
              <a:buFontTx/>
              <a:buBlip>
                <a:blip r:embed="rId5"/>
              </a:buBlip>
              <a:tabLst/>
              <a:defRPr/>
            </a:pPr>
            <a:r>
              <a:rPr kumimoji="0" lang="en-US" sz="1400" b="0" i="0" strike="noStrike" kern="1200" cap="none" spc="0" normalizeH="0" baseline="0" noProof="0">
                <a:ln>
                  <a:noFill/>
                </a:ln>
                <a:solidFill>
                  <a:srgbClr val="4EBEA4"/>
                </a:solidFill>
                <a:effectLst/>
                <a:uLnTx/>
                <a:uFillTx/>
                <a:latin typeface="Helvetica"/>
                <a:ea typeface="+mn-ea"/>
                <a:cs typeface="Helvetica"/>
              </a:rPr>
              <a:t>NY Interconnect</a:t>
            </a:r>
          </a:p>
        </p:txBody>
      </p:sp>
      <p:grpSp>
        <p:nvGrpSpPr>
          <p:cNvPr id="80" name="Group 79">
            <a:extLst>
              <a:ext uri="{FF2B5EF4-FFF2-40B4-BE49-F238E27FC236}">
                <a16:creationId xmlns:a16="http://schemas.microsoft.com/office/drawing/2014/main" id="{B48DC059-5C68-4039-BF94-D297284F2FB4}"/>
              </a:ext>
            </a:extLst>
          </p:cNvPr>
          <p:cNvGrpSpPr/>
          <p:nvPr/>
        </p:nvGrpSpPr>
        <p:grpSpPr>
          <a:xfrm>
            <a:off x="304174" y="3389416"/>
            <a:ext cx="640888" cy="420184"/>
            <a:chOff x="2621287" y="185974"/>
            <a:chExt cx="1135372" cy="744381"/>
          </a:xfrm>
        </p:grpSpPr>
        <p:pic>
          <p:nvPicPr>
            <p:cNvPr id="81" name="Picture 80" descr="Icon&#10;&#10;Description automatically generated">
              <a:extLst>
                <a:ext uri="{FF2B5EF4-FFF2-40B4-BE49-F238E27FC236}">
                  <a16:creationId xmlns:a16="http://schemas.microsoft.com/office/drawing/2014/main" id="{0556DB2A-7257-4F22-A209-38D375EC0AF9}"/>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2621287" y="368323"/>
              <a:ext cx="513120" cy="513120"/>
            </a:xfrm>
            <a:prstGeom prst="rect">
              <a:avLst/>
            </a:prstGeom>
          </p:spPr>
        </p:pic>
        <p:pic>
          <p:nvPicPr>
            <p:cNvPr id="82" name="Picture 81" descr="Icon&#10;&#10;Description automatically generated">
              <a:extLst>
                <a:ext uri="{FF2B5EF4-FFF2-40B4-BE49-F238E27FC236}">
                  <a16:creationId xmlns:a16="http://schemas.microsoft.com/office/drawing/2014/main" id="{389F9570-D7AD-4BB0-B65A-837C258F5C04}"/>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3030018" y="185974"/>
              <a:ext cx="726641" cy="744381"/>
            </a:xfrm>
            <a:prstGeom prst="rect">
              <a:avLst/>
            </a:prstGeom>
          </p:spPr>
        </p:pic>
      </p:grpSp>
      <p:sp>
        <p:nvSpPr>
          <p:cNvPr id="78" name="TextBox 77">
            <a:extLst>
              <a:ext uri="{FF2B5EF4-FFF2-40B4-BE49-F238E27FC236}">
                <a16:creationId xmlns:a16="http://schemas.microsoft.com/office/drawing/2014/main" id="{3BB6AAD4-6D9E-48FE-97FE-77D82569E614}"/>
              </a:ext>
            </a:extLst>
          </p:cNvPr>
          <p:cNvSpPr txBox="1"/>
          <p:nvPr/>
        </p:nvSpPr>
        <p:spPr>
          <a:xfrm>
            <a:off x="912266" y="3282347"/>
            <a:ext cx="19910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Beauty / Retail</a:t>
            </a:r>
          </a:p>
        </p:txBody>
      </p:sp>
      <p:sp>
        <p:nvSpPr>
          <p:cNvPr id="79" name="Rectangle 78">
            <a:hlinkClick r:id="rId40" action="ppaction://hlinksldjump"/>
            <a:extLst>
              <a:ext uri="{FF2B5EF4-FFF2-40B4-BE49-F238E27FC236}">
                <a16:creationId xmlns:a16="http://schemas.microsoft.com/office/drawing/2014/main" id="{C0013030-6B88-4617-928F-1171DF9308C9}"/>
              </a:ext>
            </a:extLst>
          </p:cNvPr>
          <p:cNvSpPr/>
          <p:nvPr/>
        </p:nvSpPr>
        <p:spPr>
          <a:xfrm>
            <a:off x="912266" y="3642911"/>
            <a:ext cx="1801867" cy="30777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BFF2"/>
              </a:buClr>
              <a:buSzTx/>
              <a:buBlip>
                <a:blip r:embed="rId5"/>
              </a:buBlip>
              <a:tabLst/>
              <a:defRPr/>
            </a:pPr>
            <a:r>
              <a:rPr kumimoji="0" lang="en-US" sz="1400" b="0" i="0" strike="noStrike" kern="1200" cap="none" spc="0" normalizeH="0" baseline="0" noProof="0">
                <a:ln>
                  <a:noFill/>
                </a:ln>
                <a:solidFill>
                  <a:srgbClr val="66C5AD"/>
                </a:solidFill>
                <a:effectLst/>
                <a:uLnTx/>
                <a:uFillTx/>
                <a:latin typeface="Helvetica"/>
                <a:ea typeface="+mn-ea"/>
                <a:cs typeface="Helvetica"/>
              </a:rPr>
              <a:t>A+E Networks</a:t>
            </a:r>
          </a:p>
        </p:txBody>
      </p:sp>
      <p:sp>
        <p:nvSpPr>
          <p:cNvPr id="83" name="Rectangle: Rounded Corners 82">
            <a:extLst>
              <a:ext uri="{FF2B5EF4-FFF2-40B4-BE49-F238E27FC236}">
                <a16:creationId xmlns:a16="http://schemas.microsoft.com/office/drawing/2014/main" id="{93A4B9AE-6A77-427F-865C-FF0454A96142}"/>
              </a:ext>
            </a:extLst>
          </p:cNvPr>
          <p:cNvSpPr/>
          <p:nvPr/>
        </p:nvSpPr>
        <p:spPr>
          <a:xfrm>
            <a:off x="234433" y="3177178"/>
            <a:ext cx="2697167" cy="925009"/>
          </a:xfrm>
          <a:prstGeom prst="roundRect">
            <a:avLst>
              <a:gd name="adj" fmla="val 9204"/>
            </a:avLst>
          </a:prstGeom>
          <a:no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Slide Number Placeholder 5">
            <a:extLst>
              <a:ext uri="{FF2B5EF4-FFF2-40B4-BE49-F238E27FC236}">
                <a16:creationId xmlns:a16="http://schemas.microsoft.com/office/drawing/2014/main" id="{2872127C-D466-481E-8FD1-133D2CB452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100218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06434-0B7B-4180-8DCB-338137C5E630}"/>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4643" y="395123"/>
            <a:ext cx="114625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Eight proven strategies and tactics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in successful audience-based TV buying campaigns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E85E1BE0-9366-4EF9-B63B-83395A6E3F9B}"/>
              </a:ext>
            </a:extLst>
          </p:cNvPr>
          <p:cNvSpPr/>
          <p:nvPr/>
        </p:nvSpPr>
        <p:spPr>
          <a:xfrm>
            <a:off x="213097"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Understand your consumer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their behaviors</a:t>
            </a:r>
          </a:p>
        </p:txBody>
      </p:sp>
      <p:sp>
        <p:nvSpPr>
          <p:cNvPr id="19" name="Rectangle 18">
            <a:extLst>
              <a:ext uri="{FF2B5EF4-FFF2-40B4-BE49-F238E27FC236}">
                <a16:creationId xmlns:a16="http://schemas.microsoft.com/office/drawing/2014/main" id="{19DF1876-106C-4342-9C91-329825608BD1}"/>
              </a:ext>
            </a:extLst>
          </p:cNvPr>
          <p:cNvSpPr/>
          <p:nvPr/>
        </p:nvSpPr>
        <p:spPr>
          <a:xfrm>
            <a:off x="3138968"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Utilize 1</a:t>
            </a:r>
            <a:r>
              <a:rPr kumimoji="0" lang="en-US" sz="1800" b="1" i="0" u="none" strike="noStrike" kern="1200" cap="none" spc="0" normalizeH="0" baseline="30000" noProof="0">
                <a:ln>
                  <a:noFill/>
                </a:ln>
                <a:solidFill>
                  <a:prstClr val="white"/>
                </a:solidFill>
                <a:effectLst/>
                <a:uLnTx/>
                <a:uFillTx/>
                <a:latin typeface="Helvetica" panose="020B0403020202020204" pitchFamily="34" charset="0"/>
                <a:ea typeface="+mn-ea"/>
                <a:cs typeface="+mn-cs"/>
              </a:rPr>
              <a:t>st</a:t>
            </a: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2</a:t>
            </a:r>
            <a:r>
              <a:rPr kumimoji="0" lang="en-US" sz="1800" b="1" i="0" u="none" strike="noStrike" kern="1200" cap="none" spc="0" normalizeH="0" baseline="30000" noProof="0">
                <a:ln>
                  <a:noFill/>
                </a:ln>
                <a:solidFill>
                  <a:prstClr val="white"/>
                </a:solidFill>
                <a:effectLst/>
                <a:uLnTx/>
                <a:uFillTx/>
                <a:latin typeface="Helvetica" panose="020B0403020202020204" pitchFamily="34" charset="0"/>
                <a:ea typeface="+mn-ea"/>
                <a:cs typeface="+mn-cs"/>
              </a:rPr>
              <a:t>nd</a:t>
            </a: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and/or 3</a:t>
            </a:r>
            <a:r>
              <a:rPr kumimoji="0" lang="en-US" sz="1800" b="1" i="0" u="none" strike="noStrike" kern="1200" cap="none" spc="0" normalizeH="0" baseline="30000" noProof="0">
                <a:ln>
                  <a:noFill/>
                </a:ln>
                <a:solidFill>
                  <a:prstClr val="white"/>
                </a:solidFill>
                <a:effectLst/>
                <a:uLnTx/>
                <a:uFillTx/>
                <a:latin typeface="Helvetica" panose="020B0403020202020204" pitchFamily="34" charset="0"/>
                <a:ea typeface="+mn-ea"/>
                <a:cs typeface="+mn-cs"/>
              </a:rPr>
              <a:t>rd</a:t>
            </a: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party data &amp; tools for targeting and measurement</a:t>
            </a:r>
          </a:p>
        </p:txBody>
      </p:sp>
      <p:sp>
        <p:nvSpPr>
          <p:cNvPr id="20" name="Rectangle 19">
            <a:extLst>
              <a:ext uri="{FF2B5EF4-FFF2-40B4-BE49-F238E27FC236}">
                <a16:creationId xmlns:a16="http://schemas.microsoft.com/office/drawing/2014/main" id="{926B7E4D-37A7-4DBC-A415-9FF82F8965BD}"/>
              </a:ext>
            </a:extLst>
          </p:cNvPr>
          <p:cNvSpPr/>
          <p:nvPr/>
        </p:nvSpPr>
        <p:spPr>
          <a:xfrm>
            <a:off x="6153614"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Consider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cross-platform opportunities</a:t>
            </a:r>
          </a:p>
        </p:txBody>
      </p:sp>
      <p:sp>
        <p:nvSpPr>
          <p:cNvPr id="21" name="Rectangle 20">
            <a:extLst>
              <a:ext uri="{FF2B5EF4-FFF2-40B4-BE49-F238E27FC236}">
                <a16:creationId xmlns:a16="http://schemas.microsoft.com/office/drawing/2014/main" id="{4B921B4E-80AF-4B69-B8F5-350EDB83AC56}"/>
              </a:ext>
            </a:extLst>
          </p:cNvPr>
          <p:cNvSpPr/>
          <p:nvPr/>
        </p:nvSpPr>
        <p:spPr>
          <a:xfrm>
            <a:off x="9159133" y="2415705"/>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Implement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‘test and learn’ campaigns</a:t>
            </a:r>
          </a:p>
        </p:txBody>
      </p:sp>
      <p:sp>
        <p:nvSpPr>
          <p:cNvPr id="22" name="Rectangle 21">
            <a:extLst>
              <a:ext uri="{FF2B5EF4-FFF2-40B4-BE49-F238E27FC236}">
                <a16:creationId xmlns:a16="http://schemas.microsoft.com/office/drawing/2014/main" id="{82792E10-A4B5-486F-8C97-04DAE8DB88E9}"/>
              </a:ext>
            </a:extLst>
          </p:cNvPr>
          <p:cNvSpPr/>
          <p:nvPr/>
        </p:nvSpPr>
        <p:spPr>
          <a:xfrm>
            <a:off x="223452"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Buy a broad &amp; deep schedule of TV networks</a:t>
            </a:r>
          </a:p>
        </p:txBody>
      </p:sp>
      <p:sp>
        <p:nvSpPr>
          <p:cNvPr id="24" name="Rectangle 23">
            <a:extLst>
              <a:ext uri="{FF2B5EF4-FFF2-40B4-BE49-F238E27FC236}">
                <a16:creationId xmlns:a16="http://schemas.microsoft.com/office/drawing/2014/main" id="{2E1658E4-4F96-49B9-BC7D-9FCAF340D378}"/>
              </a:ext>
            </a:extLst>
          </p:cNvPr>
          <p:cNvSpPr/>
          <p:nvPr/>
        </p:nvSpPr>
        <p:spPr>
          <a:xfrm>
            <a:off x="3149323"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Effective targeting improves cost efficiencies which maximizes ROI</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6" name="Rectangle 25">
            <a:extLst>
              <a:ext uri="{FF2B5EF4-FFF2-40B4-BE49-F238E27FC236}">
                <a16:creationId xmlns:a16="http://schemas.microsoft.com/office/drawing/2014/main" id="{E0CE89BC-0E37-4088-AFDD-EF350453FB7D}"/>
              </a:ext>
            </a:extLst>
          </p:cNvPr>
          <p:cNvSpPr/>
          <p:nvPr/>
        </p:nvSpPr>
        <p:spPr>
          <a:xfrm>
            <a:off x="6153614"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Understand which outcomes are most important to your objectives</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7" name="Rectangle 26">
            <a:extLst>
              <a:ext uri="{FF2B5EF4-FFF2-40B4-BE49-F238E27FC236}">
                <a16:creationId xmlns:a16="http://schemas.microsoft.com/office/drawing/2014/main" id="{D0AB8F22-8AF5-4549-AE90-A84F4C1F8DAD}"/>
              </a:ext>
            </a:extLst>
          </p:cNvPr>
          <p:cNvSpPr/>
          <p:nvPr/>
        </p:nvSpPr>
        <p:spPr>
          <a:xfrm>
            <a:off x="9169488" y="4431452"/>
            <a:ext cx="2707657" cy="135828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Optimize to outcomes for your current &amp; future TV buys</a:t>
            </a:r>
          </a:p>
        </p:txBody>
      </p:sp>
    </p:spTree>
    <p:extLst>
      <p:ext uri="{BB962C8B-B14F-4D97-AF65-F5344CB8AC3E}">
        <p14:creationId xmlns:p14="http://schemas.microsoft.com/office/powerpoint/2010/main" val="1077679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Slide Number Placeholder 5">
            <a:extLst>
              <a:ext uri="{FF2B5EF4-FFF2-40B4-BE49-F238E27FC236}">
                <a16:creationId xmlns:a16="http://schemas.microsoft.com/office/drawing/2014/main" id="{447882A2-7A10-408E-96BB-CA5C1ACD293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3" name="Group 2">
            <a:extLst>
              <a:ext uri="{FF2B5EF4-FFF2-40B4-BE49-F238E27FC236}">
                <a16:creationId xmlns:a16="http://schemas.microsoft.com/office/drawing/2014/main" id="{83101D20-6455-4600-AFFD-CD3ABAC99C9B}"/>
              </a:ext>
            </a:extLst>
          </p:cNvPr>
          <p:cNvGrpSpPr/>
          <p:nvPr/>
        </p:nvGrpSpPr>
        <p:grpSpPr>
          <a:xfrm>
            <a:off x="5751027" y="1457109"/>
            <a:ext cx="5438994" cy="2881931"/>
            <a:chOff x="5762602" y="1409584"/>
            <a:chExt cx="5438994" cy="2881931"/>
          </a:xfrm>
        </p:grpSpPr>
        <p:grpSp>
          <p:nvGrpSpPr>
            <p:cNvPr id="24" name="Group 23">
              <a:extLst>
                <a:ext uri="{FF2B5EF4-FFF2-40B4-BE49-F238E27FC236}">
                  <a16:creationId xmlns:a16="http://schemas.microsoft.com/office/drawing/2014/main" id="{42A410E2-5657-4FD5-945F-A4A1A13B3937}"/>
                </a:ext>
              </a:extLst>
            </p:cNvPr>
            <p:cNvGrpSpPr/>
            <p:nvPr/>
          </p:nvGrpSpPr>
          <p:grpSpPr>
            <a:xfrm>
              <a:off x="7811991" y="3128780"/>
              <a:ext cx="1340216" cy="1162735"/>
              <a:chOff x="6096001" y="2282518"/>
              <a:chExt cx="2310121" cy="2134924"/>
            </a:xfrm>
          </p:grpSpPr>
          <p:pic>
            <p:nvPicPr>
              <p:cNvPr id="26" name="Picture 25" descr="Icon&#10;&#10;Description automatically generated">
                <a:extLst>
                  <a:ext uri="{FF2B5EF4-FFF2-40B4-BE49-F238E27FC236}">
                    <a16:creationId xmlns:a16="http://schemas.microsoft.com/office/drawing/2014/main" id="{5D42DF2A-5CAE-4A3E-9B33-7F0B97DB3E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1" y="2293203"/>
                <a:ext cx="2124241" cy="2124239"/>
              </a:xfrm>
              <a:prstGeom prst="rect">
                <a:avLst/>
              </a:prstGeom>
            </p:spPr>
          </p:pic>
          <p:pic>
            <p:nvPicPr>
              <p:cNvPr id="27" name="Picture 26" descr="Logo&#10;&#10;Description automatically generated">
                <a:extLst>
                  <a:ext uri="{FF2B5EF4-FFF2-40B4-BE49-F238E27FC236}">
                    <a16:creationId xmlns:a16="http://schemas.microsoft.com/office/drawing/2014/main" id="{BE3D3FEC-2CF1-4063-82BB-0FE9A636D7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sp>
          <p:nvSpPr>
            <p:cNvPr id="28" name="Rectangle: Rounded Corners 27">
              <a:extLst>
                <a:ext uri="{FF2B5EF4-FFF2-40B4-BE49-F238E27FC236}">
                  <a16:creationId xmlns:a16="http://schemas.microsoft.com/office/drawing/2014/main" id="{51525EF1-F80A-4833-9EAE-017E4D4D33BC}"/>
                </a:ext>
              </a:extLst>
            </p:cNvPr>
            <p:cNvSpPr/>
            <p:nvPr/>
          </p:nvSpPr>
          <p:spPr>
            <a:xfrm>
              <a:off x="5762602" y="1409584"/>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TextBox 28">
              <a:extLst>
                <a:ext uri="{FF2B5EF4-FFF2-40B4-BE49-F238E27FC236}">
                  <a16:creationId xmlns:a16="http://schemas.microsoft.com/office/drawing/2014/main" id="{E4827D29-12BC-4F51-B992-D17E57EA4A90}"/>
                </a:ext>
              </a:extLst>
            </p:cNvPr>
            <p:cNvSpPr txBox="1"/>
            <p:nvPr/>
          </p:nvSpPr>
          <p:spPr>
            <a:xfrm>
              <a:off x="7242731" y="1434734"/>
              <a:ext cx="2478736" cy="307776"/>
            </a:xfrm>
            <a:prstGeom prst="rect">
              <a:avLst/>
            </a:prstGeom>
            <a:noFill/>
          </p:spPr>
          <p:txBody>
            <a:bodyPr wrap="square" rtlCol="0">
              <a:spAutoFit/>
            </a:bodyPr>
            <a:lstStyle/>
            <a:p>
              <a:pPr algn="ctr"/>
              <a:r>
                <a:rPr lang="en-US" sz="1600" b="1" u="sng">
                  <a:solidFill>
                    <a:srgbClr val="1F1A62"/>
                  </a:solidFill>
                  <a:latin typeface="Helvetica" panose="020B0604020202020204" pitchFamily="34" charset="0"/>
                  <a:cs typeface="Helvetica" panose="020B0604020202020204" pitchFamily="34" charset="0"/>
                </a:rPr>
                <a:t>Awareness</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54386" y="1792674"/>
              <a:ext cx="5255426" cy="1077218"/>
            </a:xfrm>
            <a:prstGeom prst="rect">
              <a:avLst/>
            </a:prstGeom>
            <a:noFill/>
          </p:spPr>
          <p:txBody>
            <a:bodyPr wrap="square" rtlCol="0">
              <a:spAutoFit/>
            </a:bodyPr>
            <a:lstStyle/>
            <a:p>
              <a:pPr algn="ctr"/>
              <a:r>
                <a:rPr lang="en-US" sz="1600">
                  <a:solidFill>
                    <a:srgbClr val="1F1A62"/>
                  </a:solidFill>
                  <a:latin typeface="Helvetica" panose="020B0604020202020204" pitchFamily="34" charset="0"/>
                  <a:cs typeface="Helvetica" panose="020B0604020202020204" pitchFamily="34" charset="0"/>
                </a:rPr>
                <a:t>Audience-based buying can </a:t>
              </a:r>
              <a:r>
                <a:rPr lang="en-US" sz="1600" b="1">
                  <a:solidFill>
                    <a:srgbClr val="1F1A62"/>
                  </a:solidFill>
                  <a:latin typeface="Helvetica" panose="020B0604020202020204" pitchFamily="34" charset="0"/>
                  <a:cs typeface="Helvetica" panose="020B0604020202020204" pitchFamily="34" charset="0"/>
                </a:rPr>
                <a:t>expand reach</a:t>
              </a:r>
              <a:r>
                <a:rPr lang="en-US" sz="1600">
                  <a:solidFill>
                    <a:srgbClr val="1F1A62"/>
                  </a:solidFill>
                  <a:latin typeface="Helvetica" panose="020B0604020202020204" pitchFamily="34" charset="0"/>
                  <a:cs typeface="Helvetica" panose="020B0604020202020204" pitchFamily="34" charset="0"/>
                </a:rPr>
                <a:t> and drive </a:t>
              </a:r>
              <a:r>
                <a:rPr lang="en-US" sz="1600" b="1">
                  <a:solidFill>
                    <a:srgbClr val="1F1A62"/>
                  </a:solidFill>
                  <a:latin typeface="Helvetica" panose="020B0604020202020204" pitchFamily="34" charset="0"/>
                  <a:cs typeface="Helvetica" panose="020B0604020202020204" pitchFamily="34" charset="0"/>
                </a:rPr>
                <a:t>brand</a:t>
              </a:r>
              <a:r>
                <a:rPr lang="en-US" sz="1600">
                  <a:solidFill>
                    <a:srgbClr val="1F1A62"/>
                  </a:solidFill>
                  <a:latin typeface="Helvetica" panose="020B0604020202020204" pitchFamily="34" charset="0"/>
                  <a:cs typeface="Helvetica" panose="020B0604020202020204" pitchFamily="34" charset="0"/>
                </a:rPr>
                <a:t> </a:t>
              </a:r>
              <a:r>
                <a:rPr lang="en-US" sz="1600" b="1">
                  <a:solidFill>
                    <a:srgbClr val="1F1A62"/>
                  </a:solidFill>
                  <a:latin typeface="Helvetica" panose="020B0604020202020204" pitchFamily="34" charset="0"/>
                  <a:cs typeface="Helvetica" panose="020B0604020202020204" pitchFamily="34" charset="0"/>
                </a:rPr>
                <a:t>recall</a:t>
              </a:r>
              <a:r>
                <a:rPr lang="en-US" sz="1600">
                  <a:solidFill>
                    <a:srgbClr val="1F1A62"/>
                  </a:solidFill>
                  <a:latin typeface="Helvetica" panose="020B0604020202020204" pitchFamily="34" charset="0"/>
                  <a:cs typeface="Helvetica" panose="020B0604020202020204" pitchFamily="34" charset="0"/>
                </a:rPr>
                <a:t> by targeting the consumers who are </a:t>
              </a:r>
              <a:r>
                <a:rPr lang="en-US" sz="1600" i="1">
                  <a:solidFill>
                    <a:srgbClr val="1F1A62"/>
                  </a:solidFill>
                  <a:latin typeface="Helvetica" panose="020B0604020202020204" pitchFamily="34" charset="0"/>
                  <a:cs typeface="Helvetica" panose="020B0604020202020204" pitchFamily="34" charset="0"/>
                </a:rPr>
                <a:t>most likely</a:t>
              </a:r>
              <a:r>
                <a:rPr lang="en-US" sz="1600">
                  <a:solidFill>
                    <a:srgbClr val="1F1A62"/>
                  </a:solidFill>
                  <a:latin typeface="Helvetica" panose="020B0604020202020204" pitchFamily="34" charset="0"/>
                  <a:cs typeface="Helvetica" panose="020B0604020202020204" pitchFamily="34" charset="0"/>
                </a:rPr>
                <a:t> to be interested in a brand or product based on their interests and shopping behaviors</a:t>
              </a:r>
            </a:p>
          </p:txBody>
        </p:sp>
      </p:grpSp>
      <p:sp>
        <p:nvSpPr>
          <p:cNvPr id="4" name="Rectangle 3">
            <a:extLst>
              <a:ext uri="{FF2B5EF4-FFF2-40B4-BE49-F238E27FC236}">
                <a16:creationId xmlns:a16="http://schemas.microsoft.com/office/drawing/2014/main" id="{3ED54650-E124-0942-8B03-A438165B55A6}"/>
              </a:ext>
            </a:extLst>
          </p:cNvPr>
          <p:cNvSpPr/>
          <p:nvPr/>
        </p:nvSpPr>
        <p:spPr>
          <a:xfrm>
            <a:off x="220834" y="3129803"/>
            <a:ext cx="428749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itchFamily="2" charset="0"/>
                <a:ea typeface="+mn-ea"/>
                <a:cs typeface="+mn-cs"/>
              </a:rPr>
              <a:t>How </a:t>
            </a:r>
            <a:r>
              <a:rPr lang="en-US" sz="2400" b="1">
                <a:solidFill>
                  <a:schemeClr val="bg1"/>
                </a:solidFill>
                <a:latin typeface="Helvetica" pitchFamily="2" charset="0"/>
              </a:rPr>
              <a:t>Audience-Based Buying Can Drive</a:t>
            </a:r>
            <a:r>
              <a:rPr lang="en-US" sz="2800" b="1">
                <a:solidFill>
                  <a:schemeClr val="bg1"/>
                </a:solidFill>
                <a:latin typeface="Helvetica"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Awareness</a:t>
            </a:r>
          </a:p>
        </p:txBody>
      </p:sp>
      <p:sp>
        <p:nvSpPr>
          <p:cNvPr id="31" name="TextBox 30">
            <a:extLst>
              <a:ext uri="{FF2B5EF4-FFF2-40B4-BE49-F238E27FC236}">
                <a16:creationId xmlns:a16="http://schemas.microsoft.com/office/drawing/2014/main" id="{01236502-0085-488A-8A87-F5FD8373F3BB}"/>
              </a:ext>
            </a:extLst>
          </p:cNvPr>
          <p:cNvSpPr txBox="1"/>
          <p:nvPr/>
        </p:nvSpPr>
        <p:spPr>
          <a:xfrm>
            <a:off x="465425" y="1810306"/>
            <a:ext cx="37983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Upper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sp>
        <p:nvSpPr>
          <p:cNvPr id="16" name="Rectangle 15">
            <a:extLst>
              <a:ext uri="{FF2B5EF4-FFF2-40B4-BE49-F238E27FC236}">
                <a16:creationId xmlns:a16="http://schemas.microsoft.com/office/drawing/2014/main" id="{1ECD02E6-18C8-4B46-9197-FDB2B9DC5BD9}"/>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8" name="Rectangle 17">
            <a:extLst>
              <a:ext uri="{FF2B5EF4-FFF2-40B4-BE49-F238E27FC236}">
                <a16:creationId xmlns:a16="http://schemas.microsoft.com/office/drawing/2014/main" id="{688465DD-D1C4-42E9-9DB8-EC05EFB7775A}"/>
              </a:ext>
            </a:extLst>
          </p:cNvPr>
          <p:cNvSpPr/>
          <p:nvPr/>
        </p:nvSpPr>
        <p:spPr>
          <a:xfrm>
            <a:off x="5566568" y="4576751"/>
            <a:ext cx="5813695" cy="135421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Sampling of ‘awareness-based’ outcomes that can be measured:</a:t>
            </a:r>
          </a:p>
          <a:p>
            <a:pPr marR="0" lvl="0" defTabSz="914400" rtl="0" eaLnBrk="1" fontAlgn="auto" latinLnBrk="0" hangingPunct="1">
              <a:lnSpc>
                <a:spcPct val="100000"/>
              </a:lnSpc>
              <a:spcBef>
                <a:spcPts val="0"/>
              </a:spcBef>
              <a:spcAft>
                <a:spcPts val="0"/>
              </a:spcAft>
              <a:buClrTx/>
              <a:buSzTx/>
              <a:tabLst/>
              <a:defRPr/>
            </a:pPr>
            <a:endParaRPr lang="en-US" sz="600" b="1">
              <a:solidFill>
                <a:srgbClr val="1F1A62"/>
              </a:solidFill>
              <a:latin typeface="Helvetica"/>
              <a:cs typeface="Helvetica"/>
            </a:endParaRPr>
          </a:p>
          <a:p>
            <a:pPr marL="1200150" lvl="2" indent="-285750">
              <a:buBlip>
                <a:blip r:embed="rId5"/>
              </a:buBlip>
              <a:defRPr/>
            </a:pPr>
            <a:r>
              <a:rPr kumimoji="0" lang="en-US" sz="1600" i="0" u="none" strike="noStrike" kern="1200" cap="none" spc="0" normalizeH="0" baseline="0" noProof="0">
                <a:ln>
                  <a:noFill/>
                </a:ln>
                <a:solidFill>
                  <a:srgbClr val="1F1A62"/>
                </a:solidFill>
                <a:effectLst/>
                <a:uLnTx/>
                <a:uFillTx/>
                <a:latin typeface="Helvetica"/>
                <a:ea typeface="+mn-ea"/>
                <a:cs typeface="Helvetica"/>
              </a:rPr>
              <a:t>Reach / Reach </a:t>
            </a:r>
            <a:r>
              <a:rPr lang="en-US" sz="1600">
                <a:solidFill>
                  <a:srgbClr val="1F1A62"/>
                </a:solidFill>
                <a:latin typeface="Helvetica"/>
                <a:cs typeface="Helvetica"/>
              </a:rPr>
              <a:t>Extension / Incremental Reach</a:t>
            </a:r>
          </a:p>
          <a:p>
            <a:pPr marL="285750" marR="0" lvl="0" indent="-285750" defTabSz="914400" rtl="0" eaLnBrk="1" fontAlgn="auto" latinLnBrk="0" hangingPunct="1">
              <a:lnSpc>
                <a:spcPct val="100000"/>
              </a:lnSpc>
              <a:spcBef>
                <a:spcPts val="0"/>
              </a:spcBef>
              <a:spcAft>
                <a:spcPts val="0"/>
              </a:spcAft>
              <a:buClrTx/>
              <a:buSzTx/>
              <a:buFontTx/>
              <a:buBlip>
                <a:blip r:embed="rId5"/>
              </a:buBlip>
              <a:tabLst/>
              <a:defRPr/>
            </a:pPr>
            <a:endParaRPr lang="en-US" sz="700">
              <a:solidFill>
                <a:srgbClr val="1F1A62"/>
              </a:solidFill>
              <a:latin typeface="Helvetica"/>
              <a:cs typeface="Helvetica"/>
            </a:endParaRPr>
          </a:p>
          <a:p>
            <a:pPr marL="1200150" lvl="2" indent="-285750">
              <a:buBlip>
                <a:blip r:embed="rId5"/>
              </a:buBlip>
              <a:defRPr/>
            </a:pPr>
            <a:r>
              <a:rPr lang="en-US" sz="1600">
                <a:solidFill>
                  <a:srgbClr val="1F1A62"/>
                </a:solidFill>
                <a:latin typeface="Helvetica"/>
                <a:cs typeface="Helvetica"/>
              </a:rPr>
              <a:t>Ad / Brand Recall</a:t>
            </a:r>
          </a:p>
          <a:p>
            <a:pPr marL="285750" marR="0" lvl="0" indent="-285750" defTabSz="914400" rtl="0" eaLnBrk="1" fontAlgn="auto" latinLnBrk="0" hangingPunct="1">
              <a:lnSpc>
                <a:spcPct val="100000"/>
              </a:lnSpc>
              <a:spcBef>
                <a:spcPts val="0"/>
              </a:spcBef>
              <a:spcAft>
                <a:spcPts val="0"/>
              </a:spcAft>
              <a:buClrTx/>
              <a:buSzTx/>
              <a:buFontTx/>
              <a:buBlip>
                <a:blip r:embed="rId5"/>
              </a:buBlip>
              <a:tabLst/>
              <a:defRPr/>
            </a:pPr>
            <a:endParaRPr lang="en-US" sz="700">
              <a:solidFill>
                <a:srgbClr val="1F1A62"/>
              </a:solidFill>
              <a:latin typeface="Helvetica"/>
              <a:cs typeface="Helvetica"/>
            </a:endParaRPr>
          </a:p>
          <a:p>
            <a:pPr marL="1200150" lvl="2" indent="-285750">
              <a:buBlip>
                <a:blip r:embed="rId5"/>
              </a:buBlip>
              <a:defRPr/>
            </a:pPr>
            <a:r>
              <a:rPr lang="en-US" sz="1600">
                <a:solidFill>
                  <a:srgbClr val="1F1A62"/>
                </a:solidFill>
                <a:latin typeface="Helvetica"/>
                <a:cs typeface="Helvetica"/>
              </a:rPr>
              <a:t>Cost Efficiencies (Reach / Targeted IMPs)</a:t>
            </a:r>
          </a:p>
        </p:txBody>
      </p:sp>
    </p:spTree>
    <p:extLst>
      <p:ext uri="{BB962C8B-B14F-4D97-AF65-F5344CB8AC3E}">
        <p14:creationId xmlns:p14="http://schemas.microsoft.com/office/powerpoint/2010/main" val="1703115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latin typeface="Helvetica" panose="020B0604020202020204" pitchFamily="34" charset="0"/>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B7E3B61A-BE8C-4247-ADC5-68D9BB4BD8A5}"/>
              </a:ext>
            </a:extLst>
          </p:cNvPr>
          <p:cNvSpPr txBox="1"/>
          <p:nvPr/>
        </p:nvSpPr>
        <p:spPr>
          <a:xfrm>
            <a:off x="3971923" y="6349148"/>
            <a:ext cx="8022431" cy="215444"/>
          </a:xfrm>
          <a:prstGeom prst="rect">
            <a:avLst/>
          </a:prstGeom>
          <a:noFill/>
        </p:spPr>
        <p:txBody>
          <a:bodyPr wrap="square" rtlCol="0">
            <a:spAutoFit/>
          </a:bodyPr>
          <a:lstStyle/>
          <a:p>
            <a:r>
              <a:rPr lang="en-US" sz="800">
                <a:solidFill>
                  <a:srgbClr val="002060"/>
                </a:solidFill>
                <a:latin typeface="Helvetica" panose="020B0604020202020204" pitchFamily="34" charset="0"/>
                <a:cs typeface="Helvetica" panose="020B0604020202020204" pitchFamily="34" charset="0"/>
              </a:rPr>
              <a:t>Source: Ampersand, “Automotive Brand” Test Campaign: The AND Platform.</a:t>
            </a: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itchFamily="2" charset="0"/>
                <a:ea typeface="+mn-ea"/>
                <a:cs typeface="+mn-cs"/>
              </a:rPr>
              <a:t>Category:</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graphicFrame>
        <p:nvGraphicFramePr>
          <p:cNvPr id="17" name="Chart 16">
            <a:extLst>
              <a:ext uri="{FF2B5EF4-FFF2-40B4-BE49-F238E27FC236}">
                <a16:creationId xmlns:a16="http://schemas.microsoft.com/office/drawing/2014/main" id="{3CCA3ABF-C481-4D48-BA32-F8092F0FB700}"/>
              </a:ext>
            </a:extLst>
          </p:cNvPr>
          <p:cNvGraphicFramePr/>
          <p:nvPr>
            <p:extLst>
              <p:ext uri="{D42A27DB-BD31-4B8C-83A1-F6EECF244321}">
                <p14:modId xmlns:p14="http://schemas.microsoft.com/office/powerpoint/2010/main" val="357329687"/>
              </p:ext>
            </p:extLst>
          </p:nvPr>
        </p:nvGraphicFramePr>
        <p:xfrm>
          <a:off x="4735413" y="3705861"/>
          <a:ext cx="2369818" cy="18984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20B2239B-29B3-44BD-99E5-233A3D703BE6}"/>
              </a:ext>
            </a:extLst>
          </p:cNvPr>
          <p:cNvGraphicFramePr/>
          <p:nvPr>
            <p:extLst>
              <p:ext uri="{D42A27DB-BD31-4B8C-83A1-F6EECF244321}">
                <p14:modId xmlns:p14="http://schemas.microsoft.com/office/powerpoint/2010/main" val="3397765097"/>
              </p:ext>
            </p:extLst>
          </p:nvPr>
        </p:nvGraphicFramePr>
        <p:xfrm>
          <a:off x="8549018" y="3494478"/>
          <a:ext cx="2547928" cy="2129307"/>
        </p:xfrm>
        <a:graphic>
          <a:graphicData uri="http://schemas.openxmlformats.org/drawingml/2006/chart">
            <c:chart xmlns:c="http://schemas.openxmlformats.org/drawingml/2006/chart" xmlns:r="http://schemas.openxmlformats.org/officeDocument/2006/relationships" r:id="rId6"/>
          </a:graphicData>
        </a:graphic>
      </p:graphicFrame>
      <p:pic>
        <p:nvPicPr>
          <p:cNvPr id="31" name="Picture 2" descr="Image result for ampersand logo">
            <a:extLst>
              <a:ext uri="{FF2B5EF4-FFF2-40B4-BE49-F238E27FC236}">
                <a16:creationId xmlns:a16="http://schemas.microsoft.com/office/drawing/2014/main" id="{B162B552-8B1E-44BF-B4D7-6594B9068B8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335057" y="6071128"/>
            <a:ext cx="1736431" cy="4367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 icon&#10;&#10;Description automatically generated">
            <a:extLst>
              <a:ext uri="{FF2B5EF4-FFF2-40B4-BE49-F238E27FC236}">
                <a16:creationId xmlns:a16="http://schemas.microsoft.com/office/drawing/2014/main" id="{14F04699-7E6A-499A-BAEE-6CE7809420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graphicFrame>
        <p:nvGraphicFramePr>
          <p:cNvPr id="27" name="Table 26">
            <a:extLst>
              <a:ext uri="{FF2B5EF4-FFF2-40B4-BE49-F238E27FC236}">
                <a16:creationId xmlns:a16="http://schemas.microsoft.com/office/drawing/2014/main" id="{041CEDC6-07EF-44B3-A396-1C807F44CB44}"/>
              </a:ext>
            </a:extLst>
          </p:cNvPr>
          <p:cNvGraphicFramePr>
            <a:graphicFrameLocks noGrp="1"/>
          </p:cNvGraphicFramePr>
          <p:nvPr>
            <p:extLst>
              <p:ext uri="{D42A27DB-BD31-4B8C-83A1-F6EECF244321}">
                <p14:modId xmlns:p14="http://schemas.microsoft.com/office/powerpoint/2010/main" val="529284800"/>
              </p:ext>
            </p:extLst>
          </p:nvPr>
        </p:nvGraphicFramePr>
        <p:xfrm>
          <a:off x="4614764" y="1552043"/>
          <a:ext cx="6272013" cy="1090890"/>
        </p:xfrm>
        <a:graphic>
          <a:graphicData uri="http://schemas.openxmlformats.org/drawingml/2006/table">
            <a:tbl>
              <a:tblPr/>
              <a:tblGrid>
                <a:gridCol w="1893530">
                  <a:extLst>
                    <a:ext uri="{9D8B030D-6E8A-4147-A177-3AD203B41FA5}">
                      <a16:colId xmlns:a16="http://schemas.microsoft.com/office/drawing/2014/main" val="3163056944"/>
                    </a:ext>
                  </a:extLst>
                </a:gridCol>
                <a:gridCol w="1256052">
                  <a:extLst>
                    <a:ext uri="{9D8B030D-6E8A-4147-A177-3AD203B41FA5}">
                      <a16:colId xmlns:a16="http://schemas.microsoft.com/office/drawing/2014/main" val="1512650426"/>
                    </a:ext>
                  </a:extLst>
                </a:gridCol>
                <a:gridCol w="1321906">
                  <a:extLst>
                    <a:ext uri="{9D8B030D-6E8A-4147-A177-3AD203B41FA5}">
                      <a16:colId xmlns:a16="http://schemas.microsoft.com/office/drawing/2014/main" val="8500115"/>
                    </a:ext>
                  </a:extLst>
                </a:gridCol>
                <a:gridCol w="1800525">
                  <a:extLst>
                    <a:ext uri="{9D8B030D-6E8A-4147-A177-3AD203B41FA5}">
                      <a16:colId xmlns:a16="http://schemas.microsoft.com/office/drawing/2014/main" val="3737990062"/>
                    </a:ext>
                  </a:extLst>
                </a:gridCol>
              </a:tblGrid>
              <a:tr h="0">
                <a:tc gridSpan="4">
                  <a:txBody>
                    <a:bodyPr/>
                    <a:lstStyle/>
                    <a:p>
                      <a:pPr algn="ctr" fontAlgn="b"/>
                      <a:endParaRPr lang="en-US" sz="14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6126560"/>
                  </a:ext>
                </a:extLst>
              </a:tr>
              <a:tr h="287576">
                <a:tc>
                  <a:txBody>
                    <a:bodyPr/>
                    <a:lstStyle/>
                    <a:p>
                      <a:pPr algn="ctr" fontAlgn="ctr"/>
                      <a:r>
                        <a:rPr lang="en-US" sz="1200" b="1" i="0" u="none" strike="noStrike">
                          <a:solidFill>
                            <a:srgbClr val="1F1A62"/>
                          </a:solidFill>
                          <a:effectLst/>
                          <a:latin typeface="Helvetica" panose="020B0604020202020204" pitchFamily="34" charset="0"/>
                          <a:cs typeface="Helvetica" panose="020B0604020202020204" pitchFamily="34" charset="0"/>
                        </a:rPr>
                        <a:t>Test Campaign</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200" b="1" i="0" u="none" strike="noStrike">
                          <a:solidFill>
                            <a:srgbClr val="1F1A62"/>
                          </a:solidFill>
                          <a:effectLst/>
                          <a:latin typeface="Helvetica" panose="020B0604020202020204" pitchFamily="34" charset="0"/>
                          <a:cs typeface="Helvetica" panose="020B0604020202020204" pitchFamily="34" charset="0"/>
                        </a:rPr>
                        <a:t># of Dayparts</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200" b="1" i="0" u="none" strike="noStrike">
                          <a:solidFill>
                            <a:srgbClr val="1F1A62"/>
                          </a:solidFill>
                          <a:effectLst/>
                          <a:latin typeface="Helvetica" panose="020B0604020202020204" pitchFamily="34" charset="0"/>
                          <a:cs typeface="Helvetica" panose="020B0604020202020204" pitchFamily="34" charset="0"/>
                        </a:rPr>
                        <a:t># of Networks</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200" b="1" i="0" u="none" strike="noStrike">
                          <a:solidFill>
                            <a:srgbClr val="1F1A62"/>
                          </a:solidFill>
                          <a:effectLst/>
                          <a:latin typeface="Helvetica" panose="020B0604020202020204" pitchFamily="34" charset="0"/>
                          <a:cs typeface="Helvetica" panose="020B0604020202020204" pitchFamily="34" charset="0"/>
                        </a:rPr>
                        <a:t>Total Impressions</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1350236350"/>
                  </a:ext>
                </a:extLst>
              </a:tr>
              <a:tr h="203537">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4Q’19  </a:t>
                      </a:r>
                      <a:r>
                        <a:rPr lang="en-US" sz="1200" b="0" i="1" u="none" strike="noStrike">
                          <a:solidFill>
                            <a:srgbClr val="1F1A62"/>
                          </a:solidFill>
                          <a:effectLst/>
                          <a:latin typeface="Helvetica" panose="020B0604020202020204" pitchFamily="34" charset="0"/>
                          <a:cs typeface="Helvetica" panose="020B0604020202020204" pitchFamily="34" charset="0"/>
                        </a:rPr>
                        <a:t>(Traditional Buy) </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3</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11</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3,575,600</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3223958"/>
                  </a:ext>
                </a:extLst>
              </a:tr>
              <a:tr h="203537">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4Q’20 </a:t>
                      </a:r>
                      <a:r>
                        <a:rPr lang="en-US" sz="1200" b="0" i="1" u="none" strike="noStrike">
                          <a:solidFill>
                            <a:srgbClr val="1F1A62"/>
                          </a:solidFill>
                          <a:effectLst/>
                          <a:latin typeface="Helvetica" panose="020B0604020202020204" pitchFamily="34" charset="0"/>
                          <a:cs typeface="Helvetica" panose="020B0604020202020204" pitchFamily="34" charset="0"/>
                        </a:rPr>
                        <a:t>(AND-based Buy)</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7</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25</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4,061,500</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4685419"/>
                  </a:ext>
                </a:extLst>
              </a:tr>
              <a:tr h="149341">
                <a:tc>
                  <a:txBody>
                    <a:bodyPr/>
                    <a:lstStyle/>
                    <a:p>
                      <a:pPr algn="ctr" fontAlgn="b"/>
                      <a:r>
                        <a:rPr lang="en-US" sz="1100" b="1" i="0" u="none" strike="noStrike">
                          <a:solidFill>
                            <a:schemeClr val="bg1"/>
                          </a:solidFill>
                          <a:effectLst/>
                          <a:latin typeface="Helvetica" panose="020B0604020202020204" pitchFamily="34" charset="0"/>
                          <a:cs typeface="Helvetica" panose="020B0604020202020204" pitchFamily="34" charset="0"/>
                        </a:rPr>
                        <a:t> </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11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11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1100" b="1" i="0" u="none" strike="noStrike">
                          <a:solidFill>
                            <a:schemeClr val="bg1"/>
                          </a:solidFill>
                          <a:effectLst/>
                          <a:latin typeface="Helvetica" panose="020B0604020202020204" pitchFamily="34" charset="0"/>
                          <a:cs typeface="Helvetica" panose="020B0604020202020204" pitchFamily="34" charset="0"/>
                        </a:rPr>
                        <a:t> </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extLst>
                  <a:ext uri="{0D108BD9-81ED-4DB2-BD59-A6C34878D82A}">
                    <a16:rowId xmlns:a16="http://schemas.microsoft.com/office/drawing/2014/main" val="1797625406"/>
                  </a:ext>
                </a:extLst>
              </a:tr>
            </a:tbl>
          </a:graphicData>
        </a:graphic>
      </p:graphicFrame>
      <p:sp>
        <p:nvSpPr>
          <p:cNvPr id="25" name="Rectangle 24">
            <a:extLst>
              <a:ext uri="{FF2B5EF4-FFF2-40B4-BE49-F238E27FC236}">
                <a16:creationId xmlns:a16="http://schemas.microsoft.com/office/drawing/2014/main" id="{D6F3E4AB-B239-4014-8CC3-C8706E0369B4}"/>
              </a:ext>
            </a:extLst>
          </p:cNvPr>
          <p:cNvSpPr/>
          <p:nvPr/>
        </p:nvSpPr>
        <p:spPr>
          <a:xfrm>
            <a:off x="120512" y="1188331"/>
            <a:ext cx="3764757" cy="5016758"/>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lvl="0" indent="-285750">
              <a:buBlip>
                <a:blip r:embed="rId9"/>
              </a:buBlip>
              <a:defRPr/>
            </a:pPr>
            <a:r>
              <a:rPr lang="en-US" sz="1200">
                <a:solidFill>
                  <a:srgbClr val="1F1A62"/>
                </a:solidFill>
                <a:latin typeface="Helvetica"/>
                <a:cs typeface="Helvetica"/>
              </a:rPr>
              <a:t>Auto brand sought to extend the reach of their campaign against truck buyers </a:t>
            </a:r>
          </a:p>
          <a:p>
            <a:pPr lvl="0">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indent="-285750">
              <a:buBlip>
                <a:blip r:embed="rId9"/>
              </a:buBlip>
              <a:defRPr/>
            </a:pPr>
            <a:r>
              <a:rPr lang="en-US" sz="1200">
                <a:solidFill>
                  <a:srgbClr val="1F1A62"/>
                </a:solidFill>
                <a:latin typeface="Helvetica"/>
                <a:cs typeface="Helvetica"/>
              </a:rPr>
              <a:t>Utilizing ‘Define + Find’ within Ampersand’s audience-based buying solution, The AND Platform, the brand optimized their buy across more networks and dayparts based on target audience viewership data</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lang="en-US" sz="1200">
                <a:solidFill>
                  <a:srgbClr val="1F1A62"/>
                </a:solidFill>
                <a:latin typeface="Helvetica"/>
                <a:cs typeface="Helvetica"/>
              </a:rPr>
              <a:t>Truck Intenders</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lang="en-US" sz="1200">
                <a:solidFill>
                  <a:srgbClr val="1F1A62"/>
                </a:solidFill>
                <a:latin typeface="Helvetica"/>
                <a:cs typeface="Helvetica"/>
              </a:rPr>
              <a:t>While adhering to market specific CPM and weekly impression goals, the optimized buy </a:t>
            </a:r>
            <a:r>
              <a:rPr lang="en-US" sz="1200">
                <a:solidFill>
                  <a:srgbClr val="ED3C8D"/>
                </a:solidFill>
                <a:latin typeface="Helvetica"/>
                <a:cs typeface="Helvetica"/>
              </a:rPr>
              <a:t>lifted total impressions by 14%</a:t>
            </a:r>
          </a:p>
          <a:p>
            <a:pPr marR="0" lvl="0" algn="l" defTabSz="914400" rtl="0" eaLnBrk="1" fontAlgn="auto" latinLnBrk="0" hangingPunct="1">
              <a:lnSpc>
                <a:spcPct val="100000"/>
              </a:lnSpc>
              <a:spcBef>
                <a:spcPts val="0"/>
              </a:spcBef>
              <a:spcAft>
                <a:spcPts val="0"/>
              </a:spcAft>
              <a:buClrTx/>
              <a:buSzTx/>
              <a:tabLst/>
              <a:defRPr/>
            </a:pPr>
            <a:endParaRPr lang="en-US" sz="1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 </a:t>
            </a:r>
          </a:p>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lang="en-US" sz="1200">
                <a:solidFill>
                  <a:srgbClr val="1F1A62"/>
                </a:solidFill>
                <a:latin typeface="Helvetica"/>
                <a:cs typeface="Helvetica"/>
              </a:rPr>
              <a:t>Ampersand’s The AND Platform / Data-driven linear</a:t>
            </a:r>
          </a:p>
          <a:p>
            <a:pPr marR="0" lvl="0" algn="l" defTabSz="914400" rtl="0" eaLnBrk="1" fontAlgn="auto" latinLnBrk="0" hangingPunct="1">
              <a:lnSpc>
                <a:spcPct val="100000"/>
              </a:lnSpc>
              <a:spcBef>
                <a:spcPts val="0"/>
              </a:spcBef>
              <a:spcAft>
                <a:spcPts val="0"/>
              </a:spcAft>
              <a:buClrTx/>
              <a:buSzTx/>
              <a:tabLst/>
              <a:defRPr/>
            </a:pPr>
            <a:endParaRPr lang="en-US" sz="12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a:defRPr/>
            </a:pPr>
            <a:endParaRPr lang="en-US" sz="1200">
              <a:solidFill>
                <a:srgbClr val="1F1A62"/>
              </a:solidFill>
              <a:latin typeface="Helvetica"/>
              <a:cs typeface="Helvetica"/>
            </a:endParaRPr>
          </a:p>
        </p:txBody>
      </p:sp>
      <p:graphicFrame>
        <p:nvGraphicFramePr>
          <p:cNvPr id="36" name="Chart 35">
            <a:extLst>
              <a:ext uri="{FF2B5EF4-FFF2-40B4-BE49-F238E27FC236}">
                <a16:creationId xmlns:a16="http://schemas.microsoft.com/office/drawing/2014/main" id="{3CB6FFA5-A58B-46AF-AFCF-97D373BF6592}"/>
              </a:ext>
            </a:extLst>
          </p:cNvPr>
          <p:cNvGraphicFramePr/>
          <p:nvPr>
            <p:extLst>
              <p:ext uri="{D42A27DB-BD31-4B8C-83A1-F6EECF244321}">
                <p14:modId xmlns:p14="http://schemas.microsoft.com/office/powerpoint/2010/main" val="653541476"/>
              </p:ext>
            </p:extLst>
          </p:nvPr>
        </p:nvGraphicFramePr>
        <p:xfrm>
          <a:off x="4802198" y="5710598"/>
          <a:ext cx="6163510" cy="270567"/>
        </p:xfrm>
        <a:graphic>
          <a:graphicData uri="http://schemas.openxmlformats.org/drawingml/2006/chart">
            <c:chart xmlns:c="http://schemas.openxmlformats.org/drawingml/2006/chart" xmlns:r="http://schemas.openxmlformats.org/officeDocument/2006/relationships" r:id="rId10"/>
          </a:graphicData>
        </a:graphic>
      </p:graphicFrame>
      <p:sp>
        <p:nvSpPr>
          <p:cNvPr id="4" name="Arrow: Right 3">
            <a:extLst>
              <a:ext uri="{FF2B5EF4-FFF2-40B4-BE49-F238E27FC236}">
                <a16:creationId xmlns:a16="http://schemas.microsoft.com/office/drawing/2014/main" id="{5DCBDBA7-DA70-497C-9B81-BD71BB1EA469}"/>
              </a:ext>
            </a:extLst>
          </p:cNvPr>
          <p:cNvSpPr/>
          <p:nvPr/>
        </p:nvSpPr>
        <p:spPr>
          <a:xfrm>
            <a:off x="7325385" y="4758515"/>
            <a:ext cx="975803" cy="263992"/>
          </a:xfrm>
          <a:prstGeom prst="rightArrow">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Helvetica" panose="020B0403020202020204" pitchFamily="34" charset="0"/>
            </a:endParaRPr>
          </a:p>
        </p:txBody>
      </p:sp>
      <p:sp>
        <p:nvSpPr>
          <p:cNvPr id="2" name="TextBox 1">
            <a:extLst>
              <a:ext uri="{FF2B5EF4-FFF2-40B4-BE49-F238E27FC236}">
                <a16:creationId xmlns:a16="http://schemas.microsoft.com/office/drawing/2014/main" id="{E35C4818-1DE0-43AE-AC34-08AD561B9046}"/>
              </a:ext>
            </a:extLst>
          </p:cNvPr>
          <p:cNvSpPr txBox="1"/>
          <p:nvPr/>
        </p:nvSpPr>
        <p:spPr>
          <a:xfrm>
            <a:off x="4747946" y="2830305"/>
            <a:ext cx="6272013" cy="307777"/>
          </a:xfrm>
          <a:prstGeom prst="rect">
            <a:avLst/>
          </a:prstGeom>
          <a:noFill/>
        </p:spPr>
        <p:txBody>
          <a:bodyPr wrap="square" rtlCol="0">
            <a:spAutoFit/>
          </a:bodyPr>
          <a:lstStyle/>
          <a:p>
            <a:pPr algn="ctr"/>
            <a:r>
              <a:rPr lang="en-US" sz="1400" b="1" u="sng">
                <a:solidFill>
                  <a:srgbClr val="1F1A62"/>
                </a:solidFill>
                <a:latin typeface="Helvetica" panose="020B0604020202020204" pitchFamily="34" charset="0"/>
                <a:cs typeface="Helvetica" panose="020B0604020202020204" pitchFamily="34" charset="0"/>
              </a:rPr>
              <a:t>TRUCK Campaign by Daypart - Washington DC</a:t>
            </a:r>
          </a:p>
        </p:txBody>
      </p:sp>
      <p:sp>
        <p:nvSpPr>
          <p:cNvPr id="3" name="TextBox 2">
            <a:extLst>
              <a:ext uri="{FF2B5EF4-FFF2-40B4-BE49-F238E27FC236}">
                <a16:creationId xmlns:a16="http://schemas.microsoft.com/office/drawing/2014/main" id="{D918E051-3C35-4794-BED1-5FA1C0F1C8AA}"/>
              </a:ext>
            </a:extLst>
          </p:cNvPr>
          <p:cNvSpPr txBox="1"/>
          <p:nvPr/>
        </p:nvSpPr>
        <p:spPr>
          <a:xfrm>
            <a:off x="4944146" y="3121343"/>
            <a:ext cx="1932955" cy="445628"/>
          </a:xfrm>
          <a:prstGeom prst="rect">
            <a:avLst/>
          </a:prstGeom>
          <a:noFill/>
        </p:spPr>
        <p:txBody>
          <a:bodyPr wrap="square" rtlCol="0">
            <a:spAutoFit/>
          </a:bodyPr>
          <a:lstStyle/>
          <a:p>
            <a:pPr algn="ctr"/>
            <a:r>
              <a:rPr lang="en-US" sz="1200" b="1" i="1" u="sng">
                <a:solidFill>
                  <a:srgbClr val="1F1A62"/>
                </a:solidFill>
                <a:latin typeface="Helvetica" panose="020B0604020202020204" pitchFamily="34" charset="0"/>
                <a:cs typeface="Helvetica" panose="020B0604020202020204" pitchFamily="34" charset="0"/>
              </a:rPr>
              <a:t>Traditional Buy </a:t>
            </a:r>
          </a:p>
          <a:p>
            <a:pPr algn="ctr"/>
            <a:r>
              <a:rPr lang="en-US" sz="1100">
                <a:solidFill>
                  <a:srgbClr val="1F1A62"/>
                </a:solidFill>
                <a:latin typeface="Helvetica" panose="020B0604020202020204" pitchFamily="34" charset="0"/>
                <a:cs typeface="Helvetica" panose="020B0604020202020204" pitchFamily="34" charset="0"/>
              </a:rPr>
              <a:t>4Q’19</a:t>
            </a:r>
          </a:p>
        </p:txBody>
      </p:sp>
      <p:sp>
        <p:nvSpPr>
          <p:cNvPr id="29" name="TextBox 28">
            <a:extLst>
              <a:ext uri="{FF2B5EF4-FFF2-40B4-BE49-F238E27FC236}">
                <a16:creationId xmlns:a16="http://schemas.microsoft.com/office/drawing/2014/main" id="{DF264A8B-982E-4E39-A550-939AEBD4CEBF}"/>
              </a:ext>
            </a:extLst>
          </p:cNvPr>
          <p:cNvSpPr txBox="1"/>
          <p:nvPr/>
        </p:nvSpPr>
        <p:spPr>
          <a:xfrm>
            <a:off x="8725549" y="3121343"/>
            <a:ext cx="2188538" cy="445628"/>
          </a:xfrm>
          <a:prstGeom prst="rect">
            <a:avLst/>
          </a:prstGeom>
          <a:noFill/>
        </p:spPr>
        <p:txBody>
          <a:bodyPr wrap="square" rtlCol="0">
            <a:spAutoFit/>
          </a:bodyPr>
          <a:lstStyle>
            <a:defPPr>
              <a:defRPr lang="en-US"/>
            </a:defPPr>
            <a:lvl1pPr algn="ctr">
              <a:defRPr sz="1200" b="1" i="1">
                <a:solidFill>
                  <a:srgbClr val="1F1A62"/>
                </a:solidFill>
                <a:latin typeface="Helvetica" panose="020B0604020202020204" pitchFamily="34" charset="0"/>
                <a:cs typeface="Helvetica" panose="020B0604020202020204" pitchFamily="34" charset="0"/>
              </a:defRPr>
            </a:lvl1pPr>
          </a:lstStyle>
          <a:p>
            <a:r>
              <a:rPr lang="en-US" u="sng"/>
              <a:t>AND-Based Buy </a:t>
            </a:r>
          </a:p>
          <a:p>
            <a:r>
              <a:rPr lang="en-US" sz="1100" b="0" i="0"/>
              <a:t>4Q’20</a:t>
            </a:r>
          </a:p>
        </p:txBody>
      </p:sp>
      <p:sp>
        <p:nvSpPr>
          <p:cNvPr id="6" name="Rectangle: Rounded Corners 5">
            <a:extLst>
              <a:ext uri="{FF2B5EF4-FFF2-40B4-BE49-F238E27FC236}">
                <a16:creationId xmlns:a16="http://schemas.microsoft.com/office/drawing/2014/main" id="{D1DD3B04-D389-4761-A8DC-FD984A0E935F}"/>
              </a:ext>
            </a:extLst>
          </p:cNvPr>
          <p:cNvSpPr/>
          <p:nvPr/>
        </p:nvSpPr>
        <p:spPr>
          <a:xfrm>
            <a:off x="6988265" y="3863665"/>
            <a:ext cx="1677719" cy="880919"/>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ED3C8D"/>
                </a:solidFill>
                <a:latin typeface="Helvetica" panose="020B0604020202020204" pitchFamily="34" charset="0"/>
                <a:cs typeface="Helvetica" panose="020B0604020202020204" pitchFamily="34" charset="0"/>
              </a:rPr>
              <a:t>58% </a:t>
            </a:r>
          </a:p>
          <a:p>
            <a:pPr algn="ctr"/>
            <a:r>
              <a:rPr lang="en-US" sz="1000">
                <a:solidFill>
                  <a:srgbClr val="1F1A62"/>
                </a:solidFill>
                <a:latin typeface="Helvetica" panose="020B0604020202020204" pitchFamily="34" charset="0"/>
                <a:cs typeface="Helvetica" panose="020B0604020202020204" pitchFamily="34" charset="0"/>
              </a:rPr>
              <a:t>of time spent by the target audience segment was spent </a:t>
            </a:r>
            <a:r>
              <a:rPr lang="en-US" sz="1000" b="1">
                <a:solidFill>
                  <a:srgbClr val="1F1A62"/>
                </a:solidFill>
                <a:latin typeface="Helvetica" panose="020B0604020202020204" pitchFamily="34" charset="0"/>
                <a:cs typeface="Helvetica" panose="020B0604020202020204" pitchFamily="34" charset="0"/>
              </a:rPr>
              <a:t>outside of Primetime </a:t>
            </a:r>
          </a:p>
        </p:txBody>
      </p:sp>
      <p:sp>
        <p:nvSpPr>
          <p:cNvPr id="33" name="Rectangle: Rounded Corners 32">
            <a:extLst>
              <a:ext uri="{FF2B5EF4-FFF2-40B4-BE49-F238E27FC236}">
                <a16:creationId xmlns:a16="http://schemas.microsoft.com/office/drawing/2014/main" id="{B116C8D2-829E-4461-B3F7-04F06952A91A}"/>
              </a:ext>
            </a:extLst>
          </p:cNvPr>
          <p:cNvSpPr/>
          <p:nvPr/>
        </p:nvSpPr>
        <p:spPr>
          <a:xfrm>
            <a:off x="8731637" y="818377"/>
            <a:ext cx="2299831" cy="675554"/>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ED3C8D"/>
                </a:solidFill>
                <a:latin typeface="Helvetica" panose="020B0604020202020204" pitchFamily="34" charset="0"/>
                <a:cs typeface="Helvetica" panose="020B0604020202020204" pitchFamily="34" charset="0"/>
              </a:rPr>
              <a:t>+14% </a:t>
            </a:r>
          </a:p>
          <a:p>
            <a:pPr algn="ctr"/>
            <a:r>
              <a:rPr lang="en-US" sz="1000">
                <a:solidFill>
                  <a:srgbClr val="1F1A62"/>
                </a:solidFill>
                <a:latin typeface="Helvetica" panose="020B0604020202020204" pitchFamily="34" charset="0"/>
                <a:cs typeface="Helvetica" panose="020B0604020202020204" pitchFamily="34" charset="0"/>
              </a:rPr>
              <a:t>Impressions from the AND-based buy vs. traditional</a:t>
            </a:r>
          </a:p>
        </p:txBody>
      </p:sp>
      <p:sp>
        <p:nvSpPr>
          <p:cNvPr id="30" name="Rectangle 29">
            <a:extLst>
              <a:ext uri="{FF2B5EF4-FFF2-40B4-BE49-F238E27FC236}">
                <a16:creationId xmlns:a16="http://schemas.microsoft.com/office/drawing/2014/main" id="{75F81532-3D49-4828-8247-ECFA9B63B40D}"/>
              </a:ext>
            </a:extLst>
          </p:cNvPr>
          <p:cNvSpPr/>
          <p:nvPr/>
        </p:nvSpPr>
        <p:spPr>
          <a:xfrm>
            <a:off x="4064307" y="155290"/>
            <a:ext cx="6636517" cy="769441"/>
          </a:xfrm>
          <a:prstGeom prst="rect">
            <a:avLst/>
          </a:prstGeom>
          <a:noFill/>
        </p:spPr>
        <p:txBody>
          <a:bodyPr wrap="square">
            <a:spAutoFit/>
          </a:bodyPr>
          <a:lstStyle/>
          <a:p>
            <a:pPr lvl="0" defTabSz="914217">
              <a:spcAft>
                <a:spcPts val="1000"/>
              </a:spcAft>
              <a:defRPr/>
            </a:pPr>
            <a:r>
              <a:rPr lang="en-US" sz="2200">
                <a:solidFill>
                  <a:srgbClr val="1F1A62"/>
                </a:solidFill>
                <a:latin typeface="Helvetica"/>
                <a:cs typeface="Helvetica"/>
              </a:rPr>
              <a:t>Auto brand drove double-digit </a:t>
            </a:r>
            <a:r>
              <a:rPr lang="en-US" sz="2200">
                <a:solidFill>
                  <a:srgbClr val="ED3C8D"/>
                </a:solidFill>
                <a:latin typeface="Helvetica"/>
                <a:cs typeface="Helvetica"/>
              </a:rPr>
              <a:t>incremental reach </a:t>
            </a:r>
            <a:r>
              <a:rPr lang="en-US" sz="2200">
                <a:solidFill>
                  <a:srgbClr val="1F1A62"/>
                </a:solidFill>
                <a:latin typeface="Helvetica"/>
                <a:cs typeface="Helvetica"/>
              </a:rPr>
              <a:t>through optimized buy</a:t>
            </a:r>
            <a:endParaRPr kumimoji="0" lang="en-US" sz="2200" i="0" u="none" strike="noStrike" kern="1200" cap="none" spc="0" normalizeH="0" baseline="0" noProof="0">
              <a:ln>
                <a:noFill/>
              </a:ln>
              <a:solidFill>
                <a:srgbClr val="ED3C8D"/>
              </a:solidFill>
              <a:effectLst/>
              <a:uLnTx/>
              <a:uFillTx/>
              <a:latin typeface="Helvetica"/>
              <a:ea typeface="+mn-ea"/>
              <a:cs typeface="Helvetica"/>
            </a:endParaRPr>
          </a:p>
        </p:txBody>
      </p:sp>
    </p:spTree>
    <p:extLst>
      <p:ext uri="{BB962C8B-B14F-4D97-AF65-F5344CB8AC3E}">
        <p14:creationId xmlns:p14="http://schemas.microsoft.com/office/powerpoint/2010/main" val="3076584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Helvetica" panose="020B0604020202020204" pitchFamily="34" charset="0"/>
              <a:cs typeface="Helvetica" panose="020B0604020202020204" pitchFamily="34" charset="0"/>
            </a:endParaRPr>
          </a:p>
        </p:txBody>
      </p:sp>
      <p:sp>
        <p:nvSpPr>
          <p:cNvPr id="27" name="Rectangle 26">
            <a:extLst>
              <a:ext uri="{FF2B5EF4-FFF2-40B4-BE49-F238E27FC236}">
                <a16:creationId xmlns:a16="http://schemas.microsoft.com/office/drawing/2014/main" id="{06455245-51D6-4E47-9E4A-35961AAFED9F}"/>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9" name="Rectangle 28">
            <a:extLst>
              <a:ext uri="{FF2B5EF4-FFF2-40B4-BE49-F238E27FC236}">
                <a16:creationId xmlns:a16="http://schemas.microsoft.com/office/drawing/2014/main" id="{56B775D7-EA00-4E9E-8688-6C8F84ABE337}"/>
              </a:ext>
            </a:extLst>
          </p:cNvPr>
          <p:cNvSpPr/>
          <p:nvPr/>
        </p:nvSpPr>
        <p:spPr>
          <a:xfrm>
            <a:off x="170666" y="977200"/>
            <a:ext cx="3838313" cy="5539978"/>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i="0" u="none" strike="noStrike" kern="1200" cap="none" spc="0" normalizeH="0" baseline="0" noProof="0">
                <a:ln>
                  <a:noFill/>
                </a:ln>
                <a:solidFill>
                  <a:srgbClr val="1F1A62"/>
                </a:solidFill>
                <a:effectLst/>
                <a:uLnTx/>
                <a:uFillTx/>
                <a:latin typeface="Helvetica"/>
                <a:ea typeface="+mn-ea"/>
                <a:cs typeface="Helvetica"/>
              </a:rPr>
              <a:t>The agency of a leading CPG brand needed to efficiently allocate spend and maximize reach across all its upfront commitments, while overcoming a legacy system of manually allocating TV units across each brand</a:t>
            </a:r>
          </a:p>
          <a:p>
            <a:pPr marR="0" lvl="0" algn="l" defTabSz="914400" rtl="0" eaLnBrk="1" fontAlgn="auto" latinLnBrk="0" hangingPunct="1">
              <a:lnSpc>
                <a:spcPct val="100000"/>
              </a:lnSpc>
              <a:spcBef>
                <a:spcPts val="0"/>
              </a:spcBef>
              <a:spcAft>
                <a:spcPts val="0"/>
              </a:spcAft>
              <a:buClrTx/>
              <a:buSzTx/>
              <a:tabLst/>
              <a:defRPr/>
            </a:pPr>
            <a:endParaRPr lang="en-US" sz="12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200">
                <a:solidFill>
                  <a:srgbClr val="1F1A62"/>
                </a:solidFill>
                <a:latin typeface="Helvetica"/>
                <a:cs typeface="Helvetica"/>
              </a:rPr>
              <a:t>By leveraging data-driven linear TV planning and optimization, a multi-brand CPG was able to:</a:t>
            </a:r>
          </a:p>
          <a:p>
            <a:pPr marL="742950" lvl="1" indent="-285750">
              <a:buBlip>
                <a:blip r:embed="rId5"/>
              </a:buBlip>
              <a:defRPr/>
            </a:pPr>
            <a:r>
              <a:rPr lang="en-US" sz="1100">
                <a:solidFill>
                  <a:srgbClr val="1F1A62"/>
                </a:solidFill>
                <a:latin typeface="Helvetica"/>
                <a:cs typeface="Helvetica"/>
              </a:rPr>
              <a:t>Automate quarterly optimizations and allocations against their schedule of upfront inventory</a:t>
            </a:r>
          </a:p>
          <a:p>
            <a:pPr>
              <a:defRPr/>
            </a:pPr>
            <a:endParaRPr lang="en-US" sz="400">
              <a:solidFill>
                <a:srgbClr val="1F1A62"/>
              </a:solidFill>
              <a:latin typeface="Helvetica"/>
              <a:cs typeface="Helvetica"/>
            </a:endParaRPr>
          </a:p>
          <a:p>
            <a:pPr marL="742950" lvl="1" indent="-285750">
              <a:buBlip>
                <a:blip r:embed="rId5"/>
              </a:buBlip>
              <a:defRPr/>
            </a:pPr>
            <a:r>
              <a:rPr lang="en-US" sz="1100">
                <a:solidFill>
                  <a:srgbClr val="1F1A62"/>
                </a:solidFill>
                <a:latin typeface="Helvetica"/>
                <a:cs typeface="Helvetica"/>
              </a:rPr>
              <a:t>Achieve deep granularity and maximum efficiency against strategic targets (ST) across the entire brand family</a:t>
            </a:r>
          </a:p>
          <a:p>
            <a:pPr>
              <a:defRPr/>
            </a:pPr>
            <a:endParaRPr lang="en-US" sz="400">
              <a:solidFill>
                <a:srgbClr val="1F1A62"/>
              </a:solidFill>
              <a:latin typeface="Helvetica"/>
              <a:cs typeface="Helvetica"/>
            </a:endParaRPr>
          </a:p>
          <a:p>
            <a:pPr marL="742950" lvl="1" indent="-285750">
              <a:buBlip>
                <a:blip r:embed="rId5"/>
              </a:buBlip>
              <a:defRPr/>
            </a:pPr>
            <a:r>
              <a:rPr lang="en-US" sz="1100">
                <a:solidFill>
                  <a:srgbClr val="1F1A62"/>
                </a:solidFill>
                <a:latin typeface="Helvetica"/>
                <a:cs typeface="Helvetica"/>
              </a:rPr>
              <a:t>Maximize the outcome for each brand’s target within a demo-based portfolio</a:t>
            </a:r>
          </a:p>
          <a:p>
            <a:pPr marR="0" lvl="0" algn="l" defTabSz="914400" rtl="0" eaLnBrk="1" fontAlgn="auto" latinLnBrk="0" hangingPunct="1">
              <a:lnSpc>
                <a:spcPct val="100000"/>
              </a:lnSpc>
              <a:spcBef>
                <a:spcPts val="0"/>
              </a:spcBef>
              <a:spcAft>
                <a:spcPts val="0"/>
              </a:spcAft>
              <a:buClrTx/>
              <a:buSzTx/>
              <a:tabLst/>
              <a:defRPr/>
            </a:pPr>
            <a:endParaRPr lang="en-US" sz="12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200">
                <a:solidFill>
                  <a:srgbClr val="1F1A62"/>
                </a:solidFill>
                <a:latin typeface="Helvetica"/>
                <a:cs typeface="Helvetica"/>
              </a:rPr>
              <a:t>CPG Strategic Target*</a:t>
            </a:r>
          </a:p>
          <a:p>
            <a:pPr marR="0" lvl="0" algn="l" defTabSz="914400" rtl="0" eaLnBrk="1" fontAlgn="auto" latinLnBrk="0" hangingPunct="1">
              <a:lnSpc>
                <a:spcPct val="100000"/>
              </a:lnSpc>
              <a:spcBef>
                <a:spcPts val="0"/>
              </a:spcBef>
              <a:spcAft>
                <a:spcPts val="0"/>
              </a:spcAft>
              <a:buClrTx/>
              <a:buSzTx/>
              <a:tabLst/>
              <a:defRPr/>
            </a:pPr>
            <a:endParaRPr lang="en-US" sz="1200" b="1">
              <a:solidFill>
                <a:srgbClr val="1F1A62"/>
              </a:solidFill>
              <a:latin typeface="Helvetica"/>
              <a:cs typeface="Helvetica"/>
            </a:endParaRPr>
          </a:p>
          <a:p>
            <a:pPr lvl="0">
              <a:defRPr/>
            </a:pPr>
            <a:r>
              <a:rPr lang="en-US" sz="1400" b="1">
                <a:solidFill>
                  <a:srgbClr val="1F1A62"/>
                </a:solidFill>
                <a:latin typeface="Helvetic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200">
                <a:solidFill>
                  <a:srgbClr val="1F1A62"/>
                </a:solidFill>
                <a:latin typeface="Helvetica"/>
                <a:cs typeface="Helvetica"/>
              </a:rPr>
              <a:t>Campaign efficiency increased while demo and </a:t>
            </a:r>
            <a:r>
              <a:rPr lang="en-US" sz="1200">
                <a:solidFill>
                  <a:srgbClr val="ED3C8D"/>
                </a:solidFill>
                <a:latin typeface="Helvetica"/>
                <a:cs typeface="Helvetica"/>
              </a:rPr>
              <a:t>strategic reach increased </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lang="en-US" sz="1200">
              <a:solidFill>
                <a:srgbClr val="ED3C8D"/>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200">
                <a:solidFill>
                  <a:srgbClr val="1F1A62"/>
                </a:solidFill>
                <a:latin typeface="Helvetica"/>
              </a:rPr>
              <a:t>Amobee / Data-driven linear</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9" y="6080100"/>
            <a:ext cx="6438776" cy="461665"/>
          </a:xfrm>
          <a:prstGeom prst="rect">
            <a:avLst/>
          </a:prstGeom>
          <a:noFill/>
        </p:spPr>
        <p:txBody>
          <a:bodyPr wrap="square" rtlCol="0">
            <a:spAutoFit/>
          </a:bodyPr>
          <a:lstStyle/>
          <a:p>
            <a:r>
              <a:rPr lang="en-US" sz="800">
                <a:solidFill>
                  <a:srgbClr val="002060"/>
                </a:solidFill>
                <a:latin typeface="Helvetica" panose="020B0604020202020204" pitchFamily="34" charset="0"/>
                <a:cs typeface="Helvetica" panose="020B0604020202020204" pitchFamily="34" charset="0"/>
              </a:rPr>
              <a:t>Source: Amobee, Case Study: </a:t>
            </a:r>
            <a:r>
              <a:rPr lang="en-US" sz="800" i="1">
                <a:solidFill>
                  <a:srgbClr val="002060"/>
                </a:solidFill>
                <a:latin typeface="Helvetica" panose="020B0604020202020204" pitchFamily="34" charset="0"/>
                <a:cs typeface="Helvetica" panose="020B0604020202020204" pitchFamily="34" charset="0"/>
              </a:rPr>
              <a:t>Major Agency Augments Multi-Brand Reach with Data Driven Linear</a:t>
            </a:r>
            <a:r>
              <a:rPr lang="en-US" sz="800">
                <a:solidFill>
                  <a:srgbClr val="002060"/>
                </a:solidFill>
                <a:latin typeface="Helvetica" panose="020B0604020202020204" pitchFamily="34" charset="0"/>
                <a:cs typeface="Helvetica" panose="020B0604020202020204" pitchFamily="34" charset="0"/>
              </a:rPr>
              <a:t>. *Strategic targets varied according to brand, Beyond age and gender, targets leveraged data such as purchase history, family situation, location, pet ownership and household income.</a:t>
            </a: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a:lnSpc>
                <a:spcPct val="150000"/>
              </a:lnSpc>
            </a:pPr>
            <a:r>
              <a:rPr lang="en-US" sz="1400" b="1">
                <a:solidFill>
                  <a:schemeClr val="bg1"/>
                </a:solidFill>
                <a:latin typeface="Helvetica" pitchFamily="2" charset="0"/>
              </a:rPr>
              <a:t>Category:</a:t>
            </a:r>
          </a:p>
          <a:p>
            <a:pPr>
              <a:lnSpc>
                <a:spcPct val="150000"/>
              </a:lnSpc>
            </a:pPr>
            <a:r>
              <a:rPr lang="en-US" sz="1600" b="1">
                <a:solidFill>
                  <a:srgbClr val="FFE900"/>
                </a:solidFill>
                <a:latin typeface="Helvetica" pitchFamily="2" charset="0"/>
              </a:rPr>
              <a:t>Consumer Packaged Goods</a:t>
            </a:r>
          </a:p>
        </p:txBody>
      </p:sp>
      <p:pic>
        <p:nvPicPr>
          <p:cNvPr id="3" name="Picture 2" descr="Icon&#10;&#10;Description automatically generated">
            <a:extLst>
              <a:ext uri="{FF2B5EF4-FFF2-40B4-BE49-F238E27FC236}">
                <a16:creationId xmlns:a16="http://schemas.microsoft.com/office/drawing/2014/main" id="{A90920C6-25BF-407F-8DE3-2375D7301B8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60208" y="52569"/>
            <a:ext cx="722625" cy="722625"/>
          </a:xfrm>
          <a:prstGeom prst="rect">
            <a:avLst/>
          </a:prstGeom>
          <a:ln>
            <a:noFill/>
          </a:ln>
        </p:spPr>
      </p:pic>
      <p:grpSp>
        <p:nvGrpSpPr>
          <p:cNvPr id="48" name="Group 47">
            <a:extLst>
              <a:ext uri="{FF2B5EF4-FFF2-40B4-BE49-F238E27FC236}">
                <a16:creationId xmlns:a16="http://schemas.microsoft.com/office/drawing/2014/main" id="{39299F24-80EB-4CB4-A7E7-6FFD97D134F5}"/>
              </a:ext>
            </a:extLst>
          </p:cNvPr>
          <p:cNvGrpSpPr/>
          <p:nvPr/>
        </p:nvGrpSpPr>
        <p:grpSpPr>
          <a:xfrm>
            <a:off x="9638203" y="2260759"/>
            <a:ext cx="2428695" cy="3010820"/>
            <a:chOff x="1214494" y="2673309"/>
            <a:chExt cx="2915647" cy="3620395"/>
          </a:xfrm>
        </p:grpSpPr>
        <p:sp>
          <p:nvSpPr>
            <p:cNvPr id="49" name="Oval 48">
              <a:extLst>
                <a:ext uri="{FF2B5EF4-FFF2-40B4-BE49-F238E27FC236}">
                  <a16:creationId xmlns:a16="http://schemas.microsoft.com/office/drawing/2014/main" id="{F435A131-193B-454A-ABBC-BDA5B7484560}"/>
                </a:ext>
              </a:extLst>
            </p:cNvPr>
            <p:cNvSpPr/>
            <p:nvPr/>
          </p:nvSpPr>
          <p:spPr>
            <a:xfrm>
              <a:off x="1214494" y="2673309"/>
              <a:ext cx="2901749" cy="2797362"/>
            </a:xfrm>
            <a:prstGeom prst="ellipse">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ED3C8D"/>
                  </a:solidFill>
                  <a:latin typeface="Helvetica" panose="020B0403020202020204" pitchFamily="34" charset="0"/>
                </a:rPr>
                <a:t>-19%</a:t>
              </a:r>
            </a:p>
          </p:txBody>
        </p:sp>
        <p:sp>
          <p:nvSpPr>
            <p:cNvPr id="50" name="TextBox 49">
              <a:extLst>
                <a:ext uri="{FF2B5EF4-FFF2-40B4-BE49-F238E27FC236}">
                  <a16:creationId xmlns:a16="http://schemas.microsoft.com/office/drawing/2014/main" id="{CDA9E5CD-0BD7-45C7-A800-75D023D8BB15}"/>
                </a:ext>
              </a:extLst>
            </p:cNvPr>
            <p:cNvSpPr txBox="1"/>
            <p:nvPr/>
          </p:nvSpPr>
          <p:spPr>
            <a:xfrm>
              <a:off x="1269801" y="5590535"/>
              <a:ext cx="2860340" cy="703169"/>
            </a:xfrm>
            <a:prstGeom prst="rect">
              <a:avLst/>
            </a:prstGeom>
            <a:noFill/>
          </p:spPr>
          <p:txBody>
            <a:bodyPr wrap="square" rtlCol="0">
              <a:spAutoFit/>
            </a:bodyPr>
            <a:lstStyle/>
            <a:p>
              <a:pPr algn="ctr"/>
              <a:r>
                <a:rPr lang="en-US" sz="1600">
                  <a:solidFill>
                    <a:srgbClr val="1F1A62"/>
                  </a:solidFill>
                  <a:latin typeface="Helvetica" panose="020B0403020202020204" pitchFamily="34" charset="0"/>
                </a:rPr>
                <a:t>Reduction in </a:t>
              </a:r>
            </a:p>
            <a:p>
              <a:pPr algn="ctr"/>
              <a:r>
                <a:rPr lang="en-US" sz="1600" b="1">
                  <a:solidFill>
                    <a:srgbClr val="1F1A62"/>
                  </a:solidFill>
                  <a:latin typeface="Helvetica" panose="020B0403020202020204" pitchFamily="34" charset="0"/>
                </a:rPr>
                <a:t>Strategic Target </a:t>
              </a:r>
              <a:r>
                <a:rPr lang="en-US" sz="1600" b="1" err="1">
                  <a:solidFill>
                    <a:srgbClr val="1F1A62"/>
                  </a:solidFill>
                  <a:latin typeface="Helvetica" panose="020B0403020202020204" pitchFamily="34" charset="0"/>
                </a:rPr>
                <a:t>eCPM</a:t>
              </a:r>
              <a:endParaRPr lang="en-US" sz="1600" b="1">
                <a:solidFill>
                  <a:srgbClr val="1F1A62"/>
                </a:solidFill>
                <a:latin typeface="Helvetica" panose="020B0403020202020204" pitchFamily="34" charset="0"/>
              </a:endParaRPr>
            </a:p>
          </p:txBody>
        </p:sp>
      </p:grpSp>
      <p:grpSp>
        <p:nvGrpSpPr>
          <p:cNvPr id="51" name="Group 50">
            <a:extLst>
              <a:ext uri="{FF2B5EF4-FFF2-40B4-BE49-F238E27FC236}">
                <a16:creationId xmlns:a16="http://schemas.microsoft.com/office/drawing/2014/main" id="{CE060E70-C908-44D1-B03A-6DE89F84017B}"/>
              </a:ext>
            </a:extLst>
          </p:cNvPr>
          <p:cNvGrpSpPr/>
          <p:nvPr/>
        </p:nvGrpSpPr>
        <p:grpSpPr>
          <a:xfrm>
            <a:off x="3893144" y="2260759"/>
            <a:ext cx="2906856" cy="3065149"/>
            <a:chOff x="1124148" y="2673309"/>
            <a:chExt cx="3249788" cy="3442511"/>
          </a:xfrm>
        </p:grpSpPr>
        <p:sp>
          <p:nvSpPr>
            <p:cNvPr id="52" name="Oval 51">
              <a:extLst>
                <a:ext uri="{FF2B5EF4-FFF2-40B4-BE49-F238E27FC236}">
                  <a16:creationId xmlns:a16="http://schemas.microsoft.com/office/drawing/2014/main" id="{B79E5C62-448A-4AFB-BB62-43DFAFAE9F91}"/>
                </a:ext>
              </a:extLst>
            </p:cNvPr>
            <p:cNvSpPr/>
            <p:nvPr/>
          </p:nvSpPr>
          <p:spPr>
            <a:xfrm>
              <a:off x="1381841" y="2673309"/>
              <a:ext cx="2734402" cy="2655419"/>
            </a:xfrm>
            <a:prstGeom prst="ellipse">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C5AD"/>
                  </a:solidFill>
                  <a:latin typeface="Helvetica" panose="020B0403020202020204" pitchFamily="34" charset="0"/>
                </a:rPr>
                <a:t>+31%</a:t>
              </a:r>
            </a:p>
          </p:txBody>
        </p:sp>
        <p:sp>
          <p:nvSpPr>
            <p:cNvPr id="53" name="TextBox 52">
              <a:extLst>
                <a:ext uri="{FF2B5EF4-FFF2-40B4-BE49-F238E27FC236}">
                  <a16:creationId xmlns:a16="http://schemas.microsoft.com/office/drawing/2014/main" id="{76332D04-03E0-42B9-8369-0292ACFE3659}"/>
                </a:ext>
              </a:extLst>
            </p:cNvPr>
            <p:cNvSpPr txBox="1"/>
            <p:nvPr/>
          </p:nvSpPr>
          <p:spPr>
            <a:xfrm>
              <a:off x="1124148" y="5459051"/>
              <a:ext cx="3249788" cy="656769"/>
            </a:xfrm>
            <a:prstGeom prst="rect">
              <a:avLst/>
            </a:prstGeom>
            <a:noFill/>
          </p:spPr>
          <p:txBody>
            <a:bodyPr wrap="square" rtlCol="0">
              <a:spAutoFit/>
            </a:bodyPr>
            <a:lstStyle/>
            <a:p>
              <a:pPr algn="ctr"/>
              <a:r>
                <a:rPr lang="en-US" sz="1600">
                  <a:solidFill>
                    <a:srgbClr val="1F1A62"/>
                  </a:solidFill>
                  <a:latin typeface="Helvetica" panose="020B0403020202020204" pitchFamily="34" charset="0"/>
                </a:rPr>
                <a:t>Increase in </a:t>
              </a:r>
              <a:r>
                <a:rPr lang="en-US" sz="1600" b="1">
                  <a:solidFill>
                    <a:srgbClr val="1F1A62"/>
                  </a:solidFill>
                  <a:latin typeface="Helvetica" panose="020B0403020202020204" pitchFamily="34" charset="0"/>
                </a:rPr>
                <a:t>Demo Reach </a:t>
              </a:r>
              <a:r>
                <a:rPr lang="en-US" sz="1600">
                  <a:solidFill>
                    <a:srgbClr val="1F1A62"/>
                  </a:solidFill>
                  <a:latin typeface="Helvetica" panose="020B0403020202020204" pitchFamily="34" charset="0"/>
                </a:rPr>
                <a:t>Across All Brands</a:t>
              </a:r>
            </a:p>
          </p:txBody>
        </p:sp>
      </p:grpSp>
      <p:grpSp>
        <p:nvGrpSpPr>
          <p:cNvPr id="54" name="Group 53">
            <a:extLst>
              <a:ext uri="{FF2B5EF4-FFF2-40B4-BE49-F238E27FC236}">
                <a16:creationId xmlns:a16="http://schemas.microsoft.com/office/drawing/2014/main" id="{AF4EE22E-72D0-4388-A7E6-BBF75300864A}"/>
              </a:ext>
            </a:extLst>
          </p:cNvPr>
          <p:cNvGrpSpPr/>
          <p:nvPr/>
        </p:nvGrpSpPr>
        <p:grpSpPr>
          <a:xfrm>
            <a:off x="6883049" y="2244369"/>
            <a:ext cx="2445856" cy="3067510"/>
            <a:chOff x="1434705" y="2673309"/>
            <a:chExt cx="2734403" cy="3448064"/>
          </a:xfrm>
        </p:grpSpPr>
        <p:sp>
          <p:nvSpPr>
            <p:cNvPr id="55" name="Oval 54">
              <a:extLst>
                <a:ext uri="{FF2B5EF4-FFF2-40B4-BE49-F238E27FC236}">
                  <a16:creationId xmlns:a16="http://schemas.microsoft.com/office/drawing/2014/main" id="{DFBC24B6-A1D0-43BE-ADAA-5A49A6D4BE6D}"/>
                </a:ext>
              </a:extLst>
            </p:cNvPr>
            <p:cNvSpPr/>
            <p:nvPr/>
          </p:nvSpPr>
          <p:spPr>
            <a:xfrm>
              <a:off x="1434705" y="2673309"/>
              <a:ext cx="2734403" cy="2655419"/>
            </a:xfrm>
            <a:prstGeom prst="ellipse">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C5AD"/>
                  </a:solidFill>
                  <a:latin typeface="Helvetica" panose="020B0403020202020204" pitchFamily="34" charset="0"/>
                </a:rPr>
                <a:t>+24%</a:t>
              </a:r>
            </a:p>
          </p:txBody>
        </p:sp>
        <p:sp>
          <p:nvSpPr>
            <p:cNvPr id="56" name="TextBox 55">
              <a:extLst>
                <a:ext uri="{FF2B5EF4-FFF2-40B4-BE49-F238E27FC236}">
                  <a16:creationId xmlns:a16="http://schemas.microsoft.com/office/drawing/2014/main" id="{F692B337-AE48-4F7C-B876-496F93314E59}"/>
                </a:ext>
              </a:extLst>
            </p:cNvPr>
            <p:cNvSpPr txBox="1"/>
            <p:nvPr/>
          </p:nvSpPr>
          <p:spPr>
            <a:xfrm>
              <a:off x="1470051" y="5464051"/>
              <a:ext cx="2663712" cy="657322"/>
            </a:xfrm>
            <a:prstGeom prst="rect">
              <a:avLst/>
            </a:prstGeom>
            <a:noFill/>
          </p:spPr>
          <p:txBody>
            <a:bodyPr wrap="square" rtlCol="0">
              <a:spAutoFit/>
            </a:bodyPr>
            <a:lstStyle/>
            <a:p>
              <a:pPr algn="ctr"/>
              <a:r>
                <a:rPr lang="en-US" sz="1600">
                  <a:solidFill>
                    <a:srgbClr val="1F1A62"/>
                  </a:solidFill>
                  <a:latin typeface="Helvetica" panose="020B0403020202020204" pitchFamily="34" charset="0"/>
                </a:rPr>
                <a:t>Improvement in </a:t>
              </a:r>
              <a:r>
                <a:rPr lang="en-US" sz="1600" b="1">
                  <a:solidFill>
                    <a:srgbClr val="1F1A62"/>
                  </a:solidFill>
                  <a:latin typeface="Helvetica" panose="020B0403020202020204" pitchFamily="34" charset="0"/>
                </a:rPr>
                <a:t>Strategic Target Reach</a:t>
              </a:r>
            </a:p>
          </p:txBody>
        </p:sp>
      </p:grpSp>
      <p:pic>
        <p:nvPicPr>
          <p:cNvPr id="37" name="Picture 36">
            <a:extLst>
              <a:ext uri="{FF2B5EF4-FFF2-40B4-BE49-F238E27FC236}">
                <a16:creationId xmlns:a16="http://schemas.microsoft.com/office/drawing/2014/main" id="{E0164F5B-970F-4850-B7FC-1FFAAFC1CDF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53565" y="5940111"/>
            <a:ext cx="1759952" cy="578932"/>
          </a:xfrm>
          <a:prstGeom prst="rect">
            <a:avLst/>
          </a:prstGeom>
        </p:spPr>
      </p:pic>
      <p:sp>
        <p:nvSpPr>
          <p:cNvPr id="22" name="Rectangle 21">
            <a:extLst>
              <a:ext uri="{FF2B5EF4-FFF2-40B4-BE49-F238E27FC236}">
                <a16:creationId xmlns:a16="http://schemas.microsoft.com/office/drawing/2014/main" id="{C21933FF-7362-4EB7-B32F-2E79D3DDEE06}"/>
              </a:ext>
            </a:extLst>
          </p:cNvPr>
          <p:cNvSpPr/>
          <p:nvPr/>
        </p:nvSpPr>
        <p:spPr>
          <a:xfrm>
            <a:off x="4139804" y="166270"/>
            <a:ext cx="6313761" cy="1107996"/>
          </a:xfrm>
          <a:prstGeom prst="rect">
            <a:avLst/>
          </a:prstGeom>
          <a:noFill/>
        </p:spPr>
        <p:txBody>
          <a:bodyPr wrap="square">
            <a:spAutoFit/>
          </a:bodyPr>
          <a:lstStyle/>
          <a:p>
            <a:pPr marL="0" marR="0" lvl="0" indent="0" algn="l" defTabSz="914217" rtl="0" eaLnBrk="1" fontAlgn="auto" latinLnBrk="0" hangingPunct="1">
              <a:spcBef>
                <a:spcPts val="0"/>
              </a:spcBef>
              <a:spcAft>
                <a:spcPts val="1000"/>
              </a:spcAft>
              <a:buClrTx/>
              <a:buSzTx/>
              <a:buFontTx/>
              <a:buNone/>
              <a:tabLst/>
              <a:defRPr/>
            </a:pPr>
            <a:r>
              <a:rPr lang="en-US" sz="2200">
                <a:solidFill>
                  <a:srgbClr val="1F1A62"/>
                </a:solidFill>
                <a:latin typeface="Helvetica"/>
                <a:cs typeface="Helvetica"/>
              </a:rPr>
              <a:t>A multi-brand CPG efficiently </a:t>
            </a:r>
            <a:r>
              <a:rPr lang="en-US" sz="2200">
                <a:solidFill>
                  <a:srgbClr val="ED3C8D"/>
                </a:solidFill>
                <a:latin typeface="Helvetica"/>
                <a:cs typeface="Helvetica"/>
              </a:rPr>
              <a:t>augmented</a:t>
            </a:r>
            <a:r>
              <a:rPr lang="en-US" sz="2200">
                <a:solidFill>
                  <a:srgbClr val="1F1A62"/>
                </a:solidFill>
                <a:latin typeface="Helvetica"/>
                <a:cs typeface="Helvetica"/>
              </a:rPr>
              <a:t> their strategic target’s </a:t>
            </a:r>
            <a:r>
              <a:rPr lang="en-US" sz="2200">
                <a:solidFill>
                  <a:srgbClr val="ED3C8D"/>
                </a:solidFill>
                <a:latin typeface="Helvetica"/>
                <a:cs typeface="Helvetica"/>
              </a:rPr>
              <a:t>reach</a:t>
            </a:r>
            <a:r>
              <a:rPr lang="en-US" sz="2200">
                <a:solidFill>
                  <a:srgbClr val="1F1A62"/>
                </a:solidFill>
                <a:latin typeface="Helvetica"/>
                <a:cs typeface="Helvetica"/>
              </a:rPr>
              <a:t> across a large portfolio of brands</a:t>
            </a:r>
            <a:endParaRPr kumimoji="0" lang="en-US" sz="2200" i="0" u="none" strike="noStrike" kern="1200" cap="none" spc="0" normalizeH="0" baseline="0" noProof="0">
              <a:ln>
                <a:noFill/>
              </a:ln>
              <a:solidFill>
                <a:srgbClr val="ED3C8D"/>
              </a:solidFill>
              <a:effectLst/>
              <a:uLnTx/>
              <a:uFillTx/>
              <a:latin typeface="Helvetica"/>
              <a:ea typeface="+mn-ea"/>
              <a:cs typeface="Helvetica"/>
            </a:endParaRPr>
          </a:p>
        </p:txBody>
      </p:sp>
    </p:spTree>
    <p:extLst>
      <p:ext uri="{BB962C8B-B14F-4D97-AF65-F5344CB8AC3E}">
        <p14:creationId xmlns:p14="http://schemas.microsoft.com/office/powerpoint/2010/main" val="416199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2" name="Rectangle 31">
            <a:extLst>
              <a:ext uri="{FF2B5EF4-FFF2-40B4-BE49-F238E27FC236}">
                <a16:creationId xmlns:a16="http://schemas.microsoft.com/office/drawing/2014/main" id="{D575C1A8-F8B5-45A6-AD32-027A900AD0D5}"/>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14787" y="153017"/>
            <a:ext cx="7165403"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Education brand </a:t>
            </a:r>
            <a:r>
              <a:rPr lang="en-US" sz="2200">
                <a:solidFill>
                  <a:srgbClr val="1F1A62"/>
                </a:solidFill>
                <a:latin typeface="Helvetica"/>
              </a:rPr>
              <a:t>extended linear TV campaign to OTT, </a:t>
            </a:r>
            <a:r>
              <a:rPr lang="en-US" sz="2200">
                <a:solidFill>
                  <a:srgbClr val="ED3C8D"/>
                </a:solidFill>
                <a:latin typeface="Helvetica"/>
              </a:rPr>
              <a:t>reaching new consumers </a:t>
            </a:r>
            <a:r>
              <a:rPr lang="en-US" sz="2200">
                <a:solidFill>
                  <a:srgbClr val="1F1A62"/>
                </a:solidFill>
                <a:latin typeface="Helvetica"/>
              </a:rPr>
              <a:t>and </a:t>
            </a:r>
            <a:r>
              <a:rPr lang="en-US" sz="2200">
                <a:solidFill>
                  <a:srgbClr val="ED3C8D"/>
                </a:solidFill>
                <a:latin typeface="Helvetica"/>
              </a:rPr>
              <a:t>creating efficiencies </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322478"/>
            <a:ext cx="602475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t>
            </a:r>
            <a:r>
              <a:rPr lang="en-US" sz="800">
                <a:solidFill>
                  <a:srgbClr val="002060"/>
                </a:solidFill>
                <a:latin typeface="Helvetica" panose="020B0604020202020204" pitchFamily="34" charset="0"/>
                <a:cs typeface="Helvetica" panose="020B0604020202020204" pitchFamily="34" charset="0"/>
              </a:rPr>
              <a:t>a4</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a:t>
            </a:r>
            <a:r>
              <a:rPr lang="en-US" sz="800">
                <a:solidFill>
                  <a:srgbClr val="002060"/>
                </a:solidFill>
                <a:latin typeface="Helvetica" panose="020B0604020202020204" pitchFamily="34" charset="0"/>
                <a:cs typeface="Helvetica" panose="020B0604020202020204" pitchFamily="34" charset="0"/>
              </a:rPr>
              <a:t>Advertising</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OTT Incremental Reach Case Study, based on 6 on-air weeks campaign flight.</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3"/>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600" b="1">
                <a:solidFill>
                  <a:srgbClr val="FFE900"/>
                </a:solidFill>
                <a:latin typeface="Helvetica" pitchFamily="2" charset="0"/>
              </a:rPr>
              <a:t>Education</a:t>
            </a:r>
            <a:endParaRPr kumimoji="0" lang="en-US" sz="1600" b="1" i="0" u="none" strike="noStrike" kern="1200" cap="none" spc="0" normalizeH="0" baseline="0" noProof="0">
              <a:ln>
                <a:noFill/>
              </a:ln>
              <a:solidFill>
                <a:srgbClr val="FFE900"/>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9E43917D-BFBD-4D88-B6F6-12C45678E999}"/>
              </a:ext>
            </a:extLst>
          </p:cNvPr>
          <p:cNvSpPr/>
          <p:nvPr/>
        </p:nvSpPr>
        <p:spPr>
          <a:xfrm>
            <a:off x="96858" y="1044859"/>
            <a:ext cx="3917930" cy="4801314"/>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Seeking to increase awareness by reaching a new audience, an education brand sought to supplement their linear TV campaign with OTT  </a:t>
            </a:r>
          </a:p>
          <a:p>
            <a:pPr marR="0" lvl="0" algn="l"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200">
                <a:solidFill>
                  <a:srgbClr val="1F1A62"/>
                </a:solidFill>
                <a:latin typeface="Helvetica"/>
                <a:cs typeface="Helvetica"/>
              </a:rPr>
              <a:t>Utilizing pre-campaign data, a4 Advertising identified which households were less likely to be exposed to the linear campaign, enabling them to build a highly optimized incremental OTT campaign targeting homes based on exposure in-flight. </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200">
                <a:solidFill>
                  <a:srgbClr val="1F1A62"/>
                </a:solidFill>
                <a:latin typeface="Helvetica"/>
                <a:cs typeface="Helvetica"/>
              </a:rPr>
              <a:t>HHs Unexposed to Linear TV Campaign</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lvl="0" indent="-285750">
              <a:buBlip>
                <a:blip r:embed="rId5"/>
              </a:buBlip>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Optimizing in-flight, a4 was able </a:t>
            </a:r>
            <a:r>
              <a:rPr lang="en-US" sz="1200">
                <a:solidFill>
                  <a:srgbClr val="1F1A62"/>
                </a:solidFill>
                <a:latin typeface="Helvetica"/>
                <a:cs typeface="Helvetica"/>
              </a:rPr>
              <a:t>to focus on unexposed homes while enhancing campaign</a:t>
            </a:r>
            <a:r>
              <a:rPr kumimoji="0" lang="en-US" sz="1200" b="0" i="0" u="none" strike="noStrike" kern="1200" cap="none" spc="0" normalizeH="0" baseline="0" noProof="0">
                <a:ln>
                  <a:noFill/>
                </a:ln>
                <a:solidFill>
                  <a:srgbClr val="1F1A62"/>
                </a:solidFill>
                <a:effectLst/>
                <a:uLnTx/>
                <a:uFillTx/>
                <a:latin typeface="Helvetica"/>
                <a:ea typeface="+mn-ea"/>
                <a:cs typeface="Helvetica"/>
              </a:rPr>
              <a:t> efficiency, </a:t>
            </a:r>
            <a:r>
              <a:rPr kumimoji="0" lang="en-US" sz="1200" b="0" i="0" u="none" strike="noStrike" kern="1200" cap="none" spc="0" normalizeH="0" baseline="0" noProof="0">
                <a:ln>
                  <a:noFill/>
                </a:ln>
                <a:solidFill>
                  <a:srgbClr val="ED3C8D"/>
                </a:solidFill>
                <a:effectLst/>
                <a:uLnTx/>
                <a:uFillTx/>
                <a:latin typeface="Helvetica"/>
                <a:ea typeface="+mn-ea"/>
                <a:cs typeface="Helvetica"/>
              </a:rPr>
              <a:t>ultimately growing the OTT incremental reach from 3.7% to 14.7%</a:t>
            </a:r>
            <a:r>
              <a:rPr kumimoji="0" lang="en-US" sz="1200" b="0" i="0" u="none" strike="noStrike" kern="1200" cap="none" spc="0" normalizeH="0" baseline="0" noProof="0">
                <a:ln>
                  <a:noFill/>
                </a:ln>
                <a:solidFill>
                  <a:srgbClr val="1F1A62"/>
                </a:solidFill>
                <a:effectLst/>
                <a:uLnTx/>
                <a:uFillTx/>
                <a:latin typeface="Helvetica"/>
                <a:ea typeface="+mn-ea"/>
                <a:cs typeface="Helvetica"/>
              </a:rPr>
              <a:t> </a:t>
            </a:r>
          </a:p>
          <a:p>
            <a:pPr marR="0" lvl="0" algn="l" defTabSz="9144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Platform</a:t>
            </a:r>
            <a:endParaRPr lang="en-US" sz="500">
              <a:solidFill>
                <a:srgbClr val="1F1A62"/>
              </a:solidFill>
              <a:latin typeface="Helvetica"/>
              <a:cs typeface="Helvetica"/>
            </a:endParaRPr>
          </a:p>
          <a:p>
            <a:pPr marL="285750" indent="-285750">
              <a:buBlip>
                <a:blip r:embed="rId5"/>
              </a:buBlip>
              <a:defRPr/>
            </a:pPr>
            <a:r>
              <a:rPr lang="en-US" sz="1200">
                <a:solidFill>
                  <a:srgbClr val="1F1A62"/>
                </a:solidFill>
                <a:latin typeface="Helvetica"/>
                <a:cs typeface="Helvetica"/>
              </a:rPr>
              <a:t>a4 Advertising / OTT </a:t>
            </a:r>
          </a:p>
        </p:txBody>
      </p:sp>
      <p:pic>
        <p:nvPicPr>
          <p:cNvPr id="4" name="Picture 3" descr="Icon&#10;&#10;Description automatically generated">
            <a:extLst>
              <a:ext uri="{FF2B5EF4-FFF2-40B4-BE49-F238E27FC236}">
                <a16:creationId xmlns:a16="http://schemas.microsoft.com/office/drawing/2014/main" id="{6AD91D8B-F3C4-4619-9A72-69C3DAC57D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14980" y="94257"/>
            <a:ext cx="706926" cy="706926"/>
          </a:xfrm>
          <a:prstGeom prst="rect">
            <a:avLst/>
          </a:prstGeom>
          <a:noFill/>
          <a:ln>
            <a:noFill/>
          </a:ln>
        </p:spPr>
      </p:pic>
      <p:sp>
        <p:nvSpPr>
          <p:cNvPr id="18" name="TextBox 6">
            <a:extLst>
              <a:ext uri="{FF2B5EF4-FFF2-40B4-BE49-F238E27FC236}">
                <a16:creationId xmlns:a16="http://schemas.microsoft.com/office/drawing/2014/main" id="{40CE606D-BAF8-417B-8F2A-73FD66C134CA}"/>
              </a:ext>
            </a:extLst>
          </p:cNvPr>
          <p:cNvSpPr txBox="1"/>
          <p:nvPr/>
        </p:nvSpPr>
        <p:spPr>
          <a:xfrm>
            <a:off x="4362670" y="1232375"/>
            <a:ext cx="35645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u="sng">
                <a:solidFill>
                  <a:srgbClr val="1F1A62"/>
                </a:solidFill>
                <a:latin typeface="Helvetica" panose="020B0604020202020204" pitchFamily="34" charset="0"/>
                <a:ea typeface="+mn-lt"/>
                <a:cs typeface="Helvetica" panose="020B0604020202020204" pitchFamily="34" charset="0"/>
              </a:rPr>
              <a:t>Target Audience Exposure Profile</a:t>
            </a:r>
            <a:endParaRPr lang="en-US" sz="1200" b="1" u="sng">
              <a:solidFill>
                <a:srgbClr val="1F1A62"/>
              </a:solidFill>
              <a:latin typeface="Helvetica" panose="020B0604020202020204" pitchFamily="34" charset="0"/>
              <a:cs typeface="Helvetica" panose="020B0604020202020204" pitchFamily="34" charset="0"/>
            </a:endParaRPr>
          </a:p>
        </p:txBody>
      </p:sp>
      <p:sp>
        <p:nvSpPr>
          <p:cNvPr id="19" name="TextBox 7">
            <a:extLst>
              <a:ext uri="{FF2B5EF4-FFF2-40B4-BE49-F238E27FC236}">
                <a16:creationId xmlns:a16="http://schemas.microsoft.com/office/drawing/2014/main" id="{52B97969-0FCD-46D1-9CD7-C822B6736428}"/>
              </a:ext>
            </a:extLst>
          </p:cNvPr>
          <p:cNvSpPr txBox="1"/>
          <p:nvPr/>
        </p:nvSpPr>
        <p:spPr>
          <a:xfrm>
            <a:off x="8020057" y="1232375"/>
            <a:ext cx="401780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u="sng">
                <a:solidFill>
                  <a:srgbClr val="1F1A62"/>
                </a:solidFill>
                <a:latin typeface="Helvetica" panose="020B0604020202020204" pitchFamily="34" charset="0"/>
                <a:ea typeface="+mn-lt"/>
                <a:cs typeface="Helvetica" panose="020B0604020202020204" pitchFamily="34" charset="0"/>
              </a:rPr>
              <a:t>OTT Incremental Reach Campaign Efficiency</a:t>
            </a:r>
            <a:endParaRPr lang="en-US" sz="1200" b="1" u="sng">
              <a:solidFill>
                <a:srgbClr val="1F1A62"/>
              </a:solidFill>
              <a:latin typeface="Helvetica" panose="020B0604020202020204" pitchFamily="34" charset="0"/>
              <a:cs typeface="Helvetica" panose="020B0604020202020204" pitchFamily="34" charset="0"/>
            </a:endParaRPr>
          </a:p>
        </p:txBody>
      </p:sp>
      <p:graphicFrame>
        <p:nvGraphicFramePr>
          <p:cNvPr id="29" name="Chart 28">
            <a:extLst>
              <a:ext uri="{FF2B5EF4-FFF2-40B4-BE49-F238E27FC236}">
                <a16:creationId xmlns:a16="http://schemas.microsoft.com/office/drawing/2014/main" id="{0197D8D2-B72E-4177-82D8-F8F92948741C}"/>
              </a:ext>
            </a:extLst>
          </p:cNvPr>
          <p:cNvGraphicFramePr>
            <a:graphicFrameLocks/>
          </p:cNvGraphicFramePr>
          <p:nvPr>
            <p:extLst>
              <p:ext uri="{D42A27DB-BD31-4B8C-83A1-F6EECF244321}">
                <p14:modId xmlns:p14="http://schemas.microsoft.com/office/powerpoint/2010/main" val="1091760025"/>
              </p:ext>
            </p:extLst>
          </p:nvPr>
        </p:nvGraphicFramePr>
        <p:xfrm>
          <a:off x="4066419" y="1314256"/>
          <a:ext cx="4156364" cy="27622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a:extLst>
              <a:ext uri="{FF2B5EF4-FFF2-40B4-BE49-F238E27FC236}">
                <a16:creationId xmlns:a16="http://schemas.microsoft.com/office/drawing/2014/main" id="{52B844C2-F062-4163-8A83-A1570748D470}"/>
              </a:ext>
            </a:extLst>
          </p:cNvPr>
          <p:cNvGraphicFramePr>
            <a:graphicFrameLocks/>
          </p:cNvGraphicFramePr>
          <p:nvPr/>
        </p:nvGraphicFramePr>
        <p:xfrm>
          <a:off x="7926531" y="1295199"/>
          <a:ext cx="4204855" cy="2762250"/>
        </p:xfrm>
        <a:graphic>
          <a:graphicData uri="http://schemas.openxmlformats.org/drawingml/2006/chart">
            <c:chart xmlns:c="http://schemas.openxmlformats.org/drawingml/2006/chart" xmlns:r="http://schemas.openxmlformats.org/officeDocument/2006/relationships" r:id="rId8"/>
          </a:graphicData>
        </a:graphic>
      </p:graphicFrame>
      <p:grpSp>
        <p:nvGrpSpPr>
          <p:cNvPr id="5" name="Group 4">
            <a:extLst>
              <a:ext uri="{FF2B5EF4-FFF2-40B4-BE49-F238E27FC236}">
                <a16:creationId xmlns:a16="http://schemas.microsoft.com/office/drawing/2014/main" id="{60BD9B12-D4E8-4BCB-B5AD-4D23704E59F9}"/>
              </a:ext>
            </a:extLst>
          </p:cNvPr>
          <p:cNvGrpSpPr/>
          <p:nvPr/>
        </p:nvGrpSpPr>
        <p:grpSpPr>
          <a:xfrm>
            <a:off x="4178920" y="3808637"/>
            <a:ext cx="3671739" cy="707885"/>
            <a:chOff x="4073285" y="3884659"/>
            <a:chExt cx="3671739" cy="707885"/>
          </a:xfrm>
        </p:grpSpPr>
        <p:sp>
          <p:nvSpPr>
            <p:cNvPr id="35" name="Rectangle: Rounded Corners 34">
              <a:extLst>
                <a:ext uri="{FF2B5EF4-FFF2-40B4-BE49-F238E27FC236}">
                  <a16:creationId xmlns:a16="http://schemas.microsoft.com/office/drawing/2014/main" id="{0FC0CCB4-0145-4611-863A-7A9CC1511AD5}"/>
                </a:ext>
              </a:extLst>
            </p:cNvPr>
            <p:cNvSpPr/>
            <p:nvPr/>
          </p:nvSpPr>
          <p:spPr>
            <a:xfrm>
              <a:off x="4121839" y="3884659"/>
              <a:ext cx="3623185" cy="707885"/>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p>
          </p:txBody>
        </p:sp>
        <p:sp>
          <p:nvSpPr>
            <p:cNvPr id="33" name="TextBox 11">
              <a:extLst>
                <a:ext uri="{FF2B5EF4-FFF2-40B4-BE49-F238E27FC236}">
                  <a16:creationId xmlns:a16="http://schemas.microsoft.com/office/drawing/2014/main" id="{BD0D6BCC-CB9A-4C62-B717-D87A23182AD2}"/>
                </a:ext>
              </a:extLst>
            </p:cNvPr>
            <p:cNvSpPr txBox="1"/>
            <p:nvPr/>
          </p:nvSpPr>
          <p:spPr>
            <a:xfrm>
              <a:off x="4073285" y="3940709"/>
              <a:ext cx="3623185"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solidFill>
                    <a:srgbClr val="1F1A62"/>
                  </a:solidFill>
                  <a:latin typeface="Helvetica" panose="020B0403020202020204" pitchFamily="34" charset="0"/>
                </a:rPr>
                <a:t>Only 7.8% of target HHs were exposed to the ad on both linear and OTT, confirming the </a:t>
              </a:r>
              <a:r>
                <a:rPr lang="en-US" sz="1100">
                  <a:solidFill>
                    <a:srgbClr val="ED3C8D"/>
                  </a:solidFill>
                  <a:latin typeface="Helvetica" panose="020B0403020202020204" pitchFamily="34" charset="0"/>
                </a:rPr>
                <a:t>campaign reached primarily net new homes </a:t>
              </a:r>
              <a:endParaRPr lang="en-US" sz="1100" b="1">
                <a:solidFill>
                  <a:srgbClr val="ED3C8D"/>
                </a:solidFill>
                <a:latin typeface="Helvetica" panose="020B0403020202020204" pitchFamily="34" charset="0"/>
                <a:cs typeface="Calibri"/>
              </a:endParaRPr>
            </a:p>
          </p:txBody>
        </p:sp>
      </p:grpSp>
      <p:graphicFrame>
        <p:nvGraphicFramePr>
          <p:cNvPr id="7" name="Chart 6">
            <a:extLst>
              <a:ext uri="{FF2B5EF4-FFF2-40B4-BE49-F238E27FC236}">
                <a16:creationId xmlns:a16="http://schemas.microsoft.com/office/drawing/2014/main" id="{3EA49EF2-36A4-4C3B-B33E-0FDF38082BB6}"/>
              </a:ext>
            </a:extLst>
          </p:cNvPr>
          <p:cNvGraphicFramePr/>
          <p:nvPr/>
        </p:nvGraphicFramePr>
        <p:xfrm>
          <a:off x="6865823" y="4305617"/>
          <a:ext cx="5104606" cy="1984356"/>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85A1A8F9-A094-4AF1-97F3-8BBDA39AC2FB}"/>
              </a:ext>
            </a:extLst>
          </p:cNvPr>
          <p:cNvSpPr txBox="1"/>
          <p:nvPr/>
        </p:nvSpPr>
        <p:spPr>
          <a:xfrm>
            <a:off x="4227474" y="4918519"/>
            <a:ext cx="2785811" cy="830997"/>
          </a:xfrm>
          <a:prstGeom prst="rect">
            <a:avLst/>
          </a:prstGeom>
          <a:noFill/>
          <a:ln w="38100">
            <a:solidFill>
              <a:srgbClr val="1F1A62"/>
            </a:solidFill>
          </a:ln>
        </p:spPr>
        <p:txBody>
          <a:bodyPr wrap="square" rtlCol="0">
            <a:spAutoFit/>
          </a:bodyPr>
          <a:lstStyle/>
          <a:p>
            <a:pPr algn="ctr"/>
            <a:r>
              <a:rPr lang="en-US" sz="1200">
                <a:solidFill>
                  <a:srgbClr val="1F1A62"/>
                </a:solidFill>
                <a:latin typeface="Helvetica" panose="020B0604020202020204" pitchFamily="34" charset="0"/>
                <a:cs typeface="Helvetica" panose="020B0604020202020204" pitchFamily="34" charset="0"/>
              </a:rPr>
              <a:t>The </a:t>
            </a:r>
            <a:r>
              <a:rPr lang="en-US" sz="1200" b="1">
                <a:solidFill>
                  <a:srgbClr val="1F1A62"/>
                </a:solidFill>
                <a:latin typeface="Helvetica" panose="020B0604020202020204" pitchFamily="34" charset="0"/>
                <a:cs typeface="Helvetica" panose="020B0604020202020204" pitchFamily="34" charset="0"/>
              </a:rPr>
              <a:t>incremental reach </a:t>
            </a:r>
            <a:r>
              <a:rPr lang="en-US" sz="1200">
                <a:solidFill>
                  <a:srgbClr val="1F1A62"/>
                </a:solidFill>
                <a:latin typeface="Helvetica" panose="020B0604020202020204" pitchFamily="34" charset="0"/>
                <a:cs typeface="Helvetica" panose="020B0604020202020204" pitchFamily="34" charset="0"/>
              </a:rPr>
              <a:t>generated purely by the OTT campaign </a:t>
            </a:r>
            <a:r>
              <a:rPr lang="en-US" sz="1200" b="1">
                <a:solidFill>
                  <a:srgbClr val="1F1A62"/>
                </a:solidFill>
                <a:latin typeface="Helvetica" panose="020B0604020202020204" pitchFamily="34" charset="0"/>
                <a:cs typeface="Helvetica" panose="020B0604020202020204" pitchFamily="34" charset="0"/>
              </a:rPr>
              <a:t>grew from 3.7% to 14.7% </a:t>
            </a:r>
            <a:r>
              <a:rPr lang="en-US" sz="1200" b="1">
                <a:solidFill>
                  <a:srgbClr val="ED3C8D"/>
                </a:solidFill>
                <a:latin typeface="Helvetica" panose="020B0604020202020204" pitchFamily="34" charset="0"/>
                <a:cs typeface="Helvetica" panose="020B0604020202020204" pitchFamily="34" charset="0"/>
              </a:rPr>
              <a:t>(+297% growth rate) </a:t>
            </a:r>
            <a:r>
              <a:rPr lang="en-US" sz="1200" b="1">
                <a:solidFill>
                  <a:srgbClr val="1F1A62"/>
                </a:solidFill>
                <a:latin typeface="Helvetica" panose="020B0604020202020204" pitchFamily="34" charset="0"/>
                <a:cs typeface="Helvetica" panose="020B0604020202020204" pitchFamily="34" charset="0"/>
              </a:rPr>
              <a:t>from week 1 to week 6</a:t>
            </a:r>
          </a:p>
        </p:txBody>
      </p:sp>
      <p:pic>
        <p:nvPicPr>
          <p:cNvPr id="27" name="Picture 26">
            <a:extLst>
              <a:ext uri="{FF2B5EF4-FFF2-40B4-BE49-F238E27FC236}">
                <a16:creationId xmlns:a16="http://schemas.microsoft.com/office/drawing/2014/main" id="{3F4E175A-88CC-4CAF-8CBF-9A118FEDF44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416799" y="5873411"/>
            <a:ext cx="590500" cy="621579"/>
          </a:xfrm>
          <a:prstGeom prst="rect">
            <a:avLst/>
          </a:prstGeom>
        </p:spPr>
      </p:pic>
      <p:grpSp>
        <p:nvGrpSpPr>
          <p:cNvPr id="36" name="Group 35">
            <a:extLst>
              <a:ext uri="{FF2B5EF4-FFF2-40B4-BE49-F238E27FC236}">
                <a16:creationId xmlns:a16="http://schemas.microsoft.com/office/drawing/2014/main" id="{78869431-44D8-4510-B857-3050AE06415C}"/>
              </a:ext>
            </a:extLst>
          </p:cNvPr>
          <p:cNvGrpSpPr/>
          <p:nvPr/>
        </p:nvGrpSpPr>
        <p:grpSpPr>
          <a:xfrm>
            <a:off x="8532514" y="3762304"/>
            <a:ext cx="3418400" cy="621578"/>
            <a:chOff x="8321476" y="3495550"/>
            <a:chExt cx="3760240" cy="683736"/>
          </a:xfrm>
        </p:grpSpPr>
        <p:sp>
          <p:nvSpPr>
            <p:cNvPr id="37" name="Rectangle: Rounded Corners 36">
              <a:extLst>
                <a:ext uri="{FF2B5EF4-FFF2-40B4-BE49-F238E27FC236}">
                  <a16:creationId xmlns:a16="http://schemas.microsoft.com/office/drawing/2014/main" id="{7FB2115B-D6AA-4C8C-9CAC-BB5702D57BF7}"/>
                </a:ext>
              </a:extLst>
            </p:cNvPr>
            <p:cNvSpPr/>
            <p:nvPr/>
          </p:nvSpPr>
          <p:spPr>
            <a:xfrm>
              <a:off x="8321476" y="3495550"/>
              <a:ext cx="3760240" cy="683736"/>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8">
              <a:extLst>
                <a:ext uri="{FF2B5EF4-FFF2-40B4-BE49-F238E27FC236}">
                  <a16:creationId xmlns:a16="http://schemas.microsoft.com/office/drawing/2014/main" id="{EC88B3C8-D7BE-4143-9985-295C53046186}"/>
                </a:ext>
              </a:extLst>
            </p:cNvPr>
            <p:cNvSpPr txBox="1"/>
            <p:nvPr/>
          </p:nvSpPr>
          <p:spPr>
            <a:xfrm>
              <a:off x="8404935" y="3514254"/>
              <a:ext cx="3593322" cy="6601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all the homes reached via OTT during the campaign, 86% were exposed to OTT only, </a:t>
              </a:r>
              <a:r>
                <a:rPr kumimoji="0" lang="en-US" sz="11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efficiently driving incremental reach</a:t>
              </a:r>
            </a:p>
          </p:txBody>
        </p:sp>
      </p:grpSp>
    </p:spTree>
    <p:extLst>
      <p:ext uri="{BB962C8B-B14F-4D97-AF65-F5344CB8AC3E}">
        <p14:creationId xmlns:p14="http://schemas.microsoft.com/office/powerpoint/2010/main" val="4176393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Rectangle 27">
            <a:extLst>
              <a:ext uri="{FF2B5EF4-FFF2-40B4-BE49-F238E27FC236}">
                <a16:creationId xmlns:a16="http://schemas.microsoft.com/office/drawing/2014/main" id="{CBAFA2D7-7DA0-4A4A-8D4A-837673C28E2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A863732-BBE0-7047-91A5-33DB809BAF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76386" y="6078095"/>
            <a:ext cx="1870389" cy="370337"/>
          </a:xfrm>
          <a:prstGeom prst="rect">
            <a:avLst/>
          </a:prstGeom>
        </p:spPr>
      </p:pic>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9" name="Rectangle 28">
            <a:extLst>
              <a:ext uri="{FF2B5EF4-FFF2-40B4-BE49-F238E27FC236}">
                <a16:creationId xmlns:a16="http://schemas.microsoft.com/office/drawing/2014/main" id="{56B775D7-EA00-4E9E-8688-6C8F84ABE337}"/>
              </a:ext>
            </a:extLst>
          </p:cNvPr>
          <p:cNvSpPr/>
          <p:nvPr/>
        </p:nvSpPr>
        <p:spPr>
          <a:xfrm>
            <a:off x="170666" y="987311"/>
            <a:ext cx="3844122" cy="49552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Increase market share for a prescription migraine medication by raising awareness amongst physicians who prescribe competitive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DeepIntent</a:t>
            </a:r>
            <a:r>
              <a:rPr kumimoji="0" lang="en-US" sz="1200" b="0" i="0" u="none" strike="noStrike" kern="1200" cap="none" spc="0" normalizeH="0" baseline="30000" noProof="0">
                <a:ln>
                  <a:noFill/>
                </a:ln>
                <a:solidFill>
                  <a:srgbClr val="1F1A62"/>
                </a:solidFill>
                <a:effectLst/>
                <a:uLnTx/>
                <a:uFillTx/>
                <a:latin typeface="Helvetica"/>
                <a:ea typeface="+mn-ea"/>
                <a:cs typeface="Helvetica"/>
              </a:rPr>
              <a:t>®</a:t>
            </a:r>
            <a:r>
              <a:rPr kumimoji="0" lang="en-US" sz="1200" b="0" i="0" u="none" strike="noStrike" kern="1200" cap="none" spc="0" normalizeH="0" baseline="0" noProof="0">
                <a:ln>
                  <a:noFill/>
                </a:ln>
                <a:solidFill>
                  <a:srgbClr val="1F1A62"/>
                </a:solidFill>
                <a:effectLst/>
                <a:uLnTx/>
                <a:uFillTx/>
                <a:latin typeface="Helvetica"/>
                <a:ea typeface="+mn-ea"/>
                <a:cs typeface="Helvetica"/>
              </a:rPr>
              <a:t> matched the brand’s NPI (National Provider Identifier) list with their HCP universe to identify and target on a 1:1 basis on smart TVs, gaming consoles and streaming devices including Roku, Samsung and Apple TV</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Highly Qualified Healthcare Professionals (HCP)</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75%+ of the 1.6MM HCP universe is addressable by </a:t>
            </a:r>
            <a:r>
              <a:rPr kumimoji="0" lang="en-US" sz="1100" b="0" i="0" u="none" strike="noStrike" kern="1200" cap="none" spc="0" normalizeH="0" baseline="0" noProof="0" err="1">
                <a:ln>
                  <a:noFill/>
                </a:ln>
                <a:solidFill>
                  <a:srgbClr val="1F1A62"/>
                </a:solidFill>
                <a:effectLst/>
                <a:uLnTx/>
                <a:uFillTx/>
                <a:latin typeface="Helvetica"/>
                <a:ea typeface="+mn-ea"/>
                <a:cs typeface="Helvetica"/>
              </a:rPr>
              <a:t>DeepIntent’s</a:t>
            </a:r>
            <a:r>
              <a:rPr kumimoji="0" lang="en-US" sz="1100" b="0" i="0" u="none" strike="noStrike" kern="1200" cap="none" spc="0" normalizeH="0" baseline="0" noProof="0">
                <a:ln>
                  <a:noFill/>
                </a:ln>
                <a:solidFill>
                  <a:srgbClr val="1F1A62"/>
                </a:solidFill>
                <a:effectLst/>
                <a:uLnTx/>
                <a:uFillTx/>
                <a:latin typeface="Helvetica"/>
                <a:ea typeface="+mn-ea"/>
                <a:cs typeface="Helvetica"/>
              </a:rPr>
              <a:t> platform daily</a:t>
            </a:r>
            <a:endParaRPr kumimoji="0" lang="en-US" sz="3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endParaRPr kumimoji="0" lang="en-US" sz="6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high-quality database mixed with 1</a:t>
            </a:r>
            <a:r>
              <a:rPr kumimoji="0" lang="en-US" sz="1200" b="0" i="0" u="none" strike="noStrike" kern="1200" cap="none" spc="0" normalizeH="0" baseline="30000" noProof="0">
                <a:ln>
                  <a:noFill/>
                </a:ln>
                <a:solidFill>
                  <a:srgbClr val="1F1A62"/>
                </a:solidFill>
                <a:effectLst/>
                <a:uLnTx/>
                <a:uFillTx/>
                <a:latin typeface="Helvetica"/>
                <a:ea typeface="+mn-ea"/>
                <a:cs typeface="Helvetica"/>
              </a:rPr>
              <a:t>st</a:t>
            </a:r>
            <a:r>
              <a:rPr kumimoji="0" lang="en-US" sz="1200" b="0" i="0" u="none" strike="noStrike" kern="1200" cap="none" spc="0" normalizeH="0" baseline="0" noProof="0">
                <a:ln>
                  <a:noFill/>
                </a:ln>
                <a:solidFill>
                  <a:srgbClr val="1F1A62"/>
                </a:solidFill>
                <a:effectLst/>
                <a:uLnTx/>
                <a:uFillTx/>
                <a:latin typeface="Helvetica"/>
                <a:ea typeface="+mn-ea"/>
                <a:cs typeface="Helvetica"/>
              </a:rPr>
              <a:t> party data, fueled by constant optimization resulted in an </a:t>
            </a:r>
            <a:r>
              <a:rPr kumimoji="0" lang="en-US" sz="1200" b="0" i="0" u="none" strike="noStrike" kern="1200" cap="none" spc="0" normalizeH="0" baseline="0" noProof="0">
                <a:ln>
                  <a:noFill/>
                </a:ln>
                <a:solidFill>
                  <a:srgbClr val="ED3C8D"/>
                </a:solidFill>
                <a:effectLst/>
                <a:uLnTx/>
                <a:uFillTx/>
                <a:latin typeface="Helvetica"/>
                <a:ea typeface="+mn-ea"/>
                <a:cs typeface="Helvetica"/>
              </a:rPr>
              <a:t>on-target reach of over 60%</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endParaRPr kumimoji="0" lang="en-US" sz="6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DeepIntent</a:t>
            </a:r>
            <a:r>
              <a:rPr kumimoji="0" lang="en-US" sz="1200" b="0" i="0" u="none" strike="noStrike" kern="1200" cap="none" spc="0" normalizeH="0" baseline="30000" noProof="0">
                <a:ln>
                  <a:noFill/>
                </a:ln>
                <a:solidFill>
                  <a:srgbClr val="1F1A62"/>
                </a:solidFill>
                <a:effectLst/>
                <a:uLnTx/>
                <a:uFillTx/>
                <a:latin typeface="Helvetica"/>
                <a:ea typeface="+mn-ea"/>
                <a:cs typeface="Helvetica"/>
              </a:rPr>
              <a:t>®</a:t>
            </a:r>
            <a:r>
              <a:rPr kumimoji="0" lang="en-US" sz="1200" b="0" i="0" u="none" strike="noStrike" kern="1200" cap="none" spc="0" normalizeH="0" baseline="0" noProof="0">
                <a:ln>
                  <a:noFill/>
                </a:ln>
                <a:solidFill>
                  <a:srgbClr val="1F1A62"/>
                </a:solidFill>
                <a:effectLst/>
                <a:uLnTx/>
                <a:uFillTx/>
                <a:latin typeface="Helvetica"/>
                <a:ea typeface="+mn-ea"/>
                <a:cs typeface="Helvetica"/>
              </a:rPr>
              <a:t> /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DeepIntent</a:t>
            </a:r>
            <a:r>
              <a:rPr kumimoji="0" lang="en-US" sz="1200" b="0" i="0" u="none" strike="noStrike" kern="1200" cap="none" spc="0" normalizeH="0" baseline="0" noProof="0">
                <a:ln>
                  <a:noFill/>
                </a:ln>
                <a:solidFill>
                  <a:srgbClr val="1F1A62"/>
                </a:solidFill>
                <a:effectLst/>
                <a:uLnTx/>
                <a:uFillTx/>
                <a:latin typeface="Helvetica"/>
                <a:ea typeface="+mn-ea"/>
                <a:cs typeface="Helvetica"/>
              </a:rPr>
              <a:t> Healthcare DSP / CTV</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4005360" y="128139"/>
            <a:ext cx="6882599"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Healthcare company raised </a:t>
            </a:r>
            <a:r>
              <a:rPr kumimoji="0" lang="en-US" sz="2200" b="0" i="0" u="none" strike="noStrike" kern="1200" cap="none" spc="0" normalizeH="0" baseline="0" noProof="0">
                <a:ln>
                  <a:noFill/>
                </a:ln>
                <a:solidFill>
                  <a:srgbClr val="ED3C8D"/>
                </a:solidFill>
                <a:effectLst/>
                <a:uLnTx/>
                <a:uFillTx/>
                <a:latin typeface="Helvetica"/>
                <a:ea typeface="+mn-ea"/>
                <a:cs typeface="Helvetica"/>
              </a:rPr>
              <a:t>awareness</a:t>
            </a:r>
            <a:r>
              <a:rPr kumimoji="0" lang="en-US" sz="2200" b="0" i="0" u="none" strike="noStrike" kern="1200" cap="none" spc="0" normalizeH="0" baseline="0" noProof="0">
                <a:ln>
                  <a:noFill/>
                </a:ln>
                <a:solidFill>
                  <a:srgbClr val="1F1A62"/>
                </a:solidFill>
                <a:effectLst/>
                <a:uLnTx/>
                <a:uFillTx/>
                <a:latin typeface="Helvetica"/>
                <a:ea typeface="+mn-ea"/>
                <a:cs typeface="Helvetica"/>
              </a:rPr>
              <a:t> of new medication by engaging qualified physicians in CTV</a:t>
            </a:r>
          </a:p>
        </p:txBody>
      </p:sp>
      <p:sp>
        <p:nvSpPr>
          <p:cNvPr id="17" name="Rectangle 16">
            <a:extLst>
              <a:ext uri="{FF2B5EF4-FFF2-40B4-BE49-F238E27FC236}">
                <a16:creationId xmlns:a16="http://schemas.microsoft.com/office/drawing/2014/main" id="{01668E50-3559-4416-ACB2-2BE924322B92}"/>
              </a:ext>
            </a:extLst>
          </p:cNvPr>
          <p:cNvSpPr/>
          <p:nvPr/>
        </p:nvSpPr>
        <p:spPr>
          <a:xfrm>
            <a:off x="125016" y="44570"/>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Healthcare / Pharma</a:t>
            </a:r>
          </a:p>
        </p:txBody>
      </p:sp>
      <p:pic>
        <p:nvPicPr>
          <p:cNvPr id="4" name="Picture 3" descr="Icon&#10;&#10;Description automatically generated">
            <a:extLst>
              <a:ext uri="{FF2B5EF4-FFF2-40B4-BE49-F238E27FC236}">
                <a16:creationId xmlns:a16="http://schemas.microsoft.com/office/drawing/2014/main" id="{578DD43D-9E77-4A2D-8AA9-64C7A519E7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00376" y="76273"/>
            <a:ext cx="653886" cy="653886"/>
          </a:xfrm>
          <a:prstGeom prst="rect">
            <a:avLst/>
          </a:prstGeom>
          <a:noFill/>
          <a:ln>
            <a:noFill/>
          </a:ln>
        </p:spPr>
      </p:pic>
      <p:sp>
        <p:nvSpPr>
          <p:cNvPr id="18" name="object 42">
            <a:extLst>
              <a:ext uri="{FF2B5EF4-FFF2-40B4-BE49-F238E27FC236}">
                <a16:creationId xmlns:a16="http://schemas.microsoft.com/office/drawing/2014/main" id="{1249E52B-D4AA-4421-9C77-BAEF65090082}"/>
              </a:ext>
            </a:extLst>
          </p:cNvPr>
          <p:cNvSpPr txBox="1"/>
          <p:nvPr/>
        </p:nvSpPr>
        <p:spPr>
          <a:xfrm>
            <a:off x="7538450" y="4746772"/>
            <a:ext cx="2961246" cy="975418"/>
          </a:xfrm>
          <a:prstGeom prst="rect">
            <a:avLst/>
          </a:prstGeom>
        </p:spPr>
        <p:txBody>
          <a:bodyPr vert="horz" wrap="square" lIns="0" tIns="8659" rIns="0" bIns="0" rtlCol="0">
            <a:spAutoFit/>
          </a:bodyPr>
          <a:lstStyle/>
          <a:p>
            <a:pPr marL="8659" marR="3464" lvl="0" indent="0" algn="ctr" defTabSz="914400" rtl="0" eaLnBrk="1" fontAlgn="auto" latinLnBrk="0" hangingPunct="1">
              <a:lnSpc>
                <a:spcPct val="120000"/>
              </a:lnSpc>
              <a:spcBef>
                <a:spcPts val="68"/>
              </a:spcBef>
              <a:spcAft>
                <a:spcPts val="0"/>
              </a:spcAft>
              <a:buClrTx/>
              <a:buSzTx/>
              <a:buFontTx/>
              <a:buNone/>
              <a:tabLst/>
              <a:defRPr/>
            </a:pPr>
            <a:r>
              <a:rPr kumimoji="0" lang="en-US" sz="1800" b="0" i="1" u="none" strike="noStrike" kern="1200" cap="none" spc="3"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rPr>
              <a:t>exposed HCPs matched to NPI for physician-level measurement and reporting</a:t>
            </a:r>
          </a:p>
        </p:txBody>
      </p:sp>
      <p:sp>
        <p:nvSpPr>
          <p:cNvPr id="19" name="object 38">
            <a:extLst>
              <a:ext uri="{FF2B5EF4-FFF2-40B4-BE49-F238E27FC236}">
                <a16:creationId xmlns:a16="http://schemas.microsoft.com/office/drawing/2014/main" id="{3EBE692E-F32E-43B8-8360-049475F8C153}"/>
              </a:ext>
            </a:extLst>
          </p:cNvPr>
          <p:cNvSpPr txBox="1"/>
          <p:nvPr/>
        </p:nvSpPr>
        <p:spPr>
          <a:xfrm>
            <a:off x="8221697" y="3956146"/>
            <a:ext cx="1594753" cy="747407"/>
          </a:xfrm>
          <a:prstGeom prst="rect">
            <a:avLst/>
          </a:prstGeom>
        </p:spPr>
        <p:txBody>
          <a:bodyPr vert="horz" wrap="square" lIns="0" tIns="8659" rIns="0" bIns="0" rtlCol="0">
            <a:spAutoFit/>
          </a:bodyPr>
          <a:lstStyle/>
          <a:p>
            <a:pPr marL="8659" marR="0" lvl="0" indent="0" algn="ctr" defTabSz="914400" rtl="0" eaLnBrk="1" fontAlgn="auto" latinLnBrk="0" hangingPunct="1">
              <a:lnSpc>
                <a:spcPct val="100000"/>
              </a:lnSpc>
              <a:spcBef>
                <a:spcPts val="68"/>
              </a:spcBef>
              <a:spcAft>
                <a:spcPts val="0"/>
              </a:spcAft>
              <a:buClrTx/>
              <a:buSzTx/>
              <a:buFontTx/>
              <a:buNone/>
              <a:tabLst/>
              <a:defRPr/>
            </a:pPr>
            <a:r>
              <a:rPr kumimoji="0" lang="en-US" sz="4800" b="1" i="0" u="none" strike="noStrike" kern="1200" cap="none" spc="3"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rPr>
              <a:t>99%+</a:t>
            </a:r>
            <a:endParaRPr kumimoji="0" sz="4800" b="1" i="0" u="none" strike="noStrike" kern="1200" cap="none" spc="0"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sp>
        <p:nvSpPr>
          <p:cNvPr id="22" name="object 42">
            <a:extLst>
              <a:ext uri="{FF2B5EF4-FFF2-40B4-BE49-F238E27FC236}">
                <a16:creationId xmlns:a16="http://schemas.microsoft.com/office/drawing/2014/main" id="{AB2C8739-2DE0-4A24-B510-821021883A0F}"/>
              </a:ext>
            </a:extLst>
          </p:cNvPr>
          <p:cNvSpPr txBox="1"/>
          <p:nvPr/>
        </p:nvSpPr>
        <p:spPr>
          <a:xfrm>
            <a:off x="7474121" y="2494850"/>
            <a:ext cx="3089904" cy="992026"/>
          </a:xfrm>
          <a:prstGeom prst="rect">
            <a:avLst/>
          </a:prstGeom>
        </p:spPr>
        <p:txBody>
          <a:bodyPr vert="horz" wrap="square" lIns="0" tIns="8659" rIns="0" bIns="0" rtlCol="0">
            <a:spAutoFit/>
          </a:bodyPr>
          <a:lstStyle/>
          <a:p>
            <a:pPr marL="8659" marR="3464" lvl="0" indent="0" algn="ctr" defTabSz="914400" rtl="0" eaLnBrk="1" fontAlgn="auto" latinLnBrk="0" hangingPunct="1">
              <a:lnSpc>
                <a:spcPct val="120000"/>
              </a:lnSpc>
              <a:spcBef>
                <a:spcPts val="68"/>
              </a:spcBef>
              <a:spcAft>
                <a:spcPts val="0"/>
              </a:spcAft>
              <a:buClrTx/>
              <a:buSzTx/>
              <a:buFontTx/>
              <a:buNone/>
              <a:tabLst/>
              <a:defRPr/>
            </a:pPr>
            <a:r>
              <a:rPr kumimoji="0" lang="en-US" sz="1800" b="0" i="1" u="none" strike="noStrike" kern="1200" cap="none" spc="3"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rPr>
              <a:t>on-target reach; </a:t>
            </a:r>
          </a:p>
          <a:p>
            <a:pPr marL="8659" marR="3464" lvl="0" indent="0" algn="ctr" defTabSz="914400" rtl="0" eaLnBrk="1" fontAlgn="auto" latinLnBrk="0" hangingPunct="1">
              <a:lnSpc>
                <a:spcPct val="120000"/>
              </a:lnSpc>
              <a:spcBef>
                <a:spcPts val="68"/>
              </a:spcBef>
              <a:spcAft>
                <a:spcPts val="0"/>
              </a:spcAft>
              <a:buClrTx/>
              <a:buSzTx/>
              <a:buFontTx/>
              <a:buNone/>
              <a:tabLst/>
              <a:defRPr/>
            </a:pPr>
            <a:r>
              <a:rPr kumimoji="0" lang="en-US" sz="1800" b="0" i="1" u="none" strike="noStrike" kern="1200" cap="none" spc="3"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rPr>
              <a:t>exceeding the brand’s expectations</a:t>
            </a:r>
            <a:endPar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sp>
        <p:nvSpPr>
          <p:cNvPr id="27" name="object 38">
            <a:extLst>
              <a:ext uri="{FF2B5EF4-FFF2-40B4-BE49-F238E27FC236}">
                <a16:creationId xmlns:a16="http://schemas.microsoft.com/office/drawing/2014/main" id="{F5FA083C-4812-44A2-840A-681A3A22FB8F}"/>
              </a:ext>
            </a:extLst>
          </p:cNvPr>
          <p:cNvSpPr txBox="1"/>
          <p:nvPr/>
        </p:nvSpPr>
        <p:spPr>
          <a:xfrm>
            <a:off x="8354269" y="1680368"/>
            <a:ext cx="1329609" cy="747407"/>
          </a:xfrm>
          <a:prstGeom prst="rect">
            <a:avLst/>
          </a:prstGeom>
        </p:spPr>
        <p:txBody>
          <a:bodyPr vert="horz" wrap="square" lIns="0" tIns="8659" rIns="0" bIns="0" rtlCol="0">
            <a:spAutoFit/>
          </a:bodyPr>
          <a:lstStyle/>
          <a:p>
            <a:pPr marL="8659" marR="0" lvl="0" indent="0" algn="ctr" defTabSz="914400" rtl="0" eaLnBrk="1" fontAlgn="auto" latinLnBrk="0" hangingPunct="1">
              <a:lnSpc>
                <a:spcPct val="100000"/>
              </a:lnSpc>
              <a:spcBef>
                <a:spcPts val="68"/>
              </a:spcBef>
              <a:spcAft>
                <a:spcPts val="0"/>
              </a:spcAft>
              <a:buClrTx/>
              <a:buSzTx/>
              <a:buFontTx/>
              <a:buNone/>
              <a:tabLst/>
              <a:defRPr/>
            </a:pPr>
            <a:r>
              <a:rPr kumimoji="0" lang="en-US" sz="4800" b="1" i="0" u="none" strike="noStrike" kern="1200" cap="none" spc="3"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rPr>
              <a:t>62%</a:t>
            </a:r>
            <a:endParaRPr kumimoji="0" sz="4800" b="1" i="0" u="none" strike="noStrike" kern="1200" cap="none" spc="0" normalizeH="0" baseline="0" noProof="0">
              <a:ln>
                <a:noFill/>
              </a:ln>
              <a:solidFill>
                <a:srgbClr val="ED3C8D"/>
              </a:solidFill>
              <a:effectLst/>
              <a:uLnTx/>
              <a:uFillTx/>
              <a:latin typeface="Helvetica" panose="020B0604020202020204" pitchFamily="34" charset="0"/>
              <a:ea typeface="Fabriga" panose="020B0503030202040204" pitchFamily="34" charset="0"/>
              <a:cs typeface="Helvetica" panose="020B0604020202020204" pitchFamily="34" charset="0"/>
            </a:endParaRPr>
          </a:p>
        </p:txBody>
      </p:sp>
      <p:grpSp>
        <p:nvGrpSpPr>
          <p:cNvPr id="8" name="Group 7">
            <a:extLst>
              <a:ext uri="{FF2B5EF4-FFF2-40B4-BE49-F238E27FC236}">
                <a16:creationId xmlns:a16="http://schemas.microsoft.com/office/drawing/2014/main" id="{7C894459-C2CE-4830-BA39-E5AA05B10EF8}"/>
              </a:ext>
            </a:extLst>
          </p:cNvPr>
          <p:cNvGrpSpPr/>
          <p:nvPr/>
        </p:nvGrpSpPr>
        <p:grpSpPr>
          <a:xfrm>
            <a:off x="5412714" y="3956146"/>
            <a:ext cx="1771343" cy="1842596"/>
            <a:chOff x="8177214" y="2151579"/>
            <a:chExt cx="1771343" cy="1794529"/>
          </a:xfrm>
        </p:grpSpPr>
        <p:sp>
          <p:nvSpPr>
            <p:cNvPr id="7" name="Oval 6">
              <a:extLst>
                <a:ext uri="{FF2B5EF4-FFF2-40B4-BE49-F238E27FC236}">
                  <a16:creationId xmlns:a16="http://schemas.microsoft.com/office/drawing/2014/main" id="{9CB7C3EF-9B86-4218-896D-070F509424E3}"/>
                </a:ext>
              </a:extLst>
            </p:cNvPr>
            <p:cNvSpPr/>
            <p:nvPr/>
          </p:nvSpPr>
          <p:spPr>
            <a:xfrm>
              <a:off x="8177214" y="2151579"/>
              <a:ext cx="1771343" cy="1794529"/>
            </a:xfrm>
            <a:prstGeom prst="ellipse">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7FE0F79-DEC1-462A-90D9-4950E24ABD9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56285" y="2224528"/>
              <a:ext cx="1623818" cy="1623818"/>
            </a:xfrm>
            <a:prstGeom prst="rect">
              <a:avLst/>
            </a:prstGeom>
          </p:spPr>
        </p:pic>
      </p:grpSp>
      <p:pic>
        <p:nvPicPr>
          <p:cNvPr id="6" name="Picture 5" descr="Icon&#10;&#10;Description automatically generated">
            <a:extLst>
              <a:ext uri="{FF2B5EF4-FFF2-40B4-BE49-F238E27FC236}">
                <a16:creationId xmlns:a16="http://schemas.microsoft.com/office/drawing/2014/main" id="{9BC125A2-D46D-4AFA-BE0B-8C1C49930F7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08819" y="1506477"/>
            <a:ext cx="1875238" cy="1842596"/>
          </a:xfrm>
          <a:prstGeom prst="rect">
            <a:avLst/>
          </a:prstGeom>
        </p:spPr>
      </p:pic>
    </p:spTree>
    <p:extLst>
      <p:ext uri="{BB962C8B-B14F-4D97-AF65-F5344CB8AC3E}">
        <p14:creationId xmlns:p14="http://schemas.microsoft.com/office/powerpoint/2010/main" val="93138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Helvetica" panose="020B0604020202020204" pitchFamily="34" charset="0"/>
              <a:cs typeface="Helvetica" panose="020B0604020202020204" pitchFamily="34" charset="0"/>
            </a:endParaRPr>
          </a:p>
        </p:txBody>
      </p:sp>
      <p:sp>
        <p:nvSpPr>
          <p:cNvPr id="31" name="Rectangle 30">
            <a:extLst>
              <a:ext uri="{FF2B5EF4-FFF2-40B4-BE49-F238E27FC236}">
                <a16:creationId xmlns:a16="http://schemas.microsoft.com/office/drawing/2014/main" id="{D501717C-8564-43B7-BF5F-67B825B31DDD}"/>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185454" y="97659"/>
            <a:ext cx="6636517" cy="1107996"/>
          </a:xfrm>
          <a:prstGeom prst="rect">
            <a:avLst/>
          </a:prstGeom>
          <a:noFill/>
        </p:spPr>
        <p:txBody>
          <a:bodyPr wrap="square">
            <a:spAutoFit/>
          </a:bodyPr>
          <a:lstStyle/>
          <a:p>
            <a:pPr lvl="0" defTabSz="914217">
              <a:spcAft>
                <a:spcPts val="1000"/>
              </a:spcAft>
              <a:defRPr/>
            </a:pPr>
            <a:r>
              <a:rPr lang="en-US" sz="2200">
                <a:solidFill>
                  <a:srgbClr val="1F1A62"/>
                </a:solidFill>
                <a:latin typeface="Helvetica"/>
                <a:cs typeface="Helvetica"/>
              </a:rPr>
              <a:t>An optimized test campaign led to significant </a:t>
            </a:r>
            <a:r>
              <a:rPr lang="en-US" sz="2200">
                <a:solidFill>
                  <a:srgbClr val="ED3C8D"/>
                </a:solidFill>
                <a:latin typeface="Helvetica"/>
                <a:cs typeface="Helvetica"/>
              </a:rPr>
              <a:t>investment in OTT </a:t>
            </a:r>
            <a:r>
              <a:rPr lang="en-US" sz="2200">
                <a:solidFill>
                  <a:srgbClr val="1F1A62"/>
                </a:solidFill>
                <a:latin typeface="Helvetica"/>
                <a:cs typeface="Helvetica"/>
              </a:rPr>
              <a:t>for a Consumer Electronic (DTC) brand </a:t>
            </a:r>
            <a:endParaRPr kumimoji="0" lang="en-US" sz="2200" i="0" u="none" strike="noStrike" kern="1200" cap="none" spc="0" normalizeH="0" baseline="0" noProof="0">
              <a:ln>
                <a:noFill/>
              </a:ln>
              <a:solidFill>
                <a:srgbClr val="ED3C8D"/>
              </a:solidFill>
              <a:effectLst/>
              <a:uLnTx/>
              <a:uFillTx/>
              <a:latin typeface="Helvetica"/>
              <a:ea typeface="+mn-ea"/>
              <a:cs typeface="Helvetica"/>
            </a:endParaRPr>
          </a:p>
        </p:txBody>
      </p:sp>
      <p:sp>
        <p:nvSpPr>
          <p:cNvPr id="26" name="TextBox 25">
            <a:extLst>
              <a:ext uri="{FF2B5EF4-FFF2-40B4-BE49-F238E27FC236}">
                <a16:creationId xmlns:a16="http://schemas.microsoft.com/office/drawing/2014/main" id="{B7E3B61A-BE8C-4247-ADC5-68D9BB4BD8A5}"/>
              </a:ext>
            </a:extLst>
          </p:cNvPr>
          <p:cNvSpPr txBox="1"/>
          <p:nvPr/>
        </p:nvSpPr>
        <p:spPr>
          <a:xfrm>
            <a:off x="3979065" y="6313342"/>
            <a:ext cx="6186406" cy="215444"/>
          </a:xfrm>
          <a:prstGeom prst="rect">
            <a:avLst/>
          </a:prstGeom>
          <a:noFill/>
        </p:spPr>
        <p:txBody>
          <a:bodyPr wrap="square" rtlCol="0">
            <a:spAutoFit/>
          </a:bodyPr>
          <a:lstStyle/>
          <a:p>
            <a:r>
              <a:rPr lang="en-US" sz="800">
                <a:solidFill>
                  <a:srgbClr val="002060"/>
                </a:solidFill>
                <a:latin typeface="Helvetica" panose="020B0604020202020204" pitchFamily="34" charset="0"/>
                <a:cs typeface="Helvetica" panose="020B0604020202020204" pitchFamily="34" charset="0"/>
              </a:rPr>
              <a:t>Source: TVSquared, Case study: </a:t>
            </a:r>
            <a:r>
              <a:rPr lang="en-US" sz="800" i="1">
                <a:solidFill>
                  <a:srgbClr val="002060"/>
                </a:solidFill>
                <a:latin typeface="Helvetica" panose="020B0604020202020204" pitchFamily="34" charset="0"/>
                <a:cs typeface="Helvetica" panose="020B0604020202020204" pitchFamily="34" charset="0"/>
              </a:rPr>
              <a:t>Extending Audience Reach with OTT. </a:t>
            </a:r>
            <a:r>
              <a:rPr lang="en-US" sz="800">
                <a:solidFill>
                  <a:srgbClr val="002060"/>
                </a:solidFill>
                <a:latin typeface="Helvetica" panose="020B0604020202020204" pitchFamily="34" charset="0"/>
                <a:cs typeface="Helvetica" panose="020B0604020202020204" pitchFamily="34" charset="0"/>
              </a:rPr>
              <a:t>Flight duration: August 2020-Jan 2021.</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35143"/>
            <a:ext cx="3764757" cy="739177"/>
          </a:xfrm>
          <a:prstGeom prst="rect">
            <a:avLst/>
          </a:prstGeom>
          <a:noFill/>
          <a:ln w="19050">
            <a:noFill/>
          </a:ln>
        </p:spPr>
        <p:txBody>
          <a:bodyPr wrap="square" tIns="0" bIns="9144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itchFamily="2" charset="0"/>
                <a:ea typeface="+mn-ea"/>
                <a:cs typeface="+mn-cs"/>
              </a:rPr>
              <a:t>Category:</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Consumer Electronics (DTC)</a:t>
            </a:r>
          </a:p>
        </p:txBody>
      </p:sp>
      <p:sp>
        <p:nvSpPr>
          <p:cNvPr id="28" name="Rectangle 27">
            <a:extLst>
              <a:ext uri="{FF2B5EF4-FFF2-40B4-BE49-F238E27FC236}">
                <a16:creationId xmlns:a16="http://schemas.microsoft.com/office/drawing/2014/main" id="{9E43917D-BFBD-4D88-B6F6-12C45678E999}"/>
              </a:ext>
            </a:extLst>
          </p:cNvPr>
          <p:cNvSpPr/>
          <p:nvPr/>
        </p:nvSpPr>
        <p:spPr>
          <a:xfrm>
            <a:off x="170666" y="1118605"/>
            <a:ext cx="3844122" cy="5186035"/>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i="0" u="none" strike="noStrike" kern="1200" cap="none" spc="0" normalizeH="0" baseline="0" noProof="0">
                <a:ln>
                  <a:noFill/>
                </a:ln>
                <a:solidFill>
                  <a:srgbClr val="1F1A62"/>
                </a:solidFill>
                <a:effectLst/>
                <a:uLnTx/>
                <a:uFillTx/>
                <a:latin typeface="Helvetica"/>
                <a:ea typeface="+mn-ea"/>
                <a:cs typeface="Helvetica"/>
              </a:rPr>
              <a:t>Looking to increase awareness and attract new customers, a </a:t>
            </a:r>
            <a:r>
              <a:rPr lang="en-US" sz="1200">
                <a:solidFill>
                  <a:srgbClr val="1F1A62"/>
                </a:solidFill>
                <a:latin typeface="Helvetica"/>
                <a:cs typeface="Helvetica"/>
              </a:rPr>
              <a:t>DTC consumer electronics brand sought to optimize their existing OTT campaign to ensure new households were being targeted  </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200">
                <a:solidFill>
                  <a:srgbClr val="1F1A62"/>
                </a:solidFill>
                <a:latin typeface="Helvetica"/>
                <a:cs typeface="Helvetica"/>
              </a:rPr>
              <a:t>TVSquared optimized the brand’s publisher mix, heavying up where net new impressions were available and determining the ideal frequency (between 4-6x/</a:t>
            </a:r>
            <a:r>
              <a:rPr lang="en-US" sz="1200" err="1">
                <a:solidFill>
                  <a:srgbClr val="1F1A62"/>
                </a:solidFill>
                <a:latin typeface="Helvetica"/>
                <a:cs typeface="Helvetica"/>
              </a:rPr>
              <a:t>mo</a:t>
            </a:r>
            <a:r>
              <a:rPr lang="en-US" sz="1200">
                <a:solidFill>
                  <a:srgbClr val="1F1A62"/>
                </a:solidFill>
                <a:latin typeface="Helvetica"/>
                <a:cs typeface="Helvetica"/>
              </a:rPr>
              <a:t>), driving better ROI and minimizing waste</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200">
                <a:solidFill>
                  <a:srgbClr val="1F1A62"/>
                </a:solidFill>
                <a:latin typeface="Helvetica"/>
                <a:cs typeface="Helvetica"/>
              </a:rPr>
              <a:t>Households unexposed to other publishers</a:t>
            </a:r>
          </a:p>
          <a:p>
            <a:pPr>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4"/>
              </a:buBlip>
              <a:defRPr/>
            </a:pPr>
            <a:r>
              <a:rPr lang="en-US" sz="1200">
                <a:solidFill>
                  <a:srgbClr val="1F1A62"/>
                </a:solidFill>
                <a:latin typeface="Helvetica"/>
                <a:cs typeface="Helvetica"/>
              </a:rPr>
              <a:t>By optimizing delivery and frequency by focusing on unique audience reach, “wasted” impressions were reduced and </a:t>
            </a:r>
            <a:r>
              <a:rPr lang="en-US" sz="1200">
                <a:solidFill>
                  <a:srgbClr val="ED3C8D"/>
                </a:solidFill>
                <a:latin typeface="Helvetica"/>
                <a:cs typeface="Helvetica"/>
              </a:rPr>
              <a:t>household reach was boosted 35% per month</a:t>
            </a:r>
          </a:p>
          <a:p>
            <a:pPr>
              <a:defRPr/>
            </a:pPr>
            <a:endParaRPr lang="en-US" sz="1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p>
          <a:p>
            <a:pPr marL="285750" indent="-285750">
              <a:buBlip>
                <a:blip r:embed="rId4"/>
              </a:buBlip>
              <a:defRPr/>
            </a:pPr>
            <a:r>
              <a:rPr lang="en-US" sz="1200">
                <a:solidFill>
                  <a:srgbClr val="1F1A62"/>
                </a:solidFill>
                <a:latin typeface="Helvetica"/>
                <a:cs typeface="Helvetica"/>
              </a:rPr>
              <a:t>TVSquared / OTT</a:t>
            </a:r>
          </a:p>
          <a:p>
            <a:pPr lvl="1">
              <a:defRPr/>
            </a:pPr>
            <a:endParaRPr lang="en-US" sz="1400" b="1">
              <a:solidFill>
                <a:srgbClr val="1F1A62"/>
              </a:solidFill>
              <a:latin typeface="Helvetica"/>
              <a:cs typeface="Helvetica"/>
            </a:endParaRPr>
          </a:p>
        </p:txBody>
      </p:sp>
      <p:pic>
        <p:nvPicPr>
          <p:cNvPr id="17" name="Picture 16">
            <a:extLst>
              <a:ext uri="{FF2B5EF4-FFF2-40B4-BE49-F238E27FC236}">
                <a16:creationId xmlns:a16="http://schemas.microsoft.com/office/drawing/2014/main" id="{1EC56361-3676-4018-8904-7A33CD2C00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18855" y="6019075"/>
            <a:ext cx="1817471" cy="419137"/>
          </a:xfrm>
          <a:prstGeom prst="rect">
            <a:avLst/>
          </a:prstGeom>
        </p:spPr>
      </p:pic>
      <p:pic>
        <p:nvPicPr>
          <p:cNvPr id="3" name="Picture 2" descr="A picture containing qr code&#10;&#10;Description automatically generated">
            <a:extLst>
              <a:ext uri="{FF2B5EF4-FFF2-40B4-BE49-F238E27FC236}">
                <a16:creationId xmlns:a16="http://schemas.microsoft.com/office/drawing/2014/main" id="{44BE8015-A464-427C-BFDD-423F4E5E3E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6863" y="42609"/>
            <a:ext cx="704663" cy="704663"/>
          </a:xfrm>
          <a:prstGeom prst="rect">
            <a:avLst/>
          </a:prstGeom>
          <a:noFill/>
          <a:ln>
            <a:noFill/>
          </a:ln>
        </p:spPr>
      </p:pic>
      <p:grpSp>
        <p:nvGrpSpPr>
          <p:cNvPr id="2" name="Group 1">
            <a:extLst>
              <a:ext uri="{FF2B5EF4-FFF2-40B4-BE49-F238E27FC236}">
                <a16:creationId xmlns:a16="http://schemas.microsoft.com/office/drawing/2014/main" id="{9C099F78-D6AB-4A80-9A0F-4A0963660555}"/>
              </a:ext>
            </a:extLst>
          </p:cNvPr>
          <p:cNvGrpSpPr/>
          <p:nvPr/>
        </p:nvGrpSpPr>
        <p:grpSpPr>
          <a:xfrm>
            <a:off x="4212488" y="1892009"/>
            <a:ext cx="2124524" cy="3473183"/>
            <a:chOff x="4537062" y="1785329"/>
            <a:chExt cx="2124524" cy="3473183"/>
          </a:xfrm>
        </p:grpSpPr>
        <p:sp>
          <p:nvSpPr>
            <p:cNvPr id="29" name="TextBox 28">
              <a:extLst>
                <a:ext uri="{FF2B5EF4-FFF2-40B4-BE49-F238E27FC236}">
                  <a16:creationId xmlns:a16="http://schemas.microsoft.com/office/drawing/2014/main" id="{CC45FA36-FA60-48B8-A5CD-45D17B3D3689}"/>
                </a:ext>
              </a:extLst>
            </p:cNvPr>
            <p:cNvSpPr txBox="1"/>
            <p:nvPr/>
          </p:nvSpPr>
          <p:spPr>
            <a:xfrm>
              <a:off x="4537062" y="4735292"/>
              <a:ext cx="2124524" cy="523220"/>
            </a:xfrm>
            <a:prstGeom prst="rect">
              <a:avLst/>
            </a:prstGeom>
            <a:noFill/>
          </p:spPr>
          <p:txBody>
            <a:bodyPr wrap="square" rtlCol="0" anchor="ctr">
              <a:spAutoFit/>
            </a:bodyPr>
            <a:lstStyle/>
            <a:p>
              <a:pPr algn="ctr" defTabSz="519442"/>
              <a:r>
                <a:rPr lang="en-US" sz="1400">
                  <a:solidFill>
                    <a:srgbClr val="1F1A62"/>
                  </a:solidFill>
                  <a:latin typeface="Helvetica" panose="020B0604020202020204" pitchFamily="34" charset="0"/>
                  <a:cs typeface="Helvetica" panose="020B0604020202020204" pitchFamily="34" charset="0"/>
                </a:rPr>
                <a:t>New publishers added over 6-month period</a:t>
              </a:r>
            </a:p>
          </p:txBody>
        </p:sp>
        <p:sp>
          <p:nvSpPr>
            <p:cNvPr id="32" name="TextBox 31">
              <a:extLst>
                <a:ext uri="{FF2B5EF4-FFF2-40B4-BE49-F238E27FC236}">
                  <a16:creationId xmlns:a16="http://schemas.microsoft.com/office/drawing/2014/main" id="{AC386615-84A1-4027-A93F-17E3712749DA}"/>
                </a:ext>
              </a:extLst>
            </p:cNvPr>
            <p:cNvSpPr txBox="1"/>
            <p:nvPr/>
          </p:nvSpPr>
          <p:spPr>
            <a:xfrm>
              <a:off x="4600963" y="3967856"/>
              <a:ext cx="1996723" cy="584775"/>
            </a:xfrm>
            <a:prstGeom prst="rect">
              <a:avLst/>
            </a:prstGeom>
            <a:noFill/>
          </p:spPr>
          <p:txBody>
            <a:bodyPr wrap="square" rtlCol="0">
              <a:spAutoFit/>
            </a:bodyPr>
            <a:lstStyle/>
            <a:p>
              <a:pPr algn="ctr" defTabSz="519442"/>
              <a:r>
                <a:rPr lang="en-US" sz="3200" b="1">
                  <a:solidFill>
                    <a:srgbClr val="ED3C8D"/>
                  </a:solidFill>
                  <a:latin typeface="Helvetica" panose="020B0604020202020204" pitchFamily="34" charset="0"/>
                  <a:cs typeface="Helvetica" panose="020B0604020202020204" pitchFamily="34" charset="0"/>
                </a:rPr>
                <a:t>1      9</a:t>
              </a:r>
            </a:p>
          </p:txBody>
        </p:sp>
        <p:pic>
          <p:nvPicPr>
            <p:cNvPr id="4" name="Picture 3" descr="Icon&#10;&#10;Description automatically generated">
              <a:extLst>
                <a:ext uri="{FF2B5EF4-FFF2-40B4-BE49-F238E27FC236}">
                  <a16:creationId xmlns:a16="http://schemas.microsoft.com/office/drawing/2014/main" id="{F270DC60-FEA5-4861-9838-28DEA1FB68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71497" y="1785329"/>
              <a:ext cx="1855654" cy="1855654"/>
            </a:xfrm>
            <a:prstGeom prst="rect">
              <a:avLst/>
            </a:prstGeom>
          </p:spPr>
        </p:pic>
      </p:grpSp>
      <p:grpSp>
        <p:nvGrpSpPr>
          <p:cNvPr id="5" name="Group 4">
            <a:extLst>
              <a:ext uri="{FF2B5EF4-FFF2-40B4-BE49-F238E27FC236}">
                <a16:creationId xmlns:a16="http://schemas.microsoft.com/office/drawing/2014/main" id="{ED9B5F7E-C8EE-43EB-BBB6-96F6D73B3D60}"/>
              </a:ext>
            </a:extLst>
          </p:cNvPr>
          <p:cNvGrpSpPr/>
          <p:nvPr/>
        </p:nvGrpSpPr>
        <p:grpSpPr>
          <a:xfrm>
            <a:off x="6427012" y="1923050"/>
            <a:ext cx="3071444" cy="3549864"/>
            <a:chOff x="6543673" y="1816370"/>
            <a:chExt cx="3071444" cy="3549864"/>
          </a:xfrm>
        </p:grpSpPr>
        <p:sp>
          <p:nvSpPr>
            <p:cNvPr id="22" name="TextBox 21">
              <a:extLst>
                <a:ext uri="{FF2B5EF4-FFF2-40B4-BE49-F238E27FC236}">
                  <a16:creationId xmlns:a16="http://schemas.microsoft.com/office/drawing/2014/main" id="{2F850703-B371-4BAF-856E-56C84F8FAADF}"/>
                </a:ext>
              </a:extLst>
            </p:cNvPr>
            <p:cNvSpPr txBox="1"/>
            <p:nvPr/>
          </p:nvSpPr>
          <p:spPr>
            <a:xfrm>
              <a:off x="6543673" y="4627570"/>
              <a:ext cx="3071444" cy="738664"/>
            </a:xfrm>
            <a:prstGeom prst="rect">
              <a:avLst/>
            </a:prstGeom>
            <a:noFill/>
          </p:spPr>
          <p:txBody>
            <a:bodyPr wrap="square" rtlCol="0" anchor="ctr">
              <a:spAutoFit/>
            </a:bodyPr>
            <a:lstStyle/>
            <a:p>
              <a:pPr algn="ctr" defTabSz="519442"/>
              <a:r>
                <a:rPr lang="en-US" sz="1400">
                  <a:solidFill>
                    <a:srgbClr val="1F1A62"/>
                  </a:solidFill>
                  <a:latin typeface="Helvetica" panose="020B0604020202020204" pitchFamily="34" charset="0"/>
                  <a:cs typeface="Helvetica" panose="020B0604020202020204" pitchFamily="34" charset="0"/>
                </a:rPr>
                <a:t>Increase in OTT ad spend in 2</a:t>
              </a:r>
              <a:r>
                <a:rPr lang="en-US" sz="1400" baseline="30000">
                  <a:solidFill>
                    <a:srgbClr val="1F1A62"/>
                  </a:solidFill>
                  <a:latin typeface="Helvetica" panose="020B0604020202020204" pitchFamily="34" charset="0"/>
                  <a:cs typeface="Helvetica" panose="020B0604020202020204" pitchFamily="34" charset="0"/>
                </a:rPr>
                <a:t>nd</a:t>
              </a:r>
              <a:r>
                <a:rPr lang="en-US" sz="1400">
                  <a:solidFill>
                    <a:srgbClr val="1F1A62"/>
                  </a:solidFill>
                  <a:latin typeface="Helvetica" panose="020B0604020202020204" pitchFamily="34" charset="0"/>
                  <a:cs typeface="Helvetica" panose="020B0604020202020204" pitchFamily="34" charset="0"/>
                </a:rPr>
                <a:t> half 2020 by advertiser after testing OTT in early 2020</a:t>
              </a:r>
            </a:p>
          </p:txBody>
        </p:sp>
        <p:sp>
          <p:nvSpPr>
            <p:cNvPr id="27" name="TextBox 26">
              <a:extLst>
                <a:ext uri="{FF2B5EF4-FFF2-40B4-BE49-F238E27FC236}">
                  <a16:creationId xmlns:a16="http://schemas.microsoft.com/office/drawing/2014/main" id="{5659BB29-460E-4898-8B46-6B4A2ECBC2D2}"/>
                </a:ext>
              </a:extLst>
            </p:cNvPr>
            <p:cNvSpPr txBox="1"/>
            <p:nvPr/>
          </p:nvSpPr>
          <p:spPr>
            <a:xfrm>
              <a:off x="7325806" y="3967856"/>
              <a:ext cx="1507179" cy="584775"/>
            </a:xfrm>
            <a:prstGeom prst="rect">
              <a:avLst/>
            </a:prstGeom>
            <a:noFill/>
          </p:spPr>
          <p:txBody>
            <a:bodyPr wrap="square" rtlCol="0">
              <a:spAutoFit/>
            </a:bodyPr>
            <a:lstStyle/>
            <a:p>
              <a:pPr algn="ctr" defTabSz="519442"/>
              <a:r>
                <a:rPr lang="en-US" sz="3200" b="1">
                  <a:solidFill>
                    <a:srgbClr val="ED3C8D"/>
                  </a:solidFill>
                  <a:latin typeface="Helvetica" panose="020B0604020202020204" pitchFamily="34" charset="0"/>
                  <a:cs typeface="Helvetica" panose="020B0604020202020204" pitchFamily="34" charset="0"/>
                </a:rPr>
                <a:t>+150%</a:t>
              </a:r>
            </a:p>
          </p:txBody>
        </p:sp>
        <p:pic>
          <p:nvPicPr>
            <p:cNvPr id="6" name="Picture 5" descr="Logo, icon&#10;&#10;Description automatically generated">
              <a:extLst>
                <a:ext uri="{FF2B5EF4-FFF2-40B4-BE49-F238E27FC236}">
                  <a16:creationId xmlns:a16="http://schemas.microsoft.com/office/drawing/2014/main" id="{9DA9A858-42BC-4B84-B456-94DC563E7A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51568" y="1816370"/>
              <a:ext cx="1855654" cy="1855654"/>
            </a:xfrm>
            <a:prstGeom prst="rect">
              <a:avLst/>
            </a:prstGeom>
          </p:spPr>
        </p:pic>
      </p:grpSp>
      <p:grpSp>
        <p:nvGrpSpPr>
          <p:cNvPr id="7" name="Group 6">
            <a:extLst>
              <a:ext uri="{FF2B5EF4-FFF2-40B4-BE49-F238E27FC236}">
                <a16:creationId xmlns:a16="http://schemas.microsoft.com/office/drawing/2014/main" id="{7343553D-076B-4E80-A454-EEF9F88D856E}"/>
              </a:ext>
            </a:extLst>
          </p:cNvPr>
          <p:cNvGrpSpPr/>
          <p:nvPr/>
        </p:nvGrpSpPr>
        <p:grpSpPr>
          <a:xfrm>
            <a:off x="9588456" y="1923050"/>
            <a:ext cx="2392355" cy="3442142"/>
            <a:chOff x="9591484" y="1816370"/>
            <a:chExt cx="2392355" cy="3442142"/>
          </a:xfrm>
        </p:grpSpPr>
        <p:sp>
          <p:nvSpPr>
            <p:cNvPr id="18" name="TextBox 17">
              <a:extLst>
                <a:ext uri="{FF2B5EF4-FFF2-40B4-BE49-F238E27FC236}">
                  <a16:creationId xmlns:a16="http://schemas.microsoft.com/office/drawing/2014/main" id="{76BE77DF-6BEB-4F0C-A75D-641DD11F643C}"/>
                </a:ext>
              </a:extLst>
            </p:cNvPr>
            <p:cNvSpPr txBox="1"/>
            <p:nvPr/>
          </p:nvSpPr>
          <p:spPr>
            <a:xfrm>
              <a:off x="9591484" y="4735292"/>
              <a:ext cx="2392355" cy="523220"/>
            </a:xfrm>
            <a:prstGeom prst="rect">
              <a:avLst/>
            </a:prstGeom>
            <a:noFill/>
          </p:spPr>
          <p:txBody>
            <a:bodyPr wrap="square" rtlCol="0" anchor="ctr">
              <a:spAutoFit/>
            </a:bodyPr>
            <a:lstStyle/>
            <a:p>
              <a:pPr algn="ctr" defTabSz="519442"/>
              <a:r>
                <a:rPr lang="en-US" sz="1400">
                  <a:solidFill>
                    <a:srgbClr val="1F1A62"/>
                  </a:solidFill>
                  <a:latin typeface="Helvetica" panose="020B0604020202020204" pitchFamily="34" charset="0"/>
                  <a:cs typeface="Helvetica" panose="020B0604020202020204" pitchFamily="34" charset="0"/>
                </a:rPr>
                <a:t>Increase in net new HHs reached per month </a:t>
              </a:r>
            </a:p>
          </p:txBody>
        </p:sp>
        <p:sp>
          <p:nvSpPr>
            <p:cNvPr id="19" name="TextBox 18">
              <a:extLst>
                <a:ext uri="{FF2B5EF4-FFF2-40B4-BE49-F238E27FC236}">
                  <a16:creationId xmlns:a16="http://schemas.microsoft.com/office/drawing/2014/main" id="{41667F66-5838-4491-A04A-DA9AB42BA2B6}"/>
                </a:ext>
              </a:extLst>
            </p:cNvPr>
            <p:cNvSpPr txBox="1"/>
            <p:nvPr/>
          </p:nvSpPr>
          <p:spPr>
            <a:xfrm>
              <a:off x="10147447" y="3967856"/>
              <a:ext cx="1280429" cy="584775"/>
            </a:xfrm>
            <a:prstGeom prst="rect">
              <a:avLst/>
            </a:prstGeom>
            <a:noFill/>
          </p:spPr>
          <p:txBody>
            <a:bodyPr wrap="square" rtlCol="0">
              <a:spAutoFit/>
            </a:bodyPr>
            <a:lstStyle/>
            <a:p>
              <a:pPr algn="ctr" defTabSz="519442"/>
              <a:r>
                <a:rPr lang="en-US" sz="3200" b="1">
                  <a:solidFill>
                    <a:srgbClr val="ED3C8D"/>
                  </a:solidFill>
                  <a:latin typeface="Helvetica" panose="020B0604020202020204" pitchFamily="34" charset="0"/>
                  <a:cs typeface="Helvetica" panose="020B0604020202020204" pitchFamily="34" charset="0"/>
                </a:rPr>
                <a:t>+35%</a:t>
              </a:r>
            </a:p>
          </p:txBody>
        </p:sp>
        <p:pic>
          <p:nvPicPr>
            <p:cNvPr id="8" name="Picture 7" descr="Icon&#10;&#10;Description automatically generated">
              <a:extLst>
                <a:ext uri="{FF2B5EF4-FFF2-40B4-BE49-F238E27FC236}">
                  <a16:creationId xmlns:a16="http://schemas.microsoft.com/office/drawing/2014/main" id="{B7DE5BA7-7D2A-4A01-B254-6AF880893BC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3673" t="3267" r="3344" b="4198"/>
            <a:stretch/>
          </p:blipFill>
          <p:spPr>
            <a:xfrm>
              <a:off x="9855339" y="1816370"/>
              <a:ext cx="1864645" cy="1855654"/>
            </a:xfrm>
            <a:prstGeom prst="rect">
              <a:avLst/>
            </a:prstGeom>
          </p:spPr>
        </p:pic>
      </p:grpSp>
      <p:sp>
        <p:nvSpPr>
          <p:cNvPr id="9" name="Arrow: Right 8">
            <a:extLst>
              <a:ext uri="{FF2B5EF4-FFF2-40B4-BE49-F238E27FC236}">
                <a16:creationId xmlns:a16="http://schemas.microsoft.com/office/drawing/2014/main" id="{BF148A8E-0D10-41FC-A9D9-CDD8A5D664C2}"/>
              </a:ext>
            </a:extLst>
          </p:cNvPr>
          <p:cNvSpPr/>
          <p:nvPr/>
        </p:nvSpPr>
        <p:spPr>
          <a:xfrm>
            <a:off x="4970463" y="4235910"/>
            <a:ext cx="610203" cy="301658"/>
          </a:xfrm>
          <a:prstGeom prst="rightArrow">
            <a:avLst/>
          </a:prstGeom>
          <a:solidFill>
            <a:srgbClr val="ED3C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658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B03E04A7-B551-462A-BC4E-3156488723A9}"/>
              </a:ext>
            </a:extLst>
          </p:cNvPr>
          <p:cNvSpPr/>
          <p:nvPr/>
        </p:nvSpPr>
        <p:spPr>
          <a:xfrm>
            <a:off x="782310" y="1811738"/>
            <a:ext cx="11221083" cy="4585871"/>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2200">
                <a:solidFill>
                  <a:srgbClr val="1F1A62"/>
                </a:solidFill>
                <a:latin typeface="Helvetica"/>
              </a:rPr>
              <a:t>You’ll learn </a:t>
            </a:r>
            <a:r>
              <a:rPr kumimoji="0" lang="en-US" sz="2200" b="0" i="1" u="none" strike="noStrike" kern="1200" cap="none" spc="0" normalizeH="0" baseline="0" noProof="0">
                <a:ln>
                  <a:noFill/>
                </a:ln>
                <a:solidFill>
                  <a:srgbClr val="1F1A62"/>
                </a:solidFill>
                <a:effectLst/>
                <a:uLnTx/>
                <a:uFillTx/>
                <a:latin typeface="Helvetica"/>
                <a:ea typeface="+mn-ea"/>
                <a:cs typeface="+mn-cs"/>
              </a:rPr>
              <a:t>how to get started </a:t>
            </a:r>
            <a:r>
              <a:rPr kumimoji="0" lang="en-US" sz="2200" b="0" i="0" u="none" strike="noStrike" kern="1200" cap="none" spc="0" normalizeH="0" baseline="0" noProof="0">
                <a:ln>
                  <a:noFill/>
                </a:ln>
                <a:solidFill>
                  <a:srgbClr val="1F1A62"/>
                </a:solidFill>
                <a:effectLst/>
                <a:uLnTx/>
                <a:uFillTx/>
                <a:latin typeface="Helvetica"/>
                <a:ea typeface="+mn-ea"/>
                <a:cs typeface="+mn-cs"/>
              </a:rPr>
              <a:t>planning a successful audience-based buy on multiscreen TV. </a:t>
            </a:r>
            <a:r>
              <a:rPr lang="en-US" sz="2200">
                <a:solidFill>
                  <a:srgbClr val="1F1A62"/>
                </a:solidFill>
                <a:latin typeface="Helvetica"/>
              </a:rPr>
              <a:t>We answer questions like…</a:t>
            </a:r>
            <a:endParaRPr kumimoji="0" lang="en-US" sz="2200" b="0" i="0" u="none" strike="noStrike" kern="1200" cap="none" spc="0" normalizeH="0" baseline="0" noProof="0">
              <a:ln>
                <a:noFill/>
              </a:ln>
              <a:solidFill>
                <a:srgbClr val="1F1A62"/>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endParaRPr>
          </a:p>
          <a:p>
            <a:pPr marL="800100" marR="0" lvl="1" indent="-342900" algn="l" defTabSz="914400" rtl="0" eaLnBrk="1" fontAlgn="auto" latinLnBrk="0" hangingPunct="1">
              <a:lnSpc>
                <a:spcPct val="100000"/>
              </a:lnSpc>
              <a:spcBef>
                <a:spcPts val="0"/>
              </a:spcBef>
              <a:spcAft>
                <a:spcPts val="0"/>
              </a:spcAft>
              <a:buClr>
                <a:srgbClr val="00BFF2"/>
              </a:buClr>
              <a:buSzTx/>
              <a:buFont typeface="Arial" panose="020B0604020202020204" pitchFamily="34" charset="0"/>
              <a:buChar char="•"/>
              <a:tabLst/>
              <a:defRPr/>
            </a:pPr>
            <a:r>
              <a:rPr kumimoji="0" lang="en-US" sz="2000" b="0" i="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rPr>
              <a:t>What is audience-based buying and how does it differ from a traditional TV ad campaign?</a:t>
            </a:r>
          </a:p>
          <a:p>
            <a:pPr marL="800100" marR="0" lvl="1" indent="-342900" algn="l" defTabSz="914400" rtl="0" eaLnBrk="1" fontAlgn="auto" latinLnBrk="0" hangingPunct="1">
              <a:lnSpc>
                <a:spcPct val="100000"/>
              </a:lnSpc>
              <a:spcBef>
                <a:spcPts val="0"/>
              </a:spcBef>
              <a:spcAft>
                <a:spcPts val="0"/>
              </a:spcAft>
              <a:buClr>
                <a:srgbClr val="00BFF2"/>
              </a:buClr>
              <a:buSzTx/>
              <a:buFont typeface="Arial" panose="020B0604020202020204" pitchFamily="34" charset="0"/>
              <a:buChar char="•"/>
              <a:tabLst/>
              <a:defRPr/>
            </a:pPr>
            <a:r>
              <a:rPr kumimoji="0" lang="en-US" sz="2000" b="0" i="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rPr>
              <a:t>What type of audiences can be targeted?</a:t>
            </a:r>
          </a:p>
          <a:p>
            <a:pPr marL="800100" marR="0" lvl="1" indent="-342900" algn="l" defTabSz="914400" rtl="0" eaLnBrk="1" fontAlgn="auto" latinLnBrk="0" hangingPunct="1">
              <a:lnSpc>
                <a:spcPct val="100000"/>
              </a:lnSpc>
              <a:spcBef>
                <a:spcPts val="0"/>
              </a:spcBef>
              <a:spcAft>
                <a:spcPts val="0"/>
              </a:spcAft>
              <a:buClr>
                <a:srgbClr val="00BFF2"/>
              </a:buClr>
              <a:buSzTx/>
              <a:buFont typeface="Arial" panose="020B0604020202020204" pitchFamily="34" charset="0"/>
              <a:buChar char="•"/>
              <a:tabLst/>
              <a:defRPr/>
            </a:pPr>
            <a:r>
              <a:rPr kumimoji="0" lang="en-US" sz="2000" b="0" i="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rPr>
              <a:t>What TV platforms can it be implemented on?</a:t>
            </a:r>
          </a:p>
          <a:p>
            <a:pPr marL="800100" marR="0" lvl="1" indent="-342900" algn="l" defTabSz="914400" rtl="0" eaLnBrk="1" fontAlgn="auto" latinLnBrk="0" hangingPunct="1">
              <a:lnSpc>
                <a:spcPct val="100000"/>
              </a:lnSpc>
              <a:spcBef>
                <a:spcPts val="0"/>
              </a:spcBef>
              <a:spcAft>
                <a:spcPts val="0"/>
              </a:spcAft>
              <a:buClr>
                <a:srgbClr val="00BFF2"/>
              </a:buClr>
              <a:buSzTx/>
              <a:buFont typeface="Arial" panose="020B0604020202020204" pitchFamily="34" charset="0"/>
              <a:buChar char="•"/>
              <a:tabLst/>
              <a:defRPr/>
            </a:pPr>
            <a:r>
              <a:rPr kumimoji="0" lang="en-US" sz="2000" b="0" i="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rPr>
              <a:t>Which companies support and measure this activity?</a:t>
            </a:r>
          </a:p>
          <a:p>
            <a:pPr marL="800100" marR="0" lvl="1" indent="-342900" algn="l" defTabSz="914400" rtl="0" eaLnBrk="1" fontAlgn="auto" latinLnBrk="0" hangingPunct="1">
              <a:lnSpc>
                <a:spcPct val="100000"/>
              </a:lnSpc>
              <a:spcBef>
                <a:spcPts val="0"/>
              </a:spcBef>
              <a:spcAft>
                <a:spcPts val="0"/>
              </a:spcAft>
              <a:buClr>
                <a:srgbClr val="00BFF2"/>
              </a:buClr>
              <a:buSzTx/>
              <a:buFont typeface="Arial" panose="020B0604020202020204" pitchFamily="34" charset="0"/>
              <a:buChar char="•"/>
              <a:tabLst/>
              <a:defRPr/>
            </a:pPr>
            <a:r>
              <a:rPr kumimoji="0" lang="en-US" sz="2000" b="0" i="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rPr>
              <a:t>How is success measured?</a:t>
            </a:r>
          </a:p>
          <a:p>
            <a:pPr marL="800100" marR="0" lvl="1" indent="-342900" algn="l" defTabSz="914400" rtl="0" eaLnBrk="1" fontAlgn="auto" latinLnBrk="0" hangingPunct="1">
              <a:lnSpc>
                <a:spcPct val="100000"/>
              </a:lnSpc>
              <a:spcBef>
                <a:spcPts val="0"/>
              </a:spcBef>
              <a:spcAft>
                <a:spcPts val="0"/>
              </a:spcAft>
              <a:buClr>
                <a:srgbClr val="00BFF2"/>
              </a:buClr>
              <a:buSzTx/>
              <a:buFont typeface="Arial" panose="020B0604020202020204" pitchFamily="34" charset="0"/>
              <a:buChar char="•"/>
              <a:tabLst/>
              <a:defRPr/>
            </a:pPr>
            <a:endParaRPr kumimoji="0" lang="en-US" sz="2800" b="0" i="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200" b="0" i="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rPr>
              <a:t>Be inspired by </a:t>
            </a:r>
            <a:r>
              <a:rPr kumimoji="0" lang="en-US" sz="2200" i="1" u="none" strike="noStrike" kern="1200" cap="none" spc="0" normalizeH="0" baseline="0" noProof="0">
                <a:ln>
                  <a:noFill/>
                </a:ln>
                <a:solidFill>
                  <a:srgbClr val="1F1A62"/>
                </a:solidFill>
                <a:effectLst/>
                <a:uLnTx/>
                <a:uFillTx/>
                <a:latin typeface="Helvetica"/>
                <a:ea typeface="+mn-ea"/>
                <a:cs typeface="+mn-cs"/>
              </a:rPr>
              <a:t>real-world examples </a:t>
            </a:r>
            <a:r>
              <a:rPr kumimoji="0" lang="en-US" sz="2200" u="none" strike="noStrike" kern="1200" cap="none" spc="0" normalizeH="0" baseline="0" noProof="0">
                <a:ln>
                  <a:noFill/>
                </a:ln>
                <a:solidFill>
                  <a:srgbClr val="1F1A62"/>
                </a:solidFill>
                <a:effectLst/>
                <a:uLnTx/>
                <a:uFillTx/>
                <a:latin typeface="Helvetica"/>
                <a:ea typeface="+mn-ea"/>
                <a:cs typeface="+mn-cs"/>
              </a:rPr>
              <a:t>showing how brands used an audience-first buying approach to meet a business challenge to drive success.</a:t>
            </a:r>
            <a:r>
              <a:rPr kumimoji="0" lang="en-US" sz="2200" i="1" u="none" strike="noStrike" kern="1200" cap="none" spc="0" normalizeH="0" baseline="0" noProof="0">
                <a:ln>
                  <a:noFill/>
                </a:ln>
                <a:solidFill>
                  <a:srgbClr val="1F1A62"/>
                </a:solidFill>
                <a:effectLst/>
                <a:uLnTx/>
                <a:uFillTx/>
                <a:latin typeface="Helvetica"/>
                <a:ea typeface="+mn-ea"/>
                <a:cs typeface="+mn-cs"/>
              </a:rPr>
              <a:t> </a:t>
            </a:r>
            <a:r>
              <a:rPr kumimoji="0" lang="en-US" sz="2200" u="none" strike="noStrike" kern="1200" cap="none" spc="0" normalizeH="0" baseline="0" noProof="0">
                <a:ln>
                  <a:noFill/>
                </a:ln>
                <a:solidFill>
                  <a:srgbClr val="1F1A62"/>
                </a:solidFill>
                <a:effectLst/>
                <a:uLnTx/>
                <a:uFillTx/>
                <a:latin typeface="Helvetica"/>
                <a:ea typeface="+mn-ea"/>
                <a:cs typeface="+mn-cs"/>
              </a:rPr>
              <a:t>Inside, and in the related supplement, is a detailed look at how </a:t>
            </a:r>
            <a:r>
              <a:rPr kumimoji="0" lang="en-US" sz="2200" b="1" u="none" strike="noStrike" kern="1200" cap="none" spc="0" normalizeH="0" baseline="0" noProof="0">
                <a:ln>
                  <a:noFill/>
                </a:ln>
                <a:solidFill>
                  <a:srgbClr val="1F1A62"/>
                </a:solidFill>
                <a:effectLst/>
                <a:uLnTx/>
                <a:uFillTx/>
                <a:latin typeface="Helvetica"/>
                <a:ea typeface="+mn-ea"/>
                <a:cs typeface="+mn-cs"/>
              </a:rPr>
              <a:t>23 brands </a:t>
            </a:r>
            <a:r>
              <a:rPr kumimoji="0" lang="en-US" sz="2200" u="none" strike="noStrike" kern="1200" cap="none" spc="0" normalizeH="0" baseline="0" noProof="0">
                <a:ln>
                  <a:noFill/>
                </a:ln>
                <a:solidFill>
                  <a:srgbClr val="1F1A62"/>
                </a:solidFill>
                <a:effectLst/>
                <a:uLnTx/>
                <a:uFillTx/>
                <a:latin typeface="Helvetica"/>
                <a:ea typeface="+mn-ea"/>
                <a:cs typeface="+mn-cs"/>
              </a:rPr>
              <a:t>across </a:t>
            </a:r>
            <a:r>
              <a:rPr lang="en-US" sz="2200" b="1">
                <a:solidFill>
                  <a:srgbClr val="1F1A62"/>
                </a:solidFill>
                <a:latin typeface="Helvetica"/>
              </a:rPr>
              <a:t>16</a:t>
            </a:r>
            <a:r>
              <a:rPr kumimoji="0" lang="en-US" sz="2200" b="1" u="none" strike="noStrike" kern="1200" cap="none" spc="0" normalizeH="0" baseline="0" noProof="0">
                <a:ln>
                  <a:noFill/>
                </a:ln>
                <a:solidFill>
                  <a:srgbClr val="1F1A62"/>
                </a:solidFill>
                <a:effectLst/>
                <a:uLnTx/>
                <a:uFillTx/>
                <a:latin typeface="Helvetica"/>
                <a:ea typeface="+mn-ea"/>
                <a:cs typeface="+mn-cs"/>
              </a:rPr>
              <a:t> product categories</a:t>
            </a:r>
            <a:r>
              <a:rPr lang="en-US" sz="2200" b="1">
                <a:solidFill>
                  <a:srgbClr val="1F1A62"/>
                </a:solidFill>
                <a:latin typeface="Helvetica"/>
              </a:rPr>
              <a:t> </a:t>
            </a:r>
            <a:r>
              <a:rPr lang="en-US" sz="2200">
                <a:solidFill>
                  <a:srgbClr val="1F1A62"/>
                </a:solidFill>
                <a:latin typeface="Helvetica"/>
              </a:rPr>
              <a:t>met KPIs such as</a:t>
            </a:r>
            <a:r>
              <a:rPr lang="en-US" sz="2200" b="1">
                <a:solidFill>
                  <a:srgbClr val="1F1A62"/>
                </a:solidFill>
                <a:latin typeface="Helvetica"/>
              </a:rPr>
              <a:t> incremental reach/awareness, increased website visits, greater in-store traffic </a:t>
            </a:r>
            <a:r>
              <a:rPr lang="en-US" sz="2200">
                <a:solidFill>
                  <a:srgbClr val="1F1A62"/>
                </a:solidFill>
                <a:latin typeface="Helvetica"/>
              </a:rPr>
              <a:t>and more.</a:t>
            </a:r>
            <a:endParaRPr kumimoji="0" lang="en-US" sz="2200" u="none" strike="noStrike" kern="1200" cap="none" spc="0" normalizeH="0" baseline="0" noProof="0">
              <a:ln>
                <a:noFill/>
              </a:ln>
              <a:solidFill>
                <a:srgbClr val="1F1A62"/>
              </a:solidFill>
              <a:effectLst/>
              <a:uLnTx/>
              <a:uFillTx/>
              <a:latin typeface="Helvetica"/>
              <a:ea typeface="Times New Roman" panose="02020603050405020304" pitchFamily="18" charset="0"/>
              <a:cs typeface="Helvetica"/>
            </a:endParaRPr>
          </a:p>
        </p:txBody>
      </p:sp>
    </p:spTree>
    <p:extLst>
      <p:ext uri="{BB962C8B-B14F-4D97-AF65-F5344CB8AC3E}">
        <p14:creationId xmlns:p14="http://schemas.microsoft.com/office/powerpoint/2010/main" val="3364609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5E5EA3CE-2FCD-41B2-95A8-655EBEF5CD08}"/>
              </a:ext>
            </a:extLst>
          </p:cNvPr>
          <p:cNvGrpSpPr/>
          <p:nvPr/>
        </p:nvGrpSpPr>
        <p:grpSpPr>
          <a:xfrm>
            <a:off x="5670671" y="1081471"/>
            <a:ext cx="5488237" cy="2908678"/>
            <a:chOff x="5670671" y="1232405"/>
            <a:chExt cx="5488237" cy="2908678"/>
          </a:xfrm>
        </p:grpSpPr>
        <p:pic>
          <p:nvPicPr>
            <p:cNvPr id="56" name="Picture 55" descr="Icon&#10;&#10;Description automatically generated">
              <a:extLst>
                <a:ext uri="{FF2B5EF4-FFF2-40B4-BE49-F238E27FC236}">
                  <a16:creationId xmlns:a16="http://schemas.microsoft.com/office/drawing/2014/main" id="{22BDDF02-64EE-4FAD-A167-85B9B23E68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03897" y="2919299"/>
              <a:ext cx="1221784" cy="1221784"/>
            </a:xfrm>
            <a:prstGeom prst="rect">
              <a:avLst/>
            </a:prstGeom>
          </p:spPr>
        </p:pic>
        <p:sp>
          <p:nvSpPr>
            <p:cNvPr id="57" name="Rectangle: Rounded Corners 56">
              <a:extLst>
                <a:ext uri="{FF2B5EF4-FFF2-40B4-BE49-F238E27FC236}">
                  <a16:creationId xmlns:a16="http://schemas.microsoft.com/office/drawing/2014/main" id="{C7AF8EF2-06B7-42B8-A6E7-471627D15EFE}"/>
                </a:ext>
              </a:extLst>
            </p:cNvPr>
            <p:cNvSpPr/>
            <p:nvPr/>
          </p:nvSpPr>
          <p:spPr>
            <a:xfrm>
              <a:off x="5695292" y="1232405"/>
              <a:ext cx="5438994" cy="1506256"/>
            </a:xfrm>
            <a:prstGeom prst="round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8116B737-FAFB-4501-9599-DA2CF7F5CE86}"/>
                </a:ext>
              </a:extLst>
            </p:cNvPr>
            <p:cNvSpPr txBox="1"/>
            <p:nvPr/>
          </p:nvSpPr>
          <p:spPr>
            <a:xfrm>
              <a:off x="7175421" y="1257555"/>
              <a:ext cx="2478736"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59" name="TextBox 58">
              <a:extLst>
                <a:ext uri="{FF2B5EF4-FFF2-40B4-BE49-F238E27FC236}">
                  <a16:creationId xmlns:a16="http://schemas.microsoft.com/office/drawing/2014/main" id="{36EBEF5F-41B7-46B1-AE30-4AD180E9549C}"/>
                </a:ext>
              </a:extLst>
            </p:cNvPr>
            <p:cNvSpPr txBox="1"/>
            <p:nvPr/>
          </p:nvSpPr>
          <p:spPr>
            <a:xfrm>
              <a:off x="5670671" y="1612718"/>
              <a:ext cx="5488237" cy="1077218"/>
            </a:xfrm>
            <a:prstGeom prst="rect">
              <a:avLst/>
            </a:prstGeom>
            <a:noFill/>
          </p:spPr>
          <p:txBody>
            <a:bodyPr wrap="square" rtlCol="0">
              <a:spAutoFit/>
            </a:bodyPr>
            <a:lstStyle/>
            <a:p>
              <a:pPr algn="ctr"/>
              <a:r>
                <a:rPr lang="en-US" sz="1600">
                  <a:solidFill>
                    <a:srgbClr val="1F1A62"/>
                  </a:solidFill>
                  <a:latin typeface="Helvetica" panose="020B0604020202020204" pitchFamily="34" charset="0"/>
                  <a:cs typeface="Helvetica" panose="020B0604020202020204" pitchFamily="34" charset="0"/>
                </a:rPr>
                <a:t>By targeting the most relevant consumers with an ad, brands </a:t>
              </a:r>
              <a:r>
                <a:rPr lang="en-US" sz="1600" i="1">
                  <a:solidFill>
                    <a:srgbClr val="1F1A62"/>
                  </a:solidFill>
                  <a:latin typeface="Helvetica" panose="020B0604020202020204" pitchFamily="34" charset="0"/>
                  <a:cs typeface="Helvetica" panose="020B0604020202020204" pitchFamily="34" charset="0"/>
                </a:rPr>
                <a:t>increase the likelihood </a:t>
              </a:r>
              <a:r>
                <a:rPr lang="en-US" sz="1600">
                  <a:solidFill>
                    <a:srgbClr val="1F1A62"/>
                  </a:solidFill>
                  <a:latin typeface="Helvetica" panose="020B0604020202020204" pitchFamily="34" charset="0"/>
                  <a:cs typeface="Helvetica" panose="020B0604020202020204" pitchFamily="34" charset="0"/>
                </a:rPr>
                <a:t>that the intended audience will be </a:t>
              </a:r>
              <a:r>
                <a:rPr lang="en-US" sz="1600" b="1">
                  <a:solidFill>
                    <a:srgbClr val="1F1A62"/>
                  </a:solidFill>
                  <a:latin typeface="Helvetica" panose="020B0604020202020204" pitchFamily="34" charset="0"/>
                  <a:cs typeface="Helvetica" panose="020B0604020202020204" pitchFamily="34" charset="0"/>
                </a:rPr>
                <a:t>motivated to act </a:t>
              </a:r>
              <a:r>
                <a:rPr lang="en-US" sz="1600">
                  <a:solidFill>
                    <a:srgbClr val="1F1A62"/>
                  </a:solidFill>
                  <a:latin typeface="Helvetica" panose="020B0604020202020204" pitchFamily="34" charset="0"/>
                  <a:cs typeface="Helvetica" panose="020B0604020202020204" pitchFamily="34" charset="0"/>
                </a:rPr>
                <a:t>(e.g., make a purchase, download an app, subscription sign-ups, bookings)</a:t>
              </a:r>
            </a:p>
          </p:txBody>
        </p:sp>
      </p:grpSp>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Slide Number Placeholder 5">
            <a:extLst>
              <a:ext uri="{FF2B5EF4-FFF2-40B4-BE49-F238E27FC236}">
                <a16:creationId xmlns:a16="http://schemas.microsoft.com/office/drawing/2014/main" id="{447882A2-7A10-408E-96BB-CA5C1ACD293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A1EA8FF4-9129-4E2E-A639-976667036B53}"/>
              </a:ext>
            </a:extLst>
          </p:cNvPr>
          <p:cNvSpPr/>
          <p:nvPr/>
        </p:nvSpPr>
        <p:spPr>
          <a:xfrm>
            <a:off x="220834" y="3129803"/>
            <a:ext cx="428749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itchFamily="2" charset="0"/>
                <a:ea typeface="+mn-ea"/>
                <a:cs typeface="+mn-cs"/>
              </a:rPr>
              <a:t>How </a:t>
            </a:r>
            <a:r>
              <a:rPr lang="en-US" sz="2400" b="1">
                <a:solidFill>
                  <a:schemeClr val="bg1"/>
                </a:solidFill>
                <a:latin typeface="Helvetica" pitchFamily="2" charset="0"/>
              </a:rPr>
              <a:t>Audience-Based Buying Can Drive</a:t>
            </a:r>
            <a:r>
              <a:rPr lang="en-US" sz="2800" b="1">
                <a:solidFill>
                  <a:schemeClr val="bg1"/>
                </a:solidFill>
                <a:latin typeface="Helvetica"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EBEA4"/>
                </a:solidFill>
                <a:effectLst/>
                <a:uLnTx/>
                <a:uFillTx/>
                <a:latin typeface="Helvetica" pitchFamily="2" charset="0"/>
                <a:ea typeface="+mn-ea"/>
                <a:cs typeface="+mn-cs"/>
              </a:rPr>
              <a:t>Action</a:t>
            </a:r>
          </a:p>
        </p:txBody>
      </p:sp>
      <p:sp>
        <p:nvSpPr>
          <p:cNvPr id="36" name="TextBox 35">
            <a:extLst>
              <a:ext uri="{FF2B5EF4-FFF2-40B4-BE49-F238E27FC236}">
                <a16:creationId xmlns:a16="http://schemas.microsoft.com/office/drawing/2014/main" id="{FA239E9D-F2BC-44F9-BF63-44CDB5FE630C}"/>
              </a:ext>
            </a:extLst>
          </p:cNvPr>
          <p:cNvSpPr txBox="1"/>
          <p:nvPr/>
        </p:nvSpPr>
        <p:spPr>
          <a:xfrm>
            <a:off x="465425" y="1810307"/>
            <a:ext cx="37983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Lower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sp>
        <p:nvSpPr>
          <p:cNvPr id="13" name="Rectangle 12">
            <a:extLst>
              <a:ext uri="{FF2B5EF4-FFF2-40B4-BE49-F238E27FC236}">
                <a16:creationId xmlns:a16="http://schemas.microsoft.com/office/drawing/2014/main" id="{F46CB1CE-73D5-40E3-9F16-B06E625DC333}"/>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7262593D-1AF4-43EB-9EBC-8AF5EF485E7D}"/>
              </a:ext>
            </a:extLst>
          </p:cNvPr>
          <p:cNvSpPr/>
          <p:nvPr/>
        </p:nvSpPr>
        <p:spPr>
          <a:xfrm>
            <a:off x="5520572" y="4170787"/>
            <a:ext cx="5982861" cy="2000548"/>
          </a:xfrm>
          <a:prstGeom prst="rect">
            <a:avLst/>
          </a:prstGeom>
          <a:noFill/>
        </p:spPr>
        <p:txBody>
          <a:bodyPr wrap="square" lIns="91440" tIns="45720" rIns="91440" bIns="45720" rtlCol="0" anchor="t">
            <a:spAutoFit/>
          </a:bodyPr>
          <a:lstStyle/>
          <a:p>
            <a:pPr algn="ctr">
              <a:defRPr/>
            </a:pPr>
            <a:r>
              <a:rPr lang="en-US" sz="1400" b="1">
                <a:solidFill>
                  <a:srgbClr val="1F1A62"/>
                </a:solidFill>
                <a:latin typeface="Helvetica"/>
                <a:cs typeface="Helvetica"/>
              </a:rPr>
              <a:t>Sampling of ‘action-based’ outcomes that can be measured:</a:t>
            </a:r>
          </a:p>
          <a:p>
            <a:pPr>
              <a:defRPr/>
            </a:pPr>
            <a:endParaRPr lang="en-US" sz="500" b="1">
              <a:solidFill>
                <a:srgbClr val="1F1A62"/>
              </a:solidFill>
              <a:latin typeface="Helvetica"/>
              <a:cs typeface="Helvetica"/>
            </a:endParaRPr>
          </a:p>
          <a:p>
            <a:pPr>
              <a:defRPr/>
            </a:pPr>
            <a:endParaRPr lang="en-US" sz="500" b="1">
              <a:solidFill>
                <a:srgbClr val="1F1A62"/>
              </a:solidFill>
              <a:latin typeface="Helvetica"/>
              <a:cs typeface="Helvetica"/>
            </a:endParaRPr>
          </a:p>
          <a:p>
            <a:pPr marL="1200150" lvl="2" indent="-285750">
              <a:buBlip>
                <a:blip r:embed="rId4"/>
              </a:buBlip>
              <a:defRPr/>
            </a:pPr>
            <a:r>
              <a:rPr lang="en-US" sz="1600">
                <a:solidFill>
                  <a:srgbClr val="1F1A62"/>
                </a:solidFill>
                <a:latin typeface="Helvetica"/>
                <a:cs typeface="Helvetica"/>
              </a:rPr>
              <a:t>Conversion Rates (website traffic, app downloads, subscription sign-ups, tune-in, foot traffic)</a:t>
            </a:r>
          </a:p>
          <a:p>
            <a:pPr marL="285750" lvl="0" indent="-285750">
              <a:buBlip>
                <a:blip r:embed="rId4"/>
              </a:buBlip>
              <a:defRPr/>
            </a:pPr>
            <a:endParaRPr lang="en-US" sz="500">
              <a:solidFill>
                <a:srgbClr val="1F1A62"/>
              </a:solidFill>
              <a:latin typeface="Helvetica"/>
              <a:cs typeface="Helvetica"/>
            </a:endParaRPr>
          </a:p>
          <a:p>
            <a:pPr marL="1200150" lvl="2" indent="-285750">
              <a:buBlip>
                <a:blip r:embed="rId4"/>
              </a:buBlip>
              <a:defRPr/>
            </a:pPr>
            <a:r>
              <a:rPr lang="en-US" sz="1600">
                <a:solidFill>
                  <a:srgbClr val="1F1A62"/>
                </a:solidFill>
                <a:latin typeface="Helvetica"/>
                <a:cs typeface="Helvetica"/>
              </a:rPr>
              <a:t>Sales / Revenues</a:t>
            </a:r>
            <a:endParaRPr lang="en-US" sz="1400">
              <a:solidFill>
                <a:srgbClr val="1F1A62"/>
              </a:solidFill>
              <a:latin typeface="Helvetica"/>
              <a:cs typeface="Helvetica"/>
            </a:endParaRPr>
          </a:p>
          <a:p>
            <a:pPr marL="285750" lvl="0" indent="-285750">
              <a:buBlip>
                <a:blip r:embed="rId4"/>
              </a:buBlip>
              <a:defRPr/>
            </a:pPr>
            <a:endParaRPr lang="en-US" sz="500">
              <a:solidFill>
                <a:srgbClr val="1F1A62"/>
              </a:solidFill>
              <a:latin typeface="Helvetica"/>
              <a:cs typeface="Helvetica"/>
            </a:endParaRPr>
          </a:p>
          <a:p>
            <a:pPr marL="1200150" lvl="2" indent="-285750">
              <a:buBlip>
                <a:blip r:embed="rId4"/>
              </a:buBlip>
              <a:defRPr/>
            </a:pPr>
            <a:r>
              <a:rPr lang="en-US" sz="1600">
                <a:solidFill>
                  <a:srgbClr val="1F1A62"/>
                </a:solidFill>
                <a:latin typeface="Helvetica"/>
                <a:cs typeface="Helvetica"/>
              </a:rPr>
              <a:t>Optimizations / ROI</a:t>
            </a:r>
            <a:endParaRPr lang="en-US" sz="14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500">
              <a:solidFill>
                <a:srgbClr val="1F1A62"/>
              </a:solidFill>
              <a:latin typeface="Helvetica"/>
              <a:cs typeface="Helvetica"/>
            </a:endParaRPr>
          </a:p>
          <a:p>
            <a:pPr marL="1200150" lvl="2" indent="-285750">
              <a:buBlip>
                <a:blip r:embed="rId4"/>
              </a:buBlip>
              <a:defRPr/>
            </a:pPr>
            <a:r>
              <a:rPr lang="en-US" sz="1600">
                <a:solidFill>
                  <a:srgbClr val="1F1A62"/>
                </a:solidFill>
                <a:latin typeface="Helvetica"/>
                <a:cs typeface="Helvetica"/>
              </a:rPr>
              <a:t>Cost Efficiencies (Conversions)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500">
              <a:solidFill>
                <a:srgbClr val="1F1A62"/>
              </a:solidFill>
              <a:latin typeface="Helvetica"/>
              <a:cs typeface="Helvetica"/>
            </a:endParaRPr>
          </a:p>
        </p:txBody>
      </p:sp>
    </p:spTree>
    <p:extLst>
      <p:ext uri="{BB962C8B-B14F-4D97-AF65-F5344CB8AC3E}">
        <p14:creationId xmlns:p14="http://schemas.microsoft.com/office/powerpoint/2010/main" val="22611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9" name="Rectangle 18">
            <a:extLst>
              <a:ext uri="{FF2B5EF4-FFF2-40B4-BE49-F238E27FC236}">
                <a16:creationId xmlns:a16="http://schemas.microsoft.com/office/drawing/2014/main" id="{AD0B3458-BE76-4346-9D63-4B06411B7CAF}"/>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BF005FA6-7D04-4531-90CF-4E094E4D1602}"/>
              </a:ext>
            </a:extLst>
          </p:cNvPr>
          <p:cNvSpPr txBox="1"/>
          <p:nvPr/>
        </p:nvSpPr>
        <p:spPr>
          <a:xfrm>
            <a:off x="4072248" y="6242167"/>
            <a:ext cx="5622875" cy="346975"/>
          </a:xfrm>
          <a:prstGeom prst="rect">
            <a:avLst/>
          </a:prstGeom>
          <a:noFill/>
        </p:spPr>
        <p:txBody>
          <a:bodyPr wrap="square" rtlCol="0">
            <a:spAutoFit/>
          </a:bodyPr>
          <a:lstStyle/>
          <a:p>
            <a:r>
              <a:rPr lang="en-US" sz="800">
                <a:solidFill>
                  <a:srgbClr val="002060"/>
                </a:solidFill>
                <a:latin typeface="Helvetica" panose="020B0604020202020204" pitchFamily="34" charset="0"/>
                <a:cs typeface="Helvetica" panose="020B0604020202020204" pitchFamily="34" charset="0"/>
              </a:rPr>
              <a:t>Source: AMC Networks, </a:t>
            </a:r>
            <a:r>
              <a:rPr lang="en-US" sz="800" err="1">
                <a:solidFill>
                  <a:srgbClr val="002060"/>
                </a:solidFill>
                <a:latin typeface="Helvetica" panose="020B0604020202020204" pitchFamily="34" charset="0"/>
                <a:cs typeface="Helvetica" panose="020B0604020202020204" pitchFamily="34" charset="0"/>
              </a:rPr>
              <a:t>iSpot</a:t>
            </a:r>
            <a:r>
              <a:rPr lang="en-US" sz="800">
                <a:solidFill>
                  <a:srgbClr val="002060"/>
                </a:solidFill>
                <a:latin typeface="Helvetica" panose="020B0604020202020204" pitchFamily="34" charset="0"/>
                <a:cs typeface="Helvetica" panose="020B0604020202020204" pitchFamily="34" charset="0"/>
              </a:rPr>
              <a:t> TV, </a:t>
            </a:r>
            <a:r>
              <a:rPr lang="en-US" sz="800" err="1">
                <a:solidFill>
                  <a:srgbClr val="002060"/>
                </a:solidFill>
                <a:latin typeface="Helvetica" panose="020B0604020202020204" pitchFamily="34" charset="0"/>
                <a:cs typeface="Helvetica" panose="020B0604020202020204" pitchFamily="34" charset="0"/>
              </a:rPr>
              <a:t>iSpot</a:t>
            </a:r>
            <a:r>
              <a:rPr lang="en-US" sz="800">
                <a:solidFill>
                  <a:srgbClr val="002060"/>
                </a:solidFill>
                <a:latin typeface="Helvetica" panose="020B0604020202020204" pitchFamily="34" charset="0"/>
                <a:cs typeface="Helvetica" panose="020B0604020202020204" pitchFamily="34" charset="0"/>
              </a:rPr>
              <a:t> conversion data, Q1 2020, 14-day attribution window. Target based on MRI Fusion data.</a:t>
            </a:r>
          </a:p>
        </p:txBody>
      </p:sp>
      <p:graphicFrame>
        <p:nvGraphicFramePr>
          <p:cNvPr id="7" name="Chart 6">
            <a:extLst>
              <a:ext uri="{FF2B5EF4-FFF2-40B4-BE49-F238E27FC236}">
                <a16:creationId xmlns:a16="http://schemas.microsoft.com/office/drawing/2014/main" id="{824BF411-0389-49EC-BAF2-3F77F09E5A41}"/>
              </a:ext>
            </a:extLst>
          </p:cNvPr>
          <p:cNvGraphicFramePr/>
          <p:nvPr>
            <p:extLst>
              <p:ext uri="{D42A27DB-BD31-4B8C-83A1-F6EECF244321}">
                <p14:modId xmlns:p14="http://schemas.microsoft.com/office/powerpoint/2010/main" val="4111561155"/>
              </p:ext>
            </p:extLst>
          </p:nvPr>
        </p:nvGraphicFramePr>
        <p:xfrm>
          <a:off x="4377575" y="1569121"/>
          <a:ext cx="7252494" cy="4268015"/>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Straight Arrow Connector 27">
            <a:extLst>
              <a:ext uri="{FF2B5EF4-FFF2-40B4-BE49-F238E27FC236}">
                <a16:creationId xmlns:a16="http://schemas.microsoft.com/office/drawing/2014/main" id="{F9BCEAA2-644C-4148-A4F5-6C50A7D26160}"/>
              </a:ext>
            </a:extLst>
          </p:cNvPr>
          <p:cNvCxnSpPr>
            <a:cxnSpLocks/>
          </p:cNvCxnSpPr>
          <p:nvPr/>
        </p:nvCxnSpPr>
        <p:spPr>
          <a:xfrm flipV="1">
            <a:off x="6900113" y="2004763"/>
            <a:ext cx="2243138" cy="315960"/>
          </a:xfrm>
          <a:prstGeom prst="straightConnector1">
            <a:avLst/>
          </a:prstGeom>
          <a:ln>
            <a:solidFill>
              <a:srgbClr val="ED3C8D"/>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2994E0F-19BD-4126-AE20-DC6F4A5A999C}"/>
              </a:ext>
            </a:extLst>
          </p:cNvPr>
          <p:cNvSpPr txBox="1"/>
          <p:nvPr/>
        </p:nvSpPr>
        <p:spPr>
          <a:xfrm rot="21110820">
            <a:off x="7038958" y="1647351"/>
            <a:ext cx="182748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+6%</a:t>
            </a:r>
          </a:p>
        </p:txBody>
      </p:sp>
      <p:cxnSp>
        <p:nvCxnSpPr>
          <p:cNvPr id="34" name="Straight Connector 33">
            <a:extLst>
              <a:ext uri="{FF2B5EF4-FFF2-40B4-BE49-F238E27FC236}">
                <a16:creationId xmlns:a16="http://schemas.microsoft.com/office/drawing/2014/main" id="{88D0FD24-A052-4E4E-85E1-2C8BDBA32C0B}"/>
              </a:ext>
            </a:extLst>
          </p:cNvPr>
          <p:cNvCxnSpPr/>
          <p:nvPr/>
        </p:nvCxnSpPr>
        <p:spPr>
          <a:xfrm flipV="1">
            <a:off x="5307057" y="2640564"/>
            <a:ext cx="5472113" cy="64294"/>
          </a:xfrm>
          <a:prstGeom prst="line">
            <a:avLst/>
          </a:prstGeom>
          <a:ln w="12700">
            <a:solidFill>
              <a:srgbClr val="ED3C8D"/>
            </a:solidFill>
            <a:prstDash val="lg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9E5707D-AA04-4087-82E7-C041F583FA09}"/>
              </a:ext>
            </a:extLst>
          </p:cNvPr>
          <p:cNvSpPr txBox="1"/>
          <p:nvPr/>
        </p:nvSpPr>
        <p:spPr>
          <a:xfrm>
            <a:off x="10779170" y="2470212"/>
            <a:ext cx="1071560" cy="461665"/>
          </a:xfrm>
          <a:prstGeom prst="rect">
            <a:avLst/>
          </a:prstGeom>
          <a:noFill/>
        </p:spPr>
        <p:txBody>
          <a:bodyPr wrap="square" rtlCol="0">
            <a:spAutoFit/>
          </a:bodyPr>
          <a:lstStyle/>
          <a:p>
            <a:pPr algn="ctr"/>
            <a:r>
              <a:rPr lang="en-US" sz="1200" b="1">
                <a:solidFill>
                  <a:srgbClr val="ED3C8D"/>
                </a:solidFill>
                <a:latin typeface="Helvetica" panose="020B0604020202020204" pitchFamily="34" charset="0"/>
                <a:cs typeface="Helvetica" panose="020B0604020202020204" pitchFamily="34" charset="0"/>
              </a:rPr>
              <a:t>Benchmark: </a:t>
            </a:r>
          </a:p>
          <a:p>
            <a:pPr algn="ctr"/>
            <a:r>
              <a:rPr lang="en-US" sz="1200" b="1">
                <a:solidFill>
                  <a:srgbClr val="ED3C8D"/>
                </a:solidFill>
                <a:latin typeface="Helvetica" panose="020B0604020202020204" pitchFamily="34" charset="0"/>
                <a:cs typeface="Helvetica" panose="020B0604020202020204" pitchFamily="34" charset="0"/>
              </a:rPr>
              <a:t>8.4%</a:t>
            </a:r>
          </a:p>
        </p:txBody>
      </p:sp>
      <p:pic>
        <p:nvPicPr>
          <p:cNvPr id="1026" name="Picture 2" descr="Image result for amc networks logo transparent">
            <a:extLst>
              <a:ext uri="{FF2B5EF4-FFF2-40B4-BE49-F238E27FC236}">
                <a16:creationId xmlns:a16="http://schemas.microsoft.com/office/drawing/2014/main" id="{8D169E7B-8EEB-456A-B9AC-282AA4284C9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805446" y="6067111"/>
            <a:ext cx="1079764" cy="37206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8FE8760-9494-46C8-8047-3236B336BCCE}"/>
              </a:ext>
            </a:extLst>
          </p:cNvPr>
          <p:cNvSpPr/>
          <p:nvPr/>
        </p:nvSpPr>
        <p:spPr>
          <a:xfrm>
            <a:off x="125016" y="53999"/>
            <a:ext cx="3764757" cy="739177"/>
          </a:xfrm>
          <a:prstGeom prst="rect">
            <a:avLst/>
          </a:prstGeom>
          <a:noFill/>
          <a:ln w="19050">
            <a:noFill/>
          </a:ln>
        </p:spPr>
        <p:txBody>
          <a:bodyPr wrap="square" tIns="0" bIns="91440" anchor="ctr">
            <a:spAutoFit/>
          </a:bodyPr>
          <a:lstStyle/>
          <a:p>
            <a:pPr>
              <a:lnSpc>
                <a:spcPct val="150000"/>
              </a:lnSpc>
            </a:pPr>
            <a:r>
              <a:rPr lang="en-US" sz="1400" b="1">
                <a:solidFill>
                  <a:schemeClr val="bg1"/>
                </a:solidFill>
                <a:latin typeface="Helvetica" pitchFamily="2" charset="0"/>
              </a:rPr>
              <a:t>Category:</a:t>
            </a:r>
          </a:p>
          <a:p>
            <a:pPr>
              <a:lnSpc>
                <a:spcPct val="150000"/>
              </a:lnSpc>
            </a:pPr>
            <a:r>
              <a:rPr lang="en-US" sz="1600" b="1">
                <a:solidFill>
                  <a:srgbClr val="FFE900"/>
                </a:solidFill>
                <a:latin typeface="Helvetica" pitchFamily="2" charset="0"/>
              </a:rPr>
              <a:t>Real Estate </a:t>
            </a:r>
          </a:p>
        </p:txBody>
      </p:sp>
      <p:pic>
        <p:nvPicPr>
          <p:cNvPr id="26" name="Picture 25" descr="Icon&#10;&#10;Description automatically generated with medium confidence">
            <a:extLst>
              <a:ext uri="{FF2B5EF4-FFF2-40B4-BE49-F238E27FC236}">
                <a16:creationId xmlns:a16="http://schemas.microsoft.com/office/drawing/2014/main" id="{FF1BE7F4-D2C8-41CE-9F3D-0442351471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02304" y="76567"/>
            <a:ext cx="694039" cy="694039"/>
          </a:xfrm>
          <a:prstGeom prst="rect">
            <a:avLst/>
          </a:prstGeom>
        </p:spPr>
      </p:pic>
      <p:pic>
        <p:nvPicPr>
          <p:cNvPr id="27" name="Picture 10" descr="logo-ispot – iSpot.tv">
            <a:extLst>
              <a:ext uri="{FF2B5EF4-FFF2-40B4-BE49-F238E27FC236}">
                <a16:creationId xmlns:a16="http://schemas.microsoft.com/office/drawing/2014/main" id="{4780F94E-3776-47FB-8794-DE2F3F50BF5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995532" y="6147392"/>
            <a:ext cx="1125274" cy="30622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EBC915FF-30AB-4382-9EF4-F4904EA35565}"/>
              </a:ext>
            </a:extLst>
          </p:cNvPr>
          <p:cNvSpPr/>
          <p:nvPr/>
        </p:nvSpPr>
        <p:spPr>
          <a:xfrm>
            <a:off x="170666" y="1052616"/>
            <a:ext cx="3844122" cy="5016758"/>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lang="en-US" sz="1200">
                <a:solidFill>
                  <a:srgbClr val="1F1A62"/>
                </a:solidFill>
                <a:latin typeface="Helvetica"/>
                <a:cs typeface="Helvetica"/>
              </a:rPr>
              <a:t>A major realty brand sought to increase traffic to their website</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lvl="0" indent="-285750">
              <a:buBlip>
                <a:blip r:embed="rId8"/>
              </a:buBlip>
              <a:defRPr/>
            </a:pPr>
            <a:r>
              <a:rPr lang="en-US" sz="1200">
                <a:solidFill>
                  <a:srgbClr val="1F1A62"/>
                </a:solidFill>
                <a:latin typeface="Helvetica"/>
                <a:cs typeface="Helvetica"/>
              </a:rPr>
              <a:t>The brand worked with AMC Networks to build a plan to effectively reach their custom target, after examining historical </a:t>
            </a:r>
            <a:r>
              <a:rPr lang="en-US" sz="1200" err="1">
                <a:solidFill>
                  <a:srgbClr val="1F1A62"/>
                </a:solidFill>
                <a:latin typeface="Helvetica"/>
                <a:cs typeface="Helvetica"/>
              </a:rPr>
              <a:t>iSpot</a:t>
            </a:r>
            <a:r>
              <a:rPr lang="en-US" sz="1200">
                <a:solidFill>
                  <a:srgbClr val="1F1A62"/>
                </a:solidFill>
                <a:latin typeface="Helvetica"/>
                <a:cs typeface="Helvetica"/>
              </a:rPr>
              <a:t> website conversions based on the brand’s past demo-based buys, AMCN determined a benchmark and applied a guaranteed conversion lift for the new audience-targeted campaign</a:t>
            </a:r>
            <a:endParaRPr lang="en-US" sz="5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lang="en-US" sz="1200">
                <a:solidFill>
                  <a:srgbClr val="1F1A62"/>
                </a:solidFill>
                <a:latin typeface="Helvetica"/>
                <a:cs typeface="Helvetica"/>
              </a:rPr>
              <a:t>Potential New Homeowners (MRI Fusion)</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8"/>
              </a:buBlip>
              <a:defRPr/>
            </a:pPr>
            <a:r>
              <a:rPr lang="en-US" sz="1200">
                <a:solidFill>
                  <a:srgbClr val="1F1A62"/>
                </a:solidFill>
                <a:latin typeface="Helvetica"/>
                <a:cs typeface="Helvetica"/>
              </a:rPr>
              <a:t>Through advanced TV targeting, AMC Networks </a:t>
            </a:r>
            <a:r>
              <a:rPr lang="en-US" sz="1200">
                <a:solidFill>
                  <a:srgbClr val="ED3C8D"/>
                </a:solidFill>
                <a:latin typeface="Helvetica"/>
                <a:cs typeface="Helvetica"/>
              </a:rPr>
              <a:t>overdelivered on the brand’s web visit conversion rate guarantee by nearly +6%</a:t>
            </a:r>
            <a:r>
              <a:rPr lang="en-US" sz="1200">
                <a:solidFill>
                  <a:srgbClr val="1F1A62"/>
                </a:solidFill>
                <a:latin typeface="Helvetica"/>
                <a:cs typeface="Helvetica"/>
              </a:rPr>
              <a:t> within the 14-day attribution window</a:t>
            </a:r>
          </a:p>
          <a:p>
            <a:pPr>
              <a:defRPr/>
            </a:pPr>
            <a:endParaRPr lang="en-US" sz="1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8"/>
              </a:buBlip>
              <a:defRPr/>
            </a:pPr>
            <a:r>
              <a:rPr lang="en-US" sz="1200">
                <a:solidFill>
                  <a:srgbClr val="1F1A62"/>
                </a:solidFill>
                <a:latin typeface="Helvetica"/>
                <a:cs typeface="Helvetica"/>
              </a:rPr>
              <a:t>AMC Networks / Data-driven linear</a:t>
            </a:r>
          </a:p>
          <a:p>
            <a:pPr lvl="1">
              <a:defRPr/>
            </a:pPr>
            <a:endParaRPr lang="en-US" sz="1400" b="1">
              <a:solidFill>
                <a:srgbClr val="1F1A62"/>
              </a:solidFill>
              <a:latin typeface="Helvetica"/>
              <a:cs typeface="Helvetica"/>
            </a:endParaRPr>
          </a:p>
        </p:txBody>
      </p:sp>
      <p:sp>
        <p:nvSpPr>
          <p:cNvPr id="29" name="Rectangle 28">
            <a:extLst>
              <a:ext uri="{FF2B5EF4-FFF2-40B4-BE49-F238E27FC236}">
                <a16:creationId xmlns:a16="http://schemas.microsoft.com/office/drawing/2014/main" id="{15065371-A7FE-4ACA-AA65-0F7F8B7F66A7}"/>
              </a:ext>
            </a:extLst>
          </p:cNvPr>
          <p:cNvSpPr/>
          <p:nvPr/>
        </p:nvSpPr>
        <p:spPr>
          <a:xfrm>
            <a:off x="4308049" y="178551"/>
            <a:ext cx="6570482"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realty brand utilized advanced TV targeting to </a:t>
            </a:r>
            <a:r>
              <a:rPr kumimoji="0" lang="en-US" sz="2200" b="0" i="0" u="none" strike="noStrike" kern="1200" cap="none" spc="0" normalizeH="0" baseline="0" noProof="0">
                <a:ln>
                  <a:noFill/>
                </a:ln>
                <a:solidFill>
                  <a:srgbClr val="ED3C8D"/>
                </a:solidFill>
                <a:effectLst/>
                <a:uLnTx/>
                <a:uFillTx/>
                <a:latin typeface="Helvetica"/>
                <a:ea typeface="+mn-ea"/>
                <a:cs typeface="Helvetica"/>
              </a:rPr>
              <a:t>increase traffic </a:t>
            </a:r>
            <a:r>
              <a:rPr kumimoji="0" lang="en-US" sz="2200" b="0" i="0" u="none" strike="noStrike" kern="1200" cap="none" spc="0" normalizeH="0" baseline="0" noProof="0">
                <a:ln>
                  <a:noFill/>
                </a:ln>
                <a:solidFill>
                  <a:srgbClr val="1F1A62"/>
                </a:solidFill>
                <a:effectLst/>
                <a:uLnTx/>
                <a:uFillTx/>
                <a:latin typeface="Helvetica"/>
                <a:ea typeface="+mn-ea"/>
                <a:cs typeface="Helvetica"/>
              </a:rPr>
              <a:t>to their </a:t>
            </a:r>
            <a:r>
              <a:rPr kumimoji="0" lang="en-US" sz="2200" b="0" i="0" u="none" strike="noStrike" kern="1200" cap="none" spc="0" normalizeH="0" baseline="0" noProof="0">
                <a:ln>
                  <a:noFill/>
                </a:ln>
                <a:solidFill>
                  <a:srgbClr val="ED3C8D"/>
                </a:solidFill>
                <a:effectLst/>
                <a:uLnTx/>
                <a:uFillTx/>
                <a:latin typeface="Helvetica"/>
                <a:ea typeface="+mn-ea"/>
                <a:cs typeface="Helvetica"/>
              </a:rPr>
              <a:t>website</a:t>
            </a:r>
          </a:p>
        </p:txBody>
      </p:sp>
    </p:spTree>
    <p:extLst>
      <p:ext uri="{BB962C8B-B14F-4D97-AF65-F5344CB8AC3E}">
        <p14:creationId xmlns:p14="http://schemas.microsoft.com/office/powerpoint/2010/main" val="2103835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9" name="Rectangle 18">
            <a:extLst>
              <a:ext uri="{FF2B5EF4-FFF2-40B4-BE49-F238E27FC236}">
                <a16:creationId xmlns:a16="http://schemas.microsoft.com/office/drawing/2014/main" id="{CF68B635-34E3-43B1-A25B-DB9593B69C8E}"/>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43069" y="136406"/>
            <a:ext cx="6772817"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luxury resort brand increased their </a:t>
            </a:r>
            <a:r>
              <a:rPr kumimoji="0" lang="en-US" sz="2200" b="0" i="0" u="none" strike="noStrike" kern="1200" cap="none" spc="0" normalizeH="0" baseline="0" noProof="0">
                <a:ln>
                  <a:noFill/>
                </a:ln>
                <a:solidFill>
                  <a:srgbClr val="ED3C8D"/>
                </a:solidFill>
                <a:effectLst/>
                <a:uLnTx/>
                <a:uFillTx/>
                <a:latin typeface="Helvetica"/>
                <a:ea typeface="+mn-ea"/>
                <a:cs typeface="Helvetica"/>
              </a:rPr>
              <a:t>website </a:t>
            </a:r>
            <a:r>
              <a:rPr lang="en-US" sz="2200">
                <a:solidFill>
                  <a:srgbClr val="ED3C8D"/>
                </a:solidFill>
                <a:latin typeface="Helvetica"/>
                <a:cs typeface="Helvetica"/>
              </a:rPr>
              <a:t>traffic </a:t>
            </a:r>
            <a:r>
              <a:rPr lang="en-US" sz="2200">
                <a:solidFill>
                  <a:srgbClr val="1F1A62"/>
                </a:solidFill>
                <a:latin typeface="Helvetica"/>
                <a:cs typeface="Helvetica"/>
              </a:rPr>
              <a:t>through addressable VOD</a:t>
            </a:r>
            <a:endParaRPr kumimoji="0" lang="en-US" sz="2200" b="0" i="0" u="none" strike="noStrike" kern="1200" cap="none" spc="0" normalizeH="0" baseline="0" noProof="0">
              <a:ln>
                <a:noFill/>
              </a:ln>
              <a:solidFill>
                <a:srgbClr val="1F1A62"/>
              </a:solidFill>
              <a:effectLst/>
              <a:uLnTx/>
              <a:uFillTx/>
              <a:latin typeface="Helvetica"/>
              <a:ea typeface="+mn-ea"/>
              <a:cs typeface="Helvetica"/>
            </a:endParaRP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322478"/>
            <a:ext cx="56616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NBCU, AdSmart + Luxury Resort 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35146"/>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Travel (Resorts)</a:t>
            </a:r>
          </a:p>
        </p:txBody>
      </p:sp>
      <p:pic>
        <p:nvPicPr>
          <p:cNvPr id="29" name="Picture 2">
            <a:extLst>
              <a:ext uri="{FF2B5EF4-FFF2-40B4-BE49-F238E27FC236}">
                <a16:creationId xmlns:a16="http://schemas.microsoft.com/office/drawing/2014/main" id="{77FF1B11-40B2-4477-B2E9-907A7B3AC5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02303" y="6191535"/>
            <a:ext cx="2192839" cy="248978"/>
          </a:xfrm>
          <a:prstGeom prst="rect">
            <a:avLst/>
          </a:prstGeom>
          <a:noFill/>
          <a:extLst>
            <a:ext uri="{909E8E84-426E-40DD-AFC4-6F175D3DCCD1}">
              <a14:hiddenFill xmlns:a14="http://schemas.microsoft.com/office/drawing/2010/main">
                <a:solidFill>
                  <a:srgbClr val="FFFFFF"/>
                </a:solidFill>
              </a14:hiddenFill>
            </a:ext>
          </a:extLst>
        </p:spPr>
      </p:pic>
      <p:sp>
        <p:nvSpPr>
          <p:cNvPr id="41" name="Content Placeholder 2">
            <a:extLst>
              <a:ext uri="{FF2B5EF4-FFF2-40B4-BE49-F238E27FC236}">
                <a16:creationId xmlns:a16="http://schemas.microsoft.com/office/drawing/2014/main" id="{0F4478F7-600B-488D-B2D5-E4F97380D2D4}"/>
              </a:ext>
            </a:extLst>
          </p:cNvPr>
          <p:cNvSpPr txBox="1">
            <a:spLocks/>
          </p:cNvSpPr>
          <p:nvPr/>
        </p:nvSpPr>
        <p:spPr>
          <a:xfrm>
            <a:off x="4846416" y="1457445"/>
            <a:ext cx="6509323" cy="1414170"/>
          </a:xfrm>
          <a:prstGeom prst="rect">
            <a:avLst/>
          </a:prstGeom>
        </p:spPr>
        <p:txBody>
          <a:bodyPr vert="horz" wrap="square" lIns="91440" tIns="45720" rIns="91440" bIns="45720" rtlCol="0">
            <a:sp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lang="en-US" sz="14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200" kern="1200" dirty="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05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05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
                <a:srgbClr val="6F53D7"/>
              </a:buClr>
              <a:buSzTx/>
              <a:buFont typeface="Arial" panose="020B0604020202020204" pitchFamily="34" charset="0"/>
              <a:buNone/>
              <a:tabLst/>
              <a:defRPr/>
            </a:pP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AdSmart drove double-digit site visitation lift</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Arial" panose="020B0604020202020204" pitchFamily="34" charset="0"/>
              </a:rPr>
              <a:t>	+24%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in visitation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to the advertiser’s website</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endPar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Arial" panose="020B0604020202020204" pitchFamily="34" charset="0"/>
              </a:rPr>
              <a:t>	+35%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in unique visitors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to the advertiser’s website</a:t>
            </a:r>
          </a:p>
        </p:txBody>
      </p:sp>
      <p:sp>
        <p:nvSpPr>
          <p:cNvPr id="42" name="Content Placeholder 2">
            <a:extLst>
              <a:ext uri="{FF2B5EF4-FFF2-40B4-BE49-F238E27FC236}">
                <a16:creationId xmlns:a16="http://schemas.microsoft.com/office/drawing/2014/main" id="{6920D4DE-4BF4-4A4D-85E8-ED1167A08B78}"/>
              </a:ext>
            </a:extLst>
          </p:cNvPr>
          <p:cNvSpPr txBox="1">
            <a:spLocks/>
          </p:cNvSpPr>
          <p:nvPr/>
        </p:nvSpPr>
        <p:spPr>
          <a:xfrm>
            <a:off x="4597560" y="3518292"/>
            <a:ext cx="7007035" cy="2629438"/>
          </a:xfrm>
          <a:prstGeom prst="rect">
            <a:avLst/>
          </a:prstGeom>
        </p:spPr>
        <p:txBody>
          <a:bodyPr vert="horz" wrap="square" lIns="91440" tIns="45720" rIns="91440" bIns="45720" rtlCol="0">
            <a:sp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lang="en-US" sz="14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200" kern="1200" dirty="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05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lang="en-US" sz="105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
                <a:srgbClr val="6F53D7"/>
              </a:buClr>
              <a:buSzTx/>
              <a:buFont typeface="Arial" panose="020B0604020202020204" pitchFamily="34" charset="0"/>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AdSmart drove double-digit page visitation lift </a:t>
            </a:r>
            <a:r>
              <a:rPr kumimoji="0" lang="en-US" sz="1600" b="1" i="1" u="sng"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across the site</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+50%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to the advertiser’s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homepage</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+56%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 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property search pages</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+27%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 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resort booking pages</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+42%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special offers pages</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+34%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in visitation 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resort + flight booking pages</a:t>
            </a:r>
          </a:p>
          <a:p>
            <a:pPr marL="0" marR="0" lvl="0" indent="0" algn="l" defTabSz="914400" rtl="0" eaLnBrk="1" fontAlgn="auto" latinLnBrk="0" hangingPunct="1">
              <a:lnSpc>
                <a:spcPct val="110000"/>
              </a:lnSpc>
              <a:spcBef>
                <a:spcPts val="600"/>
              </a:spcBef>
              <a:spcAft>
                <a:spcPts val="0"/>
              </a:spcAft>
              <a:buClr>
                <a:srgbClr val="6F53D7"/>
              </a:buClr>
              <a:buSzPct val="75000"/>
              <a:buFont typeface="Arial" panose="020B0604020202020204" pitchFamily="34" charset="0"/>
              <a:buNone/>
              <a:tabLst/>
              <a:defRPr/>
            </a:pPr>
            <a:r>
              <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a:t>
            </a:r>
            <a:r>
              <a:rPr kumimoji="0" lang="en-US" sz="1800" b="1" i="0" u="none" strike="noStrike" kern="1200" cap="none" spc="0" normalizeH="0" baseline="0" noProof="0">
                <a:ln>
                  <a:noFill/>
                </a:ln>
                <a:solidFill>
                  <a:srgbClr val="4EBEA4"/>
                </a:solidFill>
                <a:effectLst/>
                <a:uLnTx/>
                <a:uFillTx/>
                <a:latin typeface="Helvetica" panose="020B0403020202020204" pitchFamily="34" charset="0"/>
                <a:ea typeface="+mn-ea"/>
                <a:cs typeface="Arial" panose="020B0604020202020204" pitchFamily="34" charset="0"/>
              </a:rPr>
              <a:t>+19%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lift</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 in visitation to </a:t>
            </a: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Arial" panose="020B0604020202020204" pitchFamily="34" charset="0"/>
              </a:rPr>
              <a:t>resort-only booking pages</a:t>
            </a:r>
          </a:p>
        </p:txBody>
      </p:sp>
      <p:pic>
        <p:nvPicPr>
          <p:cNvPr id="17" name="Picture 16">
            <a:extLst>
              <a:ext uri="{FF2B5EF4-FFF2-40B4-BE49-F238E27FC236}">
                <a16:creationId xmlns:a16="http://schemas.microsoft.com/office/drawing/2014/main" id="{221E428B-3D01-4619-96F0-1337FC3911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95487" y="86989"/>
            <a:ext cx="635489" cy="635489"/>
          </a:xfrm>
          <a:prstGeom prst="rect">
            <a:avLst/>
          </a:prstGeom>
          <a:noFill/>
          <a:ln>
            <a:noFill/>
          </a:ln>
        </p:spPr>
      </p:pic>
      <p:pic>
        <p:nvPicPr>
          <p:cNvPr id="6" name="Picture 5" descr="Icon&#10;&#10;Description automatically generated">
            <a:extLst>
              <a:ext uri="{FF2B5EF4-FFF2-40B4-BE49-F238E27FC236}">
                <a16:creationId xmlns:a16="http://schemas.microsoft.com/office/drawing/2014/main" id="{F2DDE419-F4D4-403C-8DDB-4DAAAC8DD42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53320" y="2326858"/>
            <a:ext cx="599022" cy="599022"/>
          </a:xfrm>
          <a:prstGeom prst="rect">
            <a:avLst/>
          </a:prstGeom>
        </p:spPr>
      </p:pic>
      <p:pic>
        <p:nvPicPr>
          <p:cNvPr id="4" name="Picture 3" descr="Icon&#10;&#10;Description automatically generated">
            <a:extLst>
              <a:ext uri="{FF2B5EF4-FFF2-40B4-BE49-F238E27FC236}">
                <a16:creationId xmlns:a16="http://schemas.microsoft.com/office/drawing/2014/main" id="{80E6F7C7-3276-4E45-9221-B578EAC3D16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05301" y="1820791"/>
            <a:ext cx="495059" cy="495059"/>
          </a:xfrm>
          <a:prstGeom prst="rect">
            <a:avLst/>
          </a:prstGeom>
        </p:spPr>
      </p:pic>
      <p:sp>
        <p:nvSpPr>
          <p:cNvPr id="9" name="Right Brace 8">
            <a:extLst>
              <a:ext uri="{FF2B5EF4-FFF2-40B4-BE49-F238E27FC236}">
                <a16:creationId xmlns:a16="http://schemas.microsoft.com/office/drawing/2014/main" id="{677C8983-DEA7-406D-8707-35FE566CF574}"/>
              </a:ext>
            </a:extLst>
          </p:cNvPr>
          <p:cNvSpPr/>
          <p:nvPr/>
        </p:nvSpPr>
        <p:spPr>
          <a:xfrm rot="16200000">
            <a:off x="7917213" y="90936"/>
            <a:ext cx="367729" cy="6150165"/>
          </a:xfrm>
          <a:prstGeom prst="rightBrace">
            <a:avLst/>
          </a:prstGeom>
          <a:ln w="19050">
            <a:solidFill>
              <a:srgbClr val="1F1A6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FDE27FE-A872-4A7E-BF9E-63AD73278669}"/>
              </a:ext>
            </a:extLst>
          </p:cNvPr>
          <p:cNvSpPr/>
          <p:nvPr/>
        </p:nvSpPr>
        <p:spPr>
          <a:xfrm>
            <a:off x="170666" y="1052616"/>
            <a:ext cx="3844122" cy="5139869"/>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lang="en-US" sz="1200">
                <a:solidFill>
                  <a:srgbClr val="1F1A62"/>
                </a:solidFill>
                <a:latin typeface="Helvetica"/>
                <a:cs typeface="Helvetica"/>
              </a:rPr>
              <a:t>A leading luxury resort group sought to increase traffic to their website</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lvl="0" indent="-285750">
              <a:buBlip>
                <a:blip r:embed="rId9"/>
              </a:buBlip>
              <a:defRPr/>
            </a:pPr>
            <a:r>
              <a:rPr lang="en-US" sz="1200">
                <a:solidFill>
                  <a:srgbClr val="1F1A62"/>
                </a:solidFill>
                <a:latin typeface="Helvetica"/>
                <a:cs typeface="Helvetica"/>
              </a:rPr>
              <a:t>Using NBCU’s AdSmart audience targeting solution, the brand ran an addressable TV campaign across the NBCU VOD portfolio to reach their custom ‘traveler’ target. Data Plus Math was utilized to measure the impact of the campaign on driving traffic to the advertiser’s website.</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9"/>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Mastercard ‘Luxury Hotel &amp; Resort Travelers’</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9"/>
              </a:buBlip>
              <a:defRPr/>
            </a:pPr>
            <a:r>
              <a:rPr lang="en-US" sz="1200">
                <a:solidFill>
                  <a:srgbClr val="1F1A62"/>
                </a:solidFill>
                <a:latin typeface="Helvetica"/>
                <a:cs typeface="Helvetica"/>
              </a:rPr>
              <a:t>By implementing a targeted addressable TV campaign, the brand saw a </a:t>
            </a:r>
            <a:r>
              <a:rPr lang="en-US" sz="1200">
                <a:solidFill>
                  <a:srgbClr val="ED3C8D"/>
                </a:solidFill>
                <a:latin typeface="Helvetica"/>
                <a:cs typeface="Helvetica"/>
              </a:rPr>
              <a:t>double-digit lift in overall website visitations </a:t>
            </a:r>
          </a:p>
          <a:p>
            <a:pPr>
              <a:defRPr/>
            </a:pPr>
            <a:endParaRPr lang="en-US" sz="1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9"/>
              </a:buBlip>
              <a:defRPr/>
            </a:pPr>
            <a:r>
              <a:rPr lang="en-US" sz="1200">
                <a:solidFill>
                  <a:srgbClr val="1F1A62"/>
                </a:solidFill>
                <a:latin typeface="Helvetica"/>
                <a:cs typeface="Helvetica"/>
              </a:rPr>
              <a:t>NBCU’s AdSmart solution / Addressable TV</a:t>
            </a:r>
          </a:p>
          <a:p>
            <a:pPr marL="742950" lvl="1" indent="-285750">
              <a:buBlip>
                <a:blip r:embed="rId9"/>
              </a:buBlip>
              <a:defRPr/>
            </a:pPr>
            <a:r>
              <a:rPr lang="en-US" sz="1100">
                <a:solidFill>
                  <a:srgbClr val="1F1A62"/>
                </a:solidFill>
                <a:latin typeface="Helvetica"/>
                <a:cs typeface="Helvetica"/>
              </a:rPr>
              <a:t>(VOD: NBCU set-top box VOD, NBCU CTV O&amp;O apps, NBCU on Hulu)</a:t>
            </a:r>
            <a:endParaRPr lang="en-US" sz="1200" b="1">
              <a:solidFill>
                <a:srgbClr val="1F1A62"/>
              </a:solidFill>
              <a:latin typeface="Helvetica"/>
              <a:cs typeface="Helvetica"/>
            </a:endParaRPr>
          </a:p>
        </p:txBody>
      </p:sp>
    </p:spTree>
    <p:extLst>
      <p:ext uri="{BB962C8B-B14F-4D97-AF65-F5344CB8AC3E}">
        <p14:creationId xmlns:p14="http://schemas.microsoft.com/office/powerpoint/2010/main" val="250384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1" name="Rectangle 30">
            <a:extLst>
              <a:ext uri="{FF2B5EF4-FFF2-40B4-BE49-F238E27FC236}">
                <a16:creationId xmlns:a16="http://schemas.microsoft.com/office/drawing/2014/main" id="{950FE29A-EC6D-4830-9C78-3F5BA38E80FC}"/>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60439" y="138723"/>
            <a:ext cx="6808666"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new SVOD service utilized a test and learn approach constantly optimizing their target, resulting in </a:t>
            </a:r>
            <a:r>
              <a:rPr kumimoji="0" lang="en-US" sz="2200" b="0" i="0" u="none" strike="noStrike" kern="1200" cap="none" spc="0" normalizeH="0" baseline="0" noProof="0">
                <a:ln>
                  <a:noFill/>
                </a:ln>
                <a:solidFill>
                  <a:srgbClr val="ED3C8D"/>
                </a:solidFill>
                <a:effectLst/>
                <a:uLnTx/>
                <a:uFillTx/>
                <a:latin typeface="Helvetica"/>
                <a:ea typeface="+mn-ea"/>
                <a:cs typeface="Helvetica"/>
              </a:rPr>
              <a:t>higher response rates</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Entertainment</a:t>
            </a:r>
          </a:p>
        </p:txBody>
      </p:sp>
      <p:sp>
        <p:nvSpPr>
          <p:cNvPr id="28" name="Rectangle 27">
            <a:extLst>
              <a:ext uri="{FF2B5EF4-FFF2-40B4-BE49-F238E27FC236}">
                <a16:creationId xmlns:a16="http://schemas.microsoft.com/office/drawing/2014/main" id="{9E43917D-BFBD-4D88-B6F6-12C45678E999}"/>
              </a:ext>
            </a:extLst>
          </p:cNvPr>
          <p:cNvSpPr/>
          <p:nvPr/>
        </p:nvSpPr>
        <p:spPr>
          <a:xfrm>
            <a:off x="170666" y="1052616"/>
            <a:ext cx="3659908" cy="48167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Promote a new SVOD service for a premium national TV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Leveraged programmatic CTV to run a targeted TV campaign to understand which targets were driving subscriptions and test look-alike audiences</a:t>
            </a:r>
            <a:endParaRPr kumimoji="0" lang="en-US" sz="600" b="0" i="0" u="none" strike="noStrike" kern="1200" cap="none" spc="0" normalizeH="0" baseline="0" noProof="0">
              <a:ln>
                <a:noFill/>
              </a:ln>
              <a:solidFill>
                <a:srgbClr val="1F1A62"/>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Look-alike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A constant test and learn approach enabled a diversified impression allocation across the campaign, </a:t>
            </a:r>
            <a:r>
              <a:rPr kumimoji="0" lang="en-US" sz="1200" b="0" i="0" u="none" strike="noStrike" kern="1200" cap="none" spc="0" normalizeH="0" baseline="0" noProof="0">
                <a:ln>
                  <a:noFill/>
                </a:ln>
                <a:solidFill>
                  <a:srgbClr val="ED3C8D"/>
                </a:solidFill>
                <a:effectLst/>
                <a:uLnTx/>
                <a:uFillTx/>
                <a:latin typeface="Helvetica"/>
                <a:ea typeface="+mn-ea"/>
                <a:cs typeface="+mn-cs"/>
              </a:rPr>
              <a:t>resulting in more look-alikes, increasing the response rate and improving the cost-per-conversion</a:t>
            </a:r>
            <a:endParaRPr kumimoji="0" lang="en-US" sz="1400" b="1" i="0" u="none" strike="noStrike" kern="1200" cap="none" spc="0" normalizeH="0" baseline="0" noProof="0">
              <a:ln>
                <a:noFill/>
              </a:ln>
              <a:solidFill>
                <a:srgbClr val="ED3C8D"/>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6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TVSquared / CTV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3" name="Picture 2" descr="Logo&#10;&#10;Description automatically generated">
            <a:extLst>
              <a:ext uri="{FF2B5EF4-FFF2-40B4-BE49-F238E27FC236}">
                <a16:creationId xmlns:a16="http://schemas.microsoft.com/office/drawing/2014/main" id="{9C6205DA-F90B-4874-8ADC-C2EC116C93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98156" y="6448"/>
            <a:ext cx="804557" cy="804557"/>
          </a:xfrm>
          <a:prstGeom prst="rect">
            <a:avLst/>
          </a:prstGeom>
          <a:noFill/>
          <a:ln>
            <a:noFill/>
          </a:ln>
        </p:spPr>
      </p:pic>
      <p:sp>
        <p:nvSpPr>
          <p:cNvPr id="2" name="Rectangle: Rounded Corners 1">
            <a:extLst>
              <a:ext uri="{FF2B5EF4-FFF2-40B4-BE49-F238E27FC236}">
                <a16:creationId xmlns:a16="http://schemas.microsoft.com/office/drawing/2014/main" id="{CA73F0E1-74EE-412E-9784-CFA840A24EFF}"/>
              </a:ext>
            </a:extLst>
          </p:cNvPr>
          <p:cNvSpPr/>
          <p:nvPr/>
        </p:nvSpPr>
        <p:spPr>
          <a:xfrm>
            <a:off x="4569041" y="2578115"/>
            <a:ext cx="3378469" cy="1344197"/>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8C004DD-2C74-427E-B400-1421880D91EC}"/>
              </a:ext>
            </a:extLst>
          </p:cNvPr>
          <p:cNvSpPr/>
          <p:nvPr/>
        </p:nvSpPr>
        <p:spPr>
          <a:xfrm>
            <a:off x="8218248" y="2596143"/>
            <a:ext cx="3378469" cy="1344197"/>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CA1F9895-D3C7-463C-998F-1251BD3DCE70}"/>
              </a:ext>
            </a:extLst>
          </p:cNvPr>
          <p:cNvSpPr/>
          <p:nvPr/>
        </p:nvSpPr>
        <p:spPr>
          <a:xfrm>
            <a:off x="4569041" y="4300798"/>
            <a:ext cx="3378469" cy="1302274"/>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9587F0B1-FF10-43A9-83A6-0B4169FBA44F}"/>
              </a:ext>
            </a:extLst>
          </p:cNvPr>
          <p:cNvSpPr/>
          <p:nvPr/>
        </p:nvSpPr>
        <p:spPr>
          <a:xfrm>
            <a:off x="8218248" y="4318826"/>
            <a:ext cx="3378469" cy="1302274"/>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FD7D1F8-B5AD-495D-BA72-C59759796767}"/>
              </a:ext>
            </a:extLst>
          </p:cNvPr>
          <p:cNvSpPr txBox="1"/>
          <p:nvPr/>
        </p:nvSpPr>
        <p:spPr>
          <a:xfrm>
            <a:off x="4878486" y="4789616"/>
            <a:ext cx="2879773" cy="707886"/>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Re-allocated Imps </a:t>
            </a:r>
          </a:p>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to New Audiences</a:t>
            </a:r>
          </a:p>
        </p:txBody>
      </p:sp>
      <p:sp>
        <p:nvSpPr>
          <p:cNvPr id="19" name="TextBox 18">
            <a:extLst>
              <a:ext uri="{FF2B5EF4-FFF2-40B4-BE49-F238E27FC236}">
                <a16:creationId xmlns:a16="http://schemas.microsoft.com/office/drawing/2014/main" id="{5639B451-4292-4E73-A74C-666E8128AD46}"/>
              </a:ext>
            </a:extLst>
          </p:cNvPr>
          <p:cNvSpPr txBox="1"/>
          <p:nvPr/>
        </p:nvSpPr>
        <p:spPr>
          <a:xfrm>
            <a:off x="5014880" y="4333502"/>
            <a:ext cx="2486790"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60% Shift </a:t>
            </a:r>
          </a:p>
        </p:txBody>
      </p:sp>
      <p:sp>
        <p:nvSpPr>
          <p:cNvPr id="22" name="TextBox 21">
            <a:extLst>
              <a:ext uri="{FF2B5EF4-FFF2-40B4-BE49-F238E27FC236}">
                <a16:creationId xmlns:a16="http://schemas.microsoft.com/office/drawing/2014/main" id="{F9FA82D7-CADA-4E7B-BE6A-886F3BFD7A1C}"/>
              </a:ext>
            </a:extLst>
          </p:cNvPr>
          <p:cNvSpPr txBox="1"/>
          <p:nvPr/>
        </p:nvSpPr>
        <p:spPr>
          <a:xfrm>
            <a:off x="8262396" y="3127563"/>
            <a:ext cx="3290172" cy="400110"/>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 Response Rate</a:t>
            </a:r>
          </a:p>
        </p:txBody>
      </p:sp>
      <p:sp>
        <p:nvSpPr>
          <p:cNvPr id="27" name="TextBox 26">
            <a:extLst>
              <a:ext uri="{FF2B5EF4-FFF2-40B4-BE49-F238E27FC236}">
                <a16:creationId xmlns:a16="http://schemas.microsoft.com/office/drawing/2014/main" id="{2FB2A963-B663-4D17-949A-C965FE72A3B3}"/>
              </a:ext>
            </a:extLst>
          </p:cNvPr>
          <p:cNvSpPr txBox="1"/>
          <p:nvPr/>
        </p:nvSpPr>
        <p:spPr>
          <a:xfrm>
            <a:off x="8428459" y="2622695"/>
            <a:ext cx="2958046"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50% Increase</a:t>
            </a:r>
          </a:p>
        </p:txBody>
      </p:sp>
      <p:sp>
        <p:nvSpPr>
          <p:cNvPr id="29" name="TextBox 28">
            <a:extLst>
              <a:ext uri="{FF2B5EF4-FFF2-40B4-BE49-F238E27FC236}">
                <a16:creationId xmlns:a16="http://schemas.microsoft.com/office/drawing/2014/main" id="{26412467-F297-4821-B396-D4BA4ABC47BD}"/>
              </a:ext>
            </a:extLst>
          </p:cNvPr>
          <p:cNvSpPr txBox="1"/>
          <p:nvPr/>
        </p:nvSpPr>
        <p:spPr>
          <a:xfrm>
            <a:off x="4917888" y="3124507"/>
            <a:ext cx="2680775" cy="707886"/>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Increased Look-alike Segments</a:t>
            </a:r>
          </a:p>
        </p:txBody>
      </p:sp>
      <p:sp>
        <p:nvSpPr>
          <p:cNvPr id="32" name="TextBox 31">
            <a:extLst>
              <a:ext uri="{FF2B5EF4-FFF2-40B4-BE49-F238E27FC236}">
                <a16:creationId xmlns:a16="http://schemas.microsoft.com/office/drawing/2014/main" id="{F3595ABC-4AF6-49CF-96DF-3D09F9E9220D}"/>
              </a:ext>
            </a:extLst>
          </p:cNvPr>
          <p:cNvSpPr txBox="1"/>
          <p:nvPr/>
        </p:nvSpPr>
        <p:spPr>
          <a:xfrm>
            <a:off x="5064394" y="2613268"/>
            <a:ext cx="2387762"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10 to 20</a:t>
            </a:r>
          </a:p>
        </p:txBody>
      </p:sp>
      <p:sp>
        <p:nvSpPr>
          <p:cNvPr id="33" name="TextBox 32">
            <a:extLst>
              <a:ext uri="{FF2B5EF4-FFF2-40B4-BE49-F238E27FC236}">
                <a16:creationId xmlns:a16="http://schemas.microsoft.com/office/drawing/2014/main" id="{9FDA5455-4781-496A-BEAD-FC6D86354DE5}"/>
              </a:ext>
            </a:extLst>
          </p:cNvPr>
          <p:cNvSpPr txBox="1"/>
          <p:nvPr/>
        </p:nvSpPr>
        <p:spPr>
          <a:xfrm>
            <a:off x="8543009" y="4808471"/>
            <a:ext cx="2728946" cy="707886"/>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Optimized</a:t>
            </a:r>
          </a:p>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Cost-per-Conversion</a:t>
            </a:r>
          </a:p>
        </p:txBody>
      </p:sp>
      <p:sp>
        <p:nvSpPr>
          <p:cNvPr id="34" name="TextBox 33">
            <a:extLst>
              <a:ext uri="{FF2B5EF4-FFF2-40B4-BE49-F238E27FC236}">
                <a16:creationId xmlns:a16="http://schemas.microsoft.com/office/drawing/2014/main" id="{B89DF7F7-86C1-4C7B-9CD4-25CC7E013197}"/>
              </a:ext>
            </a:extLst>
          </p:cNvPr>
          <p:cNvSpPr txBox="1"/>
          <p:nvPr/>
        </p:nvSpPr>
        <p:spPr>
          <a:xfrm>
            <a:off x="8262396" y="4352357"/>
            <a:ext cx="3290172"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30% Improvement</a:t>
            </a:r>
          </a:p>
        </p:txBody>
      </p:sp>
      <p:grpSp>
        <p:nvGrpSpPr>
          <p:cNvPr id="6" name="Group 5">
            <a:extLst>
              <a:ext uri="{FF2B5EF4-FFF2-40B4-BE49-F238E27FC236}">
                <a16:creationId xmlns:a16="http://schemas.microsoft.com/office/drawing/2014/main" id="{CBAC6D6C-248D-4EC9-A32E-16C71C504113}"/>
              </a:ext>
            </a:extLst>
          </p:cNvPr>
          <p:cNvGrpSpPr/>
          <p:nvPr/>
        </p:nvGrpSpPr>
        <p:grpSpPr>
          <a:xfrm>
            <a:off x="3977081" y="1730625"/>
            <a:ext cx="8177212" cy="517375"/>
            <a:chOff x="4014789" y="1612637"/>
            <a:chExt cx="8177212" cy="814472"/>
          </a:xfrm>
        </p:grpSpPr>
        <p:sp>
          <p:nvSpPr>
            <p:cNvPr id="5" name="Rectangle: Rounded Corners 4">
              <a:extLst>
                <a:ext uri="{FF2B5EF4-FFF2-40B4-BE49-F238E27FC236}">
                  <a16:creationId xmlns:a16="http://schemas.microsoft.com/office/drawing/2014/main" id="{412350B8-0F2D-4863-9BD5-AADF38CCED15}"/>
                </a:ext>
              </a:extLst>
            </p:cNvPr>
            <p:cNvSpPr/>
            <p:nvPr/>
          </p:nvSpPr>
          <p:spPr>
            <a:xfrm>
              <a:off x="4079019" y="1612637"/>
              <a:ext cx="8054671" cy="814472"/>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C940CB1-DD26-468B-9C4C-BB06A76ED713}"/>
                </a:ext>
              </a:extLst>
            </p:cNvPr>
            <p:cNvSpPr/>
            <p:nvPr/>
          </p:nvSpPr>
          <p:spPr>
            <a:xfrm>
              <a:off x="4014789" y="1748242"/>
              <a:ext cx="8177212" cy="532965"/>
            </a:xfrm>
            <a:prstGeom prst="rect">
              <a:avLst/>
            </a:prstGeom>
          </p:spPr>
          <p:txBody>
            <a:bodyPr wrap="square" anchor="ctr">
              <a:spAutoFit/>
            </a:bodyPr>
            <a:lstStyle/>
            <a:p>
              <a:pPr marL="0" marR="0" lvl="0" indent="0" algn="ctr" defTabSz="519442" rtl="0" eaLnBrk="1" fontAlgn="auto" latinLnBrk="0" hangingPunct="1">
                <a:lnSpc>
                  <a:spcPct val="100000"/>
                </a:lnSpc>
                <a:spcBef>
                  <a:spcPts val="0"/>
                </a:spcBef>
                <a:spcAft>
                  <a:spcPts val="533"/>
                </a:spcAft>
                <a:buClrTx/>
                <a:buSzPct val="90000"/>
                <a:buFontTx/>
                <a:buNone/>
                <a:tabLst/>
                <a:defRPr/>
              </a:pPr>
              <a:r>
                <a:rPr kumimoji="0" lang="en-US" sz="1600" b="0" i="0" u="none" strike="noStrike" kern="1200" cap="none" spc="-40" normalizeH="0" baseline="0" noProof="0">
                  <a:ln>
                    <a:noFill/>
                  </a:ln>
                  <a:solidFill>
                    <a:srgbClr val="1F1A62"/>
                  </a:solidFill>
                  <a:effectLst/>
                  <a:uLnTx/>
                  <a:uFillTx/>
                  <a:latin typeface="Helvetica" panose="020B0604020202020204" pitchFamily="34" charset="0"/>
                  <a:ea typeface="Montserrat" charset="0"/>
                  <a:cs typeface="Helvetica" panose="020B0604020202020204" pitchFamily="34" charset="0"/>
                </a:rPr>
                <a:t>The ‘test and learn’ approach of this targeted programmatic CTV campaign resulted in…</a:t>
              </a:r>
              <a:endParaRPr kumimoji="0" lang="en-US" sz="1600" b="1" i="0" u="none" strike="noStrike" kern="1200" cap="none" spc="-40" normalizeH="0" baseline="0" noProof="0">
                <a:ln>
                  <a:noFill/>
                </a:ln>
                <a:solidFill>
                  <a:srgbClr val="1F1A62"/>
                </a:solidFill>
                <a:effectLst/>
                <a:uLnTx/>
                <a:uFillTx/>
                <a:latin typeface="Helvetica" panose="020B0604020202020204" pitchFamily="34" charset="0"/>
                <a:ea typeface="Montserrat" charset="0"/>
                <a:cs typeface="Helvetica" panose="020B0604020202020204" pitchFamily="34" charset="0"/>
              </a:endParaRPr>
            </a:p>
          </p:txBody>
        </p:sp>
      </p:grpSp>
      <p:sp>
        <p:nvSpPr>
          <p:cNvPr id="36" name="TextBox 35">
            <a:extLst>
              <a:ext uri="{FF2B5EF4-FFF2-40B4-BE49-F238E27FC236}">
                <a16:creationId xmlns:a16="http://schemas.microsoft.com/office/drawing/2014/main" id="{63196D8A-C250-4681-8E7C-639FFD430A32}"/>
              </a:ext>
            </a:extLst>
          </p:cNvPr>
          <p:cNvSpPr txBox="1"/>
          <p:nvPr/>
        </p:nvSpPr>
        <p:spPr>
          <a:xfrm>
            <a:off x="3979065" y="6313342"/>
            <a:ext cx="61864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TVSquared,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The Power of Programmatic TV. </a:t>
            </a:r>
            <a:r>
              <a:rPr lang="en-US" sz="800">
                <a:solidFill>
                  <a:srgbClr val="002060"/>
                </a:solidFill>
                <a:latin typeface="Helvetica" panose="020B0604020202020204" pitchFamily="34" charset="0"/>
                <a:cs typeface="Helvetica" panose="020B0604020202020204" pitchFamily="34" charset="0"/>
              </a:rPr>
              <a:t>Flight duration: October 2020 – January 2021.</a:t>
            </a: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41" name="Picture 40">
            <a:extLst>
              <a:ext uri="{FF2B5EF4-FFF2-40B4-BE49-F238E27FC236}">
                <a16:creationId xmlns:a16="http://schemas.microsoft.com/office/drawing/2014/main" id="{9400DBDC-DA60-4892-8DE5-4209D0E772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18855" y="6090099"/>
            <a:ext cx="1817471" cy="419137"/>
          </a:xfrm>
          <a:prstGeom prst="rect">
            <a:avLst/>
          </a:prstGeom>
        </p:spPr>
      </p:pic>
    </p:spTree>
    <p:extLst>
      <p:ext uri="{BB962C8B-B14F-4D97-AF65-F5344CB8AC3E}">
        <p14:creationId xmlns:p14="http://schemas.microsoft.com/office/powerpoint/2010/main" val="3333416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Helvetica" panose="020B0604020202020204" pitchFamily="34" charset="0"/>
              <a:cs typeface="Helvetica" panose="020B0604020202020204" pitchFamily="34" charset="0"/>
            </a:endParaRPr>
          </a:p>
        </p:txBody>
      </p:sp>
      <p:sp>
        <p:nvSpPr>
          <p:cNvPr id="55" name="Rectangle 54">
            <a:extLst>
              <a:ext uri="{FF2B5EF4-FFF2-40B4-BE49-F238E27FC236}">
                <a16:creationId xmlns:a16="http://schemas.microsoft.com/office/drawing/2014/main" id="{6A81F30E-9187-466E-AAEB-02E553C08261}"/>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9" name="Chart 38">
            <a:extLst>
              <a:ext uri="{FF2B5EF4-FFF2-40B4-BE49-F238E27FC236}">
                <a16:creationId xmlns:a16="http://schemas.microsoft.com/office/drawing/2014/main" id="{B674BA3A-AE2C-4565-BE37-B9C21C3F2717}"/>
              </a:ext>
            </a:extLst>
          </p:cNvPr>
          <p:cNvGraphicFramePr/>
          <p:nvPr/>
        </p:nvGraphicFramePr>
        <p:xfrm>
          <a:off x="5415256" y="1760488"/>
          <a:ext cx="4080940" cy="1508175"/>
        </p:xfrm>
        <a:graphic>
          <a:graphicData uri="http://schemas.openxmlformats.org/drawingml/2006/chart">
            <c:chart xmlns:c="http://schemas.openxmlformats.org/drawingml/2006/chart" xmlns:r="http://schemas.openxmlformats.org/officeDocument/2006/relationships" r:id="rId2"/>
          </a:graphicData>
        </a:graphic>
      </p:graphicFrame>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B7E3B61A-BE8C-4247-ADC5-68D9BB4BD8A5}"/>
              </a:ext>
            </a:extLst>
          </p:cNvPr>
          <p:cNvSpPr txBox="1"/>
          <p:nvPr/>
        </p:nvSpPr>
        <p:spPr>
          <a:xfrm>
            <a:off x="3971921" y="6017733"/>
            <a:ext cx="5724529" cy="523220"/>
          </a:xfrm>
          <a:prstGeom prst="rect">
            <a:avLst/>
          </a:prstGeom>
          <a:noFill/>
        </p:spPr>
        <p:txBody>
          <a:bodyPr wrap="square" rtlCol="0">
            <a:spAutoFit/>
          </a:bodyPr>
          <a:lstStyle/>
          <a:p>
            <a:r>
              <a:rPr lang="en-US" sz="700">
                <a:solidFill>
                  <a:srgbClr val="1F1A62"/>
                </a:solidFill>
                <a:latin typeface="Helvetica" panose="020B0604020202020204" pitchFamily="34" charset="0"/>
                <a:cs typeface="Helvetica" panose="020B0604020202020204" pitchFamily="34" charset="0"/>
              </a:rPr>
              <a:t>Source: NY Interconnect, </a:t>
            </a:r>
            <a:r>
              <a:rPr lang="en-US" sz="700">
                <a:solidFill>
                  <a:srgbClr val="1F1A62"/>
                </a:solidFill>
                <a:latin typeface="Arial" charset="0"/>
                <a:ea typeface="Arial" charset="0"/>
                <a:cs typeface="Arial" charset="0"/>
              </a:rPr>
              <a:t>a4 Advertising &amp; Data Solutions, Total Audience Data. Conversion analysis based on set-top box and Digital ad exposure. Incremental Lift = (Exposed tune-in rate – Unexposed tune-in rate)/Unexposed tune-in rate; All rates are rounded to two decimals; *Target Households represents the weekly average throughout the campaign</a:t>
            </a:r>
            <a:r>
              <a:rPr lang="en-US" sz="700">
                <a:solidFill>
                  <a:srgbClr val="1F1A62"/>
                </a:solidFill>
                <a:latin typeface="Arial" panose="020B0604020202020204" pitchFamily="34" charset="0"/>
                <a:cs typeface="Arial" panose="020B0604020202020204" pitchFamily="34" charset="0"/>
              </a:rPr>
              <a:t>. 5 Minute Cumulative QH Minimum/5 Hour Maximum Edit Rule utilized in tuning data. Live+3 tuning data utilized from the Optimum footprint. Flight duration: 3Q 2020 (8-week campaign)</a:t>
            </a:r>
            <a:endParaRPr lang="en-US" sz="700">
              <a:solidFill>
                <a:srgbClr val="1F1A62"/>
              </a:solidFill>
              <a:latin typeface="Helvetica" panose="020B0604020202020204" pitchFamily="34" charset="0"/>
              <a:cs typeface="Helvetica" panose="020B0604020202020204" pitchFamily="34" charset="0"/>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53999"/>
            <a:ext cx="3764757" cy="739177"/>
          </a:xfrm>
          <a:prstGeom prst="rect">
            <a:avLst/>
          </a:prstGeom>
          <a:noFill/>
          <a:ln w="19050">
            <a:noFill/>
          </a:ln>
        </p:spPr>
        <p:txBody>
          <a:bodyPr wrap="square" tIns="0" bIns="91440" anchor="ct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itchFamily="2" charset="0"/>
                <a:ea typeface="+mn-ea"/>
                <a:cs typeface="+mn-cs"/>
              </a:rPr>
              <a:t>Category:</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Tune-In</a:t>
            </a:r>
          </a:p>
        </p:txBody>
      </p:sp>
      <p:pic>
        <p:nvPicPr>
          <p:cNvPr id="15" name="Picture 14" descr="Icon&#10;&#10;Description automatically generated">
            <a:extLst>
              <a:ext uri="{FF2B5EF4-FFF2-40B4-BE49-F238E27FC236}">
                <a16:creationId xmlns:a16="http://schemas.microsoft.com/office/drawing/2014/main" id="{B2186787-00F8-46A3-9A7C-34F26927BE5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22086" y="87604"/>
            <a:ext cx="928383" cy="670533"/>
          </a:xfrm>
          <a:prstGeom prst="rect">
            <a:avLst/>
          </a:prstGeom>
          <a:noFill/>
          <a:ln>
            <a:noFill/>
          </a:ln>
        </p:spPr>
      </p:pic>
      <p:sp>
        <p:nvSpPr>
          <p:cNvPr id="19" name="object 4">
            <a:extLst>
              <a:ext uri="{FF2B5EF4-FFF2-40B4-BE49-F238E27FC236}">
                <a16:creationId xmlns:a16="http://schemas.microsoft.com/office/drawing/2014/main" id="{6D78F680-7693-4C1F-8450-A8C9A4F3B908}"/>
              </a:ext>
            </a:extLst>
          </p:cNvPr>
          <p:cNvSpPr txBox="1"/>
          <p:nvPr/>
        </p:nvSpPr>
        <p:spPr>
          <a:xfrm>
            <a:off x="4483180" y="1671074"/>
            <a:ext cx="5869608" cy="250197"/>
          </a:xfrm>
          <a:prstGeom prst="rect">
            <a:avLst/>
          </a:prstGeom>
        </p:spPr>
        <p:txBody>
          <a:bodyPr vert="horz" wrap="square" lIns="0" tIns="44577" rIns="0" bIns="0" rtlCol="0">
            <a:spAutoFit/>
          </a:bodyPr>
          <a:lstStyle/>
          <a:p>
            <a:pPr marL="16510" marR="434211" defTabSz="456898">
              <a:lnSpc>
                <a:spcPts val="1638"/>
              </a:lnSpc>
              <a:spcBef>
                <a:spcPts val="350"/>
              </a:spcBef>
            </a:pPr>
            <a:r>
              <a:rPr lang="en-US" sz="1495" b="1">
                <a:solidFill>
                  <a:srgbClr val="1F1A62"/>
                </a:solidFill>
                <a:latin typeface="Helvetica" panose="020B0604020202020204" pitchFamily="34" charset="0"/>
                <a:cs typeface="Helvetica" panose="020B0604020202020204" pitchFamily="34" charset="0"/>
              </a:rPr>
              <a:t>Incremental Tune-In Lift (Linear + Digital ad exposure)</a:t>
            </a:r>
          </a:p>
        </p:txBody>
      </p:sp>
      <p:sp>
        <p:nvSpPr>
          <p:cNvPr id="22" name="object 17">
            <a:extLst>
              <a:ext uri="{FF2B5EF4-FFF2-40B4-BE49-F238E27FC236}">
                <a16:creationId xmlns:a16="http://schemas.microsoft.com/office/drawing/2014/main" id="{D8B31A30-3548-4131-A533-1858D92440D1}"/>
              </a:ext>
            </a:extLst>
          </p:cNvPr>
          <p:cNvSpPr txBox="1"/>
          <p:nvPr/>
        </p:nvSpPr>
        <p:spPr>
          <a:xfrm>
            <a:off x="4182179" y="1454235"/>
            <a:ext cx="2174908" cy="193862"/>
          </a:xfrm>
          <a:prstGeom prst="rect">
            <a:avLst/>
          </a:prstGeom>
          <a:solidFill>
            <a:srgbClr val="1F1A62"/>
          </a:solidFill>
          <a:ln w="6350">
            <a:noFill/>
          </a:ln>
        </p:spPr>
        <p:txBody>
          <a:bodyPr vert="horz" wrap="square" lIns="121807" tIns="15226" rIns="0" bIns="24361" rtlCol="0" anchor="b" anchorCtr="0">
            <a:spAutoFit/>
          </a:bodyPr>
          <a:lstStyle/>
          <a:p>
            <a:pPr defTabSz="456898"/>
            <a:r>
              <a:rPr lang="en-US" sz="1000" b="1" spc="-20">
                <a:solidFill>
                  <a:schemeClr val="bg1"/>
                </a:solidFill>
                <a:latin typeface="Helvetica" panose="020B0604020202020204" pitchFamily="34" charset="0"/>
                <a:cs typeface="Helvetica" panose="020B0604020202020204" pitchFamily="34" charset="0"/>
              </a:rPr>
              <a:t>RESULTS</a:t>
            </a:r>
            <a:endParaRPr sz="1000">
              <a:solidFill>
                <a:schemeClr val="bg1"/>
              </a:solidFill>
              <a:latin typeface="Helvetica" panose="020B0604020202020204" pitchFamily="34" charset="0"/>
              <a:cs typeface="Helvetica" panose="020B0604020202020204" pitchFamily="34" charset="0"/>
            </a:endParaRPr>
          </a:p>
        </p:txBody>
      </p:sp>
      <p:sp>
        <p:nvSpPr>
          <p:cNvPr id="37" name="TextBox 36">
            <a:extLst>
              <a:ext uri="{FF2B5EF4-FFF2-40B4-BE49-F238E27FC236}">
                <a16:creationId xmlns:a16="http://schemas.microsoft.com/office/drawing/2014/main" id="{1D1AF5E2-B167-4242-9E8F-7FCC40595C56}"/>
              </a:ext>
            </a:extLst>
          </p:cNvPr>
          <p:cNvSpPr txBox="1"/>
          <p:nvPr/>
        </p:nvSpPr>
        <p:spPr>
          <a:xfrm>
            <a:off x="4137805" y="2654319"/>
            <a:ext cx="1092883" cy="307778"/>
          </a:xfrm>
          <a:prstGeom prst="rect">
            <a:avLst/>
          </a:prstGeom>
          <a:noFill/>
        </p:spPr>
        <p:txBody>
          <a:bodyPr wrap="square" lIns="0" tIns="0" rIns="0" bIns="0" rtlCol="0">
            <a:spAutoFit/>
          </a:bodyPr>
          <a:lstStyle/>
          <a:p>
            <a:pPr algn="r" defTabSz="456898"/>
            <a:r>
              <a:rPr lang="en-US" sz="1000">
                <a:solidFill>
                  <a:srgbClr val="1F1A62"/>
                </a:solidFill>
                <a:latin typeface="Helvetica" panose="020B0604020202020204" pitchFamily="34" charset="0"/>
                <a:cs typeface="Helvetica" panose="020B0604020202020204" pitchFamily="34" charset="0"/>
              </a:rPr>
              <a:t>UNEXPOSED</a:t>
            </a:r>
          </a:p>
          <a:p>
            <a:pPr algn="r" defTabSz="456898"/>
            <a:r>
              <a:rPr lang="en-US" sz="1000">
                <a:solidFill>
                  <a:srgbClr val="1F1A62"/>
                </a:solidFill>
                <a:latin typeface="Helvetica" panose="020B0604020202020204" pitchFamily="34" charset="0"/>
                <a:cs typeface="Helvetica" panose="020B0604020202020204" pitchFamily="34" charset="0"/>
              </a:rPr>
              <a:t>TUNE-IN RATE</a:t>
            </a:r>
          </a:p>
        </p:txBody>
      </p:sp>
      <p:sp>
        <p:nvSpPr>
          <p:cNvPr id="38" name="TextBox 37">
            <a:extLst>
              <a:ext uri="{FF2B5EF4-FFF2-40B4-BE49-F238E27FC236}">
                <a16:creationId xmlns:a16="http://schemas.microsoft.com/office/drawing/2014/main" id="{DB224F87-CF1E-464F-8CF5-2B02CDF91084}"/>
              </a:ext>
            </a:extLst>
          </p:cNvPr>
          <p:cNvSpPr txBox="1"/>
          <p:nvPr/>
        </p:nvSpPr>
        <p:spPr>
          <a:xfrm>
            <a:off x="4146047" y="2072418"/>
            <a:ext cx="1092883" cy="307778"/>
          </a:xfrm>
          <a:prstGeom prst="rect">
            <a:avLst/>
          </a:prstGeom>
          <a:noFill/>
        </p:spPr>
        <p:txBody>
          <a:bodyPr wrap="square" lIns="0" tIns="0" rIns="0" bIns="0" rtlCol="0">
            <a:spAutoFit/>
          </a:bodyPr>
          <a:lstStyle/>
          <a:p>
            <a:pPr algn="r" defTabSz="456898"/>
            <a:r>
              <a:rPr lang="en-US" sz="1000">
                <a:solidFill>
                  <a:srgbClr val="1F1A62"/>
                </a:solidFill>
                <a:latin typeface="Helvetica" panose="020B0604020202020204" pitchFamily="34" charset="0"/>
                <a:cs typeface="Helvetica" panose="020B0604020202020204" pitchFamily="34" charset="0"/>
              </a:rPr>
              <a:t>EXPOSED</a:t>
            </a:r>
          </a:p>
          <a:p>
            <a:pPr algn="r" defTabSz="456898"/>
            <a:r>
              <a:rPr lang="en-US" sz="1000">
                <a:solidFill>
                  <a:srgbClr val="1F1A62"/>
                </a:solidFill>
                <a:latin typeface="Helvetica" panose="020B0604020202020204" pitchFamily="34" charset="0"/>
                <a:cs typeface="Helvetica" panose="020B0604020202020204" pitchFamily="34" charset="0"/>
              </a:rPr>
              <a:t>TUNE-IN RATE</a:t>
            </a:r>
          </a:p>
        </p:txBody>
      </p:sp>
      <p:cxnSp>
        <p:nvCxnSpPr>
          <p:cNvPr id="40" name="Straight Arrow Connector 39">
            <a:extLst>
              <a:ext uri="{FF2B5EF4-FFF2-40B4-BE49-F238E27FC236}">
                <a16:creationId xmlns:a16="http://schemas.microsoft.com/office/drawing/2014/main" id="{EFB9872E-1C72-42CA-9896-0806B509C09F}"/>
              </a:ext>
            </a:extLst>
          </p:cNvPr>
          <p:cNvCxnSpPr>
            <a:cxnSpLocks/>
          </p:cNvCxnSpPr>
          <p:nvPr/>
        </p:nvCxnSpPr>
        <p:spPr>
          <a:xfrm flipV="1">
            <a:off x="5845136" y="2201321"/>
            <a:ext cx="974168" cy="613557"/>
          </a:xfrm>
          <a:prstGeom prst="straightConnector1">
            <a:avLst/>
          </a:prstGeom>
          <a:ln>
            <a:solidFill>
              <a:schemeClr val="bg1"/>
            </a:solidFill>
            <a:headEnd type="oval"/>
            <a:tailEnd type="triangle" w="med" len="sm"/>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4E8047E3-515E-4DA4-B3D5-FB0920F2B91A}"/>
              </a:ext>
            </a:extLst>
          </p:cNvPr>
          <p:cNvSpPr/>
          <p:nvPr/>
        </p:nvSpPr>
        <p:spPr>
          <a:xfrm>
            <a:off x="5997945" y="2246338"/>
            <a:ext cx="601074" cy="572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8"/>
            <a:endParaRPr lang="en-US" sz="1798">
              <a:solidFill>
                <a:srgbClr val="1F1A62"/>
              </a:solidFill>
              <a:latin typeface="Helvetica" panose="020B0604020202020204" pitchFamily="34" charset="0"/>
              <a:cs typeface="Helvetica" panose="020B0604020202020204" pitchFamily="34" charset="0"/>
            </a:endParaRPr>
          </a:p>
        </p:txBody>
      </p:sp>
      <p:sp>
        <p:nvSpPr>
          <p:cNvPr id="42" name="object 12">
            <a:extLst>
              <a:ext uri="{FF2B5EF4-FFF2-40B4-BE49-F238E27FC236}">
                <a16:creationId xmlns:a16="http://schemas.microsoft.com/office/drawing/2014/main" id="{654E5F61-380C-4F8C-AE62-42FC172AA2D2}"/>
              </a:ext>
            </a:extLst>
          </p:cNvPr>
          <p:cNvSpPr txBox="1"/>
          <p:nvPr/>
        </p:nvSpPr>
        <p:spPr>
          <a:xfrm>
            <a:off x="5913632" y="2399236"/>
            <a:ext cx="736351" cy="241283"/>
          </a:xfrm>
          <a:prstGeom prst="rect">
            <a:avLst/>
          </a:prstGeom>
        </p:spPr>
        <p:txBody>
          <a:bodyPr vert="horz" wrap="square" lIns="0" tIns="15684" rIns="0" bIns="0" rtlCol="0">
            <a:spAutoFit/>
          </a:bodyPr>
          <a:lstStyle/>
          <a:p>
            <a:pPr marL="16510" algn="ctr" defTabSz="456898">
              <a:spcBef>
                <a:spcPts val="124"/>
              </a:spcBef>
            </a:pPr>
            <a:r>
              <a:rPr lang="en-US" sz="1465" b="1" spc="-80">
                <a:solidFill>
                  <a:srgbClr val="1F1A62"/>
                </a:solidFill>
                <a:latin typeface="Helvetica" panose="020B0604020202020204" pitchFamily="34" charset="0"/>
                <a:cs typeface="Helvetica" panose="020B0604020202020204" pitchFamily="34" charset="0"/>
              </a:rPr>
              <a:t>67</a:t>
            </a:r>
            <a:r>
              <a:rPr sz="1465" b="1" spc="-80">
                <a:solidFill>
                  <a:srgbClr val="1F1A62"/>
                </a:solidFill>
                <a:latin typeface="Helvetica" panose="020B0604020202020204" pitchFamily="34" charset="0"/>
                <a:cs typeface="Helvetica" panose="020B0604020202020204" pitchFamily="34" charset="0"/>
              </a:rPr>
              <a:t>%</a:t>
            </a:r>
            <a:endParaRPr sz="1465" spc="-80">
              <a:solidFill>
                <a:srgbClr val="1F1A62"/>
              </a:solidFill>
              <a:latin typeface="Helvetica" panose="020B0604020202020204" pitchFamily="34" charset="0"/>
              <a:cs typeface="Helvetica" panose="020B0604020202020204" pitchFamily="34" charset="0"/>
            </a:endParaRPr>
          </a:p>
        </p:txBody>
      </p:sp>
      <p:sp>
        <p:nvSpPr>
          <p:cNvPr id="43" name="Rectangle 42">
            <a:extLst>
              <a:ext uri="{FF2B5EF4-FFF2-40B4-BE49-F238E27FC236}">
                <a16:creationId xmlns:a16="http://schemas.microsoft.com/office/drawing/2014/main" id="{0D1586D3-9AA2-4A8C-96E2-C892CA298740}"/>
              </a:ext>
            </a:extLst>
          </p:cNvPr>
          <p:cNvSpPr/>
          <p:nvPr/>
        </p:nvSpPr>
        <p:spPr>
          <a:xfrm>
            <a:off x="7504104" y="2659545"/>
            <a:ext cx="771771" cy="297325"/>
          </a:xfrm>
          <a:prstGeom prst="rect">
            <a:avLst/>
          </a:prstGeom>
        </p:spPr>
        <p:txBody>
          <a:bodyPr wrap="none">
            <a:spAutoFit/>
          </a:bodyPr>
          <a:lstStyle/>
          <a:p>
            <a:pPr defTabSz="456898"/>
            <a:r>
              <a:rPr lang="en-US" sz="1332" b="1" spc="-7">
                <a:solidFill>
                  <a:srgbClr val="1F1A62"/>
                </a:solidFill>
                <a:latin typeface="Helvetica" panose="020B0604020202020204" pitchFamily="34" charset="0"/>
                <a:cs typeface="Helvetica" panose="020B0604020202020204" pitchFamily="34" charset="0"/>
              </a:rPr>
              <a:t>1.08%</a:t>
            </a:r>
            <a:endParaRPr lang="en-US" sz="1332" b="1">
              <a:solidFill>
                <a:srgbClr val="1F1A62"/>
              </a:solidFill>
              <a:latin typeface="Helvetica" panose="020B0604020202020204" pitchFamily="34" charset="0"/>
              <a:cs typeface="Helvetica" panose="020B0604020202020204" pitchFamily="34" charset="0"/>
            </a:endParaRPr>
          </a:p>
        </p:txBody>
      </p:sp>
      <p:sp>
        <p:nvSpPr>
          <p:cNvPr id="44" name="Rectangle 43">
            <a:extLst>
              <a:ext uri="{FF2B5EF4-FFF2-40B4-BE49-F238E27FC236}">
                <a16:creationId xmlns:a16="http://schemas.microsoft.com/office/drawing/2014/main" id="{CBCD144C-3379-4007-AF1F-545593C51CE2}"/>
              </a:ext>
            </a:extLst>
          </p:cNvPr>
          <p:cNvSpPr/>
          <p:nvPr/>
        </p:nvSpPr>
        <p:spPr>
          <a:xfrm>
            <a:off x="8799504" y="2082871"/>
            <a:ext cx="772815" cy="297325"/>
          </a:xfrm>
          <a:prstGeom prst="rect">
            <a:avLst/>
          </a:prstGeom>
        </p:spPr>
        <p:txBody>
          <a:bodyPr wrap="square">
            <a:spAutoFit/>
          </a:bodyPr>
          <a:lstStyle/>
          <a:p>
            <a:pPr defTabSz="456898"/>
            <a:r>
              <a:rPr lang="en-US" sz="1332" b="1" spc="-7">
                <a:solidFill>
                  <a:srgbClr val="1F1A62"/>
                </a:solidFill>
                <a:latin typeface="Helvetica" panose="020B0604020202020204" pitchFamily="34" charset="0"/>
                <a:cs typeface="Helvetica" panose="020B0604020202020204" pitchFamily="34" charset="0"/>
              </a:rPr>
              <a:t>1.81</a:t>
            </a:r>
            <a:r>
              <a:rPr lang="en-US" sz="1332" b="1">
                <a:solidFill>
                  <a:srgbClr val="1F1A62"/>
                </a:solidFill>
                <a:latin typeface="Helvetica" panose="020B0604020202020204" pitchFamily="34" charset="0"/>
                <a:cs typeface="Helvetica" panose="020B0604020202020204" pitchFamily="34" charset="0"/>
              </a:rPr>
              <a:t>%</a:t>
            </a:r>
          </a:p>
        </p:txBody>
      </p:sp>
      <p:sp>
        <p:nvSpPr>
          <p:cNvPr id="46" name="Rectangle 45">
            <a:extLst>
              <a:ext uri="{FF2B5EF4-FFF2-40B4-BE49-F238E27FC236}">
                <a16:creationId xmlns:a16="http://schemas.microsoft.com/office/drawing/2014/main" id="{7156813C-16E4-475F-ACED-D4F34B9E5D18}"/>
              </a:ext>
            </a:extLst>
          </p:cNvPr>
          <p:cNvSpPr/>
          <p:nvPr/>
        </p:nvSpPr>
        <p:spPr>
          <a:xfrm>
            <a:off x="4170793" y="3341666"/>
            <a:ext cx="5724529" cy="230832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Households exposed to both the </a:t>
            </a:r>
            <a:r>
              <a:rPr kumimoji="0" lang="en-US" sz="1200" b="1" i="0" u="none" strike="noStrike" kern="1200" cap="none" spc="0" normalizeH="0" baseline="0" noProof="0">
                <a:ln>
                  <a:noFill/>
                </a:ln>
                <a:solidFill>
                  <a:srgbClr val="ED3C8D"/>
                </a:solidFill>
                <a:effectLst/>
                <a:uLnTx/>
                <a:uFillTx/>
                <a:latin typeface="Helvetica"/>
                <a:ea typeface="+mn-ea"/>
                <a:cs typeface="+mn-cs"/>
              </a:rPr>
              <a:t>linear and digital </a:t>
            </a:r>
            <a:r>
              <a:rPr lang="en-US" sz="1200" b="1">
                <a:solidFill>
                  <a:srgbClr val="ED3C8D"/>
                </a:solidFill>
                <a:latin typeface="Helvetica"/>
              </a:rPr>
              <a:t>campaign</a:t>
            </a:r>
            <a:r>
              <a:rPr kumimoji="0" lang="en-US" sz="1200" b="1" i="0" u="none" strike="noStrike" kern="1200" cap="none" spc="0" normalizeH="0" baseline="0" noProof="0">
                <a:ln>
                  <a:noFill/>
                </a:ln>
                <a:solidFill>
                  <a:srgbClr val="ED3C8D"/>
                </a:solidFill>
                <a:effectLst/>
                <a:uLnTx/>
                <a:uFillTx/>
                <a:latin typeface="Helvetica"/>
                <a:ea typeface="+mn-ea"/>
                <a:cs typeface="+mn-cs"/>
              </a:rPr>
              <a:t> converted at an average rate that was 67% higher</a:t>
            </a:r>
            <a:r>
              <a:rPr kumimoji="0" lang="en-US" sz="1200" b="0" i="0" u="none" strike="noStrike" kern="1200" cap="none" spc="0" normalizeH="0" baseline="0" noProof="0">
                <a:ln>
                  <a:noFill/>
                </a:ln>
                <a:solidFill>
                  <a:srgbClr val="1F1A62"/>
                </a:solidFill>
                <a:effectLst/>
                <a:uLnTx/>
                <a:uFillTx/>
                <a:latin typeface="Helvetica"/>
                <a:ea typeface="+mn-ea"/>
                <a:cs typeface="+mn-cs"/>
              </a:rPr>
              <a:t> than that of the average non-exposed households.</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1200" b="1" i="0" u="none" strike="noStrike" kern="1200" cap="none" spc="0" normalizeH="0" baseline="0" noProof="0">
              <a:ln>
                <a:noFill/>
              </a:ln>
              <a:solidFill>
                <a:srgbClr val="ED3C8D"/>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ED3C8D"/>
                </a:solidFill>
                <a:effectLst/>
                <a:uLnTx/>
                <a:uFillTx/>
                <a:latin typeface="Helvetica"/>
                <a:ea typeface="+mn-ea"/>
                <a:cs typeface="Helvetica"/>
              </a:rPr>
              <a:t>11.8% </a:t>
            </a:r>
            <a:r>
              <a:rPr kumimoji="0" lang="en-US" sz="1200" i="0" u="none" strike="noStrike" kern="1200" cap="none" spc="0" normalizeH="0" baseline="0" noProof="0">
                <a:ln>
                  <a:noFill/>
                </a:ln>
                <a:solidFill>
                  <a:srgbClr val="1F1A62"/>
                </a:solidFill>
                <a:effectLst/>
                <a:uLnTx/>
                <a:uFillTx/>
                <a:latin typeface="Helvetica"/>
                <a:ea typeface="+mn-ea"/>
                <a:cs typeface="Helvetica"/>
              </a:rPr>
              <a:t>of medium (11-50 imps) exposed Linear-only converted households tuned to four or more (4+) summer movies across the 8 campaign weeks</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120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ED3C8D"/>
                </a:solidFill>
                <a:effectLst/>
                <a:uLnTx/>
                <a:uFillTx/>
                <a:latin typeface="Helvetica"/>
                <a:ea typeface="+mn-ea"/>
                <a:cs typeface="Helvetica"/>
              </a:rPr>
              <a:t>38.3% </a:t>
            </a:r>
            <a:r>
              <a:rPr kumimoji="0" lang="en-US" sz="1200" i="0" u="none" strike="noStrike" kern="1200" cap="none" spc="0" normalizeH="0" baseline="0" noProof="0">
                <a:ln>
                  <a:noFill/>
                </a:ln>
                <a:solidFill>
                  <a:srgbClr val="1F1A62"/>
                </a:solidFill>
                <a:effectLst/>
                <a:uLnTx/>
                <a:uFillTx/>
                <a:latin typeface="Helvetica"/>
                <a:ea typeface="+mn-ea"/>
                <a:cs typeface="Helvetica"/>
              </a:rPr>
              <a:t>of heavy (51+ imps) exposed Linear-only converted households tuned to four or more (4+) summer movies across the 8 campaign weeks</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120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i="0" u="none" strike="noStrike" kern="1200" cap="none" spc="0" normalizeH="0" baseline="0" noProof="0">
                <a:ln>
                  <a:noFill/>
                </a:ln>
                <a:solidFill>
                  <a:srgbClr val="1F1A62"/>
                </a:solidFill>
                <a:effectLst/>
                <a:uLnTx/>
                <a:uFillTx/>
                <a:latin typeface="Helvetica"/>
                <a:ea typeface="+mn-ea"/>
                <a:cs typeface="Helvetica"/>
              </a:rPr>
              <a:t>Exposed households displayed the highest tune-in conversion rates during Daytime (9A-6P) and Primetime (6P-12A)</a:t>
            </a:r>
          </a:p>
        </p:txBody>
      </p:sp>
      <p:sp>
        <p:nvSpPr>
          <p:cNvPr id="36" name="Rectangle 35">
            <a:extLst>
              <a:ext uri="{FF2B5EF4-FFF2-40B4-BE49-F238E27FC236}">
                <a16:creationId xmlns:a16="http://schemas.microsoft.com/office/drawing/2014/main" id="{171D4B7C-F583-42A3-A368-E58118BAD768}"/>
              </a:ext>
            </a:extLst>
          </p:cNvPr>
          <p:cNvSpPr/>
          <p:nvPr/>
        </p:nvSpPr>
        <p:spPr>
          <a:xfrm>
            <a:off x="170666" y="1052616"/>
            <a:ext cx="3844122" cy="5416868"/>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200">
                <a:solidFill>
                  <a:srgbClr val="1F1A62"/>
                </a:solidFill>
                <a:latin typeface="Helvetica"/>
                <a:cs typeface="Helvetica"/>
              </a:rPr>
              <a:t>A cable TV network wanted to drive viewership to their summer programming</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200">
                <a:solidFill>
                  <a:srgbClr val="1F1A62"/>
                </a:solidFill>
                <a:latin typeface="Helvetica"/>
              </a:rPr>
              <a:t>The network utilized addressable TV to target specific households and optimize creative throughout the week in addition to IP targeting which involved pre-roll videos and display ads to the same targeted household segments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Households who have viewed the network but are “non-heavy”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Targeted households who have viewed competitive programming</a:t>
            </a:r>
            <a:endParaRPr kumimoji="0" lang="en-US" sz="1200" b="1"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6"/>
              </a:buBlip>
              <a:defRPr/>
            </a:pPr>
            <a:r>
              <a:rPr lang="en-US" sz="1200">
                <a:solidFill>
                  <a:srgbClr val="1F1A62"/>
                </a:solidFill>
                <a:latin typeface="Helvetica"/>
                <a:cs typeface="Helvetica"/>
              </a:rPr>
              <a:t>Households exposed to both the </a:t>
            </a:r>
            <a:r>
              <a:rPr lang="en-US" sz="1200">
                <a:solidFill>
                  <a:srgbClr val="ED3C8D"/>
                </a:solidFill>
                <a:latin typeface="Helvetica"/>
                <a:cs typeface="Helvetica"/>
              </a:rPr>
              <a:t>linear TV and OTT campaign converted at an average rate that was 67% higher</a:t>
            </a:r>
            <a:r>
              <a:rPr lang="en-US" sz="1200">
                <a:solidFill>
                  <a:srgbClr val="1F1A62"/>
                </a:solidFill>
                <a:latin typeface="Helvetica"/>
                <a:cs typeface="Helvetica"/>
              </a:rPr>
              <a:t> than that of the average non-exposed household</a:t>
            </a:r>
          </a:p>
          <a:p>
            <a:pPr>
              <a:defRPr/>
            </a:pPr>
            <a:endParaRPr lang="en-US" sz="1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6"/>
              </a:buBlip>
              <a:defRPr/>
            </a:pPr>
            <a:r>
              <a:rPr lang="en-US" sz="1200">
                <a:solidFill>
                  <a:srgbClr val="1F1A62"/>
                </a:solidFill>
                <a:latin typeface="Helvetica"/>
                <a:cs typeface="Helvetica"/>
              </a:rPr>
              <a:t>New York Interconnect / Addressable TV, OTT (Digital)</a:t>
            </a:r>
            <a:endParaRPr lang="en-US" sz="1400" b="1">
              <a:solidFill>
                <a:srgbClr val="1F1A62"/>
              </a:solidFill>
              <a:latin typeface="Helvetica"/>
              <a:cs typeface="Helvetica"/>
            </a:endParaRPr>
          </a:p>
        </p:txBody>
      </p:sp>
      <p:sp>
        <p:nvSpPr>
          <p:cNvPr id="47" name="object 35">
            <a:extLst>
              <a:ext uri="{FF2B5EF4-FFF2-40B4-BE49-F238E27FC236}">
                <a16:creationId xmlns:a16="http://schemas.microsoft.com/office/drawing/2014/main" id="{AC152552-126C-45DC-98F1-792C1D217259}"/>
              </a:ext>
            </a:extLst>
          </p:cNvPr>
          <p:cNvSpPr txBox="1"/>
          <p:nvPr/>
        </p:nvSpPr>
        <p:spPr>
          <a:xfrm>
            <a:off x="10509459" y="2444196"/>
            <a:ext cx="1634916" cy="469340"/>
          </a:xfrm>
          <a:prstGeom prst="rect">
            <a:avLst/>
          </a:prstGeom>
        </p:spPr>
        <p:txBody>
          <a:bodyPr vert="horz" wrap="square" lIns="0" tIns="20301" rIns="0" bIns="0" rtlCol="0">
            <a:spAutoFit/>
          </a:bodyPr>
          <a:lstStyle/>
          <a:p>
            <a:pPr marL="0" marR="0" lvl="0" indent="0" algn="l" defTabSz="456898" rtl="0" eaLnBrk="1" fontAlgn="auto" latinLnBrk="0" hangingPunct="1">
              <a:lnSpc>
                <a:spcPts val="833"/>
              </a:lnSpc>
              <a:spcBef>
                <a:spcPts val="1139"/>
              </a:spcBef>
              <a:spcAft>
                <a:spcPts val="0"/>
              </a:spcAft>
              <a:buClrTx/>
              <a:buSzTx/>
              <a:buFontTx/>
              <a:buNone/>
              <a:tabLst/>
              <a:defRPr/>
            </a:pPr>
            <a:r>
              <a:rPr kumimoji="0" lang="en-US" sz="1000" b="1" i="0" u="none" strike="noStrike" kern="1200" cap="none" spc="0"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Targeted Households</a:t>
            </a: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0" marR="0" lvl="0" indent="0" algn="l" defTabSz="456898" rtl="0" eaLnBrk="1" fontAlgn="auto" latinLnBrk="0" hangingPunct="1">
              <a:lnSpc>
                <a:spcPts val="2724"/>
              </a:lnSpc>
              <a:spcBef>
                <a:spcPts val="0"/>
              </a:spcBef>
              <a:spcAft>
                <a:spcPts val="0"/>
              </a:spcAft>
              <a:buClrTx/>
              <a:buSzTx/>
              <a:buFontTx/>
              <a:buNone/>
              <a:tabLst/>
              <a:defRPr/>
            </a:pPr>
            <a:r>
              <a:rPr kumimoji="0" lang="en-US" sz="2400" b="0" i="0" u="none" strike="noStrike" kern="1200" cap="none" spc="-67" normalizeH="0" baseline="0" noProof="0">
                <a:ln>
                  <a:noFill/>
                </a:ln>
                <a:solidFill>
                  <a:srgbClr val="ED3C8D"/>
                </a:solidFill>
                <a:effectLst/>
                <a:uLnTx/>
                <a:uFillTx/>
                <a:latin typeface="Helvetica" panose="020B0604020202020204" pitchFamily="34" charset="0"/>
                <a:ea typeface="Arial" charset="0"/>
                <a:cs typeface="Helvetica" panose="020B0604020202020204" pitchFamily="34" charset="0"/>
              </a:rPr>
              <a:t>376,358*</a:t>
            </a:r>
          </a:p>
        </p:txBody>
      </p:sp>
      <p:sp>
        <p:nvSpPr>
          <p:cNvPr id="48" name="object 35">
            <a:extLst>
              <a:ext uri="{FF2B5EF4-FFF2-40B4-BE49-F238E27FC236}">
                <a16:creationId xmlns:a16="http://schemas.microsoft.com/office/drawing/2014/main" id="{F1D1A3E0-FF9D-4130-A92D-E20D7DBBF7F3}"/>
              </a:ext>
            </a:extLst>
          </p:cNvPr>
          <p:cNvSpPr txBox="1"/>
          <p:nvPr/>
        </p:nvSpPr>
        <p:spPr>
          <a:xfrm>
            <a:off x="10509459" y="3316838"/>
            <a:ext cx="1634916" cy="469340"/>
          </a:xfrm>
          <a:prstGeom prst="rect">
            <a:avLst/>
          </a:prstGeom>
        </p:spPr>
        <p:txBody>
          <a:bodyPr vert="horz" wrap="square" lIns="0" tIns="20301" rIns="0" bIns="0" rtlCol="0">
            <a:spAutoFit/>
          </a:bodyPr>
          <a:lstStyle/>
          <a:p>
            <a:pPr marL="16918" marR="0" lvl="0" indent="0" algn="l" defTabSz="456898" rtl="0" eaLnBrk="1" fontAlgn="auto" latinLnBrk="0" hangingPunct="1">
              <a:lnSpc>
                <a:spcPts val="833"/>
              </a:lnSpc>
              <a:spcBef>
                <a:spcPts val="1139"/>
              </a:spcBef>
              <a:spcAft>
                <a:spcPts val="0"/>
              </a:spcAft>
              <a:buClrTx/>
              <a:buSzTx/>
              <a:buFontTx/>
              <a:buNone/>
              <a:tabLst/>
              <a:defRPr/>
            </a:pPr>
            <a:r>
              <a:rPr kumimoji="0" lang="en-US" sz="1000" b="1"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TV Impressions</a:t>
            </a: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0" marR="0" lvl="0" indent="0" algn="l" defTabSz="456898" rtl="0" eaLnBrk="1" fontAlgn="auto" latinLnBrk="0" hangingPunct="1">
              <a:lnSpc>
                <a:spcPts val="2724"/>
              </a:lnSpc>
              <a:spcBef>
                <a:spcPts val="0"/>
              </a:spcBef>
              <a:spcAft>
                <a:spcPts val="0"/>
              </a:spcAft>
              <a:buClrTx/>
              <a:buSzTx/>
              <a:buFontTx/>
              <a:buNone/>
              <a:tabLst/>
              <a:defRPr/>
            </a:pPr>
            <a:r>
              <a:rPr kumimoji="0" lang="en-US" sz="2400" b="0" i="0" u="none" strike="noStrike" kern="1200" cap="none" spc="-67" normalizeH="0" baseline="0" noProof="0">
                <a:ln>
                  <a:noFill/>
                </a:ln>
                <a:solidFill>
                  <a:srgbClr val="ED3C8D"/>
                </a:solidFill>
                <a:effectLst/>
                <a:uLnTx/>
                <a:uFillTx/>
                <a:latin typeface="Helvetica" panose="020B0604020202020204" pitchFamily="34" charset="0"/>
                <a:ea typeface="Arial" charset="0"/>
                <a:cs typeface="Helvetica" panose="020B0604020202020204" pitchFamily="34" charset="0"/>
              </a:rPr>
              <a:t>21.4MM</a:t>
            </a:r>
          </a:p>
        </p:txBody>
      </p:sp>
      <p:sp>
        <p:nvSpPr>
          <p:cNvPr id="50" name="object 35">
            <a:extLst>
              <a:ext uri="{FF2B5EF4-FFF2-40B4-BE49-F238E27FC236}">
                <a16:creationId xmlns:a16="http://schemas.microsoft.com/office/drawing/2014/main" id="{0F450856-3D43-45EA-A855-E32C72307AB0}"/>
              </a:ext>
            </a:extLst>
          </p:cNvPr>
          <p:cNvSpPr txBox="1"/>
          <p:nvPr/>
        </p:nvSpPr>
        <p:spPr>
          <a:xfrm>
            <a:off x="10509459" y="4189480"/>
            <a:ext cx="1634916" cy="469340"/>
          </a:xfrm>
          <a:prstGeom prst="rect">
            <a:avLst/>
          </a:prstGeom>
        </p:spPr>
        <p:txBody>
          <a:bodyPr vert="horz" wrap="square" lIns="0" tIns="20301" rIns="0" bIns="0" rtlCol="0">
            <a:spAutoFit/>
          </a:bodyPr>
          <a:lstStyle/>
          <a:p>
            <a:pPr marL="16918" marR="0" lvl="0" indent="0" algn="l" defTabSz="456898" rtl="0" eaLnBrk="1" fontAlgn="auto" latinLnBrk="0" hangingPunct="1">
              <a:lnSpc>
                <a:spcPts val="833"/>
              </a:lnSpc>
              <a:spcBef>
                <a:spcPts val="1139"/>
              </a:spcBef>
              <a:spcAft>
                <a:spcPts val="0"/>
              </a:spcAft>
              <a:buClrTx/>
              <a:buSzTx/>
              <a:buFontTx/>
              <a:buNone/>
              <a:tabLst/>
              <a:defRPr/>
            </a:pPr>
            <a:r>
              <a:rPr kumimoji="0" lang="en-US" sz="1000" b="1"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Digital/OTT Impressions</a:t>
            </a: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0" marR="0" lvl="0" indent="0" algn="l" defTabSz="456898" rtl="0" eaLnBrk="1" fontAlgn="auto" latinLnBrk="0" hangingPunct="1">
              <a:lnSpc>
                <a:spcPts val="2724"/>
              </a:lnSpc>
              <a:spcBef>
                <a:spcPts val="0"/>
              </a:spcBef>
              <a:spcAft>
                <a:spcPts val="0"/>
              </a:spcAft>
              <a:buClrTx/>
              <a:buSzTx/>
              <a:buFontTx/>
              <a:buNone/>
              <a:tabLst/>
              <a:defRPr/>
            </a:pPr>
            <a:r>
              <a:rPr kumimoji="0" lang="en-US" sz="2400" b="0" i="0" u="none" strike="noStrike" kern="1200" cap="none" spc="-67" normalizeH="0" baseline="0" noProof="0">
                <a:ln>
                  <a:noFill/>
                </a:ln>
                <a:solidFill>
                  <a:srgbClr val="ED3C8D"/>
                </a:solidFill>
                <a:effectLst/>
                <a:uLnTx/>
                <a:uFillTx/>
                <a:latin typeface="Helvetica" panose="020B0604020202020204" pitchFamily="34" charset="0"/>
                <a:ea typeface="Arial" charset="0"/>
                <a:cs typeface="Helvetica" panose="020B0604020202020204" pitchFamily="34" charset="0"/>
              </a:rPr>
              <a:t>5.8MM</a:t>
            </a:r>
          </a:p>
        </p:txBody>
      </p:sp>
      <p:cxnSp>
        <p:nvCxnSpPr>
          <p:cNvPr id="51" name="Straight Connector 50">
            <a:extLst>
              <a:ext uri="{FF2B5EF4-FFF2-40B4-BE49-F238E27FC236}">
                <a16:creationId xmlns:a16="http://schemas.microsoft.com/office/drawing/2014/main" id="{F8DB76C6-08B6-442D-86F2-4AA02BC5F5F7}"/>
              </a:ext>
            </a:extLst>
          </p:cNvPr>
          <p:cNvCxnSpPr>
            <a:cxnSpLocks/>
          </p:cNvCxnSpPr>
          <p:nvPr/>
        </p:nvCxnSpPr>
        <p:spPr>
          <a:xfrm>
            <a:off x="10310909" y="2435166"/>
            <a:ext cx="0" cy="3434887"/>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52" name="Picture 2" descr="Image result for ny interconnect logo">
            <a:extLst>
              <a:ext uri="{FF2B5EF4-FFF2-40B4-BE49-F238E27FC236}">
                <a16:creationId xmlns:a16="http://schemas.microsoft.com/office/drawing/2014/main" id="{B6E73CB0-7B08-4372-956D-DC0D96B9A1A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035418" y="6085783"/>
            <a:ext cx="2003342" cy="350107"/>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5AEA6708-A47F-4995-8C5A-2D59E2CEBE78}"/>
              </a:ext>
            </a:extLst>
          </p:cNvPr>
          <p:cNvSpPr/>
          <p:nvPr/>
        </p:nvSpPr>
        <p:spPr>
          <a:xfrm>
            <a:off x="4070632" y="260117"/>
            <a:ext cx="7109556" cy="830997"/>
          </a:xfrm>
          <a:prstGeom prst="rect">
            <a:avLst/>
          </a:prstGeom>
          <a:noFill/>
        </p:spPr>
        <p:txBody>
          <a:bodyPr wrap="square" lIns="0">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400" b="0" i="0" u="none" strike="noStrike" kern="1200" cap="none" spc="0" normalizeH="0" baseline="0" noProof="0">
                <a:ln>
                  <a:noFill/>
                </a:ln>
                <a:solidFill>
                  <a:srgbClr val="1F1A62"/>
                </a:solidFill>
                <a:effectLst/>
                <a:uLnTx/>
                <a:uFillTx/>
                <a:latin typeface="Helvetica"/>
                <a:ea typeface="+mn-ea"/>
                <a:cs typeface="Helvetica"/>
              </a:rPr>
              <a:t>An audience-targeted linear &amp; digital campaign drove </a:t>
            </a:r>
            <a:r>
              <a:rPr kumimoji="0" lang="en-US" sz="2400" b="0" i="0" u="none" strike="noStrike" kern="1200" cap="none" spc="0" normalizeH="0" baseline="0" noProof="0">
                <a:ln>
                  <a:noFill/>
                </a:ln>
                <a:solidFill>
                  <a:srgbClr val="ED3C8D"/>
                </a:solidFill>
                <a:effectLst/>
                <a:uLnTx/>
                <a:uFillTx/>
                <a:latin typeface="Helvetica"/>
                <a:ea typeface="+mn-ea"/>
                <a:cs typeface="Helvetica"/>
              </a:rPr>
              <a:t>TV tune-in conversion </a:t>
            </a:r>
            <a:r>
              <a:rPr lang="en-US" sz="2400">
                <a:solidFill>
                  <a:srgbClr val="1F1A62"/>
                </a:solidFill>
                <a:latin typeface="Helvetica"/>
              </a:rPr>
              <a:t>for a cable TV network</a:t>
            </a:r>
          </a:p>
        </p:txBody>
      </p:sp>
    </p:spTree>
    <p:extLst>
      <p:ext uri="{BB962C8B-B14F-4D97-AF65-F5344CB8AC3E}">
        <p14:creationId xmlns:p14="http://schemas.microsoft.com/office/powerpoint/2010/main" val="630880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30791F3-F9F2-4C18-9230-FBBCFF92238E}"/>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8" name="Rectangle 47">
            <a:extLst>
              <a:ext uri="{FF2B5EF4-FFF2-40B4-BE49-F238E27FC236}">
                <a16:creationId xmlns:a16="http://schemas.microsoft.com/office/drawing/2014/main" id="{BACBFF1D-09E2-4FF3-904B-31330D2E766A}"/>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640DE601-3B2F-4DB8-9D5E-C962BDCC6268}"/>
              </a:ext>
            </a:extLst>
          </p:cNvPr>
          <p:cNvSpPr/>
          <p:nvPr/>
        </p:nvSpPr>
        <p:spPr>
          <a:xfrm>
            <a:off x="125016" y="35145"/>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Beauty / Retail </a:t>
            </a:r>
          </a:p>
        </p:txBody>
      </p:sp>
      <p:sp>
        <p:nvSpPr>
          <p:cNvPr id="86" name="Rectangle 85">
            <a:extLst>
              <a:ext uri="{FF2B5EF4-FFF2-40B4-BE49-F238E27FC236}">
                <a16:creationId xmlns:a16="http://schemas.microsoft.com/office/drawing/2014/main" id="{F87E1410-1579-44CE-A77F-1E01BE4C6FD9}"/>
              </a:ext>
            </a:extLst>
          </p:cNvPr>
          <p:cNvSpPr/>
          <p:nvPr/>
        </p:nvSpPr>
        <p:spPr>
          <a:xfrm>
            <a:off x="170666" y="1052616"/>
            <a:ext cx="3844122" cy="541686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Increase store traffic for a beauty retail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Using their Precision1 tool, Lifetime created custom linear and digital targets (Nielsen MRI / Krux), tracked ad exposure on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Vizio</a:t>
            </a:r>
            <a:r>
              <a:rPr kumimoji="0" lang="en-US" sz="1200" b="0" i="0" u="none" strike="noStrike" kern="1200" cap="none" spc="0" normalizeH="0" baseline="0" noProof="0">
                <a:ln>
                  <a:noFill/>
                </a:ln>
                <a:solidFill>
                  <a:srgbClr val="1F1A62"/>
                </a:solidFill>
                <a:effectLst/>
                <a:uLnTx/>
                <a:uFillTx/>
                <a:latin typeface="Helvetica"/>
                <a:ea typeface="+mn-ea"/>
                <a:cs typeface="Helvetica"/>
              </a:rPr>
              <a:t> smart TVs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iSpot</a:t>
            </a:r>
            <a:r>
              <a:rPr kumimoji="0" lang="en-US" sz="1200" b="0" i="0" u="none" strike="noStrike" kern="1200" cap="none" spc="0" normalizeH="0" baseline="0" noProof="0">
                <a:ln>
                  <a:noFill/>
                </a:ln>
                <a:solidFill>
                  <a:srgbClr val="1F1A62"/>
                </a:solidFill>
                <a:effectLst/>
                <a:uLnTx/>
                <a:uFillTx/>
                <a:latin typeface="Helvetica"/>
                <a:ea typeface="+mn-ea"/>
                <a:cs typeface="Helvetica"/>
              </a:rPr>
              <a:t>), resolved identities (LiveRamp / Experian) and measured foot traffic to retail locations via mobile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PlaceIQ</a:t>
            </a:r>
            <a:r>
              <a:rPr kumimoji="0" lang="en-US" sz="1200" b="0" i="0" u="none" strike="noStrike" kern="1200" cap="none" spc="0" normalizeH="0" baseline="0" noProof="0">
                <a:ln>
                  <a:noFill/>
                </a:ln>
                <a:solidFill>
                  <a:srgbClr val="1F1A62"/>
                </a:solidFill>
                <a:effectLst/>
                <a:uLnTx/>
                <a:uFillTx/>
                <a:latin typeface="Helvetica"/>
                <a:ea typeface="+mn-ea"/>
                <a:cs typeface="Helvetica"/>
              </a:rPr>
              <a:t>) </a:t>
            </a:r>
          </a:p>
          <a:p>
            <a:pPr marL="742950" marR="0" lvl="1"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Partnered with </a:t>
            </a:r>
            <a:r>
              <a:rPr kumimoji="0" lang="en-US" sz="1050" b="0" i="0" u="none" strike="noStrike" kern="1200" cap="none" spc="0" normalizeH="0" baseline="0" noProof="0" err="1">
                <a:ln>
                  <a:noFill/>
                </a:ln>
                <a:solidFill>
                  <a:srgbClr val="1F1A62"/>
                </a:solidFill>
                <a:effectLst/>
                <a:uLnTx/>
                <a:uFillTx/>
                <a:latin typeface="Helvetica"/>
                <a:ea typeface="+mn-ea"/>
                <a:cs typeface="Helvetica"/>
              </a:rPr>
              <a:t>iSpot</a:t>
            </a:r>
            <a:r>
              <a:rPr kumimoji="0" lang="en-US" sz="1050" b="0" i="0" u="none" strike="noStrike" kern="1200" cap="none" spc="0" normalizeH="0" baseline="0" noProof="0">
                <a:ln>
                  <a:noFill/>
                </a:ln>
                <a:solidFill>
                  <a:srgbClr val="1F1A62"/>
                </a:solidFill>
                <a:effectLst/>
                <a:uLnTx/>
                <a:uFillTx/>
                <a:latin typeface="Helvetica"/>
                <a:ea typeface="+mn-ea"/>
                <a:cs typeface="Helvetica"/>
              </a:rPr>
              <a:t> to develop attribution analysis to guarantee conversion lift based on data from year prior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Beauty Enthusiasts – custom target created using Nielsen MRI (linear) and Krux (digital)</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200">
                <a:solidFill>
                  <a:srgbClr val="1F1A62"/>
                </a:solidFill>
                <a:latin typeface="Helvetica"/>
              </a:rPr>
              <a:t>Through audience-based targeting and measurement, Lifetime </a:t>
            </a:r>
            <a:r>
              <a:rPr kumimoji="0" lang="en-US" sz="1200" b="0" i="0" u="none" strike="noStrike" kern="1200" cap="none" spc="0" normalizeH="0" baseline="0" noProof="0">
                <a:ln>
                  <a:noFill/>
                </a:ln>
                <a:solidFill>
                  <a:srgbClr val="1F1A62"/>
                </a:solidFill>
                <a:effectLst/>
                <a:uLnTx/>
                <a:uFillTx/>
                <a:latin typeface="Helvetica"/>
                <a:ea typeface="+mn-ea"/>
                <a:cs typeface="Helvetica"/>
              </a:rPr>
              <a:t>delivered an </a:t>
            </a:r>
            <a:r>
              <a:rPr kumimoji="0" lang="en-US" sz="1200" b="0" i="0" u="none" strike="noStrike" kern="1200" cap="none" spc="0" normalizeH="0" baseline="0" noProof="0">
                <a:ln>
                  <a:noFill/>
                </a:ln>
                <a:solidFill>
                  <a:srgbClr val="ED3C8D"/>
                </a:solidFill>
                <a:effectLst/>
                <a:uLnTx/>
                <a:uFillTx/>
                <a:latin typeface="Helvetica"/>
                <a:ea typeface="+mn-ea"/>
                <a:cs typeface="Helvetica"/>
              </a:rPr>
              <a:t>in-store conversion rate lift (CRL) 10x greater than the guarantee</a:t>
            </a:r>
            <a:endParaRPr kumimoji="0" lang="en-US" sz="1200" b="1" i="0" u="none" strike="noStrike" kern="1200" cap="none" spc="0" normalizeH="0" baseline="0" noProof="0">
              <a:ln>
                <a:noFill/>
              </a:ln>
              <a:solidFill>
                <a:srgbClr val="ED3C8D"/>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A+E Networks’ Precision1 / Multiplatform TV</a:t>
            </a: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66254" y="0"/>
            <a:ext cx="1925746" cy="1121358"/>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B7E3B61A-BE8C-4247-ADC5-68D9BB4BD8A5}"/>
              </a:ext>
            </a:extLst>
          </p:cNvPr>
          <p:cNvSpPr txBox="1"/>
          <p:nvPr/>
        </p:nvSpPr>
        <p:spPr>
          <a:xfrm>
            <a:off x="3975332" y="6114143"/>
            <a:ext cx="63196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A+E Networks,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“Beauty Enthusiast” Precision + Performance Case Study</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Audience targets based on data from Nielsen MRI (Linear) and Krux (Digital). *Retail locations included in malls and shopping centers in addition to being stand-alone structures. Data partners: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iSpot</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Vizio</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LiveRamp, Experian, </a:t>
            </a:r>
            <a:r>
              <a:rPr kumimoji="0" lang="en-US" sz="8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PlaceIQ</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Flight duration: 9/1/19 – 12/24/19, with a 14-day attribution window.</a:t>
            </a:r>
          </a:p>
        </p:txBody>
      </p:sp>
      <p:sp>
        <p:nvSpPr>
          <p:cNvPr id="37" name="Rectangle 36">
            <a:extLst>
              <a:ext uri="{FF2B5EF4-FFF2-40B4-BE49-F238E27FC236}">
                <a16:creationId xmlns:a16="http://schemas.microsoft.com/office/drawing/2014/main" id="{36434559-92BB-4CE5-AD5A-4561CA859423}"/>
              </a:ext>
            </a:extLst>
          </p:cNvPr>
          <p:cNvSpPr/>
          <p:nvPr/>
        </p:nvSpPr>
        <p:spPr>
          <a:xfrm>
            <a:off x="5110616" y="2011363"/>
            <a:ext cx="1597540" cy="1226054"/>
          </a:xfrm>
          <a:prstGeom prst="rect">
            <a:avLst/>
          </a:prstGeom>
          <a:solidFill>
            <a:srgbClr val="E2E8F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Linear Precision1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“Beauty Enthusiast” target created using Nielsen MRI data source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Airing on Lifetime only</a:t>
            </a:r>
          </a:p>
        </p:txBody>
      </p:sp>
      <p:sp>
        <p:nvSpPr>
          <p:cNvPr id="38" name="Rectangle 37">
            <a:extLst>
              <a:ext uri="{FF2B5EF4-FFF2-40B4-BE49-F238E27FC236}">
                <a16:creationId xmlns:a16="http://schemas.microsoft.com/office/drawing/2014/main" id="{6092B6AB-C1B5-45E6-8F8C-ECFC3561738B}"/>
              </a:ext>
            </a:extLst>
          </p:cNvPr>
          <p:cNvSpPr/>
          <p:nvPr/>
        </p:nvSpPr>
        <p:spPr>
          <a:xfrm>
            <a:off x="7089023" y="2011363"/>
            <a:ext cx="1597540" cy="1226054"/>
          </a:xfrm>
          <a:prstGeom prst="rect">
            <a:avLst/>
          </a:prstGeom>
          <a:solidFill>
            <a:srgbClr val="E2E8F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Digital Precision1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“Beauty Enthusiast” target created using Krux data source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Airing on Lifetime only</a:t>
            </a:r>
          </a:p>
        </p:txBody>
      </p:sp>
      <p:sp>
        <p:nvSpPr>
          <p:cNvPr id="39" name="Rectangle 38">
            <a:extLst>
              <a:ext uri="{FF2B5EF4-FFF2-40B4-BE49-F238E27FC236}">
                <a16:creationId xmlns:a16="http://schemas.microsoft.com/office/drawing/2014/main" id="{C55B6990-C705-4CE8-9F9F-AC78E9147117}"/>
              </a:ext>
            </a:extLst>
          </p:cNvPr>
          <p:cNvSpPr/>
          <p:nvPr/>
        </p:nvSpPr>
        <p:spPr>
          <a:xfrm>
            <a:off x="10163507" y="2011363"/>
            <a:ext cx="1929950" cy="1226054"/>
          </a:xfrm>
          <a:prstGeom prst="rect">
            <a:avLst/>
          </a:prstGeom>
          <a:solidFill>
            <a:srgbClr val="E2E8F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Business Outcomes Guarantee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+8% Conversion Rate Lift in Fall/Holiday foot traffic </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to store locations vs. year prior</a:t>
            </a:r>
          </a:p>
        </p:txBody>
      </p:sp>
      <p:sp>
        <p:nvSpPr>
          <p:cNvPr id="40" name="Plus Sign 39">
            <a:extLst>
              <a:ext uri="{FF2B5EF4-FFF2-40B4-BE49-F238E27FC236}">
                <a16:creationId xmlns:a16="http://schemas.microsoft.com/office/drawing/2014/main" id="{DCEBD51C-4E79-4232-AE11-91D1EBC5FD25}"/>
              </a:ext>
            </a:extLst>
          </p:cNvPr>
          <p:cNvSpPr/>
          <p:nvPr/>
        </p:nvSpPr>
        <p:spPr>
          <a:xfrm>
            <a:off x="6773725" y="2506836"/>
            <a:ext cx="265447" cy="235109"/>
          </a:xfrm>
          <a:prstGeom prst="mathPlus">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1" name="Equals 40">
            <a:extLst>
              <a:ext uri="{FF2B5EF4-FFF2-40B4-BE49-F238E27FC236}">
                <a16:creationId xmlns:a16="http://schemas.microsoft.com/office/drawing/2014/main" id="{1E36C2FF-4695-47F1-BCA0-3798C89A547C}"/>
              </a:ext>
            </a:extLst>
          </p:cNvPr>
          <p:cNvSpPr/>
          <p:nvPr/>
        </p:nvSpPr>
        <p:spPr>
          <a:xfrm>
            <a:off x="8744273" y="2501181"/>
            <a:ext cx="329674" cy="246419"/>
          </a:xfrm>
          <a:prstGeom prst="mathEqual">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2" name="TextBox 41">
            <a:extLst>
              <a:ext uri="{FF2B5EF4-FFF2-40B4-BE49-F238E27FC236}">
                <a16:creationId xmlns:a16="http://schemas.microsoft.com/office/drawing/2014/main" id="{766CE93E-295B-405B-95B3-C5042BE77F4D}"/>
              </a:ext>
            </a:extLst>
          </p:cNvPr>
          <p:cNvSpPr txBox="1"/>
          <p:nvPr/>
        </p:nvSpPr>
        <p:spPr>
          <a:xfrm>
            <a:off x="5262347" y="1717062"/>
            <a:ext cx="32882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Multi-Viewing Precision Targeting</a:t>
            </a:r>
          </a:p>
        </p:txBody>
      </p:sp>
      <p:sp>
        <p:nvSpPr>
          <p:cNvPr id="43" name="TextBox 42">
            <a:extLst>
              <a:ext uri="{FF2B5EF4-FFF2-40B4-BE49-F238E27FC236}">
                <a16:creationId xmlns:a16="http://schemas.microsoft.com/office/drawing/2014/main" id="{5995FB34-5B78-43E0-941C-C0232715A044}"/>
              </a:ext>
            </a:extLst>
          </p:cNvPr>
          <p:cNvSpPr txBox="1"/>
          <p:nvPr/>
        </p:nvSpPr>
        <p:spPr>
          <a:xfrm>
            <a:off x="10162441" y="1727915"/>
            <a:ext cx="18694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Performance</a:t>
            </a:r>
          </a:p>
        </p:txBody>
      </p:sp>
      <p:cxnSp>
        <p:nvCxnSpPr>
          <p:cNvPr id="44" name="Straight Connector 43">
            <a:extLst>
              <a:ext uri="{FF2B5EF4-FFF2-40B4-BE49-F238E27FC236}">
                <a16:creationId xmlns:a16="http://schemas.microsoft.com/office/drawing/2014/main" id="{0ACD1E8B-84D2-42AF-B107-D71CC0182CA5}"/>
              </a:ext>
            </a:extLst>
          </p:cNvPr>
          <p:cNvCxnSpPr>
            <a:cxnSpLocks/>
          </p:cNvCxnSpPr>
          <p:nvPr/>
        </p:nvCxnSpPr>
        <p:spPr>
          <a:xfrm>
            <a:off x="5139014" y="1771550"/>
            <a:ext cx="0" cy="168022"/>
          </a:xfrm>
          <a:prstGeom prst="line">
            <a:avLst/>
          </a:prstGeom>
          <a:ln w="2540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11694CE-0B58-48A1-B329-4B00E7A6BD93}"/>
              </a:ext>
            </a:extLst>
          </p:cNvPr>
          <p:cNvCxnSpPr>
            <a:cxnSpLocks/>
          </p:cNvCxnSpPr>
          <p:nvPr/>
        </p:nvCxnSpPr>
        <p:spPr>
          <a:xfrm>
            <a:off x="5141877" y="1714158"/>
            <a:ext cx="570175" cy="0"/>
          </a:xfrm>
          <a:prstGeom prst="line">
            <a:avLst/>
          </a:prstGeom>
          <a:ln w="2540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D2A679A-D3E6-4592-96F2-F56165DDD924}"/>
              </a:ext>
            </a:extLst>
          </p:cNvPr>
          <p:cNvCxnSpPr>
            <a:cxnSpLocks/>
          </p:cNvCxnSpPr>
          <p:nvPr/>
        </p:nvCxnSpPr>
        <p:spPr>
          <a:xfrm>
            <a:off x="8668855" y="1771550"/>
            <a:ext cx="0" cy="168022"/>
          </a:xfrm>
          <a:prstGeom prst="line">
            <a:avLst/>
          </a:prstGeom>
          <a:ln w="25400">
            <a:solidFill>
              <a:srgbClr val="ED3C8D"/>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82ED4D0-6F86-4724-975F-021B71BF066F}"/>
              </a:ext>
            </a:extLst>
          </p:cNvPr>
          <p:cNvSpPr txBox="1"/>
          <p:nvPr/>
        </p:nvSpPr>
        <p:spPr>
          <a:xfrm>
            <a:off x="4014788" y="1253704"/>
            <a:ext cx="81772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Setting a Benchmark &amp; Guaranteeing Outcomes</a:t>
            </a:r>
          </a:p>
        </p:txBody>
      </p:sp>
      <p:sp>
        <p:nvSpPr>
          <p:cNvPr id="89" name="Rectangle 88">
            <a:extLst>
              <a:ext uri="{FF2B5EF4-FFF2-40B4-BE49-F238E27FC236}">
                <a16:creationId xmlns:a16="http://schemas.microsoft.com/office/drawing/2014/main" id="{5D9AA7C7-5A58-4E25-9E67-3014A5847925}"/>
              </a:ext>
            </a:extLst>
          </p:cNvPr>
          <p:cNvSpPr/>
          <p:nvPr/>
        </p:nvSpPr>
        <p:spPr>
          <a:xfrm>
            <a:off x="4094618" y="146318"/>
            <a:ext cx="7055404"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Beauty Retailer drove higher </a:t>
            </a:r>
            <a:r>
              <a:rPr kumimoji="0" lang="en-US" sz="2200" b="0" i="0" u="none" strike="noStrike" kern="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Helvetica" panose="020B0604020202020204" pitchFamily="34" charset="0"/>
              </a:rPr>
              <a:t>in-store traffic </a:t>
            </a:r>
            <a:r>
              <a:rPr kumimoji="0" lang="en-US" sz="2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and conversions through advanced TV targeting </a:t>
            </a:r>
          </a:p>
        </p:txBody>
      </p:sp>
      <p:pic>
        <p:nvPicPr>
          <p:cNvPr id="58" name="Picture 57" descr="Icon&#10;&#10;Description automatically generated with medium confidence">
            <a:extLst>
              <a:ext uri="{FF2B5EF4-FFF2-40B4-BE49-F238E27FC236}">
                <a16:creationId xmlns:a16="http://schemas.microsoft.com/office/drawing/2014/main" id="{47550EB0-5853-422A-BA15-BA9518F0C1B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22374" y="2159124"/>
            <a:ext cx="930532" cy="930532"/>
          </a:xfrm>
          <a:prstGeom prst="rect">
            <a:avLst/>
          </a:prstGeom>
        </p:spPr>
      </p:pic>
      <p:cxnSp>
        <p:nvCxnSpPr>
          <p:cNvPr id="66" name="Straight Arrow Connector 65">
            <a:extLst>
              <a:ext uri="{FF2B5EF4-FFF2-40B4-BE49-F238E27FC236}">
                <a16:creationId xmlns:a16="http://schemas.microsoft.com/office/drawing/2014/main" id="{A4228632-B0B8-4D1F-BD72-BD53FDA5AF36}"/>
              </a:ext>
            </a:extLst>
          </p:cNvPr>
          <p:cNvCxnSpPr>
            <a:cxnSpLocks/>
          </p:cNvCxnSpPr>
          <p:nvPr/>
        </p:nvCxnSpPr>
        <p:spPr>
          <a:xfrm flipH="1">
            <a:off x="4122374" y="1416111"/>
            <a:ext cx="1872026" cy="0"/>
          </a:xfrm>
          <a:prstGeom prst="straightConnector1">
            <a:avLst/>
          </a:prstGeom>
          <a:ln>
            <a:solidFill>
              <a:srgbClr val="1F1A6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6B1A5F4-3420-4962-AA0E-F4ADDAA0EA47}"/>
              </a:ext>
            </a:extLst>
          </p:cNvPr>
          <p:cNvCxnSpPr>
            <a:cxnSpLocks/>
          </p:cNvCxnSpPr>
          <p:nvPr/>
        </p:nvCxnSpPr>
        <p:spPr>
          <a:xfrm>
            <a:off x="10226941" y="1416111"/>
            <a:ext cx="1785420" cy="0"/>
          </a:xfrm>
          <a:prstGeom prst="straightConnector1">
            <a:avLst/>
          </a:prstGeom>
          <a:ln>
            <a:solidFill>
              <a:srgbClr val="1F1A62"/>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DE99FFA5-5B5E-43A2-AC26-EB75C343B69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31657" y="2137320"/>
            <a:ext cx="974141" cy="974141"/>
          </a:xfrm>
          <a:prstGeom prst="rect">
            <a:avLst/>
          </a:prstGeom>
        </p:spPr>
      </p:pic>
      <p:grpSp>
        <p:nvGrpSpPr>
          <p:cNvPr id="2" name="Group 1">
            <a:extLst>
              <a:ext uri="{FF2B5EF4-FFF2-40B4-BE49-F238E27FC236}">
                <a16:creationId xmlns:a16="http://schemas.microsoft.com/office/drawing/2014/main" id="{FBEFF547-1FD4-4579-8B94-E4DD017BD306}"/>
              </a:ext>
            </a:extLst>
          </p:cNvPr>
          <p:cNvGrpSpPr/>
          <p:nvPr/>
        </p:nvGrpSpPr>
        <p:grpSpPr>
          <a:xfrm>
            <a:off x="2621287" y="53999"/>
            <a:ext cx="1135372" cy="744381"/>
            <a:chOff x="2621287" y="185974"/>
            <a:chExt cx="1135372" cy="744381"/>
          </a:xfrm>
          <a:noFill/>
        </p:grpSpPr>
        <p:pic>
          <p:nvPicPr>
            <p:cNvPr id="87" name="Picture 86" descr="Icon&#10;&#10;Description automatically generated">
              <a:extLst>
                <a:ext uri="{FF2B5EF4-FFF2-40B4-BE49-F238E27FC236}">
                  <a16:creationId xmlns:a16="http://schemas.microsoft.com/office/drawing/2014/main" id="{74293BA4-6666-4656-9F0D-280FCB83F87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21287" y="368323"/>
              <a:ext cx="513120" cy="513120"/>
            </a:xfrm>
            <a:prstGeom prst="rect">
              <a:avLst/>
            </a:prstGeom>
            <a:grpFill/>
            <a:ln>
              <a:noFill/>
            </a:ln>
          </p:spPr>
        </p:pic>
        <p:pic>
          <p:nvPicPr>
            <p:cNvPr id="61" name="Picture 60" descr="Icon&#10;&#10;Description automatically generated">
              <a:extLst>
                <a:ext uri="{FF2B5EF4-FFF2-40B4-BE49-F238E27FC236}">
                  <a16:creationId xmlns:a16="http://schemas.microsoft.com/office/drawing/2014/main" id="{6D28DD80-AB74-43F9-BAEC-6BE9F7E092E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30018" y="185974"/>
              <a:ext cx="726641" cy="744381"/>
            </a:xfrm>
            <a:prstGeom prst="rect">
              <a:avLst/>
            </a:prstGeom>
            <a:grpFill/>
            <a:ln>
              <a:noFill/>
            </a:ln>
          </p:spPr>
        </p:pic>
      </p:grpSp>
      <p:cxnSp>
        <p:nvCxnSpPr>
          <p:cNvPr id="80" name="Straight Connector 79">
            <a:extLst>
              <a:ext uri="{FF2B5EF4-FFF2-40B4-BE49-F238E27FC236}">
                <a16:creationId xmlns:a16="http://schemas.microsoft.com/office/drawing/2014/main" id="{D55C2B97-441E-4107-9E94-A6188C8DC525}"/>
              </a:ext>
            </a:extLst>
          </p:cNvPr>
          <p:cNvCxnSpPr>
            <a:cxnSpLocks/>
          </p:cNvCxnSpPr>
          <p:nvPr/>
        </p:nvCxnSpPr>
        <p:spPr>
          <a:xfrm>
            <a:off x="8098680" y="1714158"/>
            <a:ext cx="570175" cy="0"/>
          </a:xfrm>
          <a:prstGeom prst="line">
            <a:avLst/>
          </a:prstGeom>
          <a:ln w="25400">
            <a:solidFill>
              <a:srgbClr val="ED3C8D"/>
            </a:solidFill>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BCCEF207-2556-472B-9060-1ED0160D5AB7}"/>
              </a:ext>
            </a:extLst>
          </p:cNvPr>
          <p:cNvGraphicFramePr/>
          <p:nvPr/>
        </p:nvGraphicFramePr>
        <p:xfrm>
          <a:off x="4149013" y="3654159"/>
          <a:ext cx="7980764" cy="2390182"/>
        </p:xfrm>
        <a:graphic>
          <a:graphicData uri="http://schemas.openxmlformats.org/drawingml/2006/chart">
            <c:chart xmlns:c="http://schemas.openxmlformats.org/drawingml/2006/chart" xmlns:r="http://schemas.openxmlformats.org/officeDocument/2006/relationships" r:id="rId10"/>
          </a:graphicData>
        </a:graphic>
      </p:graphicFrame>
      <p:sp>
        <p:nvSpPr>
          <p:cNvPr id="70" name="Rectangle 69">
            <a:extLst>
              <a:ext uri="{FF2B5EF4-FFF2-40B4-BE49-F238E27FC236}">
                <a16:creationId xmlns:a16="http://schemas.microsoft.com/office/drawing/2014/main" id="{7D86B33C-F311-4E70-A12F-9137345FDCDC}"/>
              </a:ext>
            </a:extLst>
          </p:cNvPr>
          <p:cNvSpPr/>
          <p:nvPr/>
        </p:nvSpPr>
        <p:spPr>
          <a:xfrm>
            <a:off x="4120047" y="3361007"/>
            <a:ext cx="7962981" cy="492443"/>
          </a:xfrm>
          <a:prstGeom prst="rect">
            <a:avLst/>
          </a:prstGeom>
        </p:spPr>
        <p:txBody>
          <a:bodyPr wrap="square">
            <a:spAutoFit/>
          </a:bodyPr>
          <a:lstStyle/>
          <a:p>
            <a:pPr marL="9418"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itchFamily="2" charset="0"/>
                <a:ea typeface="+mn-ea"/>
                <a:cs typeface="+mn-cs"/>
                <a:sym typeface="Univers LT Std 59 Ultra Condens"/>
              </a:rPr>
              <a:t>‘Beauty Enthusiasts’ TV Conversion Rates Outcomes</a:t>
            </a:r>
          </a:p>
          <a:p>
            <a:pPr marL="9418"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mn-ea"/>
                <a:cs typeface="+mn-cs"/>
                <a:sym typeface="Univers LT Std 59 Ultra Condens"/>
              </a:rPr>
              <a:t>14-day attribution window, Lifetime TV Network</a:t>
            </a:r>
          </a:p>
        </p:txBody>
      </p:sp>
      <p:grpSp>
        <p:nvGrpSpPr>
          <p:cNvPr id="73" name="Group 72">
            <a:extLst>
              <a:ext uri="{FF2B5EF4-FFF2-40B4-BE49-F238E27FC236}">
                <a16:creationId xmlns:a16="http://schemas.microsoft.com/office/drawing/2014/main" id="{7F337843-4119-4B40-9CB5-F56FF890EBE3}"/>
              </a:ext>
            </a:extLst>
          </p:cNvPr>
          <p:cNvGrpSpPr/>
          <p:nvPr/>
        </p:nvGrpSpPr>
        <p:grpSpPr>
          <a:xfrm>
            <a:off x="10234808" y="3913311"/>
            <a:ext cx="986504" cy="839640"/>
            <a:chOff x="10767651" y="2468595"/>
            <a:chExt cx="873605" cy="993967"/>
          </a:xfrm>
        </p:grpSpPr>
        <p:sp>
          <p:nvSpPr>
            <p:cNvPr id="74" name="Rectangle 73">
              <a:extLst>
                <a:ext uri="{FF2B5EF4-FFF2-40B4-BE49-F238E27FC236}">
                  <a16:creationId xmlns:a16="http://schemas.microsoft.com/office/drawing/2014/main" id="{EE29638E-AC50-48DE-9431-1319683ACBC3}"/>
                </a:ext>
              </a:extLst>
            </p:cNvPr>
            <p:cNvSpPr/>
            <p:nvPr/>
          </p:nvSpPr>
          <p:spPr>
            <a:xfrm>
              <a:off x="10830781" y="2468595"/>
              <a:ext cx="747343" cy="993967"/>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TextBox 75">
              <a:extLst>
                <a:ext uri="{FF2B5EF4-FFF2-40B4-BE49-F238E27FC236}">
                  <a16:creationId xmlns:a16="http://schemas.microsoft.com/office/drawing/2014/main" id="{73265DF1-E42D-4B89-BA30-52F9ED78E118}"/>
                </a:ext>
              </a:extLst>
            </p:cNvPr>
            <p:cNvSpPr txBox="1"/>
            <p:nvPr/>
          </p:nvSpPr>
          <p:spPr>
            <a:xfrm>
              <a:off x="10767651" y="2646226"/>
              <a:ext cx="873605" cy="7833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vs Benchmark</a:t>
              </a:r>
              <a:endPar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pSp>
      <p:cxnSp>
        <p:nvCxnSpPr>
          <p:cNvPr id="77" name="Straight Connector 76">
            <a:extLst>
              <a:ext uri="{FF2B5EF4-FFF2-40B4-BE49-F238E27FC236}">
                <a16:creationId xmlns:a16="http://schemas.microsoft.com/office/drawing/2014/main" id="{AC299879-1C47-4DCC-B8B5-EFC75863CCAF}"/>
              </a:ext>
            </a:extLst>
          </p:cNvPr>
          <p:cNvCxnSpPr>
            <a:cxnSpLocks/>
          </p:cNvCxnSpPr>
          <p:nvPr/>
        </p:nvCxnSpPr>
        <p:spPr>
          <a:xfrm flipV="1">
            <a:off x="4576246" y="4727050"/>
            <a:ext cx="7024675" cy="1"/>
          </a:xfrm>
          <a:prstGeom prst="line">
            <a:avLst/>
          </a:prstGeom>
          <a:ln w="28575">
            <a:solidFill>
              <a:srgbClr val="00BFF2"/>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CD8D9DFE-7EED-41E1-9C84-10C6989055A2}"/>
              </a:ext>
            </a:extLst>
          </p:cNvPr>
          <p:cNvGrpSpPr/>
          <p:nvPr/>
        </p:nvGrpSpPr>
        <p:grpSpPr>
          <a:xfrm>
            <a:off x="7675676" y="4540344"/>
            <a:ext cx="831625" cy="261610"/>
            <a:chOff x="7930278" y="3557802"/>
            <a:chExt cx="741413" cy="327161"/>
          </a:xfrm>
        </p:grpSpPr>
        <p:sp>
          <p:nvSpPr>
            <p:cNvPr id="79" name="Rectangle 78">
              <a:extLst>
                <a:ext uri="{FF2B5EF4-FFF2-40B4-BE49-F238E27FC236}">
                  <a16:creationId xmlns:a16="http://schemas.microsoft.com/office/drawing/2014/main" id="{3E26AF57-E158-4839-A66E-256E9F766027}"/>
                </a:ext>
              </a:extLst>
            </p:cNvPr>
            <p:cNvSpPr/>
            <p:nvPr/>
          </p:nvSpPr>
          <p:spPr>
            <a:xfrm>
              <a:off x="7930278" y="3627907"/>
              <a:ext cx="741413" cy="181850"/>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82" name="TextBox 81">
              <a:extLst>
                <a:ext uri="{FF2B5EF4-FFF2-40B4-BE49-F238E27FC236}">
                  <a16:creationId xmlns:a16="http://schemas.microsoft.com/office/drawing/2014/main" id="{B32291C9-3ED4-4B0C-BEEC-E137344AA216}"/>
                </a:ext>
              </a:extLst>
            </p:cNvPr>
            <p:cNvSpPr txBox="1"/>
            <p:nvPr/>
          </p:nvSpPr>
          <p:spPr>
            <a:xfrm>
              <a:off x="7930278" y="3557802"/>
              <a:ext cx="741413" cy="32716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+8%</a:t>
              </a:r>
              <a: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GTE</a:t>
              </a:r>
            </a:p>
          </p:txBody>
        </p:sp>
      </p:grpSp>
      <p:grpSp>
        <p:nvGrpSpPr>
          <p:cNvPr id="83" name="Group 82">
            <a:extLst>
              <a:ext uri="{FF2B5EF4-FFF2-40B4-BE49-F238E27FC236}">
                <a16:creationId xmlns:a16="http://schemas.microsoft.com/office/drawing/2014/main" id="{B091B32E-C527-4B0F-9597-BCECF58955C1}"/>
              </a:ext>
            </a:extLst>
          </p:cNvPr>
          <p:cNvGrpSpPr/>
          <p:nvPr/>
        </p:nvGrpSpPr>
        <p:grpSpPr>
          <a:xfrm>
            <a:off x="8675294" y="3795134"/>
            <a:ext cx="1521583" cy="726067"/>
            <a:chOff x="8735587" y="2753477"/>
            <a:chExt cx="1512450" cy="683934"/>
          </a:xfrm>
        </p:grpSpPr>
        <p:sp>
          <p:nvSpPr>
            <p:cNvPr id="90" name="Arrow: Up 89">
              <a:extLst>
                <a:ext uri="{FF2B5EF4-FFF2-40B4-BE49-F238E27FC236}">
                  <a16:creationId xmlns:a16="http://schemas.microsoft.com/office/drawing/2014/main" id="{97D1A589-0544-4161-AA62-16519A8DC5EA}"/>
                </a:ext>
              </a:extLst>
            </p:cNvPr>
            <p:cNvSpPr/>
            <p:nvPr/>
          </p:nvSpPr>
          <p:spPr>
            <a:xfrm>
              <a:off x="8735587" y="2753477"/>
              <a:ext cx="1512450" cy="683934"/>
            </a:xfrm>
            <a:prstGeom prst="upArrow">
              <a:avLst/>
            </a:prstGeom>
            <a:solidFill>
              <a:srgbClr val="FFE90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582BB677-443B-4EDA-AEC0-DAF135A47C7C}"/>
                </a:ext>
              </a:extLst>
            </p:cNvPr>
            <p:cNvSpPr txBox="1"/>
            <p:nvPr/>
          </p:nvSpPr>
          <p:spPr>
            <a:xfrm>
              <a:off x="9077332" y="2877468"/>
              <a:ext cx="828958" cy="4928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+65% </a:t>
              </a:r>
              <a:r>
                <a:rPr kumimoji="0" lang="en-US" sz="12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vs. GTE</a:t>
              </a:r>
              <a:endPar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pSp>
      <p:pic>
        <p:nvPicPr>
          <p:cNvPr id="47" name="Picture 46">
            <a:extLst>
              <a:ext uri="{FF2B5EF4-FFF2-40B4-BE49-F238E27FC236}">
                <a16:creationId xmlns:a16="http://schemas.microsoft.com/office/drawing/2014/main" id="{52BE94AC-680E-4182-9891-50F0C3482BA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198543" y="3508832"/>
            <a:ext cx="833373" cy="255767"/>
          </a:xfrm>
          <a:prstGeom prst="rect">
            <a:avLst/>
          </a:prstGeom>
        </p:spPr>
      </p:pic>
      <p:pic>
        <p:nvPicPr>
          <p:cNvPr id="50" name="Picture 49">
            <a:extLst>
              <a:ext uri="{FF2B5EF4-FFF2-40B4-BE49-F238E27FC236}">
                <a16:creationId xmlns:a16="http://schemas.microsoft.com/office/drawing/2014/main" id="{81AA2356-868F-406F-8404-C2F509675F9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48594" y="6080874"/>
            <a:ext cx="1610360" cy="420725"/>
          </a:xfrm>
          <a:prstGeom prst="rect">
            <a:avLst/>
          </a:prstGeom>
        </p:spPr>
      </p:pic>
    </p:spTree>
    <p:extLst>
      <p:ext uri="{BB962C8B-B14F-4D97-AF65-F5344CB8AC3E}">
        <p14:creationId xmlns:p14="http://schemas.microsoft.com/office/powerpoint/2010/main" val="3004397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B24854B8-6046-4A1D-BB90-098398A01C05}"/>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122211" y="191298"/>
            <a:ext cx="6632245"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QSR brand saw lifts in </a:t>
            </a:r>
            <a:r>
              <a:rPr kumimoji="0" lang="en-US" sz="2200" b="0" i="0" u="none" strike="noStrike" kern="1200" cap="none" spc="0" normalizeH="0" baseline="0" noProof="0">
                <a:ln>
                  <a:noFill/>
                </a:ln>
                <a:solidFill>
                  <a:srgbClr val="ED3C8D"/>
                </a:solidFill>
                <a:effectLst/>
                <a:uLnTx/>
                <a:uFillTx/>
                <a:latin typeface="Helvetica"/>
                <a:ea typeface="+mn-ea"/>
                <a:cs typeface="Helvetica"/>
              </a:rPr>
              <a:t>foot traffic </a:t>
            </a:r>
            <a:r>
              <a:rPr kumimoji="0" lang="en-US" sz="2200" b="0" i="0" u="none" strike="noStrike" kern="1200" cap="none" spc="0" normalizeH="0" baseline="0" noProof="0">
                <a:ln>
                  <a:noFill/>
                </a:ln>
                <a:solidFill>
                  <a:srgbClr val="1F1A62"/>
                </a:solidFill>
                <a:effectLst/>
                <a:uLnTx/>
                <a:uFillTx/>
                <a:latin typeface="Helvetica"/>
                <a:ea typeface="+mn-ea"/>
                <a:cs typeface="Helvetica"/>
              </a:rPr>
              <a:t>among all exposure </a:t>
            </a:r>
            <a:r>
              <a:rPr lang="en-US" sz="2200">
                <a:solidFill>
                  <a:srgbClr val="1F1A62"/>
                </a:solidFill>
                <a:latin typeface="Helvetica"/>
                <a:cs typeface="Helvetica"/>
              </a:rPr>
              <a:t>groups, especially target households, through a data-driven linear TV campaign </a:t>
            </a:r>
            <a:endParaRPr kumimoji="0" lang="en-US" sz="2200" b="0" i="0" u="none" strike="noStrike" kern="1200" cap="none" spc="0" normalizeH="0" baseline="0" noProof="0">
              <a:ln>
                <a:noFill/>
              </a:ln>
              <a:solidFill>
                <a:srgbClr val="1F1A62"/>
              </a:solidFill>
              <a:effectLst/>
              <a:uLnTx/>
              <a:uFillTx/>
              <a:latin typeface="Helvetica"/>
              <a:ea typeface="+mn-ea"/>
              <a:cs typeface="Helvetica"/>
            </a:endParaRP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292449"/>
            <a:ext cx="61864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NBCU, AdSmart + QSR Case Study.</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3"/>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Quick Service Restaurant</a:t>
            </a:r>
          </a:p>
        </p:txBody>
      </p:sp>
      <p:pic>
        <p:nvPicPr>
          <p:cNvPr id="31" name="Picture 30" descr="Icon&#10;&#10;Description automatically generated">
            <a:extLst>
              <a:ext uri="{FF2B5EF4-FFF2-40B4-BE49-F238E27FC236}">
                <a16:creationId xmlns:a16="http://schemas.microsoft.com/office/drawing/2014/main" id="{A9A4EDB6-D8ED-40D1-93EE-FC41C2E693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71151" y="66006"/>
            <a:ext cx="710116" cy="710116"/>
          </a:xfrm>
          <a:prstGeom prst="rect">
            <a:avLst/>
          </a:prstGeom>
          <a:noFill/>
          <a:ln>
            <a:noFill/>
          </a:ln>
        </p:spPr>
      </p:pic>
      <p:pic>
        <p:nvPicPr>
          <p:cNvPr id="29" name="Picture 2">
            <a:extLst>
              <a:ext uri="{FF2B5EF4-FFF2-40B4-BE49-F238E27FC236}">
                <a16:creationId xmlns:a16="http://schemas.microsoft.com/office/drawing/2014/main" id="{77FF1B11-40B2-4477-B2E9-907A7B3AC56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902303" y="6191535"/>
            <a:ext cx="2192839" cy="24897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0C1BBF53-2450-433F-A0CB-B1C6596FB49B}"/>
              </a:ext>
            </a:extLst>
          </p:cNvPr>
          <p:cNvSpPr txBox="1"/>
          <p:nvPr/>
        </p:nvSpPr>
        <p:spPr>
          <a:xfrm>
            <a:off x="5722844" y="1492935"/>
            <a:ext cx="4563260" cy="369332"/>
          </a:xfrm>
          <a:prstGeom prst="rect">
            <a:avLst/>
          </a:prstGeom>
          <a:noFill/>
        </p:spPr>
        <p:txBody>
          <a:bodyPr wrap="square" rtlCol="0">
            <a:spAutoFit/>
          </a:bodyPr>
          <a:lstStyle/>
          <a:p>
            <a:pPr algn="ctr"/>
            <a:r>
              <a:rPr lang="en-US" u="sng">
                <a:solidFill>
                  <a:srgbClr val="1F1A62"/>
                </a:solidFill>
                <a:latin typeface="Helvetica" panose="020B0403020202020204" pitchFamily="34" charset="0"/>
              </a:rPr>
              <a:t>% Lift in Restaurant Visitation</a:t>
            </a:r>
          </a:p>
        </p:txBody>
      </p:sp>
      <p:grpSp>
        <p:nvGrpSpPr>
          <p:cNvPr id="33" name="Group 32">
            <a:extLst>
              <a:ext uri="{FF2B5EF4-FFF2-40B4-BE49-F238E27FC236}">
                <a16:creationId xmlns:a16="http://schemas.microsoft.com/office/drawing/2014/main" id="{6BC858C3-6807-4B10-BC01-4C444B139A0D}"/>
              </a:ext>
            </a:extLst>
          </p:cNvPr>
          <p:cNvGrpSpPr/>
          <p:nvPr/>
        </p:nvGrpSpPr>
        <p:grpSpPr>
          <a:xfrm>
            <a:off x="5385614" y="1995167"/>
            <a:ext cx="1154061" cy="1078045"/>
            <a:chOff x="7359795" y="1231032"/>
            <a:chExt cx="1154061" cy="1078045"/>
          </a:xfrm>
        </p:grpSpPr>
        <p:sp>
          <p:nvSpPr>
            <p:cNvPr id="2" name="Oval 1">
              <a:extLst>
                <a:ext uri="{FF2B5EF4-FFF2-40B4-BE49-F238E27FC236}">
                  <a16:creationId xmlns:a16="http://schemas.microsoft.com/office/drawing/2014/main" id="{A5A5927F-4AA8-48E2-903E-74CCD2985800}"/>
                </a:ext>
              </a:extLst>
            </p:cNvPr>
            <p:cNvSpPr/>
            <p:nvPr/>
          </p:nvSpPr>
          <p:spPr>
            <a:xfrm>
              <a:off x="7397803" y="1231032"/>
              <a:ext cx="1078045" cy="1078045"/>
            </a:xfrm>
            <a:prstGeom prst="ellipse">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Helvetica" panose="020B0403020202020204" pitchFamily="34" charset="0"/>
              </a:endParaRPr>
            </a:p>
          </p:txBody>
        </p:sp>
        <p:sp>
          <p:nvSpPr>
            <p:cNvPr id="18" name="TextBox 17">
              <a:extLst>
                <a:ext uri="{FF2B5EF4-FFF2-40B4-BE49-F238E27FC236}">
                  <a16:creationId xmlns:a16="http://schemas.microsoft.com/office/drawing/2014/main" id="{AF132AEE-FDD0-44B6-BB7C-FDECBE514A4E}"/>
                </a:ext>
              </a:extLst>
            </p:cNvPr>
            <p:cNvSpPr txBox="1"/>
            <p:nvPr/>
          </p:nvSpPr>
          <p:spPr>
            <a:xfrm>
              <a:off x="7359795" y="1539222"/>
              <a:ext cx="1154061" cy="461665"/>
            </a:xfrm>
            <a:prstGeom prst="rect">
              <a:avLst/>
            </a:prstGeom>
            <a:noFill/>
          </p:spPr>
          <p:txBody>
            <a:bodyPr wrap="square" rtlCol="0">
              <a:spAutoFit/>
            </a:bodyPr>
            <a:lstStyle/>
            <a:p>
              <a:pPr algn="ctr"/>
              <a:r>
                <a:rPr lang="en-US" sz="2400" b="1">
                  <a:solidFill>
                    <a:schemeClr val="bg1"/>
                  </a:solidFill>
                  <a:latin typeface="Helvetica" panose="020B0403020202020204" pitchFamily="34" charset="0"/>
                </a:rPr>
                <a:t>+4.5%</a:t>
              </a:r>
            </a:p>
          </p:txBody>
        </p:sp>
      </p:grpSp>
      <p:sp>
        <p:nvSpPr>
          <p:cNvPr id="35" name="TextBox 34">
            <a:extLst>
              <a:ext uri="{FF2B5EF4-FFF2-40B4-BE49-F238E27FC236}">
                <a16:creationId xmlns:a16="http://schemas.microsoft.com/office/drawing/2014/main" id="{F1EE8A14-8F2D-4C14-AEB6-E505074E01ED}"/>
              </a:ext>
            </a:extLst>
          </p:cNvPr>
          <p:cNvSpPr txBox="1"/>
          <p:nvPr/>
        </p:nvSpPr>
        <p:spPr>
          <a:xfrm>
            <a:off x="4275663" y="3113314"/>
            <a:ext cx="3411973" cy="338554"/>
          </a:xfrm>
          <a:prstGeom prst="rect">
            <a:avLst/>
          </a:prstGeom>
          <a:noFill/>
        </p:spPr>
        <p:txBody>
          <a:bodyPr wrap="square" rtlCol="0">
            <a:spAutoFit/>
          </a:bodyPr>
          <a:lstStyle/>
          <a:p>
            <a:pPr algn="ctr"/>
            <a:r>
              <a:rPr lang="en-US" sz="1600" b="1">
                <a:solidFill>
                  <a:srgbClr val="1F1A62"/>
                </a:solidFill>
                <a:latin typeface="Helvetica" panose="020B0403020202020204" pitchFamily="34" charset="0"/>
              </a:rPr>
              <a:t>Overall</a:t>
            </a:r>
          </a:p>
        </p:txBody>
      </p:sp>
      <p:grpSp>
        <p:nvGrpSpPr>
          <p:cNvPr id="22" name="Group 21">
            <a:extLst>
              <a:ext uri="{FF2B5EF4-FFF2-40B4-BE49-F238E27FC236}">
                <a16:creationId xmlns:a16="http://schemas.microsoft.com/office/drawing/2014/main" id="{D6848F8B-B4F4-4226-BF7E-4AAFDDC6303C}"/>
              </a:ext>
            </a:extLst>
          </p:cNvPr>
          <p:cNvGrpSpPr/>
          <p:nvPr/>
        </p:nvGrpSpPr>
        <p:grpSpPr>
          <a:xfrm>
            <a:off x="8271216" y="1977601"/>
            <a:ext cx="1154061" cy="1078045"/>
            <a:chOff x="6381515" y="3313833"/>
            <a:chExt cx="1154061" cy="1078045"/>
          </a:xfrm>
        </p:grpSpPr>
        <p:sp>
          <p:nvSpPr>
            <p:cNvPr id="41" name="Oval 40">
              <a:extLst>
                <a:ext uri="{FF2B5EF4-FFF2-40B4-BE49-F238E27FC236}">
                  <a16:creationId xmlns:a16="http://schemas.microsoft.com/office/drawing/2014/main" id="{B29B6F30-56DD-498C-BD45-7719195E887A}"/>
                </a:ext>
              </a:extLst>
            </p:cNvPr>
            <p:cNvSpPr/>
            <p:nvPr/>
          </p:nvSpPr>
          <p:spPr>
            <a:xfrm>
              <a:off x="6419523" y="3313833"/>
              <a:ext cx="1078045" cy="1078045"/>
            </a:xfrm>
            <a:prstGeom prst="ellipse">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Helvetica" panose="020B0403020202020204" pitchFamily="34" charset="0"/>
              </a:endParaRPr>
            </a:p>
          </p:txBody>
        </p:sp>
        <p:sp>
          <p:nvSpPr>
            <p:cNvPr id="47" name="TextBox 46">
              <a:extLst>
                <a:ext uri="{FF2B5EF4-FFF2-40B4-BE49-F238E27FC236}">
                  <a16:creationId xmlns:a16="http://schemas.microsoft.com/office/drawing/2014/main" id="{6C1B5EBA-0B4F-49FB-939E-A6478C8E0D47}"/>
                </a:ext>
              </a:extLst>
            </p:cNvPr>
            <p:cNvSpPr txBox="1"/>
            <p:nvPr/>
          </p:nvSpPr>
          <p:spPr>
            <a:xfrm>
              <a:off x="6381515" y="3622023"/>
              <a:ext cx="1154061" cy="461665"/>
            </a:xfrm>
            <a:prstGeom prst="rect">
              <a:avLst/>
            </a:prstGeom>
            <a:noFill/>
          </p:spPr>
          <p:txBody>
            <a:bodyPr wrap="square" rtlCol="0">
              <a:spAutoFit/>
            </a:bodyPr>
            <a:lstStyle/>
            <a:p>
              <a:pPr algn="ctr"/>
              <a:r>
                <a:rPr lang="en-US" sz="2400" b="1">
                  <a:solidFill>
                    <a:schemeClr val="bg1"/>
                  </a:solidFill>
                  <a:latin typeface="Helvetica" panose="020B0403020202020204" pitchFamily="34" charset="0"/>
                </a:rPr>
                <a:t>+5%</a:t>
              </a:r>
            </a:p>
          </p:txBody>
        </p:sp>
      </p:grpSp>
      <p:grpSp>
        <p:nvGrpSpPr>
          <p:cNvPr id="19" name="Group 18">
            <a:extLst>
              <a:ext uri="{FF2B5EF4-FFF2-40B4-BE49-F238E27FC236}">
                <a16:creationId xmlns:a16="http://schemas.microsoft.com/office/drawing/2014/main" id="{FF7640D7-23F8-46C2-B175-A09EE132DB39}"/>
              </a:ext>
            </a:extLst>
          </p:cNvPr>
          <p:cNvGrpSpPr/>
          <p:nvPr/>
        </p:nvGrpSpPr>
        <p:grpSpPr>
          <a:xfrm>
            <a:off x="10242981" y="1977601"/>
            <a:ext cx="1154061" cy="1078045"/>
            <a:chOff x="8158062" y="3313833"/>
            <a:chExt cx="1154061" cy="1078045"/>
          </a:xfrm>
        </p:grpSpPr>
        <p:sp>
          <p:nvSpPr>
            <p:cNvPr id="42" name="Oval 41">
              <a:extLst>
                <a:ext uri="{FF2B5EF4-FFF2-40B4-BE49-F238E27FC236}">
                  <a16:creationId xmlns:a16="http://schemas.microsoft.com/office/drawing/2014/main" id="{76A3A96D-6BFE-4BCE-8E25-D0F72C05B012}"/>
                </a:ext>
              </a:extLst>
            </p:cNvPr>
            <p:cNvSpPr/>
            <p:nvPr/>
          </p:nvSpPr>
          <p:spPr>
            <a:xfrm>
              <a:off x="8196070" y="3313833"/>
              <a:ext cx="1078045" cy="1078045"/>
            </a:xfrm>
            <a:prstGeom prst="ellipse">
              <a:avLst/>
            </a:prstGeom>
            <a:solidFill>
              <a:srgbClr val="00BFF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Helvetica" panose="020B0403020202020204" pitchFamily="34" charset="0"/>
              </a:endParaRPr>
            </a:p>
          </p:txBody>
        </p:sp>
        <p:sp>
          <p:nvSpPr>
            <p:cNvPr id="48" name="TextBox 47">
              <a:extLst>
                <a:ext uri="{FF2B5EF4-FFF2-40B4-BE49-F238E27FC236}">
                  <a16:creationId xmlns:a16="http://schemas.microsoft.com/office/drawing/2014/main" id="{CED72EC3-D3E0-4DE0-9AD2-BEA8FEC94607}"/>
                </a:ext>
              </a:extLst>
            </p:cNvPr>
            <p:cNvSpPr txBox="1"/>
            <p:nvPr/>
          </p:nvSpPr>
          <p:spPr>
            <a:xfrm>
              <a:off x="8158062" y="3622023"/>
              <a:ext cx="1154061" cy="461665"/>
            </a:xfrm>
            <a:prstGeom prst="rect">
              <a:avLst/>
            </a:prstGeom>
            <a:noFill/>
          </p:spPr>
          <p:txBody>
            <a:bodyPr wrap="square" rtlCol="0">
              <a:spAutoFit/>
            </a:bodyPr>
            <a:lstStyle/>
            <a:p>
              <a:pPr algn="ctr"/>
              <a:r>
                <a:rPr lang="en-US" sz="2400" b="1">
                  <a:solidFill>
                    <a:schemeClr val="bg1"/>
                  </a:solidFill>
                  <a:latin typeface="Helvetica" panose="020B0403020202020204" pitchFamily="34" charset="0"/>
                </a:rPr>
                <a:t>+4.5%</a:t>
              </a:r>
            </a:p>
          </p:txBody>
        </p:sp>
      </p:grpSp>
      <p:sp>
        <p:nvSpPr>
          <p:cNvPr id="51" name="TextBox 50">
            <a:extLst>
              <a:ext uri="{FF2B5EF4-FFF2-40B4-BE49-F238E27FC236}">
                <a16:creationId xmlns:a16="http://schemas.microsoft.com/office/drawing/2014/main" id="{FC5F8AC5-A32C-4F4F-A765-6BA5E28DBAE8}"/>
              </a:ext>
            </a:extLst>
          </p:cNvPr>
          <p:cNvSpPr txBox="1"/>
          <p:nvPr/>
        </p:nvSpPr>
        <p:spPr>
          <a:xfrm>
            <a:off x="10104618" y="3111136"/>
            <a:ext cx="1430786" cy="338554"/>
          </a:xfrm>
          <a:prstGeom prst="rect">
            <a:avLst/>
          </a:prstGeom>
          <a:noFill/>
        </p:spPr>
        <p:txBody>
          <a:bodyPr wrap="square" rtlCol="0">
            <a:spAutoFit/>
          </a:bodyPr>
          <a:lstStyle/>
          <a:p>
            <a:pPr algn="ctr"/>
            <a:r>
              <a:rPr lang="en-US" sz="1600" b="1">
                <a:solidFill>
                  <a:srgbClr val="00BFF2"/>
                </a:solidFill>
                <a:latin typeface="Helvetica" panose="020B0403020202020204" pitchFamily="34" charset="0"/>
              </a:rPr>
              <a:t>Non-Target</a:t>
            </a:r>
          </a:p>
        </p:txBody>
      </p:sp>
      <p:sp>
        <p:nvSpPr>
          <p:cNvPr id="53" name="TextBox 52">
            <a:extLst>
              <a:ext uri="{FF2B5EF4-FFF2-40B4-BE49-F238E27FC236}">
                <a16:creationId xmlns:a16="http://schemas.microsoft.com/office/drawing/2014/main" id="{8A8FB58C-8F6F-4C97-B5CA-9385A705C0D3}"/>
              </a:ext>
            </a:extLst>
          </p:cNvPr>
          <p:cNvSpPr txBox="1"/>
          <p:nvPr/>
        </p:nvSpPr>
        <p:spPr>
          <a:xfrm>
            <a:off x="8132853" y="3111136"/>
            <a:ext cx="1430786" cy="338554"/>
          </a:xfrm>
          <a:prstGeom prst="rect">
            <a:avLst/>
          </a:prstGeom>
          <a:noFill/>
        </p:spPr>
        <p:txBody>
          <a:bodyPr wrap="square" rtlCol="0">
            <a:spAutoFit/>
          </a:bodyPr>
          <a:lstStyle/>
          <a:p>
            <a:pPr algn="ctr"/>
            <a:r>
              <a:rPr lang="en-US" sz="1600" b="1">
                <a:solidFill>
                  <a:srgbClr val="ED3C8D"/>
                </a:solidFill>
                <a:latin typeface="Helvetica" panose="020B0403020202020204" pitchFamily="34" charset="0"/>
              </a:rPr>
              <a:t>In-Target</a:t>
            </a:r>
          </a:p>
        </p:txBody>
      </p:sp>
      <p:sp>
        <p:nvSpPr>
          <p:cNvPr id="59" name="TextBox 58">
            <a:extLst>
              <a:ext uri="{FF2B5EF4-FFF2-40B4-BE49-F238E27FC236}">
                <a16:creationId xmlns:a16="http://schemas.microsoft.com/office/drawing/2014/main" id="{9CF4DF27-B5FC-4EBF-B923-12EA52362A86}"/>
              </a:ext>
            </a:extLst>
          </p:cNvPr>
          <p:cNvSpPr txBox="1"/>
          <p:nvPr/>
        </p:nvSpPr>
        <p:spPr>
          <a:xfrm>
            <a:off x="7934972" y="3427311"/>
            <a:ext cx="3798313" cy="600164"/>
          </a:xfrm>
          <a:prstGeom prst="rect">
            <a:avLst/>
          </a:prstGeom>
          <a:noFill/>
        </p:spPr>
        <p:txBody>
          <a:bodyPr wrap="square">
            <a:spAutoFit/>
          </a:bodyPr>
          <a:lstStyle/>
          <a:p>
            <a:pPr algn="ctr"/>
            <a:r>
              <a:rPr lang="en-US" sz="1100">
                <a:solidFill>
                  <a:srgbClr val="002060"/>
                </a:solidFill>
                <a:latin typeface="Helvetica" panose="020B0604020202020204" pitchFamily="34" charset="0"/>
                <a:cs typeface="Helvetica" panose="020B0604020202020204" pitchFamily="34" charset="0"/>
              </a:rPr>
              <a:t>(Target HHs Exposed to AdSmart Campaign vs. </a:t>
            </a:r>
          </a:p>
          <a:p>
            <a:pPr algn="ctr"/>
            <a:r>
              <a:rPr lang="en-US" sz="1100">
                <a:solidFill>
                  <a:srgbClr val="002060"/>
                </a:solidFill>
                <a:latin typeface="Helvetica" panose="020B0604020202020204" pitchFamily="34" charset="0"/>
                <a:cs typeface="Helvetica" panose="020B0604020202020204" pitchFamily="34" charset="0"/>
              </a:rPr>
              <a:t>Target HHs exposed to non-AdSmart campaign, </a:t>
            </a:r>
          </a:p>
          <a:p>
            <a:pPr algn="ctr"/>
            <a:r>
              <a:rPr lang="en-US" sz="1100">
                <a:solidFill>
                  <a:srgbClr val="002060"/>
                </a:solidFill>
                <a:latin typeface="Helvetica" panose="020B0604020202020204" pitchFamily="34" charset="0"/>
                <a:cs typeface="Helvetica" panose="020B0604020202020204" pitchFamily="34" charset="0"/>
              </a:rPr>
              <a:t>the non-target lift indicates a strong halo effect)</a:t>
            </a:r>
            <a:endParaRPr lang="en-US" sz="1100"/>
          </a:p>
        </p:txBody>
      </p:sp>
      <p:cxnSp>
        <p:nvCxnSpPr>
          <p:cNvPr id="61" name="Straight Connector 60">
            <a:extLst>
              <a:ext uri="{FF2B5EF4-FFF2-40B4-BE49-F238E27FC236}">
                <a16:creationId xmlns:a16="http://schemas.microsoft.com/office/drawing/2014/main" id="{D978EF2A-41B5-4002-8E09-D51A10320B51}"/>
              </a:ext>
            </a:extLst>
          </p:cNvPr>
          <p:cNvCxnSpPr>
            <a:cxnSpLocks/>
          </p:cNvCxnSpPr>
          <p:nvPr/>
        </p:nvCxnSpPr>
        <p:spPr>
          <a:xfrm>
            <a:off x="7809736" y="1925555"/>
            <a:ext cx="3136" cy="1961000"/>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20ACB6D-5522-4D05-8909-8A39B20A1B40}"/>
              </a:ext>
            </a:extLst>
          </p:cNvPr>
          <p:cNvSpPr txBox="1"/>
          <p:nvPr/>
        </p:nvSpPr>
        <p:spPr>
          <a:xfrm>
            <a:off x="4204018" y="3427311"/>
            <a:ext cx="3453012" cy="430887"/>
          </a:xfrm>
          <a:prstGeom prst="rect">
            <a:avLst/>
          </a:prstGeom>
          <a:noFill/>
        </p:spPr>
        <p:txBody>
          <a:bodyPr wrap="square">
            <a:spAutoFit/>
          </a:bodyPr>
          <a:lstStyle/>
          <a:p>
            <a:pPr algn="ctr"/>
            <a:r>
              <a:rPr lang="en-US" sz="1100">
                <a:solidFill>
                  <a:srgbClr val="002060"/>
                </a:solidFill>
                <a:latin typeface="Helvetica" panose="020B0604020202020204" pitchFamily="34" charset="0"/>
                <a:cs typeface="Helvetica" panose="020B0604020202020204" pitchFamily="34" charset="0"/>
              </a:rPr>
              <a:t>(Total HHs Exposed to AdSmart Campaign vs. </a:t>
            </a:r>
          </a:p>
          <a:p>
            <a:pPr algn="ctr"/>
            <a:r>
              <a:rPr lang="en-US" sz="1100">
                <a:solidFill>
                  <a:srgbClr val="002060"/>
                </a:solidFill>
                <a:latin typeface="Helvetica" panose="020B0604020202020204" pitchFamily="34" charset="0"/>
                <a:cs typeface="Helvetica" panose="020B0604020202020204" pitchFamily="34" charset="0"/>
              </a:rPr>
              <a:t>Total HHs Exposed to Non-AdSmart Campaign)</a:t>
            </a:r>
          </a:p>
        </p:txBody>
      </p:sp>
      <p:sp>
        <p:nvSpPr>
          <p:cNvPr id="69" name="Rectangle 68">
            <a:extLst>
              <a:ext uri="{FF2B5EF4-FFF2-40B4-BE49-F238E27FC236}">
                <a16:creationId xmlns:a16="http://schemas.microsoft.com/office/drawing/2014/main" id="{67E8164E-CB00-4A3E-ACD8-8A738190906D}"/>
              </a:ext>
            </a:extLst>
          </p:cNvPr>
          <p:cNvSpPr/>
          <p:nvPr/>
        </p:nvSpPr>
        <p:spPr>
          <a:xfrm>
            <a:off x="4840336" y="4216112"/>
            <a:ext cx="5915664" cy="64633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b="1" u="none" strike="noStrike" kern="1200" cap="none" spc="0" normalizeH="0" baseline="0" noProof="0">
                <a:ln>
                  <a:noFill/>
                </a:ln>
                <a:solidFill>
                  <a:srgbClr val="1F1A62"/>
                </a:solidFill>
                <a:effectLst/>
                <a:uLnTx/>
                <a:uFillTx/>
                <a:latin typeface="Helvetica"/>
                <a:ea typeface="+mn-ea"/>
                <a:cs typeface="Helvetica"/>
              </a:rPr>
              <a:t>AdSmart Exposure Among Target HHs Drove Higher Restaurant Visitation, Validating The Targeting </a:t>
            </a:r>
          </a:p>
        </p:txBody>
      </p:sp>
      <p:sp>
        <p:nvSpPr>
          <p:cNvPr id="70" name="TextBox 69">
            <a:extLst>
              <a:ext uri="{FF2B5EF4-FFF2-40B4-BE49-F238E27FC236}">
                <a16:creationId xmlns:a16="http://schemas.microsoft.com/office/drawing/2014/main" id="{026855B1-900B-4722-A348-5718BE520D50}"/>
              </a:ext>
            </a:extLst>
          </p:cNvPr>
          <p:cNvSpPr txBox="1"/>
          <p:nvPr/>
        </p:nvSpPr>
        <p:spPr>
          <a:xfrm>
            <a:off x="4502318" y="4979750"/>
            <a:ext cx="2944858" cy="954107"/>
          </a:xfrm>
          <a:prstGeom prst="rect">
            <a:avLst/>
          </a:prstGeom>
          <a:noFill/>
        </p:spPr>
        <p:txBody>
          <a:bodyPr wrap="square" rtlCol="0">
            <a:spAutoFit/>
          </a:bodyPr>
          <a:lstStyle/>
          <a:p>
            <a:pPr algn="ctr"/>
            <a:r>
              <a:rPr lang="en-US" sz="2400" b="1">
                <a:solidFill>
                  <a:srgbClr val="ED3C8D"/>
                </a:solidFill>
                <a:latin typeface="Helvetica" panose="020B0604020202020204" pitchFamily="34" charset="0"/>
                <a:cs typeface="Helvetica" panose="020B0604020202020204" pitchFamily="34" charset="0"/>
              </a:rPr>
              <a:t>+18%</a:t>
            </a:r>
          </a:p>
          <a:p>
            <a:pPr algn="ctr"/>
            <a:r>
              <a:rPr lang="en-US" sz="1600">
                <a:solidFill>
                  <a:srgbClr val="1F1A62"/>
                </a:solidFill>
                <a:latin typeface="Helvetica" panose="020B0604020202020204" pitchFamily="34" charset="0"/>
                <a:cs typeface="Helvetica" panose="020B0604020202020204" pitchFamily="34" charset="0"/>
              </a:rPr>
              <a:t>Higher In-Target Restaurant Visitation vs. </a:t>
            </a:r>
            <a:r>
              <a:rPr lang="en-US" sz="1600" i="1">
                <a:solidFill>
                  <a:srgbClr val="1F1A62"/>
                </a:solidFill>
                <a:latin typeface="Helvetica" panose="020B0604020202020204" pitchFamily="34" charset="0"/>
                <a:cs typeface="Helvetica" panose="020B0604020202020204" pitchFamily="34" charset="0"/>
              </a:rPr>
              <a:t>Overall</a:t>
            </a:r>
          </a:p>
        </p:txBody>
      </p:sp>
      <p:sp>
        <p:nvSpPr>
          <p:cNvPr id="71" name="TextBox 70">
            <a:extLst>
              <a:ext uri="{FF2B5EF4-FFF2-40B4-BE49-F238E27FC236}">
                <a16:creationId xmlns:a16="http://schemas.microsoft.com/office/drawing/2014/main" id="{0016E049-0C72-43C9-8F70-269EBFD803D5}"/>
              </a:ext>
            </a:extLst>
          </p:cNvPr>
          <p:cNvSpPr txBox="1"/>
          <p:nvPr/>
        </p:nvSpPr>
        <p:spPr>
          <a:xfrm>
            <a:off x="7996786" y="4979750"/>
            <a:ext cx="2944858" cy="954107"/>
          </a:xfrm>
          <a:prstGeom prst="rect">
            <a:avLst/>
          </a:prstGeom>
          <a:noFill/>
        </p:spPr>
        <p:txBody>
          <a:bodyPr wrap="square" rtlCol="0">
            <a:spAutoFit/>
          </a:bodyPr>
          <a:lstStyle/>
          <a:p>
            <a:pPr algn="ctr"/>
            <a:r>
              <a:rPr lang="en-US" sz="2400" b="1">
                <a:solidFill>
                  <a:srgbClr val="00BFF2"/>
                </a:solidFill>
                <a:latin typeface="Helvetica" panose="020B0604020202020204" pitchFamily="34" charset="0"/>
                <a:cs typeface="Helvetica" panose="020B0604020202020204" pitchFamily="34" charset="0"/>
              </a:rPr>
              <a:t>+22%</a:t>
            </a:r>
          </a:p>
          <a:p>
            <a:pPr algn="ctr"/>
            <a:r>
              <a:rPr lang="en-US" sz="1600">
                <a:solidFill>
                  <a:srgbClr val="1F1A62"/>
                </a:solidFill>
                <a:latin typeface="Helvetica" panose="020B0604020202020204" pitchFamily="34" charset="0"/>
                <a:cs typeface="Helvetica" panose="020B0604020202020204" pitchFamily="34" charset="0"/>
              </a:rPr>
              <a:t>Higher In-Target Restaurant Visitation vs.</a:t>
            </a:r>
            <a:r>
              <a:rPr lang="en-US" sz="1600" b="1" i="1">
                <a:solidFill>
                  <a:srgbClr val="1F1A62"/>
                </a:solidFill>
                <a:latin typeface="Helvetica" panose="020B0604020202020204" pitchFamily="34" charset="0"/>
                <a:cs typeface="Helvetica" panose="020B0604020202020204" pitchFamily="34" charset="0"/>
              </a:rPr>
              <a:t> </a:t>
            </a:r>
            <a:r>
              <a:rPr lang="en-US" sz="1600" i="1">
                <a:solidFill>
                  <a:srgbClr val="1F1A62"/>
                </a:solidFill>
                <a:latin typeface="Helvetica" panose="020B0604020202020204" pitchFamily="34" charset="0"/>
                <a:cs typeface="Helvetica" panose="020B0604020202020204" pitchFamily="34" charset="0"/>
              </a:rPr>
              <a:t>Non-Target</a:t>
            </a:r>
          </a:p>
        </p:txBody>
      </p:sp>
      <p:sp>
        <p:nvSpPr>
          <p:cNvPr id="32" name="Rectangle 31">
            <a:extLst>
              <a:ext uri="{FF2B5EF4-FFF2-40B4-BE49-F238E27FC236}">
                <a16:creationId xmlns:a16="http://schemas.microsoft.com/office/drawing/2014/main" id="{D4ADD09F-5D0F-4564-9604-191256D23B78}"/>
              </a:ext>
            </a:extLst>
          </p:cNvPr>
          <p:cNvSpPr/>
          <p:nvPr/>
        </p:nvSpPr>
        <p:spPr>
          <a:xfrm>
            <a:off x="170666" y="1052616"/>
            <a:ext cx="3844122" cy="5447645"/>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lang="en-US" sz="1200">
                <a:solidFill>
                  <a:srgbClr val="1F1A62"/>
                </a:solidFill>
                <a:latin typeface="Helvetica"/>
                <a:cs typeface="Helvetica"/>
              </a:rPr>
              <a:t>A QSR brand wanted to drive foot traffic to restaurant locations during a limited-time promotion</a:t>
            </a: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lvl="0" indent="-285750">
              <a:buBlip>
                <a:blip r:embed="rId7"/>
              </a:buBlip>
              <a:defRPr/>
            </a:pPr>
            <a:r>
              <a:rPr lang="en-US" sz="1200">
                <a:solidFill>
                  <a:srgbClr val="1F1A62"/>
                </a:solidFill>
                <a:latin typeface="Helvetica"/>
                <a:cs typeface="Helvetica"/>
              </a:rPr>
              <a:t>Using NBCU’s AdSmart audience targeting solution, the brand ran a national TV campaign across the NBCU portfolio to reach their custom target. Data Plus Math was utilized to measure the incremental impact of the campaign on driving foot traffic to the brand’s locations.</a:t>
            </a:r>
          </a:p>
          <a:p>
            <a:pPr lvl="0">
              <a:defRPr/>
            </a:pPr>
            <a:endParaRPr lang="en-US" sz="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lang="en-US" sz="1200">
                <a:solidFill>
                  <a:srgbClr val="1F1A62"/>
                </a:solidFill>
                <a:latin typeface="Helvetica"/>
                <a:cs typeface="Helvetica"/>
              </a:rPr>
              <a:t>Custom LiveRamp look-alike target modeled from the brand’s 1st-party database of mobile app users </a:t>
            </a:r>
            <a:endParaRPr lang="en-US" sz="5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14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7"/>
              </a:buBlip>
              <a:defRPr/>
            </a:pPr>
            <a:r>
              <a:rPr lang="en-US" sz="1200">
                <a:solidFill>
                  <a:srgbClr val="1F1A62"/>
                </a:solidFill>
                <a:latin typeface="Helvetica"/>
                <a:cs typeface="Helvetica"/>
              </a:rPr>
              <a:t>By implementing a targeted data-driven TV campaign, overall restaurant visitations increased +4.5% with a </a:t>
            </a:r>
            <a:r>
              <a:rPr lang="en-US" sz="1200">
                <a:solidFill>
                  <a:srgbClr val="ED3C8D"/>
                </a:solidFill>
                <a:latin typeface="Helvetica"/>
                <a:cs typeface="Helvetica"/>
              </a:rPr>
              <a:t>+5% increase among in-target HHs</a:t>
            </a:r>
          </a:p>
          <a:p>
            <a:pPr>
              <a:defRPr/>
            </a:pPr>
            <a:endParaRPr lang="en-US" sz="14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7"/>
              </a:buBlip>
              <a:defRPr/>
            </a:pPr>
            <a:r>
              <a:rPr lang="en-US" sz="1200">
                <a:solidFill>
                  <a:srgbClr val="1F1A62"/>
                </a:solidFill>
                <a:latin typeface="Helvetica"/>
                <a:cs typeface="Helvetica"/>
              </a:rPr>
              <a:t>NBCU’s AdSmart solution / Data-driven linear</a:t>
            </a:r>
          </a:p>
          <a:p>
            <a:pPr lvl="1">
              <a:defRPr/>
            </a:pPr>
            <a:endParaRPr lang="en-US" sz="1400" b="1">
              <a:solidFill>
                <a:srgbClr val="1F1A62"/>
              </a:solidFill>
              <a:latin typeface="Helvetica"/>
              <a:cs typeface="Helvetica"/>
            </a:endParaRPr>
          </a:p>
        </p:txBody>
      </p:sp>
    </p:spTree>
    <p:extLst>
      <p:ext uri="{BB962C8B-B14F-4D97-AF65-F5344CB8AC3E}">
        <p14:creationId xmlns:p14="http://schemas.microsoft.com/office/powerpoint/2010/main" val="2474325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830791F3-F9F2-4C18-9230-FBBCFF92238E}"/>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Rectangle 27">
            <a:extLst>
              <a:ext uri="{FF2B5EF4-FFF2-40B4-BE49-F238E27FC236}">
                <a16:creationId xmlns:a16="http://schemas.microsoft.com/office/drawing/2014/main" id="{13688D7F-A035-436C-87B5-CA6ED33DFAD6}"/>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640DE601-3B2F-4DB8-9D5E-C962BDCC6268}"/>
              </a:ext>
            </a:extLst>
          </p:cNvPr>
          <p:cNvSpPr/>
          <p:nvPr/>
        </p:nvSpPr>
        <p:spPr>
          <a:xfrm>
            <a:off x="125016" y="35143"/>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Mobile Gaming</a:t>
            </a:r>
          </a:p>
        </p:txBody>
      </p:sp>
      <p:sp>
        <p:nvSpPr>
          <p:cNvPr id="86" name="Rectangle 85">
            <a:extLst>
              <a:ext uri="{FF2B5EF4-FFF2-40B4-BE49-F238E27FC236}">
                <a16:creationId xmlns:a16="http://schemas.microsoft.com/office/drawing/2014/main" id="{F87E1410-1579-44CE-A77F-1E01BE4C6FD9}"/>
              </a:ext>
            </a:extLst>
          </p:cNvPr>
          <p:cNvSpPr/>
          <p:nvPr/>
        </p:nvSpPr>
        <p:spPr>
          <a:xfrm>
            <a:off x="170666" y="1052616"/>
            <a:ext cx="3844122" cy="553997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After running digital-centric campaigns for years, a mobile gaming company was looking for additional ways to reach new and existing customers and get those customers to monetize at a higher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To reach new, existing and former customers, Simulmedia created custom target audiences,  developed a detailed forecast of the programs they were predicted to watch during the duration of the campaign and developed </a:t>
            </a:r>
            <a:r>
              <a:rPr kumimoji="0" lang="en-US" sz="1200" b="0" i="0" u="none" strike="noStrike" kern="1200" cap="none" spc="0" normalizeH="0" baseline="0" noProof="0">
                <a:ln>
                  <a:noFill/>
                </a:ln>
                <a:solidFill>
                  <a:srgbClr val="1F1A62"/>
                </a:solidFill>
                <a:effectLst/>
                <a:uLnTx/>
                <a:uFillTx/>
                <a:latin typeface="Helvetica"/>
                <a:ea typeface="+mn-ea"/>
                <a:cs typeface="+mn-cs"/>
              </a:rPr>
              <a:t>a media plan that maximized reach by advertising on 53 networks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Custom target based on </a:t>
            </a:r>
            <a:r>
              <a:rPr lang="en-US" sz="1200">
                <a:solidFill>
                  <a:srgbClr val="1F1A62"/>
                </a:solidFill>
                <a:latin typeface="Helvetica"/>
                <a:cs typeface="Helvetica"/>
              </a:rPr>
              <a:t>brand’</a:t>
            </a:r>
            <a:r>
              <a:rPr kumimoji="0" lang="en-US" sz="1200" b="0" i="0" u="none" strike="noStrike" kern="1200" cap="none" spc="0" normalizeH="0" baseline="0" noProof="0">
                <a:ln>
                  <a:noFill/>
                </a:ln>
                <a:solidFill>
                  <a:srgbClr val="1F1A62"/>
                </a:solidFill>
                <a:effectLst/>
                <a:uLnTx/>
                <a:uFillTx/>
                <a:latin typeface="Helvetica"/>
                <a:ea typeface="+mn-ea"/>
                <a:cs typeface="Helvetica"/>
              </a:rPr>
              <a:t>s first-party customer data matched to viewing panel data</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3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By implementing a data-driven linear TV campaign, the </a:t>
            </a:r>
            <a:r>
              <a:rPr kumimoji="0" lang="en-US" sz="1200" b="0" i="0" u="none" strike="noStrike" kern="1200" cap="none" spc="0" normalizeH="0" baseline="0" noProof="0">
                <a:ln>
                  <a:noFill/>
                </a:ln>
                <a:solidFill>
                  <a:srgbClr val="ED3C8D"/>
                </a:solidFill>
                <a:effectLst/>
                <a:uLnTx/>
                <a:uFillTx/>
                <a:latin typeface="Helvetica"/>
                <a:ea typeface="+mn-ea"/>
                <a:cs typeface="Helvetica"/>
              </a:rPr>
              <a:t>ROAS was 4.5x greater and every KPI increased (account creation, login, monetization)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Simulmedia / Data-driven linear</a:t>
            </a:r>
            <a:endParaRPr kumimoji="0" lang="en-US" sz="5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66254" y="0"/>
            <a:ext cx="1925746" cy="1121358"/>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B7E3B61A-BE8C-4247-ADC5-68D9BB4BD8A5}"/>
              </a:ext>
            </a:extLst>
          </p:cNvPr>
          <p:cNvSpPr txBox="1"/>
          <p:nvPr/>
        </p:nvSpPr>
        <p:spPr>
          <a:xfrm>
            <a:off x="3953825" y="6322659"/>
            <a:ext cx="63671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Mobile Gaming Company Uses Simulmedia to Increase Acquisition and Monetization.</a:t>
            </a:r>
          </a:p>
        </p:txBody>
      </p:sp>
      <p:sp>
        <p:nvSpPr>
          <p:cNvPr id="89" name="Rectangle 88">
            <a:extLst>
              <a:ext uri="{FF2B5EF4-FFF2-40B4-BE49-F238E27FC236}">
                <a16:creationId xmlns:a16="http://schemas.microsoft.com/office/drawing/2014/main" id="{5D9AA7C7-5A58-4E25-9E67-3014A5847925}"/>
              </a:ext>
            </a:extLst>
          </p:cNvPr>
          <p:cNvSpPr/>
          <p:nvPr/>
        </p:nvSpPr>
        <p:spPr>
          <a:xfrm>
            <a:off x="4122374" y="117945"/>
            <a:ext cx="7252494"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Mobile gaming company saw </a:t>
            </a:r>
            <a:r>
              <a:rPr kumimoji="0" lang="en-US" sz="2200" b="0" i="0" u="none" strike="noStrike" kern="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Helvetica" panose="020B0604020202020204" pitchFamily="34" charset="0"/>
              </a:rPr>
              <a:t>lift in users, engagement </a:t>
            </a:r>
            <a:r>
              <a:rPr kumimoji="0" lang="en-US" sz="2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and </a:t>
            </a:r>
            <a:r>
              <a:rPr kumimoji="0" lang="en-US" sz="2200" b="0" i="0" u="none" strike="noStrike" kern="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Helvetica" panose="020B0604020202020204" pitchFamily="34" charset="0"/>
              </a:rPr>
              <a:t>monetization</a:t>
            </a:r>
            <a:r>
              <a:rPr kumimoji="0" lang="en-US" sz="2200" b="0" i="0" u="none" strike="noStrike" kern="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Helvetica" panose="020B0604020202020204" pitchFamily="34" charset="0"/>
              </a:rPr>
              <a:t> through data-driven linear TV campaign </a:t>
            </a:r>
            <a:endParaRPr kumimoji="0" lang="en-US" sz="2200" b="0" i="0" u="none" strike="noStrike" kern="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pic>
        <p:nvPicPr>
          <p:cNvPr id="3" name="Picture 2" descr="A picture containing text, outdoor, sign, light&#10;&#10;Description automatically generated">
            <a:extLst>
              <a:ext uri="{FF2B5EF4-FFF2-40B4-BE49-F238E27FC236}">
                <a16:creationId xmlns:a16="http://schemas.microsoft.com/office/drawing/2014/main" id="{BB90C510-3714-4903-9862-EE9F3C364F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18728" y="35143"/>
            <a:ext cx="742239" cy="742239"/>
          </a:xfrm>
          <a:prstGeom prst="rect">
            <a:avLst/>
          </a:prstGeom>
          <a:noFill/>
          <a:ln>
            <a:noFill/>
          </a:ln>
        </p:spPr>
      </p:pic>
      <p:graphicFrame>
        <p:nvGraphicFramePr>
          <p:cNvPr id="62" name="Chart 61">
            <a:extLst>
              <a:ext uri="{FF2B5EF4-FFF2-40B4-BE49-F238E27FC236}">
                <a16:creationId xmlns:a16="http://schemas.microsoft.com/office/drawing/2014/main" id="{F382A14A-B912-4B29-982F-8B0B29841AAD}"/>
              </a:ext>
            </a:extLst>
          </p:cNvPr>
          <p:cNvGraphicFramePr/>
          <p:nvPr>
            <p:extLst>
              <p:ext uri="{D42A27DB-BD31-4B8C-83A1-F6EECF244321}">
                <p14:modId xmlns:p14="http://schemas.microsoft.com/office/powerpoint/2010/main" val="3580131881"/>
              </p:ext>
            </p:extLst>
          </p:nvPr>
        </p:nvGraphicFramePr>
        <p:xfrm>
          <a:off x="4477147" y="1618492"/>
          <a:ext cx="7252494" cy="2699278"/>
        </p:xfrm>
        <a:graphic>
          <a:graphicData uri="http://schemas.openxmlformats.org/drawingml/2006/chart">
            <c:chart xmlns:c="http://schemas.openxmlformats.org/drawingml/2006/chart" xmlns:r="http://schemas.openxmlformats.org/officeDocument/2006/relationships" r:id="rId7"/>
          </a:graphicData>
        </a:graphic>
      </p:graphicFrame>
      <p:sp>
        <p:nvSpPr>
          <p:cNvPr id="63" name="Rectangle 62">
            <a:extLst>
              <a:ext uri="{FF2B5EF4-FFF2-40B4-BE49-F238E27FC236}">
                <a16:creationId xmlns:a16="http://schemas.microsoft.com/office/drawing/2014/main" id="{9EF521C4-107A-49B5-BD4C-BBED8811E6B9}"/>
              </a:ext>
            </a:extLst>
          </p:cNvPr>
          <p:cNvSpPr/>
          <p:nvPr/>
        </p:nvSpPr>
        <p:spPr>
          <a:xfrm>
            <a:off x="4014788" y="1171739"/>
            <a:ext cx="8177212" cy="492443"/>
          </a:xfrm>
          <a:prstGeom prst="rect">
            <a:avLst/>
          </a:prstGeom>
        </p:spPr>
        <p:txBody>
          <a:bodyPr wrap="square">
            <a:spAutoFit/>
          </a:bodyPr>
          <a:lstStyle/>
          <a:p>
            <a:pPr marL="9418"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itchFamily="2" charset="0"/>
                <a:ea typeface="+mn-ea"/>
                <a:cs typeface="+mn-cs"/>
                <a:sym typeface="Univers LT Std 59 Ultra Condens"/>
              </a:rPr>
              <a:t>Conversion Rate by Action </a:t>
            </a:r>
          </a:p>
          <a:p>
            <a:pPr marL="9418"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itchFamily="2" charset="0"/>
                <a:ea typeface="+mn-ea"/>
                <a:cs typeface="+mn-cs"/>
                <a:sym typeface="Univers LT Std 59 Ultra Condens"/>
              </a:rPr>
              <a:t>P2+</a:t>
            </a:r>
          </a:p>
        </p:txBody>
      </p:sp>
      <p:sp>
        <p:nvSpPr>
          <p:cNvPr id="64" name="Rectangle: Rounded Corners 63">
            <a:extLst>
              <a:ext uri="{FF2B5EF4-FFF2-40B4-BE49-F238E27FC236}">
                <a16:creationId xmlns:a16="http://schemas.microsoft.com/office/drawing/2014/main" id="{DC0A7008-A0DC-4105-A6B3-A37952064C77}"/>
              </a:ext>
            </a:extLst>
          </p:cNvPr>
          <p:cNvSpPr/>
          <p:nvPr/>
        </p:nvSpPr>
        <p:spPr>
          <a:xfrm>
            <a:off x="6288211" y="2739592"/>
            <a:ext cx="876414" cy="669749"/>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3.9x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from Exposure</a:t>
            </a:r>
          </a:p>
        </p:txBody>
      </p:sp>
      <p:sp>
        <p:nvSpPr>
          <p:cNvPr id="70" name="Rectangle: Rounded Corners 69">
            <a:extLst>
              <a:ext uri="{FF2B5EF4-FFF2-40B4-BE49-F238E27FC236}">
                <a16:creationId xmlns:a16="http://schemas.microsoft.com/office/drawing/2014/main" id="{3C4C5568-32BA-41B8-83BE-E73B75DABE6F}"/>
              </a:ext>
            </a:extLst>
          </p:cNvPr>
          <p:cNvSpPr/>
          <p:nvPr/>
        </p:nvSpPr>
        <p:spPr>
          <a:xfrm>
            <a:off x="8631307" y="2028309"/>
            <a:ext cx="876414" cy="669749"/>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2.8x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from Exposure</a:t>
            </a:r>
          </a:p>
        </p:txBody>
      </p:sp>
      <p:sp>
        <p:nvSpPr>
          <p:cNvPr id="75" name="Rectangle: Rounded Corners 74">
            <a:extLst>
              <a:ext uri="{FF2B5EF4-FFF2-40B4-BE49-F238E27FC236}">
                <a16:creationId xmlns:a16="http://schemas.microsoft.com/office/drawing/2014/main" id="{6B067951-AC10-4C6E-8E15-9E99B4E11C63}"/>
              </a:ext>
            </a:extLst>
          </p:cNvPr>
          <p:cNvSpPr/>
          <p:nvPr/>
        </p:nvSpPr>
        <p:spPr>
          <a:xfrm>
            <a:off x="10946221" y="2673243"/>
            <a:ext cx="876414" cy="669749"/>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4.5x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from Exposure</a:t>
            </a:r>
          </a:p>
        </p:txBody>
      </p:sp>
      <p:sp>
        <p:nvSpPr>
          <p:cNvPr id="91" name="TextBox 90">
            <a:extLst>
              <a:ext uri="{FF2B5EF4-FFF2-40B4-BE49-F238E27FC236}">
                <a16:creationId xmlns:a16="http://schemas.microsoft.com/office/drawing/2014/main" id="{29E9744E-06E5-4D05-BD6D-9ED7D64BD2BC}"/>
              </a:ext>
            </a:extLst>
          </p:cNvPr>
          <p:cNvSpPr txBox="1"/>
          <p:nvPr/>
        </p:nvSpPr>
        <p:spPr>
          <a:xfrm>
            <a:off x="4014788" y="4127614"/>
            <a:ext cx="81772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Exposure to the campaign resulted in:</a:t>
            </a:r>
          </a:p>
        </p:txBody>
      </p:sp>
      <p:cxnSp>
        <p:nvCxnSpPr>
          <p:cNvPr id="92" name="Straight Arrow Connector 91">
            <a:extLst>
              <a:ext uri="{FF2B5EF4-FFF2-40B4-BE49-F238E27FC236}">
                <a16:creationId xmlns:a16="http://schemas.microsoft.com/office/drawing/2014/main" id="{DE33AD94-4AD0-4E05-82F3-18414F8C794C}"/>
              </a:ext>
            </a:extLst>
          </p:cNvPr>
          <p:cNvCxnSpPr>
            <a:cxnSpLocks/>
          </p:cNvCxnSpPr>
          <p:nvPr/>
        </p:nvCxnSpPr>
        <p:spPr>
          <a:xfrm flipH="1">
            <a:off x="4122374" y="4290021"/>
            <a:ext cx="2318183" cy="0"/>
          </a:xfrm>
          <a:prstGeom prst="straightConnector1">
            <a:avLst/>
          </a:prstGeom>
          <a:ln>
            <a:solidFill>
              <a:srgbClr val="1F1A6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DB059C7-E843-4EDC-BD68-CB4CA9ECF21A}"/>
              </a:ext>
            </a:extLst>
          </p:cNvPr>
          <p:cNvCxnSpPr>
            <a:cxnSpLocks/>
          </p:cNvCxnSpPr>
          <p:nvPr/>
        </p:nvCxnSpPr>
        <p:spPr>
          <a:xfrm>
            <a:off x="9756250" y="4290021"/>
            <a:ext cx="2256111" cy="0"/>
          </a:xfrm>
          <a:prstGeom prst="straightConnector1">
            <a:avLst/>
          </a:prstGeom>
          <a:ln>
            <a:solidFill>
              <a:srgbClr val="1F1A62"/>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2B93CF3-EA9B-4599-B2B9-E618FA3E4BFC}"/>
              </a:ext>
            </a:extLst>
          </p:cNvPr>
          <p:cNvGrpSpPr/>
          <p:nvPr/>
        </p:nvGrpSpPr>
        <p:grpSpPr>
          <a:xfrm>
            <a:off x="4361875" y="4456353"/>
            <a:ext cx="7637971" cy="1582881"/>
            <a:chOff x="4596520" y="4481954"/>
            <a:chExt cx="7637971" cy="1582881"/>
          </a:xfrm>
        </p:grpSpPr>
        <p:pic>
          <p:nvPicPr>
            <p:cNvPr id="9" name="Picture 8" descr="Icon&#10;&#10;Description automatically generated">
              <a:extLst>
                <a:ext uri="{FF2B5EF4-FFF2-40B4-BE49-F238E27FC236}">
                  <a16:creationId xmlns:a16="http://schemas.microsoft.com/office/drawing/2014/main" id="{A6D6A0F2-3C40-47C1-B006-38EE99D8BC8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012093" y="4602204"/>
              <a:ext cx="816125" cy="569186"/>
            </a:xfrm>
            <a:prstGeom prst="rect">
              <a:avLst/>
            </a:prstGeom>
          </p:spPr>
        </p:pic>
        <p:pic>
          <p:nvPicPr>
            <p:cNvPr id="11" name="Picture 10" descr="Icon&#10;&#10;Description automatically generated">
              <a:extLst>
                <a:ext uri="{FF2B5EF4-FFF2-40B4-BE49-F238E27FC236}">
                  <a16:creationId xmlns:a16="http://schemas.microsoft.com/office/drawing/2014/main" id="{DF0839A9-0584-4BE5-B257-ED9D3E8C25F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50167" y="4500004"/>
              <a:ext cx="707101" cy="646972"/>
            </a:xfrm>
            <a:prstGeom prst="rect">
              <a:avLst/>
            </a:prstGeom>
          </p:spPr>
        </p:pic>
        <p:pic>
          <p:nvPicPr>
            <p:cNvPr id="16" name="Picture 15" descr="Icon&#10;&#10;Description automatically generated">
              <a:extLst>
                <a:ext uri="{FF2B5EF4-FFF2-40B4-BE49-F238E27FC236}">
                  <a16:creationId xmlns:a16="http://schemas.microsoft.com/office/drawing/2014/main" id="{301A3FBC-DDF0-4522-8033-3E6BBA272AC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55639" y="4481954"/>
              <a:ext cx="707101" cy="646972"/>
            </a:xfrm>
            <a:prstGeom prst="rect">
              <a:avLst/>
            </a:prstGeom>
          </p:spPr>
        </p:pic>
        <p:sp>
          <p:nvSpPr>
            <p:cNvPr id="94" name="TRADITIONAL TV DOMINATES VIDEO VIEWING">
              <a:extLst>
                <a:ext uri="{FF2B5EF4-FFF2-40B4-BE49-F238E27FC236}">
                  <a16:creationId xmlns:a16="http://schemas.microsoft.com/office/drawing/2014/main" id="{6BA236E2-58BD-4C0B-90AD-99293C2E6D5F}"/>
                </a:ext>
              </a:extLst>
            </p:cNvPr>
            <p:cNvSpPr txBox="1"/>
            <p:nvPr/>
          </p:nvSpPr>
          <p:spPr>
            <a:xfrm>
              <a:off x="4596520" y="5139372"/>
              <a:ext cx="1678688" cy="728405"/>
            </a:xfrm>
            <a:prstGeom prst="rect">
              <a:avLst/>
            </a:prstGeom>
            <a:noFill/>
            <a:ln>
              <a:noFill/>
            </a:ln>
            <a:extLst>
              <a:ext uri="{C572A759-6A51-4108-AA02-DFA0A04FC94B}">
                <ma14:wrappingTextBoxFlag xmlns=""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sym typeface="Univers LT Std 59 Ultra Condens"/>
                </a:rPr>
                <a:t>4.6X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Univers LT Std 59 Ultra Condens"/>
                </a:rPr>
                <a:t>Higher acquisition rate for new users</a:t>
              </a:r>
            </a:p>
          </p:txBody>
        </p:sp>
        <p:sp>
          <p:nvSpPr>
            <p:cNvPr id="95" name="TRADITIONAL TV DOMINATES VIDEO VIEWING">
              <a:extLst>
                <a:ext uri="{FF2B5EF4-FFF2-40B4-BE49-F238E27FC236}">
                  <a16:creationId xmlns:a16="http://schemas.microsoft.com/office/drawing/2014/main" id="{EF09AF3B-5A82-4472-B493-6C8359175E5C}"/>
                </a:ext>
              </a:extLst>
            </p:cNvPr>
            <p:cNvSpPr txBox="1"/>
            <p:nvPr/>
          </p:nvSpPr>
          <p:spPr>
            <a:xfrm>
              <a:off x="7033353" y="5139372"/>
              <a:ext cx="2340731" cy="728405"/>
            </a:xfrm>
            <a:prstGeom prst="rect">
              <a:avLst/>
            </a:prstGeom>
            <a:noFill/>
            <a:ln>
              <a:noFill/>
            </a:ln>
            <a:extLst>
              <a:ext uri="{C572A759-6A51-4108-AA02-DFA0A04FC94B}">
                <ma14:wrappingTextBoxFlag xmlns=""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sym typeface="Univers LT Std 59 Ultra Condens"/>
                </a:rPr>
                <a:t>4.1X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Univers LT Std 59 Ultra Condens"/>
                </a:rPr>
                <a:t>Higher win-back rate for users who hadn’t played in 2-4 weeks</a:t>
              </a:r>
            </a:p>
          </p:txBody>
        </p:sp>
        <p:sp>
          <p:nvSpPr>
            <p:cNvPr id="96" name="TRADITIONAL TV DOMINATES VIDEO VIEWING">
              <a:extLst>
                <a:ext uri="{FF2B5EF4-FFF2-40B4-BE49-F238E27FC236}">
                  <a16:creationId xmlns:a16="http://schemas.microsoft.com/office/drawing/2014/main" id="{7A46D9DD-3738-4F65-A91A-EDD2671AAA92}"/>
                </a:ext>
              </a:extLst>
            </p:cNvPr>
            <p:cNvSpPr txBox="1"/>
            <p:nvPr/>
          </p:nvSpPr>
          <p:spPr>
            <a:xfrm>
              <a:off x="9583887" y="5151765"/>
              <a:ext cx="2650604" cy="913070"/>
            </a:xfrm>
            <a:prstGeom prst="rect">
              <a:avLst/>
            </a:prstGeom>
            <a:noFill/>
            <a:ln>
              <a:noFill/>
            </a:ln>
            <a:extLst>
              <a:ext uri="{C572A759-6A51-4108-AA02-DFA0A04FC94B}">
                <ma14:wrappingTextBoxFlag xmlns=""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sym typeface="Univers LT Std 59 Ultra Condens"/>
                </a:rPr>
                <a:t>$1.31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Univers LT Std 59 Ultra Condens"/>
                </a:rPr>
                <a:t>Return on advertising spend (ROAS) from a 4.5X greater monetization rate &amp; increased in-game spending</a:t>
              </a:r>
            </a:p>
          </p:txBody>
        </p:sp>
      </p:grpSp>
      <p:pic>
        <p:nvPicPr>
          <p:cNvPr id="29" name="Picture 28">
            <a:extLst>
              <a:ext uri="{FF2B5EF4-FFF2-40B4-BE49-F238E27FC236}">
                <a16:creationId xmlns:a16="http://schemas.microsoft.com/office/drawing/2014/main" id="{B5874F6F-AE42-4FCC-BAFA-B1918B44EAC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76435" y="6245329"/>
            <a:ext cx="2435749" cy="191261"/>
          </a:xfrm>
          <a:prstGeom prst="rect">
            <a:avLst/>
          </a:prstGeom>
        </p:spPr>
      </p:pic>
    </p:spTree>
    <p:extLst>
      <p:ext uri="{BB962C8B-B14F-4D97-AF65-F5344CB8AC3E}">
        <p14:creationId xmlns:p14="http://schemas.microsoft.com/office/powerpoint/2010/main" val="1669372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3" name="Rectangle 32">
            <a:extLst>
              <a:ext uri="{FF2B5EF4-FFF2-40B4-BE49-F238E27FC236}">
                <a16:creationId xmlns:a16="http://schemas.microsoft.com/office/drawing/2014/main" id="{CDB12078-9585-469E-B5CB-DFE4C5757470}"/>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B7E3B61A-BE8C-4247-ADC5-68D9BB4BD8A5}"/>
              </a:ext>
            </a:extLst>
          </p:cNvPr>
          <p:cNvSpPr txBox="1"/>
          <p:nvPr/>
        </p:nvSpPr>
        <p:spPr>
          <a:xfrm>
            <a:off x="3935961" y="5976186"/>
            <a:ext cx="64787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A+E Networks,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Digital Conversion From Linear Campaign.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Traditional Linear = consists of A+E networks and competitors where the brand is running advertisements. </a:t>
            </a:r>
            <a:r>
              <a:rPr kumimoji="0" lang="en-US" sz="800" b="1"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TV Lift Performance (TLP):</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Measure the relative performance of a campaign component's contribution and impact on TV Lift. </a:t>
            </a:r>
            <a:r>
              <a:rPr kumimoji="0" lang="en-US" sz="800" b="1" i="0" u="none" strike="noStrike" kern="1200" cap="none" spc="0" normalizeH="0" baseline="0" noProof="0">
                <a:ln>
                  <a:noFill/>
                </a:ln>
                <a:solidFill>
                  <a:srgbClr val="1F1A62"/>
                </a:solidFill>
                <a:effectLst/>
                <a:uLnTx/>
                <a:uFillTx/>
                <a:latin typeface="Helvetica"/>
                <a:ea typeface="+mn-ea"/>
                <a:cs typeface="Helvetica"/>
              </a:rPr>
              <a:t>Conversion Efficiency (Index): </a:t>
            </a:r>
            <a:r>
              <a:rPr kumimoji="0" lang="en-US" sz="800" b="0" i="0" u="none" strike="noStrike" kern="1200" cap="none" spc="0" normalizeH="0" baseline="0" noProof="0">
                <a:ln>
                  <a:noFill/>
                </a:ln>
                <a:solidFill>
                  <a:srgbClr val="1F1A62"/>
                </a:solidFill>
                <a:effectLst/>
                <a:uLnTx/>
                <a:uFillTx/>
                <a:latin typeface="Helvetica"/>
                <a:ea typeface="+mn-ea"/>
                <a:cs typeface="Helvetica"/>
              </a:rPr>
              <a:t>Index comparing estimated spend (via </a:t>
            </a:r>
            <a:r>
              <a:rPr kumimoji="0" lang="en-US" sz="800" b="0" i="0" u="none" strike="noStrike" kern="1200" cap="none" spc="0" normalizeH="0" baseline="0" noProof="0" err="1">
                <a:ln>
                  <a:noFill/>
                </a:ln>
                <a:solidFill>
                  <a:srgbClr val="1F1A62"/>
                </a:solidFill>
                <a:effectLst/>
                <a:uLnTx/>
                <a:uFillTx/>
                <a:latin typeface="Helvetica"/>
                <a:ea typeface="+mn-ea"/>
                <a:cs typeface="Helvetica"/>
              </a:rPr>
              <a:t>iSpot</a:t>
            </a:r>
            <a:r>
              <a:rPr kumimoji="0" lang="en-US" sz="800" b="0" i="0" u="none" strike="noStrike" kern="1200" cap="none" spc="0" normalizeH="0" baseline="0" noProof="0">
                <a:ln>
                  <a:noFill/>
                </a:ln>
                <a:solidFill>
                  <a:srgbClr val="1F1A62"/>
                </a:solidFill>
                <a:effectLst/>
                <a:uLnTx/>
                <a:uFillTx/>
                <a:latin typeface="Helvetica"/>
                <a:ea typeface="+mn-ea"/>
                <a:cs typeface="Helvetica"/>
              </a:rPr>
              <a:t>) divided by the attributed campaign conversions to TV norms</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a:rPr>
              <a:t>.</a:t>
            </a: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Wellness</a:t>
            </a:r>
          </a:p>
        </p:txBody>
      </p:sp>
      <p:pic>
        <p:nvPicPr>
          <p:cNvPr id="3" name="Picture 2" descr="A picture containing icon&#10;&#10;Description automatically generated">
            <a:extLst>
              <a:ext uri="{FF2B5EF4-FFF2-40B4-BE49-F238E27FC236}">
                <a16:creationId xmlns:a16="http://schemas.microsoft.com/office/drawing/2014/main" id="{614BA65E-CB64-48D3-BDC1-D6B74ED1FD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2509" y="76628"/>
            <a:ext cx="685571" cy="685571"/>
          </a:xfrm>
          <a:prstGeom prst="rect">
            <a:avLst/>
          </a:prstGeom>
          <a:noFill/>
          <a:ln>
            <a:noFill/>
          </a:ln>
        </p:spPr>
      </p:pic>
      <p:grpSp>
        <p:nvGrpSpPr>
          <p:cNvPr id="29" name="Group 28">
            <a:extLst>
              <a:ext uri="{FF2B5EF4-FFF2-40B4-BE49-F238E27FC236}">
                <a16:creationId xmlns:a16="http://schemas.microsoft.com/office/drawing/2014/main" id="{60978877-115F-4956-9E75-83FD031B55FA}"/>
              </a:ext>
            </a:extLst>
          </p:cNvPr>
          <p:cNvGrpSpPr/>
          <p:nvPr/>
        </p:nvGrpSpPr>
        <p:grpSpPr>
          <a:xfrm>
            <a:off x="3986489" y="2604930"/>
            <a:ext cx="4118134" cy="2277181"/>
            <a:chOff x="2316343" y="2585645"/>
            <a:chExt cx="6783446" cy="3946006"/>
          </a:xfrm>
        </p:grpSpPr>
        <p:graphicFrame>
          <p:nvGraphicFramePr>
            <p:cNvPr id="32" name="Chart 31">
              <a:extLst>
                <a:ext uri="{FF2B5EF4-FFF2-40B4-BE49-F238E27FC236}">
                  <a16:creationId xmlns:a16="http://schemas.microsoft.com/office/drawing/2014/main" id="{192DFE44-A1ED-465F-A8BF-4E4AB85D8079}"/>
                </a:ext>
              </a:extLst>
            </p:cNvPr>
            <p:cNvGraphicFramePr/>
            <p:nvPr/>
          </p:nvGraphicFramePr>
          <p:xfrm>
            <a:off x="2316343" y="2585645"/>
            <a:ext cx="6783446" cy="3675473"/>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a:extLst>
                <a:ext uri="{FF2B5EF4-FFF2-40B4-BE49-F238E27FC236}">
                  <a16:creationId xmlns:a16="http://schemas.microsoft.com/office/drawing/2014/main" id="{A8FDBB4B-48CB-49DC-90DE-7CF5383DE80B}"/>
                </a:ext>
              </a:extLst>
            </p:cNvPr>
            <p:cNvSpPr txBox="1"/>
            <p:nvPr/>
          </p:nvSpPr>
          <p:spPr>
            <a:xfrm>
              <a:off x="2316343" y="5982066"/>
              <a:ext cx="3520130" cy="53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Traditional Linear</a:t>
              </a:r>
            </a:p>
          </p:txBody>
        </p:sp>
        <p:sp>
          <p:nvSpPr>
            <p:cNvPr id="36" name="TextBox 35">
              <a:extLst>
                <a:ext uri="{FF2B5EF4-FFF2-40B4-BE49-F238E27FC236}">
                  <a16:creationId xmlns:a16="http://schemas.microsoft.com/office/drawing/2014/main" id="{A99CB6DA-BC60-48AE-9F07-543032015887}"/>
                </a:ext>
              </a:extLst>
            </p:cNvPr>
            <p:cNvSpPr txBox="1"/>
            <p:nvPr/>
          </p:nvSpPr>
          <p:spPr>
            <a:xfrm>
              <a:off x="5836473" y="5998321"/>
              <a:ext cx="2644495" cy="53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A+E Precision</a:t>
              </a:r>
            </a:p>
          </p:txBody>
        </p:sp>
      </p:grpSp>
      <p:sp>
        <p:nvSpPr>
          <p:cNvPr id="42" name="TRADITIONAL TV DOMINATES VIDEO VIEWING">
            <a:extLst>
              <a:ext uri="{FF2B5EF4-FFF2-40B4-BE49-F238E27FC236}">
                <a16:creationId xmlns:a16="http://schemas.microsoft.com/office/drawing/2014/main" id="{62F2EDB8-25BF-4871-BB6B-28DB1425FF4B}"/>
              </a:ext>
            </a:extLst>
          </p:cNvPr>
          <p:cNvSpPr txBox="1"/>
          <p:nvPr/>
        </p:nvSpPr>
        <p:spPr>
          <a:xfrm>
            <a:off x="4442061" y="1588898"/>
            <a:ext cx="3320983" cy="266740"/>
          </a:xfrm>
          <a:prstGeom prst="rect">
            <a:avLst/>
          </a:prstGeom>
          <a:noFill/>
          <a:ln>
            <a:noFill/>
          </a:ln>
          <a:extLst>
            <a:ext uri="{C572A759-6A51-4108-AA02-DFA0A04FC94B}">
              <ma14:wrappingTextBoxFlag xmlns=""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Univers LT Std 59 Ultra Condens"/>
              </a:rPr>
              <a:t>TV Lift Performance % </a:t>
            </a:r>
          </a:p>
        </p:txBody>
      </p:sp>
      <p:sp>
        <p:nvSpPr>
          <p:cNvPr id="47" name="TRADITIONAL TV DOMINATES VIDEO VIEWING">
            <a:extLst>
              <a:ext uri="{FF2B5EF4-FFF2-40B4-BE49-F238E27FC236}">
                <a16:creationId xmlns:a16="http://schemas.microsoft.com/office/drawing/2014/main" id="{DA42E3E9-4039-4AFC-A984-98FB406D70CE}"/>
              </a:ext>
            </a:extLst>
          </p:cNvPr>
          <p:cNvSpPr txBox="1"/>
          <p:nvPr/>
        </p:nvSpPr>
        <p:spPr>
          <a:xfrm>
            <a:off x="8346676" y="1588898"/>
            <a:ext cx="3597801" cy="266740"/>
          </a:xfrm>
          <a:prstGeom prst="rect">
            <a:avLst/>
          </a:prstGeom>
          <a:noFill/>
          <a:ln>
            <a:noFill/>
          </a:ln>
          <a:extLst>
            <a:ext uri="{C572A759-6A51-4108-AA02-DFA0A04FC94B}">
              <ma14:wrappingTextBoxFlag xmlns=""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wrap="square" lIns="25400" tIns="25400" rIns="25400" bIns="25400" anchor="ctr">
            <a:spAutoFit/>
          </a:bodyPr>
          <a:lstStyle>
            <a:defPPr>
              <a:defRPr lang="en-US"/>
            </a:defPPr>
            <a:lvl1pPr lvl="0" algn="ctr">
              <a:defRPr sz="1600" b="1">
                <a:solidFill>
                  <a:srgbClr val="1F1A62"/>
                </a:solidFill>
                <a:latin typeface="Helvetica" panose="020B0604020202020204" pitchFamily="34" charset="0"/>
                <a:cs typeface="Helvetica"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F1A62"/>
                </a:solidFill>
                <a:effectLst/>
                <a:uLnTx/>
                <a:uFillTx/>
                <a:latin typeface="Helvetica" panose="020B0604020202020204" pitchFamily="34" charset="0"/>
                <a:ea typeface="+mn-ea"/>
                <a:sym typeface="Univers LT Std 59 Ultra Condens"/>
              </a:rPr>
              <a:t>Conversion Efficiency Index</a:t>
            </a:r>
          </a:p>
        </p:txBody>
      </p:sp>
      <p:grpSp>
        <p:nvGrpSpPr>
          <p:cNvPr id="48" name="Group 47">
            <a:extLst>
              <a:ext uri="{FF2B5EF4-FFF2-40B4-BE49-F238E27FC236}">
                <a16:creationId xmlns:a16="http://schemas.microsoft.com/office/drawing/2014/main" id="{B7531152-9F89-478E-8E81-BB979D273184}"/>
              </a:ext>
            </a:extLst>
          </p:cNvPr>
          <p:cNvGrpSpPr/>
          <p:nvPr/>
        </p:nvGrpSpPr>
        <p:grpSpPr>
          <a:xfrm>
            <a:off x="8078429" y="2603169"/>
            <a:ext cx="4121191" cy="2277182"/>
            <a:chOff x="2316343" y="2585645"/>
            <a:chExt cx="6783446" cy="3946007"/>
          </a:xfrm>
        </p:grpSpPr>
        <p:graphicFrame>
          <p:nvGraphicFramePr>
            <p:cNvPr id="49" name="Chart 48">
              <a:extLst>
                <a:ext uri="{FF2B5EF4-FFF2-40B4-BE49-F238E27FC236}">
                  <a16:creationId xmlns:a16="http://schemas.microsoft.com/office/drawing/2014/main" id="{4122FC97-7114-40D0-B5E9-5DDA3A8E39D5}"/>
                </a:ext>
              </a:extLst>
            </p:cNvPr>
            <p:cNvGraphicFramePr/>
            <p:nvPr/>
          </p:nvGraphicFramePr>
          <p:xfrm>
            <a:off x="2316343" y="2585645"/>
            <a:ext cx="6783446" cy="3675473"/>
          </p:xfrm>
          <a:graphic>
            <a:graphicData uri="http://schemas.openxmlformats.org/drawingml/2006/chart">
              <c:chart xmlns:c="http://schemas.openxmlformats.org/drawingml/2006/chart" xmlns:r="http://schemas.openxmlformats.org/officeDocument/2006/relationships" r:id="rId6"/>
            </a:graphicData>
          </a:graphic>
        </p:graphicFrame>
        <p:sp>
          <p:nvSpPr>
            <p:cNvPr id="50" name="TextBox 49">
              <a:extLst>
                <a:ext uri="{FF2B5EF4-FFF2-40B4-BE49-F238E27FC236}">
                  <a16:creationId xmlns:a16="http://schemas.microsoft.com/office/drawing/2014/main" id="{74F5A6CC-4CF1-4C6E-A7CE-FFDD38CF828E}"/>
                </a:ext>
              </a:extLst>
            </p:cNvPr>
            <p:cNvSpPr txBox="1"/>
            <p:nvPr/>
          </p:nvSpPr>
          <p:spPr>
            <a:xfrm>
              <a:off x="2359458" y="5998322"/>
              <a:ext cx="3263316" cy="53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Traditional Linear</a:t>
              </a:r>
            </a:p>
          </p:txBody>
        </p:sp>
        <p:sp>
          <p:nvSpPr>
            <p:cNvPr id="51" name="TextBox 50">
              <a:extLst>
                <a:ext uri="{FF2B5EF4-FFF2-40B4-BE49-F238E27FC236}">
                  <a16:creationId xmlns:a16="http://schemas.microsoft.com/office/drawing/2014/main" id="{BF124826-FB97-4C08-9B39-C7C3415FBF00}"/>
                </a:ext>
              </a:extLst>
            </p:cNvPr>
            <p:cNvSpPr txBox="1"/>
            <p:nvPr/>
          </p:nvSpPr>
          <p:spPr>
            <a:xfrm>
              <a:off x="5836473" y="5998322"/>
              <a:ext cx="2644495" cy="53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A+E Precision</a:t>
              </a:r>
              <a:endPar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grpSp>
      <p:sp>
        <p:nvSpPr>
          <p:cNvPr id="54" name="TextBox 53">
            <a:extLst>
              <a:ext uri="{FF2B5EF4-FFF2-40B4-BE49-F238E27FC236}">
                <a16:creationId xmlns:a16="http://schemas.microsoft.com/office/drawing/2014/main" id="{034FD0F6-C38B-4FFB-A2AA-193543E84A59}"/>
              </a:ext>
            </a:extLst>
          </p:cNvPr>
          <p:cNvSpPr txBox="1"/>
          <p:nvPr/>
        </p:nvSpPr>
        <p:spPr>
          <a:xfrm>
            <a:off x="7881172" y="4102621"/>
            <a:ext cx="87085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(IMP)</a:t>
            </a:r>
          </a:p>
        </p:txBody>
      </p:sp>
      <p:pic>
        <p:nvPicPr>
          <p:cNvPr id="6" name="Picture 5" descr="Icon&#10;&#10;Description automatically generated">
            <a:extLst>
              <a:ext uri="{FF2B5EF4-FFF2-40B4-BE49-F238E27FC236}">
                <a16:creationId xmlns:a16="http://schemas.microsoft.com/office/drawing/2014/main" id="{C763B906-1712-4208-8C90-CB19DE7702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0894" y="3395203"/>
            <a:ext cx="931353" cy="931353"/>
          </a:xfrm>
          <a:prstGeom prst="rect">
            <a:avLst/>
          </a:prstGeom>
        </p:spPr>
      </p:pic>
      <p:pic>
        <p:nvPicPr>
          <p:cNvPr id="57" name="Picture 56" descr="Icon&#10;&#10;Description automatically generated">
            <a:extLst>
              <a:ext uri="{FF2B5EF4-FFF2-40B4-BE49-F238E27FC236}">
                <a16:creationId xmlns:a16="http://schemas.microsoft.com/office/drawing/2014/main" id="{04055E19-6FE5-46DB-B7DB-6ECE0BA33C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59523" y="3389579"/>
            <a:ext cx="931353" cy="931353"/>
          </a:xfrm>
          <a:prstGeom prst="rect">
            <a:avLst/>
          </a:prstGeom>
        </p:spPr>
      </p:pic>
      <p:sp>
        <p:nvSpPr>
          <p:cNvPr id="58" name="Rectangle: Rounded Corners 57">
            <a:extLst>
              <a:ext uri="{FF2B5EF4-FFF2-40B4-BE49-F238E27FC236}">
                <a16:creationId xmlns:a16="http://schemas.microsoft.com/office/drawing/2014/main" id="{AFCDDD47-EB99-4B1A-AEDD-507A940576DD}"/>
              </a:ext>
            </a:extLst>
          </p:cNvPr>
          <p:cNvSpPr/>
          <p:nvPr/>
        </p:nvSpPr>
        <p:spPr>
          <a:xfrm>
            <a:off x="10348467" y="2040246"/>
            <a:ext cx="864169" cy="578157"/>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+15% </a:t>
            </a:r>
          </a:p>
        </p:txBody>
      </p:sp>
      <p:sp>
        <p:nvSpPr>
          <p:cNvPr id="52" name="Down Arrow 16">
            <a:extLst>
              <a:ext uri="{FF2B5EF4-FFF2-40B4-BE49-F238E27FC236}">
                <a16:creationId xmlns:a16="http://schemas.microsoft.com/office/drawing/2014/main" id="{D9378DA2-7DB9-4347-9110-96849AF504F6}"/>
              </a:ext>
            </a:extLst>
          </p:cNvPr>
          <p:cNvSpPr/>
          <p:nvPr/>
        </p:nvSpPr>
        <p:spPr>
          <a:xfrm rot="10800000">
            <a:off x="9466514" y="2325105"/>
            <a:ext cx="998680" cy="767206"/>
          </a:xfrm>
          <a:prstGeom prst="downArrow">
            <a:avLst/>
          </a:prstGeom>
          <a:solidFill>
            <a:srgbClr val="00C0F3"/>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9" name="Rectangle: Rounded Corners 58">
            <a:extLst>
              <a:ext uri="{FF2B5EF4-FFF2-40B4-BE49-F238E27FC236}">
                <a16:creationId xmlns:a16="http://schemas.microsoft.com/office/drawing/2014/main" id="{F1BE650B-98A1-48B3-B05D-72F8A0CE60A7}"/>
              </a:ext>
            </a:extLst>
          </p:cNvPr>
          <p:cNvSpPr/>
          <p:nvPr/>
        </p:nvSpPr>
        <p:spPr>
          <a:xfrm>
            <a:off x="6311145" y="2040246"/>
            <a:ext cx="864169" cy="578157"/>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+42% </a:t>
            </a:r>
          </a:p>
        </p:txBody>
      </p:sp>
      <p:sp>
        <p:nvSpPr>
          <p:cNvPr id="60" name="Down Arrow 16">
            <a:extLst>
              <a:ext uri="{FF2B5EF4-FFF2-40B4-BE49-F238E27FC236}">
                <a16:creationId xmlns:a16="http://schemas.microsoft.com/office/drawing/2014/main" id="{4177B7F1-9D7A-4DFD-91B9-B18F061CCB58}"/>
              </a:ext>
            </a:extLst>
          </p:cNvPr>
          <p:cNvSpPr/>
          <p:nvPr/>
        </p:nvSpPr>
        <p:spPr>
          <a:xfrm rot="10800000">
            <a:off x="5313344" y="2325105"/>
            <a:ext cx="998680" cy="767206"/>
          </a:xfrm>
          <a:prstGeom prst="downArrow">
            <a:avLst/>
          </a:prstGeom>
          <a:solidFill>
            <a:srgbClr val="00C0F3"/>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FEFFD56A-DC5C-475B-9EE8-EF895C27FDE9}"/>
              </a:ext>
            </a:extLst>
          </p:cNvPr>
          <p:cNvSpPr/>
          <p:nvPr/>
        </p:nvSpPr>
        <p:spPr>
          <a:xfrm>
            <a:off x="4901313" y="4886662"/>
            <a:ext cx="6830573" cy="844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A+E Precision optimization increases vs. the cable TV average: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Lift performance: </a:t>
            </a:r>
            <a:r>
              <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+27%</a:t>
            </a: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Conversion Efficiency Index: </a:t>
            </a:r>
            <a:r>
              <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+41%</a:t>
            </a: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7" name="TRADITIONAL TV DOMINATES VIDEO VIEWING">
            <a:extLst>
              <a:ext uri="{FF2B5EF4-FFF2-40B4-BE49-F238E27FC236}">
                <a16:creationId xmlns:a16="http://schemas.microsoft.com/office/drawing/2014/main" id="{A6CC9B75-8C73-4749-B41F-8141404F7105}"/>
              </a:ext>
            </a:extLst>
          </p:cNvPr>
          <p:cNvSpPr txBox="1"/>
          <p:nvPr/>
        </p:nvSpPr>
        <p:spPr>
          <a:xfrm>
            <a:off x="4389108" y="1212478"/>
            <a:ext cx="7613372" cy="297517"/>
          </a:xfrm>
          <a:prstGeom prst="rect">
            <a:avLst/>
          </a:prstGeom>
          <a:noFill/>
          <a:ln>
            <a:noFill/>
          </a:ln>
          <a:extLst>
            <a:ext uri="{C572A759-6A51-4108-AA02-DFA0A04FC94B}">
              <ma14:wrappingTextBoxFlag xmlns="" xmlns:ma14="http://schemas.microsoft.com/office/mac/drawingml/2011/main" val="1"/>
            </a:ext>
          </a:extLst>
        </p:spPr>
        <p:style>
          <a:lnRef idx="2">
            <a:schemeClr val="accent5">
              <a:shade val="50000"/>
            </a:schemeClr>
          </a:lnRef>
          <a:fillRef idx="1">
            <a:schemeClr val="accent5"/>
          </a:fillRef>
          <a:effectRef idx="0">
            <a:schemeClr val="accent5"/>
          </a:effectRef>
          <a:fontRef idx="minor">
            <a:schemeClr val="lt1"/>
          </a:fontRef>
        </p:style>
        <p:txBody>
          <a:bodyPr wrap="square" lIns="25400" tIns="25400" rIns="25400" bIns="254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sym typeface="Univers LT Std 59 Ultra Condens"/>
              </a:rPr>
              <a:t>Outcome: Online Purchases</a:t>
            </a:r>
          </a:p>
        </p:txBody>
      </p:sp>
      <p:sp>
        <p:nvSpPr>
          <p:cNvPr id="38" name="Rectangle 37">
            <a:extLst>
              <a:ext uri="{FF2B5EF4-FFF2-40B4-BE49-F238E27FC236}">
                <a16:creationId xmlns:a16="http://schemas.microsoft.com/office/drawing/2014/main" id="{42B3F973-7EBA-4D93-9030-562CBFCFFE58}"/>
              </a:ext>
            </a:extLst>
          </p:cNvPr>
          <p:cNvSpPr/>
          <p:nvPr/>
        </p:nvSpPr>
        <p:spPr>
          <a:xfrm>
            <a:off x="4185454" y="42136"/>
            <a:ext cx="6909894"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Audience-based buying outperformed traditional linear TV in </a:t>
            </a:r>
            <a:r>
              <a:rPr kumimoji="0" lang="en-US" sz="2200" b="0" i="0" u="none" strike="noStrike" kern="1200" cap="none" spc="0" normalizeH="0" baseline="0" noProof="0">
                <a:ln>
                  <a:noFill/>
                </a:ln>
                <a:solidFill>
                  <a:srgbClr val="ED3C8D"/>
                </a:solidFill>
                <a:effectLst/>
                <a:uLnTx/>
                <a:uFillTx/>
                <a:latin typeface="Helvetica"/>
                <a:ea typeface="+mn-ea"/>
                <a:cs typeface="Helvetica"/>
              </a:rPr>
              <a:t>online sales lift </a:t>
            </a:r>
            <a:r>
              <a:rPr kumimoji="0" lang="en-US" sz="2200" b="0" i="0" u="none" strike="noStrike" kern="1200" cap="none" spc="0" normalizeH="0" baseline="0" noProof="0">
                <a:ln>
                  <a:noFill/>
                </a:ln>
                <a:solidFill>
                  <a:srgbClr val="1F1A62"/>
                </a:solidFill>
                <a:effectLst/>
                <a:uLnTx/>
                <a:uFillTx/>
                <a:latin typeface="Helvetica"/>
                <a:ea typeface="+mn-ea"/>
                <a:cs typeface="Helvetica"/>
              </a:rPr>
              <a:t>and conversion efficiency for a wellness brand</a:t>
            </a:r>
          </a:p>
        </p:txBody>
      </p:sp>
      <p:sp>
        <p:nvSpPr>
          <p:cNvPr id="34" name="Rectangle 33">
            <a:extLst>
              <a:ext uri="{FF2B5EF4-FFF2-40B4-BE49-F238E27FC236}">
                <a16:creationId xmlns:a16="http://schemas.microsoft.com/office/drawing/2014/main" id="{AF8D6B98-6364-42D9-850F-3A24996C056B}"/>
              </a:ext>
            </a:extLst>
          </p:cNvPr>
          <p:cNvSpPr/>
          <p:nvPr/>
        </p:nvSpPr>
        <p:spPr>
          <a:xfrm>
            <a:off x="95249" y="1005481"/>
            <a:ext cx="3884959"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wellness brand sought to improve the online conversion performance of their traditional linear TV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brand utilized A+E Network’s Precision solution to follow the custom target’s journey from where they were engaged and from engagement to conversion. Then A+E’s Performance solution was utilized for:</a:t>
            </a:r>
          </a:p>
          <a:p>
            <a:pPr marL="742950" marR="0" lvl="1"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TV Lift Performance (TLP): measures the relative performance of a campaign component’s contribution and impact on TV Lift</a:t>
            </a:r>
          </a:p>
          <a:p>
            <a:pPr marL="742950" marR="0" lvl="1" indent="-285750" algn="l" defTabSz="914400" rtl="0" eaLnBrk="1" fontAlgn="auto" latinLnBrk="0" hangingPunct="1">
              <a:lnSpc>
                <a:spcPct val="100000"/>
              </a:lnSpc>
              <a:spcBef>
                <a:spcPts val="0"/>
              </a:spcBef>
              <a:spcAft>
                <a:spcPts val="0"/>
              </a:spcAft>
              <a:buClrTx/>
              <a:buSzTx/>
              <a:buFontTx/>
              <a:buBlip>
                <a:blip r:embed="rId8"/>
              </a:buBlip>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Conversion Efficiency (Index): compares estimated spend (via </a:t>
            </a:r>
            <a:r>
              <a:rPr kumimoji="0" lang="en-US" sz="1100" b="0" i="0" u="none" strike="noStrike" kern="1200" cap="none" spc="0" normalizeH="0" baseline="0" noProof="0" err="1">
                <a:ln>
                  <a:noFill/>
                </a:ln>
                <a:solidFill>
                  <a:srgbClr val="1F1A62"/>
                </a:solidFill>
                <a:effectLst/>
                <a:uLnTx/>
                <a:uFillTx/>
                <a:latin typeface="Helvetica"/>
                <a:ea typeface="+mn-ea"/>
                <a:cs typeface="Helvetica"/>
              </a:rPr>
              <a:t>iSpot</a:t>
            </a:r>
            <a:r>
              <a:rPr kumimoji="0" lang="en-US" sz="1100" b="0" i="0" u="none" strike="noStrike" kern="1200" cap="none" spc="0" normalizeH="0" baseline="0" noProof="0">
                <a:ln>
                  <a:noFill/>
                </a:ln>
                <a:solidFill>
                  <a:srgbClr val="1F1A62"/>
                </a:solidFill>
                <a:effectLst/>
                <a:uLnTx/>
                <a:uFillTx/>
                <a:latin typeface="Helvetica"/>
                <a:ea typeface="+mn-ea"/>
                <a:cs typeface="Helvetica"/>
              </a:rPr>
              <a:t>) divided by the attributed campaign conversions to TV norms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Health-Conscious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Through audience-based targeting and measurement, A+E Networks contributed to a </a:t>
            </a:r>
            <a:r>
              <a:rPr kumimoji="0" lang="en-US" sz="1200" b="0" i="0" u="none" strike="noStrike" kern="1200" cap="none" spc="0" normalizeH="0" baseline="0" noProof="0">
                <a:ln>
                  <a:noFill/>
                </a:ln>
                <a:solidFill>
                  <a:srgbClr val="ED3C8D"/>
                </a:solidFill>
                <a:effectLst/>
                <a:uLnTx/>
                <a:uFillTx/>
                <a:latin typeface="Helvetica"/>
                <a:ea typeface="+mn-ea"/>
                <a:cs typeface="Helvetica"/>
              </a:rPr>
              <a:t>+42% lift in TV performance and +15% in conversion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A+E Networks’ Precision+Performance / Data-driven linear</a:t>
            </a: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p:txBody>
      </p:sp>
      <p:pic>
        <p:nvPicPr>
          <p:cNvPr id="39" name="Picture 38">
            <a:extLst>
              <a:ext uri="{FF2B5EF4-FFF2-40B4-BE49-F238E27FC236}">
                <a16:creationId xmlns:a16="http://schemas.microsoft.com/office/drawing/2014/main" id="{C3111E1D-869D-419E-B019-8D6DDD58FF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48468" y="6028590"/>
            <a:ext cx="1810486" cy="473010"/>
          </a:xfrm>
          <a:prstGeom prst="rect">
            <a:avLst/>
          </a:prstGeom>
        </p:spPr>
      </p:pic>
    </p:spTree>
    <p:extLst>
      <p:ext uri="{BB962C8B-B14F-4D97-AF65-F5344CB8AC3E}">
        <p14:creationId xmlns:p14="http://schemas.microsoft.com/office/powerpoint/2010/main" val="476297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AD847310-A0F5-4A08-87A3-FA2CA2660D48}"/>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211201" y="82279"/>
            <a:ext cx="6412803"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Leading auto manufacturer shifted to an addressable + data-driven TV strategy which drove incremental </a:t>
            </a:r>
            <a:r>
              <a:rPr kumimoji="0" lang="en-US" sz="2200" b="0" i="0" u="none" strike="noStrike" kern="1200" cap="none" spc="0" normalizeH="0" baseline="0" noProof="0">
                <a:ln>
                  <a:noFill/>
                </a:ln>
                <a:solidFill>
                  <a:srgbClr val="ED3C8D"/>
                </a:solidFill>
                <a:effectLst/>
                <a:uLnTx/>
                <a:uFillTx/>
                <a:latin typeface="Helvetica"/>
                <a:ea typeface="+mn-ea"/>
                <a:cs typeface="Helvetica"/>
              </a:rPr>
              <a:t>sales revenue </a:t>
            </a:r>
            <a:endParaRPr kumimoji="0" lang="en-US" sz="2200" b="1" i="0" u="none" strike="noStrike" kern="1200" cap="none" spc="0" normalizeH="0" baseline="0" noProof="0">
              <a:ln>
                <a:noFill/>
              </a:ln>
              <a:solidFill>
                <a:srgbClr val="ED3C8D"/>
              </a:solidFill>
              <a:effectLst/>
              <a:uLnTx/>
              <a:uFillTx/>
              <a:latin typeface="Helvetica"/>
              <a:ea typeface="+mn-ea"/>
              <a:cs typeface="Helvetica"/>
            </a:endParaRPr>
          </a:p>
        </p:txBody>
      </p:sp>
      <p:sp>
        <p:nvSpPr>
          <p:cNvPr id="26" name="TextBox 25">
            <a:extLst>
              <a:ext uri="{FF2B5EF4-FFF2-40B4-BE49-F238E27FC236}">
                <a16:creationId xmlns:a16="http://schemas.microsoft.com/office/drawing/2014/main" id="{B7E3B61A-BE8C-4247-ADC5-68D9BB4BD8A5}"/>
              </a:ext>
            </a:extLst>
          </p:cNvPr>
          <p:cNvSpPr txBox="1"/>
          <p:nvPr/>
        </p:nvSpPr>
        <p:spPr>
          <a:xfrm>
            <a:off x="3979065" y="5968009"/>
            <a:ext cx="55408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NY Interconnect,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Addressable TV Collaboration Drives Up Sales.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NY DMA, Conversion analysis based on set-top box ad exposure matched to Experian Automotive sales data. Incremental Lift = (Exposed Buy Rate – Unexposed Buy rate)/Unexposed Buy rate), Incremental Sales = (Exposed Households * (Exposed Buy Rate – Unexposed Buy Rate). Spot Addressable TV – Altice, Linear TV – Charter, Comcast. Campaign time period</a:t>
            </a:r>
            <a:r>
              <a:rPr lang="en-US" sz="800">
                <a:solidFill>
                  <a:srgbClr val="002060"/>
                </a:solidFill>
                <a:latin typeface="Helvetica" panose="020B0604020202020204" pitchFamily="34" charset="0"/>
                <a:cs typeface="Helvetica" panose="020B0604020202020204" pitchFamily="34" charset="0"/>
              </a:rPr>
              <a:t>: 4Q ’19.</a:t>
            </a: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53999"/>
            <a:ext cx="3764757" cy="739177"/>
          </a:xfrm>
          <a:prstGeom prst="rect">
            <a:avLst/>
          </a:prstGeom>
          <a:solidFill>
            <a:srgbClr val="4EBEA4"/>
          </a:solid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31" name="Picture 30" descr="Logo, icon&#10;&#10;Description automatically generated">
            <a:extLst>
              <a:ext uri="{FF2B5EF4-FFF2-40B4-BE49-F238E27FC236}">
                <a16:creationId xmlns:a16="http://schemas.microsoft.com/office/drawing/2014/main" id="{7E835760-0B3C-45FC-BF7F-E7EB4B379F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4556" y="-25950"/>
            <a:ext cx="886904" cy="886904"/>
          </a:xfrm>
          <a:prstGeom prst="rect">
            <a:avLst/>
          </a:prstGeom>
        </p:spPr>
      </p:pic>
      <p:sp>
        <p:nvSpPr>
          <p:cNvPr id="28" name="Rectangle 27">
            <a:extLst>
              <a:ext uri="{FF2B5EF4-FFF2-40B4-BE49-F238E27FC236}">
                <a16:creationId xmlns:a16="http://schemas.microsoft.com/office/drawing/2014/main" id="{9E43917D-BFBD-4D88-B6F6-12C45678E999}"/>
              </a:ext>
            </a:extLst>
          </p:cNvPr>
          <p:cNvSpPr/>
          <p:nvPr/>
        </p:nvSpPr>
        <p:spPr>
          <a:xfrm>
            <a:off x="170666" y="1052616"/>
            <a:ext cx="3641009" cy="517064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leading auto manufacturer set a goal to increase sales in the NY area for five specific </a:t>
            </a:r>
            <a:r>
              <a:rPr lang="en-US" sz="1200">
                <a:solidFill>
                  <a:srgbClr val="1F1A62"/>
                </a:solidFill>
                <a:latin typeface="Helvetica"/>
                <a:cs typeface="Helvetica"/>
              </a:rPr>
              <a:t>model vehicles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To ensure the initiative focused on the most qualified in-market prospects, NYI created spot addressable and linear TV campaigns exposing messaging to four target auto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Four targeted auto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By concentrating on the four auto segments, conversion among those homes skyrocketed: four of the five models experienced an incremental lift; </a:t>
            </a:r>
            <a:r>
              <a:rPr kumimoji="0" lang="en-US" sz="1200" b="0" i="0" u="none" strike="noStrike" kern="1200" cap="none" spc="0" normalizeH="0" baseline="0" noProof="0">
                <a:ln>
                  <a:noFill/>
                </a:ln>
                <a:solidFill>
                  <a:srgbClr val="ED3C8D"/>
                </a:solidFill>
                <a:effectLst/>
                <a:uLnTx/>
                <a:uFillTx/>
                <a:latin typeface="Helvetica"/>
                <a:ea typeface="+mn-ea"/>
                <a:cs typeface="Helvetica"/>
              </a:rPr>
              <a:t>net incremental sales revenue increased $7.1M with most sales occurring with two months of seeing the first 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Platform</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NY Interconnect / Addressable TV, Data-driven linear</a:t>
            </a:r>
          </a:p>
        </p:txBody>
      </p:sp>
      <p:sp>
        <p:nvSpPr>
          <p:cNvPr id="18" name="object 17">
            <a:extLst>
              <a:ext uri="{FF2B5EF4-FFF2-40B4-BE49-F238E27FC236}">
                <a16:creationId xmlns:a16="http://schemas.microsoft.com/office/drawing/2014/main" id="{62F6E197-E6B0-48E4-A67D-02E87D681D6A}"/>
              </a:ext>
            </a:extLst>
          </p:cNvPr>
          <p:cNvSpPr txBox="1"/>
          <p:nvPr/>
        </p:nvSpPr>
        <p:spPr>
          <a:xfrm>
            <a:off x="4173452" y="1401205"/>
            <a:ext cx="3656725" cy="255417"/>
          </a:xfrm>
          <a:prstGeom prst="rect">
            <a:avLst/>
          </a:prstGeom>
          <a:solidFill>
            <a:srgbClr val="1F1A62"/>
          </a:solidFill>
          <a:ln w="6350">
            <a:noFill/>
          </a:ln>
        </p:spPr>
        <p:txBody>
          <a:bodyPr vert="horz" wrap="square" lIns="121807" tIns="15226" rIns="0" bIns="24361" rtlCol="0" anchor="b" anchorCtr="0">
            <a:spAutoFit/>
          </a:bodyPr>
          <a:lstStyle/>
          <a:p>
            <a:pPr marL="0" marR="0" lvl="0" indent="0" algn="l" defTabSz="4568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Results / ROI</a:t>
            </a:r>
            <a:endParaRPr kumimoji="0"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9" name="object 17">
            <a:extLst>
              <a:ext uri="{FF2B5EF4-FFF2-40B4-BE49-F238E27FC236}">
                <a16:creationId xmlns:a16="http://schemas.microsoft.com/office/drawing/2014/main" id="{72EF9CE6-8968-4356-956C-F9C2303E1C79}"/>
              </a:ext>
            </a:extLst>
          </p:cNvPr>
          <p:cNvSpPr txBox="1"/>
          <p:nvPr/>
        </p:nvSpPr>
        <p:spPr>
          <a:xfrm>
            <a:off x="8317715" y="1401205"/>
            <a:ext cx="3635468" cy="255417"/>
          </a:xfrm>
          <a:prstGeom prst="rect">
            <a:avLst/>
          </a:prstGeom>
          <a:solidFill>
            <a:srgbClr val="1F1A62"/>
          </a:solidFill>
          <a:ln w="6350">
            <a:noFill/>
          </a:ln>
        </p:spPr>
        <p:txBody>
          <a:bodyPr vert="horz" wrap="square" lIns="121807" tIns="15226" rIns="0" bIns="24361" rtlCol="0" anchor="b" anchorCtr="0">
            <a:spAutoFit/>
          </a:bodyPr>
          <a:lstStyle/>
          <a:p>
            <a:pPr marL="0" marR="0" lvl="0" indent="0" algn="l" defTabSz="4568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Additional Key Findings</a:t>
            </a:r>
            <a:endParaRPr kumimoji="0" sz="14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4" name="Straight Connector 3">
            <a:extLst>
              <a:ext uri="{FF2B5EF4-FFF2-40B4-BE49-F238E27FC236}">
                <a16:creationId xmlns:a16="http://schemas.microsoft.com/office/drawing/2014/main" id="{DFBD9D37-C046-4317-95C7-E972A0CC1BAC}"/>
              </a:ext>
            </a:extLst>
          </p:cNvPr>
          <p:cNvCxnSpPr>
            <a:cxnSpLocks/>
          </p:cNvCxnSpPr>
          <p:nvPr/>
        </p:nvCxnSpPr>
        <p:spPr>
          <a:xfrm>
            <a:off x="8033308" y="1389686"/>
            <a:ext cx="0" cy="446435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276F2E2-1BC6-48D7-A98D-4D77B7C0FDC9}"/>
              </a:ext>
            </a:extLst>
          </p:cNvPr>
          <p:cNvSpPr/>
          <p:nvPr/>
        </p:nvSpPr>
        <p:spPr>
          <a:xfrm>
            <a:off x="9037108" y="1810300"/>
            <a:ext cx="2916078" cy="415498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Households exposed to the campaign </a:t>
            </a:r>
            <a:r>
              <a:rPr kumimoji="0" lang="en-US" sz="1200" b="1" i="0" u="none" strike="noStrike" kern="1200" cap="none" spc="0" normalizeH="0" baseline="0" noProof="0">
                <a:ln>
                  <a:noFill/>
                </a:ln>
                <a:solidFill>
                  <a:srgbClr val="ED3C8D"/>
                </a:solidFill>
                <a:effectLst/>
                <a:uLnTx/>
                <a:uFillTx/>
                <a:latin typeface="Helvetica"/>
                <a:ea typeface="+mn-ea"/>
                <a:cs typeface="Helvetica"/>
              </a:rPr>
              <a:t>purchased 6,302 target model vehicles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Four of the five models experienced </a:t>
            </a:r>
            <a:r>
              <a:rPr kumimoji="0" lang="en-US" sz="1200" b="0" i="0" u="none" strike="noStrike" kern="1200" cap="none" spc="0" normalizeH="0" baseline="0" noProof="0">
                <a:ln>
                  <a:noFill/>
                </a:ln>
                <a:solidFill>
                  <a:srgbClr val="ED3C8D"/>
                </a:solidFill>
                <a:effectLst/>
                <a:uLnTx/>
                <a:uFillTx/>
                <a:latin typeface="Helvetica"/>
                <a:ea typeface="+mn-ea"/>
                <a:cs typeface="Helvetica"/>
              </a:rPr>
              <a:t>positive sales lift outcomes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Three of the models ranked among the Top 3 in share within their respective competitive classes;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One of the models ranked </a:t>
            </a:r>
            <a:r>
              <a:rPr kumimoji="0" lang="en-US" sz="1200" b="0" i="0" u="none" strike="noStrike" kern="1200" cap="none" spc="0" normalizeH="0" baseline="0" noProof="0">
                <a:ln>
                  <a:noFill/>
                </a:ln>
                <a:solidFill>
                  <a:srgbClr val="ED3C8D"/>
                </a:solidFill>
                <a:effectLst/>
                <a:uLnTx/>
                <a:uFillTx/>
                <a:latin typeface="Helvetica"/>
                <a:ea typeface="+mn-ea"/>
                <a:cs typeface="Helvetica"/>
              </a:rPr>
              <a:t>#1 in its competitive class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Increased ad exposure had a positive impact as the </a:t>
            </a:r>
            <a:r>
              <a:rPr kumimoji="0" lang="en-US" sz="1200" b="0" i="0" u="none" strike="noStrike" kern="1200" cap="none" spc="0" normalizeH="0" baseline="0" noProof="0">
                <a:ln>
                  <a:noFill/>
                </a:ln>
                <a:solidFill>
                  <a:srgbClr val="ED3C8D"/>
                </a:solidFill>
                <a:effectLst/>
                <a:uLnTx/>
                <a:uFillTx/>
                <a:latin typeface="Helvetica"/>
                <a:ea typeface="+mn-ea"/>
                <a:cs typeface="Helvetica"/>
              </a:rPr>
              <a:t>conversion rate increased along with the number of exposures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majority of </a:t>
            </a:r>
            <a:r>
              <a:rPr kumimoji="0" lang="en-US" sz="1200" b="0" i="0" u="none" strike="noStrike" kern="1200" cap="none" spc="0" normalizeH="0" baseline="0" noProof="0">
                <a:ln>
                  <a:noFill/>
                </a:ln>
                <a:solidFill>
                  <a:srgbClr val="ED3C8D"/>
                </a:solidFill>
                <a:effectLst/>
                <a:uLnTx/>
                <a:uFillTx/>
                <a:latin typeface="Helvetica"/>
                <a:ea typeface="+mn-ea"/>
                <a:cs typeface="Helvetica"/>
              </a:rPr>
              <a:t>sales occurred 60 days after first being exposed</a:t>
            </a:r>
            <a:r>
              <a:rPr kumimoji="0" lang="en-US" sz="1200" b="0" i="0" u="none" strike="noStrike" kern="1200" cap="none" spc="0" normalizeH="0" baseline="0" noProof="0">
                <a:ln>
                  <a:noFill/>
                </a:ln>
                <a:solidFill>
                  <a:srgbClr val="1F1A62"/>
                </a:solidFill>
                <a:effectLst/>
                <a:uLnTx/>
                <a:uFillTx/>
                <a:latin typeface="Helvetica"/>
                <a:ea typeface="+mn-ea"/>
                <a:cs typeface="Helvetica"/>
              </a:rPr>
              <a:t> to the ad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p:txBody>
      </p:sp>
      <p:sp>
        <p:nvSpPr>
          <p:cNvPr id="27" name="Rectangle 26">
            <a:extLst>
              <a:ext uri="{FF2B5EF4-FFF2-40B4-BE49-F238E27FC236}">
                <a16:creationId xmlns:a16="http://schemas.microsoft.com/office/drawing/2014/main" id="{B7A809BB-3065-42FC-B4C8-35FEA700640C}"/>
              </a:ext>
            </a:extLst>
          </p:cNvPr>
          <p:cNvSpPr/>
          <p:nvPr/>
        </p:nvSpPr>
        <p:spPr>
          <a:xfrm>
            <a:off x="5013646" y="1810300"/>
            <a:ext cx="3100506" cy="32162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Model Vehicles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336 Incremental sales</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1" i="0" u="none" strike="noStrike" kern="1200" cap="none" spc="0" normalizeH="0" baseline="0" noProof="0">
                <a:ln>
                  <a:noFill/>
                </a:ln>
                <a:solidFill>
                  <a:srgbClr val="ED3C8D"/>
                </a:solidFill>
                <a:effectLst/>
                <a:uLnTx/>
                <a:uFillTx/>
                <a:latin typeface="Helvetica"/>
                <a:ea typeface="+mn-ea"/>
                <a:cs typeface="Helvetica"/>
              </a:rPr>
              <a:t>+6% Incremental lift in sales </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ROI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Net Incremental Sales Revenue: </a:t>
            </a:r>
            <a:r>
              <a:rPr kumimoji="0" lang="en-US" sz="1400" b="1" i="0" u="none" strike="noStrike" kern="1200" cap="none" spc="0" normalizeH="0" baseline="0" noProof="0">
                <a:ln>
                  <a:noFill/>
                </a:ln>
                <a:solidFill>
                  <a:srgbClr val="ED3C8D"/>
                </a:solidFill>
                <a:effectLst/>
                <a:uLnTx/>
                <a:uFillTx/>
                <a:latin typeface="Helvetica"/>
                <a:ea typeface="+mn-ea"/>
                <a:cs typeface="Helvetica"/>
              </a:rPr>
              <a:t>$7.1M </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$4.53 per dollar spent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pic>
        <p:nvPicPr>
          <p:cNvPr id="15" name="Picture 14" descr="A picture containing text, sign&#10;&#10;Description automatically generated">
            <a:extLst>
              <a:ext uri="{FF2B5EF4-FFF2-40B4-BE49-F238E27FC236}">
                <a16:creationId xmlns:a16="http://schemas.microsoft.com/office/drawing/2014/main" id="{15C5B4F7-95B8-4014-A4AF-E59ACE4ED1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46576" y="1836103"/>
            <a:ext cx="531315" cy="531315"/>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D2F4BFBD-A530-4AEF-B36F-932AA4F717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46578" y="2499133"/>
            <a:ext cx="531311" cy="531311"/>
          </a:xfrm>
          <a:prstGeom prst="rect">
            <a:avLst/>
          </a:prstGeom>
        </p:spPr>
      </p:pic>
      <p:pic>
        <p:nvPicPr>
          <p:cNvPr id="35" name="Picture 34" descr="Icon&#10;&#10;Description automatically generated">
            <a:extLst>
              <a:ext uri="{FF2B5EF4-FFF2-40B4-BE49-F238E27FC236}">
                <a16:creationId xmlns:a16="http://schemas.microsoft.com/office/drawing/2014/main" id="{5878ECF9-9355-42DE-95D1-AB0CA21652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46578" y="3186643"/>
            <a:ext cx="531310" cy="531310"/>
          </a:xfrm>
          <a:prstGeom prst="rect">
            <a:avLst/>
          </a:prstGeom>
        </p:spPr>
      </p:pic>
      <p:pic>
        <p:nvPicPr>
          <p:cNvPr id="37" name="Picture 36" descr="Icon&#10;&#10;Description automatically generated">
            <a:extLst>
              <a:ext uri="{FF2B5EF4-FFF2-40B4-BE49-F238E27FC236}">
                <a16:creationId xmlns:a16="http://schemas.microsoft.com/office/drawing/2014/main" id="{B858582A-83C6-4348-9358-967D9F1D2BE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46580" y="4064371"/>
            <a:ext cx="531307" cy="531307"/>
          </a:xfrm>
          <a:prstGeom prst="rect">
            <a:avLst/>
          </a:prstGeom>
        </p:spPr>
      </p:pic>
      <p:pic>
        <p:nvPicPr>
          <p:cNvPr id="39" name="Picture 38" descr="Icon&#10;&#10;Description automatically generated">
            <a:extLst>
              <a:ext uri="{FF2B5EF4-FFF2-40B4-BE49-F238E27FC236}">
                <a16:creationId xmlns:a16="http://schemas.microsoft.com/office/drawing/2014/main" id="{2EFDD2E4-3806-4D8C-AB88-655024D3AE7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46580" y="4902243"/>
            <a:ext cx="531306" cy="531306"/>
          </a:xfrm>
          <a:prstGeom prst="rect">
            <a:avLst/>
          </a:prstGeom>
        </p:spPr>
      </p:pic>
      <p:pic>
        <p:nvPicPr>
          <p:cNvPr id="43" name="Picture 2" descr="Image result for ny interconnect logo">
            <a:extLst>
              <a:ext uri="{FF2B5EF4-FFF2-40B4-BE49-F238E27FC236}">
                <a16:creationId xmlns:a16="http://schemas.microsoft.com/office/drawing/2014/main" id="{EE7AC0E6-1B8C-4553-A54F-ADCCE952045B}"/>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9617713" y="5998174"/>
            <a:ext cx="2526662" cy="441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a:extLst>
              <a:ext uri="{FF2B5EF4-FFF2-40B4-BE49-F238E27FC236}">
                <a16:creationId xmlns:a16="http://schemas.microsoft.com/office/drawing/2014/main" id="{546C5934-649B-4A1C-B223-73EA154D84D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211202" y="2024983"/>
            <a:ext cx="802444" cy="80244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096381AC-200F-4373-B9B9-12D0B6DA166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063835" y="3768871"/>
            <a:ext cx="949811" cy="949811"/>
          </a:xfrm>
          <a:prstGeom prst="rect">
            <a:avLst/>
          </a:prstGeom>
        </p:spPr>
      </p:pic>
    </p:spTree>
    <p:extLst>
      <p:ext uri="{BB962C8B-B14F-4D97-AF65-F5344CB8AC3E}">
        <p14:creationId xmlns:p14="http://schemas.microsoft.com/office/powerpoint/2010/main" val="3008095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9708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Delivering Greater Impact For Multiscreen TV Campaigns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Examining the building b</a:t>
            </a:r>
            <a:r>
              <a:rPr lang="en-US" sz="2800">
                <a:solidFill>
                  <a:prstClr val="white"/>
                </a:solidFill>
                <a:latin typeface="Helvetica" pitchFamily="2" charset="0"/>
              </a:rPr>
              <a:t>locks behind audience-based buying</a:t>
            </a:r>
            <a:endParaRPr kumimoji="0" lang="en-US" sz="2800" b="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004691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Slide Number Placeholder 5">
            <a:extLst>
              <a:ext uri="{FF2B5EF4-FFF2-40B4-BE49-F238E27FC236}">
                <a16:creationId xmlns:a16="http://schemas.microsoft.com/office/drawing/2014/main" id="{447882A2-7A10-408E-96BB-CA5C1ACD293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31" name="Picture 30" descr="Icon&#10;&#10;Description automatically generated">
            <a:extLst>
              <a:ext uri="{FF2B5EF4-FFF2-40B4-BE49-F238E27FC236}">
                <a16:creationId xmlns:a16="http://schemas.microsoft.com/office/drawing/2014/main" id="{6FABDCF1-4F4F-4423-8FDF-F0439D7175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03289" y="4273865"/>
            <a:ext cx="1221784" cy="1221784"/>
          </a:xfrm>
          <a:prstGeom prst="rect">
            <a:avLst/>
          </a:prstGeom>
        </p:spPr>
      </p:pic>
      <p:grpSp>
        <p:nvGrpSpPr>
          <p:cNvPr id="4" name="Group 3">
            <a:extLst>
              <a:ext uri="{FF2B5EF4-FFF2-40B4-BE49-F238E27FC236}">
                <a16:creationId xmlns:a16="http://schemas.microsoft.com/office/drawing/2014/main" id="{4D4FE8D9-1994-4F32-A459-3F32F187CAE4}"/>
              </a:ext>
            </a:extLst>
          </p:cNvPr>
          <p:cNvGrpSpPr/>
          <p:nvPr/>
        </p:nvGrpSpPr>
        <p:grpSpPr>
          <a:xfrm>
            <a:off x="4961340" y="4131629"/>
            <a:ext cx="5488237" cy="1506256"/>
            <a:chOff x="4974670" y="4131629"/>
            <a:chExt cx="5488237" cy="1506256"/>
          </a:xfrm>
        </p:grpSpPr>
        <p:sp>
          <p:nvSpPr>
            <p:cNvPr id="32" name="Rectangle: Rounded Corners 31">
              <a:extLst>
                <a:ext uri="{FF2B5EF4-FFF2-40B4-BE49-F238E27FC236}">
                  <a16:creationId xmlns:a16="http://schemas.microsoft.com/office/drawing/2014/main" id="{74422F25-BE6F-469F-860D-4EDA961EDBBB}"/>
                </a:ext>
              </a:extLst>
            </p:cNvPr>
            <p:cNvSpPr/>
            <p:nvPr/>
          </p:nvSpPr>
          <p:spPr>
            <a:xfrm>
              <a:off x="4999291" y="4131629"/>
              <a:ext cx="5438994" cy="1506256"/>
            </a:xfrm>
            <a:prstGeom prst="roundRect">
              <a:avLst/>
            </a:prstGeom>
            <a:solidFill>
              <a:schemeClr val="bg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1641F5A-E8AF-4662-A6D5-C91BECC7DB58}"/>
                </a:ext>
              </a:extLst>
            </p:cNvPr>
            <p:cNvSpPr txBox="1"/>
            <p:nvPr/>
          </p:nvSpPr>
          <p:spPr>
            <a:xfrm>
              <a:off x="6479420" y="4156779"/>
              <a:ext cx="2478736"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34" name="TextBox 33">
              <a:extLst>
                <a:ext uri="{FF2B5EF4-FFF2-40B4-BE49-F238E27FC236}">
                  <a16:creationId xmlns:a16="http://schemas.microsoft.com/office/drawing/2014/main" id="{D3D66B77-3B69-4142-BA7A-5D416A3F0C68}"/>
                </a:ext>
              </a:extLst>
            </p:cNvPr>
            <p:cNvSpPr txBox="1"/>
            <p:nvPr/>
          </p:nvSpPr>
          <p:spPr>
            <a:xfrm>
              <a:off x="4974670" y="4511942"/>
              <a:ext cx="548823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By targeting the most relevant consumers with an ad, brands </a:t>
              </a:r>
              <a:r>
                <a:rPr kumimoji="0" lang="en-US" sz="16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 </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that the intended audience will be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(e.g., make a purchase, download an app, sign-up for a streaming service).</a:t>
              </a:r>
            </a:p>
          </p:txBody>
        </p:sp>
      </p:grpSp>
      <p:grpSp>
        <p:nvGrpSpPr>
          <p:cNvPr id="5" name="Group 4">
            <a:extLst>
              <a:ext uri="{FF2B5EF4-FFF2-40B4-BE49-F238E27FC236}">
                <a16:creationId xmlns:a16="http://schemas.microsoft.com/office/drawing/2014/main" id="{9AD62087-AD55-48EC-B709-4B19EFE0DCA0}"/>
              </a:ext>
            </a:extLst>
          </p:cNvPr>
          <p:cNvGrpSpPr/>
          <p:nvPr/>
        </p:nvGrpSpPr>
        <p:grpSpPr>
          <a:xfrm>
            <a:off x="4961340" y="4131629"/>
            <a:ext cx="6963733" cy="1506256"/>
            <a:chOff x="4916795" y="4131629"/>
            <a:chExt cx="6963733" cy="1506256"/>
          </a:xfrm>
        </p:grpSpPr>
        <p:pic>
          <p:nvPicPr>
            <p:cNvPr id="2" name="Picture 30" descr="Icon&#10;&#10;Description automatically generated">
              <a:extLst>
                <a:ext uri="{FF2B5EF4-FFF2-40B4-BE49-F238E27FC236}">
                  <a16:creationId xmlns:a16="http://schemas.microsoft.com/office/drawing/2014/main" id="{6FABDCF1-4F4F-4423-8FDF-F0439D7175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58744" y="4273865"/>
              <a:ext cx="1221784" cy="1221784"/>
            </a:xfrm>
            <a:prstGeom prst="rect">
              <a:avLst/>
            </a:prstGeom>
          </p:spPr>
        </p:pic>
        <p:grpSp>
          <p:nvGrpSpPr>
            <p:cNvPr id="8" name="Group 3">
              <a:extLst>
                <a:ext uri="{FF2B5EF4-FFF2-40B4-BE49-F238E27FC236}">
                  <a16:creationId xmlns:a16="http://schemas.microsoft.com/office/drawing/2014/main" id="{4D4FE8D9-1994-4F32-A459-3F32F187CAE4}"/>
                </a:ext>
              </a:extLst>
            </p:cNvPr>
            <p:cNvGrpSpPr/>
            <p:nvPr/>
          </p:nvGrpSpPr>
          <p:grpSpPr>
            <a:xfrm>
              <a:off x="4916795" y="4131629"/>
              <a:ext cx="5488237" cy="1506256"/>
              <a:chOff x="4974670" y="4131629"/>
              <a:chExt cx="5488237" cy="1506256"/>
            </a:xfrm>
          </p:grpSpPr>
          <p:sp>
            <p:nvSpPr>
              <p:cNvPr id="3" name="Rectangle: Rounded Corners 31">
                <a:extLst>
                  <a:ext uri="{FF2B5EF4-FFF2-40B4-BE49-F238E27FC236}">
                    <a16:creationId xmlns:a16="http://schemas.microsoft.com/office/drawing/2014/main" id="{74422F25-BE6F-469F-860D-4EDA961EDBBB}"/>
                  </a:ext>
                </a:extLst>
              </p:cNvPr>
              <p:cNvSpPr/>
              <p:nvPr/>
            </p:nvSpPr>
            <p:spPr>
              <a:xfrm>
                <a:off x="4999291" y="4131629"/>
                <a:ext cx="5438994" cy="1506256"/>
              </a:xfrm>
              <a:prstGeom prst="round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32">
                <a:extLst>
                  <a:ext uri="{FF2B5EF4-FFF2-40B4-BE49-F238E27FC236}">
                    <a16:creationId xmlns:a16="http://schemas.microsoft.com/office/drawing/2014/main" id="{11641F5A-E8AF-4662-A6D5-C91BECC7DB58}"/>
                  </a:ext>
                </a:extLst>
              </p:cNvPr>
              <p:cNvSpPr txBox="1"/>
              <p:nvPr/>
            </p:nvSpPr>
            <p:spPr>
              <a:xfrm>
                <a:off x="6479420" y="4156779"/>
                <a:ext cx="2478736"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24" name="TextBox 33">
                <a:extLst>
                  <a:ext uri="{FF2B5EF4-FFF2-40B4-BE49-F238E27FC236}">
                    <a16:creationId xmlns:a16="http://schemas.microsoft.com/office/drawing/2014/main" id="{D3D66B77-3B69-4142-BA7A-5D416A3F0C68}"/>
                  </a:ext>
                </a:extLst>
              </p:cNvPr>
              <p:cNvSpPr txBox="1"/>
              <p:nvPr/>
            </p:nvSpPr>
            <p:spPr>
              <a:xfrm>
                <a:off x="4974670" y="4511942"/>
                <a:ext cx="5488237" cy="1077218"/>
              </a:xfrm>
              <a:prstGeom prst="rect">
                <a:avLst/>
              </a:prstGeom>
              <a:noFill/>
            </p:spPr>
            <p:txBody>
              <a:bodyPr wrap="square" rtlCol="0">
                <a:spAutoFit/>
              </a:bodyPr>
              <a:lstStyle/>
              <a:p>
                <a:pPr algn="ctr"/>
                <a:r>
                  <a:rPr lang="en-US" sz="1600">
                    <a:solidFill>
                      <a:srgbClr val="1F1A62"/>
                    </a:solidFill>
                    <a:latin typeface="Helvetica" panose="020B0604020202020204" pitchFamily="34" charset="0"/>
                    <a:cs typeface="Helvetica" panose="020B0604020202020204" pitchFamily="34" charset="0"/>
                  </a:rPr>
                  <a:t>By targeting the most relevant consumers with an ad, brands </a:t>
                </a:r>
                <a:r>
                  <a:rPr lang="en-US" sz="1600" i="1">
                    <a:solidFill>
                      <a:srgbClr val="1F1A62"/>
                    </a:solidFill>
                    <a:latin typeface="Helvetica" panose="020B0604020202020204" pitchFamily="34" charset="0"/>
                    <a:cs typeface="Helvetica" panose="020B0604020202020204" pitchFamily="34" charset="0"/>
                  </a:rPr>
                  <a:t>increase the likelihood </a:t>
                </a:r>
                <a:r>
                  <a:rPr lang="en-US" sz="1600">
                    <a:solidFill>
                      <a:srgbClr val="1F1A62"/>
                    </a:solidFill>
                    <a:latin typeface="Helvetica" panose="020B0604020202020204" pitchFamily="34" charset="0"/>
                    <a:cs typeface="Helvetica" panose="020B0604020202020204" pitchFamily="34" charset="0"/>
                  </a:rPr>
                  <a:t>that the intended audience will be </a:t>
                </a:r>
                <a:r>
                  <a:rPr lang="en-US" sz="1600" b="1">
                    <a:solidFill>
                      <a:srgbClr val="1F1A62"/>
                    </a:solidFill>
                    <a:latin typeface="Helvetica" panose="020B0604020202020204" pitchFamily="34" charset="0"/>
                    <a:cs typeface="Helvetica" panose="020B0604020202020204" pitchFamily="34" charset="0"/>
                  </a:rPr>
                  <a:t>motivated to act </a:t>
                </a:r>
                <a:r>
                  <a:rPr lang="en-US" sz="1600">
                    <a:solidFill>
                      <a:srgbClr val="1F1A62"/>
                    </a:solidFill>
                    <a:latin typeface="Helvetica" panose="020B0604020202020204" pitchFamily="34" charset="0"/>
                    <a:cs typeface="Helvetica" panose="020B0604020202020204" pitchFamily="34" charset="0"/>
                  </a:rPr>
                  <a:t>(e.g., make a purchase, download an app, subscription sign-ups, bookings)</a:t>
                </a:r>
              </a:p>
            </p:txBody>
          </p:sp>
        </p:grpSp>
      </p:grpSp>
      <p:sp>
        <p:nvSpPr>
          <p:cNvPr id="35" name="Rectangle 34">
            <a:extLst>
              <a:ext uri="{FF2B5EF4-FFF2-40B4-BE49-F238E27FC236}">
                <a16:creationId xmlns:a16="http://schemas.microsoft.com/office/drawing/2014/main" id="{A1EA8FF4-9129-4E2E-A639-976667036B53}"/>
              </a:ext>
            </a:extLst>
          </p:cNvPr>
          <p:cNvSpPr/>
          <p:nvPr/>
        </p:nvSpPr>
        <p:spPr>
          <a:xfrm>
            <a:off x="164846" y="3129803"/>
            <a:ext cx="4399471" cy="20005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Audience-Based Buying Can Drive Outcomes</a:t>
            </a:r>
            <a:r>
              <a:rPr kumimoji="0" lang="en-US" sz="2800" b="1" i="0" u="none" strike="noStrike" kern="1200" cap="none" spc="0" normalizeH="0" baseline="0" noProof="0">
                <a:ln>
                  <a:noFill/>
                </a:ln>
                <a:solidFill>
                  <a:prstClr val="white"/>
                </a:solidFill>
                <a:effectLst/>
                <a:uLnTx/>
                <a:uFillTx/>
                <a:latin typeface="Helvetica"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Through the Funnel</a:t>
            </a:r>
          </a:p>
        </p:txBody>
      </p:sp>
      <p:sp>
        <p:nvSpPr>
          <p:cNvPr id="36" name="TextBox 35">
            <a:extLst>
              <a:ext uri="{FF2B5EF4-FFF2-40B4-BE49-F238E27FC236}">
                <a16:creationId xmlns:a16="http://schemas.microsoft.com/office/drawing/2014/main" id="{FA239E9D-F2BC-44F9-BF63-44CDB5FE630C}"/>
              </a:ext>
            </a:extLst>
          </p:cNvPr>
          <p:cNvSpPr txBox="1"/>
          <p:nvPr/>
        </p:nvSpPr>
        <p:spPr>
          <a:xfrm>
            <a:off x="465425" y="2281648"/>
            <a:ext cx="37983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grpSp>
        <p:nvGrpSpPr>
          <p:cNvPr id="16" name="Group 15">
            <a:extLst>
              <a:ext uri="{FF2B5EF4-FFF2-40B4-BE49-F238E27FC236}">
                <a16:creationId xmlns:a16="http://schemas.microsoft.com/office/drawing/2014/main" id="{A42CA73A-A986-41D6-9BAF-6C9247C11F1A}"/>
              </a:ext>
            </a:extLst>
          </p:cNvPr>
          <p:cNvGrpSpPr/>
          <p:nvPr/>
        </p:nvGrpSpPr>
        <p:grpSpPr>
          <a:xfrm>
            <a:off x="10602154" y="1138956"/>
            <a:ext cx="1340216" cy="1162735"/>
            <a:chOff x="6096001" y="2282518"/>
            <a:chExt cx="2310121" cy="2134925"/>
          </a:xfrm>
        </p:grpSpPr>
        <p:pic>
          <p:nvPicPr>
            <p:cNvPr id="21" name="Picture 20" descr="Icon&#10;&#10;Description automatically generated">
              <a:extLst>
                <a:ext uri="{FF2B5EF4-FFF2-40B4-BE49-F238E27FC236}">
                  <a16:creationId xmlns:a16="http://schemas.microsoft.com/office/drawing/2014/main" id="{FD44830E-A4AD-40B4-B0B6-CA527BE337E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1" y="2293203"/>
              <a:ext cx="2124241" cy="2124240"/>
            </a:xfrm>
            <a:prstGeom prst="rect">
              <a:avLst/>
            </a:prstGeom>
          </p:spPr>
        </p:pic>
        <p:pic>
          <p:nvPicPr>
            <p:cNvPr id="23" name="Picture 22" descr="Logo&#10;&#10;Description automatically generated">
              <a:extLst>
                <a:ext uri="{FF2B5EF4-FFF2-40B4-BE49-F238E27FC236}">
                  <a16:creationId xmlns:a16="http://schemas.microsoft.com/office/drawing/2014/main" id="{9C6619A5-A0CA-4CF8-A5B0-234348A8A3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grpSp>
        <p:nvGrpSpPr>
          <p:cNvPr id="17" name="Group 16">
            <a:extLst>
              <a:ext uri="{FF2B5EF4-FFF2-40B4-BE49-F238E27FC236}">
                <a16:creationId xmlns:a16="http://schemas.microsoft.com/office/drawing/2014/main" id="{9EECF5A3-97A3-478E-9C4B-A17FD634D74E}"/>
              </a:ext>
            </a:extLst>
          </p:cNvPr>
          <p:cNvGrpSpPr/>
          <p:nvPr/>
        </p:nvGrpSpPr>
        <p:grpSpPr>
          <a:xfrm>
            <a:off x="4944042" y="967195"/>
            <a:ext cx="5438994" cy="1506256"/>
            <a:chOff x="5751027" y="1457109"/>
            <a:chExt cx="5438994" cy="1506256"/>
          </a:xfrm>
        </p:grpSpPr>
        <p:sp>
          <p:nvSpPr>
            <p:cNvPr id="18" name="Rectangle: Rounded Corners 17">
              <a:extLst>
                <a:ext uri="{FF2B5EF4-FFF2-40B4-BE49-F238E27FC236}">
                  <a16:creationId xmlns:a16="http://schemas.microsoft.com/office/drawing/2014/main" id="{D241ABFB-97CA-49DD-89B9-1985A1D51D2A}"/>
                </a:ext>
              </a:extLst>
            </p:cNvPr>
            <p:cNvSpPr/>
            <p:nvPr/>
          </p:nvSpPr>
          <p:spPr>
            <a:xfrm>
              <a:off x="5751027" y="1457109"/>
              <a:ext cx="5438994" cy="1506256"/>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TextBox 18">
              <a:extLst>
                <a:ext uri="{FF2B5EF4-FFF2-40B4-BE49-F238E27FC236}">
                  <a16:creationId xmlns:a16="http://schemas.microsoft.com/office/drawing/2014/main" id="{A807E20D-F55B-48E0-A72A-083F48D4C96D}"/>
                </a:ext>
              </a:extLst>
            </p:cNvPr>
            <p:cNvSpPr txBox="1"/>
            <p:nvPr/>
          </p:nvSpPr>
          <p:spPr>
            <a:xfrm>
              <a:off x="7231156" y="1482259"/>
              <a:ext cx="2478736" cy="307776"/>
            </a:xfrm>
            <a:prstGeom prst="rect">
              <a:avLst/>
            </a:prstGeom>
            <a:noFill/>
          </p:spPr>
          <p:txBody>
            <a:bodyPr wrap="square" rtlCol="0">
              <a:spAutoFit/>
            </a:bodyPr>
            <a:lstStyle/>
            <a:p>
              <a:pPr algn="ctr"/>
              <a:r>
                <a:rPr lang="en-US" sz="1600" b="1" u="sng">
                  <a:solidFill>
                    <a:srgbClr val="1F1A62"/>
                  </a:solidFill>
                  <a:latin typeface="Helvetica" panose="020B0604020202020204" pitchFamily="34" charset="0"/>
                  <a:cs typeface="Helvetica" panose="020B0604020202020204" pitchFamily="34" charset="0"/>
                </a:rPr>
                <a:t>Awareness</a:t>
              </a:r>
            </a:p>
          </p:txBody>
        </p:sp>
        <p:sp>
          <p:nvSpPr>
            <p:cNvPr id="20" name="TextBox 19">
              <a:extLst>
                <a:ext uri="{FF2B5EF4-FFF2-40B4-BE49-F238E27FC236}">
                  <a16:creationId xmlns:a16="http://schemas.microsoft.com/office/drawing/2014/main" id="{841C2BAF-79F4-4609-A5AC-43A8FE12DFA2}"/>
                </a:ext>
              </a:extLst>
            </p:cNvPr>
            <p:cNvSpPr txBox="1"/>
            <p:nvPr/>
          </p:nvSpPr>
          <p:spPr>
            <a:xfrm>
              <a:off x="5842811" y="1840199"/>
              <a:ext cx="5255426" cy="974635"/>
            </a:xfrm>
            <a:prstGeom prst="rect">
              <a:avLst/>
            </a:prstGeom>
            <a:noFill/>
          </p:spPr>
          <p:txBody>
            <a:bodyPr wrap="square" rtlCol="0">
              <a:spAutoFit/>
            </a:bodyPr>
            <a:lstStyle/>
            <a:p>
              <a:pPr algn="ctr"/>
              <a:r>
                <a:rPr lang="en-US" sz="1600">
                  <a:solidFill>
                    <a:srgbClr val="1F1A62"/>
                  </a:solidFill>
                  <a:latin typeface="Helvetica" panose="020B0604020202020204" pitchFamily="34" charset="0"/>
                  <a:cs typeface="Helvetica" panose="020B0604020202020204" pitchFamily="34" charset="0"/>
                </a:rPr>
                <a:t>Audience-based buying can drive </a:t>
              </a:r>
              <a:r>
                <a:rPr lang="en-US" sz="1600" b="1">
                  <a:solidFill>
                    <a:srgbClr val="1F1A62"/>
                  </a:solidFill>
                  <a:latin typeface="Helvetica" panose="020B0604020202020204" pitchFamily="34" charset="0"/>
                  <a:cs typeface="Helvetica" panose="020B0604020202020204" pitchFamily="34" charset="0"/>
                </a:rPr>
                <a:t>expand reach</a:t>
              </a:r>
              <a:r>
                <a:rPr lang="en-US" sz="1600">
                  <a:solidFill>
                    <a:srgbClr val="1F1A62"/>
                  </a:solidFill>
                  <a:latin typeface="Helvetica" panose="020B0604020202020204" pitchFamily="34" charset="0"/>
                  <a:cs typeface="Helvetica" panose="020B0604020202020204" pitchFamily="34" charset="0"/>
                </a:rPr>
                <a:t> and drive </a:t>
              </a:r>
              <a:r>
                <a:rPr lang="en-US" sz="1600" b="1">
                  <a:solidFill>
                    <a:srgbClr val="1F1A62"/>
                  </a:solidFill>
                  <a:latin typeface="Helvetica" panose="020B0604020202020204" pitchFamily="34" charset="0"/>
                  <a:cs typeface="Helvetica" panose="020B0604020202020204" pitchFamily="34" charset="0"/>
                </a:rPr>
                <a:t>brand</a:t>
              </a:r>
              <a:r>
                <a:rPr lang="en-US" sz="1600">
                  <a:solidFill>
                    <a:srgbClr val="1F1A62"/>
                  </a:solidFill>
                  <a:latin typeface="Helvetica" panose="020B0604020202020204" pitchFamily="34" charset="0"/>
                  <a:cs typeface="Helvetica" panose="020B0604020202020204" pitchFamily="34" charset="0"/>
                </a:rPr>
                <a:t> </a:t>
              </a:r>
              <a:r>
                <a:rPr lang="en-US" sz="1600" b="1">
                  <a:solidFill>
                    <a:srgbClr val="1F1A62"/>
                  </a:solidFill>
                  <a:latin typeface="Helvetica" panose="020B0604020202020204" pitchFamily="34" charset="0"/>
                  <a:cs typeface="Helvetica" panose="020B0604020202020204" pitchFamily="34" charset="0"/>
                </a:rPr>
                <a:t>recall</a:t>
              </a:r>
              <a:r>
                <a:rPr lang="en-US" sz="1600">
                  <a:solidFill>
                    <a:srgbClr val="1F1A62"/>
                  </a:solidFill>
                  <a:latin typeface="Helvetica" panose="020B0604020202020204" pitchFamily="34" charset="0"/>
                  <a:cs typeface="Helvetica" panose="020B0604020202020204" pitchFamily="34" charset="0"/>
                </a:rPr>
                <a:t> by targeting the consumers who are </a:t>
              </a:r>
              <a:r>
                <a:rPr lang="en-US" sz="1600" i="1">
                  <a:solidFill>
                    <a:srgbClr val="1F1A62"/>
                  </a:solidFill>
                  <a:latin typeface="Helvetica" panose="020B0604020202020204" pitchFamily="34" charset="0"/>
                  <a:cs typeface="Helvetica" panose="020B0604020202020204" pitchFamily="34" charset="0"/>
                </a:rPr>
                <a:t>most likely</a:t>
              </a:r>
              <a:r>
                <a:rPr lang="en-US" sz="1600">
                  <a:solidFill>
                    <a:srgbClr val="1F1A62"/>
                  </a:solidFill>
                  <a:latin typeface="Helvetica" panose="020B0604020202020204" pitchFamily="34" charset="0"/>
                  <a:cs typeface="Helvetica" panose="020B0604020202020204" pitchFamily="34" charset="0"/>
                </a:rPr>
                <a:t> to be interested in a brand or product based on their interests and shopping behaviors</a:t>
              </a:r>
            </a:p>
          </p:txBody>
        </p:sp>
      </p:grpSp>
      <p:grpSp>
        <p:nvGrpSpPr>
          <p:cNvPr id="9" name="Group 16">
            <a:extLst>
              <a:ext uri="{FF2B5EF4-FFF2-40B4-BE49-F238E27FC236}">
                <a16:creationId xmlns:a16="http://schemas.microsoft.com/office/drawing/2014/main" id="{9EECF5A3-97A3-478E-9C4B-A17FD634D74E}"/>
              </a:ext>
            </a:extLst>
          </p:cNvPr>
          <p:cNvGrpSpPr/>
          <p:nvPr/>
        </p:nvGrpSpPr>
        <p:grpSpPr>
          <a:xfrm>
            <a:off x="4941416" y="967195"/>
            <a:ext cx="5438994" cy="1506256"/>
            <a:chOff x="5751027" y="1457109"/>
            <a:chExt cx="5438994" cy="1506256"/>
          </a:xfrm>
        </p:grpSpPr>
        <p:sp>
          <p:nvSpPr>
            <p:cNvPr id="10" name="Rectangle: Rounded Corners 17">
              <a:extLst>
                <a:ext uri="{FF2B5EF4-FFF2-40B4-BE49-F238E27FC236}">
                  <a16:creationId xmlns:a16="http://schemas.microsoft.com/office/drawing/2014/main" id="{D241ABFB-97CA-49DD-89B9-1985A1D51D2A}"/>
                </a:ext>
              </a:extLst>
            </p:cNvPr>
            <p:cNvSpPr/>
            <p:nvPr/>
          </p:nvSpPr>
          <p:spPr>
            <a:xfrm>
              <a:off x="5751027" y="1457109"/>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TextBox 18">
              <a:extLst>
                <a:ext uri="{FF2B5EF4-FFF2-40B4-BE49-F238E27FC236}">
                  <a16:creationId xmlns:a16="http://schemas.microsoft.com/office/drawing/2014/main" id="{A807E20D-F55B-48E0-A72A-083F48D4C96D}"/>
                </a:ext>
              </a:extLst>
            </p:cNvPr>
            <p:cNvSpPr txBox="1"/>
            <p:nvPr/>
          </p:nvSpPr>
          <p:spPr>
            <a:xfrm>
              <a:off x="7231156" y="1482259"/>
              <a:ext cx="2478736" cy="307776"/>
            </a:xfrm>
            <a:prstGeom prst="rect">
              <a:avLst/>
            </a:prstGeom>
            <a:noFill/>
          </p:spPr>
          <p:txBody>
            <a:bodyPr wrap="square" rtlCol="0">
              <a:spAutoFit/>
            </a:bodyPr>
            <a:lstStyle/>
            <a:p>
              <a:pPr algn="ctr"/>
              <a:r>
                <a:rPr lang="en-US" sz="1600" b="1" u="sng">
                  <a:solidFill>
                    <a:srgbClr val="1F1A62"/>
                  </a:solidFill>
                  <a:latin typeface="Helvetica" panose="020B0604020202020204" pitchFamily="34" charset="0"/>
                  <a:cs typeface="Helvetica" panose="020B0604020202020204" pitchFamily="34" charset="0"/>
                </a:rPr>
                <a:t>Awareness</a:t>
              </a:r>
            </a:p>
          </p:txBody>
        </p:sp>
        <p:sp>
          <p:nvSpPr>
            <p:cNvPr id="12" name="TextBox 19">
              <a:extLst>
                <a:ext uri="{FF2B5EF4-FFF2-40B4-BE49-F238E27FC236}">
                  <a16:creationId xmlns:a16="http://schemas.microsoft.com/office/drawing/2014/main" id="{841C2BAF-79F4-4609-A5AC-43A8FE12DFA2}"/>
                </a:ext>
              </a:extLst>
            </p:cNvPr>
            <p:cNvSpPr txBox="1"/>
            <p:nvPr/>
          </p:nvSpPr>
          <p:spPr>
            <a:xfrm>
              <a:off x="5842811" y="1840199"/>
              <a:ext cx="5255426" cy="1077218"/>
            </a:xfrm>
            <a:prstGeom prst="rect">
              <a:avLst/>
            </a:prstGeom>
            <a:noFill/>
          </p:spPr>
          <p:txBody>
            <a:bodyPr wrap="square" rtlCol="0">
              <a:spAutoFit/>
            </a:bodyPr>
            <a:lstStyle/>
            <a:p>
              <a:pPr algn="ctr"/>
              <a:r>
                <a:rPr lang="en-US" sz="1600">
                  <a:solidFill>
                    <a:srgbClr val="1F1A62"/>
                  </a:solidFill>
                  <a:latin typeface="Helvetica" panose="020B0604020202020204" pitchFamily="34" charset="0"/>
                  <a:cs typeface="Helvetica" panose="020B0604020202020204" pitchFamily="34" charset="0"/>
                </a:rPr>
                <a:t>Audience-based buying can </a:t>
              </a:r>
              <a:r>
                <a:rPr lang="en-US" sz="1600" b="1">
                  <a:solidFill>
                    <a:srgbClr val="1F1A62"/>
                  </a:solidFill>
                  <a:latin typeface="Helvetica" panose="020B0604020202020204" pitchFamily="34" charset="0"/>
                  <a:cs typeface="Helvetica" panose="020B0604020202020204" pitchFamily="34" charset="0"/>
                </a:rPr>
                <a:t>expand reach</a:t>
              </a:r>
              <a:r>
                <a:rPr lang="en-US" sz="1600">
                  <a:solidFill>
                    <a:srgbClr val="1F1A62"/>
                  </a:solidFill>
                  <a:latin typeface="Helvetica" panose="020B0604020202020204" pitchFamily="34" charset="0"/>
                  <a:cs typeface="Helvetica" panose="020B0604020202020204" pitchFamily="34" charset="0"/>
                </a:rPr>
                <a:t> and drive </a:t>
              </a:r>
              <a:r>
                <a:rPr lang="en-US" sz="1600" b="1">
                  <a:solidFill>
                    <a:srgbClr val="1F1A62"/>
                  </a:solidFill>
                  <a:latin typeface="Helvetica" panose="020B0604020202020204" pitchFamily="34" charset="0"/>
                  <a:cs typeface="Helvetica" panose="020B0604020202020204" pitchFamily="34" charset="0"/>
                </a:rPr>
                <a:t>brand</a:t>
              </a:r>
              <a:r>
                <a:rPr lang="en-US" sz="1600">
                  <a:solidFill>
                    <a:srgbClr val="1F1A62"/>
                  </a:solidFill>
                  <a:latin typeface="Helvetica" panose="020B0604020202020204" pitchFamily="34" charset="0"/>
                  <a:cs typeface="Helvetica" panose="020B0604020202020204" pitchFamily="34" charset="0"/>
                </a:rPr>
                <a:t> </a:t>
              </a:r>
              <a:r>
                <a:rPr lang="en-US" sz="1600" b="1">
                  <a:solidFill>
                    <a:srgbClr val="1F1A62"/>
                  </a:solidFill>
                  <a:latin typeface="Helvetica" panose="020B0604020202020204" pitchFamily="34" charset="0"/>
                  <a:cs typeface="Helvetica" panose="020B0604020202020204" pitchFamily="34" charset="0"/>
                </a:rPr>
                <a:t>recall</a:t>
              </a:r>
              <a:r>
                <a:rPr lang="en-US" sz="1600">
                  <a:solidFill>
                    <a:srgbClr val="1F1A62"/>
                  </a:solidFill>
                  <a:latin typeface="Helvetica" panose="020B0604020202020204" pitchFamily="34" charset="0"/>
                  <a:cs typeface="Helvetica" panose="020B0604020202020204" pitchFamily="34" charset="0"/>
                </a:rPr>
                <a:t> by targeting the consumers who are </a:t>
              </a:r>
              <a:r>
                <a:rPr lang="en-US" sz="1600" i="1">
                  <a:solidFill>
                    <a:srgbClr val="1F1A62"/>
                  </a:solidFill>
                  <a:latin typeface="Helvetica" panose="020B0604020202020204" pitchFamily="34" charset="0"/>
                  <a:cs typeface="Helvetica" panose="020B0604020202020204" pitchFamily="34" charset="0"/>
                </a:rPr>
                <a:t>most likely</a:t>
              </a:r>
              <a:r>
                <a:rPr lang="en-US" sz="1600">
                  <a:solidFill>
                    <a:srgbClr val="1F1A62"/>
                  </a:solidFill>
                  <a:latin typeface="Helvetica" panose="020B0604020202020204" pitchFamily="34" charset="0"/>
                  <a:cs typeface="Helvetica" panose="020B0604020202020204" pitchFamily="34" charset="0"/>
                </a:rPr>
                <a:t> to be interested in a brand or product based on their interests and shopping behaviors</a:t>
              </a:r>
            </a:p>
          </p:txBody>
        </p:sp>
      </p:grpSp>
      <p:sp>
        <p:nvSpPr>
          <p:cNvPr id="30" name="Rectangle 29">
            <a:extLst>
              <a:ext uri="{FF2B5EF4-FFF2-40B4-BE49-F238E27FC236}">
                <a16:creationId xmlns:a16="http://schemas.microsoft.com/office/drawing/2014/main" id="{DED0D778-3C8D-40BA-9B91-13FD6DDBB6C7}"/>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6" name="Cross 5">
            <a:extLst>
              <a:ext uri="{FF2B5EF4-FFF2-40B4-BE49-F238E27FC236}">
                <a16:creationId xmlns:a16="http://schemas.microsoft.com/office/drawing/2014/main" id="{94B28E60-B35F-44F6-8B51-B588048A1671}"/>
              </a:ext>
            </a:extLst>
          </p:cNvPr>
          <p:cNvSpPr/>
          <p:nvPr/>
        </p:nvSpPr>
        <p:spPr>
          <a:xfrm>
            <a:off x="7280239" y="2835458"/>
            <a:ext cx="921081" cy="934164"/>
          </a:xfrm>
          <a:prstGeom prst="plus">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487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Rectangle 27">
            <a:extLst>
              <a:ext uri="{FF2B5EF4-FFF2-40B4-BE49-F238E27FC236}">
                <a16:creationId xmlns:a16="http://schemas.microsoft.com/office/drawing/2014/main" id="{2B05E005-0B37-4DA4-AA5D-6DB7530A9FA7}"/>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42581" y="69560"/>
            <a:ext cx="7183135"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An optimized test led to an audience-</a:t>
            </a:r>
            <a:r>
              <a:rPr lang="en-US" sz="2200">
                <a:solidFill>
                  <a:srgbClr val="1F1A62"/>
                </a:solidFill>
                <a:latin typeface="Helvetica"/>
                <a:cs typeface="Helvetica"/>
              </a:rPr>
              <a:t>based TV campaign which </a:t>
            </a:r>
            <a:r>
              <a:rPr kumimoji="0" lang="en-US" sz="2200" b="0" i="0" u="none" strike="noStrike" kern="1200" cap="none" spc="0" normalizeH="0" baseline="0" noProof="0">
                <a:ln>
                  <a:noFill/>
                </a:ln>
                <a:solidFill>
                  <a:srgbClr val="1F1A62"/>
                </a:solidFill>
                <a:effectLst/>
                <a:uLnTx/>
                <a:uFillTx/>
                <a:latin typeface="Helvetica"/>
                <a:ea typeface="+mn-ea"/>
                <a:cs typeface="Helvetica"/>
              </a:rPr>
              <a:t>drove </a:t>
            </a:r>
            <a:r>
              <a:rPr kumimoji="0" lang="en-US" sz="2200" b="0" i="0" u="none" strike="noStrike" kern="1200" cap="none" spc="0" normalizeH="0" baseline="0" noProof="0">
                <a:ln>
                  <a:noFill/>
                </a:ln>
                <a:solidFill>
                  <a:srgbClr val="ED3C8D"/>
                </a:solidFill>
                <a:effectLst/>
                <a:uLnTx/>
                <a:uFillTx/>
                <a:latin typeface="Helvetica"/>
                <a:ea typeface="+mn-ea"/>
                <a:cs typeface="Helvetica"/>
              </a:rPr>
              <a:t>incremental reach, increased sales and cost efficiencies </a:t>
            </a:r>
            <a:r>
              <a:rPr kumimoji="0" lang="en-US" sz="2200" b="0" i="0" u="none" strike="noStrike" kern="1200" cap="none" spc="0" normalizeH="0" baseline="0" noProof="0">
                <a:ln>
                  <a:noFill/>
                </a:ln>
                <a:solidFill>
                  <a:srgbClr val="1F1A62"/>
                </a:solidFill>
                <a:effectLst/>
                <a:uLnTx/>
                <a:uFillTx/>
                <a:latin typeface="Helvetica"/>
                <a:ea typeface="+mn-ea"/>
                <a:cs typeface="Helvetica"/>
              </a:rPr>
              <a:t>for the local auto dealership</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75457" y="6208307"/>
            <a:ext cx="66694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Effectv, Automotive Case Study. *AIL = Audience Intelligence for Local,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Effectv’s</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audience-based video solution. The test campaign ran between June-July 2020. </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35145"/>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31" name="Picture 30" descr="Logo, icon&#10;&#10;Description automatically generated">
            <a:extLst>
              <a:ext uri="{FF2B5EF4-FFF2-40B4-BE49-F238E27FC236}">
                <a16:creationId xmlns:a16="http://schemas.microsoft.com/office/drawing/2014/main" id="{7E835760-0B3C-45FC-BF7F-E7EB4B379F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4556" y="-35376"/>
            <a:ext cx="886904" cy="886904"/>
          </a:xfrm>
          <a:prstGeom prst="rect">
            <a:avLst/>
          </a:prstGeom>
          <a:noFill/>
          <a:ln>
            <a:noFill/>
          </a:ln>
        </p:spPr>
      </p:pic>
      <p:pic>
        <p:nvPicPr>
          <p:cNvPr id="9" name="Picture 2" descr="Image result for effectv logo">
            <a:extLst>
              <a:ext uri="{FF2B5EF4-FFF2-40B4-BE49-F238E27FC236}">
                <a16:creationId xmlns:a16="http://schemas.microsoft.com/office/drawing/2014/main" id="{AB3BBCDD-C385-4CBB-A19D-47165511493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79521" y="5975904"/>
            <a:ext cx="1343511" cy="5071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Chart 49">
            <a:extLst>
              <a:ext uri="{FF2B5EF4-FFF2-40B4-BE49-F238E27FC236}">
                <a16:creationId xmlns:a16="http://schemas.microsoft.com/office/drawing/2014/main" id="{43D1E173-AD86-420C-AA32-991440C4C519}"/>
              </a:ext>
            </a:extLst>
          </p:cNvPr>
          <p:cNvGraphicFramePr/>
          <p:nvPr>
            <p:extLst>
              <p:ext uri="{D42A27DB-BD31-4B8C-83A1-F6EECF244321}">
                <p14:modId xmlns:p14="http://schemas.microsoft.com/office/powerpoint/2010/main" val="337911102"/>
              </p:ext>
            </p:extLst>
          </p:nvPr>
        </p:nvGraphicFramePr>
        <p:xfrm>
          <a:off x="4306673" y="2702598"/>
          <a:ext cx="7269804" cy="36625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a:extLst>
              <a:ext uri="{FF2B5EF4-FFF2-40B4-BE49-F238E27FC236}">
                <a16:creationId xmlns:a16="http://schemas.microsoft.com/office/drawing/2014/main" id="{3B32AFD7-2616-4132-8E49-9258BA825881}"/>
              </a:ext>
            </a:extLst>
          </p:cNvPr>
          <p:cNvGraphicFramePr/>
          <p:nvPr>
            <p:extLst>
              <p:ext uri="{D42A27DB-BD31-4B8C-83A1-F6EECF244321}">
                <p14:modId xmlns:p14="http://schemas.microsoft.com/office/powerpoint/2010/main" val="674448075"/>
              </p:ext>
            </p:extLst>
          </p:nvPr>
        </p:nvGraphicFramePr>
        <p:xfrm>
          <a:off x="5447487" y="3304850"/>
          <a:ext cx="4854101" cy="280304"/>
        </p:xfrm>
        <a:graphic>
          <a:graphicData uri="http://schemas.openxmlformats.org/drawingml/2006/chart">
            <c:chart xmlns:c="http://schemas.openxmlformats.org/drawingml/2006/chart" xmlns:r="http://schemas.openxmlformats.org/officeDocument/2006/relationships" r:id="rId7"/>
          </a:graphicData>
        </a:graphic>
      </p:graphicFrame>
      <p:sp>
        <p:nvSpPr>
          <p:cNvPr id="53" name="Rectangle: Rounded Corners 52">
            <a:extLst>
              <a:ext uri="{FF2B5EF4-FFF2-40B4-BE49-F238E27FC236}">
                <a16:creationId xmlns:a16="http://schemas.microsoft.com/office/drawing/2014/main" id="{5B7EF79C-D980-4EAD-8F22-C8F9F8E670BC}"/>
              </a:ext>
            </a:extLst>
          </p:cNvPr>
          <p:cNvSpPr/>
          <p:nvPr/>
        </p:nvSpPr>
        <p:spPr>
          <a:xfrm>
            <a:off x="10073386" y="3423915"/>
            <a:ext cx="1221581" cy="578157"/>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+20% </a:t>
            </a: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incremental reach for Sports/News</a:t>
            </a: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4" name="Rectangle: Rounded Corners 53">
            <a:extLst>
              <a:ext uri="{FF2B5EF4-FFF2-40B4-BE49-F238E27FC236}">
                <a16:creationId xmlns:a16="http://schemas.microsoft.com/office/drawing/2014/main" id="{8048A8C3-A857-4174-B5A1-E198C7C6F9EE}"/>
              </a:ext>
            </a:extLst>
          </p:cNvPr>
          <p:cNvSpPr/>
          <p:nvPr/>
        </p:nvSpPr>
        <p:spPr>
          <a:xfrm>
            <a:off x="10073385" y="4245069"/>
            <a:ext cx="1221581" cy="578157"/>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reach for audience targeted schedule</a:t>
            </a:r>
          </a:p>
        </p:txBody>
      </p:sp>
      <p:sp>
        <p:nvSpPr>
          <p:cNvPr id="55" name="TextBox 54">
            <a:extLst>
              <a:ext uri="{FF2B5EF4-FFF2-40B4-BE49-F238E27FC236}">
                <a16:creationId xmlns:a16="http://schemas.microsoft.com/office/drawing/2014/main" id="{15F318FB-BD80-423A-9E79-565C961E329D}"/>
              </a:ext>
            </a:extLst>
          </p:cNvPr>
          <p:cNvSpPr txBox="1"/>
          <p:nvPr/>
        </p:nvSpPr>
        <p:spPr>
          <a:xfrm>
            <a:off x="4464995" y="2815583"/>
            <a:ext cx="70428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Target HH 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In-Market for a New Vehicle</a:t>
            </a:r>
          </a:p>
        </p:txBody>
      </p:sp>
      <p:sp>
        <p:nvSpPr>
          <p:cNvPr id="36" name="TextBox 35">
            <a:extLst>
              <a:ext uri="{FF2B5EF4-FFF2-40B4-BE49-F238E27FC236}">
                <a16:creationId xmlns:a16="http://schemas.microsoft.com/office/drawing/2014/main" id="{851CBE55-976F-4495-964F-AE5F96EFFB22}"/>
              </a:ext>
            </a:extLst>
          </p:cNvPr>
          <p:cNvSpPr txBox="1"/>
          <p:nvPr/>
        </p:nvSpPr>
        <p:spPr>
          <a:xfrm>
            <a:off x="4464995" y="2566358"/>
            <a:ext cx="70428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sng" strike="noStrike" kern="1200" cap="none" spc="0" normalizeH="0" baseline="0" noProof="0">
                <a:ln>
                  <a:noFill/>
                </a:ln>
                <a:solidFill>
                  <a:srgbClr val="ED3C8D"/>
                </a:solidFill>
                <a:effectLst/>
                <a:uLnTx/>
                <a:uFillTx/>
                <a:latin typeface="Helvetica" panose="020B0403020202020204" pitchFamily="34" charset="0"/>
                <a:ea typeface="+mn-ea"/>
                <a:cs typeface="+mn-cs"/>
              </a:rPr>
              <a:t>August 2020: Full Scale, Audience-Based Campaign</a:t>
            </a:r>
          </a:p>
        </p:txBody>
      </p:sp>
      <p:sp>
        <p:nvSpPr>
          <p:cNvPr id="27" name="Rectangle 26">
            <a:extLst>
              <a:ext uri="{FF2B5EF4-FFF2-40B4-BE49-F238E27FC236}">
                <a16:creationId xmlns:a16="http://schemas.microsoft.com/office/drawing/2014/main" id="{70DF31C6-3694-497B-B62C-5152B469E0BD}"/>
              </a:ext>
            </a:extLst>
          </p:cNvPr>
          <p:cNvSpPr/>
          <p:nvPr/>
        </p:nvSpPr>
        <p:spPr>
          <a:xfrm>
            <a:off x="95249" y="901784"/>
            <a:ext cx="3884959" cy="5647700"/>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Tate Automotive (Dodge, Chrysler, Jeep) in Glen Burnie, Maryland </a:t>
            </a:r>
            <a:r>
              <a:rPr lang="en-US" sz="1200">
                <a:solidFill>
                  <a:srgbClr val="1F1A62"/>
                </a:solidFill>
                <a:latin typeface="Helvetica"/>
                <a:cs typeface="Helvetica"/>
              </a:rPr>
              <a:t>sought to increase sales by expanding their customer base while achieving cost efficiencies</a:t>
            </a:r>
          </a:p>
          <a:p>
            <a:pPr marR="0" lvl="0" algn="l" defTabSz="914400" rtl="0" eaLnBrk="1" fontAlgn="auto" latinLnBrk="0" hangingPunct="1">
              <a:lnSpc>
                <a:spcPct val="100000"/>
              </a:lnSpc>
              <a:spcBef>
                <a:spcPts val="0"/>
              </a:spcBef>
              <a:spcAft>
                <a:spcPts val="0"/>
              </a:spcAft>
              <a:buClrTx/>
              <a:buSzTx/>
              <a:tabLst/>
              <a:defRPr/>
            </a:pPr>
            <a:endParaRPr lang="en-US" sz="13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indent="-285750">
              <a:buBlip>
                <a:blip r:embed="rId8"/>
              </a:buBlip>
              <a:defRPr/>
            </a:pPr>
            <a:r>
              <a:rPr lang="en-US" sz="1200">
                <a:solidFill>
                  <a:srgbClr val="1F1A62"/>
                </a:solidFill>
                <a:latin typeface="Helvetica"/>
                <a:cs typeface="Helvetica"/>
              </a:rPr>
              <a:t>Following a small test based on a data-driven TV campaign with Effectv, which showed that incremental reach is achieved within a broader schedule, the brand applied those learnings to a full-scale audience-based campaign utilizing more than twice as many networks as the previous year </a:t>
            </a:r>
          </a:p>
          <a:p>
            <a:pPr marR="0" lvl="0" algn="l" defTabSz="914400" rtl="0" eaLnBrk="1" fontAlgn="auto" latinLnBrk="0" hangingPunct="1">
              <a:lnSpc>
                <a:spcPct val="100000"/>
              </a:lnSpc>
              <a:spcBef>
                <a:spcPts val="0"/>
              </a:spcBef>
              <a:spcAft>
                <a:spcPts val="0"/>
              </a:spcAft>
              <a:buClrTx/>
              <a:buSzTx/>
              <a:tabLst/>
              <a:defRPr/>
            </a:pPr>
            <a:endParaRPr lang="en-US" sz="13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8"/>
              </a:buBlip>
              <a:tabLst/>
              <a:defRPr/>
            </a:pPr>
            <a:r>
              <a:rPr lang="en-US" sz="1200">
                <a:solidFill>
                  <a:srgbClr val="1F1A62"/>
                </a:solidFill>
                <a:latin typeface="Helvetica"/>
                <a:cs typeface="Helvetica"/>
              </a:rPr>
              <a:t>In-Market for a New Vehicle</a:t>
            </a:r>
          </a:p>
          <a:p>
            <a:pPr marR="0" lvl="0" algn="l" defTabSz="914400" rtl="0" eaLnBrk="1" fontAlgn="auto" latinLnBrk="0" hangingPunct="1">
              <a:lnSpc>
                <a:spcPct val="100000"/>
              </a:lnSpc>
              <a:spcBef>
                <a:spcPts val="0"/>
              </a:spcBef>
              <a:spcAft>
                <a:spcPts val="0"/>
              </a:spcAft>
              <a:buClrTx/>
              <a:buSzTx/>
              <a:tabLst/>
              <a:defRPr/>
            </a:pPr>
            <a:endParaRPr lang="en-US" sz="13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8"/>
              </a:buBlip>
              <a:defRPr/>
            </a:pPr>
            <a:r>
              <a:rPr lang="en-US" sz="1200">
                <a:solidFill>
                  <a:srgbClr val="1F1A62"/>
                </a:solidFill>
                <a:latin typeface="Helvetica"/>
                <a:cs typeface="Helvetica"/>
              </a:rPr>
              <a:t>The full-scale audience-based campaign led to:</a:t>
            </a:r>
          </a:p>
          <a:p>
            <a:pPr marL="742950" lvl="1" indent="-285750">
              <a:buBlip>
                <a:blip r:embed="rId8"/>
              </a:buBlip>
              <a:defRPr/>
            </a:pPr>
            <a:r>
              <a:rPr lang="en-US" sz="1100" u="sng">
                <a:solidFill>
                  <a:srgbClr val="1F1A62"/>
                </a:solidFill>
                <a:latin typeface="Helvetica"/>
                <a:cs typeface="Helvetica"/>
              </a:rPr>
              <a:t>Greater efficiencies</a:t>
            </a:r>
            <a:r>
              <a:rPr lang="en-US" sz="1100">
                <a:solidFill>
                  <a:srgbClr val="1F1A62"/>
                </a:solidFill>
                <a:latin typeface="Helvetica"/>
                <a:cs typeface="Helvetica"/>
              </a:rPr>
              <a:t>: +24% YoY investment increase vs. </a:t>
            </a:r>
            <a:r>
              <a:rPr lang="en-US" sz="1100">
                <a:solidFill>
                  <a:srgbClr val="ED3C8D"/>
                </a:solidFill>
                <a:latin typeface="Helvetica"/>
                <a:cs typeface="Helvetica"/>
              </a:rPr>
              <a:t>+46% YoY increase in target HH reach</a:t>
            </a:r>
            <a:r>
              <a:rPr lang="en-US" sz="1100">
                <a:solidFill>
                  <a:srgbClr val="1F1A62"/>
                </a:solidFill>
                <a:latin typeface="Helvetica"/>
                <a:cs typeface="Helvetica"/>
              </a:rPr>
              <a:t> (vs. traditional campaign in 2019)</a:t>
            </a:r>
          </a:p>
          <a:p>
            <a:pPr marL="742950" lvl="1" indent="-285750">
              <a:buBlip>
                <a:blip r:embed="rId8"/>
              </a:buBlip>
              <a:defRPr/>
            </a:pPr>
            <a:endParaRPr lang="en-US" sz="400" u="sng">
              <a:solidFill>
                <a:srgbClr val="1F1A62"/>
              </a:solidFill>
              <a:latin typeface="Helvetica"/>
              <a:cs typeface="Helvetica"/>
            </a:endParaRPr>
          </a:p>
          <a:p>
            <a:pPr marL="742950" lvl="1" indent="-285750">
              <a:buBlip>
                <a:blip r:embed="rId8"/>
              </a:buBlip>
              <a:defRPr/>
            </a:pPr>
            <a:r>
              <a:rPr lang="en-US" sz="1100" u="sng">
                <a:solidFill>
                  <a:srgbClr val="1F1A62"/>
                </a:solidFill>
                <a:latin typeface="Helvetica"/>
                <a:cs typeface="Helvetica"/>
              </a:rPr>
              <a:t>Sales</a:t>
            </a:r>
            <a:r>
              <a:rPr lang="en-US" sz="1100">
                <a:solidFill>
                  <a:srgbClr val="1F1A62"/>
                </a:solidFill>
                <a:latin typeface="Helvetica"/>
                <a:cs typeface="Helvetica"/>
              </a:rPr>
              <a:t>: </a:t>
            </a:r>
            <a:r>
              <a:rPr lang="en-US" sz="1100">
                <a:solidFill>
                  <a:srgbClr val="ED3C8D"/>
                </a:solidFill>
                <a:latin typeface="Helvetica"/>
                <a:cs typeface="Helvetica"/>
              </a:rPr>
              <a:t>160 cars sold</a:t>
            </a:r>
            <a:r>
              <a:rPr lang="en-US" sz="1100">
                <a:solidFill>
                  <a:srgbClr val="1F1A62"/>
                </a:solidFill>
                <a:latin typeface="Helvetica"/>
                <a:cs typeface="Helvetica"/>
              </a:rPr>
              <a:t>, #1 brand dealer in the state</a:t>
            </a:r>
          </a:p>
          <a:p>
            <a:pPr>
              <a:defRPr/>
            </a:pPr>
            <a:endParaRPr lang="en-US" sz="13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8"/>
              </a:buBlip>
              <a:defRPr/>
            </a:pPr>
            <a:r>
              <a:rPr lang="en-US" sz="1200" err="1">
                <a:solidFill>
                  <a:srgbClr val="1F1A62"/>
                </a:solidFill>
                <a:latin typeface="Helvetica"/>
                <a:cs typeface="Helvetica"/>
              </a:rPr>
              <a:t>Effectv’s</a:t>
            </a:r>
            <a:r>
              <a:rPr lang="en-US" sz="1200">
                <a:solidFill>
                  <a:srgbClr val="1F1A62"/>
                </a:solidFill>
                <a:latin typeface="Helvetica"/>
                <a:cs typeface="Helvetica"/>
              </a:rPr>
              <a:t> Audience Intelligence for Local / Data-driven linear</a:t>
            </a:r>
            <a:endParaRPr lang="en-US" sz="1400" b="1">
              <a:solidFill>
                <a:srgbClr val="1F1A62"/>
              </a:solidFill>
              <a:latin typeface="Helvetica"/>
              <a:cs typeface="Helvetica"/>
            </a:endParaRPr>
          </a:p>
        </p:txBody>
      </p:sp>
      <p:sp>
        <p:nvSpPr>
          <p:cNvPr id="29" name="Rectangle 28">
            <a:extLst>
              <a:ext uri="{FF2B5EF4-FFF2-40B4-BE49-F238E27FC236}">
                <a16:creationId xmlns:a16="http://schemas.microsoft.com/office/drawing/2014/main" id="{7EA0A2BB-D565-4ACD-B1B5-CBD22C194DFC}"/>
              </a:ext>
            </a:extLst>
          </p:cNvPr>
          <p:cNvSpPr/>
          <p:nvPr/>
        </p:nvSpPr>
        <p:spPr>
          <a:xfrm>
            <a:off x="8431532" y="1650288"/>
            <a:ext cx="1135917" cy="707886"/>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160</a:t>
            </a:r>
            <a:br>
              <a:rPr kumimoji="0" lang="en-US" sz="3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br>
            <a:r>
              <a:rPr kumimoji="0" lang="en-US" sz="14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Cars Sold</a:t>
            </a:r>
            <a:endParaRPr kumimoji="0" lang="en-US" sz="11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32" name="Rectangle 31">
            <a:extLst>
              <a:ext uri="{FF2B5EF4-FFF2-40B4-BE49-F238E27FC236}">
                <a16:creationId xmlns:a16="http://schemas.microsoft.com/office/drawing/2014/main" id="{CF3C24AC-12AA-4EF0-BE22-54517D5B6969}"/>
              </a:ext>
            </a:extLst>
          </p:cNvPr>
          <p:cNvSpPr/>
          <p:nvPr/>
        </p:nvSpPr>
        <p:spPr>
          <a:xfrm>
            <a:off x="9929458" y="1585549"/>
            <a:ext cx="1135917" cy="92333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#1</a:t>
            </a:r>
            <a:br>
              <a:rPr kumimoji="0" lang="en-US" sz="32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br>
            <a:r>
              <a:rPr kumimoji="0" lang="en-US" sz="14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Brand Dealer </a:t>
            </a:r>
            <a:br>
              <a:rPr kumimoji="0" lang="en-US" sz="14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br>
            <a:r>
              <a:rPr kumimoji="0" lang="en-US" sz="14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in the State</a:t>
            </a:r>
            <a:endParaRPr kumimoji="0" lang="en-US" sz="1100" b="1"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graphicFrame>
        <p:nvGraphicFramePr>
          <p:cNvPr id="33" name="Table 32">
            <a:extLst>
              <a:ext uri="{FF2B5EF4-FFF2-40B4-BE49-F238E27FC236}">
                <a16:creationId xmlns:a16="http://schemas.microsoft.com/office/drawing/2014/main" id="{72570B51-E437-4E72-ABB7-90904871F566}"/>
              </a:ext>
            </a:extLst>
          </p:cNvPr>
          <p:cNvGraphicFramePr>
            <a:graphicFrameLocks noGrp="1"/>
          </p:cNvGraphicFramePr>
          <p:nvPr>
            <p:extLst>
              <p:ext uri="{D42A27DB-BD31-4B8C-83A1-F6EECF244321}">
                <p14:modId xmlns:p14="http://schemas.microsoft.com/office/powerpoint/2010/main" val="177615859"/>
              </p:ext>
            </p:extLst>
          </p:nvPr>
        </p:nvGraphicFramePr>
        <p:xfrm>
          <a:off x="4391538" y="1251833"/>
          <a:ext cx="3722614" cy="1323110"/>
        </p:xfrm>
        <a:graphic>
          <a:graphicData uri="http://schemas.openxmlformats.org/drawingml/2006/table">
            <a:tbl>
              <a:tblPr/>
              <a:tblGrid>
                <a:gridCol w="1123863">
                  <a:extLst>
                    <a:ext uri="{9D8B030D-6E8A-4147-A177-3AD203B41FA5}">
                      <a16:colId xmlns:a16="http://schemas.microsoft.com/office/drawing/2014/main" val="3163056944"/>
                    </a:ext>
                  </a:extLst>
                </a:gridCol>
                <a:gridCol w="745502">
                  <a:extLst>
                    <a:ext uri="{9D8B030D-6E8A-4147-A177-3AD203B41FA5}">
                      <a16:colId xmlns:a16="http://schemas.microsoft.com/office/drawing/2014/main" val="1512650426"/>
                    </a:ext>
                  </a:extLst>
                </a:gridCol>
                <a:gridCol w="784587">
                  <a:extLst>
                    <a:ext uri="{9D8B030D-6E8A-4147-A177-3AD203B41FA5}">
                      <a16:colId xmlns:a16="http://schemas.microsoft.com/office/drawing/2014/main" val="8500115"/>
                    </a:ext>
                  </a:extLst>
                </a:gridCol>
                <a:gridCol w="1068662">
                  <a:extLst>
                    <a:ext uri="{9D8B030D-6E8A-4147-A177-3AD203B41FA5}">
                      <a16:colId xmlns:a16="http://schemas.microsoft.com/office/drawing/2014/main" val="3737990062"/>
                    </a:ext>
                  </a:extLst>
                </a:gridCol>
              </a:tblGrid>
              <a:tr h="177770">
                <a:tc gridSpan="4">
                  <a:txBody>
                    <a:bodyPr/>
                    <a:lstStyle/>
                    <a:p>
                      <a:pPr algn="ctr" fontAlgn="b"/>
                      <a:r>
                        <a:rPr lang="en-US" sz="1000" b="1" i="0" u="none" strike="noStrike">
                          <a:solidFill>
                            <a:schemeClr val="bg1"/>
                          </a:solidFill>
                          <a:effectLst/>
                          <a:latin typeface="Helvetica" panose="020B0604020202020204" pitchFamily="34" charset="0"/>
                          <a:cs typeface="Helvetica" panose="020B0604020202020204" pitchFamily="34" charset="0"/>
                        </a:rPr>
                        <a:t>Traditional vs. Targeted Campaign</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6126560"/>
                  </a:ext>
                </a:extLst>
              </a:tr>
              <a:tr h="325743">
                <a:tc>
                  <a:txBody>
                    <a:bodyPr/>
                    <a:lstStyle/>
                    <a:p>
                      <a:pPr algn="ctr" fontAlgn="ctr"/>
                      <a:r>
                        <a:rPr lang="en-US" sz="1100" b="1" i="0" u="none" strike="noStrike">
                          <a:solidFill>
                            <a:srgbClr val="1F1A62"/>
                          </a:solidFill>
                          <a:effectLst/>
                          <a:latin typeface="Helvetica" panose="020B0604020202020204" pitchFamily="34" charset="0"/>
                          <a:cs typeface="Helvetica" panose="020B0604020202020204" pitchFamily="34" charset="0"/>
                        </a:rPr>
                        <a:t>Campaign</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100" b="1" i="0" u="none" strike="noStrike">
                          <a:solidFill>
                            <a:srgbClr val="1F1A62"/>
                          </a:solidFill>
                          <a:effectLst/>
                          <a:latin typeface="Helvetica" panose="020B0604020202020204" pitchFamily="34" charset="0"/>
                          <a:cs typeface="Helvetica" panose="020B0604020202020204" pitchFamily="34" charset="0"/>
                        </a:rPr>
                        <a:t># of Networks</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100" b="1" i="0" u="none" strike="noStrike">
                          <a:solidFill>
                            <a:srgbClr val="1F1A62"/>
                          </a:solidFill>
                          <a:effectLst/>
                          <a:latin typeface="Helvetica" panose="020B0604020202020204" pitchFamily="34" charset="0"/>
                          <a:cs typeface="Helvetica" panose="020B0604020202020204" pitchFamily="34" charset="0"/>
                        </a:rPr>
                        <a:t>Target Reach</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tc>
                  <a:txBody>
                    <a:bodyPr/>
                    <a:lstStyle/>
                    <a:p>
                      <a:pPr algn="ctr" fontAlgn="ctr"/>
                      <a:r>
                        <a:rPr lang="en-US" sz="1100" b="1" i="0" u="none" strike="noStrike">
                          <a:solidFill>
                            <a:srgbClr val="1F1A62"/>
                          </a:solidFill>
                          <a:effectLst/>
                          <a:latin typeface="Helvetica" panose="020B0604020202020204" pitchFamily="34" charset="0"/>
                          <a:cs typeface="Helvetica" panose="020B0604020202020204" pitchFamily="34" charset="0"/>
                        </a:rPr>
                        <a:t>Frequency</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E2E8F1"/>
                    </a:solidFill>
                  </a:tcPr>
                </a:tc>
                <a:extLst>
                  <a:ext uri="{0D108BD9-81ED-4DB2-BD59-A6C34878D82A}">
                    <a16:rowId xmlns:a16="http://schemas.microsoft.com/office/drawing/2014/main" val="1350236350"/>
                  </a:ext>
                </a:extLst>
              </a:tr>
              <a:tr h="325743">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August 2019</a:t>
                      </a:r>
                      <a:endParaRPr lang="en-US" sz="1200" b="0" i="1" u="none" strike="noStrike">
                        <a:solidFill>
                          <a:srgbClr val="1F1A62"/>
                        </a:solidFill>
                        <a:effectLst/>
                        <a:latin typeface="Helvetica" panose="020B0604020202020204" pitchFamily="34" charset="0"/>
                        <a:cs typeface="Helvetica" panose="020B0604020202020204" pitchFamily="34" charset="0"/>
                      </a:endParaRP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12</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48%</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3.7</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3223958"/>
                  </a:ext>
                </a:extLst>
              </a:tr>
              <a:tr h="325743">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August 2020</a:t>
                      </a:r>
                      <a:endParaRPr lang="en-US" sz="1200" b="0" i="1" u="none" strike="noStrike">
                        <a:solidFill>
                          <a:srgbClr val="1F1A62"/>
                        </a:solidFill>
                        <a:effectLst/>
                        <a:latin typeface="Helvetica" panose="020B0604020202020204" pitchFamily="34" charset="0"/>
                        <a:cs typeface="Helvetica" panose="020B0604020202020204" pitchFamily="34" charset="0"/>
                      </a:endParaRP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34</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70%</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1F1A62"/>
                          </a:solidFill>
                          <a:effectLst/>
                          <a:latin typeface="Helvetica" panose="020B0604020202020204" pitchFamily="34" charset="0"/>
                          <a:cs typeface="Helvetica" panose="020B0604020202020204" pitchFamily="34" charset="0"/>
                        </a:rPr>
                        <a:t>11.1</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4685419"/>
                  </a:ext>
                </a:extLst>
              </a:tr>
              <a:tr h="150954">
                <a:tc>
                  <a:txBody>
                    <a:bodyPr/>
                    <a:lstStyle/>
                    <a:p>
                      <a:pPr algn="ctr" fontAlgn="b"/>
                      <a:r>
                        <a:rPr lang="en-US" sz="900" b="1" i="0" u="none" strike="noStrike">
                          <a:solidFill>
                            <a:schemeClr val="bg1"/>
                          </a:solidFill>
                          <a:effectLst/>
                          <a:latin typeface="Helvetica" panose="020B0604020202020204" pitchFamily="34" charset="0"/>
                          <a:cs typeface="Helvetica" panose="020B0604020202020204" pitchFamily="34" charset="0"/>
                        </a:rPr>
                        <a:t> </a:t>
                      </a:r>
                    </a:p>
                  </a:txBody>
                  <a:tcPr marL="7620" marR="7620" marT="7620" marB="0" anchor="ctr">
                    <a:lnL w="12700" cap="flat" cmpd="sng" algn="ctr">
                      <a:no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9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endParaRPr lang="en-US" sz="900" b="1" i="0" u="none" strike="noStrike">
                        <a:solidFill>
                          <a:schemeClr val="bg1"/>
                        </a:solidFill>
                        <a:effectLst/>
                        <a:latin typeface="Helvetica" panose="020B0604020202020204" pitchFamily="34" charset="0"/>
                        <a:cs typeface="Helvetica" panose="020B0604020202020204" pitchFamily="34" charset="0"/>
                      </a:endParaRP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tc>
                  <a:txBody>
                    <a:bodyPr/>
                    <a:lstStyle/>
                    <a:p>
                      <a:pPr algn="ctr" fontAlgn="b"/>
                      <a:r>
                        <a:rPr lang="en-US" sz="900" b="1" i="0" u="none" strike="noStrike">
                          <a:solidFill>
                            <a:schemeClr val="bg1"/>
                          </a:solidFill>
                          <a:effectLst/>
                          <a:latin typeface="Helvetica" panose="020B0604020202020204" pitchFamily="34" charset="0"/>
                          <a:cs typeface="Helvetica" panose="020B0604020202020204" pitchFamily="34" charset="0"/>
                        </a:rPr>
                        <a:t> </a:t>
                      </a:r>
                    </a:p>
                  </a:txBody>
                  <a:tcPr marL="7620" marR="7620" marT="7620" marB="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F1A62"/>
                    </a:solidFill>
                  </a:tcPr>
                </a:tc>
                <a:extLst>
                  <a:ext uri="{0D108BD9-81ED-4DB2-BD59-A6C34878D82A}">
                    <a16:rowId xmlns:a16="http://schemas.microsoft.com/office/drawing/2014/main" val="1797625406"/>
                  </a:ext>
                </a:extLst>
              </a:tr>
            </a:tbl>
          </a:graphicData>
        </a:graphic>
      </p:graphicFrame>
      <p:sp>
        <p:nvSpPr>
          <p:cNvPr id="37" name="TextBox 36">
            <a:extLst>
              <a:ext uri="{FF2B5EF4-FFF2-40B4-BE49-F238E27FC236}">
                <a16:creationId xmlns:a16="http://schemas.microsoft.com/office/drawing/2014/main" id="{1ACA01FA-3288-4ED9-9ABA-5793826AD542}"/>
              </a:ext>
            </a:extLst>
          </p:cNvPr>
          <p:cNvSpPr txBox="1"/>
          <p:nvPr/>
        </p:nvSpPr>
        <p:spPr>
          <a:xfrm>
            <a:off x="8986424" y="1212079"/>
            <a:ext cx="1600200" cy="276999"/>
          </a:xfrm>
          <a:prstGeom prst="rect">
            <a:avLst/>
          </a:prstGeom>
          <a:noFill/>
        </p:spPr>
        <p:txBody>
          <a:bodyPr wrap="square" rtlCol="0">
            <a:spAutoFit/>
          </a:bodyPr>
          <a:lstStyle/>
          <a:p>
            <a:pPr algn="ctr"/>
            <a:r>
              <a:rPr lang="en-US" sz="1200" u="sng">
                <a:solidFill>
                  <a:srgbClr val="1F1A62"/>
                </a:solidFill>
                <a:latin typeface="Helvetica" panose="020B0604020202020204" pitchFamily="34" charset="0"/>
                <a:cs typeface="Helvetica" panose="020B0604020202020204" pitchFamily="34" charset="0"/>
              </a:rPr>
              <a:t>August 2020 Results</a:t>
            </a:r>
          </a:p>
        </p:txBody>
      </p:sp>
      <p:sp>
        <p:nvSpPr>
          <p:cNvPr id="38" name="Rectangle 37">
            <a:extLst>
              <a:ext uri="{FF2B5EF4-FFF2-40B4-BE49-F238E27FC236}">
                <a16:creationId xmlns:a16="http://schemas.microsoft.com/office/drawing/2014/main" id="{3A7B7D23-8819-4086-8E27-9EC06495AB2E}"/>
              </a:ext>
            </a:extLst>
          </p:cNvPr>
          <p:cNvSpPr/>
          <p:nvPr/>
        </p:nvSpPr>
        <p:spPr>
          <a:xfrm>
            <a:off x="8326875" y="1244091"/>
            <a:ext cx="2898841" cy="1323110"/>
          </a:xfrm>
          <a:prstGeom prst="rect">
            <a:avLst/>
          </a:prstGeom>
          <a:no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534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568CB886-3320-40BD-A3B0-BD03B005E8B6}"/>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65575" y="132705"/>
            <a:ext cx="6932408"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DTC financial technology brand utilized a targeted, data-driven, multiplatform campaign to deliver </a:t>
            </a:r>
            <a:r>
              <a:rPr kumimoji="0" lang="en-US" sz="2200" b="0" i="0" u="none" strike="noStrike" kern="1200" cap="none" spc="0" normalizeH="0" baseline="0" noProof="0">
                <a:ln>
                  <a:noFill/>
                </a:ln>
                <a:solidFill>
                  <a:srgbClr val="ED3C8D"/>
                </a:solidFill>
                <a:effectLst/>
                <a:uLnTx/>
                <a:uFillTx/>
                <a:latin typeface="Helvetica"/>
                <a:ea typeface="+mn-ea"/>
                <a:cs typeface="Helvetica"/>
              </a:rPr>
              <a:t>full-funnel impact</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228249"/>
            <a:ext cx="59507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NBCU, AdSmart + DTC Financial Technology Brand Case Study. Source for brand metrics: YouGov. Source for site visits, app installs, sign-ups, and registration: custom Data Plus Math measurement. Flight duration: 10/13/20 – 12/30/20.</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Financial Tech (DTC)</a:t>
            </a:r>
          </a:p>
        </p:txBody>
      </p:sp>
      <p:pic>
        <p:nvPicPr>
          <p:cNvPr id="29" name="Picture 2">
            <a:extLst>
              <a:ext uri="{FF2B5EF4-FFF2-40B4-BE49-F238E27FC236}">
                <a16:creationId xmlns:a16="http://schemas.microsoft.com/office/drawing/2014/main" id="{77FF1B11-40B2-4477-B2E9-907A7B3AC5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02303" y="6191535"/>
            <a:ext cx="2192839" cy="2489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9C8E81-7097-415F-87B7-5A4E559E897F}"/>
              </a:ext>
            </a:extLst>
          </p:cNvPr>
          <p:cNvSpPr txBox="1"/>
          <p:nvPr/>
        </p:nvSpPr>
        <p:spPr>
          <a:xfrm>
            <a:off x="5055653" y="1400360"/>
            <a:ext cx="60998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Brand metrics increased significantly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pre-campaign</a:t>
            </a:r>
          </a:p>
        </p:txBody>
      </p:sp>
      <p:grpSp>
        <p:nvGrpSpPr>
          <p:cNvPr id="8" name="Group 7">
            <a:extLst>
              <a:ext uri="{FF2B5EF4-FFF2-40B4-BE49-F238E27FC236}">
                <a16:creationId xmlns:a16="http://schemas.microsoft.com/office/drawing/2014/main" id="{B7A66932-1F3D-4CE8-81C4-78515FF3339B}"/>
              </a:ext>
            </a:extLst>
          </p:cNvPr>
          <p:cNvGrpSpPr/>
          <p:nvPr/>
        </p:nvGrpSpPr>
        <p:grpSpPr>
          <a:xfrm>
            <a:off x="4695125" y="1741258"/>
            <a:ext cx="6820915" cy="862886"/>
            <a:chOff x="4657357" y="1310606"/>
            <a:chExt cx="6820915" cy="862886"/>
          </a:xfrm>
        </p:grpSpPr>
        <p:sp>
          <p:nvSpPr>
            <p:cNvPr id="4" name="Rectangle: Rounded Corners 3">
              <a:extLst>
                <a:ext uri="{FF2B5EF4-FFF2-40B4-BE49-F238E27FC236}">
                  <a16:creationId xmlns:a16="http://schemas.microsoft.com/office/drawing/2014/main" id="{DB93AF44-D4B8-43FD-AE01-3164FF5D1E48}"/>
                </a:ext>
              </a:extLst>
            </p:cNvPr>
            <p:cNvSpPr/>
            <p:nvPr/>
          </p:nvSpPr>
          <p:spPr>
            <a:xfrm>
              <a:off x="4773997" y="1310606"/>
              <a:ext cx="6587635" cy="862886"/>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AED681C-5E54-4064-97B3-0CD16DBD0761}"/>
                </a:ext>
              </a:extLst>
            </p:cNvPr>
            <p:cNvSpPr txBox="1"/>
            <p:nvPr/>
          </p:nvSpPr>
          <p:spPr>
            <a:xfrm>
              <a:off x="4657357" y="1403495"/>
              <a:ext cx="243376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Awareness</a:t>
              </a:r>
            </a:p>
          </p:txBody>
        </p:sp>
        <p:sp>
          <p:nvSpPr>
            <p:cNvPr id="43" name="TextBox 42">
              <a:extLst>
                <a:ext uri="{FF2B5EF4-FFF2-40B4-BE49-F238E27FC236}">
                  <a16:creationId xmlns:a16="http://schemas.microsoft.com/office/drawing/2014/main" id="{13CAF601-D388-4C35-8BCC-717E36ED41F1}"/>
                </a:ext>
              </a:extLst>
            </p:cNvPr>
            <p:cNvSpPr txBox="1"/>
            <p:nvPr/>
          </p:nvSpPr>
          <p:spPr>
            <a:xfrm>
              <a:off x="6681958" y="1403495"/>
              <a:ext cx="243376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Opinion</a:t>
              </a:r>
            </a:p>
          </p:txBody>
        </p:sp>
        <p:sp>
          <p:nvSpPr>
            <p:cNvPr id="44" name="TextBox 43">
              <a:extLst>
                <a:ext uri="{FF2B5EF4-FFF2-40B4-BE49-F238E27FC236}">
                  <a16:creationId xmlns:a16="http://schemas.microsoft.com/office/drawing/2014/main" id="{B2652BD6-B079-4BC5-91CB-56CAF919695E}"/>
                </a:ext>
              </a:extLst>
            </p:cNvPr>
            <p:cNvSpPr txBox="1"/>
            <p:nvPr/>
          </p:nvSpPr>
          <p:spPr>
            <a:xfrm>
              <a:off x="8706560" y="1403495"/>
              <a:ext cx="277171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Purchase Intent</a:t>
              </a:r>
            </a:p>
          </p:txBody>
        </p:sp>
        <p:cxnSp>
          <p:nvCxnSpPr>
            <p:cNvPr id="45" name="Straight Connector 44">
              <a:extLst>
                <a:ext uri="{FF2B5EF4-FFF2-40B4-BE49-F238E27FC236}">
                  <a16:creationId xmlns:a16="http://schemas.microsoft.com/office/drawing/2014/main" id="{0666B6AB-57A3-4041-85F2-2201B5D34C8E}"/>
                </a:ext>
              </a:extLst>
            </p:cNvPr>
            <p:cNvCxnSpPr>
              <a:cxnSpLocks/>
            </p:cNvCxnSpPr>
            <p:nvPr/>
          </p:nvCxnSpPr>
          <p:spPr>
            <a:xfrm>
              <a:off x="6942848" y="1398390"/>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F1ECC26-74F6-4023-86AC-C19CCB91B624}"/>
                </a:ext>
              </a:extLst>
            </p:cNvPr>
            <p:cNvCxnSpPr>
              <a:cxnSpLocks/>
            </p:cNvCxnSpPr>
            <p:nvPr/>
          </p:nvCxnSpPr>
          <p:spPr>
            <a:xfrm>
              <a:off x="8828549" y="1398390"/>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FD1880BE-7F38-4CF3-9FC7-F646AA4C7761}"/>
              </a:ext>
            </a:extLst>
          </p:cNvPr>
          <p:cNvSpPr txBox="1"/>
          <p:nvPr/>
        </p:nvSpPr>
        <p:spPr>
          <a:xfrm>
            <a:off x="5251685" y="2816751"/>
            <a:ext cx="5746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NBCU’s </a:t>
            </a:r>
            <a:r>
              <a:rPr kumimoji="0" lang="en-US" sz="16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AdSmart</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campaign exposure drove double-digit lift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site visits </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&amp;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app installs</a:t>
            </a:r>
          </a:p>
        </p:txBody>
      </p:sp>
      <p:grpSp>
        <p:nvGrpSpPr>
          <p:cNvPr id="7" name="Group 6">
            <a:extLst>
              <a:ext uri="{FF2B5EF4-FFF2-40B4-BE49-F238E27FC236}">
                <a16:creationId xmlns:a16="http://schemas.microsoft.com/office/drawing/2014/main" id="{2245263D-46EB-49A0-A6F7-A7347107DBF4}"/>
              </a:ext>
            </a:extLst>
          </p:cNvPr>
          <p:cNvGrpSpPr/>
          <p:nvPr/>
        </p:nvGrpSpPr>
        <p:grpSpPr>
          <a:xfrm>
            <a:off x="4759711" y="3405908"/>
            <a:ext cx="6691742" cy="862886"/>
            <a:chOff x="4702691" y="3174065"/>
            <a:chExt cx="6691742" cy="862886"/>
          </a:xfrm>
        </p:grpSpPr>
        <p:sp>
          <p:nvSpPr>
            <p:cNvPr id="34" name="Rectangle: Rounded Corners 33">
              <a:extLst>
                <a:ext uri="{FF2B5EF4-FFF2-40B4-BE49-F238E27FC236}">
                  <a16:creationId xmlns:a16="http://schemas.microsoft.com/office/drawing/2014/main" id="{8365A7DD-8A61-4E0F-A7E8-92E87BADAF61}"/>
                </a:ext>
              </a:extLst>
            </p:cNvPr>
            <p:cNvSpPr/>
            <p:nvPr/>
          </p:nvSpPr>
          <p:spPr>
            <a:xfrm>
              <a:off x="4806798" y="3174065"/>
              <a:ext cx="6587635" cy="862886"/>
            </a:xfrm>
            <a:prstGeom prst="roundRect">
              <a:avLst/>
            </a:prstGeom>
            <a:solidFill>
              <a:srgbClr val="E2E8F1"/>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70665B39-4843-436E-8510-A8E88FF69871}"/>
                </a:ext>
              </a:extLst>
            </p:cNvPr>
            <p:cNvSpPr txBox="1"/>
            <p:nvPr/>
          </p:nvSpPr>
          <p:spPr>
            <a:xfrm>
              <a:off x="4702691" y="3266954"/>
              <a:ext cx="201137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Website Visits</a:t>
              </a:r>
            </a:p>
          </p:txBody>
        </p:sp>
        <p:sp>
          <p:nvSpPr>
            <p:cNvPr id="52" name="TextBox 51">
              <a:extLst>
                <a:ext uri="{FF2B5EF4-FFF2-40B4-BE49-F238E27FC236}">
                  <a16:creationId xmlns:a16="http://schemas.microsoft.com/office/drawing/2014/main" id="{5831AF63-1BBC-4368-BF95-8930D1604B02}"/>
                </a:ext>
              </a:extLst>
            </p:cNvPr>
            <p:cNvSpPr txBox="1"/>
            <p:nvPr/>
          </p:nvSpPr>
          <p:spPr>
            <a:xfrm>
              <a:off x="6780557" y="3266954"/>
              <a:ext cx="2212516"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Homepage Visits</a:t>
              </a:r>
            </a:p>
          </p:txBody>
        </p:sp>
        <p:sp>
          <p:nvSpPr>
            <p:cNvPr id="54" name="TextBox 53">
              <a:extLst>
                <a:ext uri="{FF2B5EF4-FFF2-40B4-BE49-F238E27FC236}">
                  <a16:creationId xmlns:a16="http://schemas.microsoft.com/office/drawing/2014/main" id="{EAE8FAB7-AE8C-48CA-919B-7C708F4A15D8}"/>
                </a:ext>
              </a:extLst>
            </p:cNvPr>
            <p:cNvSpPr txBox="1"/>
            <p:nvPr/>
          </p:nvSpPr>
          <p:spPr>
            <a:xfrm>
              <a:off x="9059016" y="3266954"/>
              <a:ext cx="2290671"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Mobile App Installs</a:t>
              </a:r>
            </a:p>
          </p:txBody>
        </p:sp>
        <p:cxnSp>
          <p:nvCxnSpPr>
            <p:cNvPr id="55" name="Straight Connector 54">
              <a:extLst>
                <a:ext uri="{FF2B5EF4-FFF2-40B4-BE49-F238E27FC236}">
                  <a16:creationId xmlns:a16="http://schemas.microsoft.com/office/drawing/2014/main" id="{095182CF-B1DC-40FE-9F46-6BB1E2950A56}"/>
                </a:ext>
              </a:extLst>
            </p:cNvPr>
            <p:cNvCxnSpPr>
              <a:cxnSpLocks/>
            </p:cNvCxnSpPr>
            <p:nvPr/>
          </p:nvCxnSpPr>
          <p:spPr>
            <a:xfrm>
              <a:off x="6745745" y="3261849"/>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EDFA0A1-8152-4CE1-A4C8-CFFA05B30D7B}"/>
                </a:ext>
              </a:extLst>
            </p:cNvPr>
            <p:cNvCxnSpPr>
              <a:cxnSpLocks/>
            </p:cNvCxnSpPr>
            <p:nvPr/>
          </p:nvCxnSpPr>
          <p:spPr>
            <a:xfrm>
              <a:off x="9024749" y="3261849"/>
              <a:ext cx="2592"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8B286811-70DC-4D17-BA91-B0A39F483791}"/>
              </a:ext>
            </a:extLst>
          </p:cNvPr>
          <p:cNvSpPr txBox="1"/>
          <p:nvPr/>
        </p:nvSpPr>
        <p:spPr>
          <a:xfrm>
            <a:off x="5041035" y="4462544"/>
            <a:ext cx="60998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NBCU’s </a:t>
            </a:r>
            <a:r>
              <a:rPr kumimoji="0" lang="en-US" sz="16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AdSmart</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campaign exposure drove double-digit lift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sign-ups</a:t>
            </a:r>
            <a:r>
              <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&amp; </a:t>
            </a: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completed registrations</a:t>
            </a:r>
          </a:p>
        </p:txBody>
      </p:sp>
      <p:grpSp>
        <p:nvGrpSpPr>
          <p:cNvPr id="6" name="Group 5">
            <a:extLst>
              <a:ext uri="{FF2B5EF4-FFF2-40B4-BE49-F238E27FC236}">
                <a16:creationId xmlns:a16="http://schemas.microsoft.com/office/drawing/2014/main" id="{5BBEC82E-DD60-4AED-949F-E4E3511C32DF}"/>
              </a:ext>
            </a:extLst>
          </p:cNvPr>
          <p:cNvGrpSpPr/>
          <p:nvPr/>
        </p:nvGrpSpPr>
        <p:grpSpPr>
          <a:xfrm>
            <a:off x="4065575" y="5009962"/>
            <a:ext cx="8080015" cy="892552"/>
            <a:chOff x="4042425" y="5012950"/>
            <a:chExt cx="8080015" cy="892552"/>
          </a:xfrm>
        </p:grpSpPr>
        <p:sp>
          <p:nvSpPr>
            <p:cNvPr id="37" name="Rectangle: Rounded Corners 36">
              <a:extLst>
                <a:ext uri="{FF2B5EF4-FFF2-40B4-BE49-F238E27FC236}">
                  <a16:creationId xmlns:a16="http://schemas.microsoft.com/office/drawing/2014/main" id="{110DBAD7-C5D7-4933-A693-B5E91550EB3D}"/>
                </a:ext>
              </a:extLst>
            </p:cNvPr>
            <p:cNvSpPr/>
            <p:nvPr/>
          </p:nvSpPr>
          <p:spPr>
            <a:xfrm>
              <a:off x="4082295" y="5027783"/>
              <a:ext cx="7971039" cy="862886"/>
            </a:xfrm>
            <a:prstGeom prst="roundRect">
              <a:avLst/>
            </a:prstGeom>
            <a:solidFill>
              <a:srgbClr val="E2E8F1"/>
            </a:solidFill>
            <a:ln>
              <a:solidFill>
                <a:srgbClr val="43B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B132B9D0-8C59-40C0-87EC-CCE4E9C5F161}"/>
                </a:ext>
              </a:extLst>
            </p:cNvPr>
            <p:cNvSpPr txBox="1"/>
            <p:nvPr/>
          </p:nvSpPr>
          <p:spPr>
            <a:xfrm>
              <a:off x="4042425" y="5120672"/>
              <a:ext cx="201137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3BDB1"/>
                  </a:solidFill>
                  <a:effectLst/>
                  <a:uLnTx/>
                  <a:uFillTx/>
                  <a:latin typeface="Helvetica" panose="020B0604020202020204" pitchFamily="34" charset="0"/>
                  <a:ea typeface="+mn-ea"/>
                  <a:cs typeface="Helvetica" panose="020B0604020202020204" pitchFamily="34" charset="0"/>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Web Sign-Ups</a:t>
              </a:r>
            </a:p>
          </p:txBody>
        </p:sp>
        <p:cxnSp>
          <p:nvCxnSpPr>
            <p:cNvPr id="58" name="Straight Connector 57">
              <a:extLst>
                <a:ext uri="{FF2B5EF4-FFF2-40B4-BE49-F238E27FC236}">
                  <a16:creationId xmlns:a16="http://schemas.microsoft.com/office/drawing/2014/main" id="{DAB4D2D6-2E0D-46FA-9C75-5ED7289AFE1A}"/>
                </a:ext>
              </a:extLst>
            </p:cNvPr>
            <p:cNvCxnSpPr>
              <a:cxnSpLocks/>
            </p:cNvCxnSpPr>
            <p:nvPr/>
          </p:nvCxnSpPr>
          <p:spPr>
            <a:xfrm>
              <a:off x="6018682" y="5115567"/>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A38AFC1-3176-4CF5-BFD7-D2D2A08B6160}"/>
                </a:ext>
              </a:extLst>
            </p:cNvPr>
            <p:cNvSpPr txBox="1"/>
            <p:nvPr/>
          </p:nvSpPr>
          <p:spPr>
            <a:xfrm>
              <a:off x="5986697" y="5012950"/>
              <a:ext cx="201137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3BDB1"/>
                  </a:solidFill>
                  <a:effectLst/>
                  <a:uLnTx/>
                  <a:uFillTx/>
                  <a:latin typeface="Helvetica" panose="020B0604020202020204" pitchFamily="34" charset="0"/>
                  <a:ea typeface="+mn-ea"/>
                  <a:cs typeface="Helvetica" panose="020B0604020202020204" pitchFamily="34" charset="0"/>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Mobile App Sign-Ups</a:t>
              </a:r>
            </a:p>
          </p:txBody>
        </p:sp>
        <p:sp>
          <p:nvSpPr>
            <p:cNvPr id="62" name="TextBox 61">
              <a:extLst>
                <a:ext uri="{FF2B5EF4-FFF2-40B4-BE49-F238E27FC236}">
                  <a16:creationId xmlns:a16="http://schemas.microsoft.com/office/drawing/2014/main" id="{E20FCEED-6662-4190-B105-09B3AA3A8CF3}"/>
                </a:ext>
              </a:extLst>
            </p:cNvPr>
            <p:cNvSpPr txBox="1"/>
            <p:nvPr/>
          </p:nvSpPr>
          <p:spPr>
            <a:xfrm>
              <a:off x="7930969" y="5012950"/>
              <a:ext cx="201137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3BDB1"/>
                  </a:solidFill>
                  <a:effectLst/>
                  <a:uLnTx/>
                  <a:uFillTx/>
                  <a:latin typeface="Helvetica" panose="020B0604020202020204" pitchFamily="34" charset="0"/>
                  <a:ea typeface="+mn-ea"/>
                  <a:cs typeface="Helvetica" panose="020B0604020202020204" pitchFamily="34" charset="0"/>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Completed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Web Registrations</a:t>
              </a:r>
            </a:p>
          </p:txBody>
        </p:sp>
        <p:sp>
          <p:nvSpPr>
            <p:cNvPr id="63" name="TextBox 62">
              <a:extLst>
                <a:ext uri="{FF2B5EF4-FFF2-40B4-BE49-F238E27FC236}">
                  <a16:creationId xmlns:a16="http://schemas.microsoft.com/office/drawing/2014/main" id="{49CCCA09-23EE-4D9F-9B63-DEDEDD5E7300}"/>
                </a:ext>
              </a:extLst>
            </p:cNvPr>
            <p:cNvSpPr txBox="1"/>
            <p:nvPr/>
          </p:nvSpPr>
          <p:spPr>
            <a:xfrm>
              <a:off x="9875240" y="5012950"/>
              <a:ext cx="22472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3BDB1"/>
                  </a:solidFill>
                  <a:effectLst/>
                  <a:uLnTx/>
                  <a:uFillTx/>
                  <a:latin typeface="Helvetica" panose="020B0604020202020204" pitchFamily="34" charset="0"/>
                  <a:ea typeface="+mn-ea"/>
                  <a:cs typeface="Helvetica" panose="020B0604020202020204" pitchFamily="34" charset="0"/>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Lift in </a:t>
              </a:r>
              <a:r>
                <a:rPr kumimoji="0" lang="en-US" sz="14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Completed Mobile App Registrations</a:t>
              </a:r>
            </a:p>
          </p:txBody>
        </p:sp>
        <p:cxnSp>
          <p:nvCxnSpPr>
            <p:cNvPr id="64" name="Straight Connector 63">
              <a:extLst>
                <a:ext uri="{FF2B5EF4-FFF2-40B4-BE49-F238E27FC236}">
                  <a16:creationId xmlns:a16="http://schemas.microsoft.com/office/drawing/2014/main" id="{77F4B415-344E-40CA-815D-EF16B993455B}"/>
                </a:ext>
              </a:extLst>
            </p:cNvPr>
            <p:cNvCxnSpPr>
              <a:cxnSpLocks/>
            </p:cNvCxnSpPr>
            <p:nvPr/>
          </p:nvCxnSpPr>
          <p:spPr>
            <a:xfrm>
              <a:off x="7962954" y="5115567"/>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0AD760D-4596-4C6C-9CA2-FD7E13F052DD}"/>
                </a:ext>
              </a:extLst>
            </p:cNvPr>
            <p:cNvCxnSpPr>
              <a:cxnSpLocks/>
            </p:cNvCxnSpPr>
            <p:nvPr/>
          </p:nvCxnSpPr>
          <p:spPr>
            <a:xfrm>
              <a:off x="9907226" y="5115567"/>
              <a:ext cx="3136" cy="687318"/>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grpSp>
      <p:pic>
        <p:nvPicPr>
          <p:cNvPr id="11" name="Picture 10" descr="Icon&#10;&#10;Description automatically generated">
            <a:extLst>
              <a:ext uri="{FF2B5EF4-FFF2-40B4-BE49-F238E27FC236}">
                <a16:creationId xmlns:a16="http://schemas.microsoft.com/office/drawing/2014/main" id="{4BB528D0-A69F-459F-92E3-1C2592C1DC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0951" y="56893"/>
            <a:ext cx="714534" cy="714534"/>
          </a:xfrm>
          <a:prstGeom prst="rect">
            <a:avLst/>
          </a:prstGeom>
          <a:noFill/>
          <a:ln>
            <a:noFill/>
          </a:ln>
        </p:spPr>
      </p:pic>
      <p:sp>
        <p:nvSpPr>
          <p:cNvPr id="41" name="Rectangle 40">
            <a:extLst>
              <a:ext uri="{FF2B5EF4-FFF2-40B4-BE49-F238E27FC236}">
                <a16:creationId xmlns:a16="http://schemas.microsoft.com/office/drawing/2014/main" id="{F8CC9097-21AE-4D08-9F3E-1E7CDD868589}"/>
              </a:ext>
            </a:extLst>
          </p:cNvPr>
          <p:cNvSpPr/>
          <p:nvPr/>
        </p:nvSpPr>
        <p:spPr>
          <a:xfrm>
            <a:off x="170666" y="996054"/>
            <a:ext cx="3844122" cy="5724644"/>
          </a:xfrm>
          <a:prstGeom prst="rect">
            <a:avLst/>
          </a:prstGeom>
          <a:noFill/>
        </p:spPr>
        <p:txBody>
          <a:bodyPr wrap="square" lIns="91440" tIns="45720" rIns="91440" bIns="45720" rtlCol="0" anchor="t">
            <a:spAutoFit/>
          </a:bodyPr>
          <a:lstStyle/>
          <a:p>
            <a:pPr lvl="0">
              <a:defRPr/>
            </a:pPr>
            <a:r>
              <a:rPr lang="en-US" sz="1400" b="1">
                <a:solidFill>
                  <a:srgbClr val="1F1A62"/>
                </a:solidFill>
                <a:latin typeface="Helvetic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DTC financial technology company that built its customer base through digital / social channels wanted to reach a larger prospective audience to maintain existing base &amp; drive new adopters</a:t>
            </a:r>
          </a:p>
          <a:p>
            <a:pPr marR="0" lvl="0" algn="l" defTabSz="914400" rtl="0" eaLnBrk="1" fontAlgn="auto" latinLnBrk="0" hangingPunct="1">
              <a:lnSpc>
                <a:spcPct val="100000"/>
              </a:lnSpc>
              <a:spcBef>
                <a:spcPts val="0"/>
              </a:spcBef>
              <a:spcAft>
                <a:spcPts val="0"/>
              </a:spcAft>
              <a:buClrTx/>
              <a:buSzTx/>
              <a:tabLst/>
              <a:defRPr/>
            </a:pPr>
            <a:endParaRPr lang="en-US" sz="12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Solution</a:t>
            </a:r>
          </a:p>
          <a:p>
            <a:pPr marL="285750" indent="-285750">
              <a:buBlip>
                <a:blip r:embed="rId7"/>
              </a:buBlip>
              <a:defRPr/>
            </a:pPr>
            <a:r>
              <a:rPr lang="en-US" sz="1200">
                <a:solidFill>
                  <a:srgbClr val="1F1A62"/>
                </a:solidFill>
                <a:latin typeface="Helvetica"/>
                <a:cs typeface="Helvetica"/>
              </a:rPr>
              <a:t>Using NBCU’s AdSmart audience targeting solution, the brand engaged with their target across the NBCU multiplatform portfolio via data-driven national linear TV, desktop &amp; mobile video and display content. To measure the full-funnel impact of the campaign, YouGov was leveraged for pre- vs. post-campaign metrics and Data Plus Math was utilized for direct web attribution. </a:t>
            </a:r>
          </a:p>
          <a:p>
            <a:pPr marL="285750" indent="-285750">
              <a:buBlip>
                <a:blip r:embed="rId7"/>
              </a:buBlip>
              <a:defRPr/>
            </a:pPr>
            <a:endParaRPr lang="en-US" sz="12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lang="en-US" sz="1200">
                <a:solidFill>
                  <a:srgbClr val="1F1A62"/>
                </a:solidFill>
                <a:latin typeface="Helvetica"/>
                <a:cs typeface="Helvetica"/>
              </a:rPr>
              <a:t>Scalable custom target audience based on brand’s 1</a:t>
            </a:r>
            <a:r>
              <a:rPr lang="en-US" sz="1200" baseline="30000">
                <a:solidFill>
                  <a:srgbClr val="1F1A62"/>
                </a:solidFill>
                <a:latin typeface="Helvetica"/>
                <a:cs typeface="Helvetica"/>
              </a:rPr>
              <a:t>st</a:t>
            </a:r>
            <a:r>
              <a:rPr lang="en-US" sz="1200">
                <a:solidFill>
                  <a:srgbClr val="1F1A62"/>
                </a:solidFill>
                <a:latin typeface="Helvetica"/>
                <a:cs typeface="Helvetica"/>
              </a:rPr>
              <a:t>-party CRM data</a:t>
            </a:r>
          </a:p>
          <a:p>
            <a:pPr marR="0" lvl="0" algn="l" defTabSz="914400" rtl="0" eaLnBrk="1" fontAlgn="auto" latinLnBrk="0" hangingPunct="1">
              <a:lnSpc>
                <a:spcPct val="100000"/>
              </a:lnSpc>
              <a:spcBef>
                <a:spcPts val="0"/>
              </a:spcBef>
              <a:spcAft>
                <a:spcPts val="0"/>
              </a:spcAft>
              <a:buClrTx/>
              <a:buSzTx/>
              <a:tabLst/>
              <a:defRPr/>
            </a:pPr>
            <a:endParaRPr lang="en-US" sz="12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Results</a:t>
            </a:r>
          </a:p>
          <a:p>
            <a:pPr marL="285750" indent="-285750">
              <a:buBlip>
                <a:blip r:embed="rId7"/>
              </a:buBlip>
              <a:defRPr/>
            </a:pPr>
            <a:r>
              <a:rPr lang="en-US" sz="1200" kern="0">
                <a:solidFill>
                  <a:srgbClr val="1F1A62"/>
                </a:solidFill>
                <a:latin typeface="Helvetica" panose="020B0604020202020204" pitchFamily="34" charset="0"/>
                <a:ea typeface="Calibri" panose="020F0502020204030204" pitchFamily="34" charset="0"/>
                <a:cs typeface="Helvetica" panose="020B0604020202020204" pitchFamily="34" charset="0"/>
              </a:rPr>
              <a:t>The targeted multiplatform campaign increased key brand metrics significantly and </a:t>
            </a:r>
            <a:r>
              <a:rPr lang="en-US" sz="1200" kern="0">
                <a:solidFill>
                  <a:srgbClr val="ED3C8D"/>
                </a:solidFill>
                <a:latin typeface="Helvetica" panose="020B0604020202020204" pitchFamily="34" charset="0"/>
                <a:ea typeface="Calibri" panose="020F0502020204030204" pitchFamily="34" charset="0"/>
                <a:cs typeface="Helvetica" panose="020B0604020202020204" pitchFamily="34" charset="0"/>
              </a:rPr>
              <a:t>drove double-digit lift in site visits, app installs, sign-ups and completed registrations</a:t>
            </a:r>
          </a:p>
          <a:p>
            <a:pPr marL="285750" indent="-285750">
              <a:buBlip>
                <a:blip r:embed="rId7"/>
              </a:buBlip>
              <a:defRPr/>
            </a:pPr>
            <a:endParaRPr lang="en-US" sz="12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Company / Platform</a:t>
            </a:r>
            <a:endParaRPr lang="en-US" sz="600" b="1">
              <a:solidFill>
                <a:srgbClr val="1F1A62"/>
              </a:solidFill>
              <a:latin typeface="Helvetica"/>
              <a:cs typeface="Helvetica"/>
            </a:endParaRPr>
          </a:p>
          <a:p>
            <a:pPr marL="285750" indent="-285750">
              <a:buBlip>
                <a:blip r:embed="rId7"/>
              </a:buBlip>
              <a:defRPr/>
            </a:pPr>
            <a:r>
              <a:rPr lang="en-US" sz="1200">
                <a:solidFill>
                  <a:srgbClr val="1F1A62"/>
                </a:solidFill>
                <a:latin typeface="Helvetica"/>
                <a:cs typeface="Helvetica"/>
              </a:rPr>
              <a:t>NBCU’s AdSmart solution / Multiplatform (TV &amp; Digital)</a:t>
            </a:r>
            <a:endParaRPr lang="en-US" sz="1400" b="1">
              <a:solidFill>
                <a:srgbClr val="1F1A62"/>
              </a:solidFill>
              <a:latin typeface="Helvetica"/>
              <a:cs typeface="Helvetica"/>
            </a:endParaRPr>
          </a:p>
        </p:txBody>
      </p:sp>
    </p:spTree>
    <p:extLst>
      <p:ext uri="{BB962C8B-B14F-4D97-AF65-F5344CB8AC3E}">
        <p14:creationId xmlns:p14="http://schemas.microsoft.com/office/powerpoint/2010/main" val="1721238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7" name="Rectangle 36">
            <a:extLst>
              <a:ext uri="{FF2B5EF4-FFF2-40B4-BE49-F238E27FC236}">
                <a16:creationId xmlns:a16="http://schemas.microsoft.com/office/drawing/2014/main" id="{79F5FE1C-D83A-4438-B59D-9F61DC5CC877}"/>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21" name="Picture 20">
            <a:extLst>
              <a:ext uri="{FF2B5EF4-FFF2-40B4-BE49-F238E27FC236}">
                <a16:creationId xmlns:a16="http://schemas.microsoft.com/office/drawing/2014/main" id="{5007B590-EC29-46D0-AF16-530DEAA49A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F9DBFDA-A02A-46DE-AC63-7627C2133E8D}"/>
              </a:ext>
            </a:extLst>
          </p:cNvPr>
          <p:cNvSpPr/>
          <p:nvPr/>
        </p:nvSpPr>
        <p:spPr>
          <a:xfrm>
            <a:off x="4014788" y="148840"/>
            <a:ext cx="6934863"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hotel brand implemented an optimized data-driven TV campaign to increase their </a:t>
            </a:r>
            <a:r>
              <a:rPr kumimoji="0" lang="en-US" sz="2200" b="0" i="0" u="none" strike="noStrike" kern="1200" cap="none" spc="0" normalizeH="0" baseline="0" noProof="0">
                <a:ln>
                  <a:noFill/>
                </a:ln>
                <a:solidFill>
                  <a:srgbClr val="ED3C8D"/>
                </a:solidFill>
                <a:effectLst/>
                <a:uLnTx/>
                <a:uFillTx/>
                <a:latin typeface="Helvetica"/>
                <a:ea typeface="+mn-ea"/>
                <a:cs typeface="Helvetica"/>
              </a:rPr>
              <a:t>unique reach, conversion rates and cost efficiencies</a:t>
            </a:r>
          </a:p>
        </p:txBody>
      </p:sp>
      <p:sp>
        <p:nvSpPr>
          <p:cNvPr id="26" name="TextBox 25">
            <a:extLst>
              <a:ext uri="{FF2B5EF4-FFF2-40B4-BE49-F238E27FC236}">
                <a16:creationId xmlns:a16="http://schemas.microsoft.com/office/drawing/2014/main" id="{B7E3B61A-BE8C-4247-ADC5-68D9BB4BD8A5}"/>
              </a:ext>
            </a:extLst>
          </p:cNvPr>
          <p:cNvSpPr txBox="1"/>
          <p:nvPr/>
        </p:nvSpPr>
        <p:spPr>
          <a:xfrm>
            <a:off x="4014788" y="6304366"/>
            <a:ext cx="56616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Choice Hotels Gives Bookings A Boost.</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Travel (Hotels)</a:t>
            </a:r>
          </a:p>
        </p:txBody>
      </p:sp>
      <p:pic>
        <p:nvPicPr>
          <p:cNvPr id="15" name="Picture 14" descr="A picture containing icon&#10;&#10;Description automatically generated">
            <a:extLst>
              <a:ext uri="{FF2B5EF4-FFF2-40B4-BE49-F238E27FC236}">
                <a16:creationId xmlns:a16="http://schemas.microsoft.com/office/drawing/2014/main" id="{3EEE43D9-F5A1-47D8-BFA9-55984BBC6F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5149" y="78177"/>
            <a:ext cx="651812" cy="651812"/>
          </a:xfrm>
          <a:prstGeom prst="rect">
            <a:avLst/>
          </a:prstGeom>
          <a:noFill/>
          <a:ln>
            <a:noFill/>
          </a:ln>
        </p:spPr>
      </p:pic>
      <p:sp>
        <p:nvSpPr>
          <p:cNvPr id="27" name="Rectangle 26">
            <a:extLst>
              <a:ext uri="{FF2B5EF4-FFF2-40B4-BE49-F238E27FC236}">
                <a16:creationId xmlns:a16="http://schemas.microsoft.com/office/drawing/2014/main" id="{8B166685-E238-430C-9594-E7278B0AC01A}"/>
              </a:ext>
            </a:extLst>
          </p:cNvPr>
          <p:cNvSpPr/>
          <p:nvPr/>
        </p:nvSpPr>
        <p:spPr>
          <a:xfrm>
            <a:off x="6582654" y="4070339"/>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59.4%</a:t>
            </a:r>
          </a:p>
        </p:txBody>
      </p:sp>
      <p:sp>
        <p:nvSpPr>
          <p:cNvPr id="29" name="Rectangle 28">
            <a:extLst>
              <a:ext uri="{FF2B5EF4-FFF2-40B4-BE49-F238E27FC236}">
                <a16:creationId xmlns:a16="http://schemas.microsoft.com/office/drawing/2014/main" id="{E0B6BDE2-5C21-4FA1-95D7-2B6CC22A0ED2}"/>
              </a:ext>
            </a:extLst>
          </p:cNvPr>
          <p:cNvSpPr/>
          <p:nvPr/>
        </p:nvSpPr>
        <p:spPr>
          <a:xfrm>
            <a:off x="6089922" y="4632700"/>
            <a:ext cx="2278757"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Higher Conversion Rate by Exposed Viewers</a:t>
            </a:r>
          </a:p>
        </p:txBody>
      </p:sp>
      <p:pic>
        <p:nvPicPr>
          <p:cNvPr id="11" name="Picture 10" descr="Icon&#10;&#10;Description automatically generated">
            <a:extLst>
              <a:ext uri="{FF2B5EF4-FFF2-40B4-BE49-F238E27FC236}">
                <a16:creationId xmlns:a16="http://schemas.microsoft.com/office/drawing/2014/main" id="{6E931C70-7579-438B-BC5B-68741B32B7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45832" y="2372756"/>
            <a:ext cx="1566936" cy="1566936"/>
          </a:xfrm>
          <a:prstGeom prst="rect">
            <a:avLst/>
          </a:prstGeom>
        </p:spPr>
      </p:pic>
      <p:sp>
        <p:nvSpPr>
          <p:cNvPr id="31" name="Rectangle 30">
            <a:extLst>
              <a:ext uri="{FF2B5EF4-FFF2-40B4-BE49-F238E27FC236}">
                <a16:creationId xmlns:a16="http://schemas.microsoft.com/office/drawing/2014/main" id="{E44F7D3B-15A5-4FF4-999D-635E984864D8}"/>
              </a:ext>
            </a:extLst>
          </p:cNvPr>
          <p:cNvSpPr/>
          <p:nvPr/>
        </p:nvSpPr>
        <p:spPr>
          <a:xfrm>
            <a:off x="8519042" y="4070339"/>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66.7%</a:t>
            </a:r>
          </a:p>
        </p:txBody>
      </p:sp>
      <p:sp>
        <p:nvSpPr>
          <p:cNvPr id="32" name="Rectangle 31">
            <a:extLst>
              <a:ext uri="{FF2B5EF4-FFF2-40B4-BE49-F238E27FC236}">
                <a16:creationId xmlns:a16="http://schemas.microsoft.com/office/drawing/2014/main" id="{BB5E3119-945D-47AF-963B-C5C30FB4A038}"/>
              </a:ext>
            </a:extLst>
          </p:cNvPr>
          <p:cNvSpPr/>
          <p:nvPr/>
        </p:nvSpPr>
        <p:spPr>
          <a:xfrm>
            <a:off x="8475848" y="4632700"/>
            <a:ext cx="1379680"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Lower Cost per Reach</a:t>
            </a:r>
          </a:p>
        </p:txBody>
      </p:sp>
      <p:grpSp>
        <p:nvGrpSpPr>
          <p:cNvPr id="36" name="Group 35">
            <a:extLst>
              <a:ext uri="{FF2B5EF4-FFF2-40B4-BE49-F238E27FC236}">
                <a16:creationId xmlns:a16="http://schemas.microsoft.com/office/drawing/2014/main" id="{79701D23-CE7F-42BB-A288-A49B78CE7FA1}"/>
              </a:ext>
            </a:extLst>
          </p:cNvPr>
          <p:cNvGrpSpPr/>
          <p:nvPr/>
        </p:nvGrpSpPr>
        <p:grpSpPr>
          <a:xfrm>
            <a:off x="8382220" y="2421876"/>
            <a:ext cx="1566936" cy="1468697"/>
            <a:chOff x="7069257" y="2064725"/>
            <a:chExt cx="1840580" cy="1840580"/>
          </a:xfrm>
        </p:grpSpPr>
        <p:pic>
          <p:nvPicPr>
            <p:cNvPr id="19" name="Picture 18" descr="Shape, circle&#10;&#10;Description automatically generated">
              <a:extLst>
                <a:ext uri="{FF2B5EF4-FFF2-40B4-BE49-F238E27FC236}">
                  <a16:creationId xmlns:a16="http://schemas.microsoft.com/office/drawing/2014/main" id="{92811AE8-068B-4E78-BE13-D3585FCF4D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69257" y="2064725"/>
              <a:ext cx="1840580" cy="1840580"/>
            </a:xfrm>
            <a:prstGeom prst="rect">
              <a:avLst/>
            </a:prstGeom>
          </p:spPr>
        </p:pic>
        <p:pic>
          <p:nvPicPr>
            <p:cNvPr id="35" name="Picture 34" descr="Icon&#10;&#10;Description automatically generated">
              <a:extLst>
                <a:ext uri="{FF2B5EF4-FFF2-40B4-BE49-F238E27FC236}">
                  <a16:creationId xmlns:a16="http://schemas.microsoft.com/office/drawing/2014/main" id="{E0E4684E-8C13-4D7C-8486-EB95C7BA3E4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13334" y="2393763"/>
              <a:ext cx="1176224" cy="1176224"/>
            </a:xfrm>
            <a:prstGeom prst="rect">
              <a:avLst/>
            </a:prstGeom>
          </p:spPr>
        </p:pic>
      </p:grpSp>
      <p:sp>
        <p:nvSpPr>
          <p:cNvPr id="33" name="Rectangle 32">
            <a:extLst>
              <a:ext uri="{FF2B5EF4-FFF2-40B4-BE49-F238E27FC236}">
                <a16:creationId xmlns:a16="http://schemas.microsoft.com/office/drawing/2014/main" id="{8BEFE189-F93F-4A85-AC19-4EA61CA186AD}"/>
              </a:ext>
            </a:extLst>
          </p:cNvPr>
          <p:cNvSpPr/>
          <p:nvPr/>
        </p:nvSpPr>
        <p:spPr>
          <a:xfrm>
            <a:off x="10360384" y="4070339"/>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37.7%</a:t>
            </a:r>
          </a:p>
        </p:txBody>
      </p:sp>
      <p:sp>
        <p:nvSpPr>
          <p:cNvPr id="34" name="Rectangle 33">
            <a:extLst>
              <a:ext uri="{FF2B5EF4-FFF2-40B4-BE49-F238E27FC236}">
                <a16:creationId xmlns:a16="http://schemas.microsoft.com/office/drawing/2014/main" id="{8C65E4DF-2C56-4D61-B488-2691FDFA025B}"/>
              </a:ext>
            </a:extLst>
          </p:cNvPr>
          <p:cNvSpPr/>
          <p:nvPr/>
        </p:nvSpPr>
        <p:spPr>
          <a:xfrm>
            <a:off x="9887282" y="4632700"/>
            <a:ext cx="2239496"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Lower Cost per Incremental Purchaser</a:t>
            </a:r>
          </a:p>
        </p:txBody>
      </p:sp>
      <p:pic>
        <p:nvPicPr>
          <p:cNvPr id="38" name="Picture 37" descr="Shape, circle&#10;&#10;Description automatically generated">
            <a:extLst>
              <a:ext uri="{FF2B5EF4-FFF2-40B4-BE49-F238E27FC236}">
                <a16:creationId xmlns:a16="http://schemas.microsoft.com/office/drawing/2014/main" id="{790FF092-0E65-4AF6-A220-A13184EB8DA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23562" y="2372756"/>
            <a:ext cx="1566936" cy="1566936"/>
          </a:xfrm>
          <a:prstGeom prst="rect">
            <a:avLst/>
          </a:prstGeom>
        </p:spPr>
      </p:pic>
      <p:sp>
        <p:nvSpPr>
          <p:cNvPr id="40" name="Rectangle 39">
            <a:extLst>
              <a:ext uri="{FF2B5EF4-FFF2-40B4-BE49-F238E27FC236}">
                <a16:creationId xmlns:a16="http://schemas.microsoft.com/office/drawing/2014/main" id="{AF1899B4-3812-421E-946C-8B038C51D8A8}"/>
              </a:ext>
            </a:extLst>
          </p:cNvPr>
          <p:cNvSpPr/>
          <p:nvPr/>
        </p:nvSpPr>
        <p:spPr>
          <a:xfrm>
            <a:off x="4494914" y="4070339"/>
            <a:ext cx="1293293" cy="523220"/>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a:ea typeface="+mn-ea"/>
                <a:cs typeface="Helvetica"/>
              </a:rPr>
              <a:t>11.5%</a:t>
            </a:r>
          </a:p>
        </p:txBody>
      </p:sp>
      <p:sp>
        <p:nvSpPr>
          <p:cNvPr id="4" name="Rectangle 3">
            <a:extLst>
              <a:ext uri="{FF2B5EF4-FFF2-40B4-BE49-F238E27FC236}">
                <a16:creationId xmlns:a16="http://schemas.microsoft.com/office/drawing/2014/main" id="{47816E4B-DD75-4819-A33E-AA2148E747B9}"/>
              </a:ext>
            </a:extLst>
          </p:cNvPr>
          <p:cNvSpPr/>
          <p:nvPr/>
        </p:nvSpPr>
        <p:spPr>
          <a:xfrm>
            <a:off x="3942785" y="4505264"/>
            <a:ext cx="2397550" cy="978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Unique 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Extension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(with just 18% of the budget)</a:t>
            </a:r>
          </a:p>
        </p:txBody>
      </p:sp>
      <p:grpSp>
        <p:nvGrpSpPr>
          <p:cNvPr id="5" name="Group 4">
            <a:extLst>
              <a:ext uri="{FF2B5EF4-FFF2-40B4-BE49-F238E27FC236}">
                <a16:creationId xmlns:a16="http://schemas.microsoft.com/office/drawing/2014/main" id="{191825A0-C53A-4BA8-BBAC-9E8DC50B9A77}"/>
              </a:ext>
            </a:extLst>
          </p:cNvPr>
          <p:cNvGrpSpPr/>
          <p:nvPr/>
        </p:nvGrpSpPr>
        <p:grpSpPr>
          <a:xfrm>
            <a:off x="4358092" y="2421876"/>
            <a:ext cx="1566936" cy="1468697"/>
            <a:chOff x="4355935" y="1827638"/>
            <a:chExt cx="1566936" cy="1468697"/>
          </a:xfrm>
        </p:grpSpPr>
        <p:pic>
          <p:nvPicPr>
            <p:cNvPr id="41" name="Picture 40" descr="Shape, circle&#10;&#10;Description automatically generated">
              <a:extLst>
                <a:ext uri="{FF2B5EF4-FFF2-40B4-BE49-F238E27FC236}">
                  <a16:creationId xmlns:a16="http://schemas.microsoft.com/office/drawing/2014/main" id="{E4EF4C1F-46FD-4C69-9197-9048F8D2EEF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55935" y="1827638"/>
              <a:ext cx="1566936" cy="1468697"/>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C1503441-75B7-4799-B9E5-222C1AB72B5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129701">
              <a:off x="4455484" y="1882718"/>
              <a:ext cx="1293294" cy="1293294"/>
            </a:xfrm>
            <a:prstGeom prst="rect">
              <a:avLst/>
            </a:prstGeom>
          </p:spPr>
        </p:pic>
      </p:grpSp>
      <p:sp>
        <p:nvSpPr>
          <p:cNvPr id="42" name="Rectangle 41">
            <a:extLst>
              <a:ext uri="{FF2B5EF4-FFF2-40B4-BE49-F238E27FC236}">
                <a16:creationId xmlns:a16="http://schemas.microsoft.com/office/drawing/2014/main" id="{6AA31215-7D9D-4391-874B-E901D7D6F0EB}"/>
              </a:ext>
            </a:extLst>
          </p:cNvPr>
          <p:cNvSpPr/>
          <p:nvPr/>
        </p:nvSpPr>
        <p:spPr>
          <a:xfrm>
            <a:off x="170666" y="1052616"/>
            <a:ext cx="3844122" cy="49859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Choice Hotels wanted to increase their bookings by targeting and reaching frequent</a:t>
            </a:r>
            <a:r>
              <a:rPr lang="en-US" sz="1200" dirty="0">
                <a:solidFill>
                  <a:srgbClr val="1F1A62"/>
                </a:solidFill>
                <a:latin typeface="Helvetic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business travelers before their next trip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Choice partnered with Simulmedia to develop an optimized data-driven linear TV campaign that maximized the target audience reach, then Simulmedia’s viewing panel was matched with Choice’s</a:t>
            </a:r>
            <a:r>
              <a:rPr lang="en-US" sz="1200" dirty="0">
                <a:solidFill>
                  <a:srgbClr val="1F1A62"/>
                </a:solidFill>
                <a:latin typeface="Helvetica"/>
                <a:cs typeface="Helvetica"/>
              </a:rPr>
              <a:t> loyalty card data to determine the campaign’s impact</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Frequent business travelers supplemented with Choice’s 1</a:t>
            </a:r>
            <a:r>
              <a:rPr kumimoji="0" lang="en-US" sz="1200" b="0" i="0" u="none" strike="noStrike" kern="1200" cap="none" spc="0" normalizeH="0" baseline="30000" noProof="0" dirty="0">
                <a:ln>
                  <a:noFill/>
                </a:ln>
                <a:solidFill>
                  <a:srgbClr val="1F1A62"/>
                </a:solidFill>
                <a:effectLst/>
                <a:uLnTx/>
                <a:uFillTx/>
                <a:latin typeface="Helvetica"/>
                <a:ea typeface="+mn-ea"/>
                <a:cs typeface="Helvetica"/>
              </a:rPr>
              <a:t>st</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party CRM data</a:t>
            </a:r>
          </a:p>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The data-driven linear TV campaign drove positive impact across the funnel – </a:t>
            </a:r>
            <a:r>
              <a:rPr kumimoji="0" lang="en-US" sz="1200" b="0" i="0" u="none" strike="noStrike" kern="1200" cap="none" spc="0" normalizeH="0" baseline="0" noProof="0" dirty="0">
                <a:ln>
                  <a:noFill/>
                </a:ln>
                <a:solidFill>
                  <a:srgbClr val="ED3C8D"/>
                </a:solidFill>
                <a:effectLst/>
                <a:uLnTx/>
                <a:uFillTx/>
                <a:latin typeface="Helvetica"/>
                <a:ea typeface="+mn-ea"/>
                <a:cs typeface="Helvetica"/>
              </a:rPr>
              <a:t>increased unique reach, higher conversions and greater cost efficiencies</a:t>
            </a:r>
          </a:p>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Simulmedia / Data-driven linear</a:t>
            </a:r>
            <a:endParaRPr kumimoji="0" lang="en-US" sz="500" b="1" i="0" u="none" strike="noStrike" kern="1200" cap="none" spc="0" normalizeH="0" baseline="0" noProof="0" dirty="0">
              <a:ln>
                <a:noFill/>
              </a:ln>
              <a:solidFill>
                <a:srgbClr val="1F1A62"/>
              </a:solidFill>
              <a:effectLst/>
              <a:uLnTx/>
              <a:uFillTx/>
              <a:latin typeface="Helvetica"/>
              <a:ea typeface="+mn-ea"/>
              <a:cs typeface="Helvetica"/>
            </a:endParaRPr>
          </a:p>
        </p:txBody>
      </p:sp>
      <p:pic>
        <p:nvPicPr>
          <p:cNvPr id="6" name="Picture 5">
            <a:extLst>
              <a:ext uri="{FF2B5EF4-FFF2-40B4-BE49-F238E27FC236}">
                <a16:creationId xmlns:a16="http://schemas.microsoft.com/office/drawing/2014/main" id="{FC5733D4-6B7F-4647-BE32-4EE0A26685B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676435" y="6245329"/>
            <a:ext cx="2435749" cy="191261"/>
          </a:xfrm>
          <a:prstGeom prst="rect">
            <a:avLst/>
          </a:prstGeom>
        </p:spPr>
      </p:pic>
    </p:spTree>
    <p:extLst>
      <p:ext uri="{BB962C8B-B14F-4D97-AF65-F5344CB8AC3E}">
        <p14:creationId xmlns:p14="http://schemas.microsoft.com/office/powerpoint/2010/main" val="98396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7795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391163"/>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Key Takeaways For Marketing Plans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87620957-9260-438E-B7BD-9E46E95BA67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17">
            <a:extLst>
              <a:ext uri="{FF2B5EF4-FFF2-40B4-BE49-F238E27FC236}">
                <a16:creationId xmlns:a16="http://schemas.microsoft.com/office/drawing/2014/main" id="{0D8C5DCF-75B1-4F46-B188-C1A1FA411908}"/>
              </a:ext>
            </a:extLst>
          </p:cNvPr>
          <p:cNvSpPr/>
          <p:nvPr/>
        </p:nvSpPr>
        <p:spPr>
          <a:xfrm>
            <a:off x="808862" y="2886531"/>
            <a:ext cx="3206462" cy="358879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19" name="TextBox 18">
            <a:extLst>
              <a:ext uri="{FF2B5EF4-FFF2-40B4-BE49-F238E27FC236}">
                <a16:creationId xmlns:a16="http://schemas.microsoft.com/office/drawing/2014/main" id="{18DB4AD8-9D8D-4601-8B5D-B9F643A61118}"/>
              </a:ext>
            </a:extLst>
          </p:cNvPr>
          <p:cNvSpPr txBox="1"/>
          <p:nvPr/>
        </p:nvSpPr>
        <p:spPr>
          <a:xfrm>
            <a:off x="821791" y="3575027"/>
            <a:ext cx="3080907" cy="246221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a:solidFill>
                  <a:prstClr val="white"/>
                </a:solidFill>
                <a:latin typeface="Helvetica Light" panose="020B0403020202020204"/>
                <a:cs typeface="Helvetica" panose="020B0604020202020204" pitchFamily="34" charset="0"/>
              </a:rPr>
              <a:t>Accelerated</a:t>
            </a:r>
            <a:r>
              <a:rPr kumimoji="0" lang="en-US" sz="1400" b="0"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 by the conditions of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the pandemic, video viewing across screens and platforms has increased significantly. This provides advertisers with more opportunities to find their audiences</a:t>
            </a:r>
            <a:r>
              <a:rPr kumimoji="0" lang="en-US" sz="1400" b="1"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 In developing an audience-first buying strategy, consider expanding video campaigns across screens to increase scale and reach of your best potential consumers.</a:t>
            </a:r>
          </a:p>
        </p:txBody>
      </p:sp>
      <p:sp>
        <p:nvSpPr>
          <p:cNvPr id="20" name="Rectangle 19">
            <a:extLst>
              <a:ext uri="{FF2B5EF4-FFF2-40B4-BE49-F238E27FC236}">
                <a16:creationId xmlns:a16="http://schemas.microsoft.com/office/drawing/2014/main" id="{3D0B18CA-1271-4297-9FD6-60DCCB2B7276}"/>
              </a:ext>
            </a:extLst>
          </p:cNvPr>
          <p:cNvSpPr/>
          <p:nvPr/>
        </p:nvSpPr>
        <p:spPr>
          <a:xfrm>
            <a:off x="820912" y="2930585"/>
            <a:ext cx="3276727"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900"/>
                </a:solidFill>
                <a:effectLst/>
                <a:uLnTx/>
                <a:uFillTx/>
                <a:latin typeface="Helvetica" pitchFamily="2" charset="0"/>
                <a:ea typeface="+mn-ea"/>
                <a:cs typeface="+mn-cs"/>
              </a:rPr>
              <a:t>Think Cross-Platform When Developing Video Buys</a:t>
            </a:r>
          </a:p>
        </p:txBody>
      </p:sp>
      <p:sp>
        <p:nvSpPr>
          <p:cNvPr id="35" name="Rectangle 34">
            <a:extLst>
              <a:ext uri="{FF2B5EF4-FFF2-40B4-BE49-F238E27FC236}">
                <a16:creationId xmlns:a16="http://schemas.microsoft.com/office/drawing/2014/main" id="{0EB41110-4FA7-4BB8-84AF-D1E3A9D30A68}"/>
              </a:ext>
            </a:extLst>
          </p:cNvPr>
          <p:cNvSpPr/>
          <p:nvPr/>
        </p:nvSpPr>
        <p:spPr>
          <a:xfrm>
            <a:off x="4457636" y="2894278"/>
            <a:ext cx="3276728" cy="358879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39" name="TextBox 38">
            <a:extLst>
              <a:ext uri="{FF2B5EF4-FFF2-40B4-BE49-F238E27FC236}">
                <a16:creationId xmlns:a16="http://schemas.microsoft.com/office/drawing/2014/main" id="{90DC9E36-8C22-410C-8187-08B08B8A143D}"/>
              </a:ext>
            </a:extLst>
          </p:cNvPr>
          <p:cNvSpPr txBox="1"/>
          <p:nvPr/>
        </p:nvSpPr>
        <p:spPr>
          <a:xfrm>
            <a:off x="4484270" y="3575027"/>
            <a:ext cx="3250094" cy="289310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The buy should be designed specifically to meet your brand’s KPI. For example, you can create an audience </a:t>
            </a:r>
            <a:r>
              <a:rPr lang="en-US" sz="1400">
                <a:solidFill>
                  <a:prstClr val="white"/>
                </a:solidFill>
                <a:latin typeface="Helvetica Light" panose="020B0403020202020204"/>
                <a:cs typeface="Helvetica" panose="020B0604020202020204" pitchFamily="34" charset="0"/>
              </a:rPr>
              <a:t>group that will</a:t>
            </a:r>
            <a:r>
              <a:rPr kumimoji="0" lang="en-US" sz="1400" b="0"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 expose your brand to new customers (incremental reach). If you are looking to drive website visits among likely purchasers, an audience group can be crafted based on that audience’s characteristics (e.g. fitness enthusiasts</a:t>
            </a:r>
            <a:r>
              <a:rPr kumimoji="0" lang="en-US" sz="1400" b="1"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 Start with your KPI and design your audience and strategies </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rPr>
              <a:t>to best meet it.</a:t>
            </a:r>
          </a:p>
        </p:txBody>
      </p:sp>
      <p:sp>
        <p:nvSpPr>
          <p:cNvPr id="40" name="Rectangle 39">
            <a:extLst>
              <a:ext uri="{FF2B5EF4-FFF2-40B4-BE49-F238E27FC236}">
                <a16:creationId xmlns:a16="http://schemas.microsoft.com/office/drawing/2014/main" id="{FB47CF20-FDF4-449C-A8B1-1EF97128C3D7}"/>
              </a:ext>
            </a:extLst>
          </p:cNvPr>
          <p:cNvSpPr/>
          <p:nvPr/>
        </p:nvSpPr>
        <p:spPr>
          <a:xfrm>
            <a:off x="4484270" y="2930585"/>
            <a:ext cx="326344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b="1">
                <a:solidFill>
                  <a:srgbClr val="FFE900"/>
                </a:solidFill>
                <a:latin typeface="Helvetica" pitchFamily="2" charset="0"/>
              </a:rPr>
              <a:t>Define</a:t>
            </a:r>
            <a:r>
              <a:rPr kumimoji="0" lang="en-US" sz="1400" b="1" i="0" u="none" strike="noStrike" kern="1200" cap="none" spc="0" normalizeH="0" baseline="0" noProof="0">
                <a:ln>
                  <a:noFill/>
                </a:ln>
                <a:solidFill>
                  <a:srgbClr val="FFE900"/>
                </a:solidFill>
                <a:effectLst/>
                <a:uLnTx/>
                <a:uFillTx/>
                <a:latin typeface="Helvetica" pitchFamily="2" charset="0"/>
                <a:ea typeface="+mn-ea"/>
                <a:cs typeface="+mn-cs"/>
              </a:rPr>
              <a:t> </a:t>
            </a:r>
            <a:r>
              <a:rPr lang="en-US" sz="1400" b="1">
                <a:solidFill>
                  <a:srgbClr val="FFE900"/>
                </a:solidFill>
                <a:latin typeface="Helvetica" pitchFamily="2" charset="0"/>
              </a:rPr>
              <a:t>Your Target </a:t>
            </a:r>
            <a:r>
              <a:rPr kumimoji="0" lang="en-US" sz="1400" b="1" i="0" u="none" strike="noStrike" kern="1200" cap="none" spc="0" normalizeH="0" baseline="0" noProof="0">
                <a:ln>
                  <a:noFill/>
                </a:ln>
                <a:solidFill>
                  <a:srgbClr val="FFE900"/>
                </a:solidFill>
                <a:effectLst/>
                <a:uLnTx/>
                <a:uFillTx/>
                <a:latin typeface="Helvetica" pitchFamily="2" charset="0"/>
                <a:ea typeface="+mn-ea"/>
                <a:cs typeface="+mn-cs"/>
              </a:rPr>
              <a:t>Audience Based on Your Campaign’s KPI</a:t>
            </a:r>
          </a:p>
        </p:txBody>
      </p:sp>
      <p:sp>
        <p:nvSpPr>
          <p:cNvPr id="24" name="Rectangle 23">
            <a:extLst>
              <a:ext uri="{FF2B5EF4-FFF2-40B4-BE49-F238E27FC236}">
                <a16:creationId xmlns:a16="http://schemas.microsoft.com/office/drawing/2014/main" id="{4B8D75A0-B3B6-4816-8E60-C1EFC4DFFE4B}"/>
              </a:ext>
            </a:extLst>
          </p:cNvPr>
          <p:cNvSpPr/>
          <p:nvPr/>
        </p:nvSpPr>
        <p:spPr>
          <a:xfrm>
            <a:off x="8176676" y="2894278"/>
            <a:ext cx="3276728" cy="3588793"/>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ED3C8D"/>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677B36E1-6572-4EAA-A9E2-CB858219867C}"/>
              </a:ext>
            </a:extLst>
          </p:cNvPr>
          <p:cNvSpPr txBox="1"/>
          <p:nvPr/>
        </p:nvSpPr>
        <p:spPr>
          <a:xfrm>
            <a:off x="8183482" y="3575027"/>
            <a:ext cx="3276728" cy="1815882"/>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a:solidFill>
                  <a:prstClr val="white"/>
                </a:solidFill>
                <a:latin typeface="Helvetica Light" panose="020B0403020202020204"/>
                <a:cs typeface="Helvetica" panose="020B0604020202020204" pitchFamily="34" charset="0"/>
              </a:rPr>
              <a:t>Advancements in data-driven targeting capabilities will only increase. Similarly, the number of video viewing platforms consumers watch will also increase. This is the time to test what audiences and strategies work best for your brand. </a:t>
            </a:r>
            <a:r>
              <a:rPr lang="en-US" sz="1400" b="1">
                <a:solidFill>
                  <a:prstClr val="white"/>
                </a:solidFill>
                <a:latin typeface="Helvetica Light" panose="020B0403020202020204"/>
                <a:cs typeface="Helvetica" panose="020B0604020202020204" pitchFamily="34" charset="0"/>
              </a:rPr>
              <a:t>Test and learn now to position your brand to drive business outcomes into the future.</a:t>
            </a:r>
            <a:endParaRPr kumimoji="0" lang="en-US" sz="1400" b="1" i="0" u="none" strike="noStrike" kern="1200" cap="none" spc="0" normalizeH="0" baseline="0" noProof="0">
              <a:ln>
                <a:noFill/>
              </a:ln>
              <a:solidFill>
                <a:prstClr val="white"/>
              </a:solidFill>
              <a:effectLst/>
              <a:uLnTx/>
              <a:uFillTx/>
              <a:latin typeface="Helvetica Light" panose="020B0403020202020204"/>
              <a:ea typeface="+mn-ea"/>
              <a:cs typeface="Helvetica" panose="020B0604020202020204" pitchFamily="34" charset="0"/>
            </a:endParaRPr>
          </a:p>
        </p:txBody>
      </p:sp>
      <p:sp>
        <p:nvSpPr>
          <p:cNvPr id="28" name="Rectangle 27">
            <a:extLst>
              <a:ext uri="{FF2B5EF4-FFF2-40B4-BE49-F238E27FC236}">
                <a16:creationId xmlns:a16="http://schemas.microsoft.com/office/drawing/2014/main" id="{AEA084A6-18C1-46A8-9F09-97446C9550B7}"/>
              </a:ext>
            </a:extLst>
          </p:cNvPr>
          <p:cNvSpPr/>
          <p:nvPr/>
        </p:nvSpPr>
        <p:spPr>
          <a:xfrm>
            <a:off x="8190028" y="2930585"/>
            <a:ext cx="3249686"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E900"/>
                </a:solidFill>
                <a:effectLst/>
                <a:uLnTx/>
                <a:uFillTx/>
                <a:latin typeface="Helvetica" pitchFamily="2" charset="0"/>
                <a:ea typeface="+mn-ea"/>
                <a:cs typeface="+mn-cs"/>
              </a:rPr>
              <a:t>Test and Learn to Set Your Brand Up for Future Success</a:t>
            </a:r>
          </a:p>
        </p:txBody>
      </p:sp>
      <p:pic>
        <p:nvPicPr>
          <p:cNvPr id="3" name="Picture 2" descr="Icon&#10;&#10;Description automatically generated">
            <a:extLst>
              <a:ext uri="{FF2B5EF4-FFF2-40B4-BE49-F238E27FC236}">
                <a16:creationId xmlns:a16="http://schemas.microsoft.com/office/drawing/2014/main" id="{045F2016-494C-4CAF-BF80-DA31776B77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9374" y="1717851"/>
            <a:ext cx="1123078" cy="1123078"/>
          </a:xfrm>
          <a:prstGeom prst="rect">
            <a:avLst/>
          </a:prstGeom>
        </p:spPr>
      </p:pic>
      <p:pic>
        <p:nvPicPr>
          <p:cNvPr id="6" name="Picture 5" descr="Icon&#10;&#10;Description automatically generated">
            <a:extLst>
              <a:ext uri="{FF2B5EF4-FFF2-40B4-BE49-F238E27FC236}">
                <a16:creationId xmlns:a16="http://schemas.microsoft.com/office/drawing/2014/main" id="{AD712869-5031-49C7-8CA2-45A09DD16E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51214" y="1737374"/>
            <a:ext cx="1123078" cy="1123078"/>
          </a:xfrm>
          <a:prstGeom prst="rect">
            <a:avLst/>
          </a:prstGeom>
        </p:spPr>
      </p:pic>
      <p:pic>
        <p:nvPicPr>
          <p:cNvPr id="8" name="Picture 7" descr="Icon&#10;&#10;Description automatically generated">
            <a:extLst>
              <a:ext uri="{FF2B5EF4-FFF2-40B4-BE49-F238E27FC236}">
                <a16:creationId xmlns:a16="http://schemas.microsoft.com/office/drawing/2014/main" id="{D0D7C389-015E-4FC2-B6D4-415A7EC126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44174" y="1684101"/>
            <a:ext cx="1123078" cy="1123078"/>
          </a:xfrm>
          <a:prstGeom prst="rect">
            <a:avLst/>
          </a:prstGeom>
        </p:spPr>
      </p:pic>
    </p:spTree>
    <p:extLst>
      <p:ext uri="{BB962C8B-B14F-4D97-AF65-F5344CB8AC3E}">
        <p14:creationId xmlns:p14="http://schemas.microsoft.com/office/powerpoint/2010/main" val="2319787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21234" y="-1"/>
            <a:ext cx="3170766" cy="1846331"/>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13726" y="0"/>
            <a:ext cx="6096000" cy="686915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188364"/>
            <a:ext cx="57857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Looking for more?</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B973AC1-8E1F-406F-B2A6-A7902FA37173}"/>
              </a:ext>
            </a:extLst>
          </p:cNvPr>
          <p:cNvSpPr/>
          <p:nvPr/>
        </p:nvSpPr>
        <p:spPr>
          <a:xfrm>
            <a:off x="544398" y="6586958"/>
            <a:ext cx="11669120" cy="25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Slide Number Placeholder 5">
            <a:extLst>
              <a:ext uri="{FF2B5EF4-FFF2-40B4-BE49-F238E27FC236}">
                <a16:creationId xmlns:a16="http://schemas.microsoft.com/office/drawing/2014/main" id="{3832B338-C18C-445E-BC27-61C8789B93D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6" name="Group 5">
            <a:extLst>
              <a:ext uri="{FF2B5EF4-FFF2-40B4-BE49-F238E27FC236}">
                <a16:creationId xmlns:a16="http://schemas.microsoft.com/office/drawing/2014/main" id="{CFD45E7E-C500-43A2-8120-8ED21E2A2C7B}"/>
              </a:ext>
            </a:extLst>
          </p:cNvPr>
          <p:cNvGrpSpPr/>
          <p:nvPr/>
        </p:nvGrpSpPr>
        <p:grpSpPr>
          <a:xfrm>
            <a:off x="133542" y="308578"/>
            <a:ext cx="1895687" cy="917088"/>
            <a:chOff x="176953" y="542425"/>
            <a:chExt cx="1895687" cy="917088"/>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Jason Wiese</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76953" y="859349"/>
              <a:ext cx="189568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grpSp>
        <p:nvGrpSpPr>
          <p:cNvPr id="7" name="Group 6">
            <a:extLst>
              <a:ext uri="{FF2B5EF4-FFF2-40B4-BE49-F238E27FC236}">
                <a16:creationId xmlns:a16="http://schemas.microsoft.com/office/drawing/2014/main" id="{EC736EE8-AB58-4D19-A9C8-A0FEE809FAA8}"/>
              </a:ext>
            </a:extLst>
          </p:cNvPr>
          <p:cNvGrpSpPr/>
          <p:nvPr/>
        </p:nvGrpSpPr>
        <p:grpSpPr>
          <a:xfrm>
            <a:off x="2169072" y="321866"/>
            <a:ext cx="1573920" cy="744993"/>
            <a:chOff x="2529808" y="542425"/>
            <a:chExt cx="1573920" cy="744993"/>
          </a:xfrm>
        </p:grpSpPr>
        <p:sp>
          <p:nvSpPr>
            <p:cNvPr id="33" name="TextBox 32">
              <a:hlinkClick r:id="rId5"/>
              <a:extLst>
                <a:ext uri="{FF2B5EF4-FFF2-40B4-BE49-F238E27FC236}">
                  <a16:creationId xmlns:a16="http://schemas.microsoft.com/office/drawing/2014/main" id="{01472BB9-452F-4CF4-A8C5-463CE801978E}"/>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9808" y="856531"/>
              <a:ext cx="1573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8" name="Group 7">
            <a:extLst>
              <a:ext uri="{FF2B5EF4-FFF2-40B4-BE49-F238E27FC236}">
                <a16:creationId xmlns:a16="http://schemas.microsoft.com/office/drawing/2014/main" id="{E2254169-E83C-4230-8068-0511F6A21E42}"/>
              </a:ext>
            </a:extLst>
          </p:cNvPr>
          <p:cNvGrpSpPr/>
          <p:nvPr/>
        </p:nvGrpSpPr>
        <p:grpSpPr>
          <a:xfrm>
            <a:off x="4223898" y="290419"/>
            <a:ext cx="1714453" cy="760412"/>
            <a:chOff x="4303799" y="290419"/>
            <a:chExt cx="1714453" cy="760412"/>
          </a:xfrm>
        </p:grpSpPr>
        <p:sp>
          <p:nvSpPr>
            <p:cNvPr id="35" name="TextBox 34">
              <a:hlinkClick r:id="rId4"/>
              <a:extLst>
                <a:ext uri="{FF2B5EF4-FFF2-40B4-BE49-F238E27FC236}">
                  <a16:creationId xmlns:a16="http://schemas.microsoft.com/office/drawing/2014/main" id="{6EDD71D5-BD13-4184-A7FC-C00FC3DA7ACD}"/>
                </a:ext>
              </a:extLst>
            </p:cNvPr>
            <p:cNvSpPr txBox="1"/>
            <p:nvPr/>
          </p:nvSpPr>
          <p:spPr>
            <a:xfrm>
              <a:off x="4357874" y="290419"/>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anose="020B0403020202020204" pitchFamily="34" charset="0"/>
                  <a:hlinkClick r:id="rId4">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Helvetica" panose="020B0403020202020204" pitchFamily="34" charset="0"/>
                  <a:hlinkClick r:id="rId4">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Helvetica" panose="020B0403020202020204" pitchFamily="34" charset="0"/>
                  <a:hlinkClick r:id="rId4">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Helvetica" panose="020B0403020202020204" pitchFamily="34" charset="0"/>
              </a:endParaRPr>
            </a:p>
          </p:txBody>
        </p:sp>
        <p:sp>
          <p:nvSpPr>
            <p:cNvPr id="36" name="TextBox 35">
              <a:extLst>
                <a:ext uri="{FF2B5EF4-FFF2-40B4-BE49-F238E27FC236}">
                  <a16:creationId xmlns:a16="http://schemas.microsoft.com/office/drawing/2014/main" id="{1623445B-7C75-4A2A-8C53-AD691BEBA31B}"/>
                </a:ext>
              </a:extLst>
            </p:cNvPr>
            <p:cNvSpPr txBox="1"/>
            <p:nvPr/>
          </p:nvSpPr>
          <p:spPr>
            <a:xfrm>
              <a:off x="4303799" y="619944"/>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rPr>
                <a:t>karolinag@thevab.com</a:t>
              </a:r>
            </a:p>
          </p:txBody>
        </p:sp>
      </p:grpSp>
      <p:sp>
        <p:nvSpPr>
          <p:cNvPr id="39" name="Rectangle 38">
            <a:extLst>
              <a:ext uri="{FF2B5EF4-FFF2-40B4-BE49-F238E27FC236}">
                <a16:creationId xmlns:a16="http://schemas.microsoft.com/office/drawing/2014/main" id="{A35F3776-ACC6-42E7-BB71-AD28419DBA1C}"/>
              </a:ext>
            </a:extLst>
          </p:cNvPr>
          <p:cNvSpPr/>
          <p:nvPr/>
        </p:nvSpPr>
        <p:spPr>
          <a:xfrm>
            <a:off x="104844" y="3119171"/>
            <a:ext cx="508615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Helvetica" pitchFamily="2" charset="0"/>
                <a:ea typeface="+mn-ea"/>
                <a:cs typeface="+mn-cs"/>
              </a:rPr>
              <a:t>Download our </a:t>
            </a:r>
            <a:r>
              <a:rPr kumimoji="0" lang="en-US" sz="2000" b="1" i="0" u="sng" strike="noStrike" kern="1200" cap="none" spc="0" normalizeH="0" baseline="0" noProof="0" dirty="0">
                <a:ln>
                  <a:noFill/>
                </a:ln>
                <a:solidFill>
                  <a:schemeClr val="bg1"/>
                </a:solidFill>
                <a:effectLst/>
                <a:uLnTx/>
                <a:uFillTx/>
                <a:latin typeface="Helvetica" pitchFamily="2" charset="0"/>
                <a:ea typeface="+mn-ea"/>
                <a:cs typeface="+mn-cs"/>
                <a:hlinkClick r:id="rId6">
                  <a:extLst>
                    <a:ext uri="{A12FA001-AC4F-418D-AE19-62706E023703}">
                      <ahyp:hlinkClr xmlns:ahyp="http://schemas.microsoft.com/office/drawing/2018/hyperlinkcolor" val="tx"/>
                    </a:ext>
                  </a:extLst>
                </a:hlinkClick>
              </a:rPr>
              <a:t>supplemental piece</a:t>
            </a:r>
            <a:r>
              <a:rPr kumimoji="0" lang="en-US" sz="2000" b="1" i="0" strike="noStrike" kern="1200" cap="none" spc="0" normalizeH="0" baseline="0" noProof="0" dirty="0">
                <a:ln>
                  <a:noFill/>
                </a:ln>
                <a:solidFill>
                  <a:schemeClr val="bg1"/>
                </a:solidFill>
                <a:effectLst/>
                <a:uLnTx/>
                <a:uFillTx/>
                <a:latin typeface="Helvetica" pitchFamily="2" charset="0"/>
                <a:ea typeface="+mn-ea"/>
                <a:cs typeface="+mn-cs"/>
              </a:rPr>
              <a:t> </a:t>
            </a:r>
            <a:r>
              <a:rPr kumimoji="0" lang="en-US" sz="2000" b="1" i="0" u="none" strike="noStrike" kern="1200" cap="none" spc="0" normalizeH="0" baseline="0" noProof="0" dirty="0">
                <a:ln>
                  <a:noFill/>
                </a:ln>
                <a:solidFill>
                  <a:schemeClr val="bg1"/>
                </a:solidFill>
                <a:effectLst/>
                <a:uLnTx/>
                <a:uFillTx/>
                <a:latin typeface="Helvetica" pitchFamily="2" charset="0"/>
                <a:ea typeface="+mn-ea"/>
                <a:cs typeface="+mn-cs"/>
              </a:rPr>
              <a:t>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strike="noStrike" kern="1200" cap="none" spc="0" normalizeH="0" baseline="0" noProof="0" dirty="0">
                <a:ln>
                  <a:noFill/>
                </a:ln>
                <a:solidFill>
                  <a:srgbClr val="ED3C8D"/>
                </a:solidFill>
                <a:effectLst/>
                <a:uLnTx/>
                <a:uFillTx/>
                <a:latin typeface="Helvetica" pitchFamily="2" charset="0"/>
                <a:ea typeface="+mn-ea"/>
                <a:cs typeface="+mn-cs"/>
              </a:rPr>
              <a:t>six more case studies</a:t>
            </a:r>
            <a:r>
              <a:rPr kumimoji="0" lang="en-US" sz="2000" b="1" i="0" u="none" strike="noStrike" kern="1200" cap="none" spc="0" normalizeH="0" baseline="0" noProof="0" dirty="0">
                <a:ln>
                  <a:noFill/>
                </a:ln>
                <a:solidFill>
                  <a:schemeClr val="bg1"/>
                </a:solidFill>
                <a:effectLst/>
                <a:uLnTx/>
                <a:uFillTx/>
                <a:latin typeface="Helvetica" pitchFamily="2" charset="0"/>
                <a:ea typeface="+mn-ea"/>
                <a:cs typeface="+mn-cs"/>
              </a:rPr>
              <a:t> that further showcase how audience-based buying can drive business outcomes</a:t>
            </a:r>
            <a:endParaRPr kumimoji="0" lang="en-US" sz="1400" b="0" i="0" u="sng" strike="noStrike" kern="1200" cap="none" spc="0" normalizeH="0" baseline="0" noProof="0" dirty="0">
              <a:ln>
                <a:noFill/>
              </a:ln>
              <a:solidFill>
                <a:schemeClr val="bg1"/>
              </a:solidFill>
              <a:effectLst/>
              <a:uLnTx/>
              <a:uFillTx/>
              <a:latin typeface="Helvetica" pitchFamily="2" charset="0"/>
              <a:ea typeface="+mn-ea"/>
              <a:cs typeface="+mn-cs"/>
            </a:endParaRPr>
          </a:p>
        </p:txBody>
      </p:sp>
      <p:pic>
        <p:nvPicPr>
          <p:cNvPr id="9" name="Picture 8">
            <a:hlinkClick r:id="rId6"/>
            <a:extLst>
              <a:ext uri="{FF2B5EF4-FFF2-40B4-BE49-F238E27FC236}">
                <a16:creationId xmlns:a16="http://schemas.microsoft.com/office/drawing/2014/main" id="{0105441D-7D7E-4559-A9F3-C76AB4C94FE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21150" y="1914245"/>
            <a:ext cx="4776303" cy="2683015"/>
          </a:xfrm>
          <a:prstGeom prst="rect">
            <a:avLst/>
          </a:prstGeom>
          <a:ln>
            <a:solidFill>
              <a:schemeClr val="accent1"/>
            </a:solidFill>
          </a:ln>
        </p:spPr>
      </p:pic>
    </p:spTree>
    <p:extLst>
      <p:ext uri="{BB962C8B-B14F-4D97-AF65-F5344CB8AC3E}">
        <p14:creationId xmlns:p14="http://schemas.microsoft.com/office/powerpoint/2010/main" val="1610040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21234" y="-1"/>
            <a:ext cx="3170766" cy="1846331"/>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13726" y="0"/>
            <a:ext cx="6096000" cy="686915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188364"/>
            <a:ext cx="578570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Check out our related content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33B3C66-BB54-4899-9837-0457B0BFA117}"/>
              </a:ext>
            </a:extLst>
          </p:cNvPr>
          <p:cNvSpPr/>
          <p:nvPr/>
        </p:nvSpPr>
        <p:spPr>
          <a:xfrm>
            <a:off x="6328780" y="598512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4"/>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B973AC1-8E1F-406F-B2A6-A7902FA37173}"/>
              </a:ext>
            </a:extLst>
          </p:cNvPr>
          <p:cNvSpPr/>
          <p:nvPr/>
        </p:nvSpPr>
        <p:spPr>
          <a:xfrm>
            <a:off x="544398" y="6586958"/>
            <a:ext cx="11669120" cy="25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Slide Number Placeholder 5">
            <a:extLst>
              <a:ext uri="{FF2B5EF4-FFF2-40B4-BE49-F238E27FC236}">
                <a16:creationId xmlns:a16="http://schemas.microsoft.com/office/drawing/2014/main" id="{3832B338-C18C-445E-BC27-61C8789B93D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TextBox 23">
            <a:hlinkClick r:id="rId5"/>
            <a:extLst>
              <a:ext uri="{FF2B5EF4-FFF2-40B4-BE49-F238E27FC236}">
                <a16:creationId xmlns:a16="http://schemas.microsoft.com/office/drawing/2014/main" id="{E76B6183-C70F-42DE-B77A-F551350A1BF5}"/>
              </a:ext>
            </a:extLst>
          </p:cNvPr>
          <p:cNvSpPr txBox="1"/>
          <p:nvPr/>
        </p:nvSpPr>
        <p:spPr>
          <a:xfrm>
            <a:off x="9021234" y="2813447"/>
            <a:ext cx="243766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Audience Migration in Context</a:t>
            </a:r>
            <a:endParaRPr kumimoji="0" lang="en-US" sz="12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Leveraging Population Shifts To Unlock $4 Trillion in Buying Power</a:t>
            </a:r>
          </a:p>
        </p:txBody>
      </p:sp>
      <p:pic>
        <p:nvPicPr>
          <p:cNvPr id="27" name="Picture 26" descr="A picture containing text, businesscard, screenshot&#10;&#10;Description automatically generated">
            <a:hlinkClick r:id="rId6"/>
            <a:extLst>
              <a:ext uri="{FF2B5EF4-FFF2-40B4-BE49-F238E27FC236}">
                <a16:creationId xmlns:a16="http://schemas.microsoft.com/office/drawing/2014/main" id="{F290B7B4-4194-4137-B480-6DCD0377ADFB}"/>
              </a:ext>
            </a:extLst>
          </p:cNvPr>
          <p:cNvPicPr/>
          <p:nvPr/>
        </p:nvPicPr>
        <p:blipFill>
          <a:blip r:embed="rId7" cstate="print">
            <a:extLst>
              <a:ext uri="{28A0092B-C50C-407E-A947-70E740481C1C}">
                <a14:useLocalDpi xmlns:a14="http://schemas.microsoft.com/office/drawing/2010/main"/>
              </a:ext>
            </a:extLst>
          </a:blip>
          <a:stretch>
            <a:fillRect/>
          </a:stretch>
        </p:blipFill>
        <p:spPr>
          <a:xfrm>
            <a:off x="6505645" y="3676761"/>
            <a:ext cx="2182224" cy="1237469"/>
          </a:xfrm>
          <a:prstGeom prst="rect">
            <a:avLst/>
          </a:prstGeom>
          <a:blipFill dpi="0" rotWithShape="1">
            <a:blip r:embed="rId8" cstate="print">
              <a:extLst>
                <a:ext uri="{28A0092B-C50C-407E-A947-70E740481C1C}">
                  <a14:useLocalDpi xmlns:a14="http://schemas.microsoft.com/office/drawing/2010/main"/>
                </a:ext>
              </a:extLst>
            </a:blip>
            <a:srcRect/>
            <a:stretch>
              <a:fillRect/>
            </a:stretch>
          </a:blipFill>
          <a:ln>
            <a:solidFill>
              <a:srgbClr val="1B1464"/>
            </a:solidFill>
          </a:ln>
        </p:spPr>
      </p:pic>
      <p:sp>
        <p:nvSpPr>
          <p:cNvPr id="28" name="TextBox 27">
            <a:hlinkClick r:id="rId6"/>
            <a:extLst>
              <a:ext uri="{FF2B5EF4-FFF2-40B4-BE49-F238E27FC236}">
                <a16:creationId xmlns:a16="http://schemas.microsoft.com/office/drawing/2014/main" id="{0997BABC-9BE9-452F-AF0B-38467363129F}"/>
              </a:ext>
            </a:extLst>
          </p:cNvPr>
          <p:cNvSpPr txBox="1"/>
          <p:nvPr/>
        </p:nvSpPr>
        <p:spPr>
          <a:xfrm>
            <a:off x="6302615" y="4978103"/>
            <a:ext cx="255118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Deciphering Direct-to-Consumer</a:t>
            </a:r>
            <a:endParaRPr kumimoji="0" lang="en-US" sz="12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 Insider’s Guide to America’s Fastest Growing Brands</a:t>
            </a:r>
          </a:p>
        </p:txBody>
      </p:sp>
      <p:sp>
        <p:nvSpPr>
          <p:cNvPr id="30" name="TextBox 29">
            <a:hlinkClick r:id="rId9"/>
            <a:extLst>
              <a:ext uri="{FF2B5EF4-FFF2-40B4-BE49-F238E27FC236}">
                <a16:creationId xmlns:a16="http://schemas.microsoft.com/office/drawing/2014/main" id="{26620CE8-F82D-4566-82D4-1CAD8F99C5DC}"/>
              </a:ext>
            </a:extLst>
          </p:cNvPr>
          <p:cNvSpPr txBox="1"/>
          <p:nvPr/>
        </p:nvSpPr>
        <p:spPr>
          <a:xfrm>
            <a:off x="9112038" y="4978103"/>
            <a:ext cx="225310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Address For Success</a:t>
            </a:r>
            <a:endParaRPr kumimoji="0" lang="en-US" sz="12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Addressable TV Delivers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Full-Funnel Outcomes</a:t>
            </a:r>
          </a:p>
        </p:txBody>
      </p:sp>
      <p:sp>
        <p:nvSpPr>
          <p:cNvPr id="31" name="TextBox 30">
            <a:hlinkClick r:id="rId10"/>
            <a:extLst>
              <a:ext uri="{FF2B5EF4-FFF2-40B4-BE49-F238E27FC236}">
                <a16:creationId xmlns:a16="http://schemas.microsoft.com/office/drawing/2014/main" id="{097E6E11-9350-400E-A53D-6BCEFE51B26E}"/>
              </a:ext>
            </a:extLst>
          </p:cNvPr>
          <p:cNvSpPr txBox="1"/>
          <p:nvPr/>
        </p:nvSpPr>
        <p:spPr>
          <a:xfrm>
            <a:off x="6148653" y="2813447"/>
            <a:ext cx="2953374"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 Is Audience-Based Buying?</a:t>
            </a:r>
            <a:endParaRPr kumimoji="0" lang="en-US" sz="12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Simplifying Marketing</a:t>
            </a:r>
            <a:r>
              <a:rPr lang="en-US" sz="1100">
                <a:solidFill>
                  <a:srgbClr val="1B1464"/>
                </a:solidFill>
                <a:latin typeface="Helvetica" panose="020B0403020202020204" pitchFamily="34" charset="0"/>
              </a:rPr>
              <a:t> Topics and Terms</a:t>
            </a:r>
            <a:endPar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2" name="Picture 31">
            <a:hlinkClick r:id="rId10"/>
            <a:extLst>
              <a:ext uri="{FF2B5EF4-FFF2-40B4-BE49-F238E27FC236}">
                <a16:creationId xmlns:a16="http://schemas.microsoft.com/office/drawing/2014/main" id="{C39820C6-1781-41FD-85BC-F9DF791AB8A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78958" y="1778281"/>
            <a:ext cx="2417121" cy="990913"/>
          </a:xfrm>
          <a:prstGeom prst="rect">
            <a:avLst/>
          </a:prstGeom>
          <a:ln>
            <a:solidFill>
              <a:srgbClr val="1F1A62"/>
            </a:solidFill>
          </a:ln>
        </p:spPr>
      </p:pic>
      <p:grpSp>
        <p:nvGrpSpPr>
          <p:cNvPr id="6" name="Group 5">
            <a:extLst>
              <a:ext uri="{FF2B5EF4-FFF2-40B4-BE49-F238E27FC236}">
                <a16:creationId xmlns:a16="http://schemas.microsoft.com/office/drawing/2014/main" id="{CFD45E7E-C500-43A2-8120-8ED21E2A2C7B}"/>
              </a:ext>
            </a:extLst>
          </p:cNvPr>
          <p:cNvGrpSpPr/>
          <p:nvPr/>
        </p:nvGrpSpPr>
        <p:grpSpPr>
          <a:xfrm>
            <a:off x="133542" y="308578"/>
            <a:ext cx="1895687" cy="917088"/>
            <a:chOff x="176953" y="542425"/>
            <a:chExt cx="1895687" cy="917088"/>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12">
                    <a:extLst>
                      <a:ext uri="{A12FA001-AC4F-418D-AE19-62706E023703}">
                        <ahyp:hlinkClr xmlns:ahyp="http://schemas.microsoft.com/office/drawing/2018/hyperlinkcolor" val="tx"/>
                      </a:ext>
                    </a:extLst>
                  </a:hlinkClick>
                </a:rPr>
                <a:t>Jason Wiese</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97F9895F-B2CF-4F6E-A124-87D6BB078209}"/>
                </a:ext>
              </a:extLst>
            </p:cNvPr>
            <p:cNvSpPr txBox="1"/>
            <p:nvPr/>
          </p:nvSpPr>
          <p:spPr>
            <a:xfrm>
              <a:off x="176953" y="859349"/>
              <a:ext cx="189568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grpSp>
        <p:nvGrpSpPr>
          <p:cNvPr id="7" name="Group 6">
            <a:extLst>
              <a:ext uri="{FF2B5EF4-FFF2-40B4-BE49-F238E27FC236}">
                <a16:creationId xmlns:a16="http://schemas.microsoft.com/office/drawing/2014/main" id="{EC736EE8-AB58-4D19-A9C8-A0FEE809FAA8}"/>
              </a:ext>
            </a:extLst>
          </p:cNvPr>
          <p:cNvGrpSpPr/>
          <p:nvPr/>
        </p:nvGrpSpPr>
        <p:grpSpPr>
          <a:xfrm>
            <a:off x="2169072" y="321866"/>
            <a:ext cx="1573920" cy="744993"/>
            <a:chOff x="2529808" y="542425"/>
            <a:chExt cx="1573920" cy="744993"/>
          </a:xfrm>
        </p:grpSpPr>
        <p:sp>
          <p:nvSpPr>
            <p:cNvPr id="33" name="TextBox 32">
              <a:hlinkClick r:id="rId13"/>
              <a:extLst>
                <a:ext uri="{FF2B5EF4-FFF2-40B4-BE49-F238E27FC236}">
                  <a16:creationId xmlns:a16="http://schemas.microsoft.com/office/drawing/2014/main" id="{01472BB9-452F-4CF4-A8C5-463CE801978E}"/>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12">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C6BDDA2-DAD0-4175-8F77-77A09826BDCD}"/>
                </a:ext>
              </a:extLst>
            </p:cNvPr>
            <p:cNvSpPr txBox="1"/>
            <p:nvPr/>
          </p:nvSpPr>
          <p:spPr>
            <a:xfrm>
              <a:off x="2529808" y="856531"/>
              <a:ext cx="15739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8" name="Group 7">
            <a:extLst>
              <a:ext uri="{FF2B5EF4-FFF2-40B4-BE49-F238E27FC236}">
                <a16:creationId xmlns:a16="http://schemas.microsoft.com/office/drawing/2014/main" id="{E2254169-E83C-4230-8068-0511F6A21E42}"/>
              </a:ext>
            </a:extLst>
          </p:cNvPr>
          <p:cNvGrpSpPr/>
          <p:nvPr/>
        </p:nvGrpSpPr>
        <p:grpSpPr>
          <a:xfrm>
            <a:off x="4223898" y="290419"/>
            <a:ext cx="1714453" cy="760412"/>
            <a:chOff x="4303799" y="290419"/>
            <a:chExt cx="1714453" cy="760412"/>
          </a:xfrm>
        </p:grpSpPr>
        <p:sp>
          <p:nvSpPr>
            <p:cNvPr id="35" name="TextBox 34">
              <a:hlinkClick r:id="rId12"/>
              <a:extLst>
                <a:ext uri="{FF2B5EF4-FFF2-40B4-BE49-F238E27FC236}">
                  <a16:creationId xmlns:a16="http://schemas.microsoft.com/office/drawing/2014/main" id="{6EDD71D5-BD13-4184-A7FC-C00FC3DA7ACD}"/>
                </a:ext>
              </a:extLst>
            </p:cNvPr>
            <p:cNvSpPr txBox="1"/>
            <p:nvPr/>
          </p:nvSpPr>
          <p:spPr>
            <a:xfrm>
              <a:off x="4357874" y="290419"/>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anose="020B0403020202020204" pitchFamily="34" charset="0"/>
                  <a:hlinkClick r:id="rId12">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Helvetica" panose="020B0403020202020204" pitchFamily="34" charset="0"/>
                  <a:hlinkClick r:id="rId12">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Helvetica" panose="020B0403020202020204" pitchFamily="34" charset="0"/>
                  <a:hlinkClick r:id="rId12">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Helvetica" panose="020B0403020202020204" pitchFamily="34" charset="0"/>
              </a:endParaRPr>
            </a:p>
          </p:txBody>
        </p:sp>
        <p:sp>
          <p:nvSpPr>
            <p:cNvPr id="36" name="TextBox 35">
              <a:extLst>
                <a:ext uri="{FF2B5EF4-FFF2-40B4-BE49-F238E27FC236}">
                  <a16:creationId xmlns:a16="http://schemas.microsoft.com/office/drawing/2014/main" id="{1623445B-7C75-4A2A-8C53-AD691BEBA31B}"/>
                </a:ext>
              </a:extLst>
            </p:cNvPr>
            <p:cNvSpPr txBox="1"/>
            <p:nvPr/>
          </p:nvSpPr>
          <p:spPr>
            <a:xfrm>
              <a:off x="4303799" y="619944"/>
              <a:ext cx="171445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panose="020B0403020202020204" pitchFamily="34" charset="0"/>
                </a:rPr>
                <a:t>karolinag@thevab.com</a:t>
              </a:r>
            </a:p>
          </p:txBody>
        </p:sp>
      </p:grpSp>
      <p:pic>
        <p:nvPicPr>
          <p:cNvPr id="37" name="Picture 36" descr="A group of birds flying in the sky&#10;&#10;Description automatically generated with medium confidence">
            <a:hlinkClick r:id="rId5"/>
            <a:extLst>
              <a:ext uri="{FF2B5EF4-FFF2-40B4-BE49-F238E27FC236}">
                <a16:creationId xmlns:a16="http://schemas.microsoft.com/office/drawing/2014/main" id="{8BC184E6-B998-4302-80A8-212FAEA83D63}"/>
              </a:ext>
            </a:extLst>
          </p:cNvPr>
          <p:cNvPicPr/>
          <p:nvPr/>
        </p:nvPicPr>
        <p:blipFill>
          <a:blip r:embed="rId14" cstate="print">
            <a:extLst>
              <a:ext uri="{28A0092B-C50C-407E-A947-70E740481C1C}">
                <a14:useLocalDpi xmlns:a14="http://schemas.microsoft.com/office/drawing/2010/main"/>
              </a:ext>
            </a:extLst>
          </a:blip>
          <a:stretch>
            <a:fillRect/>
          </a:stretch>
        </p:blipFill>
        <p:spPr>
          <a:xfrm>
            <a:off x="9154680" y="1534015"/>
            <a:ext cx="2167824" cy="1233599"/>
          </a:xfrm>
          <a:prstGeom prst="rect">
            <a:avLst/>
          </a:prstGeom>
          <a:blipFill dpi="0" rotWithShape="1">
            <a:blip r:embed="rId8" cstate="print">
              <a:extLst>
                <a:ext uri="{28A0092B-C50C-407E-A947-70E740481C1C}">
                  <a14:useLocalDpi xmlns:a14="http://schemas.microsoft.com/office/drawing/2010/main"/>
                </a:ext>
              </a:extLst>
            </a:blip>
            <a:srcRect/>
            <a:stretch>
              <a:fillRect/>
            </a:stretch>
          </a:blipFill>
          <a:ln>
            <a:solidFill>
              <a:srgbClr val="1B1464"/>
            </a:solidFill>
          </a:ln>
        </p:spPr>
      </p:pic>
      <p:pic>
        <p:nvPicPr>
          <p:cNvPr id="29" name="Picture 28" descr="Diagram&#10;&#10;Description automatically generated with low confidence">
            <a:hlinkClick r:id="rId9"/>
            <a:extLst>
              <a:ext uri="{FF2B5EF4-FFF2-40B4-BE49-F238E27FC236}">
                <a16:creationId xmlns:a16="http://schemas.microsoft.com/office/drawing/2014/main" id="{1DE658AB-773B-4069-9AFD-D3B7B72BF8BD}"/>
              </a:ext>
            </a:extLst>
          </p:cNvPr>
          <p:cNvPicPr/>
          <p:nvPr/>
        </p:nvPicPr>
        <p:blipFill>
          <a:blip r:embed="rId15" cstate="print">
            <a:extLst>
              <a:ext uri="{28A0092B-C50C-407E-A947-70E740481C1C}">
                <a14:useLocalDpi xmlns:a14="http://schemas.microsoft.com/office/drawing/2010/main"/>
              </a:ext>
            </a:extLst>
          </a:blip>
          <a:stretch>
            <a:fillRect/>
          </a:stretch>
        </p:blipFill>
        <p:spPr>
          <a:xfrm>
            <a:off x="9154680" y="3673393"/>
            <a:ext cx="2167825" cy="1259407"/>
          </a:xfrm>
          <a:prstGeom prst="rect">
            <a:avLst/>
          </a:prstGeom>
          <a:blipFill dpi="0" rotWithShape="1">
            <a:blip r:embed="rId8" cstate="print">
              <a:extLst>
                <a:ext uri="{28A0092B-C50C-407E-A947-70E740481C1C}">
                  <a14:useLocalDpi xmlns:a14="http://schemas.microsoft.com/office/drawing/2010/main"/>
                </a:ext>
              </a:extLst>
            </a:blip>
            <a:srcRect/>
            <a:stretch>
              <a:fillRect/>
            </a:stretch>
          </a:blipFill>
          <a:ln>
            <a:solidFill>
              <a:srgbClr val="1B1464"/>
            </a:solidFill>
          </a:ln>
        </p:spPr>
      </p:pic>
      <p:sp>
        <p:nvSpPr>
          <p:cNvPr id="40" name="TextBox 39">
            <a:extLst>
              <a:ext uri="{FF2B5EF4-FFF2-40B4-BE49-F238E27FC236}">
                <a16:creationId xmlns:a16="http://schemas.microsoft.com/office/drawing/2014/main" id="{0F53732B-E7A8-4A33-BD6A-EEF78B76ED0E}"/>
              </a:ext>
            </a:extLst>
          </p:cNvPr>
          <p:cNvSpPr txBox="1"/>
          <p:nvPr/>
        </p:nvSpPr>
        <p:spPr>
          <a:xfrm>
            <a:off x="213361" y="3159159"/>
            <a:ext cx="465165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Helvetica" pitchFamily="2" charset="0"/>
              </a:rPr>
              <a:t>M</a:t>
            </a:r>
            <a:r>
              <a:rPr kumimoji="0" lang="en-US" sz="1800" b="0" i="0" u="none" strike="noStrike" kern="1200" cap="none" spc="0" normalizeH="0" baseline="0" noProof="0">
                <a:ln>
                  <a:noFill/>
                </a:ln>
                <a:solidFill>
                  <a:schemeClr val="bg1"/>
                </a:solidFill>
                <a:effectLst/>
                <a:uLnTx/>
                <a:uFillTx/>
                <a:latin typeface="Helvetica" pitchFamily="2" charset="0"/>
                <a:ea typeface="+mn-ea"/>
                <a:cs typeface="+mn-cs"/>
              </a:rPr>
              <a:t>ore data, insights and takeaways to help you make informed marketing decisions</a:t>
            </a:r>
          </a:p>
        </p:txBody>
      </p:sp>
    </p:spTree>
    <p:extLst>
      <p:ext uri="{BB962C8B-B14F-4D97-AF65-F5344CB8AC3E}">
        <p14:creationId xmlns:p14="http://schemas.microsoft.com/office/powerpoint/2010/main" val="3047700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079775"/>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471551"/>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4EBEA4"/>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6935201" y="729"/>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05E24592-D711-4D6C-B85F-C4216232DCD9}"/>
              </a:ext>
            </a:extLst>
          </p:cNvPr>
          <p:cNvSpPr txBox="1"/>
          <p:nvPr/>
        </p:nvSpPr>
        <p:spPr>
          <a:xfrm>
            <a:off x="518961" y="5528376"/>
            <a:ext cx="11435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VAB members, brand marketers and agencies </a:t>
            </a:r>
            <a:r>
              <a:rPr kumimoji="0" lang="en-US" sz="16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Get immediate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theVAB.com</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t>
            </a:r>
            <a:endParaRPr kumimoji="0" lang="en-US" sz="16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446908" y="3719810"/>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4EBEA4"/>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297378" y="3479937"/>
            <a:ext cx="3183572" cy="1950790"/>
          </a:xfrm>
          <a:prstGeom prst="rect">
            <a:avLst/>
          </a:prstGeom>
          <a:solidFill>
            <a:srgbClr val="FFFFFF"/>
          </a:solidFill>
          <a:ln w="9525">
            <a:solidFill>
              <a:srgbClr val="000000"/>
            </a:solidFill>
            <a:prstDash val="solid"/>
            <a:miter lim="800000"/>
            <a:headEnd/>
            <a:tailEnd/>
          </a:ln>
          <a:effectLst>
            <a:outerShdw blurRad="63500" sx="102000" sy="102000" algn="ctr" rotWithShape="0">
              <a:prstClr val="black">
                <a:alpha val="40000"/>
              </a:prstClr>
            </a:outerShdw>
          </a:effectLst>
        </p:spPr>
        <p:txBody>
          <a:bodyPr rot="0" vert="horz" wrap="square" lIns="91440" tIns="45720" rIns="91440" bIns="45720" anchor="t" anchorCtr="0">
            <a:spAutoFit/>
          </a:bodyPr>
          <a:lstStyle>
            <a:defPPr>
              <a:defRPr lang="en-US"/>
            </a:defPPr>
            <a:lvl1pPr marR="0" lvl="0" indent="0" algn="ctr" fontAlgn="auto">
              <a:lnSpc>
                <a:spcPct val="107000"/>
              </a:lnSpc>
              <a:spcBef>
                <a:spcPts val="0"/>
              </a:spcBef>
              <a:spcAft>
                <a:spcPts val="800"/>
              </a:spcAft>
              <a:buClrTx/>
              <a:buSzTx/>
              <a:buFontTx/>
              <a:buNone/>
              <a:tabLst/>
              <a:defRPr kumimoji="0" sz="2300" b="1" i="0" u="none" strike="noStrike" cap="none" spc="0" normalizeH="0" baseline="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defRPr>
            </a:lvl1pPr>
          </a:lstStyle>
          <a:p>
            <a:r>
              <a:rPr lang="en-US">
                <a:solidFill>
                  <a:srgbClr val="ED3C8D"/>
                </a:solidFill>
              </a:rPr>
              <a:t>Transform</a:t>
            </a:r>
          </a:p>
          <a:p>
            <a:r>
              <a:rPr lang="en-US" sz="1700" b="0">
                <a:solidFill>
                  <a:srgbClr val="1F1A62"/>
                </a:solidFill>
              </a:rPr>
              <a:t>We help you build your brand by focusing on core marketing principles that will help drive tangible business outcomes.</a:t>
            </a:r>
          </a:p>
          <a:p>
            <a:endParaRPr lang="en-US" sz="1000" b="0">
              <a:solidFill>
                <a:srgbClr val="1F1A62"/>
              </a:solidFill>
            </a:endParaRPr>
          </a:p>
        </p:txBody>
      </p:sp>
      <p:sp>
        <p:nvSpPr>
          <p:cNvPr id="17" name="Text Box 2">
            <a:extLst>
              <a:ext uri="{FF2B5EF4-FFF2-40B4-BE49-F238E27FC236}">
                <a16:creationId xmlns:a16="http://schemas.microsoft.com/office/drawing/2014/main" id="{5CA12EA2-B654-4A56-9580-28306017141D}"/>
              </a:ext>
            </a:extLst>
          </p:cNvPr>
          <p:cNvSpPr txBox="1">
            <a:spLocks noChangeArrowheads="1"/>
          </p:cNvSpPr>
          <p:nvPr/>
        </p:nvSpPr>
        <p:spPr bwMode="auto">
          <a:xfrm>
            <a:off x="4611697" y="3719810"/>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967831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29B4A-52FE-4D51-A357-96C8B97333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543549" cy="6858000"/>
          </a:xfrm>
          <a:prstGeom prst="rect">
            <a:avLst/>
          </a:prstGeom>
        </p:spPr>
      </p:pic>
      <p:sp>
        <p:nvSpPr>
          <p:cNvPr id="12" name="TextBox 11">
            <a:extLst>
              <a:ext uri="{FF2B5EF4-FFF2-40B4-BE49-F238E27FC236}">
                <a16:creationId xmlns:a16="http://schemas.microsoft.com/office/drawing/2014/main" id="{AF6B8EC0-46EF-4454-8F5C-DA73E47253BB}"/>
              </a:ext>
            </a:extLst>
          </p:cNvPr>
          <p:cNvSpPr txBox="1"/>
          <p:nvPr/>
        </p:nvSpPr>
        <p:spPr>
          <a:xfrm>
            <a:off x="5570183" y="902366"/>
            <a:ext cx="65722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What is ‘Audience-Based Buying’?</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33E9A957-B6F1-437E-9ECA-E8A0E5A39D3F}"/>
              </a:ext>
            </a:extLst>
          </p:cNvPr>
          <p:cNvSpPr txBox="1"/>
          <p:nvPr/>
        </p:nvSpPr>
        <p:spPr>
          <a:xfrm>
            <a:off x="5615440" y="1557998"/>
            <a:ext cx="6481737" cy="4031873"/>
          </a:xfrm>
          <a:prstGeom prst="rect">
            <a:avLst/>
          </a:prstGeom>
          <a:noFill/>
        </p:spPr>
        <p:txBody>
          <a:bodyPr wrap="square" rtlCol="0">
            <a:spAutoFit/>
          </a:bodyPr>
          <a:lstStyle/>
          <a:p>
            <a:r>
              <a:rPr lang="en-US" sz="1600" b="0" u="none" strike="noStrike" baseline="0">
                <a:solidFill>
                  <a:srgbClr val="1F1A62"/>
                </a:solidFill>
                <a:latin typeface="Helvetica" panose="020B0403020202020204" pitchFamily="34" charset="0"/>
              </a:rPr>
              <a:t>Many marketers plan and purchase television advertising based upon a demographic - primarily age and/or gender, such as adults 25-54 or women 18-49. </a:t>
            </a:r>
          </a:p>
          <a:p>
            <a:endParaRPr lang="en-US" sz="1600">
              <a:solidFill>
                <a:srgbClr val="1F1A62"/>
              </a:solidFill>
              <a:latin typeface="Helvetica" panose="020B0403020202020204" pitchFamily="34" charset="0"/>
            </a:endParaRPr>
          </a:p>
          <a:p>
            <a:r>
              <a:rPr lang="en-US" sz="1600">
                <a:solidFill>
                  <a:srgbClr val="1F1A62"/>
                </a:solidFill>
                <a:latin typeface="Helvetica" panose="020B0403020202020204" pitchFamily="34" charset="0"/>
              </a:rPr>
              <a:t>However, with advances in technology and measurement, marketers can target and buy multiscreen TV ad campaigns against </a:t>
            </a:r>
            <a:r>
              <a:rPr lang="en-US" sz="1600" b="1" u="none" strike="noStrike" baseline="0">
                <a:solidFill>
                  <a:srgbClr val="1F1A62"/>
                </a:solidFill>
                <a:latin typeface="Helvetica" panose="020B0403020202020204" pitchFamily="34" charset="0"/>
              </a:rPr>
              <a:t>specific audiences such as lifestyle characteristics and purchase behavior</a:t>
            </a:r>
            <a:r>
              <a:rPr lang="en-US" sz="1600" b="0" u="none" strike="noStrike" baseline="0">
                <a:solidFill>
                  <a:srgbClr val="1F1A62"/>
                </a:solidFill>
                <a:latin typeface="Helvetica" panose="020B0403020202020204" pitchFamily="34" charset="0"/>
              </a:rPr>
              <a:t>. </a:t>
            </a:r>
          </a:p>
          <a:p>
            <a:endParaRPr lang="en-US" sz="1600">
              <a:solidFill>
                <a:srgbClr val="1F1A62"/>
              </a:solidFill>
              <a:latin typeface="Helvetica" panose="020B0403020202020204" pitchFamily="34" charset="0"/>
            </a:endParaRPr>
          </a:p>
          <a:p>
            <a:r>
              <a:rPr lang="en-US" sz="1600" b="0" u="none" strike="noStrike" baseline="0">
                <a:solidFill>
                  <a:srgbClr val="1F1A62"/>
                </a:solidFill>
                <a:latin typeface="Helvetica" panose="020B0403020202020204" pitchFamily="34" charset="0"/>
              </a:rPr>
              <a:t>The process of planning and buying advertising in this way is called ‘</a:t>
            </a:r>
            <a:r>
              <a:rPr lang="en-US" sz="1600" b="1" u="none" strike="noStrike" baseline="0">
                <a:solidFill>
                  <a:srgbClr val="1F1A62"/>
                </a:solidFill>
                <a:latin typeface="Helvetica" panose="020B0403020202020204" pitchFamily="34" charset="0"/>
              </a:rPr>
              <a:t>audience-based buying’</a:t>
            </a:r>
            <a:r>
              <a:rPr lang="en-US" sz="1600" b="0" u="none" strike="noStrike" baseline="0">
                <a:solidFill>
                  <a:srgbClr val="1F1A62"/>
                </a:solidFill>
                <a:latin typeface="Helvetica" panose="020B0403020202020204" pitchFamily="34" charset="0"/>
              </a:rPr>
              <a:t>.</a:t>
            </a:r>
          </a:p>
          <a:p>
            <a:r>
              <a:rPr lang="en-US" sz="1600" b="0" u="none" strike="noStrike" baseline="0">
                <a:solidFill>
                  <a:srgbClr val="1F1A62"/>
                </a:solidFill>
                <a:latin typeface="Helvetica" panose="020B0403020202020204" pitchFamily="34" charset="0"/>
              </a:rPr>
              <a:t> </a:t>
            </a:r>
          </a:p>
          <a:p>
            <a:r>
              <a:rPr lang="en-US" sz="1600" b="0" u="none" strike="noStrike" baseline="0">
                <a:solidFill>
                  <a:srgbClr val="1F1A62"/>
                </a:solidFill>
                <a:latin typeface="Helvetica" panose="020B0403020202020204" pitchFamily="34" charset="0"/>
              </a:rPr>
              <a:t>Using anonymized aggregated data to inform their decision-making, </a:t>
            </a:r>
            <a:r>
              <a:rPr lang="en-US" sz="1600" b="1" u="none" strike="noStrike" baseline="0">
                <a:solidFill>
                  <a:srgbClr val="1F1A62"/>
                </a:solidFill>
                <a:latin typeface="Helvetica" panose="020B0403020202020204" pitchFamily="34" charset="0"/>
              </a:rPr>
              <a:t>marketers can deliver relevant advertising directly to custom audience segments </a:t>
            </a:r>
            <a:r>
              <a:rPr lang="en-US" sz="1600" b="0" u="none" strike="noStrike" baseline="0">
                <a:solidFill>
                  <a:srgbClr val="1F1A62"/>
                </a:solidFill>
                <a:latin typeface="Helvetica" panose="020B0403020202020204" pitchFamily="34" charset="0"/>
              </a:rPr>
              <a:t>like “new parents” or “in-market car shoppers”, wherever and whenever they are watching. </a:t>
            </a:r>
            <a:endParaRPr kumimoji="0" lang="en-US" sz="1600" b="0" u="none"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D78394C-72F5-4677-882B-84E8F54CCAC2}"/>
              </a:ext>
            </a:extLst>
          </p:cNvPr>
          <p:cNvSpPr txBox="1"/>
          <p:nvPr/>
        </p:nvSpPr>
        <p:spPr>
          <a:xfrm>
            <a:off x="5797310" y="5713416"/>
            <a:ext cx="605218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solidFill>
                  <a:srgbClr val="002060"/>
                </a:solidFill>
                <a:latin typeface="Helvetica" panose="020B0604020202020204" pitchFamily="2" charset="0"/>
                <a:ea typeface="Calibri" panose="020F0502020204030204" pitchFamily="34" charset="0"/>
                <a:cs typeface="Calibri" panose="020F0502020204030204" pitchFamily="34" charset="0"/>
              </a:rPr>
              <a:t>This insights piece focuses on audience-based buying as it relates specifically to data-driven multiscreen TV</a:t>
            </a:r>
          </a:p>
        </p:txBody>
      </p:sp>
    </p:spTree>
    <p:extLst>
      <p:ext uri="{BB962C8B-B14F-4D97-AF65-F5344CB8AC3E}">
        <p14:creationId xmlns:p14="http://schemas.microsoft.com/office/powerpoint/2010/main" val="240373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E5438FE-EAE8-47F0-860E-88E05C20B7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57240" y="1691150"/>
            <a:ext cx="4477521" cy="4661361"/>
          </a:xfrm>
          <a:prstGeom prst="rect">
            <a:avLst/>
          </a:prstGeom>
        </p:spPr>
      </p:pic>
      <p:sp>
        <p:nvSpPr>
          <p:cNvPr id="20" name="Rectangle 19">
            <a:extLst>
              <a:ext uri="{FF2B5EF4-FFF2-40B4-BE49-F238E27FC236}">
                <a16:creationId xmlns:a16="http://schemas.microsoft.com/office/drawing/2014/main" id="{946EC605-5D6F-40EC-B24B-0E46CC9EB1AB}"/>
              </a:ext>
            </a:extLst>
          </p:cNvPr>
          <p:cNvSpPr/>
          <p:nvPr/>
        </p:nvSpPr>
        <p:spPr>
          <a:xfrm>
            <a:off x="8029443" y="1683785"/>
            <a:ext cx="4162558" cy="46687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9173087-ACE5-4AA5-A67A-88DF9DD4EFAC}"/>
              </a:ext>
            </a:extLst>
          </p:cNvPr>
          <p:cNvSpPr/>
          <p:nvPr/>
        </p:nvSpPr>
        <p:spPr>
          <a:xfrm>
            <a:off x="0" y="1683785"/>
            <a:ext cx="4162558" cy="46687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7" name="Rectangle 6">
            <a:extLst>
              <a:ext uri="{FF2B5EF4-FFF2-40B4-BE49-F238E27FC236}">
                <a16:creationId xmlns:a16="http://schemas.microsoft.com/office/drawing/2014/main" id="{568BABEC-99B7-41C4-AFB1-902DD966C906}"/>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8" name="Picture 7">
            <a:extLst>
              <a:ext uri="{FF2B5EF4-FFF2-40B4-BE49-F238E27FC236}">
                <a16:creationId xmlns:a16="http://schemas.microsoft.com/office/drawing/2014/main" id="{72484206-6609-4720-BE19-EAC1775C6E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9" name="Slide Number Placeholder 5">
            <a:extLst>
              <a:ext uri="{FF2B5EF4-FFF2-40B4-BE49-F238E27FC236}">
                <a16:creationId xmlns:a16="http://schemas.microsoft.com/office/drawing/2014/main" id="{10DD1FF0-423E-4F11-B3DD-AC4239C573D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1" name="Rectangle 10">
            <a:extLst>
              <a:ext uri="{FF2B5EF4-FFF2-40B4-BE49-F238E27FC236}">
                <a16:creationId xmlns:a16="http://schemas.microsoft.com/office/drawing/2014/main" id="{C5CED474-0E0D-4274-8B48-AE0E2AB89F7B}"/>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Rectangle: Rounded Corners 13">
            <a:extLst>
              <a:ext uri="{FF2B5EF4-FFF2-40B4-BE49-F238E27FC236}">
                <a16:creationId xmlns:a16="http://schemas.microsoft.com/office/drawing/2014/main" id="{CDDE0DD8-962A-4089-AFD1-C338A10408CA}"/>
              </a:ext>
            </a:extLst>
          </p:cNvPr>
          <p:cNvSpPr/>
          <p:nvPr/>
        </p:nvSpPr>
        <p:spPr>
          <a:xfrm>
            <a:off x="799469" y="1784337"/>
            <a:ext cx="2563621" cy="286753"/>
          </a:xfrm>
          <a:prstGeom prst="roundRect">
            <a:avLst/>
          </a:prstGeom>
          <a:solidFill>
            <a:srgbClr val="00BFF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Traditional TV Campaigns</a:t>
            </a:r>
          </a:p>
        </p:txBody>
      </p:sp>
      <p:sp>
        <p:nvSpPr>
          <p:cNvPr id="15" name="Rectangle: Rounded Corners 14">
            <a:extLst>
              <a:ext uri="{FF2B5EF4-FFF2-40B4-BE49-F238E27FC236}">
                <a16:creationId xmlns:a16="http://schemas.microsoft.com/office/drawing/2014/main" id="{C542C4EB-9DC0-4036-8CD9-148C59F86516}"/>
              </a:ext>
            </a:extLst>
          </p:cNvPr>
          <p:cNvSpPr/>
          <p:nvPr/>
        </p:nvSpPr>
        <p:spPr>
          <a:xfrm>
            <a:off x="8652294" y="1784337"/>
            <a:ext cx="2916857" cy="286753"/>
          </a:xfrm>
          <a:prstGeom prst="roundRect">
            <a:avLst/>
          </a:prstGeom>
          <a:solidFill>
            <a:srgbClr val="ED3C8D"/>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Audience-Based TV Campaigns</a:t>
            </a:r>
          </a:p>
        </p:txBody>
      </p:sp>
      <p:sp>
        <p:nvSpPr>
          <p:cNvPr id="17" name="Rectangle 16">
            <a:extLst>
              <a:ext uri="{FF2B5EF4-FFF2-40B4-BE49-F238E27FC236}">
                <a16:creationId xmlns:a16="http://schemas.microsoft.com/office/drawing/2014/main" id="{1FF74035-F11E-4102-A1A6-2EC987B91762}"/>
              </a:ext>
            </a:extLst>
          </p:cNvPr>
          <p:cNvSpPr/>
          <p:nvPr/>
        </p:nvSpPr>
        <p:spPr>
          <a:xfrm>
            <a:off x="179109" y="265608"/>
            <a:ext cx="1057687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How does an audience-based TV buying strategy differ from a traditional TV campaign?</a:t>
            </a:r>
          </a:p>
        </p:txBody>
      </p:sp>
      <p:sp>
        <p:nvSpPr>
          <p:cNvPr id="23" name="TextBox 22">
            <a:extLst>
              <a:ext uri="{FF2B5EF4-FFF2-40B4-BE49-F238E27FC236}">
                <a16:creationId xmlns:a16="http://schemas.microsoft.com/office/drawing/2014/main" id="{4F9F4264-1F83-4523-B5C2-299E21947D75}"/>
              </a:ext>
            </a:extLst>
          </p:cNvPr>
          <p:cNvSpPr txBox="1"/>
          <p:nvPr/>
        </p:nvSpPr>
        <p:spPr>
          <a:xfrm>
            <a:off x="67821" y="1168371"/>
            <a:ext cx="11738099"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Different approaches involve different targeting parameters, currency, buying practices and measurement</a:t>
            </a:r>
          </a:p>
        </p:txBody>
      </p:sp>
      <p:sp>
        <p:nvSpPr>
          <p:cNvPr id="25" name="Rectangle 24">
            <a:extLst>
              <a:ext uri="{FF2B5EF4-FFF2-40B4-BE49-F238E27FC236}">
                <a16:creationId xmlns:a16="http://schemas.microsoft.com/office/drawing/2014/main" id="{35FC4C08-78DC-4B26-8989-F7C773373302}"/>
              </a:ext>
            </a:extLst>
          </p:cNvPr>
          <p:cNvSpPr/>
          <p:nvPr/>
        </p:nvSpPr>
        <p:spPr>
          <a:xfrm>
            <a:off x="8096250" y="2153883"/>
            <a:ext cx="4039187" cy="410881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a:ea typeface="+mn-ea"/>
                <a:cs typeface="+mn-cs"/>
              </a:rPr>
              <a:t>Overall Approach: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Reach the audiences that are </a:t>
            </a:r>
            <a:r>
              <a:rPr kumimoji="0" lang="en-US" sz="1200" b="0" u="none" strike="noStrike" kern="1200" cap="none" spc="0" normalizeH="0" baseline="0" noProof="0">
                <a:ln>
                  <a:noFill/>
                </a:ln>
                <a:solidFill>
                  <a:srgbClr val="1F1A62"/>
                </a:solidFill>
                <a:effectLst/>
                <a:uLnTx/>
                <a:uFillTx/>
                <a:latin typeface="Helvetica" panose="020B0403020202020204" pitchFamily="34" charset="0"/>
                <a:ea typeface="+mn-ea"/>
                <a:cs typeface="+mn-cs"/>
              </a:rPr>
              <a:t>most receptive to</a:t>
            </a:r>
            <a:r>
              <a:rPr kumimoji="0" lang="en-US" sz="12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 </a:t>
            </a:r>
            <a:r>
              <a:rPr kumimoji="0" lang="en-US" sz="1200" b="0" u="none" strike="noStrike" kern="1200" cap="none" spc="0" normalizeH="0" baseline="0" noProof="0">
                <a:ln>
                  <a:noFill/>
                </a:ln>
                <a:solidFill>
                  <a:srgbClr val="1F1A62"/>
                </a:solidFill>
                <a:effectLst/>
                <a:uLnTx/>
                <a:uFillTx/>
                <a:latin typeface="Helvetica" panose="020B0403020202020204" pitchFamily="34" charset="0"/>
                <a:ea typeface="+mn-ea"/>
                <a:cs typeface="+mn-cs"/>
              </a:rPr>
              <a:t>and most likely</a:t>
            </a:r>
            <a:r>
              <a:rPr kumimoji="0" lang="en-US" sz="1200" b="1" u="none" strike="noStrike" kern="1200" cap="none" spc="0" normalizeH="0" baseline="0" noProof="0">
                <a:ln>
                  <a:noFill/>
                </a:ln>
                <a:solidFill>
                  <a:srgbClr val="1F1A62"/>
                </a:solidFill>
                <a:effectLst/>
                <a:uLnTx/>
                <a:uFillTx/>
                <a:latin typeface="Helvetica" panose="020B0403020202020204" pitchFamily="34" charset="0"/>
                <a:ea typeface="+mn-ea"/>
                <a:cs typeface="+mn-cs"/>
              </a:rPr>
              <a:t>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to take action on, your </a:t>
            </a:r>
            <a:r>
              <a:rPr lang="en-US" sz="1200">
                <a:solidFill>
                  <a:srgbClr val="1F1A62"/>
                </a:solidFill>
                <a:latin typeface="Helvetica" panose="020B0403020202020204" pitchFamily="34" charset="0"/>
              </a:rPr>
              <a:t>a</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d based on their interests and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Target:</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Total audience (P18+) with focus on specific behaviors, buying habits and psychographics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Currency: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Impressions, Effective CPM (</a:t>
            </a:r>
            <a:r>
              <a:rPr kumimoji="0" lang="en-US" sz="1200" b="0" i="0" u="none" strike="noStrike" kern="1200" cap="none" spc="0" normalizeH="0" baseline="0" noProof="0" err="1">
                <a:ln>
                  <a:noFill/>
                </a:ln>
                <a:solidFill>
                  <a:srgbClr val="1F1A62"/>
                </a:solidFill>
                <a:effectLst/>
                <a:uLnTx/>
                <a:uFillTx/>
                <a:latin typeface="Helvetica" panose="020B0403020202020204" pitchFamily="34" charset="0"/>
                <a:ea typeface="+mn-ea"/>
                <a:cs typeface="+mn-cs"/>
              </a:rPr>
              <a:t>eCPM</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5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Informed by: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Data (e.g., first-, second-, third-party data)</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5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Reach, frequency and creative messaging optimization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Data-informed daypart allocation around target audience’s viewing behaviors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Targeted campaigns across deeper network list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Measures of Success: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Reporting:</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Test-and-learn capabilities provided by data partners allow for optimization</a:t>
            </a:r>
            <a:endParaRPr kumimoji="0" lang="en-US" sz="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Rectangle 25">
            <a:extLst>
              <a:ext uri="{FF2B5EF4-FFF2-40B4-BE49-F238E27FC236}">
                <a16:creationId xmlns:a16="http://schemas.microsoft.com/office/drawing/2014/main" id="{258B219B-A6C9-4EA8-9410-E26479DD5FAA}"/>
              </a:ext>
            </a:extLst>
          </p:cNvPr>
          <p:cNvSpPr/>
          <p:nvPr/>
        </p:nvSpPr>
        <p:spPr>
          <a:xfrm>
            <a:off x="56563" y="2153883"/>
            <a:ext cx="4039187" cy="34778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a:ea typeface="+mn-ea"/>
                <a:cs typeface="+mn-cs"/>
              </a:rPr>
              <a:t>Overall Approach: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Reach a planned number of viewers within a buying demographic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Target: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Based on demos like age and gender (e.g., A25-54, W18-49)</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5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Currency:</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GRPs, CPP/CPM</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Informed by:</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Program ratings, panel / survey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Creative messaging allocated by time of day (dayparts), often focuses on higher rated time periods (prime)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 premium is typically placed on higher rated networks or ‘buzz worthy’ programs </a:t>
            </a:r>
          </a:p>
          <a:p>
            <a:pPr marL="742950" marR="0" lvl="1"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Measures of Success: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Demographic delivery</a:t>
            </a: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endParaRPr kumimoji="0" lang="en-US" sz="5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Reporting: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Post-buy</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 </a:t>
            </a:r>
          </a:p>
        </p:txBody>
      </p:sp>
      <p:sp>
        <p:nvSpPr>
          <p:cNvPr id="27" name="TextBox 26">
            <a:extLst>
              <a:ext uri="{FF2B5EF4-FFF2-40B4-BE49-F238E27FC236}">
                <a16:creationId xmlns:a16="http://schemas.microsoft.com/office/drawing/2014/main" id="{629D5D28-6C45-43E3-8BFF-C531B02A2E1B}"/>
              </a:ext>
            </a:extLst>
          </p:cNvPr>
          <p:cNvSpPr txBox="1"/>
          <p:nvPr/>
        </p:nvSpPr>
        <p:spPr>
          <a:xfrm>
            <a:off x="431785" y="6352511"/>
            <a:ext cx="348146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*This reflects a sampling of buying strategies that can be utilized</a:t>
            </a:r>
          </a:p>
        </p:txBody>
      </p:sp>
    </p:spTree>
    <p:extLst>
      <p:ext uri="{BB962C8B-B14F-4D97-AF65-F5344CB8AC3E}">
        <p14:creationId xmlns:p14="http://schemas.microsoft.com/office/powerpoint/2010/main" val="316932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hopping cart on a sidewalk&#10;&#10;Description automatically generated with medium confidence">
            <a:extLst>
              <a:ext uri="{FF2B5EF4-FFF2-40B4-BE49-F238E27FC236}">
                <a16:creationId xmlns:a16="http://schemas.microsoft.com/office/drawing/2014/main" id="{04DEA05B-46E4-4E69-B614-CCE26B69A3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5818"/>
            <a:ext cx="4734339" cy="6874968"/>
          </a:xfrm>
          <a:prstGeom prst="rect">
            <a:avLst/>
          </a:prstGeom>
        </p:spPr>
      </p:pic>
      <p:pic>
        <p:nvPicPr>
          <p:cNvPr id="67" name="Picture 66">
            <a:extLst>
              <a:ext uri="{FF2B5EF4-FFF2-40B4-BE49-F238E27FC236}">
                <a16:creationId xmlns:a16="http://schemas.microsoft.com/office/drawing/2014/main" id="{7E1DD94F-1AB9-4C30-B7E5-A673F23792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7" y="0"/>
            <a:ext cx="2386554" cy="1389686"/>
          </a:xfrm>
          <a:prstGeom prst="rect">
            <a:avLst/>
          </a:prstGeom>
        </p:spPr>
      </p:pic>
      <p:pic>
        <p:nvPicPr>
          <p:cNvPr id="59" name="Picture 58">
            <a:extLst>
              <a:ext uri="{FF2B5EF4-FFF2-40B4-BE49-F238E27FC236}">
                <a16:creationId xmlns:a16="http://schemas.microsoft.com/office/drawing/2014/main" id="{9C3E1F50-A46E-4A3E-BB6A-49AF34A74F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9" name="Rectangle 18">
            <a:extLst>
              <a:ext uri="{FF2B5EF4-FFF2-40B4-BE49-F238E27FC236}">
                <a16:creationId xmlns:a16="http://schemas.microsoft.com/office/drawing/2014/main" id="{15F154C6-10F0-410D-937C-941C2C063DEB}"/>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a:extLst>
              <a:ext uri="{FF2B5EF4-FFF2-40B4-BE49-F238E27FC236}">
                <a16:creationId xmlns:a16="http://schemas.microsoft.com/office/drawing/2014/main" id="{90E751C6-342A-4AEA-B9C4-62845B4834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A13AFE32-3FDF-4C32-B7B1-55C86804B1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 name="Rectangle 8">
            <a:extLst>
              <a:ext uri="{FF2B5EF4-FFF2-40B4-BE49-F238E27FC236}">
                <a16:creationId xmlns:a16="http://schemas.microsoft.com/office/drawing/2014/main" id="{621CF791-0941-4EBE-98BB-81E1242A63ED}"/>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65" name="Rectangle 64">
            <a:extLst>
              <a:ext uri="{FF2B5EF4-FFF2-40B4-BE49-F238E27FC236}">
                <a16:creationId xmlns:a16="http://schemas.microsoft.com/office/drawing/2014/main" id="{FCAFBCDB-BD0B-47E9-B004-E64B91F625B0}"/>
              </a:ext>
            </a:extLst>
          </p:cNvPr>
          <p:cNvSpPr/>
          <p:nvPr/>
        </p:nvSpPr>
        <p:spPr>
          <a:xfrm>
            <a:off x="4830124" y="152487"/>
            <a:ext cx="65322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2060"/>
                </a:solidFill>
                <a:latin typeface="Helvetica" panose="020B0604020202020204" pitchFamily="2" charset="0"/>
                <a:cs typeface="Calibri" panose="020F0502020204030204" pitchFamily="34" charset="0"/>
              </a:rPr>
              <a:t>What type of audiences can be targeted?</a:t>
            </a:r>
          </a:p>
        </p:txBody>
      </p:sp>
      <p:sp>
        <p:nvSpPr>
          <p:cNvPr id="146" name="Rectangle: Rounded Corners 145">
            <a:extLst>
              <a:ext uri="{FF2B5EF4-FFF2-40B4-BE49-F238E27FC236}">
                <a16:creationId xmlns:a16="http://schemas.microsoft.com/office/drawing/2014/main" id="{55A9493D-F256-47FD-BC2A-05F141384CC2}"/>
              </a:ext>
            </a:extLst>
          </p:cNvPr>
          <p:cNvSpPr/>
          <p:nvPr/>
        </p:nvSpPr>
        <p:spPr>
          <a:xfrm>
            <a:off x="5037644" y="1469346"/>
            <a:ext cx="6782097" cy="1857651"/>
          </a:xfrm>
          <a:prstGeom prst="roundRect">
            <a:avLst/>
          </a:prstGeom>
          <a:solidFill>
            <a:srgbClr val="E2E8F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00C656F-E046-4077-8680-31D63DD8AD37}"/>
              </a:ext>
            </a:extLst>
          </p:cNvPr>
          <p:cNvSpPr txBox="1"/>
          <p:nvPr/>
        </p:nvSpPr>
        <p:spPr>
          <a:xfrm>
            <a:off x="5046705" y="2307672"/>
            <a:ext cx="192829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Potential New Homeowners</a:t>
            </a:r>
          </a:p>
        </p:txBody>
      </p:sp>
      <p:sp>
        <p:nvSpPr>
          <p:cNvPr id="49" name="TextBox 48">
            <a:extLst>
              <a:ext uri="{FF2B5EF4-FFF2-40B4-BE49-F238E27FC236}">
                <a16:creationId xmlns:a16="http://schemas.microsoft.com/office/drawing/2014/main" id="{B5DBB262-942E-426D-B5E7-8764A75C1E7B}"/>
              </a:ext>
            </a:extLst>
          </p:cNvPr>
          <p:cNvSpPr txBox="1"/>
          <p:nvPr/>
        </p:nvSpPr>
        <p:spPr>
          <a:xfrm>
            <a:off x="7155924" y="2307672"/>
            <a:ext cx="136677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Fast Food Regulars</a:t>
            </a:r>
          </a:p>
        </p:txBody>
      </p:sp>
      <p:sp>
        <p:nvSpPr>
          <p:cNvPr id="64" name="TextBox 63">
            <a:extLst>
              <a:ext uri="{FF2B5EF4-FFF2-40B4-BE49-F238E27FC236}">
                <a16:creationId xmlns:a16="http://schemas.microsoft.com/office/drawing/2014/main" id="{D213E4E7-A3FA-4969-980D-5262DFB81790}"/>
              </a:ext>
            </a:extLst>
          </p:cNvPr>
          <p:cNvSpPr txBox="1"/>
          <p:nvPr/>
        </p:nvSpPr>
        <p:spPr>
          <a:xfrm>
            <a:off x="8719120" y="2307672"/>
            <a:ext cx="141465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Truck Intenders</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7" name="object 4">
            <a:extLst>
              <a:ext uri="{FF2B5EF4-FFF2-40B4-BE49-F238E27FC236}">
                <a16:creationId xmlns:a16="http://schemas.microsoft.com/office/drawing/2014/main" id="{7FAEC668-AF81-40C5-B462-177DD68EAE43}"/>
              </a:ext>
            </a:extLst>
          </p:cNvPr>
          <p:cNvSpPr txBox="1"/>
          <p:nvPr/>
        </p:nvSpPr>
        <p:spPr>
          <a:xfrm>
            <a:off x="5295420" y="1575636"/>
            <a:ext cx="6193016"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1F1A62"/>
                </a:solidFill>
                <a:latin typeface="Helvetica" panose="020B0403020202020204" pitchFamily="34" charset="0"/>
              </a:rPr>
              <a:t>Buying Habits</a:t>
            </a:r>
            <a:endPar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98" name="object 7">
            <a:extLst>
              <a:ext uri="{FF2B5EF4-FFF2-40B4-BE49-F238E27FC236}">
                <a16:creationId xmlns:a16="http://schemas.microsoft.com/office/drawing/2014/main" id="{A78589A6-5AE2-4CE2-97EC-ACCD122EE34F}"/>
              </a:ext>
            </a:extLst>
          </p:cNvPr>
          <p:cNvSpPr/>
          <p:nvPr/>
        </p:nvSpPr>
        <p:spPr>
          <a:xfrm>
            <a:off x="5318696" y="1585486"/>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14" name="TextBox 113">
            <a:extLst>
              <a:ext uri="{FF2B5EF4-FFF2-40B4-BE49-F238E27FC236}">
                <a16:creationId xmlns:a16="http://schemas.microsoft.com/office/drawing/2014/main" id="{6046B623-6A25-4C0C-B6E2-548E6A92A0BA}"/>
              </a:ext>
            </a:extLst>
          </p:cNvPr>
          <p:cNvSpPr txBox="1"/>
          <p:nvPr/>
        </p:nvSpPr>
        <p:spPr>
          <a:xfrm>
            <a:off x="5168819" y="3050297"/>
            <a:ext cx="17152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In-Market Vehicle Buyers</a:t>
            </a:r>
          </a:p>
        </p:txBody>
      </p:sp>
      <p:sp>
        <p:nvSpPr>
          <p:cNvPr id="115" name="TextBox 114">
            <a:extLst>
              <a:ext uri="{FF2B5EF4-FFF2-40B4-BE49-F238E27FC236}">
                <a16:creationId xmlns:a16="http://schemas.microsoft.com/office/drawing/2014/main" id="{F8550700-15F4-4595-BA54-D5B37B8DE170}"/>
              </a:ext>
            </a:extLst>
          </p:cNvPr>
          <p:cNvSpPr txBox="1"/>
          <p:nvPr/>
        </p:nvSpPr>
        <p:spPr>
          <a:xfrm>
            <a:off x="7155924" y="3050297"/>
            <a:ext cx="136677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Beauty Enthusiasts</a:t>
            </a:r>
          </a:p>
        </p:txBody>
      </p:sp>
      <p:sp>
        <p:nvSpPr>
          <p:cNvPr id="116" name="TextBox 115">
            <a:extLst>
              <a:ext uri="{FF2B5EF4-FFF2-40B4-BE49-F238E27FC236}">
                <a16:creationId xmlns:a16="http://schemas.microsoft.com/office/drawing/2014/main" id="{B0A8BE4C-7C99-4F07-A926-934D00602A54}"/>
              </a:ext>
            </a:extLst>
          </p:cNvPr>
          <p:cNvSpPr txBox="1"/>
          <p:nvPr/>
        </p:nvSpPr>
        <p:spPr>
          <a:xfrm>
            <a:off x="8682988" y="3050297"/>
            <a:ext cx="14869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Mobile Gamers</a:t>
            </a:r>
          </a:p>
        </p:txBody>
      </p:sp>
      <p:pic>
        <p:nvPicPr>
          <p:cNvPr id="23" name="Picture 22" descr="Logo&#10;&#10;Description automatically generated">
            <a:extLst>
              <a:ext uri="{FF2B5EF4-FFF2-40B4-BE49-F238E27FC236}">
                <a16:creationId xmlns:a16="http://schemas.microsoft.com/office/drawing/2014/main" id="{23FB8DF0-1E2F-4EBB-8E4D-EA00AC5B8B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20948" y="1906982"/>
            <a:ext cx="579806" cy="579806"/>
          </a:xfrm>
          <a:prstGeom prst="rect">
            <a:avLst/>
          </a:prstGeom>
        </p:spPr>
      </p:pic>
      <p:pic>
        <p:nvPicPr>
          <p:cNvPr id="30" name="Picture 29" descr="Icon&#10;&#10;Description automatically generated">
            <a:extLst>
              <a:ext uri="{FF2B5EF4-FFF2-40B4-BE49-F238E27FC236}">
                <a16:creationId xmlns:a16="http://schemas.microsoft.com/office/drawing/2014/main" id="{D84D1AB3-408B-47BB-A3D9-8383525C73C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43413" y="1697937"/>
            <a:ext cx="644254" cy="644254"/>
          </a:xfrm>
          <a:prstGeom prst="rect">
            <a:avLst/>
          </a:prstGeom>
        </p:spPr>
      </p:pic>
      <p:pic>
        <p:nvPicPr>
          <p:cNvPr id="38" name="Picture 37" descr="Icon&#10;&#10;Description automatically generated">
            <a:extLst>
              <a:ext uri="{FF2B5EF4-FFF2-40B4-BE49-F238E27FC236}">
                <a16:creationId xmlns:a16="http://schemas.microsoft.com/office/drawing/2014/main" id="{3A64A54A-BB31-41C7-A5DC-869807C052B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53733" y="1647245"/>
            <a:ext cx="744088" cy="744088"/>
          </a:xfrm>
          <a:prstGeom prst="rect">
            <a:avLst/>
          </a:prstGeom>
        </p:spPr>
      </p:pic>
      <p:pic>
        <p:nvPicPr>
          <p:cNvPr id="41" name="Picture 40" descr="Logo, icon&#10;&#10;Description automatically generated">
            <a:extLst>
              <a:ext uri="{FF2B5EF4-FFF2-40B4-BE49-F238E27FC236}">
                <a16:creationId xmlns:a16="http://schemas.microsoft.com/office/drawing/2014/main" id="{FB8448BC-D1A3-460F-AE1C-D72E6D7BEFB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678171" y="2682269"/>
            <a:ext cx="665360" cy="369844"/>
          </a:xfrm>
          <a:prstGeom prst="rect">
            <a:avLst/>
          </a:prstGeom>
        </p:spPr>
      </p:pic>
      <p:pic>
        <p:nvPicPr>
          <p:cNvPr id="126" name="Picture 125" descr="Icon&#10;&#10;Description automatically generated">
            <a:extLst>
              <a:ext uri="{FF2B5EF4-FFF2-40B4-BE49-F238E27FC236}">
                <a16:creationId xmlns:a16="http://schemas.microsoft.com/office/drawing/2014/main" id="{CCE25400-2D47-46EE-B564-D91AC99F36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86053" y="2548835"/>
            <a:ext cx="506520" cy="506520"/>
          </a:xfrm>
          <a:prstGeom prst="rect">
            <a:avLst/>
          </a:prstGeom>
        </p:spPr>
      </p:pic>
      <p:pic>
        <p:nvPicPr>
          <p:cNvPr id="128" name="Picture 127" descr="Icon&#10;&#10;Description automatically generated">
            <a:extLst>
              <a:ext uri="{FF2B5EF4-FFF2-40B4-BE49-F238E27FC236}">
                <a16:creationId xmlns:a16="http://schemas.microsoft.com/office/drawing/2014/main" id="{AD28124B-7D60-4C87-BF26-4418B7B7A8D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104219" y="2599166"/>
            <a:ext cx="644453" cy="406847"/>
          </a:xfrm>
          <a:prstGeom prst="rect">
            <a:avLst/>
          </a:prstGeom>
        </p:spPr>
      </p:pic>
      <p:sp>
        <p:nvSpPr>
          <p:cNvPr id="147" name="Rectangle: Rounded Corners 146">
            <a:extLst>
              <a:ext uri="{FF2B5EF4-FFF2-40B4-BE49-F238E27FC236}">
                <a16:creationId xmlns:a16="http://schemas.microsoft.com/office/drawing/2014/main" id="{B9B5B2E9-9CFB-4179-8E81-C47F7C555999}"/>
              </a:ext>
            </a:extLst>
          </p:cNvPr>
          <p:cNvSpPr/>
          <p:nvPr/>
        </p:nvSpPr>
        <p:spPr>
          <a:xfrm>
            <a:off x="5037643" y="3472095"/>
            <a:ext cx="6782097" cy="1423514"/>
          </a:xfrm>
          <a:prstGeom prst="roundRect">
            <a:avLst/>
          </a:prstGeom>
          <a:solidFill>
            <a:srgbClr val="E2E8F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05885D2-0EBB-4593-A70D-E7DBE6D1D007}"/>
              </a:ext>
            </a:extLst>
          </p:cNvPr>
          <p:cNvSpPr txBox="1"/>
          <p:nvPr/>
        </p:nvSpPr>
        <p:spPr>
          <a:xfrm>
            <a:off x="6114012" y="4543747"/>
            <a:ext cx="9311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Physicians</a:t>
            </a:r>
          </a:p>
        </p:txBody>
      </p:sp>
      <p:sp>
        <p:nvSpPr>
          <p:cNvPr id="63" name="TextBox 62">
            <a:extLst>
              <a:ext uri="{FF2B5EF4-FFF2-40B4-BE49-F238E27FC236}">
                <a16:creationId xmlns:a16="http://schemas.microsoft.com/office/drawing/2014/main" id="{AEC7C509-AC6C-4830-AC63-FCFA1D2B4BF0}"/>
              </a:ext>
            </a:extLst>
          </p:cNvPr>
          <p:cNvSpPr txBox="1"/>
          <p:nvPr/>
        </p:nvSpPr>
        <p:spPr>
          <a:xfrm>
            <a:off x="7513064" y="4538449"/>
            <a:ext cx="175581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Health-Conscious Adults</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2" name="object 4">
            <a:extLst>
              <a:ext uri="{FF2B5EF4-FFF2-40B4-BE49-F238E27FC236}">
                <a16:creationId xmlns:a16="http://schemas.microsoft.com/office/drawing/2014/main" id="{9CBF8269-9EBC-4B50-8FF0-6B9B04896170}"/>
              </a:ext>
            </a:extLst>
          </p:cNvPr>
          <p:cNvSpPr txBox="1"/>
          <p:nvPr/>
        </p:nvSpPr>
        <p:spPr>
          <a:xfrm>
            <a:off x="5281000" y="3601007"/>
            <a:ext cx="6193016"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1F1A62"/>
                </a:solidFill>
                <a:latin typeface="Helvetica" panose="020B0403020202020204" pitchFamily="34" charset="0"/>
              </a:rPr>
              <a:t>Personal Characteristics</a:t>
            </a:r>
            <a:endPar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03" name="object 7">
            <a:extLst>
              <a:ext uri="{FF2B5EF4-FFF2-40B4-BE49-F238E27FC236}">
                <a16:creationId xmlns:a16="http://schemas.microsoft.com/office/drawing/2014/main" id="{E262CAAF-71E7-4EDE-9B94-6637692AD8B6}"/>
              </a:ext>
            </a:extLst>
          </p:cNvPr>
          <p:cNvSpPr/>
          <p:nvPr/>
        </p:nvSpPr>
        <p:spPr>
          <a:xfrm>
            <a:off x="5304276" y="3610857"/>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29" name="TextBox 128">
            <a:extLst>
              <a:ext uri="{FF2B5EF4-FFF2-40B4-BE49-F238E27FC236}">
                <a16:creationId xmlns:a16="http://schemas.microsoft.com/office/drawing/2014/main" id="{F37B014A-3745-4320-9B27-106CEA906AA6}"/>
              </a:ext>
            </a:extLst>
          </p:cNvPr>
          <p:cNvSpPr txBox="1"/>
          <p:nvPr/>
        </p:nvSpPr>
        <p:spPr>
          <a:xfrm>
            <a:off x="9547697" y="4544875"/>
            <a:ext cx="175581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Expectant Mothers</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31" name="Picture 130" descr="Icon&#10;&#10;Description automatically generated">
            <a:extLst>
              <a:ext uri="{FF2B5EF4-FFF2-40B4-BE49-F238E27FC236}">
                <a16:creationId xmlns:a16="http://schemas.microsoft.com/office/drawing/2014/main" id="{480CFC8B-76FE-4DD6-A6A6-38A6EA2DE3E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45399" y="3910658"/>
            <a:ext cx="625872" cy="625872"/>
          </a:xfrm>
          <a:prstGeom prst="rect">
            <a:avLst/>
          </a:prstGeom>
        </p:spPr>
      </p:pic>
      <p:pic>
        <p:nvPicPr>
          <p:cNvPr id="133" name="Picture 132" descr="Icon&#10;&#10;Description automatically generated">
            <a:extLst>
              <a:ext uri="{FF2B5EF4-FFF2-40B4-BE49-F238E27FC236}">
                <a16:creationId xmlns:a16="http://schemas.microsoft.com/office/drawing/2014/main" id="{77F5339F-C157-4FFF-B55D-DD1B4FD487C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58136" y="3908846"/>
            <a:ext cx="655730" cy="655730"/>
          </a:xfrm>
          <a:prstGeom prst="rect">
            <a:avLst/>
          </a:prstGeom>
        </p:spPr>
      </p:pic>
      <p:pic>
        <p:nvPicPr>
          <p:cNvPr id="135" name="Picture 134" descr="Icon&#10;&#10;Description automatically generated">
            <a:extLst>
              <a:ext uri="{FF2B5EF4-FFF2-40B4-BE49-F238E27FC236}">
                <a16:creationId xmlns:a16="http://schemas.microsoft.com/office/drawing/2014/main" id="{D1AF5E34-ECE1-4BC3-9064-694869682C8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76260" y="3808912"/>
            <a:ext cx="758962" cy="758962"/>
          </a:xfrm>
          <a:prstGeom prst="rect">
            <a:avLst/>
          </a:prstGeom>
        </p:spPr>
      </p:pic>
      <p:sp>
        <p:nvSpPr>
          <p:cNvPr id="148" name="Rectangle: Rounded Corners 147">
            <a:extLst>
              <a:ext uri="{FF2B5EF4-FFF2-40B4-BE49-F238E27FC236}">
                <a16:creationId xmlns:a16="http://schemas.microsoft.com/office/drawing/2014/main" id="{567DB384-B630-44AA-9680-ECA199770006}"/>
              </a:ext>
            </a:extLst>
          </p:cNvPr>
          <p:cNvSpPr/>
          <p:nvPr/>
        </p:nvSpPr>
        <p:spPr>
          <a:xfrm>
            <a:off x="5037642" y="5040708"/>
            <a:ext cx="6782097" cy="1423514"/>
          </a:xfrm>
          <a:prstGeom prst="roundRect">
            <a:avLst/>
          </a:prstGeom>
          <a:solidFill>
            <a:srgbClr val="E2E8F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824BDD27-B783-4E5E-B25E-4BCD5BAED7C8}"/>
              </a:ext>
            </a:extLst>
          </p:cNvPr>
          <p:cNvSpPr txBox="1"/>
          <p:nvPr/>
        </p:nvSpPr>
        <p:spPr>
          <a:xfrm>
            <a:off x="5037644" y="6112035"/>
            <a:ext cx="17031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Entertainment</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6" name="object 4">
            <a:extLst>
              <a:ext uri="{FF2B5EF4-FFF2-40B4-BE49-F238E27FC236}">
                <a16:creationId xmlns:a16="http://schemas.microsoft.com/office/drawing/2014/main" id="{39C8500C-AA35-445F-A6AD-767E26CF2DF8}"/>
              </a:ext>
            </a:extLst>
          </p:cNvPr>
          <p:cNvSpPr txBox="1"/>
          <p:nvPr/>
        </p:nvSpPr>
        <p:spPr>
          <a:xfrm>
            <a:off x="5232275" y="5152796"/>
            <a:ext cx="6193016" cy="267158"/>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1F1A62"/>
                </a:solidFill>
                <a:latin typeface="Helvetica" panose="020B0403020202020204" pitchFamily="34" charset="0"/>
              </a:rPr>
              <a:t>TV Viewing Behaviors</a:t>
            </a:r>
            <a:endPar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107" name="object 7">
            <a:extLst>
              <a:ext uri="{FF2B5EF4-FFF2-40B4-BE49-F238E27FC236}">
                <a16:creationId xmlns:a16="http://schemas.microsoft.com/office/drawing/2014/main" id="{F87ECE48-DCE3-4D57-9585-9FC173825623}"/>
              </a:ext>
            </a:extLst>
          </p:cNvPr>
          <p:cNvSpPr/>
          <p:nvPr/>
        </p:nvSpPr>
        <p:spPr>
          <a:xfrm>
            <a:off x="5255551" y="5162646"/>
            <a:ext cx="758962"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20" name="TextBox 119">
            <a:extLst>
              <a:ext uri="{FF2B5EF4-FFF2-40B4-BE49-F238E27FC236}">
                <a16:creationId xmlns:a16="http://schemas.microsoft.com/office/drawing/2014/main" id="{DA632431-7657-43F6-A94F-FC2E8C1D2FC6}"/>
              </a:ext>
            </a:extLst>
          </p:cNvPr>
          <p:cNvSpPr txBox="1"/>
          <p:nvPr/>
        </p:nvSpPr>
        <p:spPr>
          <a:xfrm>
            <a:off x="6222059" y="6106268"/>
            <a:ext cx="17031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News</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1" name="TextBox 120">
            <a:extLst>
              <a:ext uri="{FF2B5EF4-FFF2-40B4-BE49-F238E27FC236}">
                <a16:creationId xmlns:a16="http://schemas.microsoft.com/office/drawing/2014/main" id="{D02C9D36-43C2-4A1F-8365-A29AF0518D90}"/>
              </a:ext>
            </a:extLst>
          </p:cNvPr>
          <p:cNvSpPr txBox="1"/>
          <p:nvPr/>
        </p:nvSpPr>
        <p:spPr>
          <a:xfrm>
            <a:off x="7444574" y="6113635"/>
            <a:ext cx="17031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Award Shows</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2" name="TextBox 121">
            <a:extLst>
              <a:ext uri="{FF2B5EF4-FFF2-40B4-BE49-F238E27FC236}">
                <a16:creationId xmlns:a16="http://schemas.microsoft.com/office/drawing/2014/main" id="{372445D5-B962-4276-B50C-D2CF4C451991}"/>
              </a:ext>
            </a:extLst>
          </p:cNvPr>
          <p:cNvSpPr txBox="1"/>
          <p:nvPr/>
        </p:nvSpPr>
        <p:spPr>
          <a:xfrm>
            <a:off x="8905214" y="6113635"/>
            <a:ext cx="17031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Heavy Viewers</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3" name="TextBox 122">
            <a:extLst>
              <a:ext uri="{FF2B5EF4-FFF2-40B4-BE49-F238E27FC236}">
                <a16:creationId xmlns:a16="http://schemas.microsoft.com/office/drawing/2014/main" id="{B37F3B38-AF44-4AB2-930B-FABB01DF34C9}"/>
              </a:ext>
            </a:extLst>
          </p:cNvPr>
          <p:cNvSpPr txBox="1"/>
          <p:nvPr/>
        </p:nvSpPr>
        <p:spPr>
          <a:xfrm>
            <a:off x="10194405" y="6113635"/>
            <a:ext cx="17031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Non-Heavy Viewers</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37" name="Picture 136" descr="Icon&#10;&#10;Description automatically generated">
            <a:extLst>
              <a:ext uri="{FF2B5EF4-FFF2-40B4-BE49-F238E27FC236}">
                <a16:creationId xmlns:a16="http://schemas.microsoft.com/office/drawing/2014/main" id="{03806F91-7CA7-4411-B4F3-F7A91A56CD3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68524" y="5575024"/>
            <a:ext cx="470913" cy="470913"/>
          </a:xfrm>
          <a:prstGeom prst="rect">
            <a:avLst/>
          </a:prstGeom>
        </p:spPr>
      </p:pic>
      <p:pic>
        <p:nvPicPr>
          <p:cNvPr id="139" name="Picture 138" descr="Icon&#10;&#10;Description automatically generated">
            <a:extLst>
              <a:ext uri="{FF2B5EF4-FFF2-40B4-BE49-F238E27FC236}">
                <a16:creationId xmlns:a16="http://schemas.microsoft.com/office/drawing/2014/main" id="{D17D23EC-35C8-4B70-B09E-C8DDB490003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769466" y="5534928"/>
            <a:ext cx="551375" cy="551375"/>
          </a:xfrm>
          <a:prstGeom prst="rect">
            <a:avLst/>
          </a:prstGeom>
        </p:spPr>
      </p:pic>
      <p:pic>
        <p:nvPicPr>
          <p:cNvPr id="141" name="Picture 140" descr="Icon&#10;&#10;Description automatically generated">
            <a:extLst>
              <a:ext uri="{FF2B5EF4-FFF2-40B4-BE49-F238E27FC236}">
                <a16:creationId xmlns:a16="http://schemas.microsoft.com/office/drawing/2014/main" id="{9686FFE7-A03C-4876-833B-81125DCC345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32560" y="5448208"/>
            <a:ext cx="657763" cy="657763"/>
          </a:xfrm>
          <a:prstGeom prst="rect">
            <a:avLst/>
          </a:prstGeom>
        </p:spPr>
      </p:pic>
      <p:pic>
        <p:nvPicPr>
          <p:cNvPr id="143" name="Picture 142" descr="Icon&#10;&#10;Description automatically generated">
            <a:extLst>
              <a:ext uri="{FF2B5EF4-FFF2-40B4-BE49-F238E27FC236}">
                <a16:creationId xmlns:a16="http://schemas.microsoft.com/office/drawing/2014/main" id="{D7467FC7-974A-4356-AA65-6AB992ADD8F7}"/>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9353771" y="5497923"/>
            <a:ext cx="657763" cy="587040"/>
          </a:xfrm>
          <a:prstGeom prst="rect">
            <a:avLst/>
          </a:prstGeom>
        </p:spPr>
      </p:pic>
      <p:pic>
        <p:nvPicPr>
          <p:cNvPr id="145" name="Picture 144" descr="Icon&#10;&#10;Description automatically generated">
            <a:extLst>
              <a:ext uri="{FF2B5EF4-FFF2-40B4-BE49-F238E27FC236}">
                <a16:creationId xmlns:a16="http://schemas.microsoft.com/office/drawing/2014/main" id="{3EAEEC3F-6CC2-497D-ADB8-05493676A06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792330" y="5540157"/>
            <a:ext cx="535108" cy="535108"/>
          </a:xfrm>
          <a:prstGeom prst="rect">
            <a:avLst/>
          </a:prstGeom>
        </p:spPr>
      </p:pic>
      <p:sp>
        <p:nvSpPr>
          <p:cNvPr id="50" name="TextBox 49">
            <a:extLst>
              <a:ext uri="{FF2B5EF4-FFF2-40B4-BE49-F238E27FC236}">
                <a16:creationId xmlns:a16="http://schemas.microsoft.com/office/drawing/2014/main" id="{433715CE-C427-484D-B602-30B21188DED4}"/>
              </a:ext>
            </a:extLst>
          </p:cNvPr>
          <p:cNvSpPr txBox="1"/>
          <p:nvPr/>
        </p:nvSpPr>
        <p:spPr>
          <a:xfrm>
            <a:off x="4854844" y="547815"/>
            <a:ext cx="6570447" cy="830997"/>
          </a:xfrm>
          <a:prstGeom prst="rect">
            <a:avLst/>
          </a:prstGeom>
          <a:noFill/>
        </p:spPr>
        <p:txBody>
          <a:bodyPr wrap="square" rtlCol="0">
            <a:spAutoFit/>
          </a:bodyPr>
          <a:lstStyle/>
          <a:p>
            <a:pPr marL="285750" indent="-285750">
              <a:buBlip>
                <a:blip r:embed="rId19"/>
              </a:buBlip>
              <a:defRPr/>
            </a:pPr>
            <a:r>
              <a:rPr lang="en-US" sz="1600">
                <a:solidFill>
                  <a:srgbClr val="002060"/>
                </a:solidFill>
                <a:latin typeface="Helvetica" panose="020B0604020202020204" pitchFamily="2" charset="0"/>
                <a:cs typeface="Calibri" panose="020F0502020204030204" pitchFamily="34" charset="0"/>
              </a:rPr>
              <a:t>With audience-based buying, marketers can</a:t>
            </a:r>
            <a:r>
              <a:rPr lang="en-US" sz="1600">
                <a:solidFill>
                  <a:srgbClr val="ED3C8D"/>
                </a:solidFill>
                <a:latin typeface="Helvetica" panose="020B0604020202020204" pitchFamily="2" charset="0"/>
                <a:cs typeface="Calibri" panose="020F0502020204030204" pitchFamily="34" charset="0"/>
              </a:rPr>
              <a:t> target beyond traditional demographics </a:t>
            </a:r>
            <a:r>
              <a:rPr lang="en-US" sz="1600">
                <a:solidFill>
                  <a:srgbClr val="002060"/>
                </a:solidFill>
                <a:latin typeface="Helvetica" panose="020B0604020202020204" pitchFamily="2" charset="0"/>
                <a:cs typeface="Calibri" panose="020F0502020204030204" pitchFamily="34" charset="0"/>
              </a:rPr>
              <a:t>via data-driven targets based on </a:t>
            </a:r>
            <a:r>
              <a:rPr lang="en-US" sz="1600">
                <a:solidFill>
                  <a:srgbClr val="ED3C8D"/>
                </a:solidFill>
                <a:latin typeface="Helvetica" panose="020B0604020202020204" pitchFamily="2" charset="0"/>
                <a:cs typeface="Calibri" panose="020F0502020204030204" pitchFamily="34" charset="0"/>
              </a:rPr>
              <a:t>buying habits</a:t>
            </a:r>
            <a:r>
              <a:rPr lang="en-US" sz="1600">
                <a:solidFill>
                  <a:srgbClr val="002060"/>
                </a:solidFill>
                <a:latin typeface="Helvetica" panose="020B0604020202020204" pitchFamily="2" charset="0"/>
                <a:cs typeface="Calibri" panose="020F0502020204030204" pitchFamily="34" charset="0"/>
              </a:rPr>
              <a:t>, </a:t>
            </a:r>
            <a:r>
              <a:rPr lang="en-US" sz="1600">
                <a:solidFill>
                  <a:srgbClr val="ED3C8D"/>
                </a:solidFill>
                <a:latin typeface="Helvetica" panose="020B0604020202020204" pitchFamily="2" charset="0"/>
                <a:cs typeface="Calibri" panose="020F0502020204030204" pitchFamily="34" charset="0"/>
              </a:rPr>
              <a:t>personal characteristics </a:t>
            </a:r>
            <a:r>
              <a:rPr lang="en-US" sz="1600">
                <a:solidFill>
                  <a:srgbClr val="1F1A62"/>
                </a:solidFill>
                <a:latin typeface="Helvetica" panose="020B0604020202020204" pitchFamily="2" charset="0"/>
                <a:cs typeface="Calibri" panose="020F0502020204030204" pitchFamily="34" charset="0"/>
              </a:rPr>
              <a:t>and</a:t>
            </a:r>
            <a:r>
              <a:rPr lang="en-US" sz="1600">
                <a:solidFill>
                  <a:srgbClr val="ED3C8D"/>
                </a:solidFill>
                <a:latin typeface="Helvetica" panose="020B0604020202020204" pitchFamily="2" charset="0"/>
                <a:cs typeface="Calibri" panose="020F0502020204030204" pitchFamily="34" charset="0"/>
              </a:rPr>
              <a:t> TV viewing behaviors</a:t>
            </a:r>
          </a:p>
        </p:txBody>
      </p:sp>
      <p:pic>
        <p:nvPicPr>
          <p:cNvPr id="6" name="Picture 5" descr="Icon&#10;&#10;Description automatically generated">
            <a:extLst>
              <a:ext uri="{FF2B5EF4-FFF2-40B4-BE49-F238E27FC236}">
                <a16:creationId xmlns:a16="http://schemas.microsoft.com/office/drawing/2014/main" id="{BA5A6A16-BBCD-4CA5-AF64-459F4B9C9834}"/>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624319" y="1729841"/>
            <a:ext cx="572623" cy="572623"/>
          </a:xfrm>
          <a:prstGeom prst="rect">
            <a:avLst/>
          </a:prstGeom>
        </p:spPr>
      </p:pic>
      <p:sp>
        <p:nvSpPr>
          <p:cNvPr id="53" name="TextBox 52">
            <a:extLst>
              <a:ext uri="{FF2B5EF4-FFF2-40B4-BE49-F238E27FC236}">
                <a16:creationId xmlns:a16="http://schemas.microsoft.com/office/drawing/2014/main" id="{619CC545-0433-47E4-961D-AAE773DC406A}"/>
              </a:ext>
            </a:extLst>
          </p:cNvPr>
          <p:cNvSpPr txBox="1"/>
          <p:nvPr/>
        </p:nvSpPr>
        <p:spPr>
          <a:xfrm>
            <a:off x="10203305" y="2292936"/>
            <a:ext cx="141465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1B1464"/>
                </a:solidFill>
                <a:latin typeface="Helvetica" panose="020B0403020202020204" pitchFamily="34" charset="0"/>
              </a:rPr>
              <a:t>Resort Travelers</a:t>
            </a:r>
            <a:endPar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0" name="Picture 9" descr="Icon&#10;&#10;Description automatically generated">
            <a:extLst>
              <a:ext uri="{FF2B5EF4-FFF2-40B4-BE49-F238E27FC236}">
                <a16:creationId xmlns:a16="http://schemas.microsoft.com/office/drawing/2014/main" id="{CF210E88-6B43-4138-B370-7F4BD472D0D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642915" y="2451739"/>
            <a:ext cx="531004" cy="531004"/>
          </a:xfrm>
          <a:prstGeom prst="rect">
            <a:avLst/>
          </a:prstGeom>
        </p:spPr>
      </p:pic>
      <p:sp>
        <p:nvSpPr>
          <p:cNvPr id="55" name="TextBox 54">
            <a:extLst>
              <a:ext uri="{FF2B5EF4-FFF2-40B4-BE49-F238E27FC236}">
                <a16:creationId xmlns:a16="http://schemas.microsoft.com/office/drawing/2014/main" id="{551C0578-1E22-4C04-8C15-08A3C4D5D63C}"/>
              </a:ext>
            </a:extLst>
          </p:cNvPr>
          <p:cNvSpPr txBox="1"/>
          <p:nvPr/>
        </p:nvSpPr>
        <p:spPr>
          <a:xfrm>
            <a:off x="10167173" y="2906410"/>
            <a:ext cx="14869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Home Improvement Shoppers</a:t>
            </a:r>
          </a:p>
        </p:txBody>
      </p:sp>
    </p:spTree>
    <p:extLst>
      <p:ext uri="{BB962C8B-B14F-4D97-AF65-F5344CB8AC3E}">
        <p14:creationId xmlns:p14="http://schemas.microsoft.com/office/powerpoint/2010/main" val="3714262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E850BD-F43E-4AC5-90A1-34532CB24D49}"/>
              </a:ext>
            </a:extLst>
          </p:cNvPr>
          <p:cNvSpPr/>
          <p:nvPr/>
        </p:nvSpPr>
        <p:spPr>
          <a:xfrm>
            <a:off x="4729163" y="141839"/>
            <a:ext cx="6220488"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1F1A62"/>
                </a:solidFill>
                <a:effectLst/>
                <a:uLnTx/>
                <a:uFillTx/>
                <a:latin typeface="Helvetica" panose="020B0604020202020204" pitchFamily="2" charset="0"/>
                <a:ea typeface="+mn-ea"/>
                <a:cs typeface="Calibri" panose="020F0502020204030204" pitchFamily="34" charset="0"/>
              </a:rPr>
              <a:t>What TV platforms can you buy on?</a:t>
            </a:r>
            <a:endParaRPr kumimoji="0" lang="en-US" sz="2300" b="0" i="0" u="none" strike="noStrike" kern="1200" cap="none" spc="0" normalizeH="0" baseline="0" noProof="0">
              <a:ln>
                <a:noFill/>
              </a:ln>
              <a:solidFill>
                <a:srgbClr val="1F1A62"/>
              </a:solidFill>
              <a:effectLst/>
              <a:uLnTx/>
              <a:uFillTx/>
              <a:latin typeface="Helvetica" panose="020B0604020202020204" pitchFamily="2" charset="0"/>
              <a:ea typeface="+mn-ea"/>
              <a:cs typeface="+mn-cs"/>
            </a:endParaRP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6" name="Picture 5">
            <a:extLst>
              <a:ext uri="{FF2B5EF4-FFF2-40B4-BE49-F238E27FC236}">
                <a16:creationId xmlns:a16="http://schemas.microsoft.com/office/drawing/2014/main" id="{4EEA8BDC-DCBF-4970-95EB-7F6FF02A86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612"/>
            <a:ext cx="4729162" cy="6855388"/>
          </a:xfrm>
          <a:prstGeom prst="rect">
            <a:avLst/>
          </a:prstGeom>
        </p:spPr>
      </p:pic>
      <p:sp>
        <p:nvSpPr>
          <p:cNvPr id="25" name="Rectangle 24">
            <a:extLst>
              <a:ext uri="{FF2B5EF4-FFF2-40B4-BE49-F238E27FC236}">
                <a16:creationId xmlns:a16="http://schemas.microsoft.com/office/drawing/2014/main" id="{EC1C82BE-FB41-4E55-8648-C3B48A7EA991}"/>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27" name="Picture 26">
            <a:extLst>
              <a:ext uri="{FF2B5EF4-FFF2-40B4-BE49-F238E27FC236}">
                <a16:creationId xmlns:a16="http://schemas.microsoft.com/office/drawing/2014/main" id="{060EF0CB-DD96-4F5B-85A1-E508B38224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9" name="Slide Number Placeholder 5">
            <a:extLst>
              <a:ext uri="{FF2B5EF4-FFF2-40B4-BE49-F238E27FC236}">
                <a16:creationId xmlns:a16="http://schemas.microsoft.com/office/drawing/2014/main" id="{9F435070-9B8D-43FA-B318-8B9DBCCD1B7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1" name="Rectangle 30">
            <a:extLst>
              <a:ext uri="{FF2B5EF4-FFF2-40B4-BE49-F238E27FC236}">
                <a16:creationId xmlns:a16="http://schemas.microsoft.com/office/drawing/2014/main" id="{75F48205-4955-4D90-A567-990E34F52E70}"/>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graphicFrame>
        <p:nvGraphicFramePr>
          <p:cNvPr id="17" name="Chart 16">
            <a:extLst>
              <a:ext uri="{FF2B5EF4-FFF2-40B4-BE49-F238E27FC236}">
                <a16:creationId xmlns:a16="http://schemas.microsoft.com/office/drawing/2014/main" id="{EF707B29-02E8-47A5-8F15-9B3259F80AB3}"/>
              </a:ext>
            </a:extLst>
          </p:cNvPr>
          <p:cNvGraphicFramePr/>
          <p:nvPr/>
        </p:nvGraphicFramePr>
        <p:xfrm>
          <a:off x="4779247" y="1548998"/>
          <a:ext cx="7042324" cy="4297361"/>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a:extLst>
              <a:ext uri="{FF2B5EF4-FFF2-40B4-BE49-F238E27FC236}">
                <a16:creationId xmlns:a16="http://schemas.microsoft.com/office/drawing/2014/main" id="{A557FB89-D04B-4839-A8E2-A7B71DA18C70}"/>
              </a:ext>
            </a:extLst>
          </p:cNvPr>
          <p:cNvSpPr/>
          <p:nvPr/>
        </p:nvSpPr>
        <p:spPr>
          <a:xfrm>
            <a:off x="9588339" y="1666763"/>
            <a:ext cx="216944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Data-Driven Linear TV</a:t>
            </a:r>
            <a:endPar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mn-cs"/>
            </a:endParaRPr>
          </a:p>
        </p:txBody>
      </p:sp>
      <p:sp>
        <p:nvSpPr>
          <p:cNvPr id="11" name="Rectangle 10">
            <a:extLst>
              <a:ext uri="{FF2B5EF4-FFF2-40B4-BE49-F238E27FC236}">
                <a16:creationId xmlns:a16="http://schemas.microsoft.com/office/drawing/2014/main" id="{9C8CFDA0-A24B-48F5-81C7-CBAF7D3BE246}"/>
              </a:ext>
            </a:extLst>
          </p:cNvPr>
          <p:cNvSpPr/>
          <p:nvPr/>
        </p:nvSpPr>
        <p:spPr>
          <a:xfrm>
            <a:off x="10808602" y="3032640"/>
            <a:ext cx="125583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Addressable TV</a:t>
            </a:r>
            <a:endPar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mn-cs"/>
            </a:endParaRPr>
          </a:p>
        </p:txBody>
      </p:sp>
      <p:sp>
        <p:nvSpPr>
          <p:cNvPr id="12" name="Rectangle 11">
            <a:extLst>
              <a:ext uri="{FF2B5EF4-FFF2-40B4-BE49-F238E27FC236}">
                <a16:creationId xmlns:a16="http://schemas.microsoft.com/office/drawing/2014/main" id="{05CC6338-9929-4373-91E0-B020665A821B}"/>
              </a:ext>
            </a:extLst>
          </p:cNvPr>
          <p:cNvSpPr/>
          <p:nvPr/>
        </p:nvSpPr>
        <p:spPr>
          <a:xfrm>
            <a:off x="10506358" y="4755876"/>
            <a:ext cx="146415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Connected TV</a:t>
            </a:r>
            <a:endPar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mn-cs"/>
            </a:endParaRPr>
          </a:p>
        </p:txBody>
      </p:sp>
      <p:sp>
        <p:nvSpPr>
          <p:cNvPr id="13" name="Rectangle 12">
            <a:extLst>
              <a:ext uri="{FF2B5EF4-FFF2-40B4-BE49-F238E27FC236}">
                <a16:creationId xmlns:a16="http://schemas.microsoft.com/office/drawing/2014/main" id="{06B80905-44BF-4F30-9264-B36BB9F50DB2}"/>
              </a:ext>
            </a:extLst>
          </p:cNvPr>
          <p:cNvSpPr/>
          <p:nvPr/>
        </p:nvSpPr>
        <p:spPr>
          <a:xfrm>
            <a:off x="4896805" y="3032640"/>
            <a:ext cx="1209264"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Mobile / Digital (FEP*)</a:t>
            </a:r>
            <a:endPar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mn-cs"/>
            </a:endParaRPr>
          </a:p>
        </p:txBody>
      </p:sp>
      <p:sp>
        <p:nvSpPr>
          <p:cNvPr id="14" name="Rectangle 13">
            <a:extLst>
              <a:ext uri="{FF2B5EF4-FFF2-40B4-BE49-F238E27FC236}">
                <a16:creationId xmlns:a16="http://schemas.microsoft.com/office/drawing/2014/main" id="{7BE1BF36-5DCC-4580-843D-CB0B32EB54BB}"/>
              </a:ext>
            </a:extLst>
          </p:cNvPr>
          <p:cNvSpPr/>
          <p:nvPr/>
        </p:nvSpPr>
        <p:spPr>
          <a:xfrm>
            <a:off x="5290920" y="1666763"/>
            <a:ext cx="172766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Programmatic TV</a:t>
            </a:r>
            <a:endPar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mn-cs"/>
            </a:endParaRPr>
          </a:p>
        </p:txBody>
      </p:sp>
      <p:pic>
        <p:nvPicPr>
          <p:cNvPr id="18" name="Picture 17" descr="Logo, icon&#10;&#10;Description automatically generated">
            <a:extLst>
              <a:ext uri="{FF2B5EF4-FFF2-40B4-BE49-F238E27FC236}">
                <a16:creationId xmlns:a16="http://schemas.microsoft.com/office/drawing/2014/main" id="{9E285580-88D7-4B0E-8285-00D7F7EE881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15881" y="1488847"/>
            <a:ext cx="905674" cy="905674"/>
          </a:xfrm>
          <a:prstGeom prst="rect">
            <a:avLst/>
          </a:prstGeom>
        </p:spPr>
      </p:pic>
      <p:grpSp>
        <p:nvGrpSpPr>
          <p:cNvPr id="24" name="Group 23">
            <a:extLst>
              <a:ext uri="{FF2B5EF4-FFF2-40B4-BE49-F238E27FC236}">
                <a16:creationId xmlns:a16="http://schemas.microsoft.com/office/drawing/2014/main" id="{459F42A9-EDF2-4166-9182-A31A95313D22}"/>
              </a:ext>
            </a:extLst>
          </p:cNvPr>
          <p:cNvGrpSpPr/>
          <p:nvPr/>
        </p:nvGrpSpPr>
        <p:grpSpPr>
          <a:xfrm>
            <a:off x="9794917" y="2872014"/>
            <a:ext cx="1013686" cy="938342"/>
            <a:chOff x="7524988" y="4722987"/>
            <a:chExt cx="1718924" cy="1695650"/>
          </a:xfrm>
        </p:grpSpPr>
        <p:pic>
          <p:nvPicPr>
            <p:cNvPr id="23" name="Picture 22" descr="A picture containing text, monitor, dark&#10;&#10;Description automatically generated">
              <a:extLst>
                <a:ext uri="{FF2B5EF4-FFF2-40B4-BE49-F238E27FC236}">
                  <a16:creationId xmlns:a16="http://schemas.microsoft.com/office/drawing/2014/main" id="{FED00AD8-6A1D-4AA7-BD8E-10119EF837C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24988" y="4795965"/>
              <a:ext cx="1622672" cy="1622672"/>
            </a:xfrm>
            <a:prstGeom prst="rect">
              <a:avLst/>
            </a:prstGeom>
          </p:spPr>
        </p:pic>
        <p:pic>
          <p:nvPicPr>
            <p:cNvPr id="20" name="Picture 19" descr="Icon&#10;&#10;Description automatically generated">
              <a:extLst>
                <a:ext uri="{FF2B5EF4-FFF2-40B4-BE49-F238E27FC236}">
                  <a16:creationId xmlns:a16="http://schemas.microsoft.com/office/drawing/2014/main" id="{F5F80BF3-FB73-4F92-AC30-1ABAFF5588C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72657" y="4722987"/>
              <a:ext cx="1071255" cy="1071255"/>
            </a:xfrm>
            <a:prstGeom prst="rect">
              <a:avLst/>
            </a:prstGeom>
          </p:spPr>
        </p:pic>
      </p:grpSp>
      <p:pic>
        <p:nvPicPr>
          <p:cNvPr id="26" name="Picture 25" descr="Icon&#10;&#10;Description automatically generated">
            <a:extLst>
              <a:ext uri="{FF2B5EF4-FFF2-40B4-BE49-F238E27FC236}">
                <a16:creationId xmlns:a16="http://schemas.microsoft.com/office/drawing/2014/main" id="{A4284094-A28A-4AFA-A651-554053C93C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14178" y="4421678"/>
            <a:ext cx="938342" cy="938342"/>
          </a:xfrm>
          <a:prstGeom prst="rect">
            <a:avLst/>
          </a:prstGeom>
        </p:spPr>
      </p:pic>
      <p:pic>
        <p:nvPicPr>
          <p:cNvPr id="28" name="Picture 27" descr="Icon&#10;&#10;Description automatically generated">
            <a:extLst>
              <a:ext uri="{FF2B5EF4-FFF2-40B4-BE49-F238E27FC236}">
                <a16:creationId xmlns:a16="http://schemas.microsoft.com/office/drawing/2014/main" id="{A90E9660-5423-4E1C-A63D-C2FAEFBE612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471470" y="4447517"/>
            <a:ext cx="938342" cy="938342"/>
          </a:xfrm>
          <a:prstGeom prst="rect">
            <a:avLst/>
          </a:prstGeom>
        </p:spPr>
      </p:pic>
      <p:pic>
        <p:nvPicPr>
          <p:cNvPr id="30" name="Picture 29" descr="A picture containing text, sign&#10;&#10;Description automatically generated">
            <a:extLst>
              <a:ext uri="{FF2B5EF4-FFF2-40B4-BE49-F238E27FC236}">
                <a16:creationId xmlns:a16="http://schemas.microsoft.com/office/drawing/2014/main" id="{B3B2A2A2-6677-48A3-B04E-FAB4F926DA2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96745" y="1436827"/>
            <a:ext cx="881887" cy="881887"/>
          </a:xfrm>
          <a:prstGeom prst="rect">
            <a:avLst/>
          </a:prstGeom>
        </p:spPr>
      </p:pic>
      <p:pic>
        <p:nvPicPr>
          <p:cNvPr id="32" name="Picture 31" descr="Icon&#10;&#10;Description automatically generated">
            <a:extLst>
              <a:ext uri="{FF2B5EF4-FFF2-40B4-BE49-F238E27FC236}">
                <a16:creationId xmlns:a16="http://schemas.microsoft.com/office/drawing/2014/main" id="{60B5161D-5CE2-40CA-83A4-63D332D0562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13025" y="3234931"/>
            <a:ext cx="1186747" cy="1186747"/>
          </a:xfrm>
          <a:prstGeom prst="rect">
            <a:avLst/>
          </a:prstGeom>
        </p:spPr>
      </p:pic>
      <p:sp>
        <p:nvSpPr>
          <p:cNvPr id="33" name="Rectangle 32">
            <a:extLst>
              <a:ext uri="{FF2B5EF4-FFF2-40B4-BE49-F238E27FC236}">
                <a16:creationId xmlns:a16="http://schemas.microsoft.com/office/drawing/2014/main" id="{B7D66419-2213-441E-BB69-2B42E5B7CCBF}"/>
              </a:ext>
            </a:extLst>
          </p:cNvPr>
          <p:cNvSpPr/>
          <p:nvPr/>
        </p:nvSpPr>
        <p:spPr>
          <a:xfrm>
            <a:off x="7160982" y="2888917"/>
            <a:ext cx="227885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Calibri" panose="020F0502020204030204" pitchFamily="34" charset="0"/>
              </a:rPr>
              <a:t>Audience-Based Buying</a:t>
            </a:r>
            <a:endParaRPr kumimoji="0" lang="en-US" sz="1400" b="1" i="0" u="sng"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mn-cs"/>
            </a:endParaRPr>
          </a:p>
        </p:txBody>
      </p:sp>
      <p:sp>
        <p:nvSpPr>
          <p:cNvPr id="34" name="TextBox 33">
            <a:extLst>
              <a:ext uri="{FF2B5EF4-FFF2-40B4-BE49-F238E27FC236}">
                <a16:creationId xmlns:a16="http://schemas.microsoft.com/office/drawing/2014/main" id="{A3C95EF7-AA4F-457D-84F1-7DC86C739978}"/>
              </a:ext>
            </a:extLst>
          </p:cNvPr>
          <p:cNvSpPr txBox="1"/>
          <p:nvPr/>
        </p:nvSpPr>
        <p:spPr>
          <a:xfrm>
            <a:off x="4854844" y="660937"/>
            <a:ext cx="6476175"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3"/>
              </a:buBlip>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Calibri" panose="020F0502020204030204" pitchFamily="34" charset="0"/>
              </a:rPr>
              <a:t>Audience-based buying can be implemented across screens, providing marketers with a </a:t>
            </a:r>
            <a:r>
              <a:rPr kumimoji="0" lang="en-US" sz="1600" b="0" i="0" u="none" strike="noStrike" kern="1200" cap="none" spc="0" normalizeH="0" baseline="0" noProof="0">
                <a:ln>
                  <a:noFill/>
                </a:ln>
                <a:solidFill>
                  <a:srgbClr val="ED3C8D"/>
                </a:solidFill>
                <a:effectLst/>
                <a:uLnTx/>
                <a:uFillTx/>
                <a:latin typeface="Helvetica" panose="020B0604020202020204" pitchFamily="2" charset="0"/>
                <a:ea typeface="+mn-ea"/>
                <a:cs typeface="Calibri" panose="020F0502020204030204" pitchFamily="34" charset="0"/>
              </a:rPr>
              <a:t>variety of TV platforms</a:t>
            </a: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Calibri" panose="020F0502020204030204" pitchFamily="34" charset="0"/>
              </a:rPr>
              <a:t> to choose from</a:t>
            </a:r>
            <a:endParaRPr kumimoji="0" lang="en-US" sz="2400" b="0" i="0" u="none" strike="noStrike" kern="1200" cap="none" spc="0" normalizeH="0" baseline="0" noProof="0">
              <a:ln>
                <a:noFill/>
              </a:ln>
              <a:solidFill>
                <a:srgbClr val="1F1A62"/>
              </a:solidFill>
              <a:effectLst/>
              <a:uLnTx/>
              <a:uFillTx/>
              <a:latin typeface="Helvetica" panose="020B0604020202020204" pitchFamily="2" charset="0"/>
              <a:ea typeface="+mn-ea"/>
              <a:cs typeface="+mn-cs"/>
            </a:endParaRPr>
          </a:p>
        </p:txBody>
      </p:sp>
      <p:sp>
        <p:nvSpPr>
          <p:cNvPr id="37" name="Rectangle 36">
            <a:extLst>
              <a:ext uri="{FF2B5EF4-FFF2-40B4-BE49-F238E27FC236}">
                <a16:creationId xmlns:a16="http://schemas.microsoft.com/office/drawing/2014/main" id="{B2ECF2DA-B3BE-4978-9E86-A01E3B2BF4E8}"/>
              </a:ext>
            </a:extLst>
          </p:cNvPr>
          <p:cNvSpPr/>
          <p:nvPr/>
        </p:nvSpPr>
        <p:spPr>
          <a:xfrm>
            <a:off x="5267624" y="4730060"/>
            <a:ext cx="68559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OTT</a:t>
            </a:r>
            <a:endPar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mn-cs"/>
            </a:endParaRPr>
          </a:p>
        </p:txBody>
      </p:sp>
      <p:sp>
        <p:nvSpPr>
          <p:cNvPr id="38" name="TextBox 37">
            <a:extLst>
              <a:ext uri="{FF2B5EF4-FFF2-40B4-BE49-F238E27FC236}">
                <a16:creationId xmlns:a16="http://schemas.microsoft.com/office/drawing/2014/main" id="{509CC14F-55C0-4D84-90F1-9F7434117EAC}"/>
              </a:ext>
            </a:extLst>
          </p:cNvPr>
          <p:cNvSpPr txBox="1"/>
          <p:nvPr/>
        </p:nvSpPr>
        <p:spPr>
          <a:xfrm>
            <a:off x="4708227" y="6330476"/>
            <a:ext cx="50972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*FEP=Full Episode Player</a:t>
            </a:r>
          </a:p>
        </p:txBody>
      </p:sp>
      <p:sp>
        <p:nvSpPr>
          <p:cNvPr id="41" name="Rectangle 40">
            <a:extLst>
              <a:ext uri="{FF2B5EF4-FFF2-40B4-BE49-F238E27FC236}">
                <a16:creationId xmlns:a16="http://schemas.microsoft.com/office/drawing/2014/main" id="{FA534EAD-A56C-4A0B-84B2-8ADA2A2F9B8B}"/>
              </a:ext>
            </a:extLst>
          </p:cNvPr>
          <p:cNvSpPr/>
          <p:nvPr/>
        </p:nvSpPr>
        <p:spPr>
          <a:xfrm>
            <a:off x="7436293" y="6026308"/>
            <a:ext cx="172823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Set-Top Box VOD</a:t>
            </a:r>
            <a:endParaRPr kumimoji="0" lang="en-US" sz="1400" b="1" i="0" u="sng"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mn-cs"/>
            </a:endParaRPr>
          </a:p>
        </p:txBody>
      </p:sp>
      <p:pic>
        <p:nvPicPr>
          <p:cNvPr id="43" name="Picture 42" descr="Icon&#10;&#10;Description automatically generated">
            <a:extLst>
              <a:ext uri="{FF2B5EF4-FFF2-40B4-BE49-F238E27FC236}">
                <a16:creationId xmlns:a16="http://schemas.microsoft.com/office/drawing/2014/main" id="{439324BD-4903-46B4-9F03-C60B140CD54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811272" y="5073469"/>
            <a:ext cx="984817" cy="984817"/>
          </a:xfrm>
          <a:prstGeom prst="rect">
            <a:avLst/>
          </a:prstGeom>
        </p:spPr>
      </p:pic>
      <p:pic>
        <p:nvPicPr>
          <p:cNvPr id="3" name="Picture 2" descr="Icon&#10;&#10;Description automatically generated">
            <a:extLst>
              <a:ext uri="{FF2B5EF4-FFF2-40B4-BE49-F238E27FC236}">
                <a16:creationId xmlns:a16="http://schemas.microsoft.com/office/drawing/2014/main" id="{AD95590F-F1A0-4B1C-A823-0EFF8CA6BF6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964591" y="2891493"/>
            <a:ext cx="918734" cy="918734"/>
          </a:xfrm>
          <a:prstGeom prst="rect">
            <a:avLst/>
          </a:prstGeom>
        </p:spPr>
      </p:pic>
    </p:spTree>
    <p:extLst>
      <p:ext uri="{BB962C8B-B14F-4D97-AF65-F5344CB8AC3E}">
        <p14:creationId xmlns:p14="http://schemas.microsoft.com/office/powerpoint/2010/main" val="3681969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imulmedia Launches VAMOS">
            <a:extLst>
              <a:ext uri="{FF2B5EF4-FFF2-40B4-BE49-F238E27FC236}">
                <a16:creationId xmlns:a16="http://schemas.microsoft.com/office/drawing/2014/main" id="{01C1222C-9336-430D-8626-E682A9384A2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45325" y="4614549"/>
            <a:ext cx="1449065" cy="2522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CE850BD-F43E-4AC5-90A1-34532CB24D49}"/>
              </a:ext>
            </a:extLst>
          </p:cNvPr>
          <p:cNvSpPr/>
          <p:nvPr/>
        </p:nvSpPr>
        <p:spPr>
          <a:xfrm>
            <a:off x="4878181" y="68327"/>
            <a:ext cx="609838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Which companies support and measure audience-based TV buying?</a:t>
            </a: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5FCCA963-2180-499E-956A-D014B30CCF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4729162" cy="6858000"/>
          </a:xfrm>
          <a:prstGeom prst="rect">
            <a:avLst/>
          </a:prstGeom>
        </p:spPr>
      </p:pic>
      <p:pic>
        <p:nvPicPr>
          <p:cNvPr id="2050" name="Picture 2" descr="Univision Joins Project OAR To Define Addressable Standards |  Broadcasting+Cable">
            <a:extLst>
              <a:ext uri="{FF2B5EF4-FFF2-40B4-BE49-F238E27FC236}">
                <a16:creationId xmlns:a16="http://schemas.microsoft.com/office/drawing/2014/main" id="{E4CFB614-3149-40D4-8326-9FA46D87215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04437" y="5751532"/>
            <a:ext cx="1014500" cy="580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enAP Launches Market That Includes Digital Video | Broadcasting+Cable">
            <a:extLst>
              <a:ext uri="{FF2B5EF4-FFF2-40B4-BE49-F238E27FC236}">
                <a16:creationId xmlns:a16="http://schemas.microsoft.com/office/drawing/2014/main" id="{3A187E93-0618-4023-A1C8-AFC1750D0D7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28494" y="5757615"/>
            <a:ext cx="984145" cy="57408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B12808F-D99A-47F2-94A2-D975933F5AEA}"/>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23" name="Picture 22">
            <a:extLst>
              <a:ext uri="{FF2B5EF4-FFF2-40B4-BE49-F238E27FC236}">
                <a16:creationId xmlns:a16="http://schemas.microsoft.com/office/drawing/2014/main" id="{F0FA92AA-0F92-4C21-AAE5-637D3AD9C27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C911D90B-F381-45CD-AE33-225858E96C1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5" name="Rectangle 24">
            <a:extLst>
              <a:ext uri="{FF2B5EF4-FFF2-40B4-BE49-F238E27FC236}">
                <a16:creationId xmlns:a16="http://schemas.microsoft.com/office/drawing/2014/main" id="{1D6EECFC-73B0-46BD-8078-CFFDBD145450}"/>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27" name="Rectangle: Rounded Corners 26">
            <a:extLst>
              <a:ext uri="{FF2B5EF4-FFF2-40B4-BE49-F238E27FC236}">
                <a16:creationId xmlns:a16="http://schemas.microsoft.com/office/drawing/2014/main" id="{CB9A12E8-7BCB-47B5-9704-683C194A0C54}"/>
              </a:ext>
            </a:extLst>
          </p:cNvPr>
          <p:cNvSpPr/>
          <p:nvPr/>
        </p:nvSpPr>
        <p:spPr>
          <a:xfrm>
            <a:off x="4834222" y="5439314"/>
            <a:ext cx="5021105" cy="304808"/>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Who is working to standardize and simplify the process?</a:t>
            </a:r>
          </a:p>
        </p:txBody>
      </p:sp>
      <p:sp>
        <p:nvSpPr>
          <p:cNvPr id="28" name="TextBox 27">
            <a:extLst>
              <a:ext uri="{FF2B5EF4-FFF2-40B4-BE49-F238E27FC236}">
                <a16:creationId xmlns:a16="http://schemas.microsoft.com/office/drawing/2014/main" id="{7CD2C0C2-E18C-41C3-8103-37B8BEAE84E1}"/>
              </a:ext>
            </a:extLst>
          </p:cNvPr>
          <p:cNvSpPr txBox="1"/>
          <p:nvPr/>
        </p:nvSpPr>
        <p:spPr>
          <a:xfrm>
            <a:off x="5911972" y="6361403"/>
            <a:ext cx="509721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*This reflects a sampling of companies within the audience-based ecosystem.</a:t>
            </a:r>
          </a:p>
        </p:txBody>
      </p:sp>
      <p:sp>
        <p:nvSpPr>
          <p:cNvPr id="11" name="Rectangle: Rounded Corners 10">
            <a:extLst>
              <a:ext uri="{FF2B5EF4-FFF2-40B4-BE49-F238E27FC236}">
                <a16:creationId xmlns:a16="http://schemas.microsoft.com/office/drawing/2014/main" id="{C074D8C3-A685-4AB4-AA62-2188397F879A}"/>
              </a:ext>
            </a:extLst>
          </p:cNvPr>
          <p:cNvSpPr/>
          <p:nvPr/>
        </p:nvSpPr>
        <p:spPr>
          <a:xfrm>
            <a:off x="4836912" y="3754176"/>
            <a:ext cx="6262693" cy="346608"/>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Who can help you measure / optimize your campaigns?</a:t>
            </a:r>
          </a:p>
        </p:txBody>
      </p:sp>
      <p:pic>
        <p:nvPicPr>
          <p:cNvPr id="12" name="Picture 11">
            <a:extLst>
              <a:ext uri="{FF2B5EF4-FFF2-40B4-BE49-F238E27FC236}">
                <a16:creationId xmlns:a16="http://schemas.microsoft.com/office/drawing/2014/main" id="{009E5711-E597-4925-804A-605A42A30536}"/>
              </a:ext>
            </a:extLst>
          </p:cNvPr>
          <p:cNvPicPr>
            <a:picLocks noChangeAspect="1"/>
          </p:cNvPicPr>
          <p:nvPr/>
        </p:nvPicPr>
        <p:blipFill>
          <a:blip r:embed="rId9"/>
          <a:stretch>
            <a:fillRect/>
          </a:stretch>
        </p:blipFill>
        <p:spPr>
          <a:xfrm>
            <a:off x="5886365" y="4192959"/>
            <a:ext cx="964845" cy="317384"/>
          </a:xfrm>
          <a:prstGeom prst="rect">
            <a:avLst/>
          </a:prstGeom>
        </p:spPr>
      </p:pic>
      <p:pic>
        <p:nvPicPr>
          <p:cNvPr id="17" name="Picture 16">
            <a:extLst>
              <a:ext uri="{FF2B5EF4-FFF2-40B4-BE49-F238E27FC236}">
                <a16:creationId xmlns:a16="http://schemas.microsoft.com/office/drawing/2014/main" id="{4A15CC2F-97F6-4CCE-9466-71B162A591B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15717" y="4228980"/>
            <a:ext cx="1063856" cy="245342"/>
          </a:xfrm>
          <a:prstGeom prst="rect">
            <a:avLst/>
          </a:prstGeom>
        </p:spPr>
      </p:pic>
      <p:pic>
        <p:nvPicPr>
          <p:cNvPr id="1034" name="Picture 10" descr="logo-ispot – iSpot.tv">
            <a:extLst>
              <a:ext uri="{FF2B5EF4-FFF2-40B4-BE49-F238E27FC236}">
                <a16:creationId xmlns:a16="http://schemas.microsoft.com/office/drawing/2014/main" id="{91D94A43-2AAA-44E8-B6E7-7CA315732F9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102595" y="4256580"/>
            <a:ext cx="698706" cy="19014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605 | AngelList Talent">
            <a:extLst>
              <a:ext uri="{FF2B5EF4-FFF2-40B4-BE49-F238E27FC236}">
                <a16:creationId xmlns:a16="http://schemas.microsoft.com/office/drawing/2014/main" id="{4BB4FC85-88C3-4994-847F-06D7EE0739DC}"/>
              </a:ext>
            </a:extLst>
          </p:cNvPr>
          <p:cNvPicPr>
            <a:picLocks noChangeAspect="1" noChangeArrowheads="1"/>
          </p:cNvPicPr>
          <p:nvPr/>
        </p:nvPicPr>
        <p:blipFill>
          <a:blip r:embed="rId12" cstate="print">
            <a:clrChange>
              <a:clrFrom>
                <a:srgbClr val="FFFFFD"/>
              </a:clrFrom>
              <a:clrTo>
                <a:srgbClr val="FFFFFD">
                  <a:alpha val="0"/>
                </a:srgbClr>
              </a:clrTo>
            </a:clrChange>
            <a:extLst>
              <a:ext uri="{28A0092B-C50C-407E-A947-70E740481C1C}">
                <a14:useLocalDpi xmlns:a14="http://schemas.microsoft.com/office/drawing/2010/main"/>
              </a:ext>
            </a:extLst>
          </a:blip>
          <a:srcRect/>
          <a:stretch>
            <a:fillRect/>
          </a:stretch>
        </p:blipFill>
        <p:spPr bwMode="auto">
          <a:xfrm>
            <a:off x="10832701" y="4135944"/>
            <a:ext cx="501645" cy="431415"/>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Tatari - Crunchbase Company Profile &amp; Funding">
            <a:extLst>
              <a:ext uri="{FF2B5EF4-FFF2-40B4-BE49-F238E27FC236}">
                <a16:creationId xmlns:a16="http://schemas.microsoft.com/office/drawing/2014/main" id="{06C42B2F-3D4A-449B-9586-3DE81C8AFE9F}"/>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t="31056" b="32485"/>
          <a:stretch/>
        </p:blipFill>
        <p:spPr bwMode="auto">
          <a:xfrm>
            <a:off x="8808093" y="4195856"/>
            <a:ext cx="854645" cy="31159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Cadent InSites | MediaVillage">
            <a:extLst>
              <a:ext uri="{FF2B5EF4-FFF2-40B4-BE49-F238E27FC236}">
                <a16:creationId xmlns:a16="http://schemas.microsoft.com/office/drawing/2014/main" id="{C4045A60-30D5-4EB2-8EE5-E03E9596052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669530" y="4194898"/>
            <a:ext cx="1156379" cy="31350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F7250C71-03D2-4AED-A3EA-77349E4A1E5F}"/>
              </a:ext>
            </a:extLst>
          </p:cNvPr>
          <p:cNvCxnSpPr>
            <a:cxnSpLocks/>
          </p:cNvCxnSpPr>
          <p:nvPr/>
        </p:nvCxnSpPr>
        <p:spPr>
          <a:xfrm>
            <a:off x="4862513" y="5309445"/>
            <a:ext cx="7123287" cy="0"/>
          </a:xfrm>
          <a:prstGeom prst="line">
            <a:avLst/>
          </a:prstGeom>
          <a:ln w="28575">
            <a:solidFill>
              <a:srgbClr val="ED3C8D"/>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2" descr="Image result for amc networks logo transparent">
            <a:extLst>
              <a:ext uri="{FF2B5EF4-FFF2-40B4-BE49-F238E27FC236}">
                <a16:creationId xmlns:a16="http://schemas.microsoft.com/office/drawing/2014/main" id="{28265FFE-B782-4DA6-BA3E-5D6E67D4EA4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331919" y="2272067"/>
            <a:ext cx="759675" cy="2617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ampersand logo">
            <a:extLst>
              <a:ext uri="{FF2B5EF4-FFF2-40B4-BE49-F238E27FC236}">
                <a16:creationId xmlns:a16="http://schemas.microsoft.com/office/drawing/2014/main" id="{D71F660A-0B2F-4ADD-8BA4-E378E7360008}"/>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9782353" y="2234686"/>
            <a:ext cx="1338035" cy="3365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effectv logo">
            <a:extLst>
              <a:ext uri="{FF2B5EF4-FFF2-40B4-BE49-F238E27FC236}">
                <a16:creationId xmlns:a16="http://schemas.microsoft.com/office/drawing/2014/main" id="{4FEE1AD0-FD94-4DCF-A080-94ED6B5B0A4B}"/>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889801" y="2236419"/>
            <a:ext cx="882248" cy="333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ny interconnect logo">
            <a:extLst>
              <a:ext uri="{FF2B5EF4-FFF2-40B4-BE49-F238E27FC236}">
                <a16:creationId xmlns:a16="http://schemas.microsoft.com/office/drawing/2014/main" id="{22953DA5-0A9F-4749-99A2-6D224F3DB7D1}"/>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0168891" y="2798630"/>
            <a:ext cx="1312258" cy="22933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10F83147-ADCB-408F-8664-C2066F3BA07C}"/>
              </a:ext>
            </a:extLst>
          </p:cNvPr>
          <p:cNvSpPr/>
          <p:nvPr/>
        </p:nvSpPr>
        <p:spPr>
          <a:xfrm>
            <a:off x="4846685" y="1773852"/>
            <a:ext cx="2834284" cy="304808"/>
          </a:xfrm>
          <a:prstGeom prst="roundRect">
            <a:avLst/>
          </a:prstGeom>
          <a:solidFill>
            <a:srgbClr val="1F1A62"/>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Where can you buy inventory?</a:t>
            </a:r>
          </a:p>
        </p:txBody>
      </p:sp>
      <p:cxnSp>
        <p:nvCxnSpPr>
          <p:cNvPr id="30" name="Straight Connector 29">
            <a:extLst>
              <a:ext uri="{FF2B5EF4-FFF2-40B4-BE49-F238E27FC236}">
                <a16:creationId xmlns:a16="http://schemas.microsoft.com/office/drawing/2014/main" id="{FF689E69-D12D-4520-A791-5AEC52C6F523}"/>
              </a:ext>
            </a:extLst>
          </p:cNvPr>
          <p:cNvCxnSpPr>
            <a:cxnSpLocks/>
          </p:cNvCxnSpPr>
          <p:nvPr/>
        </p:nvCxnSpPr>
        <p:spPr>
          <a:xfrm>
            <a:off x="4881563" y="3625571"/>
            <a:ext cx="7123287" cy="0"/>
          </a:xfrm>
          <a:prstGeom prst="line">
            <a:avLst/>
          </a:prstGeom>
          <a:ln w="28575">
            <a:solidFill>
              <a:srgbClr val="ED3C8D"/>
            </a:solidFill>
            <a:prstDash val="lgDash"/>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F0354B5-8D90-4D26-8C83-93A98133F048}"/>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445245" y="2325654"/>
            <a:ext cx="1361581" cy="154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F3FE7B2-F091-4012-8445-F5EB37A59690}"/>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1489062" y="2746556"/>
            <a:ext cx="585054" cy="3334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5226FF5-631B-41B3-8967-67CE3206B779}"/>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112423" y="2323704"/>
            <a:ext cx="1276481" cy="15849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amp;E Networks - Wikipedia">
            <a:extLst>
              <a:ext uri="{FF2B5EF4-FFF2-40B4-BE49-F238E27FC236}">
                <a16:creationId xmlns:a16="http://schemas.microsoft.com/office/drawing/2014/main" id="{9D20E745-2F40-4152-A2BB-75A792E3D692}"/>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801195" y="2269869"/>
            <a:ext cx="492139" cy="26616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ox Media">
            <a:extLst>
              <a:ext uri="{FF2B5EF4-FFF2-40B4-BE49-F238E27FC236}">
                <a16:creationId xmlns:a16="http://schemas.microsoft.com/office/drawing/2014/main" id="{155563F0-F4A2-45AE-B364-7915228FBE63}"/>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144406" y="3132631"/>
            <a:ext cx="541297" cy="3231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OnMedia | Communications/Television | Audio-Visual/Video-Film Production |  Communications/Cable TV - urbandale-chamber">
            <a:extLst>
              <a:ext uri="{FF2B5EF4-FFF2-40B4-BE49-F238E27FC236}">
                <a16:creationId xmlns:a16="http://schemas.microsoft.com/office/drawing/2014/main" id="{FEE3C50F-4A02-4D7A-95A5-11C2D2CBA941}"/>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945717" y="3161787"/>
            <a:ext cx="870735" cy="30581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Spectrum Reach InSites | MediaVillage">
            <a:extLst>
              <a:ext uri="{FF2B5EF4-FFF2-40B4-BE49-F238E27FC236}">
                <a16:creationId xmlns:a16="http://schemas.microsoft.com/office/drawing/2014/main" id="{D67344C8-46D1-40C6-AEF8-DCF4A969DC62}"/>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1142863" y="2270468"/>
            <a:ext cx="923514" cy="26496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Discovery and Scripps complete merger, change name to Discovery Inc. |  FierceVideo">
            <a:extLst>
              <a:ext uri="{FF2B5EF4-FFF2-40B4-BE49-F238E27FC236}">
                <a16:creationId xmlns:a16="http://schemas.microsoft.com/office/drawing/2014/main" id="{D935C8F5-6CF6-45DD-B2C2-BDD2FB23FDC4}"/>
              </a:ext>
            </a:extLst>
          </p:cNvPr>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755880" y="2798746"/>
            <a:ext cx="1029695" cy="2291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Fox Logo - Fox Network Logo Png - Free Transparent PNG Download - PNGkey">
            <a:extLst>
              <a:ext uri="{FF2B5EF4-FFF2-40B4-BE49-F238E27FC236}">
                <a16:creationId xmlns:a16="http://schemas.microsoft.com/office/drawing/2014/main" id="{978071B1-A5BD-4172-BCA1-38754B1DE68F}"/>
              </a:ext>
            </a:extLst>
          </p:cNvPr>
          <p:cNvPicPr>
            <a:picLocks noChangeAspect="1" noChangeArrowheads="1"/>
          </p:cNvPicPr>
          <p:nvPr/>
        </p:nvPicPr>
        <p:blipFill>
          <a:blip r:embed="rId27" cstate="print">
            <a:clrChange>
              <a:clrFrom>
                <a:srgbClr val="F6F6F6"/>
              </a:clrFrom>
              <a:clrTo>
                <a:srgbClr val="F6F6F6">
                  <a:alpha val="0"/>
                </a:srgbClr>
              </a:clrTo>
            </a:clrChange>
            <a:extLst>
              <a:ext uri="{28A0092B-C50C-407E-A947-70E740481C1C}">
                <a14:useLocalDpi xmlns:a14="http://schemas.microsoft.com/office/drawing/2010/main"/>
              </a:ext>
            </a:extLst>
          </a:blip>
          <a:srcRect/>
          <a:stretch>
            <a:fillRect/>
          </a:stretch>
        </p:blipFill>
        <p:spPr bwMode="auto">
          <a:xfrm>
            <a:off x="5840625" y="2790774"/>
            <a:ext cx="541605" cy="24504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Univision Sells Majority Stake to Investor Group">
            <a:extLst>
              <a:ext uri="{FF2B5EF4-FFF2-40B4-BE49-F238E27FC236}">
                <a16:creationId xmlns:a16="http://schemas.microsoft.com/office/drawing/2014/main" id="{A26C44F7-A662-492B-906D-17ACAA4E1E5F}"/>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a:stretch/>
        </p:blipFill>
        <p:spPr bwMode="auto">
          <a:xfrm>
            <a:off x="8224358" y="2759964"/>
            <a:ext cx="1145535" cy="306665"/>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Disney/ABC/ESPN (1996/2016) - YouTube">
            <a:extLst>
              <a:ext uri="{FF2B5EF4-FFF2-40B4-BE49-F238E27FC236}">
                <a16:creationId xmlns:a16="http://schemas.microsoft.com/office/drawing/2014/main" id="{A149549D-46F4-475A-8302-BD2A01CE8EDE}"/>
              </a:ext>
            </a:extLst>
          </p:cNvPr>
          <p:cNvPicPr>
            <a:picLocks noChangeAspect="1" noChangeArrowheads="1"/>
          </p:cNvPicPr>
          <p:nvPr/>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352437" y="2728612"/>
            <a:ext cx="1864006" cy="369368"/>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Verizon CBS Blackout">
            <a:extLst>
              <a:ext uri="{FF2B5EF4-FFF2-40B4-BE49-F238E27FC236}">
                <a16:creationId xmlns:a16="http://schemas.microsoft.com/office/drawing/2014/main" id="{0F7D243F-ADD2-4893-8C4A-6F39430B875F}"/>
              </a:ext>
            </a:extLst>
          </p:cNvPr>
          <p:cNvPicPr>
            <a:picLocks noChangeAspect="1" noChangeArrowheads="1"/>
          </p:cNvPicPr>
          <p:nvPr/>
        </p:nvPicPr>
        <p:blipFill rotWithShape="1">
          <a:blip r:embed="rId3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808093" y="3192078"/>
            <a:ext cx="1218959" cy="2497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gnite Inc - Wikipedia">
            <a:extLst>
              <a:ext uri="{FF2B5EF4-FFF2-40B4-BE49-F238E27FC236}">
                <a16:creationId xmlns:a16="http://schemas.microsoft.com/office/drawing/2014/main" id="{C06B2728-6E8F-4A6A-9CD1-5EA710F86D46}"/>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4815717" y="4623145"/>
            <a:ext cx="720541" cy="2335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dcuratio logo">
            <a:extLst>
              <a:ext uri="{FF2B5EF4-FFF2-40B4-BE49-F238E27FC236}">
                <a16:creationId xmlns:a16="http://schemas.microsoft.com/office/drawing/2014/main" id="{AAD06401-59E4-41C8-A428-D2AC4CEC1507}"/>
              </a:ext>
            </a:extLst>
          </p:cNvPr>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7445048" y="4631816"/>
            <a:ext cx="1244175" cy="2177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eachfront Peddles Canoe VOD Inventory in Real Time | Broadcasting+Cable">
            <a:extLst>
              <a:ext uri="{FF2B5EF4-FFF2-40B4-BE49-F238E27FC236}">
                <a16:creationId xmlns:a16="http://schemas.microsoft.com/office/drawing/2014/main" id="{3C806DDF-CF44-45D3-A9AF-E3640387B625}"/>
              </a:ext>
            </a:extLst>
          </p:cNvPr>
          <p:cNvPicPr>
            <a:picLocks noChangeAspect="1" noChangeArrowheads="1"/>
          </p:cNvPicPr>
          <p:nvPr/>
        </p:nvPicPr>
        <p:blipFill rotWithShape="1">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802441" y="4614330"/>
            <a:ext cx="729666" cy="25270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VIZIO | TVs and Sound Bars, SmartCast OS">
            <a:extLst>
              <a:ext uri="{FF2B5EF4-FFF2-40B4-BE49-F238E27FC236}">
                <a16:creationId xmlns:a16="http://schemas.microsoft.com/office/drawing/2014/main" id="{290B01D3-CA16-44BE-AFE4-90A2C4B34173}"/>
              </a:ext>
            </a:extLst>
          </p:cNvPr>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49476" y="4672464"/>
            <a:ext cx="610095" cy="13643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nscape Claims Viewing Data From 10M Connected TVs | Broadcasting+Cable">
            <a:extLst>
              <a:ext uri="{FF2B5EF4-FFF2-40B4-BE49-F238E27FC236}">
                <a16:creationId xmlns:a16="http://schemas.microsoft.com/office/drawing/2014/main" id="{2AE9A120-5A11-4C6A-BA58-F8AD54379A28}"/>
              </a:ext>
            </a:extLst>
          </p:cNvPr>
          <p:cNvPicPr>
            <a:picLocks noChangeAspect="1" noChangeArrowheads="1"/>
          </p:cNvPicPr>
          <p:nvPr/>
        </p:nvPicPr>
        <p:blipFill rotWithShape="1">
          <a:blip r:embed="rId3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372789" y="4643533"/>
            <a:ext cx="959041" cy="1942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laceIQ Acquires Location Data and Foot Traffic Measurement Business  FreckleIOT">
            <a:extLst>
              <a:ext uri="{FF2B5EF4-FFF2-40B4-BE49-F238E27FC236}">
                <a16:creationId xmlns:a16="http://schemas.microsoft.com/office/drawing/2014/main" id="{FF64537B-94E7-4E70-A69B-7282A068DD5C}"/>
              </a:ext>
            </a:extLst>
          </p:cNvPr>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58250" y="5010664"/>
            <a:ext cx="635187" cy="19361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EE5B99E2-026E-42E1-A74D-A89F1E39AA0F}"/>
              </a:ext>
            </a:extLst>
          </p:cNvPr>
          <p:cNvSpPr txBox="1"/>
          <p:nvPr/>
        </p:nvSpPr>
        <p:spPr>
          <a:xfrm>
            <a:off x="4797834" y="802945"/>
            <a:ext cx="6815988"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7"/>
              </a:buBlip>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Calibri" panose="020F0502020204030204" pitchFamily="34" charset="0"/>
              </a:rPr>
              <a:t>Programmers, content distributors and data &amp; analytics companies have already introduced solutions to provide marketers with </a:t>
            </a:r>
            <a:r>
              <a:rPr kumimoji="0" lang="en-US" sz="1600" b="0" i="0" u="none" strike="noStrike" kern="1200" cap="none" spc="0" normalizeH="0" baseline="0" noProof="0">
                <a:ln>
                  <a:noFill/>
                </a:ln>
                <a:solidFill>
                  <a:srgbClr val="ED3C8D"/>
                </a:solidFill>
                <a:effectLst/>
                <a:uLnTx/>
                <a:uFillTx/>
                <a:latin typeface="Helvetica" panose="020B0604020202020204" pitchFamily="2" charset="0"/>
                <a:ea typeface="+mn-ea"/>
                <a:cs typeface="Calibri" panose="020F0502020204030204" pitchFamily="34" charset="0"/>
              </a:rPr>
              <a:t>precision targeting </a:t>
            </a:r>
            <a:r>
              <a:rPr kumimoji="0" lang="en-US" sz="1600" b="0" i="0" u="none" strike="noStrike" kern="1200" cap="none" spc="0" normalizeH="0" baseline="0" noProof="0">
                <a:ln>
                  <a:noFill/>
                </a:ln>
                <a:solidFill>
                  <a:srgbClr val="1F1A62"/>
                </a:solidFill>
                <a:effectLst/>
                <a:uLnTx/>
                <a:uFillTx/>
                <a:latin typeface="Helvetica" panose="020B0604020202020204" pitchFamily="2" charset="0"/>
                <a:ea typeface="+mn-ea"/>
                <a:cs typeface="Calibri" panose="020F0502020204030204" pitchFamily="34" charset="0"/>
              </a:rPr>
              <a:t>and the ability to </a:t>
            </a:r>
            <a:r>
              <a:rPr kumimoji="0" lang="en-US" sz="1600" b="0" i="0" u="none" strike="noStrike" kern="1200" cap="none" spc="0" normalizeH="0" baseline="0" noProof="0">
                <a:ln>
                  <a:noFill/>
                </a:ln>
                <a:solidFill>
                  <a:srgbClr val="ED3C8D"/>
                </a:solidFill>
                <a:effectLst/>
                <a:uLnTx/>
                <a:uFillTx/>
                <a:latin typeface="Helvetica" panose="020B0604020202020204" pitchFamily="2" charset="0"/>
                <a:ea typeface="+mn-ea"/>
                <a:cs typeface="Calibri" panose="020F0502020204030204" pitchFamily="34" charset="0"/>
              </a:rPr>
              <a:t>connect with consumers at scale</a:t>
            </a:r>
          </a:p>
        </p:txBody>
      </p:sp>
      <p:pic>
        <p:nvPicPr>
          <p:cNvPr id="3" name="Picture 2" descr="Tubi - Wikipedia">
            <a:extLst>
              <a:ext uri="{FF2B5EF4-FFF2-40B4-BE49-F238E27FC236}">
                <a16:creationId xmlns:a16="http://schemas.microsoft.com/office/drawing/2014/main" id="{CF811F9C-9F01-4AFA-B702-94ADF1077AF9}"/>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7461217" y="3223875"/>
            <a:ext cx="447399" cy="200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ulu - Wikipedia">
            <a:extLst>
              <a:ext uri="{FF2B5EF4-FFF2-40B4-BE49-F238E27FC236}">
                <a16:creationId xmlns:a16="http://schemas.microsoft.com/office/drawing/2014/main" id="{94F353AA-DE62-4622-BE26-9C6AEA892D2E}"/>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838607" y="3226097"/>
            <a:ext cx="595488" cy="196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Pluto TV? | Grounded Reason">
            <a:extLst>
              <a:ext uri="{FF2B5EF4-FFF2-40B4-BE49-F238E27FC236}">
                <a16:creationId xmlns:a16="http://schemas.microsoft.com/office/drawing/2014/main" id="{9723E7A0-FE0B-4AB4-84CF-27550F732424}"/>
              </a:ext>
            </a:extLst>
          </p:cNvPr>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88920" y="3204474"/>
            <a:ext cx="959039" cy="239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iscovery+ - Chermayeff &amp; Geismar &amp; Haviv">
            <a:extLst>
              <a:ext uri="{FF2B5EF4-FFF2-40B4-BE49-F238E27FC236}">
                <a16:creationId xmlns:a16="http://schemas.microsoft.com/office/drawing/2014/main" id="{7FE30765-4B95-458C-BB1B-15D2466CA63C}"/>
              </a:ext>
            </a:extLst>
          </p:cNvPr>
          <p:cNvPicPr>
            <a:picLocks noChangeAspect="1" noChangeArrowheads="1"/>
          </p:cNvPicPr>
          <p:nvPr/>
        </p:nvPicPr>
        <p:blipFill rotWithShape="1">
          <a:blip r:embed="rId4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012681" y="3136397"/>
            <a:ext cx="595041" cy="376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The 5 Best Things About the Peacock Streaming Service | Eventalaide">
            <a:extLst>
              <a:ext uri="{FF2B5EF4-FFF2-40B4-BE49-F238E27FC236}">
                <a16:creationId xmlns:a16="http://schemas.microsoft.com/office/drawing/2014/main" id="{F7C9C093-F11B-4BCD-A9BC-A64A6D324143}"/>
              </a:ext>
            </a:extLst>
          </p:cNvPr>
          <p:cNvPicPr>
            <a:picLocks noChangeAspect="1" noChangeArrowheads="1"/>
          </p:cNvPicPr>
          <p:nvPr/>
        </p:nvPicPr>
        <p:blipFill rotWithShape="1">
          <a:blip r:embed="rId4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492595" y="3196476"/>
            <a:ext cx="1054943" cy="2732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es-2.cloudinary.com/crunchbase-production/imag...">
            <a:extLst>
              <a:ext uri="{FF2B5EF4-FFF2-40B4-BE49-F238E27FC236}">
                <a16:creationId xmlns:a16="http://schemas.microsoft.com/office/drawing/2014/main" id="{CC92CA6B-764D-4E15-A9FB-286BAFA6CF47}"/>
              </a:ext>
            </a:extLst>
          </p:cNvPr>
          <p:cNvPicPr>
            <a:picLocks noChangeAspect="1" noChangeArrowheads="1"/>
          </p:cNvPicPr>
          <p:nvPr/>
        </p:nvPicPr>
        <p:blipFill rotWithShape="1">
          <a:blip r:embed="rId43" cstate="print">
            <a:extLst>
              <a:ext uri="{28A0092B-C50C-407E-A947-70E740481C1C}">
                <a14:useLocalDpi xmlns:a14="http://schemas.microsoft.com/office/drawing/2010/main"/>
              </a:ext>
            </a:extLst>
          </a:blip>
          <a:srcRect t="8897" b="19311"/>
          <a:stretch/>
        </p:blipFill>
        <p:spPr bwMode="auto">
          <a:xfrm>
            <a:off x="11341137" y="4072759"/>
            <a:ext cx="776950" cy="5577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ech Stack Integration &amp; Identity Resolution | LiveRamp">
            <a:extLst>
              <a:ext uri="{FF2B5EF4-FFF2-40B4-BE49-F238E27FC236}">
                <a16:creationId xmlns:a16="http://schemas.microsoft.com/office/drawing/2014/main" id="{D2E28BB9-2E4E-450D-B72A-B644F0D1111F}"/>
              </a:ext>
            </a:extLst>
          </p:cNvPr>
          <p:cNvPicPr>
            <a:picLocks noChangeAspect="1" noChangeArrowheads="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7233" y="5024380"/>
            <a:ext cx="885701" cy="1661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CF52D9AA-015D-4298-BDCF-7977C1660D10}"/>
              </a:ext>
            </a:extLst>
          </p:cNvPr>
          <p:cNvPicPr>
            <a:picLocks noChangeAspect="1" noChangeArrowheads="1"/>
          </p:cNvPicPr>
          <p:nvPr/>
        </p:nvPicPr>
        <p:blipFill>
          <a:blip r:embed="rId4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20192" y="5019876"/>
            <a:ext cx="738062" cy="1564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a:extLst>
              <a:ext uri="{FF2B5EF4-FFF2-40B4-BE49-F238E27FC236}">
                <a16:creationId xmlns:a16="http://schemas.microsoft.com/office/drawing/2014/main" id="{FF81A3AE-2F04-4111-806E-9F088EFB63A2}"/>
              </a:ext>
            </a:extLst>
          </p:cNvPr>
          <p:cNvPicPr>
            <a:picLocks noChangeAspect="1" noChangeArrowheads="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17532" y="4973166"/>
            <a:ext cx="969088" cy="2713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Kochava: Mobile App Analytics &amp; Mobile Attribution Platform">
            <a:extLst>
              <a:ext uri="{FF2B5EF4-FFF2-40B4-BE49-F238E27FC236}">
                <a16:creationId xmlns:a16="http://schemas.microsoft.com/office/drawing/2014/main" id="{AF8A0BAA-8EDA-438B-A575-A2BC30F8899E}"/>
              </a:ext>
            </a:extLst>
          </p:cNvPr>
          <p:cNvPicPr>
            <a:picLocks noChangeAspect="1" noChangeArrowheads="1"/>
          </p:cNvPicPr>
          <p:nvPr/>
        </p:nvPicPr>
        <p:blipFill rotWithShape="1">
          <a:blip r:embed="rId47" cstate="print">
            <a:extLst>
              <a:ext uri="{28A0092B-C50C-407E-A947-70E740481C1C}">
                <a14:useLocalDpi xmlns:a14="http://schemas.microsoft.com/office/drawing/2010/main"/>
              </a:ext>
            </a:extLst>
          </a:blip>
          <a:srcRect t="29391" b="35368"/>
          <a:stretch/>
        </p:blipFill>
        <p:spPr bwMode="auto">
          <a:xfrm>
            <a:off x="11072875" y="4992237"/>
            <a:ext cx="871854" cy="1536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IRI | Delivering Growth for CPG, Retail, and Healthcare">
            <a:extLst>
              <a:ext uri="{FF2B5EF4-FFF2-40B4-BE49-F238E27FC236}">
                <a16:creationId xmlns:a16="http://schemas.microsoft.com/office/drawing/2014/main" id="{E6E39065-35C9-41E4-B779-01A422E15A2E}"/>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10300238" y="4931997"/>
            <a:ext cx="637294" cy="2741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a:extLst>
              <a:ext uri="{FF2B5EF4-FFF2-40B4-BE49-F238E27FC236}">
                <a16:creationId xmlns:a16="http://schemas.microsoft.com/office/drawing/2014/main" id="{9AE585E1-1B71-4103-B2CF-025D3F573E43}"/>
              </a:ext>
            </a:extLst>
          </p:cNvPr>
          <p:cNvPicPr>
            <a:picLocks noChangeAspect="1" noChangeArrowheads="1"/>
          </p:cNvPicPr>
          <p:nvPr/>
        </p:nvPicPr>
        <p:blipFill>
          <a:blip r:embed="rId4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98103" y="4985789"/>
            <a:ext cx="811868" cy="2634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MRI-Simmons - Crunchbase Company Profile &amp; Funding">
            <a:extLst>
              <a:ext uri="{FF2B5EF4-FFF2-40B4-BE49-F238E27FC236}">
                <a16:creationId xmlns:a16="http://schemas.microsoft.com/office/drawing/2014/main" id="{30CAA6FF-CCD6-4D00-A418-21F96FBAB998}"/>
              </a:ext>
            </a:extLst>
          </p:cNvPr>
          <p:cNvPicPr>
            <a:picLocks noChangeAspect="1" noChangeArrowheads="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47538" y="4929099"/>
            <a:ext cx="577443" cy="3209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DeepIntent Launches The First Data-Rich, Privacy-Safe Digital Marketplace  For Healthcare Advertising">
            <a:extLst>
              <a:ext uri="{FF2B5EF4-FFF2-40B4-BE49-F238E27FC236}">
                <a16:creationId xmlns:a16="http://schemas.microsoft.com/office/drawing/2014/main" id="{CC5CF82D-7D24-4BF6-A1AB-A0AE0E1AD6D6}"/>
              </a:ext>
            </a:extLst>
          </p:cNvPr>
          <p:cNvPicPr>
            <a:picLocks noChangeAspect="1" noChangeArrowheads="1"/>
          </p:cNvPicPr>
          <p:nvPr/>
        </p:nvPicPr>
        <p:blipFill rotWithShape="1">
          <a:blip r:embed="rId5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858002" y="4223166"/>
            <a:ext cx="1237801" cy="2569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7936A15-4F38-4DB8-9CB8-1A7F289B7CB3}"/>
              </a:ext>
            </a:extLst>
          </p:cNvPr>
          <p:cNvPicPr>
            <a:picLocks noChangeAspect="1" noChangeArrowheads="1"/>
          </p:cNvPicPr>
          <p:nvPr/>
        </p:nvPicPr>
        <p:blipFill rotWithShape="1">
          <a:blip r:embed="rId52" cstate="print">
            <a:clrChange>
              <a:clrFrom>
                <a:srgbClr val="FFFFFF"/>
              </a:clrFrom>
              <a:clrTo>
                <a:srgbClr val="FFFFFF">
                  <a:alpha val="0"/>
                </a:srgbClr>
              </a:clrTo>
            </a:clrChange>
            <a:extLst>
              <a:ext uri="{28A0092B-C50C-407E-A947-70E740481C1C}">
                <a14:useLocalDpi xmlns:a14="http://schemas.microsoft.com/office/drawing/2010/main"/>
              </a:ext>
            </a:extLst>
          </a:blip>
          <a:srcRect t="33621" b="34156"/>
          <a:stretch/>
        </p:blipFill>
        <p:spPr bwMode="auto">
          <a:xfrm>
            <a:off x="11207609" y="4596796"/>
            <a:ext cx="893055" cy="28777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allmark Channel - Wikipedia">
            <a:extLst>
              <a:ext uri="{FF2B5EF4-FFF2-40B4-BE49-F238E27FC236}">
                <a16:creationId xmlns:a16="http://schemas.microsoft.com/office/drawing/2014/main" id="{51140C82-3A29-4436-B32B-F545BF3DC602}"/>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9377808" y="2757749"/>
            <a:ext cx="792595" cy="31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4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D731E1-CBB4-47F7-A11C-852AF7244E23}"/>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CE850BD-F43E-4AC5-90A1-34532CB24D49}"/>
              </a:ext>
            </a:extLst>
          </p:cNvPr>
          <p:cNvSpPr/>
          <p:nvPr/>
        </p:nvSpPr>
        <p:spPr>
          <a:xfrm>
            <a:off x="264319" y="317124"/>
            <a:ext cx="1067375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How is the success of an audience-based campaign measured?</a:t>
            </a: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37" name="Rectangle 36">
            <a:extLst>
              <a:ext uri="{FF2B5EF4-FFF2-40B4-BE49-F238E27FC236}">
                <a16:creationId xmlns:a16="http://schemas.microsoft.com/office/drawing/2014/main" id="{44E6DC02-50D4-4158-91C6-4A131BA513C4}"/>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8" name="Picture 37">
            <a:extLst>
              <a:ext uri="{FF2B5EF4-FFF2-40B4-BE49-F238E27FC236}">
                <a16:creationId xmlns:a16="http://schemas.microsoft.com/office/drawing/2014/main" id="{C3F377D1-EC21-4401-9B94-A980570C00E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9" name="Slide Number Placeholder 5">
            <a:extLst>
              <a:ext uri="{FF2B5EF4-FFF2-40B4-BE49-F238E27FC236}">
                <a16:creationId xmlns:a16="http://schemas.microsoft.com/office/drawing/2014/main" id="{6B31022A-1ECB-41BC-B16C-3B2B0BBBC5C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0" name="Rectangle 39">
            <a:extLst>
              <a:ext uri="{FF2B5EF4-FFF2-40B4-BE49-F238E27FC236}">
                <a16:creationId xmlns:a16="http://schemas.microsoft.com/office/drawing/2014/main" id="{B695C0DD-8AB6-4429-801D-42C6BD7CE200}"/>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cxnSp>
        <p:nvCxnSpPr>
          <p:cNvPr id="21" name="Straight Connector 20">
            <a:extLst>
              <a:ext uri="{FF2B5EF4-FFF2-40B4-BE49-F238E27FC236}">
                <a16:creationId xmlns:a16="http://schemas.microsoft.com/office/drawing/2014/main" id="{193F246E-EA56-496A-88A9-5A928390661D}"/>
              </a:ext>
            </a:extLst>
          </p:cNvPr>
          <p:cNvCxnSpPr>
            <a:cxnSpLocks/>
          </p:cNvCxnSpPr>
          <p:nvPr/>
        </p:nvCxnSpPr>
        <p:spPr>
          <a:xfrm flipV="1">
            <a:off x="6096000" y="1766198"/>
            <a:ext cx="0" cy="4687532"/>
          </a:xfrm>
          <a:prstGeom prst="line">
            <a:avLst/>
          </a:prstGeom>
          <a:ln w="28575">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F822F16-FF7E-40B6-A6F0-D165338CF5AD}"/>
              </a:ext>
            </a:extLst>
          </p:cNvPr>
          <p:cNvSpPr/>
          <p:nvPr/>
        </p:nvSpPr>
        <p:spPr>
          <a:xfrm>
            <a:off x="117878" y="4576751"/>
            <a:ext cx="5813695" cy="135421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US" sz="1400" b="1">
                <a:solidFill>
                  <a:srgbClr val="1F1A62"/>
                </a:solidFill>
                <a:latin typeface="Helvetica"/>
                <a:cs typeface="Helvetica"/>
              </a:rPr>
              <a:t>Sampling of ‘awareness-based’ outcomes that can be measured:</a:t>
            </a:r>
          </a:p>
          <a:p>
            <a:pPr marR="0" lvl="0" defTabSz="914400" rtl="0" eaLnBrk="1" fontAlgn="auto" latinLnBrk="0" hangingPunct="1">
              <a:lnSpc>
                <a:spcPct val="100000"/>
              </a:lnSpc>
              <a:spcBef>
                <a:spcPts val="0"/>
              </a:spcBef>
              <a:spcAft>
                <a:spcPts val="0"/>
              </a:spcAft>
              <a:buClrTx/>
              <a:buSzTx/>
              <a:tabLst/>
              <a:defRPr/>
            </a:pPr>
            <a:endParaRPr lang="en-US" sz="600" b="1">
              <a:solidFill>
                <a:srgbClr val="1F1A62"/>
              </a:solidFill>
              <a:latin typeface="Helvetica"/>
              <a:cs typeface="Helvetica"/>
            </a:endParaRPr>
          </a:p>
          <a:p>
            <a:pPr marL="1200150" lvl="2" indent="-285750">
              <a:buBlip>
                <a:blip r:embed="rId5"/>
              </a:buBlip>
              <a:defRPr/>
            </a:pPr>
            <a:r>
              <a:rPr kumimoji="0" lang="en-US" sz="1600" i="0" u="none" strike="noStrike" kern="1200" cap="none" spc="0" normalizeH="0" baseline="0" noProof="0">
                <a:ln>
                  <a:noFill/>
                </a:ln>
                <a:solidFill>
                  <a:srgbClr val="1F1A62"/>
                </a:solidFill>
                <a:effectLst/>
                <a:uLnTx/>
                <a:uFillTx/>
                <a:latin typeface="Helvetica"/>
                <a:ea typeface="+mn-ea"/>
                <a:cs typeface="Helvetica"/>
              </a:rPr>
              <a:t>Reach / Reach </a:t>
            </a:r>
            <a:r>
              <a:rPr lang="en-US" sz="1600">
                <a:solidFill>
                  <a:srgbClr val="1F1A62"/>
                </a:solidFill>
                <a:latin typeface="Helvetica"/>
                <a:cs typeface="Helvetica"/>
              </a:rPr>
              <a:t>Extension / Incremental Reach</a:t>
            </a:r>
          </a:p>
          <a:p>
            <a:pPr marL="285750" marR="0" lvl="0" indent="-285750" defTabSz="914400" rtl="0" eaLnBrk="1" fontAlgn="auto" latinLnBrk="0" hangingPunct="1">
              <a:lnSpc>
                <a:spcPct val="100000"/>
              </a:lnSpc>
              <a:spcBef>
                <a:spcPts val="0"/>
              </a:spcBef>
              <a:spcAft>
                <a:spcPts val="0"/>
              </a:spcAft>
              <a:buClrTx/>
              <a:buSzTx/>
              <a:buFontTx/>
              <a:buBlip>
                <a:blip r:embed="rId5"/>
              </a:buBlip>
              <a:tabLst/>
              <a:defRPr/>
            </a:pPr>
            <a:endParaRPr lang="en-US" sz="700">
              <a:solidFill>
                <a:srgbClr val="1F1A62"/>
              </a:solidFill>
              <a:latin typeface="Helvetica"/>
              <a:cs typeface="Helvetica"/>
            </a:endParaRPr>
          </a:p>
          <a:p>
            <a:pPr marL="1200150" lvl="2" indent="-285750">
              <a:buBlip>
                <a:blip r:embed="rId5"/>
              </a:buBlip>
              <a:defRPr/>
            </a:pPr>
            <a:r>
              <a:rPr lang="en-US" sz="1600">
                <a:solidFill>
                  <a:srgbClr val="1F1A62"/>
                </a:solidFill>
                <a:latin typeface="Helvetica"/>
                <a:cs typeface="Helvetica"/>
              </a:rPr>
              <a:t>Ad / Brand Recall</a:t>
            </a:r>
          </a:p>
          <a:p>
            <a:pPr marL="285750" marR="0" lvl="0" indent="-285750" defTabSz="914400" rtl="0" eaLnBrk="1" fontAlgn="auto" latinLnBrk="0" hangingPunct="1">
              <a:lnSpc>
                <a:spcPct val="100000"/>
              </a:lnSpc>
              <a:spcBef>
                <a:spcPts val="0"/>
              </a:spcBef>
              <a:spcAft>
                <a:spcPts val="0"/>
              </a:spcAft>
              <a:buClrTx/>
              <a:buSzTx/>
              <a:buFontTx/>
              <a:buBlip>
                <a:blip r:embed="rId5"/>
              </a:buBlip>
              <a:tabLst/>
              <a:defRPr/>
            </a:pPr>
            <a:endParaRPr lang="en-US" sz="700">
              <a:solidFill>
                <a:srgbClr val="1F1A62"/>
              </a:solidFill>
              <a:latin typeface="Helvetica"/>
              <a:cs typeface="Helvetica"/>
            </a:endParaRPr>
          </a:p>
          <a:p>
            <a:pPr marL="1200150" lvl="2" indent="-285750">
              <a:buBlip>
                <a:blip r:embed="rId5"/>
              </a:buBlip>
              <a:defRPr/>
            </a:pPr>
            <a:r>
              <a:rPr lang="en-US" sz="1600">
                <a:solidFill>
                  <a:srgbClr val="1F1A62"/>
                </a:solidFill>
                <a:latin typeface="Helvetica"/>
                <a:cs typeface="Helvetica"/>
              </a:rPr>
              <a:t>Cost Efficiencies (Reach / Targeted IMPs)</a:t>
            </a:r>
          </a:p>
        </p:txBody>
      </p:sp>
      <p:grpSp>
        <p:nvGrpSpPr>
          <p:cNvPr id="26" name="Group 25">
            <a:extLst>
              <a:ext uri="{FF2B5EF4-FFF2-40B4-BE49-F238E27FC236}">
                <a16:creationId xmlns:a16="http://schemas.microsoft.com/office/drawing/2014/main" id="{53FD7662-7271-4575-978A-289D4A581EF7}"/>
              </a:ext>
            </a:extLst>
          </p:cNvPr>
          <p:cNvGrpSpPr/>
          <p:nvPr/>
        </p:nvGrpSpPr>
        <p:grpSpPr>
          <a:xfrm>
            <a:off x="2354617" y="3413547"/>
            <a:ext cx="1340216" cy="1162735"/>
            <a:chOff x="6096001" y="2282518"/>
            <a:chExt cx="2310121" cy="2134924"/>
          </a:xfrm>
        </p:grpSpPr>
        <p:pic>
          <p:nvPicPr>
            <p:cNvPr id="23" name="Picture 22" descr="Icon&#10;&#10;Description automatically generated">
              <a:extLst>
                <a:ext uri="{FF2B5EF4-FFF2-40B4-BE49-F238E27FC236}">
                  <a16:creationId xmlns:a16="http://schemas.microsoft.com/office/drawing/2014/main" id="{EFB7FBB8-9770-4061-8603-440DCBFB55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96001" y="2293203"/>
              <a:ext cx="2124241" cy="2124239"/>
            </a:xfrm>
            <a:prstGeom prst="rect">
              <a:avLst/>
            </a:prstGeom>
          </p:spPr>
        </p:pic>
        <p:pic>
          <p:nvPicPr>
            <p:cNvPr id="25" name="Picture 24" descr="Logo&#10;&#10;Description automatically generated">
              <a:extLst>
                <a:ext uri="{FF2B5EF4-FFF2-40B4-BE49-F238E27FC236}">
                  <a16:creationId xmlns:a16="http://schemas.microsoft.com/office/drawing/2014/main" id="{CF1B852E-94FA-4662-95D3-5F154E35FA7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sp>
        <p:nvSpPr>
          <p:cNvPr id="22" name="Rectangle: Rounded Corners 21">
            <a:extLst>
              <a:ext uri="{FF2B5EF4-FFF2-40B4-BE49-F238E27FC236}">
                <a16:creationId xmlns:a16="http://schemas.microsoft.com/office/drawing/2014/main" id="{5611772A-3EEF-4332-95A3-C4E154C3F6C2}"/>
              </a:ext>
            </a:extLst>
          </p:cNvPr>
          <p:cNvSpPr/>
          <p:nvPr/>
        </p:nvSpPr>
        <p:spPr>
          <a:xfrm>
            <a:off x="305228" y="1831511"/>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3" name="TextBox 42">
            <a:extLst>
              <a:ext uri="{FF2B5EF4-FFF2-40B4-BE49-F238E27FC236}">
                <a16:creationId xmlns:a16="http://schemas.microsoft.com/office/drawing/2014/main" id="{43C5BBF2-F646-4BD9-AD76-FFDCA02E333C}"/>
              </a:ext>
            </a:extLst>
          </p:cNvPr>
          <p:cNvSpPr txBox="1"/>
          <p:nvPr/>
        </p:nvSpPr>
        <p:spPr>
          <a:xfrm>
            <a:off x="1785357" y="1856661"/>
            <a:ext cx="2478736" cy="307776"/>
          </a:xfrm>
          <a:prstGeom prst="rect">
            <a:avLst/>
          </a:prstGeom>
          <a:noFill/>
        </p:spPr>
        <p:txBody>
          <a:bodyPr wrap="square" rtlCol="0">
            <a:spAutoFit/>
          </a:bodyPr>
          <a:lstStyle/>
          <a:p>
            <a:pPr algn="ctr"/>
            <a:r>
              <a:rPr lang="en-US" sz="1600" b="1" u="sng">
                <a:solidFill>
                  <a:srgbClr val="1F1A62"/>
                </a:solidFill>
                <a:latin typeface="Helvetica" panose="020B0604020202020204" pitchFamily="34" charset="0"/>
                <a:cs typeface="Helvetica" panose="020B0604020202020204" pitchFamily="34" charset="0"/>
              </a:rPr>
              <a:t>Awareness</a:t>
            </a:r>
          </a:p>
        </p:txBody>
      </p:sp>
      <p:sp>
        <p:nvSpPr>
          <p:cNvPr id="11" name="TextBox 10">
            <a:extLst>
              <a:ext uri="{FF2B5EF4-FFF2-40B4-BE49-F238E27FC236}">
                <a16:creationId xmlns:a16="http://schemas.microsoft.com/office/drawing/2014/main" id="{9FAC2095-BBA5-4E58-BCD9-118AA26BC23D}"/>
              </a:ext>
            </a:extLst>
          </p:cNvPr>
          <p:cNvSpPr txBox="1"/>
          <p:nvPr/>
        </p:nvSpPr>
        <p:spPr>
          <a:xfrm>
            <a:off x="397012" y="2214601"/>
            <a:ext cx="5255426" cy="1077218"/>
          </a:xfrm>
          <a:prstGeom prst="rect">
            <a:avLst/>
          </a:prstGeom>
          <a:noFill/>
        </p:spPr>
        <p:txBody>
          <a:bodyPr wrap="square" rtlCol="0">
            <a:spAutoFit/>
          </a:bodyPr>
          <a:lstStyle/>
          <a:p>
            <a:pPr algn="ctr"/>
            <a:r>
              <a:rPr lang="en-US" sz="1600">
                <a:solidFill>
                  <a:srgbClr val="1F1A62"/>
                </a:solidFill>
                <a:latin typeface="Helvetica" panose="020B0604020202020204" pitchFamily="34" charset="0"/>
                <a:cs typeface="Helvetica" panose="020B0604020202020204" pitchFamily="34" charset="0"/>
              </a:rPr>
              <a:t>Audience-based buying can </a:t>
            </a:r>
            <a:r>
              <a:rPr lang="en-US" sz="1600" b="1">
                <a:solidFill>
                  <a:srgbClr val="1F1A62"/>
                </a:solidFill>
                <a:latin typeface="Helvetica" panose="020B0604020202020204" pitchFamily="34" charset="0"/>
                <a:cs typeface="Helvetica" panose="020B0604020202020204" pitchFamily="34" charset="0"/>
              </a:rPr>
              <a:t>expand reach</a:t>
            </a:r>
            <a:r>
              <a:rPr lang="en-US" sz="1600">
                <a:solidFill>
                  <a:srgbClr val="1F1A62"/>
                </a:solidFill>
                <a:latin typeface="Helvetica" panose="020B0604020202020204" pitchFamily="34" charset="0"/>
                <a:cs typeface="Helvetica" panose="020B0604020202020204" pitchFamily="34" charset="0"/>
              </a:rPr>
              <a:t> and drive </a:t>
            </a:r>
            <a:r>
              <a:rPr lang="en-US" sz="1600" b="1">
                <a:solidFill>
                  <a:srgbClr val="1F1A62"/>
                </a:solidFill>
                <a:latin typeface="Helvetica" panose="020B0604020202020204" pitchFamily="34" charset="0"/>
                <a:cs typeface="Helvetica" panose="020B0604020202020204" pitchFamily="34" charset="0"/>
              </a:rPr>
              <a:t>brand</a:t>
            </a:r>
            <a:r>
              <a:rPr lang="en-US" sz="1600">
                <a:solidFill>
                  <a:srgbClr val="1F1A62"/>
                </a:solidFill>
                <a:latin typeface="Helvetica" panose="020B0604020202020204" pitchFamily="34" charset="0"/>
                <a:cs typeface="Helvetica" panose="020B0604020202020204" pitchFamily="34" charset="0"/>
              </a:rPr>
              <a:t> </a:t>
            </a:r>
            <a:r>
              <a:rPr lang="en-US" sz="1600" b="1">
                <a:solidFill>
                  <a:srgbClr val="1F1A62"/>
                </a:solidFill>
                <a:latin typeface="Helvetica" panose="020B0604020202020204" pitchFamily="34" charset="0"/>
                <a:cs typeface="Helvetica" panose="020B0604020202020204" pitchFamily="34" charset="0"/>
              </a:rPr>
              <a:t>recall</a:t>
            </a:r>
            <a:r>
              <a:rPr lang="en-US" sz="1600">
                <a:solidFill>
                  <a:srgbClr val="1F1A62"/>
                </a:solidFill>
                <a:latin typeface="Helvetica" panose="020B0604020202020204" pitchFamily="34" charset="0"/>
                <a:cs typeface="Helvetica" panose="020B0604020202020204" pitchFamily="34" charset="0"/>
              </a:rPr>
              <a:t> by targeting the consumers who are </a:t>
            </a:r>
            <a:r>
              <a:rPr lang="en-US" sz="1600" i="1">
                <a:solidFill>
                  <a:srgbClr val="1F1A62"/>
                </a:solidFill>
                <a:latin typeface="Helvetica" panose="020B0604020202020204" pitchFamily="34" charset="0"/>
                <a:cs typeface="Helvetica" panose="020B0604020202020204" pitchFamily="34" charset="0"/>
              </a:rPr>
              <a:t>most likely</a:t>
            </a:r>
            <a:r>
              <a:rPr lang="en-US" sz="1600">
                <a:solidFill>
                  <a:srgbClr val="1F1A62"/>
                </a:solidFill>
                <a:latin typeface="Helvetica" panose="020B0604020202020204" pitchFamily="34" charset="0"/>
                <a:cs typeface="Helvetica" panose="020B0604020202020204" pitchFamily="34" charset="0"/>
              </a:rPr>
              <a:t> to be interested in a brand or product based on their interests and shopping behaviors</a:t>
            </a:r>
          </a:p>
        </p:txBody>
      </p:sp>
      <p:sp>
        <p:nvSpPr>
          <p:cNvPr id="46" name="Rectangle 45">
            <a:extLst>
              <a:ext uri="{FF2B5EF4-FFF2-40B4-BE49-F238E27FC236}">
                <a16:creationId xmlns:a16="http://schemas.microsoft.com/office/drawing/2014/main" id="{FD178462-960B-49F1-AA3C-1DDD277DAA0C}"/>
              </a:ext>
            </a:extLst>
          </p:cNvPr>
          <p:cNvSpPr/>
          <p:nvPr/>
        </p:nvSpPr>
        <p:spPr>
          <a:xfrm>
            <a:off x="6164138" y="4576751"/>
            <a:ext cx="5982861" cy="2000548"/>
          </a:xfrm>
          <a:prstGeom prst="rect">
            <a:avLst/>
          </a:prstGeom>
          <a:noFill/>
        </p:spPr>
        <p:txBody>
          <a:bodyPr wrap="square" lIns="91440" tIns="45720" rIns="91440" bIns="45720" rtlCol="0" anchor="t">
            <a:spAutoFit/>
          </a:bodyPr>
          <a:lstStyle/>
          <a:p>
            <a:pPr algn="ctr">
              <a:defRPr/>
            </a:pPr>
            <a:r>
              <a:rPr lang="en-US" sz="1400" b="1">
                <a:solidFill>
                  <a:srgbClr val="1F1A62"/>
                </a:solidFill>
                <a:latin typeface="Helvetica"/>
                <a:cs typeface="Helvetica"/>
              </a:rPr>
              <a:t>Sampling of ‘action-based’ outcomes that can be measured:</a:t>
            </a:r>
          </a:p>
          <a:p>
            <a:pPr>
              <a:defRPr/>
            </a:pPr>
            <a:endParaRPr lang="en-US" sz="500" b="1">
              <a:solidFill>
                <a:srgbClr val="1F1A62"/>
              </a:solidFill>
              <a:latin typeface="Helvetica"/>
              <a:cs typeface="Helvetica"/>
            </a:endParaRPr>
          </a:p>
          <a:p>
            <a:pPr>
              <a:defRPr/>
            </a:pPr>
            <a:endParaRPr lang="en-US" sz="500" b="1">
              <a:solidFill>
                <a:srgbClr val="1F1A62"/>
              </a:solidFill>
              <a:latin typeface="Helvetica"/>
              <a:cs typeface="Helvetica"/>
            </a:endParaRPr>
          </a:p>
          <a:p>
            <a:pPr marL="1200150" lvl="2" indent="-285750">
              <a:buBlip>
                <a:blip r:embed="rId5"/>
              </a:buBlip>
              <a:defRPr/>
            </a:pPr>
            <a:r>
              <a:rPr lang="en-US" sz="1600">
                <a:solidFill>
                  <a:srgbClr val="1F1A62"/>
                </a:solidFill>
                <a:latin typeface="Helvetica"/>
                <a:cs typeface="Helvetica"/>
              </a:rPr>
              <a:t>Conversion Rates (website traffic, app downloads, subscription sign-ups, tune-in, foot traffic)</a:t>
            </a:r>
          </a:p>
          <a:p>
            <a:pPr marL="285750" lvl="0" indent="-285750">
              <a:buBlip>
                <a:blip r:embed="rId5"/>
              </a:buBlip>
              <a:defRPr/>
            </a:pPr>
            <a:endParaRPr lang="en-US" sz="500">
              <a:solidFill>
                <a:srgbClr val="1F1A62"/>
              </a:solidFill>
              <a:latin typeface="Helvetica"/>
              <a:cs typeface="Helvetica"/>
            </a:endParaRPr>
          </a:p>
          <a:p>
            <a:pPr marL="1200150" lvl="2" indent="-285750">
              <a:buBlip>
                <a:blip r:embed="rId5"/>
              </a:buBlip>
              <a:defRPr/>
            </a:pPr>
            <a:r>
              <a:rPr lang="en-US" sz="1600">
                <a:solidFill>
                  <a:srgbClr val="1F1A62"/>
                </a:solidFill>
                <a:latin typeface="Helvetica"/>
                <a:cs typeface="Helvetica"/>
              </a:rPr>
              <a:t>Sales / Revenues</a:t>
            </a:r>
            <a:endParaRPr lang="en-US" sz="1400">
              <a:solidFill>
                <a:srgbClr val="1F1A62"/>
              </a:solidFill>
              <a:latin typeface="Helvetica"/>
              <a:cs typeface="Helvetica"/>
            </a:endParaRPr>
          </a:p>
          <a:p>
            <a:pPr marL="285750" lvl="0" indent="-285750">
              <a:buBlip>
                <a:blip r:embed="rId5"/>
              </a:buBlip>
              <a:defRPr/>
            </a:pPr>
            <a:endParaRPr lang="en-US" sz="500">
              <a:solidFill>
                <a:srgbClr val="1F1A62"/>
              </a:solidFill>
              <a:latin typeface="Helvetica"/>
              <a:cs typeface="Helvetica"/>
            </a:endParaRPr>
          </a:p>
          <a:p>
            <a:pPr marL="1200150" lvl="2" indent="-285750">
              <a:buBlip>
                <a:blip r:embed="rId5"/>
              </a:buBlip>
              <a:defRPr/>
            </a:pPr>
            <a:r>
              <a:rPr lang="en-US" sz="1600">
                <a:solidFill>
                  <a:srgbClr val="1F1A62"/>
                </a:solidFill>
                <a:latin typeface="Helvetica"/>
                <a:cs typeface="Helvetica"/>
              </a:rPr>
              <a:t>Optimizations / ROI</a:t>
            </a:r>
            <a:endParaRPr lang="en-US" sz="14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lang="en-US" sz="500">
              <a:solidFill>
                <a:srgbClr val="1F1A62"/>
              </a:solidFill>
              <a:latin typeface="Helvetica"/>
              <a:cs typeface="Helvetica"/>
            </a:endParaRPr>
          </a:p>
          <a:p>
            <a:pPr marL="1200150" lvl="2" indent="-285750">
              <a:buBlip>
                <a:blip r:embed="rId5"/>
              </a:buBlip>
              <a:defRPr/>
            </a:pPr>
            <a:r>
              <a:rPr lang="en-US" sz="1600">
                <a:solidFill>
                  <a:srgbClr val="1F1A62"/>
                </a:solidFill>
                <a:latin typeface="Helvetica"/>
                <a:cs typeface="Helvetica"/>
              </a:rPr>
              <a:t>Cost Efficiencies (Conversions)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lang="en-US" sz="500">
              <a:solidFill>
                <a:srgbClr val="1F1A62"/>
              </a:solidFill>
              <a:latin typeface="Helvetica"/>
              <a:cs typeface="Helvetica"/>
            </a:endParaRPr>
          </a:p>
        </p:txBody>
      </p:sp>
      <p:pic>
        <p:nvPicPr>
          <p:cNvPr id="20" name="Picture 19" descr="Icon&#10;&#10;Description automatically generated">
            <a:extLst>
              <a:ext uri="{FF2B5EF4-FFF2-40B4-BE49-F238E27FC236}">
                <a16:creationId xmlns:a16="http://schemas.microsoft.com/office/drawing/2014/main" id="{CCED575B-6758-4F08-AE0A-32DCC045870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544676" y="3429742"/>
            <a:ext cx="1221784" cy="1221784"/>
          </a:xfrm>
          <a:prstGeom prst="rect">
            <a:avLst/>
          </a:prstGeom>
        </p:spPr>
      </p:pic>
      <p:sp>
        <p:nvSpPr>
          <p:cNvPr id="29" name="Rectangle: Rounded Corners 28">
            <a:extLst>
              <a:ext uri="{FF2B5EF4-FFF2-40B4-BE49-F238E27FC236}">
                <a16:creationId xmlns:a16="http://schemas.microsoft.com/office/drawing/2014/main" id="{117A37F1-CD5A-40D4-B3CB-0F9378303D3E}"/>
              </a:ext>
            </a:extLst>
          </p:cNvPr>
          <p:cNvSpPr/>
          <p:nvPr/>
        </p:nvSpPr>
        <p:spPr>
          <a:xfrm>
            <a:off x="6436071" y="1834288"/>
            <a:ext cx="5438994" cy="1506256"/>
          </a:xfrm>
          <a:prstGeom prst="round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TextBox 30">
            <a:extLst>
              <a:ext uri="{FF2B5EF4-FFF2-40B4-BE49-F238E27FC236}">
                <a16:creationId xmlns:a16="http://schemas.microsoft.com/office/drawing/2014/main" id="{6D72C298-68E5-431B-BAD7-361344B89427}"/>
              </a:ext>
            </a:extLst>
          </p:cNvPr>
          <p:cNvSpPr txBox="1"/>
          <p:nvPr/>
        </p:nvSpPr>
        <p:spPr>
          <a:xfrm>
            <a:off x="7916200" y="1859438"/>
            <a:ext cx="2478736" cy="307776"/>
          </a:xfrm>
          <a:prstGeom prst="rect">
            <a:avLst/>
          </a:prstGeom>
          <a:noFill/>
        </p:spPr>
        <p:txBody>
          <a:bodyPr wrap="square" rtlCol="0">
            <a:spAutoFit/>
          </a:bodyPr>
          <a:lstStyle/>
          <a:p>
            <a:pPr algn="ctr"/>
            <a:r>
              <a:rPr lang="en-US" sz="1600" b="1" u="sng">
                <a:solidFill>
                  <a:srgbClr val="1F1A62"/>
                </a:solidFill>
                <a:latin typeface="Helvetica" panose="020B0604020202020204" pitchFamily="34" charset="0"/>
                <a:cs typeface="Helvetica" panose="020B0604020202020204" pitchFamily="34" charset="0"/>
              </a:rPr>
              <a:t>Action</a:t>
            </a:r>
          </a:p>
        </p:txBody>
      </p:sp>
      <p:sp>
        <p:nvSpPr>
          <p:cNvPr id="32" name="TextBox 31">
            <a:extLst>
              <a:ext uri="{FF2B5EF4-FFF2-40B4-BE49-F238E27FC236}">
                <a16:creationId xmlns:a16="http://schemas.microsoft.com/office/drawing/2014/main" id="{88EF42DC-94F9-4C22-8CEF-C03107DE033A}"/>
              </a:ext>
            </a:extLst>
          </p:cNvPr>
          <p:cNvSpPr txBox="1"/>
          <p:nvPr/>
        </p:nvSpPr>
        <p:spPr>
          <a:xfrm>
            <a:off x="6411450" y="2214601"/>
            <a:ext cx="5488237" cy="1077218"/>
          </a:xfrm>
          <a:prstGeom prst="rect">
            <a:avLst/>
          </a:prstGeom>
          <a:noFill/>
        </p:spPr>
        <p:txBody>
          <a:bodyPr wrap="square" rtlCol="0">
            <a:spAutoFit/>
          </a:bodyPr>
          <a:lstStyle/>
          <a:p>
            <a:pPr algn="ctr"/>
            <a:r>
              <a:rPr lang="en-US" sz="1600">
                <a:solidFill>
                  <a:srgbClr val="1F1A62"/>
                </a:solidFill>
                <a:latin typeface="Helvetica" panose="020B0604020202020204" pitchFamily="34" charset="0"/>
                <a:cs typeface="Helvetica" panose="020B0604020202020204" pitchFamily="34" charset="0"/>
              </a:rPr>
              <a:t>By targeting the most relevant consumers with an ad, brands </a:t>
            </a:r>
            <a:r>
              <a:rPr lang="en-US" sz="1600" i="1">
                <a:solidFill>
                  <a:srgbClr val="1F1A62"/>
                </a:solidFill>
                <a:latin typeface="Helvetica" panose="020B0604020202020204" pitchFamily="34" charset="0"/>
                <a:cs typeface="Helvetica" panose="020B0604020202020204" pitchFamily="34" charset="0"/>
              </a:rPr>
              <a:t>increase the likelihood </a:t>
            </a:r>
            <a:r>
              <a:rPr lang="en-US" sz="1600">
                <a:solidFill>
                  <a:srgbClr val="1F1A62"/>
                </a:solidFill>
                <a:latin typeface="Helvetica" panose="020B0604020202020204" pitchFamily="34" charset="0"/>
                <a:cs typeface="Helvetica" panose="020B0604020202020204" pitchFamily="34" charset="0"/>
              </a:rPr>
              <a:t>that the intended audience will be </a:t>
            </a:r>
            <a:r>
              <a:rPr lang="en-US" sz="1600" b="1">
                <a:solidFill>
                  <a:srgbClr val="1F1A62"/>
                </a:solidFill>
                <a:latin typeface="Helvetica" panose="020B0604020202020204" pitchFamily="34" charset="0"/>
                <a:cs typeface="Helvetica" panose="020B0604020202020204" pitchFamily="34" charset="0"/>
              </a:rPr>
              <a:t>motivated to act </a:t>
            </a:r>
            <a:r>
              <a:rPr lang="en-US" sz="1600">
                <a:solidFill>
                  <a:srgbClr val="1F1A62"/>
                </a:solidFill>
                <a:latin typeface="Helvetica" panose="020B0604020202020204" pitchFamily="34" charset="0"/>
                <a:cs typeface="Helvetica" panose="020B0604020202020204" pitchFamily="34" charset="0"/>
              </a:rPr>
              <a:t>(e.g., make a purchase, download an app, subscription sign-ups, bookings)</a:t>
            </a:r>
          </a:p>
        </p:txBody>
      </p:sp>
      <p:sp>
        <p:nvSpPr>
          <p:cNvPr id="34" name="TextBox 33">
            <a:extLst>
              <a:ext uri="{FF2B5EF4-FFF2-40B4-BE49-F238E27FC236}">
                <a16:creationId xmlns:a16="http://schemas.microsoft.com/office/drawing/2014/main" id="{E849798F-9BB9-41B6-8DFC-F87FFA3E05ED}"/>
              </a:ext>
            </a:extLst>
          </p:cNvPr>
          <p:cNvSpPr txBox="1"/>
          <p:nvPr/>
        </p:nvSpPr>
        <p:spPr>
          <a:xfrm>
            <a:off x="257669" y="838713"/>
            <a:ext cx="10847106"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Blip>
                <a:blip r:embed="rId9"/>
              </a:buBlip>
              <a:tabLst/>
              <a:defRPr/>
            </a:pPr>
            <a:r>
              <a:rPr lang="en-US" sz="1600">
                <a:solidFill>
                  <a:srgbClr val="1B1464"/>
                </a:solidFill>
                <a:latin typeface="Helvetica" panose="020B0403020202020204" pitchFamily="34" charset="0"/>
              </a:rPr>
              <a:t>Audience-based multiscreen TV campaigns can deliver </a:t>
            </a:r>
            <a:r>
              <a:rPr lang="en-US" sz="1600" b="1">
                <a:solidFill>
                  <a:srgbClr val="ED3C8D"/>
                </a:solidFill>
                <a:latin typeface="Helvetica" panose="020B0403020202020204" pitchFamily="34" charset="0"/>
              </a:rPr>
              <a:t>measurable outcomes </a:t>
            </a:r>
            <a:r>
              <a:rPr lang="en-US" sz="1600">
                <a:solidFill>
                  <a:srgbClr val="1B1464"/>
                </a:solidFill>
                <a:latin typeface="Helvetica" panose="020B0403020202020204" pitchFamily="34" charset="0"/>
              </a:rPr>
              <a:t>through the marketing funnel, </a:t>
            </a:r>
            <a:r>
              <a:rPr lang="en-US" sz="1600" b="1">
                <a:solidFill>
                  <a:srgbClr val="ED3C8D"/>
                </a:solidFill>
                <a:latin typeface="Helvetica" panose="020B0403020202020204" pitchFamily="34" charset="0"/>
              </a:rPr>
              <a:t>driving greater awareness </a:t>
            </a:r>
            <a:r>
              <a:rPr lang="en-US" sz="1600">
                <a:solidFill>
                  <a:srgbClr val="1B1464"/>
                </a:solidFill>
                <a:latin typeface="Helvetica" panose="020B0403020202020204" pitchFamily="34" charset="0"/>
              </a:rPr>
              <a:t>of their brands and motivating the </a:t>
            </a:r>
            <a:r>
              <a:rPr lang="en-US" sz="1600" i="1">
                <a:solidFill>
                  <a:srgbClr val="1B1464"/>
                </a:solidFill>
                <a:latin typeface="Helvetica" panose="020B0403020202020204" pitchFamily="34" charset="0"/>
              </a:rPr>
              <a:t>most relevant </a:t>
            </a:r>
            <a:r>
              <a:rPr lang="en-US" sz="1600">
                <a:solidFill>
                  <a:srgbClr val="1B1464"/>
                </a:solidFill>
                <a:latin typeface="Helvetica" panose="020B0403020202020204" pitchFamily="34" charset="0"/>
              </a:rPr>
              <a:t>consumers to </a:t>
            </a:r>
            <a:r>
              <a:rPr lang="en-US" sz="1600" b="1">
                <a:solidFill>
                  <a:srgbClr val="ED3C8D"/>
                </a:solidFill>
                <a:latin typeface="Helvetica" panose="020B0403020202020204" pitchFamily="34" charset="0"/>
              </a:rPr>
              <a:t>take action</a:t>
            </a:r>
          </a:p>
        </p:txBody>
      </p:sp>
    </p:spTree>
    <p:extLst>
      <p:ext uri="{BB962C8B-B14F-4D97-AF65-F5344CB8AC3E}">
        <p14:creationId xmlns:p14="http://schemas.microsoft.com/office/powerpoint/2010/main" val="2718470667"/>
      </p:ext>
    </p:extLst>
  </p:cSld>
  <p:clrMapOvr>
    <a:masterClrMapping/>
  </p:clrMapOvr>
</p:sld>
</file>

<file path=ppt/theme/theme1.xml><?xml version="1.0" encoding="utf-8"?>
<a:theme xmlns:a="http://schemas.openxmlformats.org/drawingml/2006/main" name="Effectv White">
  <a:themeElements>
    <a:clrScheme name="Effectv">
      <a:dk1>
        <a:srgbClr val="000000"/>
      </a:dk1>
      <a:lt1>
        <a:srgbClr val="FFFFFF"/>
      </a:lt1>
      <a:dk2>
        <a:srgbClr val="262626"/>
      </a:dk2>
      <a:lt2>
        <a:srgbClr val="D9D9D6"/>
      </a:lt2>
      <a:accent1>
        <a:srgbClr val="FDB913"/>
      </a:accent1>
      <a:accent2>
        <a:srgbClr val="F37021"/>
      </a:accent2>
      <a:accent3>
        <a:srgbClr val="C9234A"/>
      </a:accent3>
      <a:accent4>
        <a:srgbClr val="645FAA"/>
      </a:accent4>
      <a:accent5>
        <a:srgbClr val="0089CF"/>
      </a:accent5>
      <a:accent6>
        <a:srgbClr val="0DB14B"/>
      </a:accent6>
      <a:hlink>
        <a:srgbClr val="0089CF"/>
      </a:hlink>
      <a:folHlink>
        <a:srgbClr val="404040"/>
      </a:folHlink>
    </a:clrScheme>
    <a:fontScheme name="Effectv">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6350">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000" dirty="0" smtClean="0"/>
        </a:defPPr>
      </a:lstStyle>
    </a:txDef>
  </a:objectDefaults>
  <a:extraClrSchemeLst/>
  <a:custClrLst>
    <a:custClr name="Yellow -2">
      <a:srgbClr val="FDDE93"/>
    </a:custClr>
    <a:custClr name="Orange -2">
      <a:srgbClr val="FFBC94"/>
    </a:custClr>
    <a:custClr name="Red -2">
      <a:srgbClr val="FFA6BB"/>
    </a:custClr>
    <a:custClr name="Purple -2">
      <a:srgbClr val="CBC7FF"/>
    </a:custClr>
    <a:custClr name="Blue -2">
      <a:srgbClr val="A6E1FF"/>
    </a:custClr>
    <a:custClr name="Green -2">
      <a:srgbClr val="A6FFC7"/>
    </a:custClr>
    <a:custClr name="Dark Steel -2">
      <a:srgbClr val="6A7680"/>
    </a:custClr>
    <a:custClr name="Dark Gray -2">
      <a:srgbClr val="737373"/>
    </a:custClr>
    <a:custClr name="Steel -2">
      <a:srgbClr val="EDF7FF"/>
    </a:custClr>
    <a:custClr name="Gray -2">
      <a:srgbClr val="F2F2F2"/>
    </a:custClr>
    <a:custClr name="Yellow -1">
      <a:srgbClr val="FFCF59"/>
    </a:custClr>
    <a:custClr name="Orange -1">
      <a:srgbClr val="FF9859"/>
    </a:custClr>
    <a:custClr name="Red -1">
      <a:srgbClr val="E55C7C"/>
    </a:custClr>
    <a:custClr name="Purple -1">
      <a:srgbClr val="928CE5"/>
    </a:custClr>
    <a:custClr name="Blue -1">
      <a:srgbClr val="57B5E5"/>
    </a:custClr>
    <a:custClr name="Green -1">
      <a:srgbClr val="52D985"/>
    </a:custClr>
    <a:custClr name="Dark Steel -1">
      <a:srgbClr val="555E66"/>
    </a:custClr>
    <a:custClr name="Dark Gray -1">
      <a:srgbClr val="595959"/>
    </a:custClr>
    <a:custClr name="Steel -1">
      <a:srgbClr val="D5DEE5"/>
    </a:custClr>
    <a:custClr name="Gray -1">
      <a:srgbClr val="D9D9D9"/>
    </a:custClr>
    <a:custClr name="Yellow">
      <a:srgbClr val="FDB913"/>
    </a:custClr>
    <a:custClr name="Orange">
      <a:srgbClr val="F37021"/>
    </a:custClr>
    <a:custClr name="Red">
      <a:srgbClr val="C9234A"/>
    </a:custClr>
    <a:custClr name="Purple">
      <a:srgbClr val="645FAA"/>
    </a:custClr>
    <a:custClr name="Blue">
      <a:srgbClr val="0089CF"/>
    </a:custClr>
    <a:custClr name="Green">
      <a:srgbClr val="0DB14B"/>
    </a:custClr>
    <a:custClr name="Dark Steel">
      <a:srgbClr val="3F474D"/>
    </a:custClr>
    <a:custClr name="Dark Gray">
      <a:srgbClr val="404040"/>
    </a:custClr>
    <a:custClr name="Steel">
      <a:srgbClr val="BEC6CC"/>
    </a:custClr>
    <a:custClr name="Gray">
      <a:srgbClr val="BFBFBF"/>
    </a:custClr>
    <a:custClr name="Yellow +1">
      <a:srgbClr val="BF8C0E"/>
    </a:custClr>
    <a:custClr name="Orange +1">
      <a:srgbClr val="BF581A"/>
    </a:custClr>
    <a:custClr name="Red +1">
      <a:srgbClr val="A61D3D"/>
    </a:custClr>
    <a:custClr name="Purple +1">
      <a:srgbClr val="504C87"/>
    </a:custClr>
    <a:custClr name="Blue +1">
      <a:srgbClr val="006CA3"/>
    </a:custClr>
    <a:custClr name="Green +1">
      <a:srgbClr val="0A8A3A"/>
    </a:custClr>
    <a:custClr name="Dark Steel +1">
      <a:srgbClr val="2A2F33"/>
    </a:custClr>
    <a:custClr name="Dark Gray +1">
      <a:srgbClr val="262626"/>
    </a:custClr>
    <a:custClr name="Steel +1">
      <a:srgbClr val="A6ADB2"/>
    </a:custClr>
    <a:custClr name="Gray +1">
      <a:srgbClr val="A6A6A6"/>
    </a:custClr>
    <a:custClr name="Yellow +2">
      <a:srgbClr val="99700B"/>
    </a:custClr>
    <a:custClr name="Orange +2">
      <a:srgbClr val="99430F"/>
    </a:custClr>
    <a:custClr name="Red +2">
      <a:srgbClr val="80162F"/>
    </a:custClr>
    <a:custClr name="Purple +2">
      <a:srgbClr val="3C3966"/>
    </a:custClr>
    <a:custClr name="Blue +2">
      <a:srgbClr val="004C73"/>
    </a:custClr>
    <a:custClr name="Green +2">
      <a:srgbClr val="07662B"/>
    </a:custClr>
    <a:custClr name="Dark Steel +2">
      <a:srgbClr val="15181A"/>
    </a:custClr>
    <a:custClr name="Dark Gray +2">
      <a:srgbClr val="0D0D0D"/>
    </a:custClr>
    <a:custClr name="Steel +2">
      <a:srgbClr val="8E9499"/>
    </a:custClr>
    <a:custClr name="Gray +2">
      <a:srgbClr val="8C8C8C"/>
    </a:custClr>
  </a:custClrLst>
  <a:extLst>
    <a:ext uri="{05A4C25C-085E-4340-85A3-A5531E510DB2}">
      <thm15:themeFamily xmlns:thm15="http://schemas.microsoft.com/office/thememl/2012/main" name="Effectv_Template_V03.pptx" id="{23BE43F0-123A-C641-8BF3-C01B474882DF}" vid="{F23CE56A-D0D2-0443-91A6-86AD38CB8032}"/>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ver Title Slide">
  <a:themeElements>
    <a:clrScheme name="Custom 48">
      <a:dk1>
        <a:sysClr val="windowText" lastClr="000000"/>
      </a:dk1>
      <a:lt1>
        <a:sysClr val="window" lastClr="FFFFFF"/>
      </a:lt1>
      <a:dk2>
        <a:srgbClr val="150038"/>
      </a:dk2>
      <a:lt2>
        <a:srgbClr val="00D9FF"/>
      </a:lt2>
      <a:accent1>
        <a:srgbClr val="151F6D"/>
      </a:accent1>
      <a:accent2>
        <a:srgbClr val="81D947"/>
      </a:accent2>
      <a:accent3>
        <a:srgbClr val="0068FF"/>
      </a:accent3>
      <a:accent4>
        <a:srgbClr val="DDE4EB"/>
      </a:accent4>
      <a:accent5>
        <a:srgbClr val="007681"/>
      </a:accent5>
      <a:accent6>
        <a:srgbClr val="FF4F00"/>
      </a:accent6>
      <a:hlink>
        <a:srgbClr val="0068FF"/>
      </a:hlink>
      <a:folHlink>
        <a:srgbClr val="0068FF"/>
      </a:folHlink>
    </a:clrScheme>
    <a:fontScheme name="Custom 1">
      <a:majorFont>
        <a:latin typeface="Brown"/>
        <a:ea typeface=""/>
        <a:cs typeface=""/>
      </a:majorFont>
      <a:minorFont>
        <a:latin typeface="Brow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over Title Slide">
  <a:themeElements>
    <a:clrScheme name="Custom 48">
      <a:dk1>
        <a:sysClr val="windowText" lastClr="000000"/>
      </a:dk1>
      <a:lt1>
        <a:sysClr val="window" lastClr="FFFFFF"/>
      </a:lt1>
      <a:dk2>
        <a:srgbClr val="150038"/>
      </a:dk2>
      <a:lt2>
        <a:srgbClr val="00D9FF"/>
      </a:lt2>
      <a:accent1>
        <a:srgbClr val="151F6D"/>
      </a:accent1>
      <a:accent2>
        <a:srgbClr val="81D947"/>
      </a:accent2>
      <a:accent3>
        <a:srgbClr val="0068FF"/>
      </a:accent3>
      <a:accent4>
        <a:srgbClr val="DDE4EB"/>
      </a:accent4>
      <a:accent5>
        <a:srgbClr val="007681"/>
      </a:accent5>
      <a:accent6>
        <a:srgbClr val="FF4F00"/>
      </a:accent6>
      <a:hlink>
        <a:srgbClr val="0068FF"/>
      </a:hlink>
      <a:folHlink>
        <a:srgbClr val="0068FF"/>
      </a:folHlink>
    </a:clrScheme>
    <a:fontScheme name="Custom 1">
      <a:majorFont>
        <a:latin typeface="Brown"/>
        <a:ea typeface=""/>
        <a:cs typeface=""/>
      </a:majorFont>
      <a:minorFont>
        <a:latin typeface="Brow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Effectv White">
  <a:themeElements>
    <a:clrScheme name="Effectv">
      <a:dk1>
        <a:srgbClr val="000000"/>
      </a:dk1>
      <a:lt1>
        <a:srgbClr val="FFFFFF"/>
      </a:lt1>
      <a:dk2>
        <a:srgbClr val="262626"/>
      </a:dk2>
      <a:lt2>
        <a:srgbClr val="D9D9D6"/>
      </a:lt2>
      <a:accent1>
        <a:srgbClr val="FDB913"/>
      </a:accent1>
      <a:accent2>
        <a:srgbClr val="F37021"/>
      </a:accent2>
      <a:accent3>
        <a:srgbClr val="C9234A"/>
      </a:accent3>
      <a:accent4>
        <a:srgbClr val="645FAA"/>
      </a:accent4>
      <a:accent5>
        <a:srgbClr val="0089CF"/>
      </a:accent5>
      <a:accent6>
        <a:srgbClr val="0DB14B"/>
      </a:accent6>
      <a:hlink>
        <a:srgbClr val="0089CF"/>
      </a:hlink>
      <a:folHlink>
        <a:srgbClr val="404040"/>
      </a:folHlink>
    </a:clrScheme>
    <a:fontScheme name="Effectv">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6350">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91440" tIns="45720" rIns="91440" bIns="45720" rtlCol="0">
        <a:spAutoFit/>
      </a:bodyPr>
      <a:lstStyle>
        <a:defPPr algn="l">
          <a:defRPr sz="1000" dirty="0" err="1" smtClean="0"/>
        </a:defPPr>
      </a:lstStyle>
    </a:txDef>
  </a:objectDefaults>
  <a:extraClrSchemeLst/>
  <a:custClrLst>
    <a:custClr name="Yellow -2">
      <a:srgbClr val="FDDE93"/>
    </a:custClr>
    <a:custClr name="Orange -2">
      <a:srgbClr val="FFBC94"/>
    </a:custClr>
    <a:custClr name="Red -2">
      <a:srgbClr val="FFA6BB"/>
    </a:custClr>
    <a:custClr name="Purple -2">
      <a:srgbClr val="CBC7FF"/>
    </a:custClr>
    <a:custClr name="Blue -2">
      <a:srgbClr val="A6E1FF"/>
    </a:custClr>
    <a:custClr name="Green -2">
      <a:srgbClr val="A6FFC7"/>
    </a:custClr>
    <a:custClr name="Dark Steel -2">
      <a:srgbClr val="6A7680"/>
    </a:custClr>
    <a:custClr name="Dark Gray -2">
      <a:srgbClr val="737373"/>
    </a:custClr>
    <a:custClr name="Steel -2">
      <a:srgbClr val="EDF7FF"/>
    </a:custClr>
    <a:custClr name="Gray -2">
      <a:srgbClr val="F2F2F2"/>
    </a:custClr>
    <a:custClr name="Yellow -1">
      <a:srgbClr val="FFCF59"/>
    </a:custClr>
    <a:custClr name="Orange -1">
      <a:srgbClr val="FF9859"/>
    </a:custClr>
    <a:custClr name="Red -1">
      <a:srgbClr val="E55C7C"/>
    </a:custClr>
    <a:custClr name="Purple -1">
      <a:srgbClr val="928CE5"/>
    </a:custClr>
    <a:custClr name="Blue -1">
      <a:srgbClr val="57B5E5"/>
    </a:custClr>
    <a:custClr name="Green -1">
      <a:srgbClr val="52D985"/>
    </a:custClr>
    <a:custClr name="Dark Steel -1">
      <a:srgbClr val="555E66"/>
    </a:custClr>
    <a:custClr name="Dark Gray -1">
      <a:srgbClr val="595959"/>
    </a:custClr>
    <a:custClr name="Steel -1">
      <a:srgbClr val="D5DEE5"/>
    </a:custClr>
    <a:custClr name="Gray -1">
      <a:srgbClr val="D9D9D9"/>
    </a:custClr>
    <a:custClr name="Yellow">
      <a:srgbClr val="FDB913"/>
    </a:custClr>
    <a:custClr name="Orange">
      <a:srgbClr val="F37021"/>
    </a:custClr>
    <a:custClr name="Red">
      <a:srgbClr val="C9234A"/>
    </a:custClr>
    <a:custClr name="Purple">
      <a:srgbClr val="645FAA"/>
    </a:custClr>
    <a:custClr name="Blue">
      <a:srgbClr val="0089CF"/>
    </a:custClr>
    <a:custClr name="Green">
      <a:srgbClr val="0DB14B"/>
    </a:custClr>
    <a:custClr name="Dark Steel">
      <a:srgbClr val="3F474D"/>
    </a:custClr>
    <a:custClr name="Dark Gray">
      <a:srgbClr val="404040"/>
    </a:custClr>
    <a:custClr name="Steel">
      <a:srgbClr val="BEC6CC"/>
    </a:custClr>
    <a:custClr name="Gray">
      <a:srgbClr val="BFBFBF"/>
    </a:custClr>
    <a:custClr name="Yellow +1">
      <a:srgbClr val="BF8C0E"/>
    </a:custClr>
    <a:custClr name="Orange +1">
      <a:srgbClr val="BF581A"/>
    </a:custClr>
    <a:custClr name="Red +1">
      <a:srgbClr val="A61D3D"/>
    </a:custClr>
    <a:custClr name="Purple +1">
      <a:srgbClr val="504C87"/>
    </a:custClr>
    <a:custClr name="Blue +1">
      <a:srgbClr val="006CA3"/>
    </a:custClr>
    <a:custClr name="Green +1">
      <a:srgbClr val="0A8A3A"/>
    </a:custClr>
    <a:custClr name="Dark Steel +1">
      <a:srgbClr val="2A2F33"/>
    </a:custClr>
    <a:custClr name="Dark Gray +1">
      <a:srgbClr val="262626"/>
    </a:custClr>
    <a:custClr name="Steel +1">
      <a:srgbClr val="A6ADB2"/>
    </a:custClr>
    <a:custClr name="Gray +1">
      <a:srgbClr val="A6A6A6"/>
    </a:custClr>
    <a:custClr name="Yellow +2">
      <a:srgbClr val="99700B"/>
    </a:custClr>
    <a:custClr name="Orange +2">
      <a:srgbClr val="99430F"/>
    </a:custClr>
    <a:custClr name="Red +2">
      <a:srgbClr val="80162F"/>
    </a:custClr>
    <a:custClr name="Purple +2">
      <a:srgbClr val="3C3966"/>
    </a:custClr>
    <a:custClr name="Blue +2">
      <a:srgbClr val="004C73"/>
    </a:custClr>
    <a:custClr name="Green +2">
      <a:srgbClr val="07662B"/>
    </a:custClr>
    <a:custClr name="Dark Steel +2">
      <a:srgbClr val="15181A"/>
    </a:custClr>
    <a:custClr name="Dark Gray +2">
      <a:srgbClr val="0D0D0D"/>
    </a:custClr>
    <a:custClr name="Steel +2">
      <a:srgbClr val="8E9499"/>
    </a:custClr>
    <a:custClr name="Gray +2">
      <a:srgbClr val="8C8C8C"/>
    </a:custClr>
  </a:custClrLst>
  <a:extLst>
    <a:ext uri="{05A4C25C-085E-4340-85A3-A5531E510DB2}">
      <thm15:themeFamily xmlns:thm15="http://schemas.microsoft.com/office/thememl/2012/main" name="Effectv_Template_V01.pptx" id="{D7C4BBEF-E7E4-EE49-8844-9B236372FABE}" vid="{29C17283-B905-7740-8DE7-8F2597ACF92D}"/>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VS_XP Merged brand">
  <a:themeElements>
    <a:clrScheme name="Custom 2">
      <a:dk1>
        <a:srgbClr val="003764"/>
      </a:dk1>
      <a:lt1>
        <a:srgbClr val="FFFFFF"/>
      </a:lt1>
      <a:dk2>
        <a:srgbClr val="01182B"/>
      </a:dk2>
      <a:lt2>
        <a:srgbClr val="72B1C8"/>
      </a:lt2>
      <a:accent1>
        <a:srgbClr val="40B4E5"/>
      </a:accent1>
      <a:accent2>
        <a:srgbClr val="00263E"/>
      </a:accent2>
      <a:accent3>
        <a:srgbClr val="72B1C8"/>
      </a:accent3>
      <a:accent4>
        <a:srgbClr val="99A4AE"/>
      </a:accent4>
      <a:accent5>
        <a:srgbClr val="1CAD38"/>
      </a:accent5>
      <a:accent6>
        <a:srgbClr val="0FE68B"/>
      </a:accent6>
      <a:hlink>
        <a:srgbClr val="E8362A"/>
      </a:hlink>
      <a:folHlink>
        <a:srgbClr val="40B4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1400" b="1" dirty="0" smtClean="0">
            <a:solidFill>
              <a:schemeClr val="tx2"/>
            </a:solidFill>
            <a:latin typeface="Montserrat Semi" charset="0"/>
            <a:ea typeface="Montserrat Semi" charset="0"/>
            <a:cs typeface="Montserrat Semi" charset="0"/>
          </a:defRPr>
        </a:defPPr>
      </a:lstStyle>
    </a:txDef>
  </a:objectDefaults>
  <a:extraClrSchemeLst/>
  <a:extLst>
    <a:ext uri="{05A4C25C-085E-4340-85A3-A5531E510DB2}">
      <thm15:themeFamily xmlns:thm15="http://schemas.microsoft.com/office/thememl/2012/main" name="TVS Master Powerpoint Template.pptx" id="{C4D038A6-D6D4-4A62-A443-EE17E50A2BB7}" vid="{3CAB06F3-6489-407C-96BA-2E0F0F3DB00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1" ma:contentTypeDescription="Create a new document." ma:contentTypeScope="" ma:versionID="3d5248cd5e3c63b3dd17a94d76e7bc1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1f48c52da0b6e488d028a7b9e2accb24"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34CF49-5F47-4342-A1F1-873F9824C256}">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AE54FC-8A28-4F19-8209-5BF3C5D99DDE}">
  <ds:schemaRefs>
    <ds:schemaRef ds:uri="http://schemas.microsoft.com/sharepoint/v3/contenttype/forms"/>
  </ds:schemaRefs>
</ds:datastoreItem>
</file>

<file path=customXml/itemProps3.xml><?xml version="1.0" encoding="utf-8"?>
<ds:datastoreItem xmlns:ds="http://schemas.openxmlformats.org/officeDocument/2006/customXml" ds:itemID="{77BB3FF5-DA00-4B2B-8CFD-354FCEE6505F}">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6927</Words>
  <Application>Microsoft Office PowerPoint</Application>
  <PresentationFormat>Widescreen</PresentationFormat>
  <Paragraphs>942</Paragraphs>
  <Slides>37</Slides>
  <Notes>16</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37</vt:i4>
      </vt:variant>
    </vt:vector>
  </HeadingPairs>
  <TitlesOfParts>
    <vt:vector size="61" baseType="lpstr">
      <vt:lpstr>Arial</vt:lpstr>
      <vt:lpstr>Brown</vt:lpstr>
      <vt:lpstr>Calibri</vt:lpstr>
      <vt:lpstr>Calibri Light</vt:lpstr>
      <vt:lpstr>Century Gothic</vt:lpstr>
      <vt:lpstr>DM Sans</vt:lpstr>
      <vt:lpstr>DM Sans Medium</vt:lpstr>
      <vt:lpstr>Helvetica</vt:lpstr>
      <vt:lpstr>Helvetica Light</vt:lpstr>
      <vt:lpstr>Montserrat</vt:lpstr>
      <vt:lpstr>Montserrat Light</vt:lpstr>
      <vt:lpstr>Montserrat Medium</vt:lpstr>
      <vt:lpstr>Montserrat Semi</vt:lpstr>
      <vt:lpstr>Montserrat SemiBold</vt:lpstr>
      <vt:lpstr>Open Sans Light</vt:lpstr>
      <vt:lpstr>Trebuchet MS</vt:lpstr>
      <vt:lpstr>Effectv White</vt:lpstr>
      <vt:lpstr>4_Office Theme</vt:lpstr>
      <vt:lpstr>2_Cover Title Slide</vt:lpstr>
      <vt:lpstr>4_Cover Title Slide</vt:lpstr>
      <vt:lpstr>1_Custom Design</vt:lpstr>
      <vt:lpstr>1_Effectv White</vt:lpstr>
      <vt:lpstr>1_Office Theme</vt:lpstr>
      <vt:lpstr>TVS_XP Merged 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Delauro</dc:creator>
  <cp:lastModifiedBy>Leah Montner Dixon</cp:lastModifiedBy>
  <cp:revision>1</cp:revision>
  <cp:lastPrinted>2021-03-12T20:54:48Z</cp:lastPrinted>
  <dcterms:created xsi:type="dcterms:W3CDTF">2020-10-23T14:22:00Z</dcterms:created>
  <dcterms:modified xsi:type="dcterms:W3CDTF">2021-03-29T14:59:02Z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ies>
</file>