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144327921" r:id="rId5"/>
    <p:sldId id="2144327877" r:id="rId6"/>
  </p:sldIdLst>
  <p:sldSz cx="7772400" cy="100584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04" userDrawn="1">
          <p15:clr>
            <a:srgbClr val="A4A3A4"/>
          </p15:clr>
        </p15:guide>
        <p15:guide id="2" orient="horz" pos="840" userDrawn="1">
          <p15:clr>
            <a:srgbClr val="A4A3A4"/>
          </p15:clr>
        </p15:guide>
        <p15:guide id="3" orient="horz" pos="115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385A107-2D3E-7AFE-0528-70F5B03A336C}" name="Marianne Vita" initials="MV" userId="S::mariannev@thevab.com::35b1102d-d340-4a85-a709-12ee727aa48b" providerId="AD"/>
  <p188:author id="{6644001F-98D2-AF68-925B-F4D39E797894}" name="Jason Wiese" initials="J" userId="S::jasonw@thevab.com::4bff8d5b-7de6-4655-b397-69b0afc81113" providerId="AD"/>
  <p188:author id="{AFC2D859-913D-7D46-BE63-91BC4114BECC}" name="Moore, Allison" initials="MA" userId="S::amoore370@cable.comcast.com::69093e8d-e5f2-443c-813e-efc31e745f91" providerId="AD"/>
  <p188:author id="{A5C48789-DAFD-4389-7A87-B92CBB8A351A}" name="Reed Kiely" initials="RK" userId="S::reedk@thevab.com::768be38e-2fb5-40ce-925d-bd8e9d9e3c31" providerId="AD"/>
  <p188:author id="{F0141AB7-7F25-3C16-C77D-5FEA2DA4B116}" name="Karolina Guillen" initials="KG" userId="S::karolinaG@thevab.com::c1c08796-a0be-47c6-af52-5d31fd96ec50" providerId="AD"/>
  <p188:author id="{354469C2-12DD-47ED-A3FF-6CD90C8AF6AE}" name="Kailyn Hartmann" initials="" userId="S::Kailynh@thevab.com::8b42c5e5-9ec8-46fd-a4ed-f96c0879c9aa" providerId="AD"/>
  <p188:author id="{BF1E15CC-EA26-BACD-7878-39214BCE9E4B}" name="Dylan Breger" initials="DB" userId="S::dylanb@thevab.com::9b3da09f-10fe-42ec-9aa5-9fa2a3e9cc20" providerId="AD"/>
  <p188:author id="{40CDBCD8-5C78-F3A3-F41F-DA4694EE60DF}" name="Kaileen Cain" initials="KC" userId="S::KaileenC@thevab.com::21167d2d-fdf2-4320-ae3a-272888c89590" providerId="AD"/>
  <p188:author id="{3A847DD9-DA3C-00B3-11E7-FA18AF36DADC}" name="HAND, NIKKI" initials="HN" userId="S::ng9380@att.com::7b65606c-5fa2-4223-93b7-649f6861c6ec" providerId="AD"/>
  <p188:author id="{21855EDF-F9CE-3B66-C6A5-06158391F461}" name="Leah Montner Dixon" initials="LMD" userId="S::leahm@thevab.com::d5b2ae9e-9213-4442-b7df-4db8cbe51e5d" providerId="AD"/>
  <p188:author id="{FCE3F7EB-DC72-F237-D662-44918D558BC7}" name="Benjamin Vandegrift" initials="BV" userId="S::benjaminv@thevab.com::2e5c2a8a-c606-4888-a2a6-2a14dfaa97ab" providerId="AD"/>
  <p188:author id="{37D8FAFE-F198-40CD-E3F1-1382B71B422E}" name="KRAFT, ALIX" initials="AK" userId="S::ak569u@att.com::5d851ccb-2717-4d9b-bff5-88275c4c90c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8F0"/>
    <a:srgbClr val="ED3C8D"/>
    <a:srgbClr val="00BFF2"/>
    <a:srgbClr val="1B1464"/>
    <a:srgbClr val="4EBEA4"/>
    <a:srgbClr val="FFE600"/>
    <a:srgbClr val="2C82FF"/>
    <a:srgbClr val="7ED2F6"/>
    <a:srgbClr val="FF6E30"/>
    <a:srgbClr val="002B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901902-5DE5-0AF1-1E39-34B22DCDEB01}" v="27" dt="2025-09-17T16:36:52.073"/>
    <p1510:client id="{8EB857A4-6CDE-9112-FA52-84A42BF2FBA0}" v="147" dt="2025-09-17T16:35:23.336"/>
    <p1510:client id="{A05A4912-4B57-4A11-A7D3-1BF460262B8F}" v="29" dt="2025-09-17T20:52:43.3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520" y="72"/>
      </p:cViewPr>
      <p:guideLst>
        <p:guide pos="504"/>
        <p:guide orient="horz" pos="840"/>
        <p:guide orient="horz" pos="11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jamin Vandegrift" userId="2e5c2a8a-c606-4888-a2a6-2a14dfaa97ab" providerId="ADAL" clId="{3CC1AECE-89EE-F041-A65E-B6FBBEB60482}"/>
    <pc:docChg chg="undo custSel addSld delSld modSld">
      <pc:chgData name="Benjamin Vandegrift" userId="2e5c2a8a-c606-4888-a2a6-2a14dfaa97ab" providerId="ADAL" clId="{3CC1AECE-89EE-F041-A65E-B6FBBEB60482}" dt="2025-08-03T16:33:20.794" v="547"/>
      <pc:docMkLst>
        <pc:docMk/>
      </pc:docMkLst>
      <pc:sldChg chg="addSp delSp modSp mod">
        <pc:chgData name="Benjamin Vandegrift" userId="2e5c2a8a-c606-4888-a2a6-2a14dfaa97ab" providerId="ADAL" clId="{3CC1AECE-89EE-F041-A65E-B6FBBEB60482}" dt="2025-07-24T21:19:23.448" v="516" actId="14100"/>
        <pc:sldMkLst>
          <pc:docMk/>
          <pc:sldMk cId="762543044" sldId="2144327847"/>
        </pc:sldMkLst>
      </pc:sldChg>
      <pc:sldChg chg="new del">
        <pc:chgData name="Benjamin Vandegrift" userId="2e5c2a8a-c606-4888-a2a6-2a14dfaa97ab" providerId="ADAL" clId="{3CC1AECE-89EE-F041-A65E-B6FBBEB60482}" dt="2025-07-24T18:06:44.983" v="4" actId="2696"/>
        <pc:sldMkLst>
          <pc:docMk/>
          <pc:sldMk cId="2096616345" sldId="2144327905"/>
        </pc:sldMkLst>
      </pc:sldChg>
      <pc:sldChg chg="addSp delSp modSp add mod">
        <pc:chgData name="Benjamin Vandegrift" userId="2e5c2a8a-c606-4888-a2a6-2a14dfaa97ab" providerId="ADAL" clId="{3CC1AECE-89EE-F041-A65E-B6FBBEB60482}" dt="2025-07-24T21:28:45.356" v="521" actId="20577"/>
        <pc:sldMkLst>
          <pc:docMk/>
          <pc:sldMk cId="2312654528" sldId="2144327905"/>
        </pc:sldMkLst>
      </pc:sldChg>
      <pc:sldChg chg="add">
        <pc:chgData name="Benjamin Vandegrift" userId="2e5c2a8a-c606-4888-a2a6-2a14dfaa97ab" providerId="ADAL" clId="{3CC1AECE-89EE-F041-A65E-B6FBBEB60482}" dt="2025-07-24T18:09:11.173" v="54"/>
        <pc:sldMkLst>
          <pc:docMk/>
          <pc:sldMk cId="3202933854" sldId="2144327906"/>
        </pc:sldMkLst>
      </pc:sldChg>
      <pc:sldChg chg="addSp delSp modSp add mod">
        <pc:chgData name="Benjamin Vandegrift" userId="2e5c2a8a-c606-4888-a2a6-2a14dfaa97ab" providerId="ADAL" clId="{3CC1AECE-89EE-F041-A65E-B6FBBEB60482}" dt="2025-07-31T17:24:19.083" v="546" actId="20577"/>
        <pc:sldMkLst>
          <pc:docMk/>
          <pc:sldMk cId="3051314853" sldId="2144327907"/>
        </pc:sldMkLst>
      </pc:sldChg>
      <pc:sldChg chg="add">
        <pc:chgData name="Benjamin Vandegrift" userId="2e5c2a8a-c606-4888-a2a6-2a14dfaa97ab" providerId="ADAL" clId="{3CC1AECE-89EE-F041-A65E-B6FBBEB60482}" dt="2025-08-03T16:33:20.794" v="547"/>
        <pc:sldMkLst>
          <pc:docMk/>
          <pc:sldMk cId="1915206955" sldId="2144327908"/>
        </pc:sldMkLst>
      </pc:sldChg>
    </pc:docChg>
  </pc:docChgLst>
  <pc:docChgLst>
    <pc:chgData name="Leah Montner Dixon" userId="d5b2ae9e-9213-4442-b7df-4db8cbe51e5d" providerId="ADAL" clId="{55512B5C-D9F5-4346-8D0E-A4728067C8CE}"/>
    <pc:docChg chg="undo redo custSel addSld delSld modSld sldOrd">
      <pc:chgData name="Leah Montner Dixon" userId="d5b2ae9e-9213-4442-b7df-4db8cbe51e5d" providerId="ADAL" clId="{55512B5C-D9F5-4346-8D0E-A4728067C8CE}" dt="2025-09-04T19:33:03.155" v="7520" actId="14100"/>
      <pc:docMkLst>
        <pc:docMk/>
      </pc:docMkLst>
      <pc:sldChg chg="addSp delSp modSp mod modCm">
        <pc:chgData name="Leah Montner Dixon" userId="d5b2ae9e-9213-4442-b7df-4db8cbe51e5d" providerId="ADAL" clId="{55512B5C-D9F5-4346-8D0E-A4728067C8CE}" dt="2025-09-04T19:30:10.383" v="7477" actId="1035"/>
        <pc:sldMkLst>
          <pc:docMk/>
          <pc:sldMk cId="762543044" sldId="214432784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55512B5C-D9F5-4346-8D0E-A4728067C8CE}" dt="2025-09-03T14:37:17.770" v="7104" actId="20577"/>
              <pc2:cmMkLst xmlns:pc2="http://schemas.microsoft.com/office/powerpoint/2019/9/main/command">
                <pc:docMk/>
                <pc:sldMk cId="762543044" sldId="2144327847"/>
                <pc2:cmMk id="{D5D5A900-FAE3-447C-8916-A27A423C6BE6}"/>
              </pc2:cmMkLst>
            </pc226:cmChg>
            <pc226:cmChg xmlns:pc226="http://schemas.microsoft.com/office/powerpoint/2022/06/main/command" chg="mod">
              <pc226:chgData name="Leah Montner Dixon" userId="d5b2ae9e-9213-4442-b7df-4db8cbe51e5d" providerId="ADAL" clId="{55512B5C-D9F5-4346-8D0E-A4728067C8CE}" dt="2025-09-03T14:37:17.770" v="7104" actId="20577"/>
              <pc2:cmMkLst xmlns:pc2="http://schemas.microsoft.com/office/powerpoint/2019/9/main/command">
                <pc:docMk/>
                <pc:sldMk cId="762543044" sldId="2144327847"/>
                <pc2:cmMk id="{D29DB6F8-8BB0-C849-9FF8-AA911D8EFD18}"/>
              </pc2:cmMkLst>
            </pc226:cmChg>
          </p:ext>
        </pc:extLst>
      </pc:sldChg>
      <pc:sldChg chg="modSp mod">
        <pc:chgData name="Leah Montner Dixon" userId="d5b2ae9e-9213-4442-b7df-4db8cbe51e5d" providerId="ADAL" clId="{55512B5C-D9F5-4346-8D0E-A4728067C8CE}" dt="2025-07-15T17:46:18.146" v="128" actId="1035"/>
        <pc:sldMkLst>
          <pc:docMk/>
          <pc:sldMk cId="957331783" sldId="2144327852"/>
        </pc:sldMkLst>
      </pc:sldChg>
      <pc:sldChg chg="addSp delSp modSp mod">
        <pc:chgData name="Leah Montner Dixon" userId="d5b2ae9e-9213-4442-b7df-4db8cbe51e5d" providerId="ADAL" clId="{55512B5C-D9F5-4346-8D0E-A4728067C8CE}" dt="2025-09-04T19:26:38.041" v="7423"/>
        <pc:sldMkLst>
          <pc:docMk/>
          <pc:sldMk cId="582212266" sldId="2144327875"/>
        </pc:sldMkLst>
      </pc:sldChg>
      <pc:sldChg chg="addSp delSp modSp mod">
        <pc:chgData name="Leah Montner Dixon" userId="d5b2ae9e-9213-4442-b7df-4db8cbe51e5d" providerId="ADAL" clId="{55512B5C-D9F5-4346-8D0E-A4728067C8CE}" dt="2025-09-04T19:26:45.100" v="7427"/>
        <pc:sldMkLst>
          <pc:docMk/>
          <pc:sldMk cId="1082566960" sldId="2144327877"/>
        </pc:sldMkLst>
        <pc:picChg chg="add mod">
          <ac:chgData name="Leah Montner Dixon" userId="d5b2ae9e-9213-4442-b7df-4db8cbe51e5d" providerId="ADAL" clId="{55512B5C-D9F5-4346-8D0E-A4728067C8CE}" dt="2025-09-04T19:26:45.100" v="7427"/>
          <ac:picMkLst>
            <pc:docMk/>
            <pc:sldMk cId="1082566960" sldId="2144327877"/>
            <ac:picMk id="17" creationId="{3D194DFD-04D6-1BDD-79F1-91879C12028B}"/>
          </ac:picMkLst>
        </pc:picChg>
      </pc:sldChg>
      <pc:sldChg chg="add">
        <pc:chgData name="Leah Montner Dixon" userId="d5b2ae9e-9213-4442-b7df-4db8cbe51e5d" providerId="ADAL" clId="{55512B5C-D9F5-4346-8D0E-A4728067C8CE}" dt="2025-07-23T14:45:32.464" v="4427"/>
        <pc:sldMkLst>
          <pc:docMk/>
          <pc:sldMk cId="1261688258" sldId="2144327882"/>
        </pc:sldMkLst>
      </pc:sldChg>
      <pc:sldChg chg="delSp modSp del mod">
        <pc:chgData name="Leah Montner Dixon" userId="d5b2ae9e-9213-4442-b7df-4db8cbe51e5d" providerId="ADAL" clId="{55512B5C-D9F5-4346-8D0E-A4728067C8CE}" dt="2025-08-20T14:50:45.712" v="6695" actId="47"/>
        <pc:sldMkLst>
          <pc:docMk/>
          <pc:sldMk cId="69550657" sldId="2144327896"/>
        </pc:sldMkLst>
      </pc:sldChg>
      <pc:sldChg chg="addSp delSp modSp mod ord modCm">
        <pc:chgData name="Leah Montner Dixon" userId="d5b2ae9e-9213-4442-b7df-4db8cbe51e5d" providerId="ADAL" clId="{55512B5C-D9F5-4346-8D0E-A4728067C8CE}" dt="2025-07-23T14:37:31.053" v="4421" actId="166"/>
        <pc:sldMkLst>
          <pc:docMk/>
          <pc:sldMk cId="924933835" sldId="214432789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55512B5C-D9F5-4346-8D0E-A4728067C8CE}" dt="2025-07-22T15:24:51.508" v="2062" actId="21"/>
              <pc2:cmMkLst xmlns:pc2="http://schemas.microsoft.com/office/powerpoint/2019/9/main/command">
                <pc:docMk/>
                <pc:sldMk cId="924933835" sldId="2144327897"/>
                <pc2:cmMk id="{3B58DBA3-9315-40A7-8510-743794FE824A}"/>
              </pc2:cmMkLst>
            </pc226:cmChg>
          </p:ext>
        </pc:extLst>
      </pc:sldChg>
      <pc:sldChg chg="addSp delSp modSp mod">
        <pc:chgData name="Leah Montner Dixon" userId="d5b2ae9e-9213-4442-b7df-4db8cbe51e5d" providerId="ADAL" clId="{55512B5C-D9F5-4346-8D0E-A4728067C8CE}" dt="2025-07-16T19:36:34.653" v="1622" actId="1076"/>
        <pc:sldMkLst>
          <pc:docMk/>
          <pc:sldMk cId="1125951428" sldId="2144327899"/>
        </pc:sldMkLst>
      </pc:sldChg>
      <pc:sldChg chg="addSp delSp modSp mod ord">
        <pc:chgData name="Leah Montner Dixon" userId="d5b2ae9e-9213-4442-b7df-4db8cbe51e5d" providerId="ADAL" clId="{55512B5C-D9F5-4346-8D0E-A4728067C8CE}" dt="2025-07-22T21:27:24.436" v="4414" actId="1076"/>
        <pc:sldMkLst>
          <pc:docMk/>
          <pc:sldMk cId="896990700" sldId="2144327900"/>
        </pc:sldMkLst>
      </pc:sldChg>
      <pc:sldChg chg="addSp delSp modSp mod">
        <pc:chgData name="Leah Montner Dixon" userId="d5b2ae9e-9213-4442-b7df-4db8cbe51e5d" providerId="ADAL" clId="{55512B5C-D9F5-4346-8D0E-A4728067C8CE}" dt="2025-07-22T21:03:12.647" v="4059" actId="1035"/>
        <pc:sldMkLst>
          <pc:docMk/>
          <pc:sldMk cId="2138815815" sldId="2144327901"/>
        </pc:sldMkLst>
      </pc:sldChg>
      <pc:sldChg chg="addSp delSp modSp mod">
        <pc:chgData name="Leah Montner Dixon" userId="d5b2ae9e-9213-4442-b7df-4db8cbe51e5d" providerId="ADAL" clId="{55512B5C-D9F5-4346-8D0E-A4728067C8CE}" dt="2025-07-29T21:24:56.729" v="5191" actId="1035"/>
        <pc:sldMkLst>
          <pc:docMk/>
          <pc:sldMk cId="33679423" sldId="2144327902"/>
        </pc:sldMkLst>
      </pc:sldChg>
      <pc:sldChg chg="addSp delSp modSp mod">
        <pc:chgData name="Leah Montner Dixon" userId="d5b2ae9e-9213-4442-b7df-4db8cbe51e5d" providerId="ADAL" clId="{55512B5C-D9F5-4346-8D0E-A4728067C8CE}" dt="2025-09-04T19:33:03.155" v="7520" actId="14100"/>
        <pc:sldMkLst>
          <pc:docMk/>
          <pc:sldMk cId="695798936" sldId="2144327903"/>
        </pc:sldMkLst>
      </pc:sldChg>
      <pc:sldChg chg="addSp delSp modSp new mod modCm">
        <pc:chgData name="Leah Montner Dixon" userId="d5b2ae9e-9213-4442-b7df-4db8cbe51e5d" providerId="ADAL" clId="{55512B5C-D9F5-4346-8D0E-A4728067C8CE}" dt="2025-07-22T21:08:43.336" v="4158" actId="20577"/>
        <pc:sldMkLst>
          <pc:docMk/>
          <pc:sldMk cId="4042603000" sldId="214432790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55512B5C-D9F5-4346-8D0E-A4728067C8CE}" dt="2025-07-22T21:08:43.336" v="4158" actId="20577"/>
              <pc2:cmMkLst xmlns:pc2="http://schemas.microsoft.com/office/powerpoint/2019/9/main/command">
                <pc:docMk/>
                <pc:sldMk cId="4042603000" sldId="2144327903"/>
                <pc2:cmMk id="{4E455E15-6D18-46E4-A052-D1C617C43007}"/>
              </pc2:cmMkLst>
            </pc226:cmChg>
            <pc226:cmChg xmlns:pc226="http://schemas.microsoft.com/office/powerpoint/2022/06/main/command" chg="mod">
              <pc226:chgData name="Leah Montner Dixon" userId="d5b2ae9e-9213-4442-b7df-4db8cbe51e5d" providerId="ADAL" clId="{55512B5C-D9F5-4346-8D0E-A4728067C8CE}" dt="2025-07-22T21:08:43.336" v="4158" actId="20577"/>
              <pc2:cmMkLst xmlns:pc2="http://schemas.microsoft.com/office/powerpoint/2019/9/main/command">
                <pc:docMk/>
                <pc:sldMk cId="4042603000" sldId="2144327903"/>
                <pc2:cmMk id="{C021923E-6221-46BA-ABD6-62E6708013EE}"/>
              </pc2:cmMkLst>
            </pc226:cmChg>
          </p:ext>
        </pc:extLst>
      </pc:sldChg>
      <pc:sldChg chg="addSp delSp modSp add mod">
        <pc:chgData name="Leah Montner Dixon" userId="d5b2ae9e-9213-4442-b7df-4db8cbe51e5d" providerId="ADAL" clId="{55512B5C-D9F5-4346-8D0E-A4728067C8CE}" dt="2025-09-04T19:26:41.464" v="7425"/>
        <pc:sldMkLst>
          <pc:docMk/>
          <pc:sldMk cId="989385368" sldId="2144327904"/>
        </pc:sldMkLst>
      </pc:sldChg>
      <pc:sldChg chg="modSp mod">
        <pc:chgData name="Leah Montner Dixon" userId="d5b2ae9e-9213-4442-b7df-4db8cbe51e5d" providerId="ADAL" clId="{55512B5C-D9F5-4346-8D0E-A4728067C8CE}" dt="2025-08-20T14:05:36.879" v="6091" actId="1036"/>
        <pc:sldMkLst>
          <pc:docMk/>
          <pc:sldMk cId="2312654528" sldId="2144327905"/>
        </pc:sldMkLst>
      </pc:sldChg>
      <pc:sldChg chg="del">
        <pc:chgData name="Leah Montner Dixon" userId="d5b2ae9e-9213-4442-b7df-4db8cbe51e5d" providerId="ADAL" clId="{55512B5C-D9F5-4346-8D0E-A4728067C8CE}" dt="2025-07-15T20:47:50.189" v="1343" actId="47"/>
        <pc:sldMkLst>
          <pc:docMk/>
          <pc:sldMk cId="174799847" sldId="2144327906"/>
        </pc:sldMkLst>
      </pc:sldChg>
      <pc:sldChg chg="del">
        <pc:chgData name="Leah Montner Dixon" userId="d5b2ae9e-9213-4442-b7df-4db8cbe51e5d" providerId="ADAL" clId="{55512B5C-D9F5-4346-8D0E-A4728067C8CE}" dt="2025-08-20T14:50:35.856" v="6693" actId="2696"/>
        <pc:sldMkLst>
          <pc:docMk/>
          <pc:sldMk cId="1463625617" sldId="2144327908"/>
        </pc:sldMkLst>
      </pc:sldChg>
      <pc:sldChg chg="add">
        <pc:chgData name="Leah Montner Dixon" userId="d5b2ae9e-9213-4442-b7df-4db8cbe51e5d" providerId="ADAL" clId="{55512B5C-D9F5-4346-8D0E-A4728067C8CE}" dt="2025-08-20T14:50:42.442" v="6694"/>
        <pc:sldMkLst>
          <pc:docMk/>
          <pc:sldMk cId="3982193649" sldId="2144327908"/>
        </pc:sldMkLst>
      </pc:sldChg>
      <pc:sldChg chg="addSp delSp modSp mod">
        <pc:chgData name="Leah Montner Dixon" userId="d5b2ae9e-9213-4442-b7df-4db8cbe51e5d" providerId="ADAL" clId="{55512B5C-D9F5-4346-8D0E-A4728067C8CE}" dt="2025-09-04T19:26:34.965" v="7421"/>
        <pc:sldMkLst>
          <pc:docMk/>
          <pc:sldMk cId="2963492840" sldId="2144327909"/>
        </pc:sldMkLst>
      </pc:sldChg>
      <pc:sldChg chg="addSp delSp modSp del mod">
        <pc:chgData name="Leah Montner Dixon" userId="d5b2ae9e-9213-4442-b7df-4db8cbe51e5d" providerId="ADAL" clId="{55512B5C-D9F5-4346-8D0E-A4728067C8CE}" dt="2025-08-20T14:50:35.856" v="6693" actId="2696"/>
        <pc:sldMkLst>
          <pc:docMk/>
          <pc:sldMk cId="2112984683" sldId="2144327911"/>
        </pc:sldMkLst>
      </pc:sldChg>
      <pc:sldChg chg="add">
        <pc:chgData name="Leah Montner Dixon" userId="d5b2ae9e-9213-4442-b7df-4db8cbe51e5d" providerId="ADAL" clId="{55512B5C-D9F5-4346-8D0E-A4728067C8CE}" dt="2025-08-20T14:50:42.442" v="6694"/>
        <pc:sldMkLst>
          <pc:docMk/>
          <pc:sldMk cId="2247040926" sldId="2144327911"/>
        </pc:sldMkLst>
      </pc:sldChg>
      <pc:sldChg chg="addSp delSp modSp mod">
        <pc:chgData name="Leah Montner Dixon" userId="d5b2ae9e-9213-4442-b7df-4db8cbe51e5d" providerId="ADAL" clId="{55512B5C-D9F5-4346-8D0E-A4728067C8CE}" dt="2025-09-04T19:31:56.422" v="7492" actId="478"/>
        <pc:sldMkLst>
          <pc:docMk/>
          <pc:sldMk cId="3895408441" sldId="2144327916"/>
        </pc:sldMkLst>
      </pc:sldChg>
      <pc:sldChg chg="addSp delSp modSp mod">
        <pc:chgData name="Leah Montner Dixon" userId="d5b2ae9e-9213-4442-b7df-4db8cbe51e5d" providerId="ADAL" clId="{55512B5C-D9F5-4346-8D0E-A4728067C8CE}" dt="2025-09-04T19:30:42.071" v="7478" actId="1076"/>
        <pc:sldMkLst>
          <pc:docMk/>
          <pc:sldMk cId="882723668" sldId="2144327918"/>
        </pc:sldMkLst>
      </pc:sldChg>
      <pc:sldChg chg="addSp delSp modSp mod">
        <pc:chgData name="Leah Montner Dixon" userId="d5b2ae9e-9213-4442-b7df-4db8cbe51e5d" providerId="ADAL" clId="{55512B5C-D9F5-4346-8D0E-A4728067C8CE}" dt="2025-09-04T19:26:25.487" v="7415"/>
        <pc:sldMkLst>
          <pc:docMk/>
          <pc:sldMk cId="2270966890" sldId="2144327919"/>
        </pc:sldMkLst>
      </pc:sldChg>
      <pc:sldChg chg="addSp delSp modSp mod modNotesTx">
        <pc:chgData name="Leah Montner Dixon" userId="d5b2ae9e-9213-4442-b7df-4db8cbe51e5d" providerId="ADAL" clId="{55512B5C-D9F5-4346-8D0E-A4728067C8CE}" dt="2025-09-04T19:31:29.967" v="7489" actId="12788"/>
        <pc:sldMkLst>
          <pc:docMk/>
          <pc:sldMk cId="2187371147" sldId="2144327920"/>
        </pc:sldMkLst>
      </pc:sldChg>
      <pc:sldChg chg="add del">
        <pc:chgData name="Leah Montner Dixon" userId="d5b2ae9e-9213-4442-b7df-4db8cbe51e5d" providerId="ADAL" clId="{55512B5C-D9F5-4346-8D0E-A4728067C8CE}" dt="2025-09-04T19:22:01.878" v="7317"/>
        <pc:sldMkLst>
          <pc:docMk/>
          <pc:sldMk cId="2108629024" sldId="2144327921"/>
        </pc:sldMkLst>
      </pc:sldChg>
    </pc:docChg>
  </pc:docChgLst>
  <pc:docChgLst>
    <pc:chgData name="Benjamin Vandegrift" userId="S::benjaminv@thevab.com::2e5c2a8a-c606-4888-a2a6-2a14dfaa97ab" providerId="AD" clId="Web-{DB80E28F-AE1A-D22A-AB0F-0B5DFAA56E8F}"/>
    <pc:docChg chg="modSld">
      <pc:chgData name="Benjamin Vandegrift" userId="S::benjaminv@thevab.com::2e5c2a8a-c606-4888-a2a6-2a14dfaa97ab" providerId="AD" clId="Web-{DB80E28F-AE1A-D22A-AB0F-0B5DFAA56E8F}" dt="2025-09-02T19:19:19.815" v="41" actId="1076"/>
      <pc:docMkLst>
        <pc:docMk/>
      </pc:docMkLst>
      <pc:sldChg chg="modSp modCm">
        <pc:chgData name="Benjamin Vandegrift" userId="S::benjaminv@thevab.com::2e5c2a8a-c606-4888-a2a6-2a14dfaa97ab" providerId="AD" clId="Web-{DB80E28F-AE1A-D22A-AB0F-0B5DFAA56E8F}" dt="2025-09-02T19:19:19.815" v="41" actId="1076"/>
        <pc:sldMkLst>
          <pc:docMk/>
          <pc:sldMk cId="762543044" sldId="214432784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njamin Vandegrift" userId="S::benjaminv@thevab.com::2e5c2a8a-c606-4888-a2a6-2a14dfaa97ab" providerId="AD" clId="Web-{DB80E28F-AE1A-D22A-AB0F-0B5DFAA56E8F}" dt="2025-09-02T19:05:38.513" v="34" actId="20577"/>
              <pc2:cmMkLst xmlns:pc2="http://schemas.microsoft.com/office/powerpoint/2019/9/main/command">
                <pc:docMk/>
                <pc:sldMk cId="762543044" sldId="2144327847"/>
                <pc2:cmMk id="{D5D5A900-FAE3-447C-8916-A27A423C6BE6}"/>
              </pc2:cmMkLst>
            </pc226:cmChg>
            <pc226:cmChg xmlns:pc226="http://schemas.microsoft.com/office/powerpoint/2022/06/main/command" chg="mod">
              <pc226:chgData name="Benjamin Vandegrift" userId="S::benjaminv@thevab.com::2e5c2a8a-c606-4888-a2a6-2a14dfaa97ab" providerId="AD" clId="Web-{DB80E28F-AE1A-D22A-AB0F-0B5DFAA56E8F}" dt="2025-09-02T19:05:38.513" v="34" actId="20577"/>
              <pc2:cmMkLst xmlns:pc2="http://schemas.microsoft.com/office/powerpoint/2019/9/main/command">
                <pc:docMk/>
                <pc:sldMk cId="762543044" sldId="2144327847"/>
                <pc2:cmMk id="{9C78862A-E8BB-4FA3-B487-5DB0178BA5C3}"/>
              </pc2:cmMkLst>
            </pc226:cmChg>
            <pc226:cmChg xmlns:pc226="http://schemas.microsoft.com/office/powerpoint/2022/06/main/command" chg="mod">
              <pc226:chgData name="Benjamin Vandegrift" userId="S::benjaminv@thevab.com::2e5c2a8a-c606-4888-a2a6-2a14dfaa97ab" providerId="AD" clId="Web-{DB80E28F-AE1A-D22A-AB0F-0B5DFAA56E8F}" dt="2025-09-02T19:05:38.513" v="34" actId="20577"/>
              <pc2:cmMkLst xmlns:pc2="http://schemas.microsoft.com/office/powerpoint/2019/9/main/command">
                <pc:docMk/>
                <pc:sldMk cId="762543044" sldId="2144327847"/>
                <pc2:cmMk id="{D6E812DA-744C-4EB1-AD52-BBA65C1E7EE3}"/>
              </pc2:cmMkLst>
            </pc226:cmChg>
            <pc226:cmChg xmlns:pc226="http://schemas.microsoft.com/office/powerpoint/2022/06/main/command" chg="mod">
              <pc226:chgData name="Benjamin Vandegrift" userId="S::benjaminv@thevab.com::2e5c2a8a-c606-4888-a2a6-2a14dfaa97ab" providerId="AD" clId="Web-{DB80E28F-AE1A-D22A-AB0F-0B5DFAA56E8F}" dt="2025-09-02T19:05:38.513" v="34" actId="20577"/>
              <pc2:cmMkLst xmlns:pc2="http://schemas.microsoft.com/office/powerpoint/2019/9/main/command">
                <pc:docMk/>
                <pc:sldMk cId="762543044" sldId="2144327847"/>
                <pc2:cmMk id="{D29DB6F8-8BB0-C849-9FF8-AA911D8EFD18}"/>
              </pc2:cmMkLst>
            </pc226:cmChg>
          </p:ext>
        </pc:extLst>
      </pc:sldChg>
      <pc:sldChg chg="modSp">
        <pc:chgData name="Benjamin Vandegrift" userId="S::benjaminv@thevab.com::2e5c2a8a-c606-4888-a2a6-2a14dfaa97ab" providerId="AD" clId="Web-{DB80E28F-AE1A-D22A-AB0F-0B5DFAA56E8F}" dt="2025-09-02T19:02:34.950" v="29" actId="1076"/>
        <pc:sldMkLst>
          <pc:docMk/>
          <pc:sldMk cId="2963492840" sldId="2144327909"/>
        </pc:sldMkLst>
      </pc:sldChg>
    </pc:docChg>
  </pc:docChgLst>
  <pc:docChgLst>
    <pc:chgData name="Kailyn Hartmann" userId="S::kailynh@thevab.com::8b42c5e5-9ec8-46fd-a4ed-f96c0879c9aa" providerId="AD" clId="Web-{343EB77B-1061-ECA8-8C4A-7758266D4E0A}"/>
    <pc:docChg chg="modSld">
      <pc:chgData name="Kailyn Hartmann" userId="S::kailynh@thevab.com::8b42c5e5-9ec8-46fd-a4ed-f96c0879c9aa" providerId="AD" clId="Web-{343EB77B-1061-ECA8-8C4A-7758266D4E0A}" dt="2025-04-03T15:43:12.930" v="10" actId="1076"/>
      <pc:docMkLst>
        <pc:docMk/>
      </pc:docMkLst>
      <pc:sldChg chg="addSp delSp modSp">
        <pc:chgData name="Kailyn Hartmann" userId="S::kailynh@thevab.com::8b42c5e5-9ec8-46fd-a4ed-f96c0879c9aa" providerId="AD" clId="Web-{343EB77B-1061-ECA8-8C4A-7758266D4E0A}" dt="2025-04-03T15:43:12.930" v="10" actId="1076"/>
        <pc:sldMkLst>
          <pc:docMk/>
          <pc:sldMk cId="1125951428" sldId="2144327899"/>
        </pc:sldMkLst>
      </pc:sldChg>
    </pc:docChg>
  </pc:docChgLst>
  <pc:docChgLst>
    <pc:chgData name="Leah Montner Dixon" userId="d5b2ae9e-9213-4442-b7df-4db8cbe51e5d" providerId="ADAL" clId="{49BDDF4E-F6E1-4BF9-B7D6-838D6386D212}"/>
    <pc:docChg chg="undo redo custSel addSld delSld modSld sldOrd">
      <pc:chgData name="Leah Montner Dixon" userId="d5b2ae9e-9213-4442-b7df-4db8cbe51e5d" providerId="ADAL" clId="{49BDDF4E-F6E1-4BF9-B7D6-838D6386D212}" dt="2025-08-21T20:42:11.942" v="9637" actId="478"/>
      <pc:docMkLst>
        <pc:docMk/>
      </pc:docMkLst>
      <pc:sldChg chg="addSp delSp modSp mod modCm">
        <pc:chgData name="Leah Montner Dixon" userId="d5b2ae9e-9213-4442-b7df-4db8cbe51e5d" providerId="ADAL" clId="{49BDDF4E-F6E1-4BF9-B7D6-838D6386D212}" dt="2025-08-21T20:41:19.329" v="9636" actId="1076"/>
        <pc:sldMkLst>
          <pc:docMk/>
          <pc:sldMk cId="762543044" sldId="214432784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49BDDF4E-F6E1-4BF9-B7D6-838D6386D212}" dt="2025-07-17T16:43:25.872" v="604" actId="20577"/>
              <pc2:cmMkLst xmlns:pc2="http://schemas.microsoft.com/office/powerpoint/2019/9/main/command">
                <pc:docMk/>
                <pc:sldMk cId="762543044" sldId="2144327847"/>
                <pc2:cmMk id="{101E307B-0DC0-40D6-9471-9446EE5EC694}"/>
              </pc2:cmMkLst>
            </pc226:cmChg>
            <pc226:cmChg xmlns:pc226="http://schemas.microsoft.com/office/powerpoint/2022/06/main/command" chg="mod">
              <pc226:chgData name="Leah Montner Dixon" userId="d5b2ae9e-9213-4442-b7df-4db8cbe51e5d" providerId="ADAL" clId="{49BDDF4E-F6E1-4BF9-B7D6-838D6386D212}" dt="2025-07-31T18:30:28.141" v="4505" actId="478"/>
              <pc2:cmMkLst xmlns:pc2="http://schemas.microsoft.com/office/powerpoint/2019/9/main/command">
                <pc:docMk/>
                <pc:sldMk cId="762543044" sldId="2144327847"/>
                <pc2:cmMk id="{B86ED7B1-894E-4B86-A70F-D05F5D9BAC28}"/>
              </pc2:cmMkLst>
            </pc226:cmChg>
          </p:ext>
        </pc:extLst>
      </pc:sldChg>
      <pc:sldChg chg="modSp mod">
        <pc:chgData name="Leah Montner Dixon" userId="d5b2ae9e-9213-4442-b7df-4db8cbe51e5d" providerId="ADAL" clId="{49BDDF4E-F6E1-4BF9-B7D6-838D6386D212}" dt="2025-08-12T17:55:18.209" v="6154" actId="20577"/>
        <pc:sldMkLst>
          <pc:docMk/>
          <pc:sldMk cId="957331783" sldId="2144327852"/>
        </pc:sldMkLst>
      </pc:sldChg>
      <pc:sldChg chg="addSp delSp modSp mod">
        <pc:chgData name="Leah Montner Dixon" userId="d5b2ae9e-9213-4442-b7df-4db8cbe51e5d" providerId="ADAL" clId="{49BDDF4E-F6E1-4BF9-B7D6-838D6386D212}" dt="2025-07-21T19:00:46.759" v="963" actId="20577"/>
        <pc:sldMkLst>
          <pc:docMk/>
          <pc:sldMk cId="582212266" sldId="2144327875"/>
        </pc:sldMkLst>
      </pc:sldChg>
      <pc:sldChg chg="modSp">
        <pc:chgData name="Leah Montner Dixon" userId="d5b2ae9e-9213-4442-b7df-4db8cbe51e5d" providerId="ADAL" clId="{49BDDF4E-F6E1-4BF9-B7D6-838D6386D212}" dt="2025-07-30T14:11:56.852" v="4430"/>
        <pc:sldMkLst>
          <pc:docMk/>
          <pc:sldMk cId="1082566960" sldId="2144327877"/>
        </pc:sldMkLst>
      </pc:sldChg>
      <pc:sldChg chg="ord">
        <pc:chgData name="Leah Montner Dixon" userId="d5b2ae9e-9213-4442-b7df-4db8cbe51e5d" providerId="ADAL" clId="{49BDDF4E-F6E1-4BF9-B7D6-838D6386D212}" dt="2025-08-12T17:54:32.828" v="6145" actId="20578"/>
        <pc:sldMkLst>
          <pc:docMk/>
          <pc:sldMk cId="1261688258" sldId="2144327882"/>
        </pc:sldMkLst>
      </pc:sldChg>
      <pc:sldChg chg="addSp delSp modSp mod modCm">
        <pc:chgData name="Leah Montner Dixon" userId="d5b2ae9e-9213-4442-b7df-4db8cbe51e5d" providerId="ADAL" clId="{49BDDF4E-F6E1-4BF9-B7D6-838D6386D212}" dt="2025-08-14T18:17:29.270" v="8495" actId="403"/>
        <pc:sldMkLst>
          <pc:docMk/>
          <pc:sldMk cId="924933835" sldId="214432789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49BDDF4E-F6E1-4BF9-B7D6-838D6386D212}" dt="2025-07-21T20:39:39.537" v="1724" actId="20577"/>
              <pc2:cmMkLst xmlns:pc2="http://schemas.microsoft.com/office/powerpoint/2019/9/main/command">
                <pc:docMk/>
                <pc:sldMk cId="924933835" sldId="2144327897"/>
                <pc2:cmMk id="{4E455E15-6D18-46E4-A052-D1C617C43007}"/>
              </pc2:cmMkLst>
            </pc226:cmChg>
            <pc226:cmChg xmlns:pc226="http://schemas.microsoft.com/office/powerpoint/2022/06/main/command" chg="mod">
              <pc226:chgData name="Leah Montner Dixon" userId="d5b2ae9e-9213-4442-b7df-4db8cbe51e5d" providerId="ADAL" clId="{49BDDF4E-F6E1-4BF9-B7D6-838D6386D212}" dt="2025-07-21T20:39:39.537" v="1724" actId="20577"/>
              <pc2:cmMkLst xmlns:pc2="http://schemas.microsoft.com/office/powerpoint/2019/9/main/command">
                <pc:docMk/>
                <pc:sldMk cId="924933835" sldId="2144327897"/>
                <pc2:cmMk id="{C021923E-6221-46BA-ABD6-62E6708013EE}"/>
              </pc2:cmMkLst>
            </pc226:cmChg>
          </p:ext>
        </pc:extLst>
      </pc:sldChg>
      <pc:sldChg chg="addSp delSp modSp mod setBg">
        <pc:chgData name="Leah Montner Dixon" userId="d5b2ae9e-9213-4442-b7df-4db8cbe51e5d" providerId="ADAL" clId="{49BDDF4E-F6E1-4BF9-B7D6-838D6386D212}" dt="2025-07-31T20:36:41.920" v="5333" actId="1035"/>
        <pc:sldMkLst>
          <pc:docMk/>
          <pc:sldMk cId="1125951428" sldId="2144327899"/>
        </pc:sldMkLst>
      </pc:sldChg>
      <pc:sldChg chg="addSp modSp mod">
        <pc:chgData name="Leah Montner Dixon" userId="d5b2ae9e-9213-4442-b7df-4db8cbe51e5d" providerId="ADAL" clId="{49BDDF4E-F6E1-4BF9-B7D6-838D6386D212}" dt="2025-07-21T21:35:07.203" v="3295" actId="20577"/>
        <pc:sldMkLst>
          <pc:docMk/>
          <pc:sldMk cId="896990700" sldId="2144327900"/>
        </pc:sldMkLst>
      </pc:sldChg>
      <pc:sldChg chg="addSp delSp modSp add del mod">
        <pc:chgData name="Leah Montner Dixon" userId="d5b2ae9e-9213-4442-b7df-4db8cbe51e5d" providerId="ADAL" clId="{49BDDF4E-F6E1-4BF9-B7D6-838D6386D212}" dt="2025-08-14T18:12:58.903" v="8398" actId="2696"/>
        <pc:sldMkLst>
          <pc:docMk/>
          <pc:sldMk cId="2138815815" sldId="2144327901"/>
        </pc:sldMkLst>
      </pc:sldChg>
      <pc:sldChg chg="add del">
        <pc:chgData name="Leah Montner Dixon" userId="d5b2ae9e-9213-4442-b7df-4db8cbe51e5d" providerId="ADAL" clId="{49BDDF4E-F6E1-4BF9-B7D6-838D6386D212}" dt="2025-08-14T18:13:03.385" v="8400" actId="47"/>
        <pc:sldMkLst>
          <pc:docMk/>
          <pc:sldMk cId="4020520124" sldId="2144327901"/>
        </pc:sldMkLst>
      </pc:sldChg>
      <pc:sldChg chg="addSp delSp modSp add mod ord">
        <pc:chgData name="Leah Montner Dixon" userId="d5b2ae9e-9213-4442-b7df-4db8cbe51e5d" providerId="ADAL" clId="{49BDDF4E-F6E1-4BF9-B7D6-838D6386D212}" dt="2025-08-21T20:28:47.442" v="9384" actId="478"/>
        <pc:sldMkLst>
          <pc:docMk/>
          <pc:sldMk cId="33679423" sldId="2144327902"/>
        </pc:sldMkLst>
      </pc:sldChg>
      <pc:sldChg chg="addSp modSp mod modCm">
        <pc:chgData name="Leah Montner Dixon" userId="d5b2ae9e-9213-4442-b7df-4db8cbe51e5d" providerId="ADAL" clId="{49BDDF4E-F6E1-4BF9-B7D6-838D6386D212}" dt="2025-08-14T18:34:01.474" v="8548" actId="1076"/>
        <pc:sldMkLst>
          <pc:docMk/>
          <pc:sldMk cId="4042603000" sldId="214432790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49BDDF4E-F6E1-4BF9-B7D6-838D6386D212}" dt="2025-07-30T13:19:22.811" v="3520" actId="20577"/>
              <pc2:cmMkLst xmlns:pc2="http://schemas.microsoft.com/office/powerpoint/2019/9/main/command">
                <pc:docMk/>
                <pc:sldMk cId="4042603000" sldId="2144327903"/>
                <pc2:cmMk id="{4E455E15-6D18-46E4-A052-D1C617C43007}"/>
              </pc2:cmMkLst>
            </pc226:cmChg>
            <pc226:cmChg xmlns:pc226="http://schemas.microsoft.com/office/powerpoint/2022/06/main/command" chg="mod">
              <pc226:chgData name="Leah Montner Dixon" userId="d5b2ae9e-9213-4442-b7df-4db8cbe51e5d" providerId="ADAL" clId="{49BDDF4E-F6E1-4BF9-B7D6-838D6386D212}" dt="2025-07-30T13:19:22.811" v="3520" actId="20577"/>
              <pc2:cmMkLst xmlns:pc2="http://schemas.microsoft.com/office/powerpoint/2019/9/main/command">
                <pc:docMk/>
                <pc:sldMk cId="4042603000" sldId="2144327903"/>
                <pc2:cmMk id="{C021923E-6221-46BA-ABD6-62E6708013EE}"/>
              </pc2:cmMkLst>
            </pc226:cmChg>
          </p:ext>
        </pc:extLst>
      </pc:sldChg>
      <pc:sldChg chg="modSp mod">
        <pc:chgData name="Leah Montner Dixon" userId="d5b2ae9e-9213-4442-b7df-4db8cbe51e5d" providerId="ADAL" clId="{49BDDF4E-F6E1-4BF9-B7D6-838D6386D212}" dt="2025-08-21T20:30:31.232" v="9398" actId="20577"/>
        <pc:sldMkLst>
          <pc:docMk/>
          <pc:sldMk cId="989385368" sldId="2144327904"/>
        </pc:sldMkLst>
      </pc:sldChg>
      <pc:sldChg chg="del">
        <pc:chgData name="Leah Montner Dixon" userId="d5b2ae9e-9213-4442-b7df-4db8cbe51e5d" providerId="ADAL" clId="{49BDDF4E-F6E1-4BF9-B7D6-838D6386D212}" dt="2025-07-14T20:05:43.436" v="105" actId="47"/>
        <pc:sldMkLst>
          <pc:docMk/>
          <pc:sldMk cId="1585476848" sldId="2144327905"/>
        </pc:sldMkLst>
      </pc:sldChg>
      <pc:sldChg chg="addSp delSp modSp mod ord modCm">
        <pc:chgData name="Leah Montner Dixon" userId="d5b2ae9e-9213-4442-b7df-4db8cbe51e5d" providerId="ADAL" clId="{49BDDF4E-F6E1-4BF9-B7D6-838D6386D212}" dt="2025-08-14T17:20:12.308" v="7360" actId="478"/>
        <pc:sldMkLst>
          <pc:docMk/>
          <pc:sldMk cId="2312654528" sldId="214432790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49BDDF4E-F6E1-4BF9-B7D6-838D6386D212}" dt="2025-08-12T20:13:57.150" v="6374" actId="20577"/>
              <pc2:cmMkLst xmlns:pc2="http://schemas.microsoft.com/office/powerpoint/2019/9/main/command">
                <pc:docMk/>
                <pc:sldMk cId="2312654528" sldId="2144327905"/>
                <pc2:cmMk id="{FA1DE398-C76B-6044-9AE4-A23A4C3D9CB1}"/>
              </pc2:cmMkLst>
            </pc226:cmChg>
          </p:ext>
        </pc:extLst>
      </pc:sldChg>
      <pc:sldChg chg="addSp modSp add del">
        <pc:chgData name="Leah Montner Dixon" userId="d5b2ae9e-9213-4442-b7df-4db8cbe51e5d" providerId="ADAL" clId="{49BDDF4E-F6E1-4BF9-B7D6-838D6386D212}" dt="2025-08-07T20:53:55.667" v="6135"/>
        <pc:sldMkLst>
          <pc:docMk/>
          <pc:sldMk cId="3202933854" sldId="2144327906"/>
        </pc:sldMkLst>
      </pc:sldChg>
      <pc:sldChg chg="addSp delSp modSp mod">
        <pc:chgData name="Leah Montner Dixon" userId="d5b2ae9e-9213-4442-b7df-4db8cbe51e5d" providerId="ADAL" clId="{49BDDF4E-F6E1-4BF9-B7D6-838D6386D212}" dt="2025-08-07T20:41:13.744" v="6044" actId="1035"/>
        <pc:sldMkLst>
          <pc:docMk/>
          <pc:sldMk cId="3051314853" sldId="2144327907"/>
        </pc:sldMkLst>
      </pc:sldChg>
      <pc:sldChg chg="addSp delSp modSp mod">
        <pc:chgData name="Leah Montner Dixon" userId="d5b2ae9e-9213-4442-b7df-4db8cbe51e5d" providerId="ADAL" clId="{49BDDF4E-F6E1-4BF9-B7D6-838D6386D212}" dt="2025-08-18T15:26:35.077" v="9238" actId="165"/>
        <pc:sldMkLst>
          <pc:docMk/>
          <pc:sldMk cId="1915206955" sldId="2144327908"/>
        </pc:sldMkLst>
      </pc:sldChg>
      <pc:sldChg chg="addSp delSp modSp add mod">
        <pc:chgData name="Leah Montner Dixon" userId="d5b2ae9e-9213-4442-b7df-4db8cbe51e5d" providerId="ADAL" clId="{49BDDF4E-F6E1-4BF9-B7D6-838D6386D212}" dt="2025-08-14T18:22:13.137" v="8499" actId="1076"/>
        <pc:sldMkLst>
          <pc:docMk/>
          <pc:sldMk cId="2112984683" sldId="2144327911"/>
        </pc:sldMkLst>
      </pc:sldChg>
      <pc:sldChg chg="add ord">
        <pc:chgData name="Leah Montner Dixon" userId="d5b2ae9e-9213-4442-b7df-4db8cbe51e5d" providerId="ADAL" clId="{49BDDF4E-F6E1-4BF9-B7D6-838D6386D212}" dt="2025-08-07T20:11:52.030" v="5403"/>
        <pc:sldMkLst>
          <pc:docMk/>
          <pc:sldMk cId="2307071595" sldId="2144327912"/>
        </pc:sldMkLst>
      </pc:sldChg>
      <pc:sldChg chg="delSp add">
        <pc:chgData name="Leah Montner Dixon" userId="d5b2ae9e-9213-4442-b7df-4db8cbe51e5d" providerId="ADAL" clId="{49BDDF4E-F6E1-4BF9-B7D6-838D6386D212}" dt="2025-08-14T17:25:47.467" v="7366" actId="478"/>
        <pc:sldMkLst>
          <pc:docMk/>
          <pc:sldMk cId="230318388" sldId="2144327913"/>
        </pc:sldMkLst>
      </pc:sldChg>
      <pc:sldChg chg="delSp modSp mod">
        <pc:chgData name="Leah Montner Dixon" userId="d5b2ae9e-9213-4442-b7df-4db8cbe51e5d" providerId="ADAL" clId="{49BDDF4E-F6E1-4BF9-B7D6-838D6386D212}" dt="2025-08-21T20:42:11.942" v="9637" actId="478"/>
        <pc:sldMkLst>
          <pc:docMk/>
          <pc:sldMk cId="3895408441" sldId="2144327916"/>
        </pc:sldMkLst>
      </pc:sldChg>
    </pc:docChg>
  </pc:docChgLst>
  <pc:docChgLst>
    <pc:chgData name="Jessica Cornell" userId="S::jessicac@thevab.com::ea48a5c0-c53c-40be-b6ce-3fd4bbfae80a" providerId="AD" clId="Web-{84901902-5DE5-0AF1-1E39-34B22DCDEB01}"/>
    <pc:docChg chg="modSld">
      <pc:chgData name="Jessica Cornell" userId="S::jessicac@thevab.com::ea48a5c0-c53c-40be-b6ce-3fd4bbfae80a" providerId="AD" clId="Web-{84901902-5DE5-0AF1-1E39-34B22DCDEB01}" dt="2025-09-17T16:36:52.073" v="19" actId="20577"/>
      <pc:docMkLst>
        <pc:docMk/>
      </pc:docMkLst>
      <pc:sldChg chg="modSp">
        <pc:chgData name="Jessica Cornell" userId="S::jessicac@thevab.com::ea48a5c0-c53c-40be-b6ce-3fd4bbfae80a" providerId="AD" clId="Web-{84901902-5DE5-0AF1-1E39-34B22DCDEB01}" dt="2025-09-17T16:36:52.073" v="19" actId="20577"/>
        <pc:sldMkLst>
          <pc:docMk/>
          <pc:sldMk cId="1082566960" sldId="2144327877"/>
        </pc:sldMkLst>
        <pc:spChg chg="mod">
          <ac:chgData name="Jessica Cornell" userId="S::jessicac@thevab.com::ea48a5c0-c53c-40be-b6ce-3fd4bbfae80a" providerId="AD" clId="Web-{84901902-5DE5-0AF1-1E39-34B22DCDEB01}" dt="2025-09-17T16:36:23.807" v="10" actId="1076"/>
          <ac:spMkLst>
            <pc:docMk/>
            <pc:sldMk cId="1082566960" sldId="2144327877"/>
            <ac:spMk id="3" creationId="{3A43F85A-C757-B065-9FCB-1DA80D8E5B64}"/>
          </ac:spMkLst>
        </pc:spChg>
        <pc:spChg chg="mod">
          <ac:chgData name="Jessica Cornell" userId="S::jessicac@thevab.com::ea48a5c0-c53c-40be-b6ce-3fd4bbfae80a" providerId="AD" clId="Web-{84901902-5DE5-0AF1-1E39-34B22DCDEB01}" dt="2025-09-17T16:35:59.368" v="3" actId="1076"/>
          <ac:spMkLst>
            <pc:docMk/>
            <pc:sldMk cId="1082566960" sldId="2144327877"/>
            <ac:spMk id="20" creationId="{30D3050B-CE28-5900-CF11-4D159C24B5F2}"/>
          </ac:spMkLst>
        </pc:spChg>
        <pc:spChg chg="mod">
          <ac:chgData name="Jessica Cornell" userId="S::jessicac@thevab.com::ea48a5c0-c53c-40be-b6ce-3fd4bbfae80a" providerId="AD" clId="Web-{84901902-5DE5-0AF1-1E39-34B22DCDEB01}" dt="2025-09-17T16:36:52.073" v="19" actId="20577"/>
          <ac:spMkLst>
            <pc:docMk/>
            <pc:sldMk cId="1082566960" sldId="2144327877"/>
            <ac:spMk id="39" creationId="{5457E785-4CF5-42F4-5B1D-CB06C9AA5A61}"/>
          </ac:spMkLst>
        </pc:spChg>
        <pc:picChg chg="mod">
          <ac:chgData name="Jessica Cornell" userId="S::jessicac@thevab.com::ea48a5c0-c53c-40be-b6ce-3fd4bbfae80a" providerId="AD" clId="Web-{84901902-5DE5-0AF1-1E39-34B22DCDEB01}" dt="2025-09-17T16:36:27.557" v="11" actId="1076"/>
          <ac:picMkLst>
            <pc:docMk/>
            <pc:sldMk cId="1082566960" sldId="2144327877"/>
            <ac:picMk id="38" creationId="{2F58E63F-3CBC-C637-EF7A-AA26029AB470}"/>
          </ac:picMkLst>
        </pc:picChg>
      </pc:sldChg>
    </pc:docChg>
  </pc:docChgLst>
  <pc:docChgLst>
    <pc:chgData name="Jason Wiese" userId="4bff8d5b-7de6-4655-b397-69b0afc81113" providerId="ADAL" clId="{5D765684-5E36-4739-B270-39EDA75CFBBE}"/>
    <pc:docChg chg="custSel modSld">
      <pc:chgData name="Jason Wiese" userId="4bff8d5b-7de6-4655-b397-69b0afc81113" providerId="ADAL" clId="{5D765684-5E36-4739-B270-39EDA75CFBBE}" dt="2025-04-11T16:39:25.022" v="2" actId="313"/>
      <pc:docMkLst>
        <pc:docMk/>
      </pc:docMkLst>
      <pc:sldChg chg="modSp mod">
        <pc:chgData name="Jason Wiese" userId="4bff8d5b-7de6-4655-b397-69b0afc81113" providerId="ADAL" clId="{5D765684-5E36-4739-B270-39EDA75CFBBE}" dt="2025-04-03T21:00:24.888" v="1" actId="113"/>
        <pc:sldMkLst>
          <pc:docMk/>
          <pc:sldMk cId="762543044" sldId="2144327847"/>
        </pc:sldMkLst>
      </pc:sldChg>
      <pc:sldChg chg="modSp mod">
        <pc:chgData name="Jason Wiese" userId="4bff8d5b-7de6-4655-b397-69b0afc81113" providerId="ADAL" clId="{5D765684-5E36-4739-B270-39EDA75CFBBE}" dt="2025-04-11T16:39:25.022" v="2" actId="313"/>
        <pc:sldMkLst>
          <pc:docMk/>
          <pc:sldMk cId="69550657" sldId="2144327896"/>
        </pc:sldMkLst>
      </pc:sldChg>
    </pc:docChg>
  </pc:docChgLst>
  <pc:docChgLst>
    <pc:chgData name="Karolina Guillen" userId="c1c08796-a0be-47c6-af52-5d31fd96ec50" providerId="ADAL" clId="{0637DE42-556F-4BF7-A622-108340D0FC1F}"/>
    <pc:docChg chg="modSld">
      <pc:chgData name="Karolina Guillen" userId="c1c08796-a0be-47c6-af52-5d31fd96ec50" providerId="ADAL" clId="{0637DE42-556F-4BF7-A622-108340D0FC1F}" dt="2025-09-03T15:49:19.205" v="27" actId="165"/>
      <pc:docMkLst>
        <pc:docMk/>
      </pc:docMkLst>
      <pc:sldChg chg="modSp mod">
        <pc:chgData name="Karolina Guillen" userId="c1c08796-a0be-47c6-af52-5d31fd96ec50" providerId="ADAL" clId="{0637DE42-556F-4BF7-A622-108340D0FC1F}" dt="2025-09-03T15:45:59.228" v="9" actId="1037"/>
        <pc:sldMkLst>
          <pc:docMk/>
          <pc:sldMk cId="3895408441" sldId="2144327916"/>
        </pc:sldMkLst>
      </pc:sldChg>
      <pc:sldChg chg="addSp delSp modSp mod">
        <pc:chgData name="Karolina Guillen" userId="c1c08796-a0be-47c6-af52-5d31fd96ec50" providerId="ADAL" clId="{0637DE42-556F-4BF7-A622-108340D0FC1F}" dt="2025-09-03T15:49:19.205" v="27" actId="165"/>
        <pc:sldMkLst>
          <pc:docMk/>
          <pc:sldMk cId="882723668" sldId="2144327918"/>
        </pc:sldMkLst>
      </pc:sldChg>
      <pc:sldChg chg="modSp mod">
        <pc:chgData name="Karolina Guillen" userId="c1c08796-a0be-47c6-af52-5d31fd96ec50" providerId="ADAL" clId="{0637DE42-556F-4BF7-A622-108340D0FC1F}" dt="2025-09-03T15:46:57.771" v="11" actId="12"/>
        <pc:sldMkLst>
          <pc:docMk/>
          <pc:sldMk cId="2270966890" sldId="2144327919"/>
        </pc:sldMkLst>
      </pc:sldChg>
    </pc:docChg>
  </pc:docChgLst>
  <pc:docChgLst>
    <pc:chgData name="Benjamin Vandegrift" userId="2e5c2a8a-c606-4888-a2a6-2a14dfaa97ab" providerId="ADAL" clId="{0D0AD560-BA97-586B-8295-9616DB52B1E8}"/>
    <pc:docChg chg="undo redo custSel addSld delSld modSld sldOrd">
      <pc:chgData name="Benjamin Vandegrift" userId="2e5c2a8a-c606-4888-a2a6-2a14dfaa97ab" providerId="ADAL" clId="{0D0AD560-BA97-586B-8295-9616DB52B1E8}" dt="2025-09-10T15:20:53.475" v="5916" actId="207"/>
      <pc:docMkLst>
        <pc:docMk/>
      </pc:docMkLst>
      <pc:sldChg chg="modSp mod modCm">
        <pc:chgData name="Benjamin Vandegrift" userId="2e5c2a8a-c606-4888-a2a6-2a14dfaa97ab" providerId="ADAL" clId="{0D0AD560-BA97-586B-8295-9616DB52B1E8}" dt="2025-09-02T19:33:45.284" v="4326" actId="20577"/>
        <pc:sldMkLst>
          <pc:docMk/>
          <pc:sldMk cId="957331783" sldId="214432785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njamin Vandegrift" userId="2e5c2a8a-c606-4888-a2a6-2a14dfaa97ab" providerId="ADAL" clId="{0D0AD560-BA97-586B-8295-9616DB52B1E8}" dt="2025-09-02T19:33:45.284" v="4326" actId="20577"/>
              <pc2:cmMkLst xmlns:pc2="http://schemas.microsoft.com/office/powerpoint/2019/9/main/command">
                <pc:docMk/>
                <pc:sldMk cId="957331783" sldId="2144327852"/>
                <pc2:cmMk id="{76B6BE91-7C79-4DFA-9A4C-C449BF5AB4D0}"/>
              </pc2:cmMkLst>
            </pc226:cmChg>
          </p:ext>
        </pc:extLst>
      </pc:sldChg>
      <pc:sldChg chg="addSp delSp modSp mod">
        <pc:chgData name="Benjamin Vandegrift" userId="2e5c2a8a-c606-4888-a2a6-2a14dfaa97ab" providerId="ADAL" clId="{0D0AD560-BA97-586B-8295-9616DB52B1E8}" dt="2025-09-04T19:17:28.209" v="5842"/>
        <pc:sldMkLst>
          <pc:docMk/>
          <pc:sldMk cId="582212266" sldId="2144327875"/>
        </pc:sldMkLst>
      </pc:sldChg>
      <pc:sldChg chg="addSp delSp modSp mod">
        <pc:chgData name="Benjamin Vandegrift" userId="2e5c2a8a-c606-4888-a2a6-2a14dfaa97ab" providerId="ADAL" clId="{0D0AD560-BA97-586B-8295-9616DB52B1E8}" dt="2025-09-04T19:17:35.607" v="5847"/>
        <pc:sldMkLst>
          <pc:docMk/>
          <pc:sldMk cId="1082566960" sldId="2144327877"/>
        </pc:sldMkLst>
      </pc:sldChg>
      <pc:sldChg chg="del ord">
        <pc:chgData name="Benjamin Vandegrift" userId="2e5c2a8a-c606-4888-a2a6-2a14dfaa97ab" providerId="ADAL" clId="{0D0AD560-BA97-586B-8295-9616DB52B1E8}" dt="2025-08-27T19:31:42.994" v="1694" actId="2696"/>
        <pc:sldMkLst>
          <pc:docMk/>
          <pc:sldMk cId="1261688258" sldId="2144327882"/>
        </pc:sldMkLst>
      </pc:sldChg>
      <pc:sldChg chg="add ord">
        <pc:chgData name="Benjamin Vandegrift" userId="2e5c2a8a-c606-4888-a2a6-2a14dfaa97ab" providerId="ADAL" clId="{0D0AD560-BA97-586B-8295-9616DB52B1E8}" dt="2025-08-27T19:31:49.052" v="1696" actId="20578"/>
        <pc:sldMkLst>
          <pc:docMk/>
          <pc:sldMk cId="2237332314" sldId="2144327882"/>
        </pc:sldMkLst>
      </pc:sldChg>
      <pc:sldChg chg="del">
        <pc:chgData name="Benjamin Vandegrift" userId="2e5c2a8a-c606-4888-a2a6-2a14dfaa97ab" providerId="ADAL" clId="{0D0AD560-BA97-586B-8295-9616DB52B1E8}" dt="2025-08-26T13:22:44.228" v="650" actId="2696"/>
        <pc:sldMkLst>
          <pc:docMk/>
          <pc:sldMk cId="924933835" sldId="2144327897"/>
        </pc:sldMkLst>
      </pc:sldChg>
      <pc:sldChg chg="add">
        <pc:chgData name="Benjamin Vandegrift" userId="2e5c2a8a-c606-4888-a2a6-2a14dfaa97ab" providerId="ADAL" clId="{0D0AD560-BA97-586B-8295-9616DB52B1E8}" dt="2025-08-27T19:20:20.096" v="1691"/>
        <pc:sldMkLst>
          <pc:docMk/>
          <pc:sldMk cId="1679556167" sldId="2144327897"/>
        </pc:sldMkLst>
      </pc:sldChg>
      <pc:sldChg chg="modSp add del mod ord">
        <pc:chgData name="Benjamin Vandegrift" userId="2e5c2a8a-c606-4888-a2a6-2a14dfaa97ab" providerId="ADAL" clId="{0D0AD560-BA97-586B-8295-9616DB52B1E8}" dt="2025-08-27T19:20:14.040" v="1689" actId="2696"/>
        <pc:sldMkLst>
          <pc:docMk/>
          <pc:sldMk cId="2989773325" sldId="2144327897"/>
        </pc:sldMkLst>
      </pc:sldChg>
      <pc:sldChg chg="del">
        <pc:chgData name="Benjamin Vandegrift" userId="2e5c2a8a-c606-4888-a2a6-2a14dfaa97ab" providerId="ADAL" clId="{0D0AD560-BA97-586B-8295-9616DB52B1E8}" dt="2025-08-27T19:20:30.667" v="1692" actId="2696"/>
        <pc:sldMkLst>
          <pc:docMk/>
          <pc:sldMk cId="896990700" sldId="2144327900"/>
        </pc:sldMkLst>
      </pc:sldChg>
      <pc:sldChg chg="add">
        <pc:chgData name="Benjamin Vandegrift" userId="2e5c2a8a-c606-4888-a2a6-2a14dfaa97ab" providerId="ADAL" clId="{0D0AD560-BA97-586B-8295-9616DB52B1E8}" dt="2025-08-27T19:20:35.281" v="1693"/>
        <pc:sldMkLst>
          <pc:docMk/>
          <pc:sldMk cId="2149915834" sldId="2144327900"/>
        </pc:sldMkLst>
      </pc:sldChg>
      <pc:sldChg chg="add del ord">
        <pc:chgData name="Benjamin Vandegrift" userId="2e5c2a8a-c606-4888-a2a6-2a14dfaa97ab" providerId="ADAL" clId="{0D0AD560-BA97-586B-8295-9616DB52B1E8}" dt="2025-09-02T19:29:26.283" v="4316"/>
        <pc:sldMkLst>
          <pc:docMk/>
          <pc:sldMk cId="33679423" sldId="2144327902"/>
        </pc:sldMkLst>
      </pc:sldChg>
      <pc:sldChg chg="addSp delSp modSp add mod">
        <pc:chgData name="Benjamin Vandegrift" userId="2e5c2a8a-c606-4888-a2a6-2a14dfaa97ab" providerId="ADAL" clId="{0D0AD560-BA97-586B-8295-9616DB52B1E8}" dt="2025-09-04T19:17:19.594" v="5838"/>
        <pc:sldMkLst>
          <pc:docMk/>
          <pc:sldMk cId="695798936" sldId="2144327903"/>
        </pc:sldMkLst>
      </pc:sldChg>
      <pc:sldChg chg="del">
        <pc:chgData name="Benjamin Vandegrift" userId="2e5c2a8a-c606-4888-a2a6-2a14dfaa97ab" providerId="ADAL" clId="{0D0AD560-BA97-586B-8295-9616DB52B1E8}" dt="2025-08-26T13:22:27.711" v="648" actId="2696"/>
        <pc:sldMkLst>
          <pc:docMk/>
          <pc:sldMk cId="4042603000" sldId="2144327903"/>
        </pc:sldMkLst>
      </pc:sldChg>
      <pc:sldChg chg="addSp delSp modSp mod">
        <pc:chgData name="Benjamin Vandegrift" userId="2e5c2a8a-c606-4888-a2a6-2a14dfaa97ab" providerId="ADAL" clId="{0D0AD560-BA97-586B-8295-9616DB52B1E8}" dt="2025-09-04T19:17:31.790" v="5844"/>
        <pc:sldMkLst>
          <pc:docMk/>
          <pc:sldMk cId="989385368" sldId="2144327904"/>
        </pc:sldMkLst>
      </pc:sldChg>
      <pc:sldChg chg="del">
        <pc:chgData name="Benjamin Vandegrift" userId="2e5c2a8a-c606-4888-a2a6-2a14dfaa97ab" providerId="ADAL" clId="{0D0AD560-BA97-586B-8295-9616DB52B1E8}" dt="2025-08-26T13:21:20.647" v="646" actId="2696"/>
        <pc:sldMkLst>
          <pc:docMk/>
          <pc:sldMk cId="2312654528" sldId="2144327905"/>
        </pc:sldMkLst>
      </pc:sldChg>
      <pc:sldChg chg="add">
        <pc:chgData name="Benjamin Vandegrift" userId="2e5c2a8a-c606-4888-a2a6-2a14dfaa97ab" providerId="ADAL" clId="{0D0AD560-BA97-586B-8295-9616DB52B1E8}" dt="2025-08-26T13:21:25.689" v="647"/>
        <pc:sldMkLst>
          <pc:docMk/>
          <pc:sldMk cId="3553022749" sldId="2144327905"/>
        </pc:sldMkLst>
      </pc:sldChg>
      <pc:sldChg chg="modSp mod">
        <pc:chgData name="Benjamin Vandegrift" userId="2e5c2a8a-c606-4888-a2a6-2a14dfaa97ab" providerId="ADAL" clId="{0D0AD560-BA97-586B-8295-9616DB52B1E8}" dt="2025-08-25T21:26:33.208" v="47" actId="20577"/>
        <pc:sldMkLst>
          <pc:docMk/>
          <pc:sldMk cId="3051314853" sldId="2144327907"/>
        </pc:sldMkLst>
      </pc:sldChg>
      <pc:sldChg chg="addSp delSp modSp add mod modCm">
        <pc:chgData name="Benjamin Vandegrift" userId="2e5c2a8a-c606-4888-a2a6-2a14dfaa97ab" providerId="ADAL" clId="{0D0AD560-BA97-586B-8295-9616DB52B1E8}" dt="2025-09-04T19:24:36.780" v="5883" actId="207"/>
        <pc:sldMkLst>
          <pc:docMk/>
          <pc:sldMk cId="2963492840" sldId="214432790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njamin Vandegrift" userId="2e5c2a8a-c606-4888-a2a6-2a14dfaa97ab" providerId="ADAL" clId="{0D0AD560-BA97-586B-8295-9616DB52B1E8}" dt="2025-08-28T22:45:53.021" v="3722" actId="20577"/>
              <pc2:cmMkLst xmlns:pc2="http://schemas.microsoft.com/office/powerpoint/2019/9/main/command">
                <pc:docMk/>
                <pc:sldMk cId="2963492840" sldId="2144327909"/>
                <pc2:cmMk id="{AE28846D-20FC-EB44-9090-4995FF5A5E55}"/>
              </pc2:cmMkLst>
            </pc226:cmChg>
            <pc226:cmChg xmlns:pc226="http://schemas.microsoft.com/office/powerpoint/2022/06/main/command" chg="mod">
              <pc226:chgData name="Benjamin Vandegrift" userId="2e5c2a8a-c606-4888-a2a6-2a14dfaa97ab" providerId="ADAL" clId="{0D0AD560-BA97-586B-8295-9616DB52B1E8}" dt="2025-08-28T23:10:08.116" v="4269" actId="20577"/>
              <pc2:cmMkLst xmlns:pc2="http://schemas.microsoft.com/office/powerpoint/2019/9/main/command">
                <pc:docMk/>
                <pc:sldMk cId="2963492840" sldId="2144327909"/>
                <pc2:cmMk id="{6C60E67B-1220-7646-A381-34D54EB1C88A}"/>
              </pc2:cmMkLst>
            </pc226:cmChg>
          </p:ext>
        </pc:extLst>
      </pc:sldChg>
      <pc:sldChg chg="del">
        <pc:chgData name="Benjamin Vandegrift" userId="2e5c2a8a-c606-4888-a2a6-2a14dfaa97ab" providerId="ADAL" clId="{0D0AD560-BA97-586B-8295-9616DB52B1E8}" dt="2025-08-26T13:22:44.228" v="650" actId="2696"/>
        <pc:sldMkLst>
          <pc:docMk/>
          <pc:sldMk cId="3276510237" sldId="2144327909"/>
        </pc:sldMkLst>
      </pc:sldChg>
      <pc:sldChg chg="addSp delSp modSp mod">
        <pc:chgData name="Benjamin Vandegrift" userId="2e5c2a8a-c606-4888-a2a6-2a14dfaa97ab" providerId="ADAL" clId="{0D0AD560-BA97-586B-8295-9616DB52B1E8}" dt="2025-09-04T19:01:55.775" v="5832" actId="14100"/>
        <pc:sldMkLst>
          <pc:docMk/>
          <pc:sldMk cId="3895408441" sldId="2144327916"/>
        </pc:sldMkLst>
      </pc:sldChg>
      <pc:sldChg chg="addSp delSp modSp del mod">
        <pc:chgData name="Benjamin Vandegrift" userId="2e5c2a8a-c606-4888-a2a6-2a14dfaa97ab" providerId="ADAL" clId="{0D0AD560-BA97-586B-8295-9616DB52B1E8}" dt="2025-08-27T19:19:55.916" v="1677" actId="2696"/>
        <pc:sldMkLst>
          <pc:docMk/>
          <pc:sldMk cId="3008126964" sldId="2144327917"/>
        </pc:sldMkLst>
      </pc:sldChg>
      <pc:sldChg chg="add">
        <pc:chgData name="Benjamin Vandegrift" userId="2e5c2a8a-c606-4888-a2a6-2a14dfaa97ab" providerId="ADAL" clId="{0D0AD560-BA97-586B-8295-9616DB52B1E8}" dt="2025-08-27T19:20:01.761" v="1678"/>
        <pc:sldMkLst>
          <pc:docMk/>
          <pc:sldMk cId="3353092863" sldId="2144327917"/>
        </pc:sldMkLst>
      </pc:sldChg>
      <pc:sldChg chg="addSp delSp modSp add mod modNotesTx">
        <pc:chgData name="Benjamin Vandegrift" userId="2e5c2a8a-c606-4888-a2a6-2a14dfaa97ab" providerId="ADAL" clId="{0D0AD560-BA97-586B-8295-9616DB52B1E8}" dt="2025-09-04T19:17:15.385" v="5836"/>
        <pc:sldMkLst>
          <pc:docMk/>
          <pc:sldMk cId="882723668" sldId="2144327918"/>
        </pc:sldMkLst>
      </pc:sldChg>
      <pc:sldChg chg="modSp new mod">
        <pc:chgData name="Benjamin Vandegrift" userId="2e5c2a8a-c606-4888-a2a6-2a14dfaa97ab" providerId="ADAL" clId="{0D0AD560-BA97-586B-8295-9616DB52B1E8}" dt="2025-08-26T13:27:00.192" v="664" actId="20577"/>
        <pc:sldMkLst>
          <pc:docMk/>
          <pc:sldMk cId="1052788993" sldId="2144327919"/>
        </pc:sldMkLst>
      </pc:sldChg>
      <pc:sldChg chg="addSp delSp modSp add del mod modCm">
        <pc:chgData name="Benjamin Vandegrift" userId="2e5c2a8a-c606-4888-a2a6-2a14dfaa97ab" providerId="ADAL" clId="{0D0AD560-BA97-586B-8295-9616DB52B1E8}" dt="2025-09-04T21:08:13.600" v="5909" actId="2696"/>
        <pc:sldMkLst>
          <pc:docMk/>
          <pc:sldMk cId="2270966890" sldId="214432791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njamin Vandegrift" userId="2e5c2a8a-c606-4888-a2a6-2a14dfaa97ab" providerId="ADAL" clId="{0D0AD560-BA97-586B-8295-9616DB52B1E8}" dt="2025-08-28T23:06:57.891" v="4257" actId="20577"/>
              <pc2:cmMkLst xmlns:pc2="http://schemas.microsoft.com/office/powerpoint/2019/9/main/command">
                <pc:docMk/>
                <pc:sldMk cId="2270966890" sldId="2144327919"/>
                <pc2:cmMk id="{1C494849-9D04-F24B-82F9-084FEA1770E7}"/>
              </pc2:cmMkLst>
            </pc226:cmChg>
            <pc226:cmChg xmlns:pc226="http://schemas.microsoft.com/office/powerpoint/2022/06/main/command" chg="mod">
              <pc226:chgData name="Benjamin Vandegrift" userId="2e5c2a8a-c606-4888-a2a6-2a14dfaa97ab" providerId="ADAL" clId="{0D0AD560-BA97-586B-8295-9616DB52B1E8}" dt="2025-08-28T23:06:57.891" v="4257" actId="20577"/>
              <pc2:cmMkLst xmlns:pc2="http://schemas.microsoft.com/office/powerpoint/2019/9/main/command">
                <pc:docMk/>
                <pc:sldMk cId="2270966890" sldId="2144327919"/>
                <pc2:cmMk id="{8B41DB7B-B14B-074E-B301-B51B2B8555B8}"/>
              </pc2:cmMkLst>
            </pc226:cmChg>
            <pc226:cmChg xmlns:pc226="http://schemas.microsoft.com/office/powerpoint/2022/06/main/command" chg="mod">
              <pc226:chgData name="Benjamin Vandegrift" userId="2e5c2a8a-c606-4888-a2a6-2a14dfaa97ab" providerId="ADAL" clId="{0D0AD560-BA97-586B-8295-9616DB52B1E8}" dt="2025-08-28T23:04:29.543" v="4129" actId="20577"/>
              <pc2:cmMkLst xmlns:pc2="http://schemas.microsoft.com/office/powerpoint/2019/9/main/command">
                <pc:docMk/>
                <pc:sldMk cId="2270966890" sldId="2144327919"/>
                <pc2:cmMk id="{868F39D1-B537-6E4D-BD2B-A11D4B305B37}"/>
              </pc2:cmMkLst>
            </pc226:cmChg>
          </p:ext>
        </pc:extLst>
      </pc:sldChg>
      <pc:sldChg chg="addSp delSp modSp add mod modNotesTx">
        <pc:chgData name="Benjamin Vandegrift" userId="2e5c2a8a-c606-4888-a2a6-2a14dfaa97ab" providerId="ADAL" clId="{0D0AD560-BA97-586B-8295-9616DB52B1E8}" dt="2025-09-04T19:01:36.708" v="5829" actId="14100"/>
        <pc:sldMkLst>
          <pc:docMk/>
          <pc:sldMk cId="2187371147" sldId="2144327920"/>
        </pc:sldMkLst>
      </pc:sldChg>
      <pc:sldChg chg="add del">
        <pc:chgData name="Benjamin Vandegrift" userId="2e5c2a8a-c606-4888-a2a6-2a14dfaa97ab" providerId="ADAL" clId="{0D0AD560-BA97-586B-8295-9616DB52B1E8}" dt="2025-09-02T20:08:35.092" v="4814" actId="2696"/>
        <pc:sldMkLst>
          <pc:docMk/>
          <pc:sldMk cId="2640531137" sldId="2144327920"/>
        </pc:sldMkLst>
      </pc:sldChg>
      <pc:sldChg chg="addSp delSp modSp del mod">
        <pc:chgData name="Benjamin Vandegrift" userId="2e5c2a8a-c606-4888-a2a6-2a14dfaa97ab" providerId="ADAL" clId="{0D0AD560-BA97-586B-8295-9616DB52B1E8}" dt="2025-09-02T20:08:17.729" v="4812" actId="2696"/>
        <pc:sldMkLst>
          <pc:docMk/>
          <pc:sldMk cId="2745886446" sldId="2144327920"/>
        </pc:sldMkLst>
      </pc:sldChg>
      <pc:sldChg chg="add del">
        <pc:chgData name="Benjamin Vandegrift" userId="2e5c2a8a-c606-4888-a2a6-2a14dfaa97ab" providerId="ADAL" clId="{0D0AD560-BA97-586B-8295-9616DB52B1E8}" dt="2025-09-02T20:09:16.346" v="4816" actId="2696"/>
        <pc:sldMkLst>
          <pc:docMk/>
          <pc:sldMk cId="3041205289" sldId="2144327920"/>
        </pc:sldMkLst>
      </pc:sldChg>
      <pc:sldChg chg="modSp new mod ord">
        <pc:chgData name="Benjamin Vandegrift" userId="2e5c2a8a-c606-4888-a2a6-2a14dfaa97ab" providerId="ADAL" clId="{0D0AD560-BA97-586B-8295-9616DB52B1E8}" dt="2025-08-27T19:20:18.250" v="1690" actId="20578"/>
        <pc:sldMkLst>
          <pc:docMk/>
          <pc:sldMk cId="3453237798" sldId="2144327920"/>
        </pc:sldMkLst>
      </pc:sldChg>
      <pc:sldChg chg="addSp delSp modSp add mod">
        <pc:chgData name="Benjamin Vandegrift" userId="2e5c2a8a-c606-4888-a2a6-2a14dfaa97ab" providerId="ADAL" clId="{0D0AD560-BA97-586B-8295-9616DB52B1E8}" dt="2025-09-10T15:20:53.475" v="5916" actId="207"/>
        <pc:sldMkLst>
          <pc:docMk/>
          <pc:sldMk cId="1981329505" sldId="2144327921"/>
        </pc:sldMkLst>
        <pc:spChg chg="add mod">
          <ac:chgData name="Benjamin Vandegrift" userId="2e5c2a8a-c606-4888-a2a6-2a14dfaa97ab" providerId="ADAL" clId="{0D0AD560-BA97-586B-8295-9616DB52B1E8}" dt="2025-09-04T20:53:40.874" v="5908" actId="207"/>
          <ac:spMkLst>
            <pc:docMk/>
            <pc:sldMk cId="1981329505" sldId="2144327921"/>
            <ac:spMk id="11" creationId="{3C93AA48-0045-B57A-F19F-2856F8597372}"/>
          </ac:spMkLst>
        </pc:spChg>
        <pc:spChg chg="mod">
          <ac:chgData name="Benjamin Vandegrift" userId="2e5c2a8a-c606-4888-a2a6-2a14dfaa97ab" providerId="ADAL" clId="{0D0AD560-BA97-586B-8295-9616DB52B1E8}" dt="2025-09-10T15:20:53.475" v="5916" actId="207"/>
          <ac:spMkLst>
            <pc:docMk/>
            <pc:sldMk cId="1981329505" sldId="2144327921"/>
            <ac:spMk id="77" creationId="{81E138D7-F84A-B561-8227-F64992E06620}"/>
          </ac:spMkLst>
        </pc:spChg>
      </pc:sldChg>
    </pc:docChg>
  </pc:docChgLst>
  <pc:docChgLst>
    <pc:chgData name="Leah Montner Dixon" userId="d5b2ae9e-9213-4442-b7df-4db8cbe51e5d" providerId="ADAL" clId="{EE21156E-5DB1-4FD7-889B-40CA2891ABD1}"/>
    <pc:docChg chg="undo redo custSel addSld delSld modSld sldOrd">
      <pc:chgData name="Leah Montner Dixon" userId="d5b2ae9e-9213-4442-b7df-4db8cbe51e5d" providerId="ADAL" clId="{EE21156E-5DB1-4FD7-889B-40CA2891ABD1}" dt="2025-09-09T15:57:25.659" v="3361" actId="20577"/>
      <pc:docMkLst>
        <pc:docMk/>
      </pc:docMkLst>
      <pc:sldChg chg="addSp delSp modSp mod modCm">
        <pc:chgData name="Leah Montner Dixon" userId="d5b2ae9e-9213-4442-b7df-4db8cbe51e5d" providerId="ADAL" clId="{EE21156E-5DB1-4FD7-889B-40CA2891ABD1}" dt="2025-09-09T15:57:25.659" v="3361" actId="20577"/>
        <pc:sldMkLst>
          <pc:docMk/>
          <pc:sldMk cId="762543044" sldId="214432784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EE21156E-5DB1-4FD7-889B-40CA2891ABD1}" dt="2025-08-28T20:38:18.099" v="2243" actId="313"/>
              <pc2:cmMkLst xmlns:pc2="http://schemas.microsoft.com/office/powerpoint/2019/9/main/command">
                <pc:docMk/>
                <pc:sldMk cId="762543044" sldId="2144327847"/>
                <pc2:cmMk id="{32055F8D-EBF3-694E-9C7C-E6DDD39E012A}"/>
              </pc2:cmMkLst>
            </pc226:cmChg>
            <pc226:cmChg xmlns:pc226="http://schemas.microsoft.com/office/powerpoint/2022/06/main/command" chg="mod">
              <pc226:chgData name="Leah Montner Dixon" userId="d5b2ae9e-9213-4442-b7df-4db8cbe51e5d" providerId="ADAL" clId="{EE21156E-5DB1-4FD7-889B-40CA2891ABD1}" dt="2025-09-09T15:57:25.659" v="3361" actId="20577"/>
              <pc2:cmMkLst xmlns:pc2="http://schemas.microsoft.com/office/powerpoint/2019/9/main/command">
                <pc:docMk/>
                <pc:sldMk cId="762543044" sldId="2144327847"/>
                <pc2:cmMk id="{76670BDB-DDB2-4F0E-91B2-3EC25EB0A46D}"/>
              </pc2:cmMkLst>
            </pc226:cmChg>
          </p:ext>
        </pc:extLst>
      </pc:sldChg>
      <pc:sldChg chg="modSp mod modCm">
        <pc:chgData name="Leah Montner Dixon" userId="d5b2ae9e-9213-4442-b7df-4db8cbe51e5d" providerId="ADAL" clId="{EE21156E-5DB1-4FD7-889B-40CA2891ABD1}" dt="2025-09-02T14:54:00.953" v="2435" actId="20577"/>
        <pc:sldMkLst>
          <pc:docMk/>
          <pc:sldMk cId="957331783" sldId="214432785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EE21156E-5DB1-4FD7-889B-40CA2891ABD1}" dt="2025-09-02T14:54:00.953" v="2435" actId="20577"/>
              <pc2:cmMkLst xmlns:pc2="http://schemas.microsoft.com/office/powerpoint/2019/9/main/command">
                <pc:docMk/>
                <pc:sldMk cId="957331783" sldId="2144327852"/>
                <pc2:cmMk id="{76B6BE91-7C79-4DFA-9A4C-C449BF5AB4D0}"/>
              </pc2:cmMkLst>
            </pc226:cmChg>
          </p:ext>
        </pc:extLst>
      </pc:sldChg>
      <pc:sldChg chg="modSp mod">
        <pc:chgData name="Leah Montner Dixon" userId="d5b2ae9e-9213-4442-b7df-4db8cbe51e5d" providerId="ADAL" clId="{EE21156E-5DB1-4FD7-889B-40CA2891ABD1}" dt="2025-08-28T15:58:11.272" v="1455" actId="20577"/>
        <pc:sldMkLst>
          <pc:docMk/>
          <pc:sldMk cId="582212266" sldId="2144327875"/>
        </pc:sldMkLst>
      </pc:sldChg>
      <pc:sldChg chg="addSp delSp modSp mod">
        <pc:chgData name="Leah Montner Dixon" userId="d5b2ae9e-9213-4442-b7df-4db8cbe51e5d" providerId="ADAL" clId="{EE21156E-5DB1-4FD7-889B-40CA2891ABD1}" dt="2025-09-02T15:07:28.329" v="2570" actId="1076"/>
        <pc:sldMkLst>
          <pc:docMk/>
          <pc:sldMk cId="1082566960" sldId="2144327877"/>
        </pc:sldMkLst>
        <pc:spChg chg="add mod">
          <ac:chgData name="Leah Montner Dixon" userId="d5b2ae9e-9213-4442-b7df-4db8cbe51e5d" providerId="ADAL" clId="{EE21156E-5DB1-4FD7-889B-40CA2891ABD1}" dt="2025-08-28T17:09:07.565" v="1784" actId="1036"/>
          <ac:spMkLst>
            <pc:docMk/>
            <pc:sldMk cId="1082566960" sldId="2144327877"/>
            <ac:spMk id="20" creationId="{30D3050B-CE28-5900-CF11-4D159C24B5F2}"/>
          </ac:spMkLst>
        </pc:spChg>
      </pc:sldChg>
      <pc:sldChg chg="del">
        <pc:chgData name="Leah Montner Dixon" userId="d5b2ae9e-9213-4442-b7df-4db8cbe51e5d" providerId="ADAL" clId="{EE21156E-5DB1-4FD7-889B-40CA2891ABD1}" dt="2025-08-28T20:50:41.240" v="2245" actId="2696"/>
        <pc:sldMkLst>
          <pc:docMk/>
          <pc:sldMk cId="2237332314" sldId="2144327882"/>
        </pc:sldMkLst>
      </pc:sldChg>
      <pc:sldChg chg="del">
        <pc:chgData name="Leah Montner Dixon" userId="d5b2ae9e-9213-4442-b7df-4db8cbe51e5d" providerId="ADAL" clId="{EE21156E-5DB1-4FD7-889B-40CA2891ABD1}" dt="2025-08-28T20:50:41.240" v="2245" actId="2696"/>
        <pc:sldMkLst>
          <pc:docMk/>
          <pc:sldMk cId="1679556167" sldId="2144327897"/>
        </pc:sldMkLst>
      </pc:sldChg>
      <pc:sldChg chg="delSp mod ord">
        <pc:chgData name="Leah Montner Dixon" userId="d5b2ae9e-9213-4442-b7df-4db8cbe51e5d" providerId="ADAL" clId="{EE21156E-5DB1-4FD7-889B-40CA2891ABD1}" dt="2025-08-26T13:31:32.140" v="34"/>
        <pc:sldMkLst>
          <pc:docMk/>
          <pc:sldMk cId="2989773325" sldId="2144327897"/>
        </pc:sldMkLst>
      </pc:sldChg>
      <pc:sldChg chg="del">
        <pc:chgData name="Leah Montner Dixon" userId="d5b2ae9e-9213-4442-b7df-4db8cbe51e5d" providerId="ADAL" clId="{EE21156E-5DB1-4FD7-889B-40CA2891ABD1}" dt="2025-08-28T20:50:41.240" v="2245" actId="2696"/>
        <pc:sldMkLst>
          <pc:docMk/>
          <pc:sldMk cId="2149915834" sldId="2144327900"/>
        </pc:sldMkLst>
      </pc:sldChg>
      <pc:sldChg chg="delSp del mod">
        <pc:chgData name="Leah Montner Dixon" userId="d5b2ae9e-9213-4442-b7df-4db8cbe51e5d" providerId="ADAL" clId="{EE21156E-5DB1-4FD7-889B-40CA2891ABD1}" dt="2025-09-02T20:17:09.607" v="3273" actId="47"/>
        <pc:sldMkLst>
          <pc:docMk/>
          <pc:sldMk cId="33679423" sldId="2144327902"/>
        </pc:sldMkLst>
      </pc:sldChg>
      <pc:sldChg chg="addSp delSp modSp mod modCm">
        <pc:chgData name="Leah Montner Dixon" userId="d5b2ae9e-9213-4442-b7df-4db8cbe51e5d" providerId="ADAL" clId="{EE21156E-5DB1-4FD7-889B-40CA2891ABD1}" dt="2025-09-02T20:05:39.516" v="3182" actId="478"/>
        <pc:sldMkLst>
          <pc:docMk/>
          <pc:sldMk cId="695798936" sldId="214432790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EE21156E-5DB1-4FD7-889B-40CA2891ABD1}" dt="2025-09-02T15:08:31.110" v="2571" actId="20577"/>
              <pc2:cmMkLst xmlns:pc2="http://schemas.microsoft.com/office/powerpoint/2019/9/main/command">
                <pc:docMk/>
                <pc:sldMk cId="695798936" sldId="2144327903"/>
                <pc2:cmMk id="{0551559A-3A40-4BD6-9E81-061D9FA2D493}"/>
              </pc2:cmMkLst>
            </pc226:cmChg>
          </p:ext>
        </pc:extLst>
      </pc:sldChg>
      <pc:sldChg chg="addSp delSp modSp mod modCm">
        <pc:chgData name="Leah Montner Dixon" userId="d5b2ae9e-9213-4442-b7df-4db8cbe51e5d" providerId="ADAL" clId="{EE21156E-5DB1-4FD7-889B-40CA2891ABD1}" dt="2025-09-02T20:17:17.557" v="3280" actId="1035"/>
        <pc:sldMkLst>
          <pc:docMk/>
          <pc:sldMk cId="989385368" sldId="214432790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EE21156E-5DB1-4FD7-889B-40CA2891ABD1}" dt="2025-09-02T19:54:47.312" v="3160" actId="20577"/>
              <pc2:cmMkLst xmlns:pc2="http://schemas.microsoft.com/office/powerpoint/2019/9/main/command">
                <pc:docMk/>
                <pc:sldMk cId="989385368" sldId="2144327904"/>
                <pc2:cmMk id="{D83663C4-B4D0-4C44-8382-A704CBE5D8DF}"/>
              </pc2:cmMkLst>
            </pc226:cmChg>
            <pc226:cmChg xmlns:pc226="http://schemas.microsoft.com/office/powerpoint/2022/06/main/command" chg="mod">
              <pc226:chgData name="Leah Montner Dixon" userId="d5b2ae9e-9213-4442-b7df-4db8cbe51e5d" providerId="ADAL" clId="{EE21156E-5DB1-4FD7-889B-40CA2891ABD1}" dt="2025-09-02T14:56:48.664" v="2446"/>
              <pc2:cmMkLst xmlns:pc2="http://schemas.microsoft.com/office/powerpoint/2019/9/main/command">
                <pc:docMk/>
                <pc:sldMk cId="989385368" sldId="2144327904"/>
                <pc2:cmMk id="{ED305AF6-7081-49EF-883F-F9EEA6B9C10B}"/>
              </pc2:cmMkLst>
            </pc226:cmChg>
          </p:ext>
        </pc:extLst>
      </pc:sldChg>
      <pc:sldChg chg="del">
        <pc:chgData name="Leah Montner Dixon" userId="d5b2ae9e-9213-4442-b7df-4db8cbe51e5d" providerId="ADAL" clId="{EE21156E-5DB1-4FD7-889B-40CA2891ABD1}" dt="2025-08-26T13:28:13.193" v="30" actId="2696"/>
        <pc:sldMkLst>
          <pc:docMk/>
          <pc:sldMk cId="3553022749" sldId="2144327905"/>
        </pc:sldMkLst>
      </pc:sldChg>
      <pc:sldChg chg="add del">
        <pc:chgData name="Leah Montner Dixon" userId="d5b2ae9e-9213-4442-b7df-4db8cbe51e5d" providerId="ADAL" clId="{EE21156E-5DB1-4FD7-889B-40CA2891ABD1}" dt="2025-08-26T13:31:20.471" v="32" actId="47"/>
        <pc:sldMkLst>
          <pc:docMk/>
          <pc:sldMk cId="3792012247" sldId="2144327905"/>
        </pc:sldMkLst>
      </pc:sldChg>
      <pc:sldChg chg="del">
        <pc:chgData name="Leah Montner Dixon" userId="d5b2ae9e-9213-4442-b7df-4db8cbe51e5d" providerId="ADAL" clId="{EE21156E-5DB1-4FD7-889B-40CA2891ABD1}" dt="2025-08-26T13:28:13.193" v="30" actId="2696"/>
        <pc:sldMkLst>
          <pc:docMk/>
          <pc:sldMk cId="3202933854" sldId="2144327906"/>
        </pc:sldMkLst>
      </pc:sldChg>
      <pc:sldChg chg="add del">
        <pc:chgData name="Leah Montner Dixon" userId="d5b2ae9e-9213-4442-b7df-4db8cbe51e5d" providerId="ADAL" clId="{EE21156E-5DB1-4FD7-889B-40CA2891ABD1}" dt="2025-08-26T13:31:20.471" v="32" actId="47"/>
        <pc:sldMkLst>
          <pc:docMk/>
          <pc:sldMk cId="3522476198" sldId="2144327906"/>
        </pc:sldMkLst>
      </pc:sldChg>
      <pc:sldChg chg="add del">
        <pc:chgData name="Leah Montner Dixon" userId="d5b2ae9e-9213-4442-b7df-4db8cbe51e5d" providerId="ADAL" clId="{EE21156E-5DB1-4FD7-889B-40CA2891ABD1}" dt="2025-08-26T13:28:13.193" v="30" actId="2696"/>
        <pc:sldMkLst>
          <pc:docMk/>
          <pc:sldMk cId="1074403305" sldId="2144327907"/>
        </pc:sldMkLst>
      </pc:sldChg>
      <pc:sldChg chg="del">
        <pc:chgData name="Leah Montner Dixon" userId="d5b2ae9e-9213-4442-b7df-4db8cbe51e5d" providerId="ADAL" clId="{EE21156E-5DB1-4FD7-889B-40CA2891ABD1}" dt="2025-08-26T13:21:38.284" v="19" actId="2696"/>
        <pc:sldMkLst>
          <pc:docMk/>
          <pc:sldMk cId="3051314853" sldId="2144327907"/>
        </pc:sldMkLst>
      </pc:sldChg>
      <pc:sldChg chg="add del">
        <pc:chgData name="Leah Montner Dixon" userId="d5b2ae9e-9213-4442-b7df-4db8cbe51e5d" providerId="ADAL" clId="{EE21156E-5DB1-4FD7-889B-40CA2891ABD1}" dt="2025-08-26T13:31:20.471" v="32" actId="47"/>
        <pc:sldMkLst>
          <pc:docMk/>
          <pc:sldMk cId="3335129303" sldId="2144327907"/>
        </pc:sldMkLst>
      </pc:sldChg>
      <pc:sldChg chg="add del">
        <pc:chgData name="Leah Montner Dixon" userId="d5b2ae9e-9213-4442-b7df-4db8cbe51e5d" providerId="ADAL" clId="{EE21156E-5DB1-4FD7-889B-40CA2891ABD1}" dt="2025-08-26T13:31:20.471" v="32" actId="47"/>
        <pc:sldMkLst>
          <pc:docMk/>
          <pc:sldMk cId="215939800" sldId="2144327908"/>
        </pc:sldMkLst>
      </pc:sldChg>
      <pc:sldChg chg="del">
        <pc:chgData name="Leah Montner Dixon" userId="d5b2ae9e-9213-4442-b7df-4db8cbe51e5d" providerId="ADAL" clId="{EE21156E-5DB1-4FD7-889B-40CA2891ABD1}" dt="2025-08-26T13:28:13.193" v="30" actId="2696"/>
        <pc:sldMkLst>
          <pc:docMk/>
          <pc:sldMk cId="3982193649" sldId="2144327908"/>
        </pc:sldMkLst>
      </pc:sldChg>
      <pc:sldChg chg="addSp delSp modSp mod">
        <pc:chgData name="Leah Montner Dixon" userId="d5b2ae9e-9213-4442-b7df-4db8cbe51e5d" providerId="ADAL" clId="{EE21156E-5DB1-4FD7-889B-40CA2891ABD1}" dt="2025-08-28T20:55:09.518" v="2282" actId="1038"/>
        <pc:sldMkLst>
          <pc:docMk/>
          <pc:sldMk cId="2963492840" sldId="2144327909"/>
        </pc:sldMkLst>
      </pc:sldChg>
      <pc:sldChg chg="add del">
        <pc:chgData name="Leah Montner Dixon" userId="d5b2ae9e-9213-4442-b7df-4db8cbe51e5d" providerId="ADAL" clId="{EE21156E-5DB1-4FD7-889B-40CA2891ABD1}" dt="2025-08-26T13:31:20.471" v="32" actId="47"/>
        <pc:sldMkLst>
          <pc:docMk/>
          <pc:sldMk cId="2177363377" sldId="2144327911"/>
        </pc:sldMkLst>
      </pc:sldChg>
      <pc:sldChg chg="del">
        <pc:chgData name="Leah Montner Dixon" userId="d5b2ae9e-9213-4442-b7df-4db8cbe51e5d" providerId="ADAL" clId="{EE21156E-5DB1-4FD7-889B-40CA2891ABD1}" dt="2025-08-26T13:28:13.193" v="30" actId="2696"/>
        <pc:sldMkLst>
          <pc:docMk/>
          <pc:sldMk cId="2247040926" sldId="2144327911"/>
        </pc:sldMkLst>
      </pc:sldChg>
      <pc:sldChg chg="del">
        <pc:chgData name="Leah Montner Dixon" userId="d5b2ae9e-9213-4442-b7df-4db8cbe51e5d" providerId="ADAL" clId="{EE21156E-5DB1-4FD7-889B-40CA2891ABD1}" dt="2025-08-26T13:28:13.193" v="30" actId="2696"/>
        <pc:sldMkLst>
          <pc:docMk/>
          <pc:sldMk cId="2307071595" sldId="2144327912"/>
        </pc:sldMkLst>
      </pc:sldChg>
      <pc:sldChg chg="add del">
        <pc:chgData name="Leah Montner Dixon" userId="d5b2ae9e-9213-4442-b7df-4db8cbe51e5d" providerId="ADAL" clId="{EE21156E-5DB1-4FD7-889B-40CA2891ABD1}" dt="2025-08-26T13:31:20.471" v="32" actId="47"/>
        <pc:sldMkLst>
          <pc:docMk/>
          <pc:sldMk cId="3294061457" sldId="2144327912"/>
        </pc:sldMkLst>
      </pc:sldChg>
      <pc:sldChg chg="del">
        <pc:chgData name="Leah Montner Dixon" userId="d5b2ae9e-9213-4442-b7df-4db8cbe51e5d" providerId="ADAL" clId="{EE21156E-5DB1-4FD7-889B-40CA2891ABD1}" dt="2025-08-26T13:28:13.193" v="30" actId="2696"/>
        <pc:sldMkLst>
          <pc:docMk/>
          <pc:sldMk cId="230318388" sldId="2144327913"/>
        </pc:sldMkLst>
      </pc:sldChg>
      <pc:sldChg chg="add del">
        <pc:chgData name="Leah Montner Dixon" userId="d5b2ae9e-9213-4442-b7df-4db8cbe51e5d" providerId="ADAL" clId="{EE21156E-5DB1-4FD7-889B-40CA2891ABD1}" dt="2025-08-26T13:31:20.471" v="32" actId="47"/>
        <pc:sldMkLst>
          <pc:docMk/>
          <pc:sldMk cId="627889384" sldId="2144327913"/>
        </pc:sldMkLst>
      </pc:sldChg>
      <pc:sldChg chg="add del">
        <pc:chgData name="Leah Montner Dixon" userId="d5b2ae9e-9213-4442-b7df-4db8cbe51e5d" providerId="ADAL" clId="{EE21156E-5DB1-4FD7-889B-40CA2891ABD1}" dt="2025-08-26T13:31:20.471" v="32" actId="47"/>
        <pc:sldMkLst>
          <pc:docMk/>
          <pc:sldMk cId="265409958" sldId="2144327914"/>
        </pc:sldMkLst>
      </pc:sldChg>
      <pc:sldChg chg="del">
        <pc:chgData name="Leah Montner Dixon" userId="d5b2ae9e-9213-4442-b7df-4db8cbe51e5d" providerId="ADAL" clId="{EE21156E-5DB1-4FD7-889B-40CA2891ABD1}" dt="2025-08-26T13:28:13.193" v="30" actId="2696"/>
        <pc:sldMkLst>
          <pc:docMk/>
          <pc:sldMk cId="1418947932" sldId="2144327914"/>
        </pc:sldMkLst>
      </pc:sldChg>
      <pc:sldChg chg="del">
        <pc:chgData name="Leah Montner Dixon" userId="d5b2ae9e-9213-4442-b7df-4db8cbe51e5d" providerId="ADAL" clId="{EE21156E-5DB1-4FD7-889B-40CA2891ABD1}" dt="2025-08-26T13:28:13.193" v="30" actId="2696"/>
        <pc:sldMkLst>
          <pc:docMk/>
          <pc:sldMk cId="1544027352" sldId="2144327915"/>
        </pc:sldMkLst>
      </pc:sldChg>
      <pc:sldChg chg="add del">
        <pc:chgData name="Leah Montner Dixon" userId="d5b2ae9e-9213-4442-b7df-4db8cbe51e5d" providerId="ADAL" clId="{EE21156E-5DB1-4FD7-889B-40CA2891ABD1}" dt="2025-08-26T13:31:20.471" v="32" actId="47"/>
        <pc:sldMkLst>
          <pc:docMk/>
          <pc:sldMk cId="4285158619" sldId="2144327915"/>
        </pc:sldMkLst>
      </pc:sldChg>
      <pc:sldChg chg="addSp delSp modSp mod">
        <pc:chgData name="Leah Montner Dixon" userId="d5b2ae9e-9213-4442-b7df-4db8cbe51e5d" providerId="ADAL" clId="{EE21156E-5DB1-4FD7-889B-40CA2891ABD1}" dt="2025-09-02T20:20:26.285" v="3283" actId="478"/>
        <pc:sldMkLst>
          <pc:docMk/>
          <pc:sldMk cId="3895408441" sldId="2144327916"/>
        </pc:sldMkLst>
      </pc:sldChg>
      <pc:sldChg chg="addSp delSp modSp mod">
        <pc:chgData name="Leah Montner Dixon" userId="d5b2ae9e-9213-4442-b7df-4db8cbe51e5d" providerId="ADAL" clId="{EE21156E-5DB1-4FD7-889B-40CA2891ABD1}" dt="2025-08-26T15:41:34.433" v="869"/>
        <pc:sldMkLst>
          <pc:docMk/>
          <pc:sldMk cId="3008126964" sldId="2144327917"/>
        </pc:sldMkLst>
      </pc:sldChg>
      <pc:sldChg chg="del">
        <pc:chgData name="Leah Montner Dixon" userId="d5b2ae9e-9213-4442-b7df-4db8cbe51e5d" providerId="ADAL" clId="{EE21156E-5DB1-4FD7-889B-40CA2891ABD1}" dt="2025-08-28T20:50:41.240" v="2245" actId="2696"/>
        <pc:sldMkLst>
          <pc:docMk/>
          <pc:sldMk cId="3353092863" sldId="2144327917"/>
        </pc:sldMkLst>
      </pc:sldChg>
      <pc:sldChg chg="addSp delSp modSp mod">
        <pc:chgData name="Leah Montner Dixon" userId="d5b2ae9e-9213-4442-b7df-4db8cbe51e5d" providerId="ADAL" clId="{EE21156E-5DB1-4FD7-889B-40CA2891ABD1}" dt="2025-09-02T15:09:57.102" v="2577" actId="165"/>
        <pc:sldMkLst>
          <pc:docMk/>
          <pc:sldMk cId="882723668" sldId="2144327918"/>
        </pc:sldMkLst>
      </pc:sldChg>
      <pc:sldChg chg="del">
        <pc:chgData name="Leah Montner Dixon" userId="d5b2ae9e-9213-4442-b7df-4db8cbe51e5d" providerId="ADAL" clId="{EE21156E-5DB1-4FD7-889B-40CA2891ABD1}" dt="2025-08-26T13:28:13.193" v="30" actId="2696"/>
        <pc:sldMkLst>
          <pc:docMk/>
          <pc:sldMk cId="1052788993" sldId="2144327919"/>
        </pc:sldMkLst>
      </pc:sldChg>
      <pc:sldChg chg="addSp delSp modSp mod modCm">
        <pc:chgData name="Leah Montner Dixon" userId="d5b2ae9e-9213-4442-b7df-4db8cbe51e5d" providerId="ADAL" clId="{EE21156E-5DB1-4FD7-889B-40CA2891ABD1}" dt="2025-09-02T20:04:00.883" v="3181" actId="207"/>
        <pc:sldMkLst>
          <pc:docMk/>
          <pc:sldMk cId="2270966890" sldId="214432791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EE21156E-5DB1-4FD7-889B-40CA2891ABD1}" dt="2025-08-28T20:12:07.014" v="1870" actId="20577"/>
              <pc2:cmMkLst xmlns:pc2="http://schemas.microsoft.com/office/powerpoint/2019/9/main/command">
                <pc:docMk/>
                <pc:sldMk cId="2270966890" sldId="2144327919"/>
                <pc2:cmMk id="{1C494849-9D04-F24B-82F9-084FEA1770E7}"/>
              </pc2:cmMkLst>
            </pc226:cmChg>
            <pc226:cmChg xmlns:pc226="http://schemas.microsoft.com/office/powerpoint/2022/06/main/command" chg="mod">
              <pc226:chgData name="Leah Montner Dixon" userId="d5b2ae9e-9213-4442-b7df-4db8cbe51e5d" providerId="ADAL" clId="{EE21156E-5DB1-4FD7-889B-40CA2891ABD1}" dt="2025-08-28T20:12:07.014" v="1870" actId="20577"/>
              <pc2:cmMkLst xmlns:pc2="http://schemas.microsoft.com/office/powerpoint/2019/9/main/command">
                <pc:docMk/>
                <pc:sldMk cId="2270966890" sldId="2144327919"/>
                <pc2:cmMk id="{868F39D1-B537-6E4D-BD2B-A11D4B305B37}"/>
              </pc2:cmMkLst>
            </pc226:cmChg>
          </p:ext>
        </pc:extLst>
      </pc:sldChg>
      <pc:sldChg chg="add del">
        <pc:chgData name="Leah Montner Dixon" userId="d5b2ae9e-9213-4442-b7df-4db8cbe51e5d" providerId="ADAL" clId="{EE21156E-5DB1-4FD7-889B-40CA2891ABD1}" dt="2025-08-26T13:31:20.471" v="32" actId="47"/>
        <pc:sldMkLst>
          <pc:docMk/>
          <pc:sldMk cId="4220472355" sldId="2144327919"/>
        </pc:sldMkLst>
      </pc:sldChg>
      <pc:sldChg chg="addSp delSp modSp mod modCm">
        <pc:chgData name="Leah Montner Dixon" userId="d5b2ae9e-9213-4442-b7df-4db8cbe51e5d" providerId="ADAL" clId="{EE21156E-5DB1-4FD7-889B-40CA2891ABD1}" dt="2025-09-09T15:55:18.408" v="3306" actId="20577"/>
        <pc:sldMkLst>
          <pc:docMk/>
          <pc:sldMk cId="2187371147" sldId="214432792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ah Montner Dixon" userId="d5b2ae9e-9213-4442-b7df-4db8cbe51e5d" providerId="ADAL" clId="{EE21156E-5DB1-4FD7-889B-40CA2891ABD1}" dt="2025-09-09T15:55:18.408" v="3306" actId="20577"/>
              <pc2:cmMkLst xmlns:pc2="http://schemas.microsoft.com/office/powerpoint/2019/9/main/command">
                <pc:docMk/>
                <pc:sldMk cId="2187371147" sldId="2144327920"/>
                <pc2:cmMk id="{7E93927A-81E0-43FC-B35B-EC8C465B343E}"/>
              </pc2:cmMkLst>
            </pc226:cmChg>
          </p:ext>
        </pc:extLst>
      </pc:sldChg>
      <pc:sldChg chg="addSp delSp modSp mod">
        <pc:chgData name="Leah Montner Dixon" userId="d5b2ae9e-9213-4442-b7df-4db8cbe51e5d" providerId="ADAL" clId="{EE21156E-5DB1-4FD7-889B-40CA2891ABD1}" dt="2025-09-02T19:55:23.523" v="3166" actId="27918"/>
        <pc:sldMkLst>
          <pc:docMk/>
          <pc:sldMk cId="2745886446" sldId="2144327920"/>
        </pc:sldMkLst>
      </pc:sldChg>
      <pc:sldChg chg="del">
        <pc:chgData name="Leah Montner Dixon" userId="d5b2ae9e-9213-4442-b7df-4db8cbe51e5d" providerId="ADAL" clId="{EE21156E-5DB1-4FD7-889B-40CA2891ABD1}" dt="2025-08-28T20:50:41.240" v="2245" actId="2696"/>
        <pc:sldMkLst>
          <pc:docMk/>
          <pc:sldMk cId="3453237798" sldId="2144327920"/>
        </pc:sldMkLst>
      </pc:sldChg>
      <pc:sldChg chg="addSp delSp modSp add del mod">
        <pc:chgData name="Leah Montner Dixon" userId="d5b2ae9e-9213-4442-b7df-4db8cbe51e5d" providerId="ADAL" clId="{EE21156E-5DB1-4FD7-889B-40CA2891ABD1}" dt="2025-08-28T17:08:42.092" v="1767" actId="47"/>
        <pc:sldMkLst>
          <pc:docMk/>
          <pc:sldMk cId="3817699134" sldId="2144327921"/>
        </pc:sldMkLst>
      </pc:sldChg>
    </pc:docChg>
  </pc:docChgLst>
  <pc:docChgLst>
    <pc:chgData name="Benjamin Vandegrift" userId="2e5c2a8a-c606-4888-a2a6-2a14dfaa97ab" providerId="ADAL" clId="{5E8F96A4-0E61-CE48-8C40-0EB1383F06D5}"/>
    <pc:docChg chg="undo redo custSel addSld delSld modSld sldOrd">
      <pc:chgData name="Benjamin Vandegrift" userId="2e5c2a8a-c606-4888-a2a6-2a14dfaa97ab" providerId="ADAL" clId="{5E8F96A4-0E61-CE48-8C40-0EB1383F06D5}" dt="2025-08-20T15:19:21.305" v="2792" actId="14100"/>
      <pc:docMkLst>
        <pc:docMk/>
      </pc:docMkLst>
      <pc:sldChg chg="addSp delSp modSp mod">
        <pc:chgData name="Benjamin Vandegrift" userId="2e5c2a8a-c606-4888-a2a6-2a14dfaa97ab" providerId="ADAL" clId="{5E8F96A4-0E61-CE48-8C40-0EB1383F06D5}" dt="2025-08-20T14:35:32.073" v="2577" actId="403"/>
        <pc:sldMkLst>
          <pc:docMk/>
          <pc:sldMk cId="762543044" sldId="2144327847"/>
        </pc:sldMkLst>
      </pc:sldChg>
      <pc:sldChg chg="modSp mod">
        <pc:chgData name="Benjamin Vandegrift" userId="2e5c2a8a-c606-4888-a2a6-2a14dfaa97ab" providerId="ADAL" clId="{5E8F96A4-0E61-CE48-8C40-0EB1383F06D5}" dt="2025-08-19T19:23:31.365" v="1922" actId="1076"/>
        <pc:sldMkLst>
          <pc:docMk/>
          <pc:sldMk cId="1261688258" sldId="2144327882"/>
        </pc:sldMkLst>
      </pc:sldChg>
      <pc:sldChg chg="add del">
        <pc:chgData name="Benjamin Vandegrift" userId="2e5c2a8a-c606-4888-a2a6-2a14dfaa97ab" providerId="ADAL" clId="{5E8F96A4-0E61-CE48-8C40-0EB1383F06D5}" dt="2025-08-20T14:16:10.747" v="2543" actId="2696"/>
        <pc:sldMkLst>
          <pc:docMk/>
          <pc:sldMk cId="51871666" sldId="2144327894"/>
        </pc:sldMkLst>
      </pc:sldChg>
      <pc:sldChg chg="del">
        <pc:chgData name="Benjamin Vandegrift" userId="2e5c2a8a-c606-4888-a2a6-2a14dfaa97ab" providerId="ADAL" clId="{5E8F96A4-0E61-CE48-8C40-0EB1383F06D5}" dt="2025-08-07T18:10:44.614" v="61" actId="2696"/>
        <pc:sldMkLst>
          <pc:docMk/>
          <pc:sldMk cId="1125951428" sldId="2144327899"/>
        </pc:sldMkLst>
      </pc:sldChg>
      <pc:sldChg chg="addSp delSp modSp mod">
        <pc:chgData name="Benjamin Vandegrift" userId="2e5c2a8a-c606-4888-a2a6-2a14dfaa97ab" providerId="ADAL" clId="{5E8F96A4-0E61-CE48-8C40-0EB1383F06D5}" dt="2025-08-07T19:44:51.047" v="215" actId="1076"/>
        <pc:sldMkLst>
          <pc:docMk/>
          <pc:sldMk cId="896990700" sldId="2144327900"/>
        </pc:sldMkLst>
      </pc:sldChg>
      <pc:sldChg chg="modSp mod">
        <pc:chgData name="Benjamin Vandegrift" userId="2e5c2a8a-c606-4888-a2a6-2a14dfaa97ab" providerId="ADAL" clId="{5E8F96A4-0E61-CE48-8C40-0EB1383F06D5}" dt="2025-08-07T20:25:27.586" v="518" actId="1076"/>
        <pc:sldMkLst>
          <pc:docMk/>
          <pc:sldMk cId="2138815815" sldId="2144327901"/>
        </pc:sldMkLst>
      </pc:sldChg>
      <pc:sldChg chg="addSp delSp modSp mod ord modCm">
        <pc:chgData name="Benjamin Vandegrift" userId="2e5c2a8a-c606-4888-a2a6-2a14dfaa97ab" providerId="ADAL" clId="{5E8F96A4-0E61-CE48-8C40-0EB1383F06D5}" dt="2025-08-19T21:07:16.533" v="2205" actId="20578"/>
        <pc:sldMkLst>
          <pc:docMk/>
          <pc:sldMk cId="2312654528" sldId="214432790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enjamin Vandegrift" userId="2e5c2a8a-c606-4888-a2a6-2a14dfaa97ab" providerId="ADAL" clId="{5E8F96A4-0E61-CE48-8C40-0EB1383F06D5}" dt="2025-08-19T21:00:01.181" v="2164" actId="20577"/>
              <pc2:cmMkLst xmlns:pc2="http://schemas.microsoft.com/office/powerpoint/2019/9/main/command">
                <pc:docMk/>
                <pc:sldMk cId="2312654528" sldId="2144327905"/>
                <pc2:cmMk id="{8A6A1385-63B9-0B4B-9FCD-7F9FC961B0B4}"/>
              </pc2:cmMkLst>
            </pc226:cmChg>
            <pc226:cmChg xmlns:pc226="http://schemas.microsoft.com/office/powerpoint/2022/06/main/command" chg="mod">
              <pc226:chgData name="Benjamin Vandegrift" userId="2e5c2a8a-c606-4888-a2a6-2a14dfaa97ab" providerId="ADAL" clId="{5E8F96A4-0E61-CE48-8C40-0EB1383F06D5}" dt="2025-08-08T21:59:26.407" v="1090" actId="20577"/>
              <pc2:cmMkLst xmlns:pc2="http://schemas.microsoft.com/office/powerpoint/2019/9/main/command">
                <pc:docMk/>
                <pc:sldMk cId="2312654528" sldId="2144327905"/>
                <pc2:cmMk id="{FA1DE398-C76B-6044-9AE4-A23A4C3D9CB1}"/>
              </pc2:cmMkLst>
            </pc226:cmChg>
          </p:ext>
        </pc:extLst>
      </pc:sldChg>
      <pc:sldChg chg="addSp delSp modSp mod modNotesTx">
        <pc:chgData name="Benjamin Vandegrift" userId="2e5c2a8a-c606-4888-a2a6-2a14dfaa97ab" providerId="ADAL" clId="{5E8F96A4-0E61-CE48-8C40-0EB1383F06D5}" dt="2025-08-20T14:33:36.964" v="2565" actId="20577"/>
        <pc:sldMkLst>
          <pc:docMk/>
          <pc:sldMk cId="3051314853" sldId="2144327907"/>
        </pc:sldMkLst>
      </pc:sldChg>
      <pc:sldChg chg="modSp add mod">
        <pc:chgData name="Benjamin Vandegrift" userId="2e5c2a8a-c606-4888-a2a6-2a14dfaa97ab" providerId="ADAL" clId="{5E8F96A4-0E61-CE48-8C40-0EB1383F06D5}" dt="2025-08-20T14:23:35.618" v="2547" actId="400"/>
        <pc:sldMkLst>
          <pc:docMk/>
          <pc:sldMk cId="1463625617" sldId="2144327908"/>
        </pc:sldMkLst>
      </pc:sldChg>
      <pc:sldChg chg="modSp del mod ord">
        <pc:chgData name="Benjamin Vandegrift" userId="2e5c2a8a-c606-4888-a2a6-2a14dfaa97ab" providerId="ADAL" clId="{5E8F96A4-0E61-CE48-8C40-0EB1383F06D5}" dt="2025-08-20T13:59:45.493" v="2358" actId="2696"/>
        <pc:sldMkLst>
          <pc:docMk/>
          <pc:sldMk cId="1915206955" sldId="2144327908"/>
        </pc:sldMkLst>
      </pc:sldChg>
      <pc:sldChg chg="modSp add mod">
        <pc:chgData name="Benjamin Vandegrift" userId="2e5c2a8a-c606-4888-a2a6-2a14dfaa97ab" providerId="ADAL" clId="{5E8F96A4-0E61-CE48-8C40-0EB1383F06D5}" dt="2025-08-07T19:46:23.580" v="264" actId="20577"/>
        <pc:sldMkLst>
          <pc:docMk/>
          <pc:sldMk cId="3276510237" sldId="2144327909"/>
        </pc:sldMkLst>
      </pc:sldChg>
      <pc:sldChg chg="addSp delSp modSp new del mod">
        <pc:chgData name="Benjamin Vandegrift" userId="2e5c2a8a-c606-4888-a2a6-2a14dfaa97ab" providerId="ADAL" clId="{5E8F96A4-0E61-CE48-8C40-0EB1383F06D5}" dt="2025-08-08T22:11:59.798" v="1346" actId="2696"/>
        <pc:sldMkLst>
          <pc:docMk/>
          <pc:sldMk cId="3728620600" sldId="2144327910"/>
        </pc:sldMkLst>
      </pc:sldChg>
      <pc:sldChg chg="addSp delSp modSp mod ord">
        <pc:chgData name="Benjamin Vandegrift" userId="2e5c2a8a-c606-4888-a2a6-2a14dfaa97ab" providerId="ADAL" clId="{5E8F96A4-0E61-CE48-8C40-0EB1383F06D5}" dt="2025-08-20T14:16:02.172" v="2542" actId="478"/>
        <pc:sldMkLst>
          <pc:docMk/>
          <pc:sldMk cId="2112984683" sldId="2144327911"/>
        </pc:sldMkLst>
      </pc:sldChg>
      <pc:sldChg chg="new del">
        <pc:chgData name="Benjamin Vandegrift" userId="2e5c2a8a-c606-4888-a2a6-2a14dfaa97ab" providerId="ADAL" clId="{5E8F96A4-0E61-CE48-8C40-0EB1383F06D5}" dt="2025-08-08T22:19:37.980" v="1348" actId="680"/>
        <pc:sldMkLst>
          <pc:docMk/>
          <pc:sldMk cId="2647272369" sldId="2144327913"/>
        </pc:sldMkLst>
      </pc:sldChg>
      <pc:sldChg chg="add">
        <pc:chgData name="Benjamin Vandegrift" userId="2e5c2a8a-c606-4888-a2a6-2a14dfaa97ab" providerId="ADAL" clId="{5E8F96A4-0E61-CE48-8C40-0EB1383F06D5}" dt="2025-08-19T19:05:18.992" v="1620"/>
        <pc:sldMkLst>
          <pc:docMk/>
          <pc:sldMk cId="1418947932" sldId="2144327914"/>
        </pc:sldMkLst>
      </pc:sldChg>
      <pc:sldChg chg="add del">
        <pc:chgData name="Benjamin Vandegrift" userId="2e5c2a8a-c606-4888-a2a6-2a14dfaa97ab" providerId="ADAL" clId="{5E8F96A4-0E61-CE48-8C40-0EB1383F06D5}" dt="2025-08-19T19:05:13.800" v="1619" actId="2696"/>
        <pc:sldMkLst>
          <pc:docMk/>
          <pc:sldMk cId="2410156385" sldId="2144327914"/>
        </pc:sldMkLst>
      </pc:sldChg>
      <pc:sldChg chg="add">
        <pc:chgData name="Benjamin Vandegrift" userId="2e5c2a8a-c606-4888-a2a6-2a14dfaa97ab" providerId="ADAL" clId="{5E8F96A4-0E61-CE48-8C40-0EB1383F06D5}" dt="2025-08-19T19:05:18.992" v="1620"/>
        <pc:sldMkLst>
          <pc:docMk/>
          <pc:sldMk cId="1544027352" sldId="2144327915"/>
        </pc:sldMkLst>
      </pc:sldChg>
      <pc:sldChg chg="add del replId">
        <pc:chgData name="Benjamin Vandegrift" userId="2e5c2a8a-c606-4888-a2a6-2a14dfaa97ab" providerId="ADAL" clId="{5E8F96A4-0E61-CE48-8C40-0EB1383F06D5}" dt="2025-08-19T19:05:13.800" v="1619" actId="2696"/>
        <pc:sldMkLst>
          <pc:docMk/>
          <pc:sldMk cId="3274883447" sldId="2144327915"/>
        </pc:sldMkLst>
      </pc:sldChg>
      <pc:sldChg chg="addSp delSp modSp add mod">
        <pc:chgData name="Benjamin Vandegrift" userId="2e5c2a8a-c606-4888-a2a6-2a14dfaa97ab" providerId="ADAL" clId="{5E8F96A4-0E61-CE48-8C40-0EB1383F06D5}" dt="2025-08-20T15:18:52.919" v="2789" actId="207"/>
        <pc:sldMkLst>
          <pc:docMk/>
          <pc:sldMk cId="3895408441" sldId="2144327916"/>
        </pc:sldMkLst>
      </pc:sldChg>
      <pc:sldChg chg="modSp add mod">
        <pc:chgData name="Benjamin Vandegrift" userId="2e5c2a8a-c606-4888-a2a6-2a14dfaa97ab" providerId="ADAL" clId="{5E8F96A4-0E61-CE48-8C40-0EB1383F06D5}" dt="2025-08-20T15:19:21.305" v="2792" actId="14100"/>
        <pc:sldMkLst>
          <pc:docMk/>
          <pc:sldMk cId="3008126964" sldId="2144327917"/>
        </pc:sldMkLst>
      </pc:sldChg>
    </pc:docChg>
  </pc:docChgLst>
  <pc:docChgLst>
    <pc:chgData name="Dylan Breger" userId="9b3da09f-10fe-42ec-9aa5-9fa2a3e9cc20" providerId="ADAL" clId="{D81AFA50-692E-4678-A384-3793507736DC}"/>
    <pc:docChg chg="undo redo custSel delSld modSld">
      <pc:chgData name="Dylan Breger" userId="9b3da09f-10fe-42ec-9aa5-9fa2a3e9cc20" providerId="ADAL" clId="{D81AFA50-692E-4678-A384-3793507736DC}" dt="2025-09-17T20:52:26.774" v="785"/>
      <pc:docMkLst>
        <pc:docMk/>
      </pc:docMkLst>
      <pc:sldChg chg="del">
        <pc:chgData name="Dylan Breger" userId="9b3da09f-10fe-42ec-9aa5-9fa2a3e9cc20" providerId="ADAL" clId="{D81AFA50-692E-4678-A384-3793507736DC}" dt="2025-09-17T14:46:30.374" v="0" actId="47"/>
        <pc:sldMkLst>
          <pc:docMk/>
          <pc:sldMk cId="762543044" sldId="2144327847"/>
        </pc:sldMkLst>
      </pc:sldChg>
      <pc:sldChg chg="del">
        <pc:chgData name="Dylan Breger" userId="9b3da09f-10fe-42ec-9aa5-9fa2a3e9cc20" providerId="ADAL" clId="{D81AFA50-692E-4678-A384-3793507736DC}" dt="2025-09-17T14:46:30.374" v="0" actId="47"/>
        <pc:sldMkLst>
          <pc:docMk/>
          <pc:sldMk cId="957331783" sldId="2144327852"/>
        </pc:sldMkLst>
      </pc:sldChg>
      <pc:sldChg chg="del">
        <pc:chgData name="Dylan Breger" userId="9b3da09f-10fe-42ec-9aa5-9fa2a3e9cc20" providerId="ADAL" clId="{D81AFA50-692E-4678-A384-3793507736DC}" dt="2025-09-17T14:46:35.172" v="4" actId="47"/>
        <pc:sldMkLst>
          <pc:docMk/>
          <pc:sldMk cId="582212266" sldId="2144327875"/>
        </pc:sldMkLst>
      </pc:sldChg>
      <pc:sldChg chg="addSp delSp modSp mod">
        <pc:chgData name="Dylan Breger" userId="9b3da09f-10fe-42ec-9aa5-9fa2a3e9cc20" providerId="ADAL" clId="{D81AFA50-692E-4678-A384-3793507736DC}" dt="2025-09-17T20:52:26.774" v="785"/>
        <pc:sldMkLst>
          <pc:docMk/>
          <pc:sldMk cId="1082566960" sldId="2144327877"/>
        </pc:sldMkLst>
        <pc:spChg chg="mod">
          <ac:chgData name="Dylan Breger" userId="9b3da09f-10fe-42ec-9aa5-9fa2a3e9cc20" providerId="ADAL" clId="{D81AFA50-692E-4678-A384-3793507736DC}" dt="2025-09-17T20:52:23.423" v="784"/>
          <ac:spMkLst>
            <pc:docMk/>
            <pc:sldMk cId="1082566960" sldId="2144327877"/>
            <ac:spMk id="3" creationId="{3A43F85A-C757-B065-9FCB-1DA80D8E5B64}"/>
          </ac:spMkLst>
        </pc:spChg>
        <pc:spChg chg="del mod ord">
          <ac:chgData name="Dylan Breger" userId="9b3da09f-10fe-42ec-9aa5-9fa2a3e9cc20" providerId="ADAL" clId="{D81AFA50-692E-4678-A384-3793507736DC}" dt="2025-09-17T14:52:50.756" v="299" actId="478"/>
          <ac:spMkLst>
            <pc:docMk/>
            <pc:sldMk cId="1082566960" sldId="2144327877"/>
            <ac:spMk id="5" creationId="{D1F6EFBA-3740-1D8E-7BF5-4EB967513415}"/>
          </ac:spMkLst>
        </pc:spChg>
        <pc:spChg chg="mod topLvl">
          <ac:chgData name="Dylan Breger" userId="9b3da09f-10fe-42ec-9aa5-9fa2a3e9cc20" providerId="ADAL" clId="{D81AFA50-692E-4678-A384-3793507736DC}" dt="2025-09-17T14:48:26.730" v="32" actId="164"/>
          <ac:spMkLst>
            <pc:docMk/>
            <pc:sldMk cId="1082566960" sldId="2144327877"/>
            <ac:spMk id="6" creationId="{CAE2AC51-B0D7-DBC7-27A8-C0E82BB2970A}"/>
          </ac:spMkLst>
        </pc:spChg>
        <pc:spChg chg="mod">
          <ac:chgData name="Dylan Breger" userId="9b3da09f-10fe-42ec-9aa5-9fa2a3e9cc20" providerId="ADAL" clId="{D81AFA50-692E-4678-A384-3793507736DC}" dt="2025-09-17T14:53:42.448" v="325" actId="165"/>
          <ac:spMkLst>
            <pc:docMk/>
            <pc:sldMk cId="1082566960" sldId="2144327877"/>
            <ac:spMk id="7" creationId="{4A96DAEC-2FC9-5497-C0FA-2FB0A5E3E999}"/>
          </ac:spMkLst>
        </pc:spChg>
        <pc:spChg chg="del mod">
          <ac:chgData name="Dylan Breger" userId="9b3da09f-10fe-42ec-9aa5-9fa2a3e9cc20" providerId="ADAL" clId="{D81AFA50-692E-4678-A384-3793507736DC}" dt="2025-09-17T14:47:11.561" v="9" actId="478"/>
          <ac:spMkLst>
            <pc:docMk/>
            <pc:sldMk cId="1082566960" sldId="2144327877"/>
            <ac:spMk id="9" creationId="{226E6A0B-C159-E98D-5E1D-E261AEAE2E60}"/>
          </ac:spMkLst>
        </pc:spChg>
        <pc:spChg chg="add del mod topLvl">
          <ac:chgData name="Dylan Breger" userId="9b3da09f-10fe-42ec-9aa5-9fa2a3e9cc20" providerId="ADAL" clId="{D81AFA50-692E-4678-A384-3793507736DC}" dt="2025-09-17T14:55:20.394" v="363" actId="478"/>
          <ac:spMkLst>
            <pc:docMk/>
            <pc:sldMk cId="1082566960" sldId="2144327877"/>
            <ac:spMk id="12" creationId="{41B13A90-A78A-CC0E-58A5-5390BCB5C6C6}"/>
          </ac:spMkLst>
        </pc:spChg>
        <pc:spChg chg="mod topLvl">
          <ac:chgData name="Dylan Breger" userId="9b3da09f-10fe-42ec-9aa5-9fa2a3e9cc20" providerId="ADAL" clId="{D81AFA50-692E-4678-A384-3793507736DC}" dt="2025-09-17T14:48:21.993" v="30" actId="164"/>
          <ac:spMkLst>
            <pc:docMk/>
            <pc:sldMk cId="1082566960" sldId="2144327877"/>
            <ac:spMk id="19" creationId="{F54152E7-E336-8839-26B9-11C49BEC6A14}"/>
          </ac:spMkLst>
        </pc:spChg>
        <pc:spChg chg="mod topLvl">
          <ac:chgData name="Dylan Breger" userId="9b3da09f-10fe-42ec-9aa5-9fa2a3e9cc20" providerId="ADAL" clId="{D81AFA50-692E-4678-A384-3793507736DC}" dt="2025-09-17T14:48:24.629" v="31" actId="164"/>
          <ac:spMkLst>
            <pc:docMk/>
            <pc:sldMk cId="1082566960" sldId="2144327877"/>
            <ac:spMk id="25" creationId="{BCA872D1-0D98-9326-6B2F-821FDE5AF675}"/>
          </ac:spMkLst>
        </pc:spChg>
        <pc:spChg chg="del">
          <ac:chgData name="Dylan Breger" userId="9b3da09f-10fe-42ec-9aa5-9fa2a3e9cc20" providerId="ADAL" clId="{D81AFA50-692E-4678-A384-3793507736DC}" dt="2025-09-17T14:47:07.852" v="6" actId="478"/>
          <ac:spMkLst>
            <pc:docMk/>
            <pc:sldMk cId="1082566960" sldId="2144327877"/>
            <ac:spMk id="27" creationId="{625F67AD-449C-5BDB-E518-EFC0830FD8E0}"/>
          </ac:spMkLst>
        </pc:spChg>
        <pc:spChg chg="add del mod">
          <ac:chgData name="Dylan Breger" userId="9b3da09f-10fe-42ec-9aa5-9fa2a3e9cc20" providerId="ADAL" clId="{D81AFA50-692E-4678-A384-3793507736DC}" dt="2025-09-17T14:52:01.376" v="286" actId="21"/>
          <ac:spMkLst>
            <pc:docMk/>
            <pc:sldMk cId="1082566960" sldId="2144327877"/>
            <ac:spMk id="31" creationId="{45E45560-110C-A2CB-AF7D-04C4A94CD209}"/>
          </ac:spMkLst>
        </pc:spChg>
        <pc:spChg chg="mod">
          <ac:chgData name="Dylan Breger" userId="9b3da09f-10fe-42ec-9aa5-9fa2a3e9cc20" providerId="ADAL" clId="{D81AFA50-692E-4678-A384-3793507736DC}" dt="2025-09-17T14:53:42.448" v="325" actId="165"/>
          <ac:spMkLst>
            <pc:docMk/>
            <pc:sldMk cId="1082566960" sldId="2144327877"/>
            <ac:spMk id="34" creationId="{27B15599-7BD8-15A8-1755-A86A950FBF93}"/>
          </ac:spMkLst>
        </pc:spChg>
        <pc:spChg chg="add del mod">
          <ac:chgData name="Dylan Breger" userId="9b3da09f-10fe-42ec-9aa5-9fa2a3e9cc20" providerId="ADAL" clId="{D81AFA50-692E-4678-A384-3793507736DC}" dt="2025-09-17T15:59:16.549" v="776" actId="552"/>
          <ac:spMkLst>
            <pc:docMk/>
            <pc:sldMk cId="1082566960" sldId="2144327877"/>
            <ac:spMk id="35" creationId="{6A4107DD-AC67-B663-3EC4-F62176D5F4F6}"/>
          </ac:spMkLst>
        </pc:spChg>
        <pc:spChg chg="del">
          <ac:chgData name="Dylan Breger" userId="9b3da09f-10fe-42ec-9aa5-9fa2a3e9cc20" providerId="ADAL" clId="{D81AFA50-692E-4678-A384-3793507736DC}" dt="2025-09-17T14:47:18.952" v="10" actId="478"/>
          <ac:spMkLst>
            <pc:docMk/>
            <pc:sldMk cId="1082566960" sldId="2144327877"/>
            <ac:spMk id="36" creationId="{173380ED-5BE0-850E-8196-BD831FA7B51A}"/>
          </ac:spMkLst>
        </pc:spChg>
        <pc:spChg chg="add mod">
          <ac:chgData name="Dylan Breger" userId="9b3da09f-10fe-42ec-9aa5-9fa2a3e9cc20" providerId="ADAL" clId="{D81AFA50-692E-4678-A384-3793507736DC}" dt="2025-09-17T15:59:25.615" v="781" actId="14100"/>
          <ac:spMkLst>
            <pc:docMk/>
            <pc:sldMk cId="1082566960" sldId="2144327877"/>
            <ac:spMk id="39" creationId="{5457E785-4CF5-42F4-5B1D-CB06C9AA5A61}"/>
          </ac:spMkLst>
        </pc:spChg>
        <pc:spChg chg="add mod">
          <ac:chgData name="Dylan Breger" userId="9b3da09f-10fe-42ec-9aa5-9fa2a3e9cc20" providerId="ADAL" clId="{D81AFA50-692E-4678-A384-3793507736DC}" dt="2025-09-17T15:59:04.158" v="775" actId="1035"/>
          <ac:spMkLst>
            <pc:docMk/>
            <pc:sldMk cId="1082566960" sldId="2144327877"/>
            <ac:spMk id="41" creationId="{92C363D0-2EBB-DC04-419B-5FB01BF85943}"/>
          </ac:spMkLst>
        </pc:spChg>
        <pc:grpChg chg="add del mod topLvl">
          <ac:chgData name="Dylan Breger" userId="9b3da09f-10fe-42ec-9aa5-9fa2a3e9cc20" providerId="ADAL" clId="{D81AFA50-692E-4678-A384-3793507736DC}" dt="2025-09-17T14:53:47.371" v="326" actId="165"/>
          <ac:grpSpMkLst>
            <pc:docMk/>
            <pc:sldMk cId="1082566960" sldId="2144327877"/>
            <ac:grpSpMk id="2" creationId="{9913F273-D5AF-EB86-8EEB-41D9F548F526}"/>
          </ac:grpSpMkLst>
        </pc:grpChg>
        <pc:grpChg chg="add del mod">
          <ac:chgData name="Dylan Breger" userId="9b3da09f-10fe-42ec-9aa5-9fa2a3e9cc20" providerId="ADAL" clId="{D81AFA50-692E-4678-A384-3793507736DC}" dt="2025-09-17T14:48:18.932" v="29" actId="165"/>
          <ac:grpSpMkLst>
            <pc:docMk/>
            <pc:sldMk cId="1082566960" sldId="2144327877"/>
            <ac:grpSpMk id="8" creationId="{EAF8D1A6-D2E9-E1F7-6CFF-A9E18BA7D67F}"/>
          </ac:grpSpMkLst>
        </pc:grpChg>
        <pc:grpChg chg="add del mod topLvl">
          <ac:chgData name="Dylan Breger" userId="9b3da09f-10fe-42ec-9aa5-9fa2a3e9cc20" providerId="ADAL" clId="{D81AFA50-692E-4678-A384-3793507736DC}" dt="2025-09-17T14:55:20.394" v="363" actId="478"/>
          <ac:grpSpMkLst>
            <pc:docMk/>
            <pc:sldMk cId="1082566960" sldId="2144327877"/>
            <ac:grpSpMk id="13" creationId="{860D8E98-A05A-C5FB-7354-52D15214E2F6}"/>
          </ac:grpSpMkLst>
        </pc:grpChg>
        <pc:grpChg chg="add del mod topLvl">
          <ac:chgData name="Dylan Breger" userId="9b3da09f-10fe-42ec-9aa5-9fa2a3e9cc20" providerId="ADAL" clId="{D81AFA50-692E-4678-A384-3793507736DC}" dt="2025-09-17T14:55:20.394" v="363" actId="478"/>
          <ac:grpSpMkLst>
            <pc:docMk/>
            <pc:sldMk cId="1082566960" sldId="2144327877"/>
            <ac:grpSpMk id="21" creationId="{6CE5AD8D-E7CE-D7EA-6F31-4B5E73BB04C7}"/>
          </ac:grpSpMkLst>
        </pc:grpChg>
        <pc:grpChg chg="add mod">
          <ac:chgData name="Dylan Breger" userId="9b3da09f-10fe-42ec-9aa5-9fa2a3e9cc20" providerId="ADAL" clId="{D81AFA50-692E-4678-A384-3793507736DC}" dt="2025-09-17T14:49:06.201" v="39" actId="164"/>
          <ac:grpSpMkLst>
            <pc:docMk/>
            <pc:sldMk cId="1082566960" sldId="2144327877"/>
            <ac:grpSpMk id="22" creationId="{0F8A16C2-79A6-4D15-3C9A-18081BE5AAE8}"/>
          </ac:grpSpMkLst>
        </pc:grpChg>
        <pc:grpChg chg="add mod">
          <ac:chgData name="Dylan Breger" userId="9b3da09f-10fe-42ec-9aa5-9fa2a3e9cc20" providerId="ADAL" clId="{D81AFA50-692E-4678-A384-3793507736DC}" dt="2025-09-17T14:49:06.201" v="39" actId="164"/>
          <ac:grpSpMkLst>
            <pc:docMk/>
            <pc:sldMk cId="1082566960" sldId="2144327877"/>
            <ac:grpSpMk id="26" creationId="{2A9B2680-76A9-51BF-EF22-E29A976A1C9D}"/>
          </ac:grpSpMkLst>
        </pc:grpChg>
        <pc:grpChg chg="add mod">
          <ac:chgData name="Dylan Breger" userId="9b3da09f-10fe-42ec-9aa5-9fa2a3e9cc20" providerId="ADAL" clId="{D81AFA50-692E-4678-A384-3793507736DC}" dt="2025-09-17T14:49:06.201" v="39" actId="164"/>
          <ac:grpSpMkLst>
            <pc:docMk/>
            <pc:sldMk cId="1082566960" sldId="2144327877"/>
            <ac:grpSpMk id="28" creationId="{C819BA3D-E5D5-64A9-DC12-7377599437C7}"/>
          </ac:grpSpMkLst>
        </pc:grpChg>
        <pc:grpChg chg="add del mod">
          <ac:chgData name="Dylan Breger" userId="9b3da09f-10fe-42ec-9aa5-9fa2a3e9cc20" providerId="ADAL" clId="{D81AFA50-692E-4678-A384-3793507736DC}" dt="2025-09-17T14:53:42.448" v="325" actId="165"/>
          <ac:grpSpMkLst>
            <pc:docMk/>
            <pc:sldMk cId="1082566960" sldId="2144327877"/>
            <ac:grpSpMk id="29" creationId="{B3C03105-72B5-092D-4D11-FA2CF01139EE}"/>
          </ac:grpSpMkLst>
        </pc:grpChg>
        <pc:grpChg chg="add del mod">
          <ac:chgData name="Dylan Breger" userId="9b3da09f-10fe-42ec-9aa5-9fa2a3e9cc20" providerId="ADAL" clId="{D81AFA50-692E-4678-A384-3793507736DC}" dt="2025-09-17T14:53:26.931" v="318" actId="478"/>
          <ac:grpSpMkLst>
            <pc:docMk/>
            <pc:sldMk cId="1082566960" sldId="2144327877"/>
            <ac:grpSpMk id="30" creationId="{C2CC9CAF-6E65-21B5-BD83-72782B3FE47F}"/>
          </ac:grpSpMkLst>
        </pc:grpChg>
        <pc:picChg chg="mod">
          <ac:chgData name="Dylan Breger" userId="9b3da09f-10fe-42ec-9aa5-9fa2a3e9cc20" providerId="ADAL" clId="{D81AFA50-692E-4678-A384-3793507736DC}" dt="2025-09-17T14:53:42.448" v="325" actId="165"/>
          <ac:picMkLst>
            <pc:docMk/>
            <pc:sldMk cId="1082566960" sldId="2144327877"/>
            <ac:picMk id="3" creationId="{44FD1C47-7BA0-5488-E7B7-44603767827B}"/>
          </ac:picMkLst>
        </pc:picChg>
        <pc:picChg chg="mod topLvl">
          <ac:chgData name="Dylan Breger" userId="9b3da09f-10fe-42ec-9aa5-9fa2a3e9cc20" providerId="ADAL" clId="{D81AFA50-692E-4678-A384-3793507736DC}" dt="2025-09-17T14:48:24.629" v="31" actId="164"/>
          <ac:picMkLst>
            <pc:docMk/>
            <pc:sldMk cId="1082566960" sldId="2144327877"/>
            <ac:picMk id="10" creationId="{021D4C44-F163-578C-F34F-F2399F00F5F4}"/>
          </ac:picMkLst>
        </pc:picChg>
        <pc:picChg chg="mod topLvl">
          <ac:chgData name="Dylan Breger" userId="9b3da09f-10fe-42ec-9aa5-9fa2a3e9cc20" providerId="ADAL" clId="{D81AFA50-692E-4678-A384-3793507736DC}" dt="2025-09-17T14:48:26.730" v="32" actId="164"/>
          <ac:picMkLst>
            <pc:docMk/>
            <pc:sldMk cId="1082566960" sldId="2144327877"/>
            <ac:picMk id="11" creationId="{48597DC1-9DEB-3386-B97D-9A1C4E08D53F}"/>
          </ac:picMkLst>
        </pc:picChg>
        <pc:picChg chg="mod topLvl">
          <ac:chgData name="Dylan Breger" userId="9b3da09f-10fe-42ec-9aa5-9fa2a3e9cc20" providerId="ADAL" clId="{D81AFA50-692E-4678-A384-3793507736DC}" dt="2025-09-17T14:48:21.993" v="30" actId="164"/>
          <ac:picMkLst>
            <pc:docMk/>
            <pc:sldMk cId="1082566960" sldId="2144327877"/>
            <ac:picMk id="18" creationId="{AA40D082-D8B0-F3CE-8CC0-42820299C10A}"/>
          </ac:picMkLst>
        </pc:picChg>
        <pc:picChg chg="add del mod topLvl">
          <ac:chgData name="Dylan Breger" userId="9b3da09f-10fe-42ec-9aa5-9fa2a3e9cc20" providerId="ADAL" clId="{D81AFA50-692E-4678-A384-3793507736DC}" dt="2025-09-17T14:55:20.394" v="363" actId="478"/>
          <ac:picMkLst>
            <pc:docMk/>
            <pc:sldMk cId="1082566960" sldId="2144327877"/>
            <ac:picMk id="23" creationId="{765887CC-54A3-F933-B99A-C836C0F642B9}"/>
          </ac:picMkLst>
        </pc:picChg>
        <pc:picChg chg="del">
          <ac:chgData name="Dylan Breger" userId="9b3da09f-10fe-42ec-9aa5-9fa2a3e9cc20" providerId="ADAL" clId="{D81AFA50-692E-4678-A384-3793507736DC}" dt="2025-09-17T14:47:19.288" v="11" actId="478"/>
          <ac:picMkLst>
            <pc:docMk/>
            <pc:sldMk cId="1082566960" sldId="2144327877"/>
            <ac:picMk id="24" creationId="{182A687A-B2C0-32CD-D603-09739632F074}"/>
          </ac:picMkLst>
        </pc:picChg>
        <pc:picChg chg="del">
          <ac:chgData name="Dylan Breger" userId="9b3da09f-10fe-42ec-9aa5-9fa2a3e9cc20" providerId="ADAL" clId="{D81AFA50-692E-4678-A384-3793507736DC}" dt="2025-09-17T14:47:07.852" v="6" actId="478"/>
          <ac:picMkLst>
            <pc:docMk/>
            <pc:sldMk cId="1082566960" sldId="2144327877"/>
            <ac:picMk id="32" creationId="{EEC74A80-02D3-1BCF-E307-948D3719677E}"/>
          </ac:picMkLst>
        </pc:picChg>
        <pc:picChg chg="add mod">
          <ac:chgData name="Dylan Breger" userId="9b3da09f-10fe-42ec-9aa5-9fa2a3e9cc20" providerId="ADAL" clId="{D81AFA50-692E-4678-A384-3793507736DC}" dt="2025-09-17T20:52:26.774" v="785"/>
          <ac:picMkLst>
            <pc:docMk/>
            <pc:sldMk cId="1082566960" sldId="2144327877"/>
            <ac:picMk id="38" creationId="{2F58E63F-3CBC-C637-EF7A-AA26029AB470}"/>
          </ac:picMkLst>
        </pc:picChg>
        <pc:picChg chg="mod">
          <ac:chgData name="Dylan Breger" userId="9b3da09f-10fe-42ec-9aa5-9fa2a3e9cc20" providerId="ADAL" clId="{D81AFA50-692E-4678-A384-3793507736DC}" dt="2025-09-17T14:53:42.448" v="325" actId="165"/>
          <ac:picMkLst>
            <pc:docMk/>
            <pc:sldMk cId="1082566960" sldId="2144327877"/>
            <ac:picMk id="40" creationId="{D3819351-F571-459D-CEA4-DD3BE2747D14}"/>
          </ac:picMkLst>
        </pc:picChg>
        <pc:picChg chg="del">
          <ac:chgData name="Dylan Breger" userId="9b3da09f-10fe-42ec-9aa5-9fa2a3e9cc20" providerId="ADAL" clId="{D81AFA50-692E-4678-A384-3793507736DC}" dt="2025-09-17T14:47:10.616" v="8" actId="478"/>
          <ac:picMkLst>
            <pc:docMk/>
            <pc:sldMk cId="1082566960" sldId="2144327877"/>
            <ac:picMk id="42" creationId="{2064EC39-F69B-4058-38F7-CF73D8B2AF4A}"/>
          </ac:picMkLst>
        </pc:picChg>
      </pc:sldChg>
      <pc:sldChg chg="del">
        <pc:chgData name="Dylan Breger" userId="9b3da09f-10fe-42ec-9aa5-9fa2a3e9cc20" providerId="ADAL" clId="{D81AFA50-692E-4678-A384-3793507736DC}" dt="2025-09-17T14:46:33.374" v="2" actId="47"/>
        <pc:sldMkLst>
          <pc:docMk/>
          <pc:sldMk cId="695798936" sldId="2144327903"/>
        </pc:sldMkLst>
      </pc:sldChg>
      <pc:sldChg chg="del">
        <pc:chgData name="Dylan Breger" userId="9b3da09f-10fe-42ec-9aa5-9fa2a3e9cc20" providerId="ADAL" clId="{D81AFA50-692E-4678-A384-3793507736DC}" dt="2025-09-17T14:46:35.669" v="5" actId="47"/>
        <pc:sldMkLst>
          <pc:docMk/>
          <pc:sldMk cId="989385368" sldId="2144327904"/>
        </pc:sldMkLst>
      </pc:sldChg>
      <pc:sldChg chg="del">
        <pc:chgData name="Dylan Breger" userId="9b3da09f-10fe-42ec-9aa5-9fa2a3e9cc20" providerId="ADAL" clId="{D81AFA50-692E-4678-A384-3793507736DC}" dt="2025-09-17T14:46:34.579" v="3" actId="47"/>
        <pc:sldMkLst>
          <pc:docMk/>
          <pc:sldMk cId="2963492840" sldId="2144327909"/>
        </pc:sldMkLst>
      </pc:sldChg>
      <pc:sldChg chg="del">
        <pc:chgData name="Dylan Breger" userId="9b3da09f-10fe-42ec-9aa5-9fa2a3e9cc20" providerId="ADAL" clId="{D81AFA50-692E-4678-A384-3793507736DC}" dt="2025-09-17T14:46:30.374" v="0" actId="47"/>
        <pc:sldMkLst>
          <pc:docMk/>
          <pc:sldMk cId="3895408441" sldId="2144327916"/>
        </pc:sldMkLst>
      </pc:sldChg>
      <pc:sldChg chg="del">
        <pc:chgData name="Dylan Breger" userId="9b3da09f-10fe-42ec-9aa5-9fa2a3e9cc20" providerId="ADAL" clId="{D81AFA50-692E-4678-A384-3793507736DC}" dt="2025-09-17T14:46:32.133" v="1" actId="47"/>
        <pc:sldMkLst>
          <pc:docMk/>
          <pc:sldMk cId="882723668" sldId="2144327918"/>
        </pc:sldMkLst>
      </pc:sldChg>
      <pc:sldChg chg="del">
        <pc:chgData name="Dylan Breger" userId="9b3da09f-10fe-42ec-9aa5-9fa2a3e9cc20" providerId="ADAL" clId="{D81AFA50-692E-4678-A384-3793507736DC}" dt="2025-09-17T14:46:30.374" v="0" actId="47"/>
        <pc:sldMkLst>
          <pc:docMk/>
          <pc:sldMk cId="2187371147" sldId="2144327920"/>
        </pc:sldMkLst>
      </pc:sldChg>
    </pc:docChg>
  </pc:docChgLst>
  <pc:docChgLst>
    <pc:chgData name="Jason Wiese" userId="4bff8d5b-7de6-4655-b397-69b0afc81113" providerId="ADAL" clId="{E63C551B-5AA6-479C-93C0-8815CCC63212}"/>
    <pc:docChg chg="undo redo custSel addSld modSld">
      <pc:chgData name="Jason Wiese" userId="4bff8d5b-7de6-4655-b397-69b0afc81113" providerId="ADAL" clId="{E63C551B-5AA6-479C-93C0-8815CCC63212}" dt="2025-09-03T15:30:56.362" v="540" actId="1035"/>
      <pc:docMkLst>
        <pc:docMk/>
      </pc:docMkLst>
      <pc:sldChg chg="addSp modSp mod modCm">
        <pc:chgData name="Jason Wiese" userId="4bff8d5b-7de6-4655-b397-69b0afc81113" providerId="ADAL" clId="{E63C551B-5AA6-479C-93C0-8815CCC63212}" dt="2025-09-03T00:55:26.396" v="515" actId="20577"/>
        <pc:sldMkLst>
          <pc:docMk/>
          <pc:sldMk cId="762543044" sldId="214432784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Wiese" userId="4bff8d5b-7de6-4655-b397-69b0afc81113" providerId="ADAL" clId="{E63C551B-5AA6-479C-93C0-8815CCC63212}" dt="2025-09-03T00:55:26.396" v="515" actId="20577"/>
              <pc2:cmMkLst xmlns:pc2="http://schemas.microsoft.com/office/powerpoint/2019/9/main/command">
                <pc:docMk/>
                <pc:sldMk cId="762543044" sldId="2144327847"/>
                <pc2:cmMk id="{D5D5A900-FAE3-447C-8916-A27A423C6BE6}"/>
              </pc2:cmMkLst>
            </pc226:cmChg>
            <pc226:cmChg xmlns:pc226="http://schemas.microsoft.com/office/powerpoint/2022/06/main/command" chg="mod">
              <pc226:chgData name="Jason Wiese" userId="4bff8d5b-7de6-4655-b397-69b0afc81113" providerId="ADAL" clId="{E63C551B-5AA6-479C-93C0-8815CCC63212}" dt="2025-09-03T00:43:00.545" v="367" actId="20577"/>
              <pc2:cmMkLst xmlns:pc2="http://schemas.microsoft.com/office/powerpoint/2019/9/main/command">
                <pc:docMk/>
                <pc:sldMk cId="762543044" sldId="2144327847"/>
                <pc2:cmMk id="{9C78862A-E8BB-4FA3-B487-5DB0178BA5C3}"/>
              </pc2:cmMkLst>
            </pc226:cmChg>
            <pc226:cmChg xmlns:pc226="http://schemas.microsoft.com/office/powerpoint/2022/06/main/command" chg="mod">
              <pc226:chgData name="Jason Wiese" userId="4bff8d5b-7de6-4655-b397-69b0afc81113" providerId="ADAL" clId="{E63C551B-5AA6-479C-93C0-8815CCC63212}" dt="2025-09-03T00:43:00.545" v="367" actId="20577"/>
              <pc2:cmMkLst xmlns:pc2="http://schemas.microsoft.com/office/powerpoint/2019/9/main/command">
                <pc:docMk/>
                <pc:sldMk cId="762543044" sldId="2144327847"/>
                <pc2:cmMk id="{D6E812DA-744C-4EB1-AD52-BBA65C1E7EE3}"/>
              </pc2:cmMkLst>
            </pc226:cmChg>
            <pc226:cmChg xmlns:pc226="http://schemas.microsoft.com/office/powerpoint/2022/06/main/command" chg="mod">
              <pc226:chgData name="Jason Wiese" userId="4bff8d5b-7de6-4655-b397-69b0afc81113" providerId="ADAL" clId="{E63C551B-5AA6-479C-93C0-8815CCC63212}" dt="2025-09-03T00:55:26.396" v="515" actId="20577"/>
              <pc2:cmMkLst xmlns:pc2="http://schemas.microsoft.com/office/powerpoint/2019/9/main/command">
                <pc:docMk/>
                <pc:sldMk cId="762543044" sldId="2144327847"/>
                <pc2:cmMk id="{D29DB6F8-8BB0-C849-9FF8-AA911D8EFD18}"/>
              </pc2:cmMkLst>
            </pc226:cmChg>
          </p:ext>
        </pc:extLst>
      </pc:sldChg>
      <pc:sldChg chg="modSp mod">
        <pc:chgData name="Jason Wiese" userId="4bff8d5b-7de6-4655-b397-69b0afc81113" providerId="ADAL" clId="{E63C551B-5AA6-479C-93C0-8815CCC63212}" dt="2025-09-03T00:41:57.101" v="353" actId="14100"/>
        <pc:sldMkLst>
          <pc:docMk/>
          <pc:sldMk cId="957331783" sldId="2144327852"/>
        </pc:sldMkLst>
      </pc:sldChg>
      <pc:sldChg chg="modSp mod">
        <pc:chgData name="Jason Wiese" userId="4bff8d5b-7de6-4655-b397-69b0afc81113" providerId="ADAL" clId="{E63C551B-5AA6-479C-93C0-8815CCC63212}" dt="2025-08-29T18:29:01.668" v="284" actId="6549"/>
        <pc:sldMkLst>
          <pc:docMk/>
          <pc:sldMk cId="582212266" sldId="2144327875"/>
        </pc:sldMkLst>
      </pc:sldChg>
      <pc:sldChg chg="delSp modSp mod">
        <pc:chgData name="Jason Wiese" userId="4bff8d5b-7de6-4655-b397-69b0afc81113" providerId="ADAL" clId="{E63C551B-5AA6-479C-93C0-8815CCC63212}" dt="2025-09-03T01:07:54.373" v="532" actId="478"/>
        <pc:sldMkLst>
          <pc:docMk/>
          <pc:sldMk cId="1082566960" sldId="2144327877"/>
        </pc:sldMkLst>
      </pc:sldChg>
      <pc:sldChg chg="modSp mod">
        <pc:chgData name="Jason Wiese" userId="4bff8d5b-7de6-4655-b397-69b0afc81113" providerId="ADAL" clId="{E63C551B-5AA6-479C-93C0-8815CCC63212}" dt="2025-09-03T15:29:13.971" v="535" actId="114"/>
        <pc:sldMkLst>
          <pc:docMk/>
          <pc:sldMk cId="695798936" sldId="2144327903"/>
        </pc:sldMkLst>
      </pc:sldChg>
      <pc:sldChg chg="modSp mod modCm">
        <pc:chgData name="Jason Wiese" userId="4bff8d5b-7de6-4655-b397-69b0afc81113" providerId="ADAL" clId="{E63C551B-5AA6-479C-93C0-8815CCC63212}" dt="2025-08-29T18:34:06.231" v="300" actId="20577"/>
        <pc:sldMkLst>
          <pc:docMk/>
          <pc:sldMk cId="989385368" sldId="214432790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Wiese" userId="4bff8d5b-7de6-4655-b397-69b0afc81113" providerId="ADAL" clId="{E63C551B-5AA6-479C-93C0-8815CCC63212}" dt="2025-08-29T18:32:29.299" v="286" actId="20577"/>
              <pc2:cmMkLst xmlns:pc2="http://schemas.microsoft.com/office/powerpoint/2019/9/main/command">
                <pc:docMk/>
                <pc:sldMk cId="989385368" sldId="2144327904"/>
                <pc2:cmMk id="{ED305AF6-7081-49EF-883F-F9EEA6B9C10B}"/>
              </pc2:cmMkLst>
            </pc226:cmChg>
          </p:ext>
        </pc:extLst>
      </pc:sldChg>
      <pc:sldChg chg="modSp mod modCm">
        <pc:chgData name="Jason Wiese" userId="4bff8d5b-7de6-4655-b397-69b0afc81113" providerId="ADAL" clId="{E63C551B-5AA6-479C-93C0-8815CCC63212}" dt="2025-08-29T18:26:06.330" v="275" actId="1035"/>
        <pc:sldMkLst>
          <pc:docMk/>
          <pc:sldMk cId="2963492840" sldId="214432790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Wiese" userId="4bff8d5b-7de6-4655-b397-69b0afc81113" providerId="ADAL" clId="{E63C551B-5AA6-479C-93C0-8815CCC63212}" dt="2025-08-29T18:23:13.339" v="234" actId="20577"/>
              <pc2:cmMkLst xmlns:pc2="http://schemas.microsoft.com/office/powerpoint/2019/9/main/command">
                <pc:docMk/>
                <pc:sldMk cId="2963492840" sldId="2144327909"/>
                <pc2:cmMk id="{6C60E67B-1220-7646-A381-34D54EB1C88A}"/>
              </pc2:cmMkLst>
            </pc226:cmChg>
          </p:ext>
        </pc:extLst>
      </pc:sldChg>
      <pc:sldChg chg="modSp mod">
        <pc:chgData name="Jason Wiese" userId="4bff8d5b-7de6-4655-b397-69b0afc81113" providerId="ADAL" clId="{E63C551B-5AA6-479C-93C0-8815CCC63212}" dt="2025-08-29T17:46:08.312" v="32" actId="20577"/>
        <pc:sldMkLst>
          <pc:docMk/>
          <pc:sldMk cId="3895408441" sldId="2144327916"/>
        </pc:sldMkLst>
      </pc:sldChg>
      <pc:sldChg chg="modSp mod">
        <pc:chgData name="Jason Wiese" userId="4bff8d5b-7de6-4655-b397-69b0afc81113" providerId="ADAL" clId="{E63C551B-5AA6-479C-93C0-8815CCC63212}" dt="2025-08-29T18:03:57.779" v="147" actId="20577"/>
        <pc:sldMkLst>
          <pc:docMk/>
          <pc:sldMk cId="882723668" sldId="2144327918"/>
        </pc:sldMkLst>
      </pc:sldChg>
      <pc:sldChg chg="modSp mod modCm">
        <pc:chgData name="Jason Wiese" userId="4bff8d5b-7de6-4655-b397-69b0afc81113" providerId="ADAL" clId="{E63C551B-5AA6-479C-93C0-8815CCC63212}" dt="2025-09-03T15:30:47.323" v="537" actId="1035"/>
        <pc:sldMkLst>
          <pc:docMk/>
          <pc:sldMk cId="2270966890" sldId="214432791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Wiese" userId="4bff8d5b-7de6-4655-b397-69b0afc81113" providerId="ADAL" clId="{E63C551B-5AA6-479C-93C0-8815CCC63212}" dt="2025-08-29T17:57:23.003" v="107" actId="20577"/>
              <pc2:cmMkLst xmlns:pc2="http://schemas.microsoft.com/office/powerpoint/2019/9/main/command">
                <pc:docMk/>
                <pc:sldMk cId="2270966890" sldId="2144327919"/>
                <pc2:cmMk id="{8B41DB7B-B14B-074E-B301-B51B2B8555B8}"/>
              </pc2:cmMkLst>
            </pc226:cmChg>
          </p:ext>
        </pc:extLst>
      </pc:sldChg>
      <pc:sldChg chg="modSp mod">
        <pc:chgData name="Jason Wiese" userId="4bff8d5b-7de6-4655-b397-69b0afc81113" providerId="ADAL" clId="{E63C551B-5AA6-479C-93C0-8815CCC63212}" dt="2025-09-03T15:30:56.362" v="540" actId="1035"/>
        <pc:sldMkLst>
          <pc:docMk/>
          <pc:sldMk cId="2187371147" sldId="2144327920"/>
        </pc:sldMkLst>
      </pc:sldChg>
      <pc:sldChg chg="addSp delSp modSp add mod">
        <pc:chgData name="Jason Wiese" userId="4bff8d5b-7de6-4655-b397-69b0afc81113" providerId="ADAL" clId="{E63C551B-5AA6-479C-93C0-8815CCC63212}" dt="2025-08-29T18:39:58.638" v="351" actId="1076"/>
        <pc:sldMkLst>
          <pc:docMk/>
          <pc:sldMk cId="2745886446" sldId="2144327920"/>
        </pc:sldMkLst>
      </pc:sldChg>
    </pc:docChg>
  </pc:docChgLst>
  <pc:docChgLst>
    <pc:chgData name="Jessica Cornell" userId="S::jessicac@thevab.com::ea48a5c0-c53c-40be-b6ce-3fd4bbfae80a" providerId="AD" clId="Web-{8EB857A4-6CDE-9112-FA52-84A42BF2FBA0}"/>
    <pc:docChg chg="modSld">
      <pc:chgData name="Jessica Cornell" userId="S::jessicac@thevab.com::ea48a5c0-c53c-40be-b6ce-3fd4bbfae80a" providerId="AD" clId="Web-{8EB857A4-6CDE-9112-FA52-84A42BF2FBA0}" dt="2025-09-17T16:35:23.336" v="131"/>
      <pc:docMkLst>
        <pc:docMk/>
      </pc:docMkLst>
      <pc:sldChg chg="addSp delSp modSp">
        <pc:chgData name="Jessica Cornell" userId="S::jessicac@thevab.com::ea48a5c0-c53c-40be-b6ce-3fd4bbfae80a" providerId="AD" clId="Web-{8EB857A4-6CDE-9112-FA52-84A42BF2FBA0}" dt="2025-09-17T16:35:23.336" v="131"/>
        <pc:sldMkLst>
          <pc:docMk/>
          <pc:sldMk cId="1082566960" sldId="2144327877"/>
        </pc:sldMkLst>
        <pc:spChg chg="add del mod">
          <ac:chgData name="Jessica Cornell" userId="S::jessicac@thevab.com::ea48a5c0-c53c-40be-b6ce-3fd4bbfae80a" providerId="AD" clId="Web-{8EB857A4-6CDE-9112-FA52-84A42BF2FBA0}" dt="2025-09-17T16:35:23.336" v="131"/>
          <ac:spMkLst>
            <pc:docMk/>
            <pc:sldMk cId="1082566960" sldId="2144327877"/>
            <ac:spMk id="2" creationId="{39473477-7E8C-8772-DA9E-C17B33CB194E}"/>
          </ac:spMkLst>
        </pc:spChg>
        <pc:spChg chg="add mod">
          <ac:chgData name="Jessica Cornell" userId="S::jessicac@thevab.com::ea48a5c0-c53c-40be-b6ce-3fd4bbfae80a" providerId="AD" clId="Web-{8EB857A4-6CDE-9112-FA52-84A42BF2FBA0}" dt="2025-09-17T16:34:48.664" v="123" actId="1076"/>
          <ac:spMkLst>
            <pc:docMk/>
            <pc:sldMk cId="1082566960" sldId="2144327877"/>
            <ac:spMk id="3" creationId="{3A43F85A-C757-B065-9FCB-1DA80D8E5B64}"/>
          </ac:spMkLst>
        </pc:spChg>
        <pc:spChg chg="mod">
          <ac:chgData name="Jessica Cornell" userId="S::jessicac@thevab.com::ea48a5c0-c53c-40be-b6ce-3fd4bbfae80a" providerId="AD" clId="Web-{8EB857A4-6CDE-9112-FA52-84A42BF2FBA0}" dt="2025-09-17T16:25:35.704" v="34" actId="14100"/>
          <ac:spMkLst>
            <pc:docMk/>
            <pc:sldMk cId="1082566960" sldId="2144327877"/>
            <ac:spMk id="20" creationId="{30D3050B-CE28-5900-CF11-4D159C24B5F2}"/>
          </ac:spMkLst>
        </pc:spChg>
        <pc:spChg chg="mod">
          <ac:chgData name="Jessica Cornell" userId="S::jessicac@thevab.com::ea48a5c0-c53c-40be-b6ce-3fd4bbfae80a" providerId="AD" clId="Web-{8EB857A4-6CDE-9112-FA52-84A42BF2FBA0}" dt="2025-09-17T16:25:40.876" v="35" actId="14100"/>
          <ac:spMkLst>
            <pc:docMk/>
            <pc:sldMk cId="1082566960" sldId="2144327877"/>
            <ac:spMk id="35" creationId="{6A4107DD-AC67-B663-3EC4-F62176D5F4F6}"/>
          </ac:spMkLst>
        </pc:spChg>
        <pc:spChg chg="mod">
          <ac:chgData name="Jessica Cornell" userId="S::jessicac@thevab.com::ea48a5c0-c53c-40be-b6ce-3fd4bbfae80a" providerId="AD" clId="Web-{8EB857A4-6CDE-9112-FA52-84A42BF2FBA0}" dt="2025-09-17T16:34:56.789" v="126"/>
          <ac:spMkLst>
            <pc:docMk/>
            <pc:sldMk cId="1082566960" sldId="2144327877"/>
            <ac:spMk id="39" creationId="{5457E785-4CF5-42F4-5B1D-CB06C9AA5A61}"/>
          </ac:spMkLst>
        </pc:spChg>
        <pc:spChg chg="del mod">
          <ac:chgData name="Jessica Cornell" userId="S::jessicac@thevab.com::ea48a5c0-c53c-40be-b6ce-3fd4bbfae80a" providerId="AD" clId="Web-{8EB857A4-6CDE-9112-FA52-84A42BF2FBA0}" dt="2025-09-17T16:34:44.523" v="122"/>
          <ac:spMkLst>
            <pc:docMk/>
            <pc:sldMk cId="1082566960" sldId="2144327877"/>
            <ac:spMk id="41" creationId="{92C363D0-2EBB-DC04-419B-5FB01BF85943}"/>
          </ac:spMkLst>
        </pc:spChg>
        <pc:picChg chg="mod">
          <ac:chgData name="Jessica Cornell" userId="S::jessicac@thevab.com::ea48a5c0-c53c-40be-b6ce-3fd4bbfae80a" providerId="AD" clId="Web-{8EB857A4-6CDE-9112-FA52-84A42BF2FBA0}" dt="2025-09-17T16:35:16.492" v="129" actId="14100"/>
          <ac:picMkLst>
            <pc:docMk/>
            <pc:sldMk cId="1082566960" sldId="2144327877"/>
            <ac:picMk id="38" creationId="{2F58E63F-3CBC-C637-EF7A-AA26029AB47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A32DC3A-9E2F-4456-9206-A3CD653A9EE8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7113" y="1163638"/>
            <a:ext cx="242887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67B7532-E3C5-4766-9EA0-76E396AC7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23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80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1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51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4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67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96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9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2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3021C-2C6B-4BD8-B38F-8A7CA8C2063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70899-1265-43BC-A588-25A052B4E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168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magnite.com/" TargetMode="External"/><Relationship Id="rId18" Type="http://schemas.openxmlformats.org/officeDocument/2006/relationships/hyperlink" Target="https://www.universalads.com/" TargetMode="External"/><Relationship Id="rId26" Type="http://schemas.openxmlformats.org/officeDocument/2006/relationships/image" Target="../media/image15.png"/><Relationship Id="rId39" Type="http://schemas.openxmlformats.org/officeDocument/2006/relationships/hyperlink" Target="https://www.seedtag.com/" TargetMode="External"/><Relationship Id="rId21" Type="http://schemas.openxmlformats.org/officeDocument/2006/relationships/hyperlink" Target="https://triplelift.com/" TargetMode="External"/><Relationship Id="rId34" Type="http://schemas.openxmlformats.org/officeDocument/2006/relationships/image" Target="../media/image19.png"/><Relationship Id="rId42" Type="http://schemas.openxmlformats.org/officeDocument/2006/relationships/image" Target="../media/image23.png"/><Relationship Id="rId47" Type="http://schemas.openxmlformats.org/officeDocument/2006/relationships/image" Target="../media/image26.png"/><Relationship Id="rId50" Type="http://schemas.openxmlformats.org/officeDocument/2006/relationships/image" Target="../media/image28.png"/><Relationship Id="rId7" Type="http://schemas.openxmlformats.org/officeDocument/2006/relationships/image" Target="../media/image4.png"/><Relationship Id="rId2" Type="http://schemas.openxmlformats.org/officeDocument/2006/relationships/hyperlink" Target="https://www.freewheel.com/" TargetMode="External"/><Relationship Id="rId16" Type="http://schemas.openxmlformats.org/officeDocument/2006/relationships/image" Target="../media/image9.png"/><Relationship Id="rId29" Type="http://schemas.openxmlformats.org/officeDocument/2006/relationships/hyperlink" Target="https://advertising.amazon.com/solutions/products/amazon-dsp" TargetMode="External"/><Relationship Id="rId11" Type="http://schemas.openxmlformats.org/officeDocument/2006/relationships/hyperlink" Target="https://advertising.amazon.com/adtech-solutions/amazon-ad-server?ref_=a20m_us_sas_rdrct" TargetMode="External"/><Relationship Id="rId24" Type="http://schemas.openxmlformats.org/officeDocument/2006/relationships/image" Target="../media/image14.png"/><Relationship Id="rId32" Type="http://schemas.openxmlformats.org/officeDocument/2006/relationships/image" Target="../media/image18.jpeg"/><Relationship Id="rId37" Type="http://schemas.openxmlformats.org/officeDocument/2006/relationships/hyperlink" Target="https://premion.com/" TargetMode="External"/><Relationship Id="rId40" Type="http://schemas.openxmlformats.org/officeDocument/2006/relationships/image" Target="../media/image22.png"/><Relationship Id="rId45" Type="http://schemas.openxmlformats.org/officeDocument/2006/relationships/image" Target="../media/image25.png"/><Relationship Id="rId53" Type="http://schemas.openxmlformats.org/officeDocument/2006/relationships/image" Target="../media/image31.png"/><Relationship Id="rId5" Type="http://schemas.openxmlformats.org/officeDocument/2006/relationships/hyperlink" Target="https://www.simulmedia.com/" TargetMode="External"/><Relationship Id="rId10" Type="http://schemas.openxmlformats.org/officeDocument/2006/relationships/image" Target="../media/image6.png"/><Relationship Id="rId19" Type="http://schemas.openxmlformats.org/officeDocument/2006/relationships/image" Target="../media/image11.png"/><Relationship Id="rId31" Type="http://schemas.openxmlformats.org/officeDocument/2006/relationships/hyperlink" Target="https://www.madhive.com/" TargetMode="External"/><Relationship Id="rId44" Type="http://schemas.openxmlformats.org/officeDocument/2006/relationships/image" Target="../media/image24.png"/><Relationship Id="rId52" Type="http://schemas.openxmlformats.org/officeDocument/2006/relationships/image" Target="../media/image30.png"/><Relationship Id="rId4" Type="http://schemas.openxmlformats.org/officeDocument/2006/relationships/image" Target="../media/image2.png"/><Relationship Id="rId9" Type="http://schemas.openxmlformats.org/officeDocument/2006/relationships/hyperlink" Target="https://www.openx.com/" TargetMode="External"/><Relationship Id="rId14" Type="http://schemas.openxmlformats.org/officeDocument/2006/relationships/image" Target="../media/image8.png"/><Relationship Id="rId22" Type="http://schemas.openxmlformats.org/officeDocument/2006/relationships/image" Target="../media/image13.png"/><Relationship Id="rId27" Type="http://schemas.openxmlformats.org/officeDocument/2006/relationships/hyperlink" Target="https://marketingplatform.google.com/about/display-video-360/" TargetMode="External"/><Relationship Id="rId30" Type="http://schemas.openxmlformats.org/officeDocument/2006/relationships/image" Target="../media/image17.png"/><Relationship Id="rId35" Type="http://schemas.openxmlformats.org/officeDocument/2006/relationships/hyperlink" Target="https://www.iris.tv/" TargetMode="External"/><Relationship Id="rId43" Type="http://schemas.openxmlformats.org/officeDocument/2006/relationships/hyperlink" Target="https://www.innovid.com/" TargetMode="External"/><Relationship Id="rId48" Type="http://schemas.openxmlformats.org/officeDocument/2006/relationships/hyperlink" Target="https://nexxen.com/" TargetMode="External"/><Relationship Id="rId8" Type="http://schemas.openxmlformats.org/officeDocument/2006/relationships/image" Target="../media/image5.png"/><Relationship Id="rId51" Type="http://schemas.openxmlformats.org/officeDocument/2006/relationships/image" Target="../media/image29.png"/><Relationship Id="rId3" Type="http://schemas.openxmlformats.org/officeDocument/2006/relationships/image" Target="../media/image1.png"/><Relationship Id="rId12" Type="http://schemas.openxmlformats.org/officeDocument/2006/relationships/image" Target="../media/image7.png"/><Relationship Id="rId17" Type="http://schemas.openxmlformats.org/officeDocument/2006/relationships/image" Target="../media/image10.png"/><Relationship Id="rId25" Type="http://schemas.openxmlformats.org/officeDocument/2006/relationships/hyperlink" Target="https://www.thetradedesk.com/" TargetMode="External"/><Relationship Id="rId33" Type="http://schemas.openxmlformats.org/officeDocument/2006/relationships/hyperlink" Target="https://lgads.tv/" TargetMode="External"/><Relationship Id="rId38" Type="http://schemas.openxmlformats.org/officeDocument/2006/relationships/image" Target="../media/image21.png"/><Relationship Id="rId46" Type="http://schemas.openxmlformats.org/officeDocument/2006/relationships/hyperlink" Target="https://admanager.google.com/home/" TargetMode="External"/><Relationship Id="rId20" Type="http://schemas.openxmlformats.org/officeDocument/2006/relationships/image" Target="../media/image12.png"/><Relationship Id="rId41" Type="http://schemas.openxmlformats.org/officeDocument/2006/relationships/hyperlink" Target="https://www.brightline.tv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5" Type="http://schemas.openxmlformats.org/officeDocument/2006/relationships/hyperlink" Target="https://pubmatic.com/" TargetMode="External"/><Relationship Id="rId23" Type="http://schemas.openxmlformats.org/officeDocument/2006/relationships/hyperlink" Target="https://www.wurl.com/" TargetMode="External"/><Relationship Id="rId28" Type="http://schemas.openxmlformats.org/officeDocument/2006/relationships/image" Target="../media/image16.png"/><Relationship Id="rId36" Type="http://schemas.openxmlformats.org/officeDocument/2006/relationships/image" Target="../media/image20.png"/><Relationship Id="rId49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thevab.com/advertising-glossaries-essentials?utm_source=programmatic-tv-overview&amp;utm_medium=vab-insights" TargetMode="External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hyperlink" Target="https://thevab.com/insight/what-programmatic-tv?utm_source=programmatic-tv-overview&amp;utm_medium=vab-insights&amp;utm_campaign=" TargetMode="External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AB0CE-7C81-D2E1-7712-A428D5049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57269A34-5B57-F215-6005-04F01F1B89F6}"/>
              </a:ext>
            </a:extLst>
          </p:cNvPr>
          <p:cNvSpPr/>
          <p:nvPr/>
        </p:nvSpPr>
        <p:spPr>
          <a:xfrm>
            <a:off x="518551" y="7115644"/>
            <a:ext cx="6854723" cy="813478"/>
          </a:xfrm>
          <a:prstGeom prst="rect">
            <a:avLst/>
          </a:prstGeom>
          <a:solidFill>
            <a:schemeClr val="bg1"/>
          </a:solidFill>
          <a:ln w="38100">
            <a:solidFill>
              <a:srgbClr val="FF6E3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>
                <a:solidFill>
                  <a:srgbClr val="FF6E30"/>
                </a:solidFill>
                <a:latin typeface="Helvetica" panose="020B0403020202020204" pitchFamily="34" charset="0"/>
              </a:rPr>
              <a:t>Ad Server:</a:t>
            </a:r>
            <a:r>
              <a:rPr lang="en-US" b="1">
                <a:solidFill>
                  <a:srgbClr val="FF6E30"/>
                </a:solidFill>
                <a:latin typeface="Calibri" panose="020F0502020204030204"/>
              </a:rPr>
              <a:t> </a:t>
            </a:r>
            <a:r>
              <a:rPr lang="en-US" sz="1100">
                <a:solidFill>
                  <a:srgbClr val="1B1464"/>
                </a:solidFill>
                <a:latin typeface="Helvetica" pitchFamily="2" charset="0"/>
              </a:rPr>
              <a:t>Ensures ads are delivered to the right viewer on the right screen while also tracking results</a:t>
            </a:r>
            <a:endParaRPr lang="en-US" sz="1400">
              <a:solidFill>
                <a:srgbClr val="1B1464"/>
              </a:solidFill>
              <a:latin typeface="Helvetica" pitchFamily="2" charset="0"/>
            </a:endParaRPr>
          </a:p>
        </p:txBody>
      </p:sp>
      <p:pic>
        <p:nvPicPr>
          <p:cNvPr id="30" name="Picture 29">
            <a:hlinkClick r:id="rId2"/>
            <a:extLst>
              <a:ext uri="{FF2B5EF4-FFF2-40B4-BE49-F238E27FC236}">
                <a16:creationId xmlns:a16="http://schemas.microsoft.com/office/drawing/2014/main" id="{419DB2EA-1D36-C055-6D84-81862C0BB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105" y="7627629"/>
            <a:ext cx="1099915" cy="22976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BABC040-4377-ABA1-4EB0-0DAD13E3BC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0" y="9708293"/>
            <a:ext cx="7772400" cy="350107"/>
          </a:xfrm>
          <a:prstGeom prst="rect">
            <a:avLst/>
          </a:prstGeom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478E63E-E62E-1905-A513-278A30DBA5B8}"/>
              </a:ext>
            </a:extLst>
          </p:cNvPr>
          <p:cNvSpPr txBox="1">
            <a:spLocks/>
          </p:cNvSpPr>
          <p:nvPr/>
        </p:nvSpPr>
        <p:spPr>
          <a:xfrm>
            <a:off x="81003" y="9784342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7FC902-9EEC-6756-824A-9358BFCED4EE}"/>
              </a:ext>
            </a:extLst>
          </p:cNvPr>
          <p:cNvSpPr/>
          <p:nvPr/>
        </p:nvSpPr>
        <p:spPr>
          <a:xfrm>
            <a:off x="887490" y="9775499"/>
            <a:ext cx="59974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69" name="Text Box 6">
            <a:extLst>
              <a:ext uri="{FF2B5EF4-FFF2-40B4-BE49-F238E27FC236}">
                <a16:creationId xmlns:a16="http://schemas.microsoft.com/office/drawing/2014/main" id="{0DED2680-783F-B470-65D0-07E4D7B998BC}"/>
              </a:ext>
            </a:extLst>
          </p:cNvPr>
          <p:cNvSpPr txBox="1"/>
          <p:nvPr/>
        </p:nvSpPr>
        <p:spPr>
          <a:xfrm>
            <a:off x="518747" y="1164490"/>
            <a:ext cx="3946625" cy="303348"/>
          </a:xfrm>
          <a:prstGeom prst="rect">
            <a:avLst/>
          </a:prstGeom>
          <a:solidFill>
            <a:srgbClr val="00BFF2"/>
          </a:solidFill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 sz="1100" b="1">
                <a:solidFill>
                  <a:srgbClr val="1B1464"/>
                </a:solidFill>
                <a:effectLst/>
                <a:latin typeface="Helvetica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sz="1200">
                <a:solidFill>
                  <a:schemeClr val="bg1"/>
                </a:solidFill>
              </a:rPr>
              <a:t>Programmatic TV Advertising Ecosystem Overview</a:t>
            </a:r>
          </a:p>
        </p:txBody>
      </p:sp>
      <p:sp>
        <p:nvSpPr>
          <p:cNvPr id="10" name="Rectangle: Rounded Corners 416">
            <a:extLst>
              <a:ext uri="{FF2B5EF4-FFF2-40B4-BE49-F238E27FC236}">
                <a16:creationId xmlns:a16="http://schemas.microsoft.com/office/drawing/2014/main" id="{EA4E430C-DDB2-365F-C1D7-87A0D092BC0C}"/>
              </a:ext>
            </a:extLst>
          </p:cNvPr>
          <p:cNvSpPr/>
          <p:nvPr/>
        </p:nvSpPr>
        <p:spPr>
          <a:xfrm>
            <a:off x="518551" y="3362640"/>
            <a:ext cx="3236486" cy="364115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rgbClr val="00BFF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</a:rPr>
              <a:t>Demand Side Platform</a:t>
            </a:r>
          </a:p>
        </p:txBody>
      </p:sp>
      <p:sp>
        <p:nvSpPr>
          <p:cNvPr id="22" name="Rectangle: Rounded Corners 416">
            <a:extLst>
              <a:ext uri="{FF2B5EF4-FFF2-40B4-BE49-F238E27FC236}">
                <a16:creationId xmlns:a16="http://schemas.microsoft.com/office/drawing/2014/main" id="{E2ADFC33-B994-2BC7-6BF8-5D34DB676346}"/>
              </a:ext>
            </a:extLst>
          </p:cNvPr>
          <p:cNvSpPr/>
          <p:nvPr/>
        </p:nvSpPr>
        <p:spPr>
          <a:xfrm>
            <a:off x="4011197" y="3361099"/>
            <a:ext cx="3362077" cy="3641158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rgbClr val="4EBEA4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</a:rPr>
              <a:t>Supply Side Platform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7032079-B8CB-B4A6-A8D7-8BD031E52F64}"/>
              </a:ext>
            </a:extLst>
          </p:cNvPr>
          <p:cNvSpPr/>
          <p:nvPr/>
        </p:nvSpPr>
        <p:spPr>
          <a:xfrm>
            <a:off x="518551" y="2332653"/>
            <a:ext cx="6860890" cy="895739"/>
          </a:xfrm>
          <a:prstGeom prst="rect">
            <a:avLst/>
          </a:prstGeom>
          <a:solidFill>
            <a:schemeClr val="bg1"/>
          </a:solidFill>
          <a:ln w="38100">
            <a:solidFill>
              <a:srgbClr val="2C82FF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>
                <a:solidFill>
                  <a:srgbClr val="2C82FF"/>
                </a:solidFill>
                <a:latin typeface="Helvetica" panose="020B0403020202020204" pitchFamily="34" charset="0"/>
              </a:rPr>
              <a:t>Ad Exchange:</a:t>
            </a:r>
            <a:r>
              <a:rPr lang="en-US" b="1">
                <a:solidFill>
                  <a:srgbClr val="2C82FF"/>
                </a:solidFill>
                <a:latin typeface="Calibri" panose="020F0502020204030204"/>
              </a:rPr>
              <a:t> </a:t>
            </a: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A marketplace where the buy side and sell side meet enabling DSPs (Demand Side Platforms) to bid on impressions supplied by SSPs (Supply Side Platforms).</a:t>
            </a:r>
            <a:endParaRPr lang="en-US" sz="1400">
              <a:solidFill>
                <a:srgbClr val="1B1464"/>
              </a:solidFill>
              <a:latin typeface="Helvetica" pitchFamily="2" charset="0"/>
            </a:endParaRPr>
          </a:p>
        </p:txBody>
      </p:sp>
      <p:pic>
        <p:nvPicPr>
          <p:cNvPr id="46" name="Picture 45">
            <a:hlinkClick r:id="rId5"/>
            <a:extLst>
              <a:ext uri="{FF2B5EF4-FFF2-40B4-BE49-F238E27FC236}">
                <a16:creationId xmlns:a16="http://schemas.microsoft.com/office/drawing/2014/main" id="{0E00AA78-3A32-EC38-81AD-B3CBDE609F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9879" y="6395001"/>
            <a:ext cx="780547" cy="186061"/>
          </a:xfrm>
          <a:prstGeom prst="rect">
            <a:avLst/>
          </a:prstGeom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195B992E-B8D1-AE9C-3D04-02DA169DB5CC}"/>
              </a:ext>
            </a:extLst>
          </p:cNvPr>
          <p:cNvSpPr/>
          <p:nvPr/>
        </p:nvSpPr>
        <p:spPr>
          <a:xfrm>
            <a:off x="538413" y="8073438"/>
            <a:ext cx="6860890" cy="1329641"/>
          </a:xfrm>
          <a:prstGeom prst="rect">
            <a:avLst/>
          </a:prstGeom>
          <a:solidFill>
            <a:schemeClr val="bg1"/>
          </a:solidFill>
          <a:ln w="38100"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>
                <a:solidFill>
                  <a:srgbClr val="7030A0"/>
                </a:solidFill>
                <a:latin typeface="Helvetica" panose="020B0403020202020204" pitchFamily="34" charset="0"/>
              </a:rPr>
              <a:t>Ad Tech Platforms:</a:t>
            </a:r>
            <a:r>
              <a:rPr lang="en-US" b="1">
                <a:solidFill>
                  <a:srgbClr val="7030A0"/>
                </a:solidFill>
                <a:latin typeface="Calibri" panose="020F0502020204030204"/>
              </a:rPr>
              <a:t> </a:t>
            </a:r>
            <a:r>
              <a:rPr lang="en-US" sz="1100">
                <a:solidFill>
                  <a:srgbClr val="1B1464"/>
                </a:solidFill>
                <a:latin typeface="Helvetica" pitchFamily="2" charset="0"/>
              </a:rPr>
              <a:t>Technology backbone that enables and optimizes the buying, selling, delivery and measurement of digital ads across the programmatic TV ecosystem</a:t>
            </a:r>
            <a:endParaRPr lang="en-US" sz="1400">
              <a:solidFill>
                <a:srgbClr val="1B1464"/>
              </a:solidFill>
              <a:latin typeface="Helvetica" pitchFamily="2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1E138D7-F84A-B561-8227-F64992E06620}"/>
              </a:ext>
            </a:extLst>
          </p:cNvPr>
          <p:cNvSpPr txBox="1"/>
          <p:nvPr/>
        </p:nvSpPr>
        <p:spPr>
          <a:xfrm>
            <a:off x="579427" y="3760170"/>
            <a:ext cx="3247725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Enables </a:t>
            </a:r>
            <a:r>
              <a:rPr lang="en-US" sz="1200">
                <a:solidFill>
                  <a:srgbClr val="00BFF2"/>
                </a:solidFill>
                <a:latin typeface="Helvetica" pitchFamily="2" charset="0"/>
              </a:rPr>
              <a:t>advertisers</a:t>
            </a: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 to </a:t>
            </a:r>
            <a:r>
              <a:rPr lang="en-US" sz="1200">
                <a:solidFill>
                  <a:srgbClr val="00BFF2"/>
                </a:solidFill>
                <a:latin typeface="Helvetica" pitchFamily="2" charset="0"/>
              </a:rPr>
              <a:t>bid automatically </a:t>
            </a: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for </a:t>
            </a:r>
            <a:r>
              <a:rPr lang="en-US" sz="1200">
                <a:solidFill>
                  <a:srgbClr val="00BFF2"/>
                </a:solidFill>
                <a:latin typeface="Helvetica" pitchFamily="2" charset="0"/>
              </a:rPr>
              <a:t>available inventory across </a:t>
            </a: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streaming apps, CTV platforms, linear and addressable TV.</a:t>
            </a:r>
            <a:endParaRPr lang="en-US" sz="1200" b="1">
              <a:solidFill>
                <a:srgbClr val="1B1464"/>
              </a:solidFill>
              <a:latin typeface="Helvetica" pitchFamily="2" charset="0"/>
            </a:endParaRPr>
          </a:p>
          <a:p>
            <a:endParaRPr lang="en-US" sz="600" b="1">
              <a:solidFill>
                <a:srgbClr val="1B1464"/>
              </a:solidFill>
              <a:latin typeface="Helvetica" pitchFamily="2" charset="0"/>
            </a:endParaRPr>
          </a:p>
          <a:p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Who Uses It: </a:t>
            </a: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Advertisers who want to plan, target and purchase TV ads in real time.</a:t>
            </a:r>
          </a:p>
          <a:p>
            <a:endParaRPr lang="en-US" sz="600" b="1">
              <a:solidFill>
                <a:srgbClr val="1B1464"/>
              </a:solidFill>
              <a:latin typeface="Helvetica" pitchFamily="2" charset="0"/>
            </a:endParaRPr>
          </a:p>
          <a:p>
            <a:r>
              <a:rPr lang="en-US" sz="1200" b="1">
                <a:solidFill>
                  <a:srgbClr val="1B1464"/>
                </a:solidFill>
                <a:latin typeface="Helvetica" pitchFamily="2" charset="0"/>
              </a:rPr>
              <a:t>Why DSPs are Essential:</a:t>
            </a:r>
          </a:p>
          <a:p>
            <a:pPr marL="285750" indent="-285750">
              <a:buBlip>
                <a:blip r:embed="rId7"/>
              </a:buBlip>
            </a:pP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Automates the buying process</a:t>
            </a:r>
          </a:p>
          <a:p>
            <a:pPr marL="285750" indent="-285750">
              <a:buBlip>
                <a:blip r:embed="rId7"/>
              </a:buBlip>
            </a:pP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Centralizes media buying</a:t>
            </a:r>
          </a:p>
          <a:p>
            <a:pPr marL="285750" indent="-285750">
              <a:buBlip>
                <a:blip r:embed="rId7"/>
              </a:buBlip>
            </a:pP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Enables advanced targeting and frequency capping capabilities</a:t>
            </a:r>
          </a:p>
          <a:p>
            <a:pPr marL="285750" indent="-285750">
              <a:buBlip>
                <a:blip r:embed="rId7"/>
              </a:buBlip>
            </a:pPr>
            <a:r>
              <a:rPr lang="en-US" sz="1200">
                <a:solidFill>
                  <a:srgbClr val="1B1464"/>
                </a:solidFill>
                <a:latin typeface="Helvetica" pitchFamily="2" charset="0"/>
              </a:rPr>
              <a:t>Increased campaign flexibility and adjustability for optimized results</a:t>
            </a:r>
            <a:endParaRPr lang="en-US" sz="120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E2C3427-A7A2-C5A6-F828-E6391D59B64E}"/>
              </a:ext>
            </a:extLst>
          </p:cNvPr>
          <p:cNvSpPr txBox="1"/>
          <p:nvPr/>
        </p:nvSpPr>
        <p:spPr>
          <a:xfrm>
            <a:off x="4073422" y="3744636"/>
            <a:ext cx="336207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Enables </a:t>
            </a:r>
            <a:r>
              <a:rPr lang="en-US" sz="1200">
                <a:solidFill>
                  <a:srgbClr val="4EBEA4"/>
                </a:solidFill>
                <a:latin typeface="Helvetica" panose="020B0403020202020204" pitchFamily="34" charset="0"/>
              </a:rPr>
              <a:t>publishers </a:t>
            </a: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and </a:t>
            </a:r>
            <a:r>
              <a:rPr lang="en-US" sz="1200">
                <a:solidFill>
                  <a:srgbClr val="4EBEA4"/>
                </a:solidFill>
                <a:latin typeface="Helvetica" panose="020B0403020202020204" pitchFamily="34" charset="0"/>
              </a:rPr>
              <a:t>media owners</a:t>
            </a: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 to</a:t>
            </a:r>
          </a:p>
          <a:p>
            <a:r>
              <a:rPr lang="en-US" sz="1200">
                <a:solidFill>
                  <a:srgbClr val="4EBEA4"/>
                </a:solidFill>
                <a:latin typeface="Helvetica" panose="020B0403020202020204" pitchFamily="34" charset="0"/>
              </a:rPr>
              <a:t>sell</a:t>
            </a: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 inventory efficiently, at scale, and with precision.</a:t>
            </a:r>
          </a:p>
          <a:p>
            <a:endParaRPr lang="en-US" sz="600" b="1">
              <a:solidFill>
                <a:srgbClr val="1B1464"/>
              </a:solidFill>
              <a:latin typeface="Helvetica" panose="020B0403020202020204" pitchFamily="34" charset="0"/>
            </a:endParaRPr>
          </a:p>
          <a:p>
            <a:r>
              <a:rPr lang="en-US" sz="1200" b="1">
                <a:solidFill>
                  <a:srgbClr val="1B1464"/>
                </a:solidFill>
                <a:latin typeface="Helvetica" panose="020B0403020202020204" pitchFamily="34" charset="0"/>
              </a:rPr>
              <a:t>Who Uses It: </a:t>
            </a: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Publishers, streaming apps, </a:t>
            </a:r>
            <a:b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</a:b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TV networks and device platforms</a:t>
            </a:r>
          </a:p>
          <a:p>
            <a:endParaRPr lang="en-US" sz="600" b="1" u="sng">
              <a:solidFill>
                <a:srgbClr val="1B1464"/>
              </a:solidFill>
              <a:latin typeface="Helvetica" panose="020B0403020202020204" pitchFamily="34" charset="0"/>
            </a:endParaRPr>
          </a:p>
          <a:p>
            <a:r>
              <a:rPr lang="en-US" sz="1200" b="1">
                <a:solidFill>
                  <a:srgbClr val="1B1464"/>
                </a:solidFill>
                <a:latin typeface="Helvetica" panose="020B0403020202020204" pitchFamily="34" charset="0"/>
              </a:rPr>
              <a:t>Why SSPs are Essential:</a:t>
            </a:r>
          </a:p>
          <a:p>
            <a:pPr marL="171450" indent="-171450">
              <a:buBlip>
                <a:blip r:embed="rId8"/>
              </a:buBlip>
            </a:pP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Automates the selling process</a:t>
            </a:r>
          </a:p>
          <a:p>
            <a:pPr marL="171450" indent="-171450">
              <a:buBlip>
                <a:blip r:embed="rId8"/>
              </a:buBlip>
            </a:pP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Maximizes yield of inventory </a:t>
            </a:r>
          </a:p>
          <a:p>
            <a:pPr marL="171450" indent="-171450">
              <a:buBlip>
                <a:blip r:embed="rId8"/>
              </a:buBlip>
            </a:pP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Provides marketers access to premium, brand safe and curated inventory</a:t>
            </a:r>
          </a:p>
          <a:p>
            <a:pPr marL="171450" indent="-171450">
              <a:buBlip>
                <a:blip r:embed="rId8"/>
              </a:buBlip>
            </a:pPr>
            <a:r>
              <a:rPr lang="en-US" sz="1200">
                <a:solidFill>
                  <a:srgbClr val="1B1464"/>
                </a:solidFill>
                <a:latin typeface="Helvetica" panose="020B0403020202020204" pitchFamily="34" charset="0"/>
              </a:rPr>
              <a:t>Allows buyers to align ads with relevant genres, shows, or moments in a privacy compliant way</a:t>
            </a:r>
          </a:p>
        </p:txBody>
      </p:sp>
      <p:pic>
        <p:nvPicPr>
          <p:cNvPr id="97" name="Picture 96">
            <a:hlinkClick r:id="rId9"/>
            <a:extLst>
              <a:ext uri="{FF2B5EF4-FFF2-40B4-BE49-F238E27FC236}">
                <a16:creationId xmlns:a16="http://schemas.microsoft.com/office/drawing/2014/main" id="{832D850E-32CD-F8CF-FE60-BABC70F6F200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6175" y="7563054"/>
            <a:ext cx="671898" cy="253977"/>
          </a:xfrm>
          <a:prstGeom prst="rect">
            <a:avLst/>
          </a:prstGeom>
        </p:spPr>
      </p:pic>
      <p:pic>
        <p:nvPicPr>
          <p:cNvPr id="98" name="Picture 97">
            <a:hlinkClick r:id="rId11"/>
            <a:extLst>
              <a:ext uri="{FF2B5EF4-FFF2-40B4-BE49-F238E27FC236}">
                <a16:creationId xmlns:a16="http://schemas.microsoft.com/office/drawing/2014/main" id="{7EDC2F49-D875-C4A6-0879-DA7E155667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53139" y="7606684"/>
            <a:ext cx="834447" cy="218939"/>
          </a:xfrm>
          <a:prstGeom prst="rect">
            <a:avLst/>
          </a:prstGeom>
        </p:spPr>
      </p:pic>
      <p:pic>
        <p:nvPicPr>
          <p:cNvPr id="102" name="Picture 32" descr="Magnite Inc - Wikipedia">
            <a:hlinkClick r:id="rId13"/>
            <a:extLst>
              <a:ext uri="{FF2B5EF4-FFF2-40B4-BE49-F238E27FC236}">
                <a16:creationId xmlns:a16="http://schemas.microsoft.com/office/drawing/2014/main" id="{17C2AA90-7BAB-2FF6-0470-A5C70517B0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07202" y="2946727"/>
            <a:ext cx="717360" cy="23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34" descr="PubMatic Becomes the First Supply-Side Platform to Integrate with Digiseg -  ExchangeWire.com">
            <a:hlinkClick r:id="rId15"/>
            <a:extLst>
              <a:ext uri="{FF2B5EF4-FFF2-40B4-BE49-F238E27FC236}">
                <a16:creationId xmlns:a16="http://schemas.microsoft.com/office/drawing/2014/main" id="{B91F7CDC-6946-0B06-5D58-7A572DB346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2834" b="32506"/>
          <a:stretch>
            <a:fillRect/>
          </a:stretch>
        </p:blipFill>
        <p:spPr bwMode="auto">
          <a:xfrm>
            <a:off x="2568248" y="2942575"/>
            <a:ext cx="954807" cy="183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4" descr="Generated image">
            <a:extLst>
              <a:ext uri="{FF2B5EF4-FFF2-40B4-BE49-F238E27FC236}">
                <a16:creationId xmlns:a16="http://schemas.microsoft.com/office/drawing/2014/main" id="{D34E3F67-E709-0542-4349-AAECA22DC2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55658" y="2849526"/>
            <a:ext cx="782269" cy="329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104">
            <a:hlinkClick r:id="rId18"/>
            <a:extLst>
              <a:ext uri="{FF2B5EF4-FFF2-40B4-BE49-F238E27FC236}">
                <a16:creationId xmlns:a16="http://schemas.microsoft.com/office/drawing/2014/main" id="{AB36D893-8F2F-D3C1-1FBF-AA0DCB773670}"/>
              </a:ext>
            </a:extLst>
          </p:cNvPr>
          <p:cNvPicPr>
            <a:picLocks noChangeAspect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0844" y="9016331"/>
            <a:ext cx="1081221" cy="362564"/>
          </a:xfrm>
          <a:prstGeom prst="rect">
            <a:avLst/>
          </a:prstGeom>
        </p:spPr>
      </p:pic>
      <p:pic>
        <p:nvPicPr>
          <p:cNvPr id="109" name="Picture 30" descr="Freewheel – egta Tech Hub">
            <a:hlinkClick r:id="rId2"/>
            <a:extLst>
              <a:ext uri="{FF2B5EF4-FFF2-40B4-BE49-F238E27FC236}">
                <a16:creationId xmlns:a16="http://schemas.microsoft.com/office/drawing/2014/main" id="{4591A144-0486-5C90-E7B0-ECD41BAFAB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18004" y="6452773"/>
            <a:ext cx="856577" cy="248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32" descr="Magnite Inc - Wikipedia">
            <a:hlinkClick r:id="rId13"/>
            <a:extLst>
              <a:ext uri="{FF2B5EF4-FFF2-40B4-BE49-F238E27FC236}">
                <a16:creationId xmlns:a16="http://schemas.microsoft.com/office/drawing/2014/main" id="{BA32B01C-8C97-FBB9-6E3D-C4DD16297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23066" y="6755006"/>
            <a:ext cx="717360" cy="23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34" descr="PubMatic Becomes the First Supply-Side Platform to Integrate with Digiseg -  ExchangeWire.com">
            <a:hlinkClick r:id="rId15"/>
            <a:extLst>
              <a:ext uri="{FF2B5EF4-FFF2-40B4-BE49-F238E27FC236}">
                <a16:creationId xmlns:a16="http://schemas.microsoft.com/office/drawing/2014/main" id="{5DDDD805-AA30-50D8-43D4-C27DEDA4AE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2834" b="32506"/>
          <a:stretch>
            <a:fillRect/>
          </a:stretch>
        </p:blipFill>
        <p:spPr bwMode="auto">
          <a:xfrm>
            <a:off x="6228073" y="6753313"/>
            <a:ext cx="954807" cy="183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111">
            <a:hlinkClick r:id="rId21"/>
            <a:extLst>
              <a:ext uri="{FF2B5EF4-FFF2-40B4-BE49-F238E27FC236}">
                <a16:creationId xmlns:a16="http://schemas.microsoft.com/office/drawing/2014/main" id="{3D04124E-D55F-3B80-0211-E3499254290E}"/>
              </a:ext>
            </a:extLst>
          </p:cNvPr>
          <p:cNvPicPr>
            <a:picLocks noChangeAspect="1"/>
          </p:cNvPicPr>
          <p:nvPr/>
        </p:nvPicPr>
        <p:blipFill>
          <a:blip r:embed="rId2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0464" y="6714262"/>
            <a:ext cx="964370" cy="253314"/>
          </a:xfrm>
          <a:prstGeom prst="rect">
            <a:avLst/>
          </a:prstGeom>
        </p:spPr>
      </p:pic>
      <p:pic>
        <p:nvPicPr>
          <p:cNvPr id="1028" name="Picture 4" descr="Powering CTV distribution, monetization and advertising | Wurl">
            <a:hlinkClick r:id="rId23"/>
            <a:extLst>
              <a:ext uri="{FF2B5EF4-FFF2-40B4-BE49-F238E27FC236}">
                <a16:creationId xmlns:a16="http://schemas.microsoft.com/office/drawing/2014/main" id="{28DF8569-82DA-1DC1-E56B-38E6F0C60B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888" t="22651" r="11842" b="25784"/>
          <a:stretch>
            <a:fillRect/>
          </a:stretch>
        </p:blipFill>
        <p:spPr bwMode="auto">
          <a:xfrm>
            <a:off x="920433" y="8664827"/>
            <a:ext cx="747325" cy="258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hlinkClick r:id="rId25"/>
            <a:extLst>
              <a:ext uri="{FF2B5EF4-FFF2-40B4-BE49-F238E27FC236}">
                <a16:creationId xmlns:a16="http://schemas.microsoft.com/office/drawing/2014/main" id="{05D5A76A-BB9E-FB54-EF7A-CF399EA1B199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2589182" y="6393376"/>
            <a:ext cx="1108522" cy="180302"/>
          </a:xfrm>
          <a:prstGeom prst="rect">
            <a:avLst/>
          </a:prstGeom>
        </p:spPr>
      </p:pic>
      <p:pic>
        <p:nvPicPr>
          <p:cNvPr id="5" name="Picture 12" descr="Google Display &amp; Video 360 (DV360) Advertising - Viden | Digital Marketing  Consultancy | Google Certified">
            <a:hlinkClick r:id="rId27"/>
            <a:extLst>
              <a:ext uri="{FF2B5EF4-FFF2-40B4-BE49-F238E27FC236}">
                <a16:creationId xmlns:a16="http://schemas.microsoft.com/office/drawing/2014/main" id="{79E05FA6-9ECF-B557-9455-18EBA51DE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9837" y="6667435"/>
            <a:ext cx="783940" cy="297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hlinkClick r:id="rId29"/>
            <a:extLst>
              <a:ext uri="{FF2B5EF4-FFF2-40B4-BE49-F238E27FC236}">
                <a16:creationId xmlns:a16="http://schemas.microsoft.com/office/drawing/2014/main" id="{F386BEFF-32B8-3A42-FAD8-50ECE68AFF57}"/>
              </a:ext>
            </a:extLst>
          </p:cNvPr>
          <p:cNvPicPr>
            <a:picLocks noChangeAspect="1"/>
          </p:cNvPicPr>
          <p:nvPr/>
        </p:nvPicPr>
        <p:blipFill>
          <a:blip r:embed="rId30" cstate="hqprint">
            <a:clrChange>
              <a:clrFrom>
                <a:srgbClr val="F5F3EF"/>
              </a:clrFrom>
              <a:clrTo>
                <a:srgbClr val="F5F3E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08107" y="6700587"/>
            <a:ext cx="896105" cy="174766"/>
          </a:xfrm>
          <a:prstGeom prst="rect">
            <a:avLst/>
          </a:prstGeom>
        </p:spPr>
      </p:pic>
      <p:pic>
        <p:nvPicPr>
          <p:cNvPr id="8" name="Picture 20" descr="Madhive, a Leading CTV Advertising Software Platform, Announces a $300  Million Investment from Goldman Sachs Asset Management">
            <a:hlinkClick r:id="rId31"/>
            <a:extLst>
              <a:ext uri="{FF2B5EF4-FFF2-40B4-BE49-F238E27FC236}">
                <a16:creationId xmlns:a16="http://schemas.microsoft.com/office/drawing/2014/main" id="{0C6C20A6-EAF3-7F71-49FA-CDEBDFCA5F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2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38005" y="6759106"/>
            <a:ext cx="954807" cy="149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LG Ad Solutions Extends Programmatic Buying Opportunities on LG Channels  via Amazon Publisher Direct - ExchangeWire.com">
            <a:hlinkClick r:id="rId33"/>
            <a:extLst>
              <a:ext uri="{FF2B5EF4-FFF2-40B4-BE49-F238E27FC236}">
                <a16:creationId xmlns:a16="http://schemas.microsoft.com/office/drawing/2014/main" id="{B1796E96-6A3F-5BB7-C00C-1A5DFC81AB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8208" y="9097175"/>
            <a:ext cx="973951" cy="198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2" descr="Magnite Inc - Wikipedia">
            <a:hlinkClick r:id="rId13"/>
            <a:extLst>
              <a:ext uri="{FF2B5EF4-FFF2-40B4-BE49-F238E27FC236}">
                <a16:creationId xmlns:a16="http://schemas.microsoft.com/office/drawing/2014/main" id="{16E29345-5574-2568-1665-159B21ADD2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34132" y="7614740"/>
            <a:ext cx="717360" cy="23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RIS.TV | Video Data Connectivity">
            <a:hlinkClick r:id="rId35"/>
            <a:extLst>
              <a:ext uri="{FF2B5EF4-FFF2-40B4-BE49-F238E27FC236}">
                <a16:creationId xmlns:a16="http://schemas.microsoft.com/office/drawing/2014/main" id="{2D8E9C3D-9625-8A21-68DF-EC1E2796AE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892" t="22630" r="15965" b="26261"/>
          <a:stretch>
            <a:fillRect/>
          </a:stretch>
        </p:blipFill>
        <p:spPr bwMode="auto">
          <a:xfrm>
            <a:off x="1731744" y="8703019"/>
            <a:ext cx="660177" cy="256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0" descr="Premion Expands Omnichannel and Ad Tech Capabilities | TV Tech">
            <a:hlinkClick r:id="rId37"/>
            <a:extLst>
              <a:ext uri="{FF2B5EF4-FFF2-40B4-BE49-F238E27FC236}">
                <a16:creationId xmlns:a16="http://schemas.microsoft.com/office/drawing/2014/main" id="{56D98F85-AEB5-8CAC-40E6-B401DCB9DA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4081" y="8704206"/>
            <a:ext cx="923029" cy="253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>
            <a:hlinkClick r:id="rId21"/>
            <a:extLst>
              <a:ext uri="{FF2B5EF4-FFF2-40B4-BE49-F238E27FC236}">
                <a16:creationId xmlns:a16="http://schemas.microsoft.com/office/drawing/2014/main" id="{1F12673A-3E8E-775F-209D-41E720162C38}"/>
              </a:ext>
            </a:extLst>
          </p:cNvPr>
          <p:cNvPicPr>
            <a:picLocks noChangeAspect="1"/>
          </p:cNvPicPr>
          <p:nvPr/>
        </p:nvPicPr>
        <p:blipFill>
          <a:blip r:embed="rId2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84220" y="8716803"/>
            <a:ext cx="964370" cy="253314"/>
          </a:xfrm>
          <a:prstGeom prst="rect">
            <a:avLst/>
          </a:prstGeom>
        </p:spPr>
      </p:pic>
      <p:pic>
        <p:nvPicPr>
          <p:cNvPr id="25" name="Picture 24">
            <a:hlinkClick r:id="rId5"/>
            <a:extLst>
              <a:ext uri="{FF2B5EF4-FFF2-40B4-BE49-F238E27FC236}">
                <a16:creationId xmlns:a16="http://schemas.microsoft.com/office/drawing/2014/main" id="{68D6E26B-1C07-6DD0-0FB4-ECF6C392FC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1244" y="9075231"/>
            <a:ext cx="858602" cy="204667"/>
          </a:xfrm>
          <a:prstGeom prst="rect">
            <a:avLst/>
          </a:prstGeom>
        </p:spPr>
      </p:pic>
      <p:pic>
        <p:nvPicPr>
          <p:cNvPr id="1032" name="Picture 8" descr="Contextual Advertising Expert Seedtag Opens US Headquarters in New York">
            <a:hlinkClick r:id="rId39"/>
            <a:extLst>
              <a:ext uri="{FF2B5EF4-FFF2-40B4-BE49-F238E27FC236}">
                <a16:creationId xmlns:a16="http://schemas.microsoft.com/office/drawing/2014/main" id="{774E71DC-849A-8D1E-4A54-335DA4809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1687" y="8788007"/>
            <a:ext cx="954807" cy="10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>
            <a:hlinkClick r:id="rId41"/>
            <a:extLst>
              <a:ext uri="{FF2B5EF4-FFF2-40B4-BE49-F238E27FC236}">
                <a16:creationId xmlns:a16="http://schemas.microsoft.com/office/drawing/2014/main" id="{BB13399B-5DA6-55E3-13D7-CC2D62BC4E2F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5996716" y="8662148"/>
            <a:ext cx="892493" cy="337897"/>
          </a:xfrm>
          <a:prstGeom prst="rect">
            <a:avLst/>
          </a:prstGeom>
        </p:spPr>
      </p:pic>
      <p:pic>
        <p:nvPicPr>
          <p:cNvPr id="31" name="Picture 2" descr="LG Ad Solutions Extends Programmatic Buying Opportunities on LG Channels  via Amazon Publisher Direct - ExchangeWire.com">
            <a:hlinkClick r:id="rId33"/>
            <a:extLst>
              <a:ext uri="{FF2B5EF4-FFF2-40B4-BE49-F238E27FC236}">
                <a16:creationId xmlns:a16="http://schemas.microsoft.com/office/drawing/2014/main" id="{54B5B171-A4D9-CCF6-1D78-59A8282728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57704" y="7608560"/>
            <a:ext cx="922796" cy="187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113">
            <a:hlinkClick r:id="rId43"/>
            <a:extLst>
              <a:ext uri="{FF2B5EF4-FFF2-40B4-BE49-F238E27FC236}">
                <a16:creationId xmlns:a16="http://schemas.microsoft.com/office/drawing/2014/main" id="{ED8F27DC-9F05-AEE2-5F00-B2277DDBA5C2}"/>
              </a:ext>
            </a:extLst>
          </p:cNvPr>
          <p:cNvPicPr>
            <a:picLocks noChangeAspect="1"/>
          </p:cNvPicPr>
          <p:nvPr/>
        </p:nvPicPr>
        <p:blipFill>
          <a:blip r:embed="rId4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8465" y="7571411"/>
            <a:ext cx="1107186" cy="291085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8DFD3CC2-90AE-4181-2EA7-0C8EBA8DE0FB}"/>
              </a:ext>
            </a:extLst>
          </p:cNvPr>
          <p:cNvPicPr>
            <a:picLocks noChangeAspect="1"/>
          </p:cNvPicPr>
          <p:nvPr/>
        </p:nvPicPr>
        <p:blipFill>
          <a:blip r:embed="rId4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995202" y="9025194"/>
            <a:ext cx="812800" cy="331245"/>
          </a:xfrm>
          <a:prstGeom prst="rect">
            <a:avLst/>
          </a:prstGeom>
        </p:spPr>
      </p:pic>
      <p:pic>
        <p:nvPicPr>
          <p:cNvPr id="16" name="Picture 15">
            <a:hlinkClick r:id="rId46"/>
            <a:extLst>
              <a:ext uri="{FF2B5EF4-FFF2-40B4-BE49-F238E27FC236}">
                <a16:creationId xmlns:a16="http://schemas.microsoft.com/office/drawing/2014/main" id="{F0F14436-7C08-64C4-F5A1-26B4766904A0}"/>
              </a:ext>
            </a:extLst>
          </p:cNvPr>
          <p:cNvPicPr>
            <a:picLocks noChangeAspect="1"/>
          </p:cNvPicPr>
          <p:nvPr/>
        </p:nvPicPr>
        <p:blipFill>
          <a:blip r:embed="rId4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52160" y="6399103"/>
            <a:ext cx="1305233" cy="268868"/>
          </a:xfrm>
          <a:prstGeom prst="rect">
            <a:avLst/>
          </a:prstGeom>
        </p:spPr>
      </p:pic>
      <p:pic>
        <p:nvPicPr>
          <p:cNvPr id="17" name="Picture 16">
            <a:hlinkClick r:id="rId9"/>
            <a:extLst>
              <a:ext uri="{FF2B5EF4-FFF2-40B4-BE49-F238E27FC236}">
                <a16:creationId xmlns:a16="http://schemas.microsoft.com/office/drawing/2014/main" id="{49ACD1A8-A40B-5219-E598-EE7CA6AAE168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6175" y="2897070"/>
            <a:ext cx="671898" cy="253977"/>
          </a:xfrm>
          <a:prstGeom prst="rect">
            <a:avLst/>
          </a:prstGeom>
        </p:spPr>
      </p:pic>
      <p:sp>
        <p:nvSpPr>
          <p:cNvPr id="119" name="TextBox 118">
            <a:extLst>
              <a:ext uri="{FF2B5EF4-FFF2-40B4-BE49-F238E27FC236}">
                <a16:creationId xmlns:a16="http://schemas.microsoft.com/office/drawing/2014/main" id="{4CA9BCC2-B034-7BE7-ABB8-9ACA64B7F8E9}"/>
              </a:ext>
            </a:extLst>
          </p:cNvPr>
          <p:cNvSpPr txBox="1"/>
          <p:nvPr/>
        </p:nvSpPr>
        <p:spPr>
          <a:xfrm>
            <a:off x="443052" y="9522865"/>
            <a:ext cx="300203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i="1">
                <a:solidFill>
                  <a:srgbClr val="1B1464"/>
                </a:solidFill>
                <a:latin typeface="Helvetica" pitchFamily="2" charset="0"/>
              </a:rPr>
              <a:t>Companies shown above represent a sampling </a:t>
            </a:r>
            <a:endParaRPr kumimoji="0" lang="en-US" sz="80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</a:endParaRPr>
          </a:p>
        </p:txBody>
      </p:sp>
      <p:pic>
        <p:nvPicPr>
          <p:cNvPr id="2050" name="Picture 2" descr="Overview | Nexxen International">
            <a:hlinkClick r:id="rId48"/>
            <a:extLst>
              <a:ext uri="{FF2B5EF4-FFF2-40B4-BE49-F238E27FC236}">
                <a16:creationId xmlns:a16="http://schemas.microsoft.com/office/drawing/2014/main" id="{1347879B-D0F5-36BF-9CF0-1C9FA18AE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86154" y="6424442"/>
            <a:ext cx="717360" cy="175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E39EC82-6F90-8770-34E1-9BDA8715E8AE}"/>
              </a:ext>
            </a:extLst>
          </p:cNvPr>
          <p:cNvPicPr>
            <a:picLocks noChangeAspect="1"/>
          </p:cNvPicPr>
          <p:nvPr/>
        </p:nvPicPr>
        <p:blipFill>
          <a:blip r:embed="rId5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064851" y="9069766"/>
            <a:ext cx="875085" cy="22550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441B1E3-814A-5BC8-CDC4-FE2363362674}"/>
              </a:ext>
            </a:extLst>
          </p:cNvPr>
          <p:cNvPicPr>
            <a:picLocks noChangeAspect="1"/>
          </p:cNvPicPr>
          <p:nvPr/>
        </p:nvPicPr>
        <p:blipFill>
          <a:blip r:embed="rId5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47791" y="6250363"/>
            <a:ext cx="948033" cy="38926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BEC20B4-9289-B7F2-0ED3-52B826443658}"/>
              </a:ext>
            </a:extLst>
          </p:cNvPr>
          <p:cNvPicPr>
            <a:picLocks noChangeAspect="1"/>
          </p:cNvPicPr>
          <p:nvPr/>
        </p:nvPicPr>
        <p:blipFill>
          <a:blip r:embed="rId5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164319" y="8970117"/>
            <a:ext cx="1026433" cy="28633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3E3FE87-65CB-09FE-0FAA-C1FCF087CA85}"/>
              </a:ext>
            </a:extLst>
          </p:cNvPr>
          <p:cNvPicPr>
            <a:picLocks noChangeAspect="1"/>
          </p:cNvPicPr>
          <p:nvPr/>
        </p:nvPicPr>
        <p:blipFill>
          <a:blip r:embed="rId53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" t="2905" r="776" b="11157"/>
          <a:stretch>
            <a:fillRect/>
          </a:stretch>
        </p:blipFill>
        <p:spPr bwMode="auto">
          <a:xfrm>
            <a:off x="0" y="0"/>
            <a:ext cx="7772400" cy="108514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C93AA48-0045-B57A-F19F-2856F8597372}"/>
              </a:ext>
            </a:extLst>
          </p:cNvPr>
          <p:cNvSpPr txBox="1"/>
          <p:nvPr/>
        </p:nvSpPr>
        <p:spPr>
          <a:xfrm>
            <a:off x="448821" y="1609167"/>
            <a:ext cx="69244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i="1">
                <a:solidFill>
                  <a:srgbClr val="1B1464"/>
                </a:solidFill>
                <a:latin typeface="Helvetica" pitchFamily="2" charset="0"/>
              </a:rPr>
              <a:t>The Programmatic TV ecosystem is comprised of many tools, platforms and solutions that enable marketers to access Premium TV inventory in an automated way.</a:t>
            </a:r>
          </a:p>
        </p:txBody>
      </p:sp>
    </p:spTree>
    <p:extLst>
      <p:ext uri="{BB962C8B-B14F-4D97-AF65-F5344CB8AC3E}">
        <p14:creationId xmlns:p14="http://schemas.microsoft.com/office/powerpoint/2010/main" val="1981329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2445B45-1538-51FD-8518-5B550142CCF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32428" y="655176"/>
            <a:ext cx="931176" cy="39984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2D2FA22-7470-EF5D-D6B0-C3ED0C5569B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0" y="9708293"/>
            <a:ext cx="7772400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699DAEAD-0B90-A550-FF60-18617EB2E959}"/>
              </a:ext>
            </a:extLst>
          </p:cNvPr>
          <p:cNvSpPr txBox="1">
            <a:spLocks/>
          </p:cNvSpPr>
          <p:nvPr/>
        </p:nvSpPr>
        <p:spPr>
          <a:xfrm>
            <a:off x="81003" y="9784342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E36E818-4904-4E0F-7137-773AED987F0E}"/>
              </a:ext>
            </a:extLst>
          </p:cNvPr>
          <p:cNvSpPr/>
          <p:nvPr/>
        </p:nvSpPr>
        <p:spPr>
          <a:xfrm>
            <a:off x="887490" y="9775499"/>
            <a:ext cx="59974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0D3050B-CE28-5900-CF11-4D159C24B5F2}"/>
              </a:ext>
            </a:extLst>
          </p:cNvPr>
          <p:cNvSpPr txBox="1"/>
          <p:nvPr/>
        </p:nvSpPr>
        <p:spPr>
          <a:xfrm>
            <a:off x="696873" y="7284781"/>
            <a:ext cx="6391707" cy="21495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About VAB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/>
              <a:ea typeface="Times New Roman" panose="02020603050405020304" pitchFamily="18" charset="0"/>
              <a:cs typeface="Times New Roman"/>
            </a:endParaRP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VAB</a:t>
            </a:r>
            <a:r>
              <a:rPr lang="en-US" sz="1200">
                <a:solidFill>
                  <a:srgbClr val="002060"/>
                </a:solidFill>
                <a:latin typeface="Helvetica"/>
                <a:ea typeface="Times New Roman" panose="02020603050405020304" pitchFamily="18" charset="0"/>
                <a:cs typeface="Times New Roman"/>
              </a:rPr>
              <a:t> plays a dual role in the video advertising industry. We are leading the change to bring about a more innovative and transparent marketplace. We also provide the insights and thought leadership that enables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marketers to </a:t>
            </a:r>
            <a:r>
              <a:rPr lang="en-US" sz="1200">
                <a:solidFill>
                  <a:srgbClr val="002060"/>
                </a:solidFill>
                <a:latin typeface="Helvetica"/>
                <a:ea typeface="Times New Roman" panose="02020603050405020304" pitchFamily="18" charset="0"/>
                <a:cs typeface="Times New Roman"/>
              </a:rPr>
              <a:t>develop business-driving marketing strategies.</a:t>
            </a:r>
            <a:endParaRPr lang="en-US" sz="1200">
              <a:solidFill>
                <a:srgbClr val="002060"/>
              </a:solidFill>
              <a:latin typeface="Helvetica" panose="020B0403020202020204" pitchFamily="34" charset="0"/>
              <a:ea typeface="Times New Roman" panose="02020603050405020304" pitchFamily="18" charset="0"/>
              <a:cs typeface="Helvetica" panose="020B0403020202020204" pitchFamily="34" charset="0"/>
            </a:endParaRPr>
          </a:p>
          <a:p>
            <a:pPr>
              <a:defRPr/>
            </a:pPr>
            <a:endParaRPr lang="en-US" sz="12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Times New Roman"/>
            </a:endParaRP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Drawing on our marketing expertise, we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simplify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 the complexities in our industry and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Helvetica"/>
              </a:rPr>
              <a:t>discover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 new insights that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transform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 the way marketers look at their media strategy.</a:t>
            </a:r>
            <a:r>
              <a:rPr lang="en-US" sz="1200">
                <a:solidFill>
                  <a:srgbClr val="1F1A62"/>
                </a:solidFill>
                <a:latin typeface="Helvetica"/>
                <a:ea typeface="Times New Roman" panose="02020603050405020304" pitchFamily="18" charset="0"/>
                <a:cs typeface="Times New Roman"/>
              </a:rPr>
              <a:t>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We are committed to your business growth and proud to offer VAB members, brand marketers and agencies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complimentary access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to our continuously-growing Insights library.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Get immediate access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at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/>
                <a:ea typeface="Times New Roman" panose="02020603050405020304" pitchFamily="18" charset="0"/>
                <a:cs typeface="Times New Roman"/>
              </a:rPr>
              <a:t>theVAB.com.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/>
              <a:ea typeface="Times New Roman" panose="02020603050405020304" pitchFamily="18" charset="0"/>
              <a:cs typeface="Times New Roman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D194DFD-04D6-1BDD-79F1-91879C12028B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" t="2905" r="776" b="11157"/>
          <a:stretch>
            <a:fillRect/>
          </a:stretch>
        </p:blipFill>
        <p:spPr bwMode="auto">
          <a:xfrm>
            <a:off x="0" y="0"/>
            <a:ext cx="7772400" cy="1085148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Text Box 10">
            <a:extLst>
              <a:ext uri="{FF2B5EF4-FFF2-40B4-BE49-F238E27FC236}">
                <a16:creationId xmlns:a16="http://schemas.microsoft.com/office/drawing/2014/main" id="{45E45560-110C-A2CB-AF7D-04C4A94CD209}"/>
              </a:ext>
            </a:extLst>
          </p:cNvPr>
          <p:cNvSpPr txBox="1"/>
          <p:nvPr/>
        </p:nvSpPr>
        <p:spPr>
          <a:xfrm>
            <a:off x="394334" y="1405486"/>
            <a:ext cx="2755265" cy="151043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A4107DD-AC67-B663-3EC4-F62176D5F4F6}"/>
              </a:ext>
            </a:extLst>
          </p:cNvPr>
          <p:cNvSpPr txBox="1"/>
          <p:nvPr/>
        </p:nvSpPr>
        <p:spPr>
          <a:xfrm>
            <a:off x="691268" y="1301599"/>
            <a:ext cx="6816844" cy="89550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1B1464"/>
                </a:solidFill>
                <a:latin typeface="Helvetica"/>
                <a:ea typeface="Calibri"/>
                <a:cs typeface="Times New Roman"/>
              </a:rPr>
              <a:t>Want to learn more about Programmatic TV? </a:t>
            </a:r>
          </a:p>
          <a:p>
            <a:pPr marL="0" marR="0" lvl="0" indent="0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US" sz="2000" b="1" dirty="0">
              <a:solidFill>
                <a:srgbClr val="00BFF2"/>
              </a:solidFill>
              <a:latin typeface="Helvetica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8" name="Picture 37">
            <a:hlinkClick r:id="rId5"/>
            <a:extLst>
              <a:ext uri="{FF2B5EF4-FFF2-40B4-BE49-F238E27FC236}">
                <a16:creationId xmlns:a16="http://schemas.microsoft.com/office/drawing/2014/main" id="{2F58E63F-3CBC-C637-EF7A-AA26029AB4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2389" y="2108214"/>
            <a:ext cx="3595539" cy="4789445"/>
          </a:xfrm>
          <a:prstGeom prst="rect">
            <a:avLst/>
          </a:prstGeom>
          <a:ln>
            <a:solidFill>
              <a:srgbClr val="1B1464"/>
            </a:solidFill>
          </a:ln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5457E785-4CF5-42F4-5B1D-CB06C9AA5A61}"/>
              </a:ext>
            </a:extLst>
          </p:cNvPr>
          <p:cNvSpPr txBox="1"/>
          <p:nvPr/>
        </p:nvSpPr>
        <p:spPr>
          <a:xfrm>
            <a:off x="4922205" y="3068754"/>
            <a:ext cx="2291923" cy="2441759"/>
          </a:xfrm>
          <a:prstGeom prst="rect">
            <a:avLst/>
          </a:prstGeom>
          <a:solidFill>
            <a:srgbClr val="E2E8F0"/>
          </a:solidFill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1B1464"/>
                </a:solidFill>
                <a:latin typeface="Helvetica"/>
                <a:ea typeface="Calibri"/>
                <a:cs typeface="Times New Roman"/>
              </a:rPr>
              <a:t>Plus, visit our </a:t>
            </a:r>
            <a:r>
              <a:rPr lang="en-US" b="1" dirty="0">
                <a:solidFill>
                  <a:srgbClr val="00BFF2"/>
                </a:solidFill>
                <a:latin typeface="Helvetica"/>
                <a:ea typeface="Calibri"/>
                <a:cs typeface="Times New Roman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Advertising Essentials page</a:t>
            </a:r>
            <a:r>
              <a:rPr lang="en-US" b="1" dirty="0">
                <a:solidFill>
                  <a:srgbClr val="1B1464"/>
                </a:solidFill>
                <a:latin typeface="Helvetica"/>
                <a:ea typeface="Calibri"/>
                <a:cs typeface="Times New Roman"/>
              </a:rPr>
              <a:t> to view our full library of overviews and glossaries on a variety of industry topics.</a:t>
            </a:r>
          </a:p>
        </p:txBody>
      </p:sp>
      <p:sp>
        <p:nvSpPr>
          <p:cNvPr id="3" name="Rectangle: Rounded Corners 2">
            <a:hlinkClick r:id="rId5"/>
            <a:extLst>
              <a:ext uri="{FF2B5EF4-FFF2-40B4-BE49-F238E27FC236}">
                <a16:creationId xmlns:a16="http://schemas.microsoft.com/office/drawing/2014/main" id="{3A43F85A-C757-B065-9FCB-1DA80D8E5B64}"/>
              </a:ext>
            </a:extLst>
          </p:cNvPr>
          <p:cNvSpPr/>
          <p:nvPr/>
        </p:nvSpPr>
        <p:spPr>
          <a:xfrm>
            <a:off x="4918820" y="2107140"/>
            <a:ext cx="2292467" cy="697972"/>
          </a:xfrm>
          <a:prstGeom prst="roundRect">
            <a:avLst>
              <a:gd name="adj" fmla="val 26344"/>
            </a:avLst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Helvetica"/>
                <a:cs typeface="Helvetic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DOWNLOAD THE FULL GUIDE</a:t>
            </a:r>
            <a:endParaRPr lang="en-US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082566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  <SharedWithUsers xmlns="8ffbcc2d-a520-42b9-8ca7-e090664160a6">
      <UserInfo>
        <DisplayName>SharingLinks.7fb9f1b5-8697-4a64-ab15-5bb9f61bd31e.OrganizationView.a55cea2c-1ae5-4cc6-b7e0-650f64af9aa5</DisplayName>
        <AccountId>43</AccountId>
        <AccountType/>
      </UserInfo>
      <UserInfo>
        <DisplayName>Karolina Guillen</DisplayName>
        <AccountId>13</AccountId>
        <AccountType/>
      </UserInfo>
      <UserInfo>
        <DisplayName>NT Service\spsearch</DisplayName>
        <AccountId>10</AccountId>
        <AccountType/>
      </UserInfo>
      <UserInfo>
        <DisplayName>SharingLinks.55a1fa37-ccbb-48fc-b209-8844d7f61e3a.OrganizationView.fa707f90-5c0d-41c0-82e8-c03df74a1eb6</DisplayName>
        <AccountId>38</AccountId>
        <AccountType/>
      </UserInfo>
      <UserInfo>
        <DisplayName>SharingLinks.4e357fad-c9ae-4aa7-a63b-c7d5d26539c4.OrganizationView.3afc5151-c93d-4ede-8bc4-696ba6e4f173</DisplayName>
        <AccountId>93</AccountId>
        <AccountType/>
      </UserInfo>
      <UserInfo>
        <DisplayName>SharingLinks.89057816-0fd6-4a41-8a7d-e3d636c8125e.OrganizationEdit.164e064d-39d1-4e1d-a749-7e6e988230c1</DisplayName>
        <AccountId>144</AccountId>
        <AccountType/>
      </UserInfo>
      <UserInfo>
        <DisplayName>SharingLinks.13f8ced9-eafd-4a1b-a3a1-1ffb6fa3c2e7.OrganizationView.2f72f412-16ab-4470-bcf1-b07096a748bd</DisplayName>
        <AccountId>63</AccountId>
        <AccountType/>
      </UserInfo>
      <UserInfo>
        <DisplayName>SharingLinks.2e9d2810-3db0-485c-b9d4-3bfcfd8c185a.OrganizationEdit.2e2a1173-6f79-443b-a448-d1411d334e2a</DisplayName>
        <AccountId>158</AccountId>
        <AccountType/>
      </UserInfo>
      <UserInfo>
        <DisplayName>SharingLinks.a3b83884-8db1-4ed1-b0c7-1c6ae0fbfd88.OrganizationEdit.df694480-3131-4d8d-93d0-3e91ad3d12fa</DisplayName>
        <AccountId>117</AccountId>
        <AccountType/>
      </UserInfo>
      <UserInfo>
        <DisplayName>SharingLinks.a3cb4bf3-4487-4edf-8ab8-60dcd8ddb7a8.OrganizationEdit.d86edbfe-f2b6-4198-b3e4-e00b3295cc9c</DisplayName>
        <AccountId>39</AccountId>
        <AccountType/>
      </UserInfo>
      <UserInfo>
        <DisplayName>SharingLinks.9cf7a63f-f2d7-4c79-8ea5-ed70795b0f14.OrganizationEdit.4cd78f1f-0e1e-41e2-b2c4-f4d5350244c0</DisplayName>
        <AccountId>143</AccountId>
        <AccountType/>
      </UserInfo>
      <UserInfo>
        <DisplayName>Jason Wiese</DisplayName>
        <AccountId>15</AccountId>
        <AccountType/>
      </UserInfo>
      <UserInfo>
        <DisplayName>Benjamin Vandegrift</DisplayName>
        <AccountId>9</AccountId>
        <AccountType/>
      </UserInfo>
      <UserInfo>
        <DisplayName>Reed Kiely</DisplayName>
        <AccountId>22</AccountId>
        <AccountType/>
      </UserInfo>
      <UserInfo>
        <DisplayName>Dylan Breger</DisplayName>
        <AccountId>21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AB75F6-E61E-4CDC-A225-86ECA2214DE3}">
  <ds:schemaRefs>
    <ds:schemaRef ds:uri="8ffbcc2d-a520-42b9-8ca7-e090664160a6"/>
    <ds:schemaRef ds:uri="97cdb7a3-d8d8-4d5a-8559-ae518cf29f49"/>
    <ds:schemaRef ds:uri="9f6166fe-9f5b-43aa-b8a9-b4d7ad530bda"/>
    <ds:schemaRef ds:uri="a86b28e8-29a6-4ab8-af18-2a7f61acfad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4FBB092-9C9B-4261-8011-FFB240A704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92597D-DA30-4F99-B4EF-133AFBBF6940}">
  <ds:schemaRefs>
    <ds:schemaRef ds:uri="8ffbcc2d-a520-42b9-8ca7-e090664160a6"/>
    <ds:schemaRef ds:uri="97cdb7a3-d8d8-4d5a-8559-ae518cf29f4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430</Words>
  <Application>Microsoft Office PowerPoint</Application>
  <PresentationFormat>Custom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Helvetica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Montner Dixon</dc:creator>
  <cp:lastModifiedBy>Dylan Breger</cp:lastModifiedBy>
  <cp:revision>2</cp:revision>
  <cp:lastPrinted>2024-02-07T15:50:17Z</cp:lastPrinted>
  <dcterms:created xsi:type="dcterms:W3CDTF">2023-02-03T16:10:38Z</dcterms:created>
  <dcterms:modified xsi:type="dcterms:W3CDTF">2025-09-17T20:53:09Z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  <property fmtid="{D5CDD505-2E9C-101B-9397-08002B2CF9AE}" pid="4" name="MSIP_Label_15652fe2-2b59-4d95-925c-ee86d789ff67_Enabled">
    <vt:lpwstr>true</vt:lpwstr>
  </property>
  <property fmtid="{D5CDD505-2E9C-101B-9397-08002B2CF9AE}" pid="5" name="MSIP_Label_15652fe2-2b59-4d95-925c-ee86d789ff67_SetDate">
    <vt:lpwstr>2024-08-22T17:32:36Z</vt:lpwstr>
  </property>
  <property fmtid="{D5CDD505-2E9C-101B-9397-08002B2CF9AE}" pid="6" name="MSIP_Label_15652fe2-2b59-4d95-925c-ee86d789ff67_Method">
    <vt:lpwstr>Privileged</vt:lpwstr>
  </property>
  <property fmtid="{D5CDD505-2E9C-101B-9397-08002B2CF9AE}" pid="7" name="MSIP_Label_15652fe2-2b59-4d95-925c-ee86d789ff67_Name">
    <vt:lpwstr>Confidential (C)</vt:lpwstr>
  </property>
  <property fmtid="{D5CDD505-2E9C-101B-9397-08002B2CF9AE}" pid="8" name="MSIP_Label_15652fe2-2b59-4d95-925c-ee86d789ff67_SiteId">
    <vt:lpwstr>906aefe9-76a7-4f65-b82d-5ec20775d5aa</vt:lpwstr>
  </property>
  <property fmtid="{D5CDD505-2E9C-101B-9397-08002B2CF9AE}" pid="9" name="MSIP_Label_15652fe2-2b59-4d95-925c-ee86d789ff67_ActionId">
    <vt:lpwstr>a562cdfb-7c27-4639-93a3-125db3e6dcb6</vt:lpwstr>
  </property>
  <property fmtid="{D5CDD505-2E9C-101B-9397-08002B2CF9AE}" pid="10" name="MSIP_Label_15652fe2-2b59-4d95-925c-ee86d789ff67_ContentBits">
    <vt:lpwstr>0</vt:lpwstr>
  </property>
</Properties>
</file>