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27" r:id="rId5"/>
    <p:sldMasterId id="2147483752" r:id="rId6"/>
    <p:sldMasterId id="2147483765" r:id="rId7"/>
  </p:sldMasterIdLst>
  <p:notesMasterIdLst>
    <p:notesMasterId r:id="rId23"/>
  </p:notesMasterIdLst>
  <p:sldIdLst>
    <p:sldId id="2146846562" r:id="rId8"/>
    <p:sldId id="2147376627" r:id="rId9"/>
    <p:sldId id="2147376613" r:id="rId10"/>
    <p:sldId id="2147376617" r:id="rId11"/>
    <p:sldId id="2146846032" r:id="rId12"/>
    <p:sldId id="2146846025" r:id="rId13"/>
    <p:sldId id="2147376624" r:id="rId14"/>
    <p:sldId id="2146846530" r:id="rId15"/>
    <p:sldId id="2146846233" r:id="rId16"/>
    <p:sldId id="2147376619" r:id="rId17"/>
    <p:sldId id="2147376620" r:id="rId18"/>
    <p:sldId id="2147376575" r:id="rId19"/>
    <p:sldId id="2147376626" r:id="rId20"/>
    <p:sldId id="2147376629" r:id="rId21"/>
    <p:sldId id="2146846416" r:id="rId2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4001F-98D2-AF68-925B-F4D39E797894}" name="Jason Wiese" initials="J" userId="S::jasonw@thevab.com::4bff8d5b-7de6-4655-b397-69b0afc81113" providerId="AD"/>
  <p188:author id="{41E8424B-45FD-3ECB-0948-723F916FFB79}" name="Danielle Delauro" initials="DD" userId="S::danielled@thevab.com::79c3a64d-209a-45df-902b-7cba6cccfd68" providerId="AD"/>
  <p188:author id="{A5C48789-DAFD-4389-7A87-B92CBB8A351A}" name="Reed Kiely" initials="RK" userId="S::reedk@thevab.com::768be38e-2fb5-40ce-925d-bd8e9d9e3c31" providerId="AD"/>
  <p188:author id="{F0141AB7-7F25-3C16-C77D-5FEA2DA4B116}" name="Karolina Guillen" initials="KG" userId="S::karolinaG@thevab.com::c1c08796-a0be-47c6-af52-5d31fd96ec50" providerId="AD"/>
  <p188:author id="{354469C2-12DD-47ED-A3FF-6CD90C8AF6AE}" name="Kailyn Hartmann" initials="" userId="S::Kailynh@thevab.com::8b42c5e5-9ec8-46fd-a4ed-f96c0879c9aa" providerId="AD"/>
  <p188:author id="{40CDBCD8-5C78-F3A3-F41F-DA4694EE60DF}" name="Kaileen Cain" initials="KC" userId="S::KaileenC@thevab.com::21167d2d-fdf2-4320-ae3a-272888c89590" providerId="AD"/>
  <p188:author id="{21855EDF-F9CE-3B66-C6A5-06158391F461}" name="Leah Montner Dixon" initials="LMD" userId="S::leahm@thevab.com::d5b2ae9e-9213-4442-b7df-4db8cbe51e5d" providerId="AD"/>
  <p188:author id="{FCE3F7EB-DC72-F237-D662-44918D558BC7}" name="Benjamin Vandegrift" initials="BV" userId="S::benjaminv@thevab.com::2e5c2a8a-c606-4888-a2a6-2a14dfaa97a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C3AE4"/>
    <a:srgbClr val="AFC0D0"/>
    <a:srgbClr val="CED8E4"/>
    <a:srgbClr val="E2E8F1"/>
    <a:srgbClr val="FF6E30"/>
    <a:srgbClr val="ED3C8D"/>
    <a:srgbClr val="1B1464"/>
    <a:srgbClr val="4EBEA4"/>
    <a:srgbClr val="00BFF2"/>
    <a:srgbClr val="E2E8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9B8CA-7E45-4F75-8266-777EFDBD67CF}" v="19" dt="2025-05-13T15:51:20.6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leen Cain" userId="21167d2d-fdf2-4320-ae3a-272888c89590" providerId="ADAL" clId="{A59337E8-64C5-4F9B-BDA4-D874372A3AF9}"/>
    <pc:docChg chg="custSel modSld">
      <pc:chgData name="Kaileen Cain" userId="21167d2d-fdf2-4320-ae3a-272888c89590" providerId="ADAL" clId="{A59337E8-64C5-4F9B-BDA4-D874372A3AF9}" dt="2025-04-04T21:10:35.001" v="34" actId="478"/>
      <pc:docMkLst>
        <pc:docMk/>
      </pc:docMkLst>
      <pc:sldChg chg="addSp modSp mod">
        <pc:chgData name="Kaileen Cain" userId="21167d2d-fdf2-4320-ae3a-272888c89590" providerId="ADAL" clId="{A59337E8-64C5-4F9B-BDA4-D874372A3AF9}" dt="2025-04-04T20:40:51.489" v="27" actId="1076"/>
        <pc:sldMkLst>
          <pc:docMk/>
          <pc:sldMk cId="4074803006" sldId="2146846562"/>
        </pc:sldMkLst>
        <pc:picChg chg="mod modCrop">
          <ac:chgData name="Kaileen Cain" userId="21167d2d-fdf2-4320-ae3a-272888c89590" providerId="ADAL" clId="{A59337E8-64C5-4F9B-BDA4-D874372A3AF9}" dt="2025-04-04T20:32:01.780" v="19" actId="18131"/>
          <ac:picMkLst>
            <pc:docMk/>
            <pc:sldMk cId="4074803006" sldId="2146846562"/>
            <ac:picMk id="28" creationId="{31C4520A-36E9-BDCD-C2DB-FC38A3199E4A}"/>
          </ac:picMkLst>
        </pc:picChg>
      </pc:sldChg>
      <pc:sldChg chg="addSp delSp modSp mod">
        <pc:chgData name="Kaileen Cain" userId="21167d2d-fdf2-4320-ae3a-272888c89590" providerId="ADAL" clId="{A59337E8-64C5-4F9B-BDA4-D874372A3AF9}" dt="2025-04-04T21:10:35.001" v="34" actId="478"/>
        <pc:sldMkLst>
          <pc:docMk/>
          <pc:sldMk cId="5897358" sldId="2147376627"/>
        </pc:sldMkLst>
        <pc:picChg chg="mod modCrop">
          <ac:chgData name="Kaileen Cain" userId="21167d2d-fdf2-4320-ae3a-272888c89590" providerId="ADAL" clId="{A59337E8-64C5-4F9B-BDA4-D874372A3AF9}" dt="2025-04-04T21:09:22.140" v="32" actId="18131"/>
          <ac:picMkLst>
            <pc:docMk/>
            <pc:sldMk cId="5897358" sldId="2147376627"/>
            <ac:picMk id="7" creationId="{A2822692-987F-87DD-EDBF-2C776254A4E1}"/>
          </ac:picMkLst>
        </pc:picChg>
      </pc:sldChg>
    </pc:docChg>
  </pc:docChgLst>
  <pc:docChgLst>
    <pc:chgData name="Jason Wiese" userId="4bff8d5b-7de6-4655-b397-69b0afc81113" providerId="ADAL" clId="{D8F029E8-E052-4549-AAC1-BD3E27E8C377}"/>
    <pc:docChg chg="undo custSel delSld modSld sldOrd delMainMaster">
      <pc:chgData name="Jason Wiese" userId="4bff8d5b-7de6-4655-b397-69b0afc81113" providerId="ADAL" clId="{D8F029E8-E052-4549-AAC1-BD3E27E8C377}" dt="2025-03-04T22:04:26.470" v="116" actId="47"/>
      <pc:docMkLst>
        <pc:docMk/>
      </pc:docMkLst>
      <pc:sldChg chg="addSp modSp">
        <pc:chgData name="Jason Wiese" userId="4bff8d5b-7de6-4655-b397-69b0afc81113" providerId="ADAL" clId="{D8F029E8-E052-4549-AAC1-BD3E27E8C377}" dt="2025-03-04T21:31:36.200" v="106"/>
        <pc:sldMkLst>
          <pc:docMk/>
          <pc:sldMk cId="2505657519" sldId="256"/>
        </pc:sldMkLst>
      </pc:sldChg>
      <pc:sldChg chg="del">
        <pc:chgData name="Jason Wiese" userId="4bff8d5b-7de6-4655-b397-69b0afc81113" providerId="ADAL" clId="{D8F029E8-E052-4549-AAC1-BD3E27E8C377}" dt="2025-03-04T21:31:46.509" v="109" actId="47"/>
        <pc:sldMkLst>
          <pc:docMk/>
          <pc:sldMk cId="3318646126" sldId="2144327882"/>
        </pc:sldMkLst>
      </pc:sldChg>
      <pc:sldChg chg="addSp modSp">
        <pc:chgData name="Jason Wiese" userId="4bff8d5b-7de6-4655-b397-69b0afc81113" providerId="ADAL" clId="{D8F029E8-E052-4549-AAC1-BD3E27E8C377}" dt="2025-03-04T21:32:26.607" v="115"/>
        <pc:sldMkLst>
          <pc:docMk/>
          <pc:sldMk cId="3110856516" sldId="2144328304"/>
        </pc:sldMkLst>
      </pc:sldChg>
      <pc:sldChg chg="addSp modSp">
        <pc:chgData name="Jason Wiese" userId="4bff8d5b-7de6-4655-b397-69b0afc81113" providerId="ADAL" clId="{D8F029E8-E052-4549-AAC1-BD3E27E8C377}" dt="2025-03-04T21:31:38.175" v="107"/>
        <pc:sldMkLst>
          <pc:docMk/>
          <pc:sldMk cId="36482014" sldId="2146846037"/>
        </pc:sldMkLst>
      </pc:sldChg>
      <pc:sldChg chg="del">
        <pc:chgData name="Jason Wiese" userId="4bff8d5b-7de6-4655-b397-69b0afc81113" providerId="ADAL" clId="{D8F029E8-E052-4549-AAC1-BD3E27E8C377}" dt="2025-03-04T21:31:46.509" v="109" actId="47"/>
        <pc:sldMkLst>
          <pc:docMk/>
          <pc:sldMk cId="305740021" sldId="2146846040"/>
        </pc:sldMkLst>
      </pc:sldChg>
      <pc:sldChg chg="del">
        <pc:chgData name="Jason Wiese" userId="4bff8d5b-7de6-4655-b397-69b0afc81113" providerId="ADAL" clId="{D8F029E8-E052-4549-AAC1-BD3E27E8C377}" dt="2025-03-04T22:04:26.470" v="116" actId="47"/>
        <pc:sldMkLst>
          <pc:docMk/>
          <pc:sldMk cId="3118991152" sldId="2146846068"/>
        </pc:sldMkLst>
      </pc:sldChg>
      <pc:sldChg chg="del">
        <pc:chgData name="Jason Wiese" userId="4bff8d5b-7de6-4655-b397-69b0afc81113" providerId="ADAL" clId="{D8F029E8-E052-4549-AAC1-BD3E27E8C377}" dt="2025-03-04T21:31:46.509" v="109" actId="47"/>
        <pc:sldMkLst>
          <pc:docMk/>
          <pc:sldMk cId="3141119563" sldId="2146846124"/>
        </pc:sldMkLst>
      </pc:sldChg>
      <pc:sldChg chg="del">
        <pc:chgData name="Jason Wiese" userId="4bff8d5b-7de6-4655-b397-69b0afc81113" providerId="ADAL" clId="{D8F029E8-E052-4549-AAC1-BD3E27E8C377}" dt="2025-03-04T21:29:13.080" v="0" actId="47"/>
        <pc:sldMkLst>
          <pc:docMk/>
          <pc:sldMk cId="886449825" sldId="2146846377"/>
        </pc:sldMkLst>
      </pc:sldChg>
      <pc:sldChg chg="del">
        <pc:chgData name="Jason Wiese" userId="4bff8d5b-7de6-4655-b397-69b0afc81113" providerId="ADAL" clId="{D8F029E8-E052-4549-AAC1-BD3E27E8C377}" dt="2025-03-04T21:31:46.509" v="109" actId="47"/>
        <pc:sldMkLst>
          <pc:docMk/>
          <pc:sldMk cId="2378392058" sldId="2146846431"/>
        </pc:sldMkLst>
      </pc:sldChg>
      <pc:sldChg chg="del">
        <pc:chgData name="Jason Wiese" userId="4bff8d5b-7de6-4655-b397-69b0afc81113" providerId="ADAL" clId="{D8F029E8-E052-4549-AAC1-BD3E27E8C377}" dt="2025-03-04T21:31:46.509" v="109" actId="47"/>
        <pc:sldMkLst>
          <pc:docMk/>
          <pc:sldMk cId="3665627304" sldId="2146846484"/>
        </pc:sldMkLst>
      </pc:sldChg>
      <pc:sldChg chg="del">
        <pc:chgData name="Jason Wiese" userId="4bff8d5b-7de6-4655-b397-69b0afc81113" providerId="ADAL" clId="{D8F029E8-E052-4549-AAC1-BD3E27E8C377}" dt="2025-03-04T21:31:46.509" v="109" actId="47"/>
        <pc:sldMkLst>
          <pc:docMk/>
          <pc:sldMk cId="445332413" sldId="2146846485"/>
        </pc:sldMkLst>
      </pc:sldChg>
      <pc:sldChg chg="modSp mod">
        <pc:chgData name="Jason Wiese" userId="4bff8d5b-7de6-4655-b397-69b0afc81113" providerId="ADAL" clId="{D8F029E8-E052-4549-AAC1-BD3E27E8C377}" dt="2025-03-04T21:30:07.617" v="103" actId="14100"/>
        <pc:sldMkLst>
          <pc:docMk/>
          <pc:sldMk cId="4074803006" sldId="2146846562"/>
        </pc:sldMkLst>
      </pc:sldChg>
      <pc:sldChg chg="del">
        <pc:chgData name="Jason Wiese" userId="4bff8d5b-7de6-4655-b397-69b0afc81113" providerId="ADAL" clId="{D8F029E8-E052-4549-AAC1-BD3E27E8C377}" dt="2025-03-04T21:31:46.509" v="109" actId="47"/>
        <pc:sldMkLst>
          <pc:docMk/>
          <pc:sldMk cId="3931335238" sldId="2146846575"/>
        </pc:sldMkLst>
      </pc:sldChg>
      <pc:sldChg chg="del">
        <pc:chgData name="Jason Wiese" userId="4bff8d5b-7de6-4655-b397-69b0afc81113" providerId="ADAL" clId="{D8F029E8-E052-4549-AAC1-BD3E27E8C377}" dt="2025-03-04T21:31:46.509" v="109" actId="47"/>
        <pc:sldMkLst>
          <pc:docMk/>
          <pc:sldMk cId="1432090481" sldId="2146846608"/>
        </pc:sldMkLst>
      </pc:sldChg>
      <pc:sldChg chg="del">
        <pc:chgData name="Jason Wiese" userId="4bff8d5b-7de6-4655-b397-69b0afc81113" providerId="ADAL" clId="{D8F029E8-E052-4549-AAC1-BD3E27E8C377}" dt="2025-03-04T21:31:46.509" v="109" actId="47"/>
        <pc:sldMkLst>
          <pc:docMk/>
          <pc:sldMk cId="1665130355" sldId="2146846650"/>
        </pc:sldMkLst>
      </pc:sldChg>
      <pc:sldChg chg="del">
        <pc:chgData name="Jason Wiese" userId="4bff8d5b-7de6-4655-b397-69b0afc81113" providerId="ADAL" clId="{D8F029E8-E052-4549-AAC1-BD3E27E8C377}" dt="2025-03-04T21:31:46.509" v="109" actId="47"/>
        <pc:sldMkLst>
          <pc:docMk/>
          <pc:sldMk cId="3171160299" sldId="2146846690"/>
        </pc:sldMkLst>
      </pc:sldChg>
      <pc:sldChg chg="del">
        <pc:chgData name="Jason Wiese" userId="4bff8d5b-7de6-4655-b397-69b0afc81113" providerId="ADAL" clId="{D8F029E8-E052-4549-AAC1-BD3E27E8C377}" dt="2025-03-04T21:31:40.187" v="108" actId="47"/>
        <pc:sldMkLst>
          <pc:docMk/>
          <pc:sldMk cId="2563122531" sldId="2147376344"/>
        </pc:sldMkLst>
      </pc:sldChg>
      <pc:sldChg chg="del">
        <pc:chgData name="Jason Wiese" userId="4bff8d5b-7de6-4655-b397-69b0afc81113" providerId="ADAL" clId="{D8F029E8-E052-4549-AAC1-BD3E27E8C377}" dt="2025-03-04T21:31:46.509" v="109" actId="47"/>
        <pc:sldMkLst>
          <pc:docMk/>
          <pc:sldMk cId="3264343701" sldId="2147376440"/>
        </pc:sldMkLst>
      </pc:sldChg>
      <pc:sldChg chg="del">
        <pc:chgData name="Jason Wiese" userId="4bff8d5b-7de6-4655-b397-69b0afc81113" providerId="ADAL" clId="{D8F029E8-E052-4549-AAC1-BD3E27E8C377}" dt="2025-03-04T21:31:46.509" v="109" actId="47"/>
        <pc:sldMkLst>
          <pc:docMk/>
          <pc:sldMk cId="1721510076" sldId="2147376549"/>
        </pc:sldMkLst>
      </pc:sldChg>
      <pc:sldChg chg="del">
        <pc:chgData name="Jason Wiese" userId="4bff8d5b-7de6-4655-b397-69b0afc81113" providerId="ADAL" clId="{D8F029E8-E052-4549-AAC1-BD3E27E8C377}" dt="2025-03-04T21:31:46.509" v="109" actId="47"/>
        <pc:sldMkLst>
          <pc:docMk/>
          <pc:sldMk cId="3091152708" sldId="2147376550"/>
        </pc:sldMkLst>
      </pc:sldChg>
      <pc:sldChg chg="del">
        <pc:chgData name="Jason Wiese" userId="4bff8d5b-7de6-4655-b397-69b0afc81113" providerId="ADAL" clId="{D8F029E8-E052-4549-AAC1-BD3E27E8C377}" dt="2025-03-04T21:31:46.509" v="109" actId="47"/>
        <pc:sldMkLst>
          <pc:docMk/>
          <pc:sldMk cId="4106773704" sldId="2147376554"/>
        </pc:sldMkLst>
      </pc:sldChg>
      <pc:sldChg chg="del">
        <pc:chgData name="Jason Wiese" userId="4bff8d5b-7de6-4655-b397-69b0afc81113" providerId="ADAL" clId="{D8F029E8-E052-4549-AAC1-BD3E27E8C377}" dt="2025-03-04T21:31:46.509" v="109" actId="47"/>
        <pc:sldMkLst>
          <pc:docMk/>
          <pc:sldMk cId="2736146095" sldId="2147376577"/>
        </pc:sldMkLst>
      </pc:sldChg>
      <pc:sldChg chg="del">
        <pc:chgData name="Jason Wiese" userId="4bff8d5b-7de6-4655-b397-69b0afc81113" providerId="ADAL" clId="{D8F029E8-E052-4549-AAC1-BD3E27E8C377}" dt="2025-03-04T21:31:46.509" v="109" actId="47"/>
        <pc:sldMkLst>
          <pc:docMk/>
          <pc:sldMk cId="847478038" sldId="2147376582"/>
        </pc:sldMkLst>
      </pc:sldChg>
      <pc:sldChg chg="del">
        <pc:chgData name="Jason Wiese" userId="4bff8d5b-7de6-4655-b397-69b0afc81113" providerId="ADAL" clId="{D8F029E8-E052-4549-AAC1-BD3E27E8C377}" dt="2025-03-04T21:31:46.509" v="109" actId="47"/>
        <pc:sldMkLst>
          <pc:docMk/>
          <pc:sldMk cId="3957995223" sldId="2147376584"/>
        </pc:sldMkLst>
      </pc:sldChg>
      <pc:sldChg chg="del">
        <pc:chgData name="Jason Wiese" userId="4bff8d5b-7de6-4655-b397-69b0afc81113" providerId="ADAL" clId="{D8F029E8-E052-4549-AAC1-BD3E27E8C377}" dt="2025-03-04T21:31:46.509" v="109" actId="47"/>
        <pc:sldMkLst>
          <pc:docMk/>
          <pc:sldMk cId="3767786309" sldId="2147376591"/>
        </pc:sldMkLst>
      </pc:sldChg>
      <pc:sldChg chg="del">
        <pc:chgData name="Jason Wiese" userId="4bff8d5b-7de6-4655-b397-69b0afc81113" providerId="ADAL" clId="{D8F029E8-E052-4549-AAC1-BD3E27E8C377}" dt="2025-03-04T21:31:46.509" v="109" actId="47"/>
        <pc:sldMkLst>
          <pc:docMk/>
          <pc:sldMk cId="1265984196" sldId="2147376608"/>
        </pc:sldMkLst>
      </pc:sldChg>
      <pc:sldChg chg="del">
        <pc:chgData name="Jason Wiese" userId="4bff8d5b-7de6-4655-b397-69b0afc81113" providerId="ADAL" clId="{D8F029E8-E052-4549-AAC1-BD3E27E8C377}" dt="2025-03-04T21:31:46.509" v="109" actId="47"/>
        <pc:sldMkLst>
          <pc:docMk/>
          <pc:sldMk cId="1919782425" sldId="2147376610"/>
        </pc:sldMkLst>
      </pc:sldChg>
      <pc:sldChg chg="del">
        <pc:chgData name="Jason Wiese" userId="4bff8d5b-7de6-4655-b397-69b0afc81113" providerId="ADAL" clId="{D8F029E8-E052-4549-AAC1-BD3E27E8C377}" dt="2025-03-04T21:31:46.509" v="109" actId="47"/>
        <pc:sldMkLst>
          <pc:docMk/>
          <pc:sldMk cId="3564454892" sldId="2147376611"/>
        </pc:sldMkLst>
      </pc:sldChg>
      <pc:sldChg chg="del">
        <pc:chgData name="Jason Wiese" userId="4bff8d5b-7de6-4655-b397-69b0afc81113" providerId="ADAL" clId="{D8F029E8-E052-4549-AAC1-BD3E27E8C377}" dt="2025-03-04T21:31:46.509" v="109" actId="47"/>
        <pc:sldMkLst>
          <pc:docMk/>
          <pc:sldMk cId="3607608085" sldId="2147376612"/>
        </pc:sldMkLst>
      </pc:sldChg>
      <pc:sldChg chg="del">
        <pc:chgData name="Jason Wiese" userId="4bff8d5b-7de6-4655-b397-69b0afc81113" providerId="ADAL" clId="{D8F029E8-E052-4549-AAC1-BD3E27E8C377}" dt="2025-03-04T21:31:46.509" v="109" actId="47"/>
        <pc:sldMkLst>
          <pc:docMk/>
          <pc:sldMk cId="1134904026" sldId="2147376616"/>
        </pc:sldMkLst>
      </pc:sldChg>
      <pc:sldChg chg="addSp modSp ord">
        <pc:chgData name="Jason Wiese" userId="4bff8d5b-7de6-4655-b397-69b0afc81113" providerId="ADAL" clId="{D8F029E8-E052-4549-AAC1-BD3E27E8C377}" dt="2025-03-04T21:32:06.432" v="114"/>
        <pc:sldMkLst>
          <pc:docMk/>
          <pc:sldMk cId="4036335843" sldId="2147376620"/>
        </pc:sldMkLst>
      </pc:sldChg>
      <pc:sldChg chg="addSp modSp mod">
        <pc:chgData name="Jason Wiese" userId="4bff8d5b-7de6-4655-b397-69b0afc81113" providerId="ADAL" clId="{D8F029E8-E052-4549-AAC1-BD3E27E8C377}" dt="2025-03-04T21:30:57.921" v="105"/>
        <pc:sldMkLst>
          <pc:docMk/>
          <pc:sldMk cId="154066780" sldId="2147376622"/>
        </pc:sldMkLst>
      </pc:sldChg>
      <pc:sldChg chg="del">
        <pc:chgData name="Jason Wiese" userId="4bff8d5b-7de6-4655-b397-69b0afc81113" providerId="ADAL" clId="{D8F029E8-E052-4549-AAC1-BD3E27E8C377}" dt="2025-03-04T21:31:46.509" v="109" actId="47"/>
        <pc:sldMkLst>
          <pc:docMk/>
          <pc:sldMk cId="3413386946" sldId="2147376625"/>
        </pc:sldMkLst>
      </pc:sldChg>
      <pc:sldMasterChg chg="del delSldLayout">
        <pc:chgData name="Jason Wiese" userId="4bff8d5b-7de6-4655-b397-69b0afc81113" providerId="ADAL" clId="{D8F029E8-E052-4549-AAC1-BD3E27E8C377}" dt="2025-03-04T21:31:46.509" v="109" actId="47"/>
        <pc:sldMasterMkLst>
          <pc:docMk/>
          <pc:sldMasterMk cId="1785702999" sldId="2147483693"/>
        </pc:sldMasterMkLst>
        <pc:sldLayoutChg chg="del">
          <pc:chgData name="Jason Wiese" userId="4bff8d5b-7de6-4655-b397-69b0afc81113" providerId="ADAL" clId="{D8F029E8-E052-4549-AAC1-BD3E27E8C377}" dt="2025-03-04T21:31:46.509" v="109" actId="47"/>
          <pc:sldLayoutMkLst>
            <pc:docMk/>
            <pc:sldMasterMk cId="1785702999" sldId="2147483693"/>
            <pc:sldLayoutMk cId="92299325" sldId="2147483694"/>
          </pc:sldLayoutMkLst>
        </pc:sldLayoutChg>
        <pc:sldLayoutChg chg="del">
          <pc:chgData name="Jason Wiese" userId="4bff8d5b-7de6-4655-b397-69b0afc81113" providerId="ADAL" clId="{D8F029E8-E052-4549-AAC1-BD3E27E8C377}" dt="2025-03-04T21:31:46.509" v="109" actId="47"/>
          <pc:sldLayoutMkLst>
            <pc:docMk/>
            <pc:sldMasterMk cId="1785702999" sldId="2147483693"/>
            <pc:sldLayoutMk cId="1214688551" sldId="2147483695"/>
          </pc:sldLayoutMkLst>
        </pc:sldLayoutChg>
        <pc:sldLayoutChg chg="del">
          <pc:chgData name="Jason Wiese" userId="4bff8d5b-7de6-4655-b397-69b0afc81113" providerId="ADAL" clId="{D8F029E8-E052-4549-AAC1-BD3E27E8C377}" dt="2025-03-04T21:31:46.509" v="109" actId="47"/>
          <pc:sldLayoutMkLst>
            <pc:docMk/>
            <pc:sldMasterMk cId="1785702999" sldId="2147483693"/>
            <pc:sldLayoutMk cId="1569305178" sldId="2147483696"/>
          </pc:sldLayoutMkLst>
        </pc:sldLayoutChg>
        <pc:sldLayoutChg chg="del">
          <pc:chgData name="Jason Wiese" userId="4bff8d5b-7de6-4655-b397-69b0afc81113" providerId="ADAL" clId="{D8F029E8-E052-4549-AAC1-BD3E27E8C377}" dt="2025-03-04T21:31:46.509" v="109" actId="47"/>
          <pc:sldLayoutMkLst>
            <pc:docMk/>
            <pc:sldMasterMk cId="1785702999" sldId="2147483693"/>
            <pc:sldLayoutMk cId="3264412075" sldId="2147483697"/>
          </pc:sldLayoutMkLst>
        </pc:sldLayoutChg>
        <pc:sldLayoutChg chg="del">
          <pc:chgData name="Jason Wiese" userId="4bff8d5b-7de6-4655-b397-69b0afc81113" providerId="ADAL" clId="{D8F029E8-E052-4549-AAC1-BD3E27E8C377}" dt="2025-03-04T21:31:46.509" v="109" actId="47"/>
          <pc:sldLayoutMkLst>
            <pc:docMk/>
            <pc:sldMasterMk cId="1785702999" sldId="2147483693"/>
            <pc:sldLayoutMk cId="456446264" sldId="2147483698"/>
          </pc:sldLayoutMkLst>
        </pc:sldLayoutChg>
        <pc:sldLayoutChg chg="del">
          <pc:chgData name="Jason Wiese" userId="4bff8d5b-7de6-4655-b397-69b0afc81113" providerId="ADAL" clId="{D8F029E8-E052-4549-AAC1-BD3E27E8C377}" dt="2025-03-04T21:31:46.509" v="109" actId="47"/>
          <pc:sldLayoutMkLst>
            <pc:docMk/>
            <pc:sldMasterMk cId="1785702999" sldId="2147483693"/>
            <pc:sldLayoutMk cId="414352794" sldId="2147483699"/>
          </pc:sldLayoutMkLst>
        </pc:sldLayoutChg>
        <pc:sldLayoutChg chg="del">
          <pc:chgData name="Jason Wiese" userId="4bff8d5b-7de6-4655-b397-69b0afc81113" providerId="ADAL" clId="{D8F029E8-E052-4549-AAC1-BD3E27E8C377}" dt="2025-03-04T21:31:46.509" v="109" actId="47"/>
          <pc:sldLayoutMkLst>
            <pc:docMk/>
            <pc:sldMasterMk cId="1785702999" sldId="2147483693"/>
            <pc:sldLayoutMk cId="1696820772" sldId="2147483700"/>
          </pc:sldLayoutMkLst>
        </pc:sldLayoutChg>
        <pc:sldLayoutChg chg="del">
          <pc:chgData name="Jason Wiese" userId="4bff8d5b-7de6-4655-b397-69b0afc81113" providerId="ADAL" clId="{D8F029E8-E052-4549-AAC1-BD3E27E8C377}" dt="2025-03-04T21:31:46.509" v="109" actId="47"/>
          <pc:sldLayoutMkLst>
            <pc:docMk/>
            <pc:sldMasterMk cId="1785702999" sldId="2147483693"/>
            <pc:sldLayoutMk cId="1467585181" sldId="2147483701"/>
          </pc:sldLayoutMkLst>
        </pc:sldLayoutChg>
        <pc:sldLayoutChg chg="del">
          <pc:chgData name="Jason Wiese" userId="4bff8d5b-7de6-4655-b397-69b0afc81113" providerId="ADAL" clId="{D8F029E8-E052-4549-AAC1-BD3E27E8C377}" dt="2025-03-04T21:31:46.509" v="109" actId="47"/>
          <pc:sldLayoutMkLst>
            <pc:docMk/>
            <pc:sldMasterMk cId="1785702999" sldId="2147483693"/>
            <pc:sldLayoutMk cId="4099777440" sldId="2147483702"/>
          </pc:sldLayoutMkLst>
        </pc:sldLayoutChg>
        <pc:sldLayoutChg chg="del">
          <pc:chgData name="Jason Wiese" userId="4bff8d5b-7de6-4655-b397-69b0afc81113" providerId="ADAL" clId="{D8F029E8-E052-4549-AAC1-BD3E27E8C377}" dt="2025-03-04T21:31:46.509" v="109" actId="47"/>
          <pc:sldLayoutMkLst>
            <pc:docMk/>
            <pc:sldMasterMk cId="1785702999" sldId="2147483693"/>
            <pc:sldLayoutMk cId="1303640040" sldId="2147483703"/>
          </pc:sldLayoutMkLst>
        </pc:sldLayoutChg>
        <pc:sldLayoutChg chg="del">
          <pc:chgData name="Jason Wiese" userId="4bff8d5b-7de6-4655-b397-69b0afc81113" providerId="ADAL" clId="{D8F029E8-E052-4549-AAC1-BD3E27E8C377}" dt="2025-03-04T21:31:46.509" v="109" actId="47"/>
          <pc:sldLayoutMkLst>
            <pc:docMk/>
            <pc:sldMasterMk cId="1785702999" sldId="2147483693"/>
            <pc:sldLayoutMk cId="1464789229" sldId="2147483704"/>
          </pc:sldLayoutMkLst>
        </pc:sldLayoutChg>
        <pc:sldLayoutChg chg="del">
          <pc:chgData name="Jason Wiese" userId="4bff8d5b-7de6-4655-b397-69b0afc81113" providerId="ADAL" clId="{D8F029E8-E052-4549-AAC1-BD3E27E8C377}" dt="2025-03-04T21:31:46.509" v="109" actId="47"/>
          <pc:sldLayoutMkLst>
            <pc:docMk/>
            <pc:sldMasterMk cId="1785702999" sldId="2147483693"/>
            <pc:sldLayoutMk cId="2645534486" sldId="2147483705"/>
          </pc:sldLayoutMkLst>
        </pc:sldLayoutChg>
        <pc:sldLayoutChg chg="del">
          <pc:chgData name="Jason Wiese" userId="4bff8d5b-7de6-4655-b397-69b0afc81113" providerId="ADAL" clId="{D8F029E8-E052-4549-AAC1-BD3E27E8C377}" dt="2025-03-04T21:31:46.509" v="109" actId="47"/>
          <pc:sldLayoutMkLst>
            <pc:docMk/>
            <pc:sldMasterMk cId="1785702999" sldId="2147483693"/>
            <pc:sldLayoutMk cId="1978221435" sldId="2147483706"/>
          </pc:sldLayoutMkLst>
        </pc:sldLayoutChg>
        <pc:sldLayoutChg chg="del">
          <pc:chgData name="Jason Wiese" userId="4bff8d5b-7de6-4655-b397-69b0afc81113" providerId="ADAL" clId="{D8F029E8-E052-4549-AAC1-BD3E27E8C377}" dt="2025-03-04T21:31:46.509" v="109" actId="47"/>
          <pc:sldLayoutMkLst>
            <pc:docMk/>
            <pc:sldMasterMk cId="1785702999" sldId="2147483693"/>
            <pc:sldLayoutMk cId="343969872" sldId="2147483707"/>
          </pc:sldLayoutMkLst>
        </pc:sldLayoutChg>
        <pc:sldLayoutChg chg="del">
          <pc:chgData name="Jason Wiese" userId="4bff8d5b-7de6-4655-b397-69b0afc81113" providerId="ADAL" clId="{D8F029E8-E052-4549-AAC1-BD3E27E8C377}" dt="2025-03-04T21:31:46.509" v="109" actId="47"/>
          <pc:sldLayoutMkLst>
            <pc:docMk/>
            <pc:sldMasterMk cId="1785702999" sldId="2147483693"/>
            <pc:sldLayoutMk cId="3430798892" sldId="2147483708"/>
          </pc:sldLayoutMkLst>
        </pc:sldLayoutChg>
        <pc:sldLayoutChg chg="del">
          <pc:chgData name="Jason Wiese" userId="4bff8d5b-7de6-4655-b397-69b0afc81113" providerId="ADAL" clId="{D8F029E8-E052-4549-AAC1-BD3E27E8C377}" dt="2025-03-04T21:31:46.509" v="109" actId="47"/>
          <pc:sldLayoutMkLst>
            <pc:docMk/>
            <pc:sldMasterMk cId="1785702999" sldId="2147483693"/>
            <pc:sldLayoutMk cId="1591739094" sldId="2147483709"/>
          </pc:sldLayoutMkLst>
        </pc:sldLayoutChg>
        <pc:sldLayoutChg chg="del">
          <pc:chgData name="Jason Wiese" userId="4bff8d5b-7de6-4655-b397-69b0afc81113" providerId="ADAL" clId="{D8F029E8-E052-4549-AAC1-BD3E27E8C377}" dt="2025-03-04T21:31:46.509" v="109" actId="47"/>
          <pc:sldLayoutMkLst>
            <pc:docMk/>
            <pc:sldMasterMk cId="1785702999" sldId="2147483693"/>
            <pc:sldLayoutMk cId="4041715416" sldId="2147483710"/>
          </pc:sldLayoutMkLst>
        </pc:sldLayoutChg>
        <pc:sldLayoutChg chg="del">
          <pc:chgData name="Jason Wiese" userId="4bff8d5b-7de6-4655-b397-69b0afc81113" providerId="ADAL" clId="{D8F029E8-E052-4549-AAC1-BD3E27E8C377}" dt="2025-03-04T21:31:46.509" v="109" actId="47"/>
          <pc:sldLayoutMkLst>
            <pc:docMk/>
            <pc:sldMasterMk cId="1785702999" sldId="2147483693"/>
            <pc:sldLayoutMk cId="141976329" sldId="2147483711"/>
          </pc:sldLayoutMkLst>
        </pc:sldLayoutChg>
        <pc:sldLayoutChg chg="del">
          <pc:chgData name="Jason Wiese" userId="4bff8d5b-7de6-4655-b397-69b0afc81113" providerId="ADAL" clId="{D8F029E8-E052-4549-AAC1-BD3E27E8C377}" dt="2025-03-04T21:31:46.509" v="109" actId="47"/>
          <pc:sldLayoutMkLst>
            <pc:docMk/>
            <pc:sldMasterMk cId="1785702999" sldId="2147483693"/>
            <pc:sldLayoutMk cId="1256811209" sldId="2147483712"/>
          </pc:sldLayoutMkLst>
        </pc:sldLayoutChg>
        <pc:sldLayoutChg chg="del">
          <pc:chgData name="Jason Wiese" userId="4bff8d5b-7de6-4655-b397-69b0afc81113" providerId="ADAL" clId="{D8F029E8-E052-4549-AAC1-BD3E27E8C377}" dt="2025-03-04T21:31:46.509" v="109" actId="47"/>
          <pc:sldLayoutMkLst>
            <pc:docMk/>
            <pc:sldMasterMk cId="1785702999" sldId="2147483693"/>
            <pc:sldLayoutMk cId="1454794023" sldId="2147483713"/>
          </pc:sldLayoutMkLst>
        </pc:sldLayoutChg>
        <pc:sldLayoutChg chg="del">
          <pc:chgData name="Jason Wiese" userId="4bff8d5b-7de6-4655-b397-69b0afc81113" providerId="ADAL" clId="{D8F029E8-E052-4549-AAC1-BD3E27E8C377}" dt="2025-03-04T21:31:46.509" v="109" actId="47"/>
          <pc:sldLayoutMkLst>
            <pc:docMk/>
            <pc:sldMasterMk cId="1785702999" sldId="2147483693"/>
            <pc:sldLayoutMk cId="44063220" sldId="2147483714"/>
          </pc:sldLayoutMkLst>
        </pc:sldLayoutChg>
      </pc:sldMasterChg>
      <pc:sldMasterChg chg="delSldLayout">
        <pc:chgData name="Jason Wiese" userId="4bff8d5b-7de6-4655-b397-69b0afc81113" providerId="ADAL" clId="{D8F029E8-E052-4549-AAC1-BD3E27E8C377}" dt="2025-03-04T21:31:46.509" v="109" actId="47"/>
        <pc:sldMasterMkLst>
          <pc:docMk/>
          <pc:sldMasterMk cId="650566493" sldId="2147483727"/>
        </pc:sldMasterMkLst>
        <pc:sldLayoutChg chg="del">
          <pc:chgData name="Jason Wiese" userId="4bff8d5b-7de6-4655-b397-69b0afc81113" providerId="ADAL" clId="{D8F029E8-E052-4549-AAC1-BD3E27E8C377}" dt="2025-03-04T21:31:46.509" v="109" actId="47"/>
          <pc:sldLayoutMkLst>
            <pc:docMk/>
            <pc:sldMasterMk cId="650566493" sldId="2147483727"/>
            <pc:sldLayoutMk cId="3671910033" sldId="2147483751"/>
          </pc:sldLayoutMkLst>
        </pc:sldLayoutChg>
      </pc:sldMasterChg>
      <pc:sldMasterChg chg="del delSldLayout">
        <pc:chgData name="Jason Wiese" userId="4bff8d5b-7de6-4655-b397-69b0afc81113" providerId="ADAL" clId="{D8F029E8-E052-4549-AAC1-BD3E27E8C377}" dt="2025-03-04T21:31:46.509" v="109" actId="47"/>
        <pc:sldMasterMkLst>
          <pc:docMk/>
          <pc:sldMasterMk cId="2244045583" sldId="2147483739"/>
        </pc:sldMasterMkLst>
        <pc:sldLayoutChg chg="del">
          <pc:chgData name="Jason Wiese" userId="4bff8d5b-7de6-4655-b397-69b0afc81113" providerId="ADAL" clId="{D8F029E8-E052-4549-AAC1-BD3E27E8C377}" dt="2025-03-04T21:31:46.509" v="109" actId="47"/>
          <pc:sldLayoutMkLst>
            <pc:docMk/>
            <pc:sldMasterMk cId="2244045583" sldId="2147483739"/>
            <pc:sldLayoutMk cId="1539499127" sldId="2147483740"/>
          </pc:sldLayoutMkLst>
        </pc:sldLayoutChg>
        <pc:sldLayoutChg chg="del">
          <pc:chgData name="Jason Wiese" userId="4bff8d5b-7de6-4655-b397-69b0afc81113" providerId="ADAL" clId="{D8F029E8-E052-4549-AAC1-BD3E27E8C377}" dt="2025-03-04T21:31:46.509" v="109" actId="47"/>
          <pc:sldLayoutMkLst>
            <pc:docMk/>
            <pc:sldMasterMk cId="2244045583" sldId="2147483739"/>
            <pc:sldLayoutMk cId="1054933132" sldId="2147483741"/>
          </pc:sldLayoutMkLst>
        </pc:sldLayoutChg>
        <pc:sldLayoutChg chg="del">
          <pc:chgData name="Jason Wiese" userId="4bff8d5b-7de6-4655-b397-69b0afc81113" providerId="ADAL" clId="{D8F029E8-E052-4549-AAC1-BD3E27E8C377}" dt="2025-03-04T21:31:46.509" v="109" actId="47"/>
          <pc:sldLayoutMkLst>
            <pc:docMk/>
            <pc:sldMasterMk cId="2244045583" sldId="2147483739"/>
            <pc:sldLayoutMk cId="3944482138" sldId="2147483742"/>
          </pc:sldLayoutMkLst>
        </pc:sldLayoutChg>
        <pc:sldLayoutChg chg="del">
          <pc:chgData name="Jason Wiese" userId="4bff8d5b-7de6-4655-b397-69b0afc81113" providerId="ADAL" clId="{D8F029E8-E052-4549-AAC1-BD3E27E8C377}" dt="2025-03-04T21:31:46.509" v="109" actId="47"/>
          <pc:sldLayoutMkLst>
            <pc:docMk/>
            <pc:sldMasterMk cId="2244045583" sldId="2147483739"/>
            <pc:sldLayoutMk cId="3248179995" sldId="2147483743"/>
          </pc:sldLayoutMkLst>
        </pc:sldLayoutChg>
        <pc:sldLayoutChg chg="del">
          <pc:chgData name="Jason Wiese" userId="4bff8d5b-7de6-4655-b397-69b0afc81113" providerId="ADAL" clId="{D8F029E8-E052-4549-AAC1-BD3E27E8C377}" dt="2025-03-04T21:31:46.509" v="109" actId="47"/>
          <pc:sldLayoutMkLst>
            <pc:docMk/>
            <pc:sldMasterMk cId="2244045583" sldId="2147483739"/>
            <pc:sldLayoutMk cId="2151827164" sldId="2147483744"/>
          </pc:sldLayoutMkLst>
        </pc:sldLayoutChg>
        <pc:sldLayoutChg chg="del">
          <pc:chgData name="Jason Wiese" userId="4bff8d5b-7de6-4655-b397-69b0afc81113" providerId="ADAL" clId="{D8F029E8-E052-4549-AAC1-BD3E27E8C377}" dt="2025-03-04T21:31:46.509" v="109" actId="47"/>
          <pc:sldLayoutMkLst>
            <pc:docMk/>
            <pc:sldMasterMk cId="2244045583" sldId="2147483739"/>
            <pc:sldLayoutMk cId="1460085838" sldId="2147483745"/>
          </pc:sldLayoutMkLst>
        </pc:sldLayoutChg>
        <pc:sldLayoutChg chg="del">
          <pc:chgData name="Jason Wiese" userId="4bff8d5b-7de6-4655-b397-69b0afc81113" providerId="ADAL" clId="{D8F029E8-E052-4549-AAC1-BD3E27E8C377}" dt="2025-03-04T21:31:46.509" v="109" actId="47"/>
          <pc:sldLayoutMkLst>
            <pc:docMk/>
            <pc:sldMasterMk cId="2244045583" sldId="2147483739"/>
            <pc:sldLayoutMk cId="2247977740" sldId="2147483746"/>
          </pc:sldLayoutMkLst>
        </pc:sldLayoutChg>
        <pc:sldLayoutChg chg="del">
          <pc:chgData name="Jason Wiese" userId="4bff8d5b-7de6-4655-b397-69b0afc81113" providerId="ADAL" clId="{D8F029E8-E052-4549-AAC1-BD3E27E8C377}" dt="2025-03-04T21:31:46.509" v="109" actId="47"/>
          <pc:sldLayoutMkLst>
            <pc:docMk/>
            <pc:sldMasterMk cId="2244045583" sldId="2147483739"/>
            <pc:sldLayoutMk cId="3328569577" sldId="2147483747"/>
          </pc:sldLayoutMkLst>
        </pc:sldLayoutChg>
        <pc:sldLayoutChg chg="del">
          <pc:chgData name="Jason Wiese" userId="4bff8d5b-7de6-4655-b397-69b0afc81113" providerId="ADAL" clId="{D8F029E8-E052-4549-AAC1-BD3E27E8C377}" dt="2025-03-04T21:31:46.509" v="109" actId="47"/>
          <pc:sldLayoutMkLst>
            <pc:docMk/>
            <pc:sldMasterMk cId="2244045583" sldId="2147483739"/>
            <pc:sldLayoutMk cId="174095632" sldId="2147483748"/>
          </pc:sldLayoutMkLst>
        </pc:sldLayoutChg>
        <pc:sldLayoutChg chg="del">
          <pc:chgData name="Jason Wiese" userId="4bff8d5b-7de6-4655-b397-69b0afc81113" providerId="ADAL" clId="{D8F029E8-E052-4549-AAC1-BD3E27E8C377}" dt="2025-03-04T21:31:46.509" v="109" actId="47"/>
          <pc:sldLayoutMkLst>
            <pc:docMk/>
            <pc:sldMasterMk cId="2244045583" sldId="2147483739"/>
            <pc:sldLayoutMk cId="1098267914" sldId="2147483749"/>
          </pc:sldLayoutMkLst>
        </pc:sldLayoutChg>
        <pc:sldLayoutChg chg="del">
          <pc:chgData name="Jason Wiese" userId="4bff8d5b-7de6-4655-b397-69b0afc81113" providerId="ADAL" clId="{D8F029E8-E052-4549-AAC1-BD3E27E8C377}" dt="2025-03-04T21:31:46.509" v="109" actId="47"/>
          <pc:sldLayoutMkLst>
            <pc:docMk/>
            <pc:sldMasterMk cId="2244045583" sldId="2147483739"/>
            <pc:sldLayoutMk cId="2012567115" sldId="2147483750"/>
          </pc:sldLayoutMkLst>
        </pc:sldLayoutChg>
      </pc:sldMasterChg>
    </pc:docChg>
  </pc:docChgLst>
  <pc:docChgLst>
    <pc:chgData name="Jason Wiese" userId="4bff8d5b-7de6-4655-b397-69b0afc81113" providerId="ADAL" clId="{4B87E83E-8380-4245-B793-73B629F29D5F}"/>
    <pc:docChg chg="undo redo custSel addSld delSld modSld">
      <pc:chgData name="Jason Wiese" userId="4bff8d5b-7de6-4655-b397-69b0afc81113" providerId="ADAL" clId="{4B87E83E-8380-4245-B793-73B629F29D5F}" dt="2025-04-07T21:33:25.295" v="390" actId="20577"/>
      <pc:docMkLst>
        <pc:docMk/>
      </pc:docMkLst>
      <pc:sldChg chg="del">
        <pc:chgData name="Jason Wiese" userId="4bff8d5b-7de6-4655-b397-69b0afc81113" providerId="ADAL" clId="{4B87E83E-8380-4245-B793-73B629F29D5F}" dt="2025-04-04T01:13:13.528" v="1" actId="47"/>
        <pc:sldMkLst>
          <pc:docMk/>
          <pc:sldMk cId="2505657519" sldId="256"/>
        </pc:sldMkLst>
      </pc:sldChg>
      <pc:sldChg chg="del">
        <pc:chgData name="Jason Wiese" userId="4bff8d5b-7de6-4655-b397-69b0afc81113" providerId="ADAL" clId="{4B87E83E-8380-4245-B793-73B629F29D5F}" dt="2025-04-04T05:19:53.191" v="168" actId="47"/>
        <pc:sldMkLst>
          <pc:docMk/>
          <pc:sldMk cId="3110856516" sldId="2144328304"/>
        </pc:sldMkLst>
      </pc:sldChg>
      <pc:sldChg chg="modSp del mod">
        <pc:chgData name="Jason Wiese" userId="4bff8d5b-7de6-4655-b397-69b0afc81113" providerId="ADAL" clId="{4B87E83E-8380-4245-B793-73B629F29D5F}" dt="2025-04-04T05:15:21.658" v="166" actId="47"/>
        <pc:sldMkLst>
          <pc:docMk/>
          <pc:sldMk cId="36482014" sldId="2146846037"/>
        </pc:sldMkLst>
      </pc:sldChg>
      <pc:sldChg chg="addSp delSp modSp mod">
        <pc:chgData name="Jason Wiese" userId="4bff8d5b-7de6-4655-b397-69b0afc81113" providerId="ADAL" clId="{4B87E83E-8380-4245-B793-73B629F29D5F}" dt="2025-04-04T21:36:24.256" v="273" actId="20577"/>
        <pc:sldMkLst>
          <pc:docMk/>
          <pc:sldMk cId="4074803006" sldId="2146846562"/>
        </pc:sldMkLst>
        <pc:spChg chg="add mod">
          <ac:chgData name="Jason Wiese" userId="4bff8d5b-7de6-4655-b397-69b0afc81113" providerId="ADAL" clId="{4B87E83E-8380-4245-B793-73B629F29D5F}" dt="2025-04-04T21:36:24.256" v="273" actId="20577"/>
          <ac:spMkLst>
            <pc:docMk/>
            <pc:sldMk cId="4074803006" sldId="2146846562"/>
            <ac:spMk id="11" creationId="{734E9201-46BA-2A6B-6448-35B8863B722A}"/>
          </ac:spMkLst>
        </pc:spChg>
      </pc:sldChg>
      <pc:sldChg chg="delSp modSp mod">
        <pc:chgData name="Jason Wiese" userId="4bff8d5b-7de6-4655-b397-69b0afc81113" providerId="ADAL" clId="{4B87E83E-8380-4245-B793-73B629F29D5F}" dt="2025-04-04T02:04:04.171" v="119" actId="207"/>
        <pc:sldMkLst>
          <pc:docMk/>
          <pc:sldMk cId="3739181192" sldId="2147376613"/>
        </pc:sldMkLst>
        <pc:spChg chg="mod">
          <ac:chgData name="Jason Wiese" userId="4bff8d5b-7de6-4655-b397-69b0afc81113" providerId="ADAL" clId="{4B87E83E-8380-4245-B793-73B629F29D5F}" dt="2025-04-04T01:57:06.931" v="43" actId="1035"/>
          <ac:spMkLst>
            <pc:docMk/>
            <pc:sldMk cId="3739181192" sldId="2147376613"/>
            <ac:spMk id="9" creationId="{61E6D409-17AD-5827-8A52-3BFD153E166F}"/>
          </ac:spMkLst>
        </pc:spChg>
        <pc:spChg chg="mod">
          <ac:chgData name="Jason Wiese" userId="4bff8d5b-7de6-4655-b397-69b0afc81113" providerId="ADAL" clId="{4B87E83E-8380-4245-B793-73B629F29D5F}" dt="2025-04-04T01:57:06.931" v="43" actId="1035"/>
          <ac:spMkLst>
            <pc:docMk/>
            <pc:sldMk cId="3739181192" sldId="2147376613"/>
            <ac:spMk id="12" creationId="{89724B46-5A3E-6FAF-6544-347358C9A4CA}"/>
          </ac:spMkLst>
        </pc:spChg>
        <pc:spChg chg="mod">
          <ac:chgData name="Jason Wiese" userId="4bff8d5b-7de6-4655-b397-69b0afc81113" providerId="ADAL" clId="{4B87E83E-8380-4245-B793-73B629F29D5F}" dt="2025-04-04T01:57:06.931" v="43" actId="1035"/>
          <ac:spMkLst>
            <pc:docMk/>
            <pc:sldMk cId="3739181192" sldId="2147376613"/>
            <ac:spMk id="14" creationId="{7BF7C715-E93E-750E-D171-36BBB0AC0890}"/>
          </ac:spMkLst>
        </pc:spChg>
        <pc:spChg chg="mod">
          <ac:chgData name="Jason Wiese" userId="4bff8d5b-7de6-4655-b397-69b0afc81113" providerId="ADAL" clId="{4B87E83E-8380-4245-B793-73B629F29D5F}" dt="2025-04-04T01:57:06.931" v="43" actId="1035"/>
          <ac:spMkLst>
            <pc:docMk/>
            <pc:sldMk cId="3739181192" sldId="2147376613"/>
            <ac:spMk id="16" creationId="{5E883D63-9CDA-8A52-7D53-D4A4A96C8728}"/>
          </ac:spMkLst>
        </pc:spChg>
        <pc:spChg chg="mod">
          <ac:chgData name="Jason Wiese" userId="4bff8d5b-7de6-4655-b397-69b0afc81113" providerId="ADAL" clId="{4B87E83E-8380-4245-B793-73B629F29D5F}" dt="2025-04-04T01:57:06.931" v="43" actId="1035"/>
          <ac:spMkLst>
            <pc:docMk/>
            <pc:sldMk cId="3739181192" sldId="2147376613"/>
            <ac:spMk id="18" creationId="{17414DF3-2C3C-EDA7-5C4E-672102453B39}"/>
          </ac:spMkLst>
        </pc:spChg>
        <pc:spChg chg="mod">
          <ac:chgData name="Jason Wiese" userId="4bff8d5b-7de6-4655-b397-69b0afc81113" providerId="ADAL" clId="{4B87E83E-8380-4245-B793-73B629F29D5F}" dt="2025-04-04T01:57:06.931" v="43" actId="1035"/>
          <ac:spMkLst>
            <pc:docMk/>
            <pc:sldMk cId="3739181192" sldId="2147376613"/>
            <ac:spMk id="19" creationId="{DC600C9A-E2D3-BBE4-0295-4BE6E1DE8627}"/>
          </ac:spMkLst>
        </pc:spChg>
        <pc:spChg chg="mod">
          <ac:chgData name="Jason Wiese" userId="4bff8d5b-7de6-4655-b397-69b0afc81113" providerId="ADAL" clId="{4B87E83E-8380-4245-B793-73B629F29D5F}" dt="2025-04-04T01:57:06.931" v="43" actId="1035"/>
          <ac:spMkLst>
            <pc:docMk/>
            <pc:sldMk cId="3739181192" sldId="2147376613"/>
            <ac:spMk id="20" creationId="{4342DE4B-D22B-DCF7-ADEE-D2AD3EC4B37D}"/>
          </ac:spMkLst>
        </pc:spChg>
        <pc:spChg chg="mod">
          <ac:chgData name="Jason Wiese" userId="4bff8d5b-7de6-4655-b397-69b0afc81113" providerId="ADAL" clId="{4B87E83E-8380-4245-B793-73B629F29D5F}" dt="2025-04-04T01:57:06.931" v="43" actId="1035"/>
          <ac:spMkLst>
            <pc:docMk/>
            <pc:sldMk cId="3739181192" sldId="2147376613"/>
            <ac:spMk id="21" creationId="{FCDD3593-2032-D8D2-59C0-81D481271F04}"/>
          </ac:spMkLst>
        </pc:spChg>
        <pc:spChg chg="mod">
          <ac:chgData name="Jason Wiese" userId="4bff8d5b-7de6-4655-b397-69b0afc81113" providerId="ADAL" clId="{4B87E83E-8380-4245-B793-73B629F29D5F}" dt="2025-04-04T01:57:06.931" v="43" actId="1035"/>
          <ac:spMkLst>
            <pc:docMk/>
            <pc:sldMk cId="3739181192" sldId="2147376613"/>
            <ac:spMk id="23" creationId="{C4739854-638D-6437-2927-1BF6888BA9BE}"/>
          </ac:spMkLst>
        </pc:spChg>
        <pc:spChg chg="mod">
          <ac:chgData name="Jason Wiese" userId="4bff8d5b-7de6-4655-b397-69b0afc81113" providerId="ADAL" clId="{4B87E83E-8380-4245-B793-73B629F29D5F}" dt="2025-04-04T02:04:04.171" v="119" actId="207"/>
          <ac:spMkLst>
            <pc:docMk/>
            <pc:sldMk cId="3739181192" sldId="2147376613"/>
            <ac:spMk id="24" creationId="{9B3CE0EA-5186-582E-BFE8-B4124947E629}"/>
          </ac:spMkLst>
        </pc:spChg>
        <pc:spChg chg="mod">
          <ac:chgData name="Jason Wiese" userId="4bff8d5b-7de6-4655-b397-69b0afc81113" providerId="ADAL" clId="{4B87E83E-8380-4245-B793-73B629F29D5F}" dt="2025-04-04T01:57:06.931" v="43" actId="1035"/>
          <ac:spMkLst>
            <pc:docMk/>
            <pc:sldMk cId="3739181192" sldId="2147376613"/>
            <ac:spMk id="29" creationId="{0121E6ED-9217-10F4-7591-F3D3EE5D712B}"/>
          </ac:spMkLst>
        </pc:spChg>
      </pc:sldChg>
      <pc:sldChg chg="delSp modSp mod">
        <pc:chgData name="Jason Wiese" userId="4bff8d5b-7de6-4655-b397-69b0afc81113" providerId="ADAL" clId="{4B87E83E-8380-4245-B793-73B629F29D5F}" dt="2025-04-04T02:01:23.041" v="115" actId="207"/>
        <pc:sldMkLst>
          <pc:docMk/>
          <pc:sldMk cId="4036335843" sldId="2147376620"/>
        </pc:sldMkLst>
        <pc:spChg chg="mod">
          <ac:chgData name="Jason Wiese" userId="4bff8d5b-7de6-4655-b397-69b0afc81113" providerId="ADAL" clId="{4B87E83E-8380-4245-B793-73B629F29D5F}" dt="2025-04-04T02:01:23.041" v="115" actId="207"/>
          <ac:spMkLst>
            <pc:docMk/>
            <pc:sldMk cId="4036335843" sldId="2147376620"/>
            <ac:spMk id="2" creationId="{26480731-C399-10F5-2818-8F4DE2713BC9}"/>
          </ac:spMkLst>
        </pc:spChg>
        <pc:spChg chg="mod">
          <ac:chgData name="Jason Wiese" userId="4bff8d5b-7de6-4655-b397-69b0afc81113" providerId="ADAL" clId="{4B87E83E-8380-4245-B793-73B629F29D5F}" dt="2025-04-04T02:01:23.041" v="115" actId="207"/>
          <ac:spMkLst>
            <pc:docMk/>
            <pc:sldMk cId="4036335843" sldId="2147376620"/>
            <ac:spMk id="3" creationId="{83AB67B6-CA8E-586F-A5FE-83B918E3073E}"/>
          </ac:spMkLst>
        </pc:spChg>
        <pc:spChg chg="mod">
          <ac:chgData name="Jason Wiese" userId="4bff8d5b-7de6-4655-b397-69b0afc81113" providerId="ADAL" clId="{4B87E83E-8380-4245-B793-73B629F29D5F}" dt="2025-04-04T02:01:23.041" v="115" actId="207"/>
          <ac:spMkLst>
            <pc:docMk/>
            <pc:sldMk cId="4036335843" sldId="2147376620"/>
            <ac:spMk id="4" creationId="{47C86A71-E895-CD77-B62E-129846A88A39}"/>
          </ac:spMkLst>
        </pc:spChg>
        <pc:spChg chg="mod">
          <ac:chgData name="Jason Wiese" userId="4bff8d5b-7de6-4655-b397-69b0afc81113" providerId="ADAL" clId="{4B87E83E-8380-4245-B793-73B629F29D5F}" dt="2025-04-04T02:01:23.041" v="115" actId="207"/>
          <ac:spMkLst>
            <pc:docMk/>
            <pc:sldMk cId="4036335843" sldId="2147376620"/>
            <ac:spMk id="5" creationId="{81CDFAD1-2508-4BC3-83C7-FBB2CD5CAACD}"/>
          </ac:spMkLst>
        </pc:spChg>
        <pc:spChg chg="mod">
          <ac:chgData name="Jason Wiese" userId="4bff8d5b-7de6-4655-b397-69b0afc81113" providerId="ADAL" clId="{4B87E83E-8380-4245-B793-73B629F29D5F}" dt="2025-04-04T01:59:22.350" v="94" actId="108"/>
          <ac:spMkLst>
            <pc:docMk/>
            <pc:sldMk cId="4036335843" sldId="2147376620"/>
            <ac:spMk id="9" creationId="{72CFA024-9090-8F8B-49F0-4C771F3B7912}"/>
          </ac:spMkLst>
        </pc:spChg>
        <pc:spChg chg="mod">
          <ac:chgData name="Jason Wiese" userId="4bff8d5b-7de6-4655-b397-69b0afc81113" providerId="ADAL" clId="{4B87E83E-8380-4245-B793-73B629F29D5F}" dt="2025-04-04T01:59:01.994" v="88" actId="1035"/>
          <ac:spMkLst>
            <pc:docMk/>
            <pc:sldMk cId="4036335843" sldId="2147376620"/>
            <ac:spMk id="10" creationId="{DCC7D45E-79FD-317C-675E-F5354E84E6C0}"/>
          </ac:spMkLst>
        </pc:spChg>
        <pc:spChg chg="mod">
          <ac:chgData name="Jason Wiese" userId="4bff8d5b-7de6-4655-b397-69b0afc81113" providerId="ADAL" clId="{4B87E83E-8380-4245-B793-73B629F29D5F}" dt="2025-04-04T01:59:30.608" v="98" actId="108"/>
          <ac:spMkLst>
            <pc:docMk/>
            <pc:sldMk cId="4036335843" sldId="2147376620"/>
            <ac:spMk id="11" creationId="{E7EC6D3B-7A4E-268D-7D0E-0B60FA971B98}"/>
          </ac:spMkLst>
        </pc:spChg>
        <pc:spChg chg="mod">
          <ac:chgData name="Jason Wiese" userId="4bff8d5b-7de6-4655-b397-69b0afc81113" providerId="ADAL" clId="{4B87E83E-8380-4245-B793-73B629F29D5F}" dt="2025-04-04T02:00:19.755" v="106" actId="108"/>
          <ac:spMkLst>
            <pc:docMk/>
            <pc:sldMk cId="4036335843" sldId="2147376620"/>
            <ac:spMk id="12" creationId="{0D61AA64-2546-F619-CE54-0CFB178595A2}"/>
          </ac:spMkLst>
        </pc:spChg>
        <pc:spChg chg="mod">
          <ac:chgData name="Jason Wiese" userId="4bff8d5b-7de6-4655-b397-69b0afc81113" providerId="ADAL" clId="{4B87E83E-8380-4245-B793-73B629F29D5F}" dt="2025-04-04T02:00:16.557" v="105" actId="108"/>
          <ac:spMkLst>
            <pc:docMk/>
            <pc:sldMk cId="4036335843" sldId="2147376620"/>
            <ac:spMk id="13" creationId="{4794ACCB-381B-9045-31C9-8FAB43427F01}"/>
          </ac:spMkLst>
        </pc:spChg>
        <pc:spChg chg="mod">
          <ac:chgData name="Jason Wiese" userId="4bff8d5b-7de6-4655-b397-69b0afc81113" providerId="ADAL" clId="{4B87E83E-8380-4245-B793-73B629F29D5F}" dt="2025-04-04T01:59:26.319" v="96" actId="108"/>
          <ac:spMkLst>
            <pc:docMk/>
            <pc:sldMk cId="4036335843" sldId="2147376620"/>
            <ac:spMk id="14" creationId="{87509583-09D6-4836-D6BC-4A34A69930AB}"/>
          </ac:spMkLst>
        </pc:spChg>
        <pc:spChg chg="mod">
          <ac:chgData name="Jason Wiese" userId="4bff8d5b-7de6-4655-b397-69b0afc81113" providerId="ADAL" clId="{4B87E83E-8380-4245-B793-73B629F29D5F}" dt="2025-04-04T02:00:12.854" v="104" actId="108"/>
          <ac:spMkLst>
            <pc:docMk/>
            <pc:sldMk cId="4036335843" sldId="2147376620"/>
            <ac:spMk id="15" creationId="{74EA3AD7-1712-563B-923A-E204859333D9}"/>
          </ac:spMkLst>
        </pc:spChg>
        <pc:spChg chg="mod">
          <ac:chgData name="Jason Wiese" userId="4bff8d5b-7de6-4655-b397-69b0afc81113" providerId="ADAL" clId="{4B87E83E-8380-4245-B793-73B629F29D5F}" dt="2025-04-04T02:01:18.095" v="114" actId="207"/>
          <ac:spMkLst>
            <pc:docMk/>
            <pc:sldMk cId="4036335843" sldId="2147376620"/>
            <ac:spMk id="16" creationId="{F976ACA4-CE68-9965-70A2-40E3FCDE9EEB}"/>
          </ac:spMkLst>
        </pc:spChg>
        <pc:spChg chg="mod">
          <ac:chgData name="Jason Wiese" userId="4bff8d5b-7de6-4655-b397-69b0afc81113" providerId="ADAL" clId="{4B87E83E-8380-4245-B793-73B629F29D5F}" dt="2025-04-04T01:59:28.254" v="97" actId="108"/>
          <ac:spMkLst>
            <pc:docMk/>
            <pc:sldMk cId="4036335843" sldId="2147376620"/>
            <ac:spMk id="17" creationId="{100CC2C9-5D65-E08E-C895-3982C4E001A2}"/>
          </ac:spMkLst>
        </pc:spChg>
        <pc:spChg chg="mod">
          <ac:chgData name="Jason Wiese" userId="4bff8d5b-7de6-4655-b397-69b0afc81113" providerId="ADAL" clId="{4B87E83E-8380-4245-B793-73B629F29D5F}" dt="2025-04-04T01:59:24.345" v="95" actId="108"/>
          <ac:spMkLst>
            <pc:docMk/>
            <pc:sldMk cId="4036335843" sldId="2147376620"/>
            <ac:spMk id="19" creationId="{A65F12B5-4F87-075E-520A-6AB62865199D}"/>
          </ac:spMkLst>
        </pc:spChg>
        <pc:spChg chg="mod">
          <ac:chgData name="Jason Wiese" userId="4bff8d5b-7de6-4655-b397-69b0afc81113" providerId="ADAL" clId="{4B87E83E-8380-4245-B793-73B629F29D5F}" dt="2025-04-04T01:59:15.285" v="91" actId="108"/>
          <ac:spMkLst>
            <pc:docMk/>
            <pc:sldMk cId="4036335843" sldId="2147376620"/>
            <ac:spMk id="21" creationId="{735F6202-676D-9AA1-2D07-1B1D1458B469}"/>
          </ac:spMkLst>
        </pc:spChg>
        <pc:spChg chg="mod">
          <ac:chgData name="Jason Wiese" userId="4bff8d5b-7de6-4655-b397-69b0afc81113" providerId="ADAL" clId="{4B87E83E-8380-4245-B793-73B629F29D5F}" dt="2025-04-04T01:59:13.297" v="90" actId="108"/>
          <ac:spMkLst>
            <pc:docMk/>
            <pc:sldMk cId="4036335843" sldId="2147376620"/>
            <ac:spMk id="22" creationId="{018F754E-B0F8-7423-19A7-0AF12048F7B3}"/>
          </ac:spMkLst>
        </pc:spChg>
        <pc:spChg chg="mod">
          <ac:chgData name="Jason Wiese" userId="4bff8d5b-7de6-4655-b397-69b0afc81113" providerId="ADAL" clId="{4B87E83E-8380-4245-B793-73B629F29D5F}" dt="2025-04-04T02:00:40.151" v="107" actId="207"/>
          <ac:spMkLst>
            <pc:docMk/>
            <pc:sldMk cId="4036335843" sldId="2147376620"/>
            <ac:spMk id="23" creationId="{5DA39425-79C8-CFD3-7F6A-DAA1C17C5C01}"/>
          </ac:spMkLst>
        </pc:spChg>
        <pc:spChg chg="mod">
          <ac:chgData name="Jason Wiese" userId="4bff8d5b-7de6-4655-b397-69b0afc81113" providerId="ADAL" clId="{4B87E83E-8380-4245-B793-73B629F29D5F}" dt="2025-04-04T01:58:14.019" v="70" actId="108"/>
          <ac:spMkLst>
            <pc:docMk/>
            <pc:sldMk cId="4036335843" sldId="2147376620"/>
            <ac:spMk id="24" creationId="{DF236FC2-440D-89C2-8DCE-4C50828D85B1}"/>
          </ac:spMkLst>
        </pc:spChg>
        <pc:spChg chg="mod">
          <ac:chgData name="Jason Wiese" userId="4bff8d5b-7de6-4655-b397-69b0afc81113" providerId="ADAL" clId="{4B87E83E-8380-4245-B793-73B629F29D5F}" dt="2025-04-04T01:59:54.337" v="101" actId="207"/>
          <ac:spMkLst>
            <pc:docMk/>
            <pc:sldMk cId="4036335843" sldId="2147376620"/>
            <ac:spMk id="29" creationId="{AB97DAA3-50D1-5378-2EC0-D200108D144D}"/>
          </ac:spMkLst>
        </pc:spChg>
        <pc:spChg chg="mod">
          <ac:chgData name="Jason Wiese" userId="4bff8d5b-7de6-4655-b397-69b0afc81113" providerId="ADAL" clId="{4B87E83E-8380-4245-B793-73B629F29D5F}" dt="2025-04-04T01:59:58.292" v="102" actId="208"/>
          <ac:spMkLst>
            <pc:docMk/>
            <pc:sldMk cId="4036335843" sldId="2147376620"/>
            <ac:spMk id="32" creationId="{8835F716-4717-31DA-A64A-55287B234D13}"/>
          </ac:spMkLst>
        </pc:spChg>
      </pc:sldChg>
      <pc:sldChg chg="del">
        <pc:chgData name="Jason Wiese" userId="4bff8d5b-7de6-4655-b397-69b0afc81113" providerId="ADAL" clId="{4B87E83E-8380-4245-B793-73B629F29D5F}" dt="2025-04-04T05:15:01.951" v="126" actId="47"/>
        <pc:sldMkLst>
          <pc:docMk/>
          <pc:sldMk cId="154066780" sldId="2147376622"/>
        </pc:sldMkLst>
      </pc:sldChg>
      <pc:sldChg chg="del">
        <pc:chgData name="Jason Wiese" userId="4bff8d5b-7de6-4655-b397-69b0afc81113" providerId="ADAL" clId="{4B87E83E-8380-4245-B793-73B629F29D5F}" dt="2025-04-04T04:57:05.467" v="123" actId="47"/>
        <pc:sldMkLst>
          <pc:docMk/>
          <pc:sldMk cId="3825728608" sldId="2147376623"/>
        </pc:sldMkLst>
      </pc:sldChg>
      <pc:sldChg chg="modSp add del mod">
        <pc:chgData name="Jason Wiese" userId="4bff8d5b-7de6-4655-b397-69b0afc81113" providerId="ADAL" clId="{4B87E83E-8380-4245-B793-73B629F29D5F}" dt="2025-04-04T05:15:21.233" v="165" actId="47"/>
        <pc:sldMkLst>
          <pc:docMk/>
          <pc:sldMk cId="291615308" sldId="2147376625"/>
        </pc:sldMkLst>
      </pc:sldChg>
      <pc:sldChg chg="add del">
        <pc:chgData name="Jason Wiese" userId="4bff8d5b-7de6-4655-b397-69b0afc81113" providerId="ADAL" clId="{4B87E83E-8380-4245-B793-73B629F29D5F}" dt="2025-04-04T04:57:00.538" v="121" actId="2696"/>
        <pc:sldMkLst>
          <pc:docMk/>
          <pc:sldMk cId="1021462961" sldId="2147376626"/>
        </pc:sldMkLst>
      </pc:sldChg>
      <pc:sldChg chg="add">
        <pc:chgData name="Jason Wiese" userId="4bff8d5b-7de6-4655-b397-69b0afc81113" providerId="ADAL" clId="{4B87E83E-8380-4245-B793-73B629F29D5F}" dt="2025-04-04T04:57:03.567" v="122"/>
        <pc:sldMkLst>
          <pc:docMk/>
          <pc:sldMk cId="2283416522" sldId="2147376626"/>
        </pc:sldMkLst>
      </pc:sldChg>
      <pc:sldChg chg="addSp delSp modSp add mod">
        <pc:chgData name="Jason Wiese" userId="4bff8d5b-7de6-4655-b397-69b0afc81113" providerId="ADAL" clId="{4B87E83E-8380-4245-B793-73B629F29D5F}" dt="2025-04-07T21:33:25.295" v="390" actId="20577"/>
        <pc:sldMkLst>
          <pc:docMk/>
          <pc:sldMk cId="5897358" sldId="2147376627"/>
        </pc:sldMkLst>
        <pc:spChg chg="mod">
          <ac:chgData name="Jason Wiese" userId="4bff8d5b-7de6-4655-b397-69b0afc81113" providerId="ADAL" clId="{4B87E83E-8380-4245-B793-73B629F29D5F}" dt="2025-04-07T21:33:25.295" v="390" actId="20577"/>
          <ac:spMkLst>
            <pc:docMk/>
            <pc:sldMk cId="5897358" sldId="2147376627"/>
            <ac:spMk id="2" creationId="{C626DCA0-183C-3E30-1F48-79A3310CDCFB}"/>
          </ac:spMkLst>
        </pc:spChg>
        <pc:picChg chg="mod">
          <ac:chgData name="Jason Wiese" userId="4bff8d5b-7de6-4655-b397-69b0afc81113" providerId="ADAL" clId="{4B87E83E-8380-4245-B793-73B629F29D5F}" dt="2025-04-04T21:12:01.227" v="272" actId="14100"/>
          <ac:picMkLst>
            <pc:docMk/>
            <pc:sldMk cId="5897358" sldId="2147376627"/>
            <ac:picMk id="7" creationId="{A2822692-987F-87DD-EDBF-2C776254A4E1}"/>
          </ac:picMkLst>
        </pc:picChg>
      </pc:sldChg>
      <pc:sldChg chg="add del">
        <pc:chgData name="Jason Wiese" userId="4bff8d5b-7de6-4655-b397-69b0afc81113" providerId="ADAL" clId="{4B87E83E-8380-4245-B793-73B629F29D5F}" dt="2025-04-05T07:02:20.662" v="387" actId="47"/>
        <pc:sldMkLst>
          <pc:docMk/>
          <pc:sldMk cId="3274823245" sldId="2147376628"/>
        </pc:sldMkLst>
      </pc:sldChg>
      <pc:sldChg chg="addSp delSp modSp add mod">
        <pc:chgData name="Jason Wiese" userId="4bff8d5b-7de6-4655-b397-69b0afc81113" providerId="ADAL" clId="{4B87E83E-8380-4245-B793-73B629F29D5F}" dt="2025-04-05T07:02:14.339" v="386" actId="20577"/>
        <pc:sldMkLst>
          <pc:docMk/>
          <pc:sldMk cId="2243682858" sldId="2147376629"/>
        </pc:sldMkLst>
        <pc:spChg chg="mod">
          <ac:chgData name="Jason Wiese" userId="4bff8d5b-7de6-4655-b397-69b0afc81113" providerId="ADAL" clId="{4B87E83E-8380-4245-B793-73B629F29D5F}" dt="2025-04-05T07:02:14.339" v="386" actId="20577"/>
          <ac:spMkLst>
            <pc:docMk/>
            <pc:sldMk cId="2243682858" sldId="2147376629"/>
            <ac:spMk id="20" creationId="{C1D2A9EA-2CB4-E7D7-01EE-46EE9839545C}"/>
          </ac:spMkLst>
        </pc:spChg>
        <pc:picChg chg="add mod ord">
          <ac:chgData name="Jason Wiese" userId="4bff8d5b-7de6-4655-b397-69b0afc81113" providerId="ADAL" clId="{4B87E83E-8380-4245-B793-73B629F29D5F}" dt="2025-04-05T06:43:13.200" v="282" actId="167"/>
          <ac:picMkLst>
            <pc:docMk/>
            <pc:sldMk cId="2243682858" sldId="2147376629"/>
            <ac:picMk id="14" creationId="{B47A81CB-7C8E-4E85-4057-2F0E8EBBAC5B}"/>
          </ac:picMkLst>
        </pc:picChg>
      </pc:sldChg>
      <pc:sldChg chg="addSp modSp add del mod">
        <pc:chgData name="Jason Wiese" userId="4bff8d5b-7de6-4655-b397-69b0afc81113" providerId="ADAL" clId="{4B87E83E-8380-4245-B793-73B629F29D5F}" dt="2025-04-04T19:41:27.885" v="256" actId="47"/>
        <pc:sldMkLst>
          <pc:docMk/>
          <pc:sldMk cId="3909432516" sldId="2147376629"/>
        </pc:sldMkLst>
      </pc:sldChg>
    </pc:docChg>
  </pc:docChgLst>
  <pc:docChgLst>
    <pc:chgData name="Leah Montner Dixon" userId="d5b2ae9e-9213-4442-b7df-4db8cbe51e5d" providerId="ADAL" clId="{4027C348-471E-41A1-B3AE-BA6BF3C0F244}"/>
    <pc:docChg chg="custSel modSld">
      <pc:chgData name="Leah Montner Dixon" userId="d5b2ae9e-9213-4442-b7df-4db8cbe51e5d" providerId="ADAL" clId="{4027C348-471E-41A1-B3AE-BA6BF3C0F244}" dt="2025-04-07T21:15:33.641" v="1"/>
      <pc:docMkLst>
        <pc:docMk/>
      </pc:docMkLst>
      <pc:sldChg chg="addSp delSp modSp mod">
        <pc:chgData name="Leah Montner Dixon" userId="d5b2ae9e-9213-4442-b7df-4db8cbe51e5d" providerId="ADAL" clId="{4027C348-471E-41A1-B3AE-BA6BF3C0F244}" dt="2025-04-07T21:15:33.641" v="1"/>
        <pc:sldMkLst>
          <pc:docMk/>
          <pc:sldMk cId="2283416522" sldId="2147376626"/>
        </pc:sldMkLst>
        <pc:spChg chg="add mod">
          <ac:chgData name="Leah Montner Dixon" userId="d5b2ae9e-9213-4442-b7df-4db8cbe51e5d" providerId="ADAL" clId="{4027C348-471E-41A1-B3AE-BA6BF3C0F244}" dt="2025-04-07T21:15:33.641" v="1"/>
          <ac:spMkLst>
            <pc:docMk/>
            <pc:sldMk cId="2283416522" sldId="2147376626"/>
            <ac:spMk id="7" creationId="{54FFEBC8-945C-44A4-3890-28AD3D7FE25A}"/>
          </ac:spMkLst>
        </pc:spChg>
        <pc:spChg chg="add mod">
          <ac:chgData name="Leah Montner Dixon" userId="d5b2ae9e-9213-4442-b7df-4db8cbe51e5d" providerId="ADAL" clId="{4027C348-471E-41A1-B3AE-BA6BF3C0F244}" dt="2025-04-07T21:15:33.641" v="1"/>
          <ac:spMkLst>
            <pc:docMk/>
            <pc:sldMk cId="2283416522" sldId="2147376626"/>
            <ac:spMk id="9" creationId="{6EE0AB9E-8625-A3AD-7E8B-564490E48FDA}"/>
          </ac:spMkLst>
        </pc:spChg>
        <pc:picChg chg="add mod">
          <ac:chgData name="Leah Montner Dixon" userId="d5b2ae9e-9213-4442-b7df-4db8cbe51e5d" providerId="ADAL" clId="{4027C348-471E-41A1-B3AE-BA6BF3C0F244}" dt="2025-04-07T21:15:33.641" v="1"/>
          <ac:picMkLst>
            <pc:docMk/>
            <pc:sldMk cId="2283416522" sldId="2147376626"/>
            <ac:picMk id="2" creationId="{F8544631-2ABB-EC75-5E24-9AFBAB7DB278}"/>
          </ac:picMkLst>
        </pc:picChg>
      </pc:sldChg>
    </pc:docChg>
  </pc:docChgLst>
  <pc:docChgLst>
    <pc:chgData name="Leah Montner Dixon" userId="d5b2ae9e-9213-4442-b7df-4db8cbe51e5d" providerId="ADAL" clId="{05D9B8CA-7E45-4F75-8266-777EFDBD67CF}"/>
    <pc:docChg chg="custSel modSld">
      <pc:chgData name="Leah Montner Dixon" userId="d5b2ae9e-9213-4442-b7df-4db8cbe51e5d" providerId="ADAL" clId="{05D9B8CA-7E45-4F75-8266-777EFDBD67CF}" dt="2025-05-13T15:51:20.657" v="15" actId="108"/>
      <pc:docMkLst>
        <pc:docMk/>
      </pc:docMkLst>
      <pc:sldChg chg="modSp">
        <pc:chgData name="Leah Montner Dixon" userId="d5b2ae9e-9213-4442-b7df-4db8cbe51e5d" providerId="ADAL" clId="{05D9B8CA-7E45-4F75-8266-777EFDBD67CF}" dt="2025-05-13T15:46:37.114" v="4"/>
        <pc:sldMkLst>
          <pc:docMk/>
          <pc:sldMk cId="2283416522" sldId="2147376626"/>
        </pc:sldMkLst>
        <pc:spChg chg="mod">
          <ac:chgData name="Leah Montner Dixon" userId="d5b2ae9e-9213-4442-b7df-4db8cbe51e5d" providerId="ADAL" clId="{05D9B8CA-7E45-4F75-8266-777EFDBD67CF}" dt="2025-05-13T15:46:37.114" v="4"/>
          <ac:spMkLst>
            <pc:docMk/>
            <pc:sldMk cId="2283416522" sldId="2147376626"/>
            <ac:spMk id="3" creationId="{F09CD0D5-587D-79AD-F0C6-8940F545C1DE}"/>
          </ac:spMkLst>
        </pc:spChg>
        <pc:picChg chg="mod">
          <ac:chgData name="Leah Montner Dixon" userId="d5b2ae9e-9213-4442-b7df-4db8cbe51e5d" providerId="ADAL" clId="{05D9B8CA-7E45-4F75-8266-777EFDBD67CF}" dt="2025-05-13T15:46:28.367" v="2"/>
          <ac:picMkLst>
            <pc:docMk/>
            <pc:sldMk cId="2283416522" sldId="2147376626"/>
            <ac:picMk id="11" creationId="{DC29C9A1-B9F9-44FC-ACB1-6F814E898067}"/>
          </ac:picMkLst>
        </pc:picChg>
        <pc:picChg chg="mod">
          <ac:chgData name="Leah Montner Dixon" userId="d5b2ae9e-9213-4442-b7df-4db8cbe51e5d" providerId="ADAL" clId="{05D9B8CA-7E45-4F75-8266-777EFDBD67CF}" dt="2025-05-13T15:46:33.332" v="3"/>
          <ac:picMkLst>
            <pc:docMk/>
            <pc:sldMk cId="2283416522" sldId="2147376626"/>
            <ac:picMk id="13" creationId="{80CB18E6-6113-D566-8A12-BC4AF922B069}"/>
          </ac:picMkLst>
        </pc:picChg>
      </pc:sldChg>
      <pc:sldChg chg="addSp delSp modSp mod">
        <pc:chgData name="Leah Montner Dixon" userId="d5b2ae9e-9213-4442-b7df-4db8cbe51e5d" providerId="ADAL" clId="{05D9B8CA-7E45-4F75-8266-777EFDBD67CF}" dt="2025-05-13T15:51:20.657" v="15" actId="108"/>
        <pc:sldMkLst>
          <pc:docMk/>
          <pc:sldMk cId="2243682858" sldId="2147376629"/>
        </pc:sldMkLst>
        <pc:spChg chg="add mod">
          <ac:chgData name="Leah Montner Dixon" userId="d5b2ae9e-9213-4442-b7df-4db8cbe51e5d" providerId="ADAL" clId="{05D9B8CA-7E45-4F75-8266-777EFDBD67CF}" dt="2025-05-13T15:46:05.067" v="1"/>
          <ac:spMkLst>
            <pc:docMk/>
            <pc:sldMk cId="2243682858" sldId="2147376629"/>
            <ac:spMk id="5" creationId="{846740C2-AB8A-4377-9574-A456F7654825}"/>
          </ac:spMkLst>
        </pc:spChg>
        <pc:spChg chg="del">
          <ac:chgData name="Leah Montner Dixon" userId="d5b2ae9e-9213-4442-b7df-4db8cbe51e5d" providerId="ADAL" clId="{05D9B8CA-7E45-4F75-8266-777EFDBD67CF}" dt="2025-05-13T15:46:04.733" v="0" actId="478"/>
          <ac:spMkLst>
            <pc:docMk/>
            <pc:sldMk cId="2243682858" sldId="2147376629"/>
            <ac:spMk id="6" creationId="{F0F565F1-F094-4055-41E4-BAF3E8C77F39}"/>
          </ac:spMkLst>
        </pc:spChg>
        <pc:spChg chg="mod">
          <ac:chgData name="Leah Montner Dixon" userId="d5b2ae9e-9213-4442-b7df-4db8cbe51e5d" providerId="ADAL" clId="{05D9B8CA-7E45-4F75-8266-777EFDBD67CF}" dt="2025-05-13T15:51:03.750" v="8"/>
          <ac:spMkLst>
            <pc:docMk/>
            <pc:sldMk cId="2243682858" sldId="2147376629"/>
            <ac:spMk id="10" creationId="{87AA5F0A-E5FF-EB1C-5D70-A0CB28C9ED8F}"/>
          </ac:spMkLst>
        </pc:spChg>
        <pc:spChg chg="mod">
          <ac:chgData name="Leah Montner Dixon" userId="d5b2ae9e-9213-4442-b7df-4db8cbe51e5d" providerId="ADAL" clId="{05D9B8CA-7E45-4F75-8266-777EFDBD67CF}" dt="2025-05-13T15:51:15.837" v="12"/>
          <ac:spMkLst>
            <pc:docMk/>
            <pc:sldMk cId="2243682858" sldId="2147376629"/>
            <ac:spMk id="18" creationId="{5F8FC637-DB63-8F66-EBAB-A6E632C9499B}"/>
          </ac:spMkLst>
        </pc:spChg>
        <pc:spChg chg="mod">
          <ac:chgData name="Leah Montner Dixon" userId="d5b2ae9e-9213-4442-b7df-4db8cbe51e5d" providerId="ADAL" clId="{05D9B8CA-7E45-4F75-8266-777EFDBD67CF}" dt="2025-05-13T15:51:12.994" v="11"/>
          <ac:spMkLst>
            <pc:docMk/>
            <pc:sldMk cId="2243682858" sldId="2147376629"/>
            <ac:spMk id="20" creationId="{C1D2A9EA-2CB4-E7D7-01EE-46EE9839545C}"/>
          </ac:spMkLst>
        </pc:spChg>
        <pc:spChg chg="mod">
          <ac:chgData name="Leah Montner Dixon" userId="d5b2ae9e-9213-4442-b7df-4db8cbe51e5d" providerId="ADAL" clId="{05D9B8CA-7E45-4F75-8266-777EFDBD67CF}" dt="2025-05-13T15:51:00.723" v="7"/>
          <ac:spMkLst>
            <pc:docMk/>
            <pc:sldMk cId="2243682858" sldId="2147376629"/>
            <ac:spMk id="21" creationId="{EB9FF196-D6CF-DECD-3663-199C14FBDBF3}"/>
          </ac:spMkLst>
        </pc:spChg>
        <pc:picChg chg="mod">
          <ac:chgData name="Leah Montner Dixon" userId="d5b2ae9e-9213-4442-b7df-4db8cbe51e5d" providerId="ADAL" clId="{05D9B8CA-7E45-4F75-8266-777EFDBD67CF}" dt="2025-05-13T15:50:58.107" v="6"/>
          <ac:picMkLst>
            <pc:docMk/>
            <pc:sldMk cId="2243682858" sldId="2147376629"/>
            <ac:picMk id="3" creationId="{F5626F43-706C-44AA-52D9-07A2A24E596B}"/>
          </ac:picMkLst>
        </pc:picChg>
        <pc:picChg chg="mod">
          <ac:chgData name="Leah Montner Dixon" userId="d5b2ae9e-9213-4442-b7df-4db8cbe51e5d" providerId="ADAL" clId="{05D9B8CA-7E45-4F75-8266-777EFDBD67CF}" dt="2025-05-13T15:51:20.322" v="14" actId="108"/>
          <ac:picMkLst>
            <pc:docMk/>
            <pc:sldMk cId="2243682858" sldId="2147376629"/>
            <ac:picMk id="8" creationId="{566E330F-3A7C-76B6-3FDD-1761E533EA6D}"/>
          </ac:picMkLst>
        </pc:picChg>
        <pc:picChg chg="mod">
          <ac:chgData name="Leah Montner Dixon" userId="d5b2ae9e-9213-4442-b7df-4db8cbe51e5d" providerId="ADAL" clId="{05D9B8CA-7E45-4F75-8266-777EFDBD67CF}" dt="2025-05-13T15:51:19.969" v="13" actId="108"/>
          <ac:picMkLst>
            <pc:docMk/>
            <pc:sldMk cId="2243682858" sldId="2147376629"/>
            <ac:picMk id="12" creationId="{8B22B8CA-5562-A58C-DB64-E5DA804B55D6}"/>
          </ac:picMkLst>
        </pc:picChg>
        <pc:picChg chg="mod">
          <ac:chgData name="Leah Montner Dixon" userId="d5b2ae9e-9213-4442-b7df-4db8cbe51e5d" providerId="ADAL" clId="{05D9B8CA-7E45-4F75-8266-777EFDBD67CF}" dt="2025-05-13T15:51:20.657" v="15" actId="108"/>
          <ac:picMkLst>
            <pc:docMk/>
            <pc:sldMk cId="2243682858" sldId="2147376629"/>
            <ac:picMk id="14" creationId="{B47A81CB-7C8E-4E85-4057-2F0E8EBBAC5B}"/>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909286052790172"/>
          <c:y val="4.5555323304205537E-2"/>
          <c:w val="0.45126130710106493"/>
          <c:h val="0.90888935339158894"/>
        </c:manualLayout>
      </c:layout>
      <c:barChart>
        <c:barDir val="bar"/>
        <c:grouping val="clustered"/>
        <c:varyColors val="0"/>
        <c:ser>
          <c:idx val="0"/>
          <c:order val="0"/>
          <c:tx>
            <c:strRef>
              <c:f>Sheet1!$B$1</c:f>
              <c:strCache>
                <c:ptCount val="1"/>
                <c:pt idx="0">
                  <c:v>Premium vs. Non-Premium Environments</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Advertising breaks are less intrusive</c:v>
                </c:pt>
                <c:pt idx="1">
                  <c:v>Less low-quality advertising</c:v>
                </c:pt>
                <c:pt idx="2">
                  <c:v>Advertising is higher quality and engaging</c:v>
                </c:pt>
              </c:strCache>
            </c:strRef>
          </c:cat>
          <c:val>
            <c:numRef>
              <c:f>Sheet1!$B$2:$B$4</c:f>
              <c:numCache>
                <c:formatCode>0%</c:formatCode>
                <c:ptCount val="3"/>
                <c:pt idx="0">
                  <c:v>0.7</c:v>
                </c:pt>
                <c:pt idx="1">
                  <c:v>0.7</c:v>
                </c:pt>
                <c:pt idx="2">
                  <c:v>0.78</c:v>
                </c:pt>
              </c:numCache>
            </c:numRef>
          </c:val>
          <c:extLst>
            <c:ext xmlns:c16="http://schemas.microsoft.com/office/drawing/2014/chart" uri="{C3380CC4-5D6E-409C-BE32-E72D297353CC}">
              <c16:uniqueId val="{00000000-8C67-43D5-B0FB-9C178A366579}"/>
            </c:ext>
          </c:extLst>
        </c:ser>
        <c:dLbls>
          <c:showLegendKey val="0"/>
          <c:showVal val="0"/>
          <c:showCatName val="0"/>
          <c:showSerName val="0"/>
          <c:showPercent val="0"/>
          <c:showBubbleSize val="0"/>
        </c:dLbls>
        <c:gapWidth val="182"/>
        <c:axId val="1571303759"/>
        <c:axId val="970937439"/>
      </c:barChart>
      <c:catAx>
        <c:axId val="1571303759"/>
        <c:scaling>
          <c:orientation val="minMax"/>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600" b="0" i="0" u="none" strike="noStrike" kern="1200" baseline="0">
                <a:solidFill>
                  <a:srgbClr val="1B1464"/>
                </a:solidFill>
                <a:latin typeface="Helvetica" panose="020B0403020202020204" pitchFamily="34" charset="0"/>
                <a:ea typeface="+mn-ea"/>
                <a:cs typeface="+mn-cs"/>
              </a:defRPr>
            </a:pPr>
            <a:endParaRPr lang="en-US"/>
          </a:p>
        </c:txPr>
        <c:crossAx val="970937439"/>
        <c:crosses val="autoZero"/>
        <c:auto val="1"/>
        <c:lblAlgn val="ctr"/>
        <c:lblOffset val="100"/>
        <c:noMultiLvlLbl val="0"/>
      </c:catAx>
      <c:valAx>
        <c:axId val="970937439"/>
        <c:scaling>
          <c:orientation val="minMax"/>
          <c:max val="0.9"/>
          <c:min val="0"/>
        </c:scaling>
        <c:delete val="1"/>
        <c:axPos val="b"/>
        <c:numFmt formatCode="0%" sourceLinked="1"/>
        <c:majorTickMark val="out"/>
        <c:minorTickMark val="none"/>
        <c:tickLblPos val="nextTo"/>
        <c:crossAx val="15713037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Relative Contribution to Shareholder Value for the S&amp;P 500</c:v>
                </c:pt>
              </c:strCache>
            </c:strRef>
          </c:tx>
          <c:dPt>
            <c:idx val="0"/>
            <c:bubble3D val="0"/>
            <c:spPr>
              <a:solidFill>
                <a:srgbClr val="00BFF2"/>
              </a:solidFill>
              <a:ln w="19050">
                <a:solidFill>
                  <a:schemeClr val="lt1"/>
                </a:solidFill>
              </a:ln>
              <a:effectLst/>
            </c:spPr>
            <c:extLst>
              <c:ext xmlns:c16="http://schemas.microsoft.com/office/drawing/2014/chart" uri="{C3380CC4-5D6E-409C-BE32-E72D297353CC}">
                <c16:uniqueId val="{00000001-7E36-4162-917C-F9A041D7FBCC}"/>
              </c:ext>
            </c:extLst>
          </c:dPt>
          <c:dPt>
            <c:idx val="1"/>
            <c:bubble3D val="0"/>
            <c:spPr>
              <a:solidFill>
                <a:srgbClr val="4EBEA4"/>
              </a:solidFill>
              <a:ln w="19050">
                <a:solidFill>
                  <a:schemeClr val="lt1"/>
                </a:solidFill>
              </a:ln>
              <a:effectLst/>
            </c:spPr>
            <c:extLst>
              <c:ext xmlns:c16="http://schemas.microsoft.com/office/drawing/2014/chart" uri="{C3380CC4-5D6E-409C-BE32-E72D297353CC}">
                <c16:uniqueId val="{00000003-7E36-4162-917C-F9A041D7FBCC}"/>
              </c:ext>
            </c:extLst>
          </c:dPt>
          <c:dPt>
            <c:idx val="2"/>
            <c:bubble3D val="0"/>
            <c:spPr>
              <a:solidFill>
                <a:srgbClr val="E84A99"/>
              </a:solidFill>
              <a:ln w="19050">
                <a:solidFill>
                  <a:schemeClr val="lt1"/>
                </a:solidFill>
              </a:ln>
              <a:effectLst/>
            </c:spPr>
            <c:extLst>
              <c:ext xmlns:c16="http://schemas.microsoft.com/office/drawing/2014/chart" uri="{C3380CC4-5D6E-409C-BE32-E72D297353CC}">
                <c16:uniqueId val="{00000005-7E36-4162-917C-F9A041D7FBCC}"/>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36-4162-917C-F9A041D7FBCC}"/>
                </c:ext>
              </c:extLst>
            </c:dLbl>
            <c:dLbl>
              <c:idx val="1"/>
              <c:layout>
                <c:manualLayout>
                  <c:x val="-0.16082275511368679"/>
                  <c:y val="9.336471054098185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7E36-4162-917C-F9A041D7FBCC}"/>
                </c:ext>
              </c:extLst>
            </c:dLbl>
            <c:dLbl>
              <c:idx val="2"/>
              <c:layout>
                <c:manualLayout>
                  <c:x val="0.21918812721037825"/>
                  <c:y val="-0.1577511317304966"/>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7E36-4162-917C-F9A041D7FBC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Tangible Assets</c:v>
                </c:pt>
                <c:pt idx="1">
                  <c:v>Brand Value</c:v>
                </c:pt>
                <c:pt idx="2">
                  <c:v>Intangible Assets</c:v>
                </c:pt>
              </c:strCache>
            </c:strRef>
          </c:cat>
          <c:val>
            <c:numRef>
              <c:f>Sheet1!$B$2:$B$4</c:f>
              <c:numCache>
                <c:formatCode>0%</c:formatCode>
                <c:ptCount val="3"/>
                <c:pt idx="0">
                  <c:v>0.14000000000000001</c:v>
                </c:pt>
                <c:pt idx="1">
                  <c:v>0.19500000000000001</c:v>
                </c:pt>
                <c:pt idx="2">
                  <c:v>0.66500000000000004</c:v>
                </c:pt>
              </c:numCache>
            </c:numRef>
          </c:val>
          <c:extLst>
            <c:ext xmlns:c16="http://schemas.microsoft.com/office/drawing/2014/chart" uri="{C3380CC4-5D6E-409C-BE32-E72D297353CC}">
              <c16:uniqueId val="{0000000A-7E36-4162-917C-F9A041D7FBC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88A6F7D-823E-4F54-A79C-A2958D5E11F9}" type="datetimeFigureOut">
              <a:rPr lang="en-US" smtClean="0"/>
              <a:t>5/13/2025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01B58AA-711A-48C1-BCBF-E61C33627EBE}" type="slidenum">
              <a:rPr lang="en-US" smtClean="0"/>
              <a:t>‹#›</a:t>
            </a:fld>
            <a:endParaRPr lang="en-US"/>
          </a:p>
        </p:txBody>
      </p:sp>
    </p:spTree>
    <p:extLst>
      <p:ext uri="{BB962C8B-B14F-4D97-AF65-F5344CB8AC3E}">
        <p14:creationId xmlns:p14="http://schemas.microsoft.com/office/powerpoint/2010/main" val="424146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285" rtl="0" eaLnBrk="1" fontAlgn="auto" latinLnBrk="0" hangingPunct="1">
              <a:lnSpc>
                <a:spcPct val="100000"/>
              </a:lnSpc>
              <a:spcBef>
                <a:spcPts val="0"/>
              </a:spcBef>
              <a:spcAft>
                <a:spcPts val="0"/>
              </a:spcAft>
              <a:buClrTx/>
              <a:buSzTx/>
              <a:buFontTx/>
              <a:buNone/>
              <a:tabLst/>
              <a:defRPr/>
            </a:pPr>
            <a:fld id="{2F04EFE2-3D8F-4FA9-AF11-29E6306303C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285"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122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5361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64E57-CD72-0F84-79F7-F53BACC9EF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AE4F1C-EF09-5D4E-1241-9B80F781B2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C00FF1-FFA9-DBE5-95AA-1D788B11E5C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580ED77-2181-EF9F-E8F5-4394341641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B58AA-711A-48C1-BCBF-E61C33627E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252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E5234-CA1E-0E2C-4C0B-DAD4620069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18576F-D32D-DC55-1209-A98021494D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C09F09-B6B0-C53D-FA94-FB26C4E1DA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9AAB1ED-E473-A87C-3F82-3E3A78979AEC}"/>
              </a:ext>
            </a:extLst>
          </p:cNvPr>
          <p:cNvSpPr>
            <a:spLocks noGrp="1"/>
          </p:cNvSpPr>
          <p:nvPr>
            <p:ph type="sldNum" sz="quarter" idx="5"/>
          </p:nvPr>
        </p:nvSpPr>
        <p:spPr/>
        <p:txBody>
          <a:bodyPr/>
          <a:lstStyle/>
          <a:p>
            <a:fld id="{0F377B2F-6C56-7E44-ADEB-5CF802259807}" type="slidenum">
              <a:rPr lang="en-US" smtClean="0"/>
              <a:t>3</a:t>
            </a:fld>
            <a:endParaRPr lang="en-US"/>
          </a:p>
        </p:txBody>
      </p:sp>
    </p:spTree>
    <p:extLst>
      <p:ext uri="{BB962C8B-B14F-4D97-AF65-F5344CB8AC3E}">
        <p14:creationId xmlns:p14="http://schemas.microsoft.com/office/powerpoint/2010/main" val="668668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483F3-EB22-2C63-E7AF-D74CAA7B54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6398B-7A44-3BDC-746E-B38D3FAB5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1C0EBA-EBE7-1CF3-1935-8B5C2FDAD16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15C2BD7-91F7-FAF6-9392-E6478C8B75EA}"/>
              </a:ext>
            </a:extLst>
          </p:cNvPr>
          <p:cNvSpPr>
            <a:spLocks noGrp="1"/>
          </p:cNvSpPr>
          <p:nvPr>
            <p:ph type="sldNum" sz="quarter" idx="5"/>
          </p:nvPr>
        </p:nvSpPr>
        <p:spPr/>
        <p:txBody>
          <a:bodyPr/>
          <a:lstStyle/>
          <a:p>
            <a:pPr marL="0" marR="0" lvl="0" indent="0" algn="r" defTabSz="964586"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4586"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512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982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003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285"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285"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031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991DB-B74F-4706-D258-0E736CA43E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2C6E46-9FF2-ACFB-7776-7043BB1C26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8814EA-87E2-8D54-D4C9-F129A069685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9A9F50E-3F4D-FDBC-D72C-6B30272B40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77B2F-6C56-7E44-ADEB-5CF8022598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8655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75077-5280-3505-6A08-BF76A03DE5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30951-FAF4-3B15-3B29-D8D0415F36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BF60E2-D537-2BFD-6A9A-FA5C634758E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AF1C25D-187F-B8FB-4EFF-8BD46961B0A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3922BF-59A9-4464-8D80-4C91A9E418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351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826581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256316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000547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762849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458450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370829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749882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864451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224204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735714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15885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884642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5412203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97533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403360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5384758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1354803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9253384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3780442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223311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8619689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9024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2150128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1401841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621222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8315702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9854325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28723884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1">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4" y="0"/>
            <a:ext cx="6015278"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1"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10" y="5689604"/>
            <a:ext cx="2270009" cy="904633"/>
          </a:xfrm>
          <a:prstGeom prst="rect">
            <a:avLst/>
          </a:prstGeom>
        </p:spPr>
      </p:pic>
    </p:spTree>
    <p:extLst>
      <p:ext uri="{BB962C8B-B14F-4D97-AF65-F5344CB8AC3E}">
        <p14:creationId xmlns:p14="http://schemas.microsoft.com/office/powerpoint/2010/main" val="2684984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1">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21"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1"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10" y="5689604"/>
            <a:ext cx="2270009" cy="904633"/>
          </a:xfrm>
          <a:prstGeom prst="rect">
            <a:avLst/>
          </a:prstGeom>
        </p:spPr>
      </p:pic>
    </p:spTree>
    <p:extLst>
      <p:ext uri="{BB962C8B-B14F-4D97-AF65-F5344CB8AC3E}">
        <p14:creationId xmlns:p14="http://schemas.microsoft.com/office/powerpoint/2010/main" val="26990020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1">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7"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1"/>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21"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1"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8" y="5689604"/>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1"/>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1"/>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1"/>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1"/>
              </a:p>
            </p:txBody>
          </p:sp>
        </p:grpSp>
      </p:grpSp>
    </p:spTree>
    <p:extLst>
      <p:ext uri="{BB962C8B-B14F-4D97-AF65-F5344CB8AC3E}">
        <p14:creationId xmlns:p14="http://schemas.microsoft.com/office/powerpoint/2010/main" val="4319400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3" y="3199443"/>
            <a:ext cx="3815324" cy="1803400"/>
          </a:xfrm>
        </p:spPr>
        <p:txBody>
          <a:bodyPr/>
          <a:lstStyle>
            <a:lvl1pPr>
              <a:lnSpc>
                <a:spcPct val="100000"/>
              </a:lnSpc>
              <a:defRPr sz="3751">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1"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26185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3" y="3199443"/>
            <a:ext cx="3815324" cy="1803400"/>
          </a:xfrm>
        </p:spPr>
        <p:txBody>
          <a:bodyPr/>
          <a:lstStyle>
            <a:lvl1pPr>
              <a:lnSpc>
                <a:spcPct val="100000"/>
              </a:lnSpc>
              <a:defRPr sz="3751">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1"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500011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6724416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2" y="3802059"/>
            <a:ext cx="5146391" cy="1147650"/>
          </a:xfrm>
        </p:spPr>
        <p:txBody>
          <a:bodyPr/>
          <a:lstStyle>
            <a:lvl1pPr>
              <a:lnSpc>
                <a:spcPct val="100000"/>
              </a:lnSpc>
              <a:defRPr sz="3751">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1"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38161471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60" y="2751004"/>
            <a:ext cx="5146391" cy="1147650"/>
          </a:xfrm>
        </p:spPr>
        <p:txBody>
          <a:bodyPr/>
          <a:lstStyle>
            <a:lvl1pPr>
              <a:lnSpc>
                <a:spcPct val="100000"/>
              </a:lnSpc>
              <a:defRPr sz="3751">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8"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8743392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9" y="0"/>
            <a:ext cx="5088348"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1">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1"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10" y="5689604"/>
            <a:ext cx="2270009" cy="904633"/>
          </a:xfrm>
          <a:prstGeom prst="rect">
            <a:avLst/>
          </a:prstGeom>
        </p:spPr>
      </p:pic>
    </p:spTree>
    <p:extLst>
      <p:ext uri="{BB962C8B-B14F-4D97-AF65-F5344CB8AC3E}">
        <p14:creationId xmlns:p14="http://schemas.microsoft.com/office/powerpoint/2010/main" val="5236168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8" y="0"/>
            <a:ext cx="70727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6" y="4846320"/>
            <a:ext cx="4250694"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7"/>
            <a:ext cx="3821814"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60" y="1837406"/>
            <a:ext cx="4422047" cy="2592575"/>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9"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4" y="5000008"/>
            <a:ext cx="4060167" cy="655190"/>
          </a:xfrm>
          <a:noFill/>
        </p:spPr>
        <p:txBody>
          <a:bodyPr tIns="0" bIns="0" anchor="t">
            <a:noAutofit/>
          </a:bodyPr>
          <a:lstStyle>
            <a:lvl1pPr marL="0" indent="0" algn="ctr">
              <a:lnSpc>
                <a:spcPts val="1703"/>
              </a:lnSpc>
              <a:spcBef>
                <a:spcPts val="0"/>
              </a:spcBef>
              <a:spcAft>
                <a:spcPts val="0"/>
              </a:spcAft>
              <a:buNone/>
              <a:defRPr sz="1021"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1"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Tree>
    <p:extLst>
      <p:ext uri="{BB962C8B-B14F-4D97-AF65-F5344CB8AC3E}">
        <p14:creationId xmlns:p14="http://schemas.microsoft.com/office/powerpoint/2010/main" val="3131983364"/>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6" y="5162554"/>
            <a:ext cx="4250694"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7"/>
            <a:ext cx="382181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60" y="1837402"/>
            <a:ext cx="4422047" cy="2772990"/>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9"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4" y="5333222"/>
            <a:ext cx="4060167" cy="655190"/>
          </a:xfrm>
          <a:noFill/>
        </p:spPr>
        <p:txBody>
          <a:bodyPr tIns="0" bIns="0" anchor="t">
            <a:noAutofit/>
          </a:bodyPr>
          <a:lstStyle>
            <a:lvl1pPr marL="0" indent="0" algn="ctr">
              <a:lnSpc>
                <a:spcPts val="1703"/>
              </a:lnSpc>
              <a:spcBef>
                <a:spcPts val="0"/>
              </a:spcBef>
              <a:spcAft>
                <a:spcPts val="0"/>
              </a:spcAft>
              <a:buNone/>
              <a:defRPr sz="1021"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8" y="0"/>
            <a:ext cx="70727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1280288536"/>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6" y="4846320"/>
            <a:ext cx="4250694"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7"/>
            <a:ext cx="382181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60" y="1837406"/>
            <a:ext cx="4422047" cy="2592575"/>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9"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4" y="5000008"/>
            <a:ext cx="4060167" cy="655190"/>
          </a:xfrm>
          <a:noFill/>
        </p:spPr>
        <p:txBody>
          <a:bodyPr tIns="0" bIns="0" anchor="t">
            <a:noAutofit/>
          </a:bodyPr>
          <a:lstStyle>
            <a:lvl1pPr marL="0" indent="0" algn="ctr">
              <a:lnSpc>
                <a:spcPts val="1703"/>
              </a:lnSpc>
              <a:spcBef>
                <a:spcPts val="0"/>
              </a:spcBef>
              <a:spcAft>
                <a:spcPts val="0"/>
              </a:spcAft>
              <a:buNone/>
              <a:defRPr sz="1021"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1"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8" y="0"/>
            <a:ext cx="70727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4182481873"/>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5"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2" y="4469481"/>
            <a:ext cx="4089075" cy="1931323"/>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81"/>
            <a:ext cx="4089076" cy="1931323"/>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3"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474839699"/>
      </p:ext>
    </p:extLst>
  </p:cSld>
  <p:clrMapOvr>
    <a:masterClrMapping/>
  </p:clrMapOvr>
  <p:extLst>
    <p:ext uri="{DCECCB84-F9BA-43D5-87BE-67443E8EF086}">
      <p15:sldGuideLst xmlns:p15="http://schemas.microsoft.com/office/powerpoint/2012/main">
        <p15:guide id="1" orient="horz" pos="2842">
          <p15:clr>
            <a:srgbClr val="FBAE40"/>
          </p15:clr>
        </p15:guide>
        <p15:guide id="2" pos="2943">
          <p15:clr>
            <a:srgbClr val="FBAE40"/>
          </p15:clr>
        </p15:guide>
        <p15:guide id="3" pos="3112">
          <p15:clr>
            <a:srgbClr val="FBAE40"/>
          </p15:clr>
        </p15:guide>
        <p15:guide id="4" pos="572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42"/>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7"/>
            <a:ext cx="382181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2" y="1642127"/>
            <a:ext cx="4089075" cy="902954"/>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844394719"/>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7"/>
            <a:ext cx="3821814"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2" y="1642127"/>
            <a:ext cx="4089075" cy="902954"/>
          </a:xfrm>
          <a:noFill/>
        </p:spPr>
        <p:txBody>
          <a:bodyPr tIns="0" bIns="0" anchor="t">
            <a:noAutofit/>
          </a:bodyPr>
          <a:lstStyle>
            <a:lvl1pPr marL="0" indent="0">
              <a:lnSpc>
                <a:spcPts val="1501"/>
              </a:lnSpc>
              <a:spcBef>
                <a:spcPts val="0"/>
              </a:spcBef>
              <a:spcAft>
                <a:spcPts val="0"/>
              </a:spcAft>
              <a:buNone/>
              <a:defRPr sz="1021">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1"/>
              </a:lnSpc>
              <a:spcBef>
                <a:spcPts val="0"/>
              </a:spcBef>
              <a:spcAft>
                <a:spcPts val="0"/>
              </a:spcAft>
              <a:buNone/>
              <a:defRPr sz="1021">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30"/>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1133479915"/>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7"/>
            <a:ext cx="382181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7" y="3333784"/>
            <a:ext cx="4051431" cy="2480276"/>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3" y="2127911"/>
            <a:ext cx="399448" cy="349501"/>
          </a:xfrm>
          <a:noFill/>
        </p:spPr>
        <p:txBody>
          <a:bodyPr tIns="182880" bIns="182880" anchor="t">
            <a:noAutofit/>
          </a:bodyPr>
          <a:lstStyle>
            <a:lvl1pPr marL="0" indent="0">
              <a:lnSpc>
                <a:spcPts val="1501"/>
              </a:lnSpc>
              <a:spcBef>
                <a:spcPts val="0"/>
              </a:spcBef>
              <a:spcAft>
                <a:spcPts val="0"/>
              </a:spcAft>
              <a:buNone/>
              <a:defRPr sz="3001">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101"/>
            <a:ext cx="399448" cy="349501"/>
          </a:xfrm>
          <a:noFill/>
        </p:spPr>
        <p:txBody>
          <a:bodyPr tIns="182880" bIns="182880" anchor="t">
            <a:noAutofit/>
          </a:bodyPr>
          <a:lstStyle>
            <a:lvl1pPr marL="0" indent="0">
              <a:lnSpc>
                <a:spcPts val="1501"/>
              </a:lnSpc>
              <a:spcBef>
                <a:spcPts val="0"/>
              </a:spcBef>
              <a:spcAft>
                <a:spcPts val="0"/>
              </a:spcAft>
              <a:buNone/>
              <a:defRPr sz="3001">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4059316" cy="332562"/>
          </a:xfrm>
          <a:noFill/>
        </p:spPr>
        <p:txBody>
          <a:bodyPr tIns="182880" bIns="91440" anchor="ctr">
            <a:noAutofit/>
          </a:bodyPr>
          <a:lstStyle>
            <a:lvl1pPr marL="0" indent="0">
              <a:lnSpc>
                <a:spcPts val="1501"/>
              </a:lnSpc>
              <a:spcBef>
                <a:spcPts val="0"/>
              </a:spcBef>
              <a:spcAft>
                <a:spcPts val="0"/>
              </a:spcAft>
              <a:buNone/>
              <a:defRPr sz="1801">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4" y="2891539"/>
            <a:ext cx="4059316" cy="332562"/>
          </a:xfrm>
          <a:noFill/>
        </p:spPr>
        <p:txBody>
          <a:bodyPr tIns="182880" bIns="91440" anchor="ctr">
            <a:noAutofit/>
          </a:bodyPr>
          <a:lstStyle>
            <a:lvl1pPr marL="0" indent="0">
              <a:lnSpc>
                <a:spcPts val="1501"/>
              </a:lnSpc>
              <a:spcBef>
                <a:spcPts val="0"/>
              </a:spcBef>
              <a:spcAft>
                <a:spcPts val="0"/>
              </a:spcAft>
              <a:buNone/>
              <a:defRPr sz="1801">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4" y="3333784"/>
            <a:ext cx="4051431" cy="2480276"/>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650201924"/>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4401349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7"/>
            <a:ext cx="382181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7" y="3333784"/>
            <a:ext cx="3213678" cy="2480276"/>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101"/>
            <a:ext cx="399448" cy="349501"/>
          </a:xfrm>
          <a:noFill/>
        </p:spPr>
        <p:txBody>
          <a:bodyPr tIns="182880" bIns="182880" anchor="t">
            <a:noAutofit/>
          </a:bodyPr>
          <a:lstStyle>
            <a:lvl1pPr marL="0" indent="0">
              <a:lnSpc>
                <a:spcPts val="1501"/>
              </a:lnSpc>
              <a:spcBef>
                <a:spcPts val="0"/>
              </a:spcBef>
              <a:spcAft>
                <a:spcPts val="0"/>
              </a:spcAft>
              <a:buNone/>
              <a:defRPr sz="3001">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8" y="2891539"/>
            <a:ext cx="3213678" cy="332562"/>
          </a:xfrm>
          <a:noFill/>
        </p:spPr>
        <p:txBody>
          <a:bodyPr tIns="182880" bIns="91440" anchor="ctr">
            <a:noAutofit/>
          </a:bodyPr>
          <a:lstStyle>
            <a:lvl1pPr marL="0" indent="0">
              <a:lnSpc>
                <a:spcPts val="1501"/>
              </a:lnSpc>
              <a:spcBef>
                <a:spcPts val="0"/>
              </a:spcBef>
              <a:spcAft>
                <a:spcPts val="0"/>
              </a:spcAft>
              <a:buNone/>
              <a:defRPr sz="1801">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10" y="3333784"/>
            <a:ext cx="3213678" cy="2480276"/>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101"/>
            <a:ext cx="399448" cy="349501"/>
          </a:xfrm>
          <a:noFill/>
        </p:spPr>
        <p:txBody>
          <a:bodyPr tIns="182880" bIns="182880" anchor="t">
            <a:noAutofit/>
          </a:bodyPr>
          <a:lstStyle>
            <a:lvl1pPr marL="0" indent="0">
              <a:lnSpc>
                <a:spcPts val="1501"/>
              </a:lnSpc>
              <a:spcBef>
                <a:spcPts val="0"/>
              </a:spcBef>
              <a:spcAft>
                <a:spcPts val="0"/>
              </a:spcAft>
              <a:buNone/>
              <a:defRPr sz="3001">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1" y="2891539"/>
            <a:ext cx="3213678" cy="332562"/>
          </a:xfrm>
          <a:noFill/>
        </p:spPr>
        <p:txBody>
          <a:bodyPr tIns="182880" bIns="91440" anchor="ctr">
            <a:noAutofit/>
          </a:bodyPr>
          <a:lstStyle>
            <a:lvl1pPr marL="0" indent="0">
              <a:lnSpc>
                <a:spcPts val="1501"/>
              </a:lnSpc>
              <a:spcBef>
                <a:spcPts val="0"/>
              </a:spcBef>
              <a:spcAft>
                <a:spcPts val="0"/>
              </a:spcAft>
              <a:buNone/>
              <a:defRPr sz="1801">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8" y="3333784"/>
            <a:ext cx="3213678" cy="2480276"/>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101"/>
            <a:ext cx="399448" cy="349501"/>
          </a:xfrm>
          <a:noFill/>
        </p:spPr>
        <p:txBody>
          <a:bodyPr tIns="182880" bIns="182880" anchor="t">
            <a:noAutofit/>
          </a:bodyPr>
          <a:lstStyle>
            <a:lvl1pPr marL="0" indent="0">
              <a:lnSpc>
                <a:spcPts val="1501"/>
              </a:lnSpc>
              <a:spcBef>
                <a:spcPts val="0"/>
              </a:spcBef>
              <a:spcAft>
                <a:spcPts val="0"/>
              </a:spcAft>
              <a:buNone/>
              <a:defRPr sz="3001">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9" y="2891539"/>
            <a:ext cx="3213678" cy="332562"/>
          </a:xfrm>
          <a:noFill/>
        </p:spPr>
        <p:txBody>
          <a:bodyPr tIns="182880" bIns="91440" anchor="ctr">
            <a:noAutofit/>
          </a:bodyPr>
          <a:lstStyle>
            <a:lvl1pPr marL="0" indent="0">
              <a:lnSpc>
                <a:spcPts val="1501"/>
              </a:lnSpc>
              <a:spcBef>
                <a:spcPts val="0"/>
              </a:spcBef>
              <a:spcAft>
                <a:spcPts val="0"/>
              </a:spcAft>
              <a:buNone/>
              <a:defRPr sz="1801">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298516540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5" y="1392789"/>
            <a:ext cx="6219760" cy="941983"/>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6" y="834162"/>
            <a:ext cx="3213678" cy="332562"/>
          </a:xfrm>
          <a:noFill/>
        </p:spPr>
        <p:txBody>
          <a:bodyPr tIns="182880" bIns="91440" anchor="ctr">
            <a:noAutofit/>
          </a:bodyPr>
          <a:lstStyle>
            <a:lvl1pPr marL="0" indent="0">
              <a:lnSpc>
                <a:spcPts val="1501"/>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4"/>
            <a:ext cx="6219760" cy="941983"/>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9" y="3188917"/>
            <a:ext cx="3213678" cy="332562"/>
          </a:xfrm>
          <a:noFill/>
        </p:spPr>
        <p:txBody>
          <a:bodyPr tIns="182880" bIns="91440" anchor="ctr">
            <a:noAutofit/>
          </a:bodyPr>
          <a:lstStyle>
            <a:lvl1pPr marL="0" indent="0">
              <a:lnSpc>
                <a:spcPts val="1501"/>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260430549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8" y="2470445"/>
            <a:ext cx="3821814"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754577926"/>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8" y="2470445"/>
            <a:ext cx="3821814"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001691500"/>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8" y="557497"/>
            <a:ext cx="3821814"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2099575702"/>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553494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74652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810013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846996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theme" Target="../theme/theme4.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5/13/2025</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421681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5/13/2025</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65056649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5/13/2025</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320572049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4"/>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4"/>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5" y="6356372"/>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72"/>
            <a:ext cx="2743201"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323271867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Lst>
  <p:hf hdr="0" ftr="0" dt="0"/>
  <p:txStyles>
    <p:titleStyle>
      <a:lvl1pPr algn="l" defTabSz="944154" rtl="0" eaLnBrk="1" latinLnBrk="0" hangingPunct="1">
        <a:lnSpc>
          <a:spcPct val="100000"/>
        </a:lnSpc>
        <a:spcBef>
          <a:spcPct val="0"/>
        </a:spcBef>
        <a:buNone/>
        <a:defRPr sz="3751" kern="1200">
          <a:solidFill>
            <a:schemeClr val="tx1"/>
          </a:solidFill>
          <a:latin typeface="+mj-lt"/>
          <a:ea typeface="+mj-ea"/>
          <a:cs typeface="+mj-cs"/>
        </a:defRPr>
      </a:lvl1pPr>
    </p:titleStyle>
    <p:bodyStyle>
      <a:lvl1pPr marL="236039" indent="-236039" algn="l" defTabSz="944154" rtl="0" eaLnBrk="1" latinLnBrk="0" hangingPunct="1">
        <a:lnSpc>
          <a:spcPts val="1501"/>
        </a:lnSpc>
        <a:spcBef>
          <a:spcPts val="1034"/>
        </a:spcBef>
        <a:spcAft>
          <a:spcPts val="1549"/>
        </a:spcAft>
        <a:buFont typeface="Arial" panose="020B0604020202020204" pitchFamily="34" charset="0"/>
        <a:buChar char="•"/>
        <a:defRPr sz="1421" kern="1200">
          <a:solidFill>
            <a:schemeClr val="tx1"/>
          </a:solidFill>
          <a:latin typeface="Helvetica-Light" panose="020B0400000000000000" pitchFamily="34" charset="0"/>
          <a:ea typeface="+mn-ea"/>
          <a:cs typeface="+mn-cs"/>
        </a:defRPr>
      </a:lvl1pPr>
      <a:lvl2pPr marL="708115" indent="-236039" algn="l" defTabSz="944154" rtl="0" eaLnBrk="1" latinLnBrk="0" hangingPunct="1">
        <a:lnSpc>
          <a:spcPts val="1501"/>
        </a:lnSpc>
        <a:spcBef>
          <a:spcPts val="517"/>
        </a:spcBef>
        <a:spcAft>
          <a:spcPts val="1549"/>
        </a:spcAft>
        <a:buFont typeface="Arial" panose="020B0604020202020204" pitchFamily="34" charset="0"/>
        <a:buChar char="•"/>
        <a:defRPr sz="1421" kern="1200">
          <a:solidFill>
            <a:schemeClr val="tx1"/>
          </a:solidFill>
          <a:latin typeface="Helvetica-Light" panose="020B0400000000000000" pitchFamily="34" charset="0"/>
          <a:ea typeface="+mn-ea"/>
          <a:cs typeface="+mn-cs"/>
        </a:defRPr>
      </a:lvl2pPr>
      <a:lvl3pPr marL="1180191" indent="-236039" algn="l" defTabSz="944154" rtl="0" eaLnBrk="1" latinLnBrk="0" hangingPunct="1">
        <a:lnSpc>
          <a:spcPts val="1501"/>
        </a:lnSpc>
        <a:spcBef>
          <a:spcPts val="517"/>
        </a:spcBef>
        <a:spcAft>
          <a:spcPts val="1549"/>
        </a:spcAft>
        <a:buFont typeface="Arial" panose="020B0604020202020204" pitchFamily="34" charset="0"/>
        <a:buChar char="•"/>
        <a:defRPr sz="1421" kern="1200">
          <a:solidFill>
            <a:schemeClr val="tx1"/>
          </a:solidFill>
          <a:latin typeface="Helvetica-Light" panose="020B0400000000000000" pitchFamily="34" charset="0"/>
          <a:ea typeface="+mn-ea"/>
          <a:cs typeface="+mn-cs"/>
        </a:defRPr>
      </a:lvl3pPr>
      <a:lvl4pPr marL="1652271" indent="-236039" algn="l" defTabSz="944154" rtl="0" eaLnBrk="1" latinLnBrk="0" hangingPunct="1">
        <a:lnSpc>
          <a:spcPts val="1501"/>
        </a:lnSpc>
        <a:spcBef>
          <a:spcPts val="517"/>
        </a:spcBef>
        <a:spcAft>
          <a:spcPts val="1549"/>
        </a:spcAft>
        <a:buFont typeface="Arial" panose="020B0604020202020204" pitchFamily="34" charset="0"/>
        <a:buChar char="•"/>
        <a:defRPr sz="1421" kern="1200">
          <a:solidFill>
            <a:schemeClr val="tx1"/>
          </a:solidFill>
          <a:latin typeface="Helvetica-Light" panose="020B0400000000000000" pitchFamily="34" charset="0"/>
          <a:ea typeface="+mn-ea"/>
          <a:cs typeface="+mn-cs"/>
        </a:defRPr>
      </a:lvl4pPr>
      <a:lvl5pPr marL="2124346" indent="-236039" algn="l" defTabSz="944154" rtl="0" eaLnBrk="1" latinLnBrk="0" hangingPunct="1">
        <a:lnSpc>
          <a:spcPts val="1501"/>
        </a:lnSpc>
        <a:spcBef>
          <a:spcPts val="517"/>
        </a:spcBef>
        <a:spcAft>
          <a:spcPts val="1549"/>
        </a:spcAft>
        <a:buFont typeface="Arial" panose="020B0604020202020204" pitchFamily="34" charset="0"/>
        <a:buChar char="•"/>
        <a:defRPr sz="1421" kern="1200">
          <a:solidFill>
            <a:schemeClr val="tx1"/>
          </a:solidFill>
          <a:latin typeface="Helvetica-Light" panose="020B0400000000000000" pitchFamily="34" charset="0"/>
          <a:ea typeface="+mn-ea"/>
          <a:cs typeface="+mn-cs"/>
        </a:defRPr>
      </a:lvl5pPr>
      <a:lvl6pPr marL="2596422" indent="-236039" algn="l" defTabSz="944154" rtl="0" eaLnBrk="1" latinLnBrk="0" hangingPunct="1">
        <a:lnSpc>
          <a:spcPct val="90000"/>
        </a:lnSpc>
        <a:spcBef>
          <a:spcPts val="517"/>
        </a:spcBef>
        <a:buFont typeface="Arial" panose="020B0604020202020204" pitchFamily="34" charset="0"/>
        <a:buChar char="•"/>
        <a:defRPr sz="1859" kern="1200">
          <a:solidFill>
            <a:schemeClr val="tx1"/>
          </a:solidFill>
          <a:latin typeface="+mn-lt"/>
          <a:ea typeface="+mn-ea"/>
          <a:cs typeface="+mn-cs"/>
        </a:defRPr>
      </a:lvl6pPr>
      <a:lvl7pPr marL="3068498" indent="-236039" algn="l" defTabSz="944154" rtl="0" eaLnBrk="1" latinLnBrk="0" hangingPunct="1">
        <a:lnSpc>
          <a:spcPct val="90000"/>
        </a:lnSpc>
        <a:spcBef>
          <a:spcPts val="517"/>
        </a:spcBef>
        <a:buFont typeface="Arial" panose="020B0604020202020204" pitchFamily="34" charset="0"/>
        <a:buChar char="•"/>
        <a:defRPr sz="1859" kern="1200">
          <a:solidFill>
            <a:schemeClr val="tx1"/>
          </a:solidFill>
          <a:latin typeface="+mn-lt"/>
          <a:ea typeface="+mn-ea"/>
          <a:cs typeface="+mn-cs"/>
        </a:defRPr>
      </a:lvl7pPr>
      <a:lvl8pPr marL="3540576" indent="-236039" algn="l" defTabSz="944154" rtl="0" eaLnBrk="1" latinLnBrk="0" hangingPunct="1">
        <a:lnSpc>
          <a:spcPct val="90000"/>
        </a:lnSpc>
        <a:spcBef>
          <a:spcPts val="517"/>
        </a:spcBef>
        <a:buFont typeface="Arial" panose="020B0604020202020204" pitchFamily="34" charset="0"/>
        <a:buChar char="•"/>
        <a:defRPr sz="1859" kern="1200">
          <a:solidFill>
            <a:schemeClr val="tx1"/>
          </a:solidFill>
          <a:latin typeface="+mn-lt"/>
          <a:ea typeface="+mn-ea"/>
          <a:cs typeface="+mn-cs"/>
        </a:defRPr>
      </a:lvl8pPr>
      <a:lvl9pPr marL="4012653" indent="-236039" algn="l" defTabSz="944154" rtl="0" eaLnBrk="1" latinLnBrk="0" hangingPunct="1">
        <a:lnSpc>
          <a:spcPct val="90000"/>
        </a:lnSpc>
        <a:spcBef>
          <a:spcPts val="517"/>
        </a:spcBef>
        <a:buFont typeface="Arial" panose="020B0604020202020204" pitchFamily="34" charset="0"/>
        <a:buChar char="•"/>
        <a:defRPr sz="1859" kern="1200">
          <a:solidFill>
            <a:schemeClr val="tx1"/>
          </a:solidFill>
          <a:latin typeface="+mn-lt"/>
          <a:ea typeface="+mn-ea"/>
          <a:cs typeface="+mn-cs"/>
        </a:defRPr>
      </a:lvl9pPr>
    </p:bodyStyle>
    <p:otherStyle>
      <a:defPPr>
        <a:defRPr lang="en-US"/>
      </a:defPPr>
      <a:lvl1pPr marL="0" algn="l" defTabSz="944154" rtl="0" eaLnBrk="1" latinLnBrk="0" hangingPunct="1">
        <a:defRPr sz="1859" kern="1200">
          <a:solidFill>
            <a:schemeClr val="tx1"/>
          </a:solidFill>
          <a:latin typeface="+mn-lt"/>
          <a:ea typeface="+mn-ea"/>
          <a:cs typeface="+mn-cs"/>
        </a:defRPr>
      </a:lvl1pPr>
      <a:lvl2pPr marL="472076" algn="l" defTabSz="944154" rtl="0" eaLnBrk="1" latinLnBrk="0" hangingPunct="1">
        <a:defRPr sz="1859" kern="1200">
          <a:solidFill>
            <a:schemeClr val="tx1"/>
          </a:solidFill>
          <a:latin typeface="+mn-lt"/>
          <a:ea typeface="+mn-ea"/>
          <a:cs typeface="+mn-cs"/>
        </a:defRPr>
      </a:lvl2pPr>
      <a:lvl3pPr marL="944154" algn="l" defTabSz="944154" rtl="0" eaLnBrk="1" latinLnBrk="0" hangingPunct="1">
        <a:defRPr sz="1859" kern="1200">
          <a:solidFill>
            <a:schemeClr val="tx1"/>
          </a:solidFill>
          <a:latin typeface="+mn-lt"/>
          <a:ea typeface="+mn-ea"/>
          <a:cs typeface="+mn-cs"/>
        </a:defRPr>
      </a:lvl3pPr>
      <a:lvl4pPr marL="1416230" algn="l" defTabSz="944154" rtl="0" eaLnBrk="1" latinLnBrk="0" hangingPunct="1">
        <a:defRPr sz="1859" kern="1200">
          <a:solidFill>
            <a:schemeClr val="tx1"/>
          </a:solidFill>
          <a:latin typeface="+mn-lt"/>
          <a:ea typeface="+mn-ea"/>
          <a:cs typeface="+mn-cs"/>
        </a:defRPr>
      </a:lvl4pPr>
      <a:lvl5pPr marL="1888307" algn="l" defTabSz="944154" rtl="0" eaLnBrk="1" latinLnBrk="0" hangingPunct="1">
        <a:defRPr sz="1859" kern="1200">
          <a:solidFill>
            <a:schemeClr val="tx1"/>
          </a:solidFill>
          <a:latin typeface="+mn-lt"/>
          <a:ea typeface="+mn-ea"/>
          <a:cs typeface="+mn-cs"/>
        </a:defRPr>
      </a:lvl5pPr>
      <a:lvl6pPr marL="2360383" algn="l" defTabSz="944154" rtl="0" eaLnBrk="1" latinLnBrk="0" hangingPunct="1">
        <a:defRPr sz="1859" kern="1200">
          <a:solidFill>
            <a:schemeClr val="tx1"/>
          </a:solidFill>
          <a:latin typeface="+mn-lt"/>
          <a:ea typeface="+mn-ea"/>
          <a:cs typeface="+mn-cs"/>
        </a:defRPr>
      </a:lvl6pPr>
      <a:lvl7pPr marL="2832462" algn="l" defTabSz="944154" rtl="0" eaLnBrk="1" latinLnBrk="0" hangingPunct="1">
        <a:defRPr sz="1859" kern="1200">
          <a:solidFill>
            <a:schemeClr val="tx1"/>
          </a:solidFill>
          <a:latin typeface="+mn-lt"/>
          <a:ea typeface="+mn-ea"/>
          <a:cs typeface="+mn-cs"/>
        </a:defRPr>
      </a:lvl7pPr>
      <a:lvl8pPr marL="3304537" algn="l" defTabSz="944154" rtl="0" eaLnBrk="1" latinLnBrk="0" hangingPunct="1">
        <a:defRPr sz="1859" kern="1200">
          <a:solidFill>
            <a:schemeClr val="tx1"/>
          </a:solidFill>
          <a:latin typeface="+mn-lt"/>
          <a:ea typeface="+mn-ea"/>
          <a:cs typeface="+mn-cs"/>
        </a:defRPr>
      </a:lvl8pPr>
      <a:lvl9pPr marL="3776613" algn="l" defTabSz="944154" rtl="0" eaLnBrk="1" latinLnBrk="0" hangingPunct="1">
        <a:defRPr sz="185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7">
          <p15:clr>
            <a:srgbClr val="F26B43"/>
          </p15:clr>
        </p15:guide>
        <p15:guide id="3" pos="7192">
          <p15:clr>
            <a:srgbClr val="F26B43"/>
          </p15:clr>
        </p15:guide>
        <p15:guide id="4" orient="horz" pos="4032">
          <p15:clr>
            <a:srgbClr val="F26B43"/>
          </p15:clr>
        </p15:guide>
        <p15:guide id="5" pos="30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4.png"/><Relationship Id="rId7" Type="http://schemas.openxmlformats.org/officeDocument/2006/relationships/hyperlink" Target="https://www.freewheel.com/wp-content/uploads/2023/11/FreeWheel_Council_Premium_Video_Checklist_11_2023.pdf?utm_source=redefining_premium&amp;utm_medium=web&amp;utm_campaign=fwc_vab_checklist"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hyperlink" Target="https://www.freewheel.com/insights/reports/redefining-premium-video-advertising" TargetMode="External"/><Relationship Id="rId5" Type="http://schemas.openxmlformats.org/officeDocument/2006/relationships/image" Target="../media/image46.pn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hyperlink" Target="https://thevab.com/insight/power-of-premium-video?utm_source=power-of-premium-mfaq&amp;utm_medium=vab-insights&amp;utm_campaign=" TargetMode="External"/><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4.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8" Type="http://schemas.openxmlformats.org/officeDocument/2006/relationships/hyperlink" Target="https://thevab.com/team-board" TargetMode="External"/><Relationship Id="rId3" Type="http://schemas.openxmlformats.org/officeDocument/2006/relationships/image" Target="../media/image50.png"/><Relationship Id="rId7" Type="http://schemas.openxmlformats.org/officeDocument/2006/relationships/image" Target="../media/image13.png"/><Relationship Id="rId2" Type="http://schemas.openxmlformats.org/officeDocument/2006/relationships/hyperlink" Target="https://thevab.com/insight/premium-video-marketer-faqs?utm_source=power-of-premium-mfaq&amp;utm_medium=vab-insights&amp;utm_campaign=" TargetMode="External"/><Relationship Id="rId1" Type="http://schemas.openxmlformats.org/officeDocument/2006/relationships/slideLayout" Target="../slideLayouts/slideLayout7.xml"/><Relationship Id="rId6" Type="http://schemas.openxmlformats.org/officeDocument/2006/relationships/hyperlink" Target="https://thevab.com/" TargetMode="External"/><Relationship Id="rId5" Type="http://schemas.openxmlformats.org/officeDocument/2006/relationships/image" Target="../media/image52.png"/><Relationship Id="rId10" Type="http://schemas.openxmlformats.org/officeDocument/2006/relationships/hyperlink" Target="https://thevab.com/insight/power-of-premium-video?utm_source=power-of-premium-mfaq&amp;utm_medium=vab-insights&amp;utm_campaign=" TargetMode="External"/><Relationship Id="rId4" Type="http://schemas.openxmlformats.org/officeDocument/2006/relationships/image" Target="../media/image51.png"/><Relationship Id="rId9"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thevab.com/" TargetMode="Externa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hyperlink" Target="https://thevab.com/insight/hidden-costs" TargetMode="External"/><Relationship Id="rId3" Type="http://schemas.openxmlformats.org/officeDocument/2006/relationships/image" Target="../media/image19.png"/><Relationship Id="rId7" Type="http://schemas.openxmlformats.org/officeDocument/2006/relationships/image" Target="../media/image22.png"/><Relationship Id="rId12"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13.png"/><Relationship Id="rId10" Type="http://schemas.openxmlformats.org/officeDocument/2006/relationships/image" Target="../media/image25.svg"/><Relationship Id="rId4" Type="http://schemas.microsoft.com/office/2007/relationships/hdphoto" Target="../media/hdphoto1.wdp"/><Relationship Id="rId9" Type="http://schemas.openxmlformats.org/officeDocument/2006/relationships/image" Target="../media/image24.png"/><Relationship Id="rId1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1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hyperlink" Target="https://thevab.com/insight/hidden-cost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thinktv.com.au/deep-dive/peter-field-theres-a-strong-relationship-between-tv-and-the-fast-lane-of-effectiveness/" TargetMode="Externa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31C4520A-36E9-BDCD-C2DB-FC38A3199E4A}"/>
              </a:ext>
            </a:extLst>
          </p:cNvPr>
          <p:cNvPicPr>
            <a:picLocks noChangeAspect="1"/>
          </p:cNvPicPr>
          <p:nvPr/>
        </p:nvPicPr>
        <p:blipFill>
          <a:blip r:embed="rId3">
            <a:extLst>
              <a:ext uri="{28A0092B-C50C-407E-A947-70E740481C1C}">
                <a14:useLocalDpi xmlns:a14="http://schemas.microsoft.com/office/drawing/2010/main" val="0"/>
              </a:ext>
            </a:extLst>
          </a:blip>
          <a:srcRect l="-6" t="43527" r="6" b="74"/>
          <a:stretch/>
        </p:blipFill>
        <p:spPr>
          <a:xfrm>
            <a:off x="730" y="9053"/>
            <a:ext cx="12190538" cy="6858000"/>
          </a:xfrm>
          <a:prstGeom prst="rect">
            <a:avLst/>
          </a:prstGeom>
        </p:spPr>
      </p:pic>
      <p:pic>
        <p:nvPicPr>
          <p:cNvPr id="6" name="Picture 5" descr="A picture containing computer&#10;&#10;Description automatically generated">
            <a:extLst>
              <a:ext uri="{FF2B5EF4-FFF2-40B4-BE49-F238E27FC236}">
                <a16:creationId xmlns:a16="http://schemas.microsoft.com/office/drawing/2014/main" id="{AEAD7CB7-443D-8BD2-D303-E294EF8B51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2" y="381663"/>
            <a:ext cx="12190538" cy="6494444"/>
          </a:xfrm>
          <a:prstGeom prst="rect">
            <a:avLst/>
          </a:prstGeom>
        </p:spPr>
      </p:pic>
      <p:sp>
        <p:nvSpPr>
          <p:cNvPr id="10" name="Rectangle 9">
            <a:extLst>
              <a:ext uri="{FF2B5EF4-FFF2-40B4-BE49-F238E27FC236}">
                <a16:creationId xmlns:a16="http://schemas.microsoft.com/office/drawing/2014/main" id="{E4A8B999-25B1-8F09-8E5E-48782D08CEBF}"/>
              </a:ext>
            </a:extLst>
          </p:cNvPr>
          <p:cNvSpPr/>
          <p:nvPr/>
        </p:nvSpPr>
        <p:spPr>
          <a:xfrm>
            <a:off x="448273" y="5800725"/>
            <a:ext cx="2162175" cy="653416"/>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C93FDAB-4B60-A210-8D3A-245C948A0E65}"/>
              </a:ext>
            </a:extLst>
          </p:cNvPr>
          <p:cNvPicPr>
            <a:picLocks noChangeAspect="1"/>
          </p:cNvPicPr>
          <p:nvPr/>
        </p:nvPicPr>
        <p:blipFill>
          <a:blip r:embed="rId5"/>
          <a:stretch>
            <a:fillRect/>
          </a:stretch>
        </p:blipFill>
        <p:spPr>
          <a:xfrm>
            <a:off x="531332" y="5696102"/>
            <a:ext cx="1996059" cy="857098"/>
          </a:xfrm>
          <a:prstGeom prst="rect">
            <a:avLst/>
          </a:prstGeom>
        </p:spPr>
      </p:pic>
      <p:grpSp>
        <p:nvGrpSpPr>
          <p:cNvPr id="9" name="Group 8">
            <a:extLst>
              <a:ext uri="{FF2B5EF4-FFF2-40B4-BE49-F238E27FC236}">
                <a16:creationId xmlns:a16="http://schemas.microsoft.com/office/drawing/2014/main" id="{724A2E76-ACDA-9512-1ECB-093D55A9EC42}"/>
              </a:ext>
            </a:extLst>
          </p:cNvPr>
          <p:cNvGrpSpPr/>
          <p:nvPr/>
        </p:nvGrpSpPr>
        <p:grpSpPr>
          <a:xfrm>
            <a:off x="201198" y="3462524"/>
            <a:ext cx="6105110" cy="855923"/>
            <a:chOff x="237410" y="3815092"/>
            <a:chExt cx="6105110" cy="855923"/>
          </a:xfrm>
        </p:grpSpPr>
        <p:sp>
          <p:nvSpPr>
            <p:cNvPr id="17" name="TextBox 16">
              <a:extLst>
                <a:ext uri="{FF2B5EF4-FFF2-40B4-BE49-F238E27FC236}">
                  <a16:creationId xmlns:a16="http://schemas.microsoft.com/office/drawing/2014/main" id="{9205813D-AA1E-13B6-9F44-4E9AF208F19E}"/>
                </a:ext>
              </a:extLst>
            </p:cNvPr>
            <p:cNvSpPr txBox="1"/>
            <p:nvPr/>
          </p:nvSpPr>
          <p:spPr>
            <a:xfrm>
              <a:off x="1145680" y="3815092"/>
              <a:ext cx="51968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Marketer FAQs</a:t>
              </a:r>
            </a:p>
          </p:txBody>
        </p:sp>
        <p:grpSp>
          <p:nvGrpSpPr>
            <p:cNvPr id="18" name="Group 17">
              <a:extLst>
                <a:ext uri="{FF2B5EF4-FFF2-40B4-BE49-F238E27FC236}">
                  <a16:creationId xmlns:a16="http://schemas.microsoft.com/office/drawing/2014/main" id="{C80ED73F-00E3-B263-3A9C-F55700078FA6}"/>
                </a:ext>
              </a:extLst>
            </p:cNvPr>
            <p:cNvGrpSpPr/>
            <p:nvPr/>
          </p:nvGrpSpPr>
          <p:grpSpPr>
            <a:xfrm>
              <a:off x="237410" y="3863531"/>
              <a:ext cx="2153915" cy="807484"/>
              <a:chOff x="237410" y="3863531"/>
              <a:chExt cx="2153915" cy="807484"/>
            </a:xfrm>
          </p:grpSpPr>
          <p:cxnSp>
            <p:nvCxnSpPr>
              <p:cNvPr id="19" name="Straight Connector 18">
                <a:extLst>
                  <a:ext uri="{FF2B5EF4-FFF2-40B4-BE49-F238E27FC236}">
                    <a16:creationId xmlns:a16="http://schemas.microsoft.com/office/drawing/2014/main" id="{C085FA5E-3279-23DC-E500-655951364376}"/>
                  </a:ext>
                </a:extLst>
              </p:cNvPr>
              <p:cNvCxnSpPr/>
              <p:nvPr/>
            </p:nvCxnSpPr>
            <p:spPr>
              <a:xfrm>
                <a:off x="1222282" y="4456440"/>
                <a:ext cx="1169043" cy="0"/>
              </a:xfrm>
              <a:prstGeom prst="line">
                <a:avLst/>
              </a:prstGeom>
              <a:ln w="19050">
                <a:solidFill>
                  <a:srgbClr val="ED3C8D"/>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45E93FE-5CAD-82CA-4B6A-4F993ABBFD57}"/>
                  </a:ext>
                </a:extLst>
              </p:cNvPr>
              <p:cNvSpPr/>
              <p:nvPr/>
            </p:nvSpPr>
            <p:spPr>
              <a:xfrm>
                <a:off x="317248" y="3863531"/>
                <a:ext cx="763929" cy="62584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descr="Icon&#10;&#10;Description automatically generated">
                <a:extLst>
                  <a:ext uri="{FF2B5EF4-FFF2-40B4-BE49-F238E27FC236}">
                    <a16:creationId xmlns:a16="http://schemas.microsoft.com/office/drawing/2014/main" id="{8C247E65-0815-817F-B212-4FBA81FE26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7410" y="3873718"/>
                <a:ext cx="797297" cy="797297"/>
              </a:xfrm>
              <a:prstGeom prst="rect">
                <a:avLst/>
              </a:prstGeom>
            </p:spPr>
          </p:pic>
        </p:grpSp>
      </p:grpSp>
      <p:pic>
        <p:nvPicPr>
          <p:cNvPr id="22" name="Picture 21">
            <a:extLst>
              <a:ext uri="{FF2B5EF4-FFF2-40B4-BE49-F238E27FC236}">
                <a16:creationId xmlns:a16="http://schemas.microsoft.com/office/drawing/2014/main" id="{7354A915-6886-D530-2CA5-E2D30C92F1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1962" y="153609"/>
            <a:ext cx="2034324" cy="650009"/>
          </a:xfrm>
          <a:prstGeom prst="rect">
            <a:avLst/>
          </a:prstGeom>
          <a:ln w="28575">
            <a:solidFill>
              <a:srgbClr val="ED3C8D"/>
            </a:solidFill>
          </a:ln>
        </p:spPr>
      </p:pic>
      <p:sp>
        <p:nvSpPr>
          <p:cNvPr id="11" name="Title 16">
            <a:extLst>
              <a:ext uri="{FF2B5EF4-FFF2-40B4-BE49-F238E27FC236}">
                <a16:creationId xmlns:a16="http://schemas.microsoft.com/office/drawing/2014/main" id="{734E9201-46BA-2A6B-6448-35B8863B722A}"/>
              </a:ext>
            </a:extLst>
          </p:cNvPr>
          <p:cNvSpPr txBox="1">
            <a:spLocks/>
          </p:cNvSpPr>
          <p:nvPr/>
        </p:nvSpPr>
        <p:spPr>
          <a:xfrm>
            <a:off x="201198" y="4275638"/>
            <a:ext cx="7135474" cy="1252966"/>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75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Helvetica" pitchFamily="2" charset="0"/>
                <a:ea typeface="+mj-ea"/>
                <a:cs typeface="+mj-cs"/>
              </a:rPr>
              <a:t>Why is it important for my brand to align </a:t>
            </a:r>
            <a:br>
              <a:rPr kumimoji="0" lang="en-US" sz="2400" b="1" i="0" u="none" strike="noStrike" kern="1200" cap="none" spc="0" normalizeH="0" baseline="0" noProof="0" dirty="0">
                <a:ln>
                  <a:noFill/>
                </a:ln>
                <a:solidFill>
                  <a:prstClr val="white"/>
                </a:solidFill>
                <a:effectLst/>
                <a:uLnTx/>
                <a:uFillTx/>
                <a:latin typeface="Helvetica" pitchFamily="2" charset="0"/>
                <a:ea typeface="+mj-ea"/>
                <a:cs typeface="+mj-cs"/>
              </a:rPr>
            </a:br>
            <a:r>
              <a:rPr kumimoji="0" lang="en-US" sz="2400" b="1" i="0" u="none" strike="noStrike" kern="1200" cap="none" spc="0" normalizeH="0" baseline="0" noProof="0" dirty="0">
                <a:ln>
                  <a:noFill/>
                </a:ln>
                <a:solidFill>
                  <a:prstClr val="white"/>
                </a:solidFill>
                <a:effectLst/>
                <a:uLnTx/>
                <a:uFillTx/>
                <a:latin typeface="Helvetica" pitchFamily="2" charset="0"/>
                <a:ea typeface="+mj-ea"/>
                <a:cs typeface="+mj-cs"/>
              </a:rPr>
              <a:t>with trusted </a:t>
            </a:r>
            <a:r>
              <a:rPr kumimoji="0" lang="en-US" sz="2400" b="1" i="0" u="none" strike="noStrike" kern="1200" cap="none" spc="0" normalizeH="0" baseline="0" noProof="0">
                <a:ln>
                  <a:noFill/>
                </a:ln>
                <a:solidFill>
                  <a:prstClr val="white"/>
                </a:solidFill>
                <a:effectLst/>
                <a:uLnTx/>
                <a:uFillTx/>
                <a:latin typeface="Helvetica" pitchFamily="2" charset="0"/>
                <a:ea typeface="+mj-ea"/>
                <a:cs typeface="+mj-cs"/>
              </a:rPr>
              <a:t>and transparent </a:t>
            </a:r>
            <a:r>
              <a:rPr kumimoji="0" lang="en-US" sz="2400" b="1" i="0" u="none" strike="noStrike" kern="1200" cap="none" spc="0" normalizeH="0" baseline="0" noProof="0" dirty="0">
                <a:ln>
                  <a:noFill/>
                </a:ln>
                <a:solidFill>
                  <a:prstClr val="white"/>
                </a:solidFill>
                <a:effectLst/>
                <a:uLnTx/>
                <a:uFillTx/>
                <a:latin typeface="Helvetica" pitchFamily="2" charset="0"/>
                <a:ea typeface="+mj-ea"/>
                <a:cs typeface="+mj-cs"/>
              </a:rPr>
              <a:t>media partners?</a:t>
            </a:r>
          </a:p>
        </p:txBody>
      </p:sp>
    </p:spTree>
    <p:extLst>
      <p:ext uri="{BB962C8B-B14F-4D97-AF65-F5344CB8AC3E}">
        <p14:creationId xmlns:p14="http://schemas.microsoft.com/office/powerpoint/2010/main" val="4074803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2E8F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24720F-CB0C-7651-5B1D-854E97F7FFC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2031" y="2"/>
            <a:ext cx="2589967" cy="1508134"/>
          </a:xfrm>
          <a:prstGeom prst="rect">
            <a:avLst/>
          </a:prstGeom>
        </p:spPr>
      </p:pic>
      <p:sp>
        <p:nvSpPr>
          <p:cNvPr id="4" name="TextBox 3">
            <a:extLst>
              <a:ext uri="{FF2B5EF4-FFF2-40B4-BE49-F238E27FC236}">
                <a16:creationId xmlns:a16="http://schemas.microsoft.com/office/drawing/2014/main" id="{F2D13E70-8553-8EC6-5341-E26283AD104B}"/>
              </a:ext>
            </a:extLst>
          </p:cNvPr>
          <p:cNvSpPr txBox="1"/>
          <p:nvPr/>
        </p:nvSpPr>
        <p:spPr>
          <a:xfrm>
            <a:off x="472837" y="6201403"/>
            <a:ext cx="116976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 Advertiser Perceptions ‘Marketer Sentiment on Ad Fraud’ Survey, based on in-depth interviews, fielded October 2023. Survey base: Marketer and agency contacts from the Advertiser Perceptions ‘Senior Marketer’ and ‘Streaming Video’ online communities. </a:t>
            </a:r>
          </a:p>
        </p:txBody>
      </p:sp>
      <p:sp>
        <p:nvSpPr>
          <p:cNvPr id="8" name="TextBox 7">
            <a:extLst>
              <a:ext uri="{FF2B5EF4-FFF2-40B4-BE49-F238E27FC236}">
                <a16:creationId xmlns:a16="http://schemas.microsoft.com/office/drawing/2014/main" id="{7F08F077-7EAA-517D-4D60-3F2AF1883699}"/>
              </a:ext>
            </a:extLst>
          </p:cNvPr>
          <p:cNvSpPr txBox="1"/>
          <p:nvPr/>
        </p:nvSpPr>
        <p:spPr>
          <a:xfrm>
            <a:off x="126264" y="255260"/>
            <a:ext cx="10943813"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mn-ea"/>
                <a:cs typeface="+mn-cs"/>
              </a:rPr>
              <a:t>In their own words: </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Marketers agree on the need for transparency and accountability, and expect as much from media partners</a:t>
            </a:r>
          </a:p>
        </p:txBody>
      </p:sp>
      <p:grpSp>
        <p:nvGrpSpPr>
          <p:cNvPr id="2" name="Group 1">
            <a:extLst>
              <a:ext uri="{FF2B5EF4-FFF2-40B4-BE49-F238E27FC236}">
                <a16:creationId xmlns:a16="http://schemas.microsoft.com/office/drawing/2014/main" id="{2608D2C9-E68F-2350-63E3-DDF4459D0211}"/>
              </a:ext>
            </a:extLst>
          </p:cNvPr>
          <p:cNvGrpSpPr/>
          <p:nvPr/>
        </p:nvGrpSpPr>
        <p:grpSpPr>
          <a:xfrm>
            <a:off x="420483" y="1445803"/>
            <a:ext cx="6224308" cy="1768364"/>
            <a:chOff x="1309303" y="1895858"/>
            <a:chExt cx="8792366" cy="1528900"/>
          </a:xfrm>
        </p:grpSpPr>
        <p:sp>
          <p:nvSpPr>
            <p:cNvPr id="7" name="Speech Bubble: Rectangle 6">
              <a:extLst>
                <a:ext uri="{FF2B5EF4-FFF2-40B4-BE49-F238E27FC236}">
                  <a16:creationId xmlns:a16="http://schemas.microsoft.com/office/drawing/2014/main" id="{80980E98-43B9-F638-A766-7E9885B4AA71}"/>
                </a:ext>
              </a:extLst>
            </p:cNvPr>
            <p:cNvSpPr/>
            <p:nvPr/>
          </p:nvSpPr>
          <p:spPr>
            <a:xfrm>
              <a:off x="1309304" y="1895858"/>
              <a:ext cx="8792365" cy="1528900"/>
            </a:xfrm>
            <a:prstGeom prst="wedgeRectCallout">
              <a:avLst>
                <a:gd name="adj1" fmla="val -10809"/>
                <a:gd name="adj2" fmla="val 60978"/>
              </a:avLst>
            </a:prstGeom>
            <a:solidFill>
              <a:schemeClr val="bg1"/>
            </a:solidFill>
            <a:ln w="38100">
              <a:solidFill>
                <a:srgbClr val="ED3C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B27806C-A400-CBF1-8206-4132DEC9040A}"/>
                </a:ext>
              </a:extLst>
            </p:cNvPr>
            <p:cNvSpPr/>
            <p:nvPr/>
          </p:nvSpPr>
          <p:spPr>
            <a:xfrm>
              <a:off x="1309303" y="1949749"/>
              <a:ext cx="8792365" cy="1432333"/>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“I think </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it's our job to really demand of our partners that they treat us well</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 I think the way that we hold them to that is we look for a lot of granularity in the data we get back. We ask questions on what they're doing to prevent fraud and when we see something that looks strange, we bring it to their attention. </a:t>
              </a:r>
              <a:b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b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If they don't have a good answer, we find a different partner</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p>
          </p:txBody>
        </p:sp>
      </p:grpSp>
      <p:sp>
        <p:nvSpPr>
          <p:cNvPr id="11" name="Rectangle 10">
            <a:extLst>
              <a:ext uri="{FF2B5EF4-FFF2-40B4-BE49-F238E27FC236}">
                <a16:creationId xmlns:a16="http://schemas.microsoft.com/office/drawing/2014/main" id="{8B42C4F0-EEF9-5606-A98D-C46530E804B0}"/>
              </a:ext>
            </a:extLst>
          </p:cNvPr>
          <p:cNvSpPr/>
          <p:nvPr/>
        </p:nvSpPr>
        <p:spPr>
          <a:xfrm>
            <a:off x="310190" y="3502846"/>
            <a:ext cx="5108355" cy="646331"/>
          </a:xfrm>
          <a:prstGeom prst="rect">
            <a:avLst/>
          </a:prstGeom>
        </p:spPr>
        <p:txBody>
          <a:bodyPr wrap="square">
            <a:sp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1B1464"/>
                </a:solidFill>
                <a:effectLst/>
                <a:uLnTx/>
                <a:uFillTx/>
                <a:latin typeface="Helvetica Light" panose="020B0403020202020204"/>
                <a:ea typeface="Open Sans" panose="020B0606030504020204" pitchFamily="34" charset="0"/>
                <a:cs typeface="Open Sans" panose="020B0606030504020204" pitchFamily="34" charset="0"/>
              </a:rPr>
              <a:t>CMO, Consumer Electronics Category (Anonymous)</a:t>
            </a:r>
          </a:p>
        </p:txBody>
      </p:sp>
      <p:grpSp>
        <p:nvGrpSpPr>
          <p:cNvPr id="12" name="Group 11">
            <a:extLst>
              <a:ext uri="{FF2B5EF4-FFF2-40B4-BE49-F238E27FC236}">
                <a16:creationId xmlns:a16="http://schemas.microsoft.com/office/drawing/2014/main" id="{7E9B438D-B512-0C1B-5F4C-81886538852A}"/>
              </a:ext>
            </a:extLst>
          </p:cNvPr>
          <p:cNvGrpSpPr/>
          <p:nvPr/>
        </p:nvGrpSpPr>
        <p:grpSpPr>
          <a:xfrm>
            <a:off x="5665241" y="3431958"/>
            <a:ext cx="6255995" cy="1781820"/>
            <a:chOff x="4571446" y="-460826"/>
            <a:chExt cx="3203015" cy="3791935"/>
          </a:xfrm>
        </p:grpSpPr>
        <p:sp>
          <p:nvSpPr>
            <p:cNvPr id="13" name="Speech Bubble: Rectangle 12">
              <a:extLst>
                <a:ext uri="{FF2B5EF4-FFF2-40B4-BE49-F238E27FC236}">
                  <a16:creationId xmlns:a16="http://schemas.microsoft.com/office/drawing/2014/main" id="{86F58C77-6BAF-2F6B-1F49-698BF283E96A}"/>
                </a:ext>
              </a:extLst>
            </p:cNvPr>
            <p:cNvSpPr/>
            <p:nvPr/>
          </p:nvSpPr>
          <p:spPr>
            <a:xfrm>
              <a:off x="4571446" y="-460826"/>
              <a:ext cx="3203015" cy="3791935"/>
            </a:xfrm>
            <a:prstGeom prst="wedgeRectCallout">
              <a:avLst>
                <a:gd name="adj1" fmla="val -10809"/>
                <a:gd name="adj2" fmla="val 60978"/>
              </a:avLst>
            </a:prstGeom>
            <a:solidFill>
              <a:schemeClr val="bg1"/>
            </a:solidFill>
            <a:ln w="38100">
              <a:solidFill>
                <a:srgbClr val="ED3C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98A312F-2141-7183-C826-C7252B61A928}"/>
                </a:ext>
              </a:extLst>
            </p:cNvPr>
            <p:cNvSpPr/>
            <p:nvPr/>
          </p:nvSpPr>
          <p:spPr>
            <a:xfrm>
              <a:off x="4571446" y="-359536"/>
              <a:ext cx="3203015" cy="3589357"/>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On the advertiser side, it's on me.</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 It's my budget, I own the money, I represent the company so it's on me to confirm that I'm doing things right. </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The publisher is equally responsible. </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It's on me to figure out if they're sketchy, but if they're operating illegally or immorally, then it's the publisher's fault.  I buy from an intermediary/DSP and it's on them as well.  Everyone is culpable.”</a:t>
              </a:r>
            </a:p>
          </p:txBody>
        </p:sp>
      </p:grpSp>
      <p:sp>
        <p:nvSpPr>
          <p:cNvPr id="15" name="Rectangle 14">
            <a:extLst>
              <a:ext uri="{FF2B5EF4-FFF2-40B4-BE49-F238E27FC236}">
                <a16:creationId xmlns:a16="http://schemas.microsoft.com/office/drawing/2014/main" id="{B700F397-888E-8077-612E-534B62C09319}"/>
              </a:ext>
            </a:extLst>
          </p:cNvPr>
          <p:cNvSpPr/>
          <p:nvPr/>
        </p:nvSpPr>
        <p:spPr>
          <a:xfrm>
            <a:off x="5676225" y="5488499"/>
            <a:ext cx="5147764" cy="646331"/>
          </a:xfrm>
          <a:prstGeom prst="rect">
            <a:avLst/>
          </a:prstGeom>
        </p:spPr>
        <p:txBody>
          <a:bodyPr wrap="square">
            <a:sp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1B1464"/>
                </a:solidFill>
                <a:effectLst/>
                <a:uLnTx/>
                <a:uFillTx/>
                <a:latin typeface="Helvetica Light" panose="020B0403020202020204"/>
                <a:ea typeface="Open Sans" panose="020B0606030504020204" pitchFamily="34" charset="0"/>
                <a:cs typeface="Open Sans" panose="020B0606030504020204" pitchFamily="34" charset="0"/>
              </a:rPr>
              <a:t>VP, Brand &amp; Media, e-commerce Category (Anonymous)</a:t>
            </a:r>
          </a:p>
        </p:txBody>
      </p:sp>
      <p:pic>
        <p:nvPicPr>
          <p:cNvPr id="16" name="Picture 15">
            <a:extLst>
              <a:ext uri="{FF2B5EF4-FFF2-40B4-BE49-F238E27FC236}">
                <a16:creationId xmlns:a16="http://schemas.microsoft.com/office/drawing/2014/main" id="{3882BE2C-2A9B-A021-1CB2-6A963070191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7" name="Slide Number Placeholder 5">
            <a:extLst>
              <a:ext uri="{FF2B5EF4-FFF2-40B4-BE49-F238E27FC236}">
                <a16:creationId xmlns:a16="http://schemas.microsoft.com/office/drawing/2014/main" id="{DD4E3337-083D-4DED-C3A5-0264BE71182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8" name="Rectangle 17">
            <a:extLst>
              <a:ext uri="{FF2B5EF4-FFF2-40B4-BE49-F238E27FC236}">
                <a16:creationId xmlns:a16="http://schemas.microsoft.com/office/drawing/2014/main" id="{F2BE02FF-969B-E855-8C82-CF12B1E8764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3522061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a:extLst>
            <a:ext uri="{FF2B5EF4-FFF2-40B4-BE49-F238E27FC236}">
              <a16:creationId xmlns:a16="http://schemas.microsoft.com/office/drawing/2014/main" id="{C5427E65-F212-E22E-6B3D-3662C41A085C}"/>
            </a:ext>
          </a:extLst>
        </p:cNvPr>
        <p:cNvGrpSpPr/>
        <p:nvPr/>
      </p:nvGrpSpPr>
      <p:grpSpPr>
        <a:xfrm>
          <a:off x="0" y="0"/>
          <a:ext cx="0" cy="0"/>
          <a:chOff x="0" y="0"/>
          <a:chExt cx="0" cy="0"/>
        </a:xfrm>
      </p:grpSpPr>
      <p:sp>
        <p:nvSpPr>
          <p:cNvPr id="9" name="Freeform: Shape 8">
            <a:extLst>
              <a:ext uri="{FF2B5EF4-FFF2-40B4-BE49-F238E27FC236}">
                <a16:creationId xmlns:a16="http://schemas.microsoft.com/office/drawing/2014/main" id="{72CFA024-9090-8F8B-49F0-4C771F3B7912}"/>
              </a:ext>
            </a:extLst>
          </p:cNvPr>
          <p:cNvSpPr/>
          <p:nvPr/>
        </p:nvSpPr>
        <p:spPr>
          <a:xfrm flipV="1">
            <a:off x="6516468" y="2708200"/>
            <a:ext cx="2805757" cy="548640"/>
          </a:xfrm>
          <a:custGeom>
            <a:avLst/>
            <a:gdLst>
              <a:gd name="connsiteX0" fmla="*/ 852917 w 3741009"/>
              <a:gd name="connsiteY0" fmla="*/ 0 h 739054"/>
              <a:gd name="connsiteX1" fmla="*/ 3741009 w 3741009"/>
              <a:gd name="connsiteY1" fmla="*/ 0 h 739054"/>
              <a:gd name="connsiteX2" fmla="*/ 1182260 w 3741009"/>
              <a:gd name="connsiteY2" fmla="*/ 739054 h 739054"/>
              <a:gd name="connsiteX3" fmla="*/ 0 w 3741009"/>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3741009" h="739054">
                <a:moveTo>
                  <a:pt x="852917" y="0"/>
                </a:moveTo>
                <a:lnTo>
                  <a:pt x="3741009" y="0"/>
                </a:lnTo>
                <a:lnTo>
                  <a:pt x="1182260" y="739054"/>
                </a:lnTo>
                <a:lnTo>
                  <a:pt x="0"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prstClr val="white"/>
              </a:solidFill>
              <a:latin typeface="Calibri" panose="020F0502020204030204"/>
            </a:endParaRPr>
          </a:p>
        </p:txBody>
      </p:sp>
      <p:sp>
        <p:nvSpPr>
          <p:cNvPr id="10" name="Freeform: Shape 9">
            <a:extLst>
              <a:ext uri="{FF2B5EF4-FFF2-40B4-BE49-F238E27FC236}">
                <a16:creationId xmlns:a16="http://schemas.microsoft.com/office/drawing/2014/main" id="{DCC7D45E-79FD-317C-675E-F5354E84E6C0}"/>
              </a:ext>
            </a:extLst>
          </p:cNvPr>
          <p:cNvSpPr/>
          <p:nvPr/>
        </p:nvSpPr>
        <p:spPr>
          <a:xfrm>
            <a:off x="9003001" y="3252334"/>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A343FF"/>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Transparent </a:t>
            </a:r>
            <a:b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Ad Placements</a:t>
            </a:r>
          </a:p>
        </p:txBody>
      </p:sp>
      <p:sp>
        <p:nvSpPr>
          <p:cNvPr id="11" name="Freeform: Shape 10">
            <a:extLst>
              <a:ext uri="{FF2B5EF4-FFF2-40B4-BE49-F238E27FC236}">
                <a16:creationId xmlns:a16="http://schemas.microsoft.com/office/drawing/2014/main" id="{E7EC6D3B-7A4E-268D-7D0E-0B60FA971B98}"/>
              </a:ext>
            </a:extLst>
          </p:cNvPr>
          <p:cNvSpPr/>
          <p:nvPr/>
        </p:nvSpPr>
        <p:spPr>
          <a:xfrm>
            <a:off x="6516468" y="5720904"/>
            <a:ext cx="2805757" cy="548640"/>
          </a:xfrm>
          <a:custGeom>
            <a:avLst/>
            <a:gdLst>
              <a:gd name="connsiteX0" fmla="*/ 852917 w 3741009"/>
              <a:gd name="connsiteY0" fmla="*/ 0 h 739054"/>
              <a:gd name="connsiteX1" fmla="*/ 3741009 w 3741009"/>
              <a:gd name="connsiteY1" fmla="*/ 0 h 739054"/>
              <a:gd name="connsiteX2" fmla="*/ 1182260 w 3741009"/>
              <a:gd name="connsiteY2" fmla="*/ 739054 h 739054"/>
              <a:gd name="connsiteX3" fmla="*/ 0 w 3741009"/>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3741009" h="739054">
                <a:moveTo>
                  <a:pt x="852917" y="0"/>
                </a:moveTo>
                <a:lnTo>
                  <a:pt x="3741009" y="0"/>
                </a:lnTo>
                <a:lnTo>
                  <a:pt x="1182260" y="739054"/>
                </a:lnTo>
                <a:lnTo>
                  <a:pt x="0"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prstClr val="white"/>
              </a:solidFill>
              <a:latin typeface="Calibri" panose="020F0502020204030204"/>
            </a:endParaRPr>
          </a:p>
        </p:txBody>
      </p:sp>
      <p:sp>
        <p:nvSpPr>
          <p:cNvPr id="12" name="Freeform: Shape 11">
            <a:extLst>
              <a:ext uri="{FF2B5EF4-FFF2-40B4-BE49-F238E27FC236}">
                <a16:creationId xmlns:a16="http://schemas.microsoft.com/office/drawing/2014/main" id="{0D61AA64-2546-F619-CE54-0CFB178595A2}"/>
              </a:ext>
            </a:extLst>
          </p:cNvPr>
          <p:cNvSpPr/>
          <p:nvPr/>
        </p:nvSpPr>
        <p:spPr>
          <a:xfrm>
            <a:off x="7174201" y="3252335"/>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algn="ctr"/>
            <a:r>
              <a:rPr lang="en-US" sz="1600" b="1">
                <a:solidFill>
                  <a:srgbClr val="ACBDCE"/>
                </a:solidFill>
                <a:latin typeface="Helvetica" panose="020B0403020202020204" pitchFamily="34" charset="0"/>
                <a:cs typeface="Times New Roman" panose="02020603050405020304" pitchFamily="18" charset="0"/>
              </a:rPr>
              <a:t>Cross-Platform Accessibility </a:t>
            </a:r>
          </a:p>
        </p:txBody>
      </p:sp>
      <p:sp>
        <p:nvSpPr>
          <p:cNvPr id="13" name="Freeform: Shape 12">
            <a:extLst>
              <a:ext uri="{FF2B5EF4-FFF2-40B4-BE49-F238E27FC236}">
                <a16:creationId xmlns:a16="http://schemas.microsoft.com/office/drawing/2014/main" id="{4794ACCB-381B-9045-31C9-8FAB43427F01}"/>
              </a:ext>
            </a:extLst>
          </p:cNvPr>
          <p:cNvSpPr/>
          <p:nvPr/>
        </p:nvSpPr>
        <p:spPr>
          <a:xfrm>
            <a:off x="5345400" y="3252335"/>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algn="ctr"/>
            <a:r>
              <a:rPr lang="en-US" sz="1600" b="1">
                <a:solidFill>
                  <a:srgbClr val="ACBDCE"/>
                </a:solidFill>
                <a:latin typeface="Helvetica" panose="020B0403020202020204" pitchFamily="34" charset="0"/>
                <a:cs typeface="Times New Roman" panose="02020603050405020304" pitchFamily="18" charset="0"/>
              </a:rPr>
              <a:t>Brand Safe Environment</a:t>
            </a:r>
          </a:p>
        </p:txBody>
      </p:sp>
      <p:sp>
        <p:nvSpPr>
          <p:cNvPr id="14" name="Freeform: Shape 13">
            <a:extLst>
              <a:ext uri="{FF2B5EF4-FFF2-40B4-BE49-F238E27FC236}">
                <a16:creationId xmlns:a16="http://schemas.microsoft.com/office/drawing/2014/main" id="{87509583-09D6-4836-D6BC-4A34A69930AB}"/>
              </a:ext>
            </a:extLst>
          </p:cNvPr>
          <p:cNvSpPr/>
          <p:nvPr/>
        </p:nvSpPr>
        <p:spPr>
          <a:xfrm>
            <a:off x="3038260" y="5720904"/>
            <a:ext cx="3012994" cy="548640"/>
          </a:xfrm>
          <a:custGeom>
            <a:avLst/>
            <a:gdLst>
              <a:gd name="connsiteX0" fmla="*/ 3101411 w 4017325"/>
              <a:gd name="connsiteY0" fmla="*/ 0 h 739054"/>
              <a:gd name="connsiteX1" fmla="*/ 4017325 w 4017325"/>
              <a:gd name="connsiteY1" fmla="*/ 739054 h 739054"/>
              <a:gd name="connsiteX2" fmla="*/ 2747739 w 4017325"/>
              <a:gd name="connsiteY2" fmla="*/ 739054 h 739054"/>
              <a:gd name="connsiteX3" fmla="*/ 0 w 4017325"/>
              <a:gd name="connsiteY3" fmla="*/ 1 h 739054"/>
              <a:gd name="connsiteX4" fmla="*/ 3101411 w 4017325"/>
              <a:gd name="connsiteY4" fmla="*/ 1 h 73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325" h="739054">
                <a:moveTo>
                  <a:pt x="3101411" y="0"/>
                </a:moveTo>
                <a:lnTo>
                  <a:pt x="4017325" y="739054"/>
                </a:lnTo>
                <a:lnTo>
                  <a:pt x="2747739" y="739054"/>
                </a:lnTo>
                <a:lnTo>
                  <a:pt x="0" y="1"/>
                </a:lnTo>
                <a:lnTo>
                  <a:pt x="3101411" y="1"/>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74EA3AD7-1712-563B-923A-E204859333D9}"/>
              </a:ext>
            </a:extLst>
          </p:cNvPr>
          <p:cNvSpPr/>
          <p:nvPr/>
        </p:nvSpPr>
        <p:spPr>
          <a:xfrm>
            <a:off x="3516600" y="3252335"/>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algn="ctr"/>
            <a:r>
              <a:rPr lang="en-US" sz="1600" b="1">
                <a:solidFill>
                  <a:srgbClr val="ACBDCE"/>
                </a:solidFill>
                <a:latin typeface="Helvetica" panose="020B0403020202020204" pitchFamily="34" charset="0"/>
                <a:cs typeface="Times New Roman" panose="02020603050405020304" pitchFamily="18" charset="0"/>
              </a:rPr>
              <a:t>High Emotional Engagement</a:t>
            </a:r>
          </a:p>
        </p:txBody>
      </p:sp>
      <p:sp>
        <p:nvSpPr>
          <p:cNvPr id="16" name="Freeform: Shape 15">
            <a:extLst>
              <a:ext uri="{FF2B5EF4-FFF2-40B4-BE49-F238E27FC236}">
                <a16:creationId xmlns:a16="http://schemas.microsoft.com/office/drawing/2014/main" id="{F976ACA4-CE68-9965-70A2-40E3FCDE9EEB}"/>
              </a:ext>
            </a:extLst>
          </p:cNvPr>
          <p:cNvSpPr/>
          <p:nvPr/>
        </p:nvSpPr>
        <p:spPr>
          <a:xfrm>
            <a:off x="1687799" y="3252335"/>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algn="ctr"/>
            <a:r>
              <a:rPr lang="en-US" sz="1600" b="1">
                <a:solidFill>
                  <a:srgbClr val="ACBDCE"/>
                </a:solidFill>
                <a:latin typeface="Helvetica" panose="020B0403020202020204" pitchFamily="34" charset="0"/>
                <a:cs typeface="Times New Roman" panose="02020603050405020304" pitchFamily="18" charset="0"/>
              </a:rPr>
              <a:t>Professionally Produced, Long-Form Content</a:t>
            </a:r>
          </a:p>
        </p:txBody>
      </p:sp>
      <p:sp>
        <p:nvSpPr>
          <p:cNvPr id="17" name="Freeform: Shape 16">
            <a:extLst>
              <a:ext uri="{FF2B5EF4-FFF2-40B4-BE49-F238E27FC236}">
                <a16:creationId xmlns:a16="http://schemas.microsoft.com/office/drawing/2014/main" id="{100CC2C9-5D65-E08E-C895-3982C4E001A2}"/>
              </a:ext>
            </a:extLst>
          </p:cNvPr>
          <p:cNvSpPr/>
          <p:nvPr/>
        </p:nvSpPr>
        <p:spPr>
          <a:xfrm>
            <a:off x="5345402" y="5720905"/>
            <a:ext cx="1828799" cy="548640"/>
          </a:xfrm>
          <a:custGeom>
            <a:avLst/>
            <a:gdLst>
              <a:gd name="connsiteX0" fmla="*/ 0 w 2438399"/>
              <a:gd name="connsiteY0" fmla="*/ 0 h 739054"/>
              <a:gd name="connsiteX1" fmla="*/ 2438399 w 2438399"/>
              <a:gd name="connsiteY1" fmla="*/ 0 h 739054"/>
              <a:gd name="connsiteX2" fmla="*/ 1718286 w 2438399"/>
              <a:gd name="connsiteY2" fmla="*/ 739054 h 739054"/>
              <a:gd name="connsiteX3" fmla="*/ 720110 w 2438399"/>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2438399" h="739054">
                <a:moveTo>
                  <a:pt x="0" y="0"/>
                </a:moveTo>
                <a:lnTo>
                  <a:pt x="2438399" y="0"/>
                </a:lnTo>
                <a:lnTo>
                  <a:pt x="1718286" y="739054"/>
                </a:lnTo>
                <a:lnTo>
                  <a:pt x="720110"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0DA21316-D054-A4E8-EDE1-F3CEA0549FDC}"/>
              </a:ext>
            </a:extLst>
          </p:cNvPr>
          <p:cNvSpPr/>
          <p:nvPr/>
        </p:nvSpPr>
        <p:spPr>
          <a:xfrm>
            <a:off x="7382746" y="5720904"/>
            <a:ext cx="3449054" cy="548640"/>
          </a:xfrm>
          <a:custGeom>
            <a:avLst/>
            <a:gdLst>
              <a:gd name="connsiteX0" fmla="*/ 2160338 w 4598738"/>
              <a:gd name="connsiteY0" fmla="*/ 0 h 739054"/>
              <a:gd name="connsiteX1" fmla="*/ 4598738 w 4598738"/>
              <a:gd name="connsiteY1" fmla="*/ 0 h 739054"/>
              <a:gd name="connsiteX2" fmla="*/ 998176 w 4598738"/>
              <a:gd name="connsiteY2" fmla="*/ 739054 h 739054"/>
              <a:gd name="connsiteX3" fmla="*/ 0 w 4598738"/>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4598738" h="739054">
                <a:moveTo>
                  <a:pt x="2160338" y="0"/>
                </a:moveTo>
                <a:lnTo>
                  <a:pt x="4598738" y="0"/>
                </a:lnTo>
                <a:lnTo>
                  <a:pt x="998176" y="739054"/>
                </a:lnTo>
                <a:lnTo>
                  <a:pt x="0" y="739054"/>
                </a:lnTo>
                <a:close/>
              </a:path>
            </a:pathLst>
          </a:custGeom>
          <a:gradFill>
            <a:gsLst>
              <a:gs pos="0">
                <a:srgbClr val="A343FF"/>
              </a:gs>
              <a:gs pos="74000">
                <a:srgbClr val="BC79FF"/>
              </a:gs>
              <a:gs pos="83000">
                <a:srgbClr val="DBB7FF"/>
              </a:gs>
              <a:gs pos="100000">
                <a:srgbClr val="E2E8F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A65F12B5-4F87-075E-520A-6AB62865199D}"/>
              </a:ext>
            </a:extLst>
          </p:cNvPr>
          <p:cNvSpPr/>
          <p:nvPr/>
        </p:nvSpPr>
        <p:spPr>
          <a:xfrm>
            <a:off x="1687800" y="5720904"/>
            <a:ext cx="3449053" cy="548640"/>
          </a:xfrm>
          <a:custGeom>
            <a:avLst/>
            <a:gdLst>
              <a:gd name="connsiteX0" fmla="*/ 0 w 4598737"/>
              <a:gd name="connsiteY0" fmla="*/ 0 h 739054"/>
              <a:gd name="connsiteX1" fmla="*/ 2438401 w 4598737"/>
              <a:gd name="connsiteY1" fmla="*/ 0 h 739054"/>
              <a:gd name="connsiteX2" fmla="*/ 4598737 w 4598737"/>
              <a:gd name="connsiteY2" fmla="*/ 739054 h 739054"/>
              <a:gd name="connsiteX3" fmla="*/ 3600561 w 4598737"/>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4598737" h="739054">
                <a:moveTo>
                  <a:pt x="0" y="0"/>
                </a:moveTo>
                <a:lnTo>
                  <a:pt x="2438401" y="0"/>
                </a:lnTo>
                <a:lnTo>
                  <a:pt x="4598737" y="739054"/>
                </a:lnTo>
                <a:lnTo>
                  <a:pt x="3600561"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9EE7D067-0A62-593C-4FA1-095ADB92EFE9}"/>
              </a:ext>
            </a:extLst>
          </p:cNvPr>
          <p:cNvSpPr/>
          <p:nvPr/>
        </p:nvSpPr>
        <p:spPr>
          <a:xfrm flipV="1">
            <a:off x="7382746" y="2708200"/>
            <a:ext cx="3449054" cy="548640"/>
          </a:xfrm>
          <a:custGeom>
            <a:avLst/>
            <a:gdLst>
              <a:gd name="connsiteX0" fmla="*/ 2160338 w 4598738"/>
              <a:gd name="connsiteY0" fmla="*/ 0 h 739054"/>
              <a:gd name="connsiteX1" fmla="*/ 4598738 w 4598738"/>
              <a:gd name="connsiteY1" fmla="*/ 0 h 739054"/>
              <a:gd name="connsiteX2" fmla="*/ 998176 w 4598738"/>
              <a:gd name="connsiteY2" fmla="*/ 739054 h 739054"/>
              <a:gd name="connsiteX3" fmla="*/ 0 w 4598738"/>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4598738" h="739054">
                <a:moveTo>
                  <a:pt x="2160338" y="0"/>
                </a:moveTo>
                <a:lnTo>
                  <a:pt x="4598738" y="0"/>
                </a:lnTo>
                <a:lnTo>
                  <a:pt x="998176" y="739054"/>
                </a:lnTo>
                <a:lnTo>
                  <a:pt x="0" y="739054"/>
                </a:lnTo>
                <a:close/>
              </a:path>
            </a:pathLst>
          </a:custGeom>
          <a:gradFill>
            <a:gsLst>
              <a:gs pos="0">
                <a:srgbClr val="A343FF"/>
              </a:gs>
              <a:gs pos="74000">
                <a:srgbClr val="BC79FF"/>
              </a:gs>
              <a:gs pos="83000">
                <a:srgbClr val="DBB7FF"/>
              </a:gs>
              <a:gs pos="100000">
                <a:srgbClr val="E2E8F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735F6202-676D-9AA1-2D07-1B1D1458B469}"/>
              </a:ext>
            </a:extLst>
          </p:cNvPr>
          <p:cNvSpPr/>
          <p:nvPr/>
        </p:nvSpPr>
        <p:spPr>
          <a:xfrm flipV="1">
            <a:off x="5345401" y="2708201"/>
            <a:ext cx="1828799" cy="548640"/>
          </a:xfrm>
          <a:custGeom>
            <a:avLst/>
            <a:gdLst>
              <a:gd name="connsiteX0" fmla="*/ 0 w 2438399"/>
              <a:gd name="connsiteY0" fmla="*/ 0 h 739054"/>
              <a:gd name="connsiteX1" fmla="*/ 2438399 w 2438399"/>
              <a:gd name="connsiteY1" fmla="*/ 0 h 739054"/>
              <a:gd name="connsiteX2" fmla="*/ 1718286 w 2438399"/>
              <a:gd name="connsiteY2" fmla="*/ 739054 h 739054"/>
              <a:gd name="connsiteX3" fmla="*/ 720110 w 2438399"/>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2438399" h="739054">
                <a:moveTo>
                  <a:pt x="0" y="0"/>
                </a:moveTo>
                <a:lnTo>
                  <a:pt x="2438399" y="0"/>
                </a:lnTo>
                <a:lnTo>
                  <a:pt x="1718286" y="739054"/>
                </a:lnTo>
                <a:lnTo>
                  <a:pt x="720110"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prstClr val="white"/>
              </a:solidFill>
              <a:latin typeface="Calibri" panose="020F0502020204030204"/>
            </a:endParaRPr>
          </a:p>
        </p:txBody>
      </p:sp>
      <p:sp>
        <p:nvSpPr>
          <p:cNvPr id="22" name="Freeform: Shape 21">
            <a:extLst>
              <a:ext uri="{FF2B5EF4-FFF2-40B4-BE49-F238E27FC236}">
                <a16:creationId xmlns:a16="http://schemas.microsoft.com/office/drawing/2014/main" id="{018F754E-B0F8-7423-19A7-0AF12048F7B3}"/>
              </a:ext>
            </a:extLst>
          </p:cNvPr>
          <p:cNvSpPr/>
          <p:nvPr/>
        </p:nvSpPr>
        <p:spPr>
          <a:xfrm flipV="1">
            <a:off x="3028776" y="2708198"/>
            <a:ext cx="3012994" cy="548640"/>
          </a:xfrm>
          <a:custGeom>
            <a:avLst/>
            <a:gdLst>
              <a:gd name="connsiteX0" fmla="*/ 3101411 w 4017325"/>
              <a:gd name="connsiteY0" fmla="*/ 0 h 739054"/>
              <a:gd name="connsiteX1" fmla="*/ 4017325 w 4017325"/>
              <a:gd name="connsiteY1" fmla="*/ 739054 h 739054"/>
              <a:gd name="connsiteX2" fmla="*/ 2747739 w 4017325"/>
              <a:gd name="connsiteY2" fmla="*/ 739054 h 739054"/>
              <a:gd name="connsiteX3" fmla="*/ 0 w 4017325"/>
              <a:gd name="connsiteY3" fmla="*/ 1 h 739054"/>
              <a:gd name="connsiteX4" fmla="*/ 3101411 w 4017325"/>
              <a:gd name="connsiteY4" fmla="*/ 1 h 73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325" h="739054">
                <a:moveTo>
                  <a:pt x="3101411" y="0"/>
                </a:moveTo>
                <a:lnTo>
                  <a:pt x="4017325" y="739054"/>
                </a:lnTo>
                <a:lnTo>
                  <a:pt x="2747739" y="739054"/>
                </a:lnTo>
                <a:lnTo>
                  <a:pt x="0" y="1"/>
                </a:lnTo>
                <a:lnTo>
                  <a:pt x="3101411" y="1"/>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prstClr val="white"/>
              </a:solidFill>
              <a:latin typeface="Calibri" panose="020F0502020204030204"/>
            </a:endParaRPr>
          </a:p>
        </p:txBody>
      </p:sp>
      <p:sp>
        <p:nvSpPr>
          <p:cNvPr id="23" name="Freeform: Shape 22">
            <a:extLst>
              <a:ext uri="{FF2B5EF4-FFF2-40B4-BE49-F238E27FC236}">
                <a16:creationId xmlns:a16="http://schemas.microsoft.com/office/drawing/2014/main" id="{5DA39425-79C8-CFD3-7F6A-DAA1C17C5C01}"/>
              </a:ext>
            </a:extLst>
          </p:cNvPr>
          <p:cNvSpPr/>
          <p:nvPr/>
        </p:nvSpPr>
        <p:spPr>
          <a:xfrm flipV="1">
            <a:off x="1687800" y="2708199"/>
            <a:ext cx="3449053" cy="548640"/>
          </a:xfrm>
          <a:custGeom>
            <a:avLst/>
            <a:gdLst>
              <a:gd name="connsiteX0" fmla="*/ 0 w 4598737"/>
              <a:gd name="connsiteY0" fmla="*/ 0 h 739054"/>
              <a:gd name="connsiteX1" fmla="*/ 2438401 w 4598737"/>
              <a:gd name="connsiteY1" fmla="*/ 0 h 739054"/>
              <a:gd name="connsiteX2" fmla="*/ 4598737 w 4598737"/>
              <a:gd name="connsiteY2" fmla="*/ 739054 h 739054"/>
              <a:gd name="connsiteX3" fmla="*/ 3600561 w 4598737"/>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4598737" h="739054">
                <a:moveTo>
                  <a:pt x="0" y="0"/>
                </a:moveTo>
                <a:lnTo>
                  <a:pt x="2438401" y="0"/>
                </a:lnTo>
                <a:lnTo>
                  <a:pt x="4598737" y="739054"/>
                </a:lnTo>
                <a:lnTo>
                  <a:pt x="3600561"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prstClr val="white"/>
              </a:solidFill>
              <a:latin typeface="Calibri" panose="020F0502020204030204"/>
            </a:endParaRPr>
          </a:p>
        </p:txBody>
      </p:sp>
      <p:sp>
        <p:nvSpPr>
          <p:cNvPr id="24" name="Rectangle 23">
            <a:extLst>
              <a:ext uri="{FF2B5EF4-FFF2-40B4-BE49-F238E27FC236}">
                <a16:creationId xmlns:a16="http://schemas.microsoft.com/office/drawing/2014/main" id="{DF236FC2-440D-89C2-8DCE-4C50828D85B1}"/>
              </a:ext>
            </a:extLst>
          </p:cNvPr>
          <p:cNvSpPr/>
          <p:nvPr/>
        </p:nvSpPr>
        <p:spPr>
          <a:xfrm>
            <a:off x="178377" y="251302"/>
            <a:ext cx="12013623" cy="492443"/>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chemeClr val="bg1"/>
                </a:solidFill>
                <a:effectLst/>
                <a:uLnTx/>
                <a:uFillTx/>
                <a:latin typeface="Helvetica" pitchFamily="2" charset="0"/>
                <a:ea typeface="+mn-ea"/>
                <a:cs typeface="+mn-cs"/>
              </a:rPr>
              <a:t>The Power of </a:t>
            </a:r>
            <a:r>
              <a:rPr lang="en-US" sz="2600" b="1">
                <a:solidFill>
                  <a:srgbClr val="A343FF"/>
                </a:solidFill>
                <a:latin typeface="Helvetica" panose="020B0604020202020204" pitchFamily="34" charset="0"/>
              </a:rPr>
              <a:t>Premium Video</a:t>
            </a:r>
            <a:r>
              <a:rPr kumimoji="0" lang="en-US" sz="2600" b="1" i="0" u="none" strike="noStrike" kern="1200" cap="none" spc="0" normalizeH="0" baseline="0" noProof="0">
                <a:ln>
                  <a:noFill/>
                </a:ln>
                <a:solidFill>
                  <a:srgbClr val="7030A0"/>
                </a:solidFill>
                <a:effectLst/>
                <a:uLnTx/>
                <a:uFillTx/>
                <a:latin typeface="Helvetica" pitchFamily="2" charset="0"/>
                <a:ea typeface="+mn-ea"/>
                <a:cs typeface="+mn-cs"/>
              </a:rPr>
              <a:t> </a:t>
            </a:r>
            <a:r>
              <a:rPr kumimoji="0" lang="en-US" sz="2600" b="1" i="0" u="none" strike="noStrike" kern="1200" cap="none" spc="0" normalizeH="0" baseline="0" noProof="0">
                <a:ln>
                  <a:noFill/>
                </a:ln>
                <a:solidFill>
                  <a:schemeClr val="bg1"/>
                </a:solidFill>
                <a:effectLst/>
                <a:uLnTx/>
                <a:uFillTx/>
                <a:latin typeface="Helvetica" pitchFamily="2" charset="0"/>
                <a:ea typeface="+mn-ea"/>
                <a:cs typeface="+mn-cs"/>
              </a:rPr>
              <a:t>= The </a:t>
            </a:r>
            <a:r>
              <a:rPr lang="en-US" sz="2600" b="1">
                <a:solidFill>
                  <a:schemeClr val="bg1"/>
                </a:solidFill>
                <a:latin typeface="Helvetica" pitchFamily="2" charset="0"/>
              </a:rPr>
              <a:t>Marketer</a:t>
            </a:r>
            <a:r>
              <a:rPr kumimoji="0" lang="en-US" sz="2600" b="1" i="0" u="none" strike="noStrike" kern="1200" cap="none" spc="0" normalizeH="0" baseline="0" noProof="0">
                <a:ln>
                  <a:noFill/>
                </a:ln>
                <a:solidFill>
                  <a:schemeClr val="bg1"/>
                </a:solidFill>
                <a:effectLst/>
                <a:uLnTx/>
                <a:uFillTx/>
                <a:latin typeface="Helvetica" pitchFamily="2" charset="0"/>
                <a:ea typeface="+mn-ea"/>
                <a:cs typeface="+mn-cs"/>
              </a:rPr>
              <a:t> Benefits of </a:t>
            </a:r>
            <a:r>
              <a:rPr lang="en-US" sz="2600" b="1">
                <a:solidFill>
                  <a:srgbClr val="A343FF"/>
                </a:solidFill>
                <a:latin typeface="Helvetica" panose="020B0604020202020204" pitchFamily="34" charset="0"/>
              </a:rPr>
              <a:t>Multiscreen TV</a:t>
            </a:r>
          </a:p>
        </p:txBody>
      </p:sp>
      <p:pic>
        <p:nvPicPr>
          <p:cNvPr id="25" name="Picture 24">
            <a:extLst>
              <a:ext uri="{FF2B5EF4-FFF2-40B4-BE49-F238E27FC236}">
                <a16:creationId xmlns:a16="http://schemas.microsoft.com/office/drawing/2014/main" id="{88907B44-C8E7-A2D5-F559-2942C2C3E7C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6" name="Slide Number Placeholder 5">
            <a:extLst>
              <a:ext uri="{FF2B5EF4-FFF2-40B4-BE49-F238E27FC236}">
                <a16:creationId xmlns:a16="http://schemas.microsoft.com/office/drawing/2014/main" id="{0D44BB66-3CDB-EFAE-8510-62479ED7282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7" name="Rectangle 26">
            <a:extLst>
              <a:ext uri="{FF2B5EF4-FFF2-40B4-BE49-F238E27FC236}">
                <a16:creationId xmlns:a16="http://schemas.microsoft.com/office/drawing/2014/main" id="{E6A3C2B9-5383-BB34-3079-D6D5C670AD54}"/>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9" name="TextBox 28">
            <a:extLst>
              <a:ext uri="{FF2B5EF4-FFF2-40B4-BE49-F238E27FC236}">
                <a16:creationId xmlns:a16="http://schemas.microsoft.com/office/drawing/2014/main" id="{AB97DAA3-50D1-5378-2EC0-D200108D144D}"/>
              </a:ext>
            </a:extLst>
          </p:cNvPr>
          <p:cNvSpPr txBox="1"/>
          <p:nvPr/>
        </p:nvSpPr>
        <p:spPr>
          <a:xfrm>
            <a:off x="1687800" y="2215637"/>
            <a:ext cx="9144000" cy="4001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A343FF"/>
                </a:solidFill>
                <a:latin typeface="Helvetica" panose="020B0604020202020204" pitchFamily="34" charset="0"/>
              </a:rPr>
              <a:t>Premium Video = Multiscreen TV</a:t>
            </a:r>
          </a:p>
        </p:txBody>
      </p:sp>
      <p:sp>
        <p:nvSpPr>
          <p:cNvPr id="32" name="Rectangle 31">
            <a:extLst>
              <a:ext uri="{FF2B5EF4-FFF2-40B4-BE49-F238E27FC236}">
                <a16:creationId xmlns:a16="http://schemas.microsoft.com/office/drawing/2014/main" id="{8835F716-4717-31DA-A64A-55287B234D13}"/>
              </a:ext>
            </a:extLst>
          </p:cNvPr>
          <p:cNvSpPr/>
          <p:nvPr/>
        </p:nvSpPr>
        <p:spPr>
          <a:xfrm>
            <a:off x="621284" y="1170699"/>
            <a:ext cx="10949433" cy="793085"/>
          </a:xfrm>
          <a:prstGeom prst="rect">
            <a:avLst/>
          </a:prstGeom>
          <a:solidFill>
            <a:schemeClr val="bg1"/>
          </a:solidFill>
          <a:ln w="12700">
            <a:solidFill>
              <a:srgbClr val="8C3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1B1464"/>
                </a:solidFill>
                <a:latin typeface="Helvetica" panose="020B0403020202020204" pitchFamily="34" charset="0"/>
              </a:rPr>
              <a:t>Professionally produced, long-form content with high emotional engagement in a brand safe environment regardless of platform or device and through transparent media partners </a:t>
            </a:r>
          </a:p>
        </p:txBody>
      </p:sp>
      <p:sp>
        <p:nvSpPr>
          <p:cNvPr id="2" name="TextBox 1">
            <a:extLst>
              <a:ext uri="{FF2B5EF4-FFF2-40B4-BE49-F238E27FC236}">
                <a16:creationId xmlns:a16="http://schemas.microsoft.com/office/drawing/2014/main" id="{26480731-C399-10F5-2818-8F4DE2713BC9}"/>
              </a:ext>
            </a:extLst>
          </p:cNvPr>
          <p:cNvSpPr txBox="1"/>
          <p:nvPr/>
        </p:nvSpPr>
        <p:spPr>
          <a:xfrm>
            <a:off x="1760707" y="4166631"/>
            <a:ext cx="1687542" cy="1508105"/>
          </a:xfrm>
          <a:prstGeom prst="rect">
            <a:avLst/>
          </a:prstGeom>
          <a:solidFill>
            <a:srgbClr val="E2E8F1"/>
          </a:solidFill>
          <a:ln w="12700">
            <a:no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AFC0D0"/>
                </a:solidFill>
                <a:effectLst/>
                <a:uLnTx/>
                <a:uFillTx/>
                <a:latin typeface="Helvetica" panose="020B0403020202020204" pitchFamily="34" charset="0"/>
                <a:ea typeface="+mn-ea"/>
                <a:cs typeface="+mn-cs"/>
              </a:rPr>
              <a:t>Positive halo effect for brands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 b="1" i="0" u="none" strike="noStrike" kern="1200" cap="none" spc="0" normalizeH="0" baseline="0" noProof="0">
              <a:ln>
                <a:noFill/>
              </a:ln>
              <a:solidFill>
                <a:srgbClr val="AFC0D0"/>
              </a:solidFill>
              <a:effectLst/>
              <a:uLnTx/>
              <a:uFillTx/>
              <a:latin typeface="Helvetica" panose="020B0403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AFC0D0"/>
                </a:solidFill>
                <a:effectLst/>
                <a:uLnTx/>
                <a:uFillTx/>
                <a:latin typeface="Helvetica" panose="020B0403020202020204" pitchFamily="34" charset="0"/>
                <a:ea typeface="+mn-ea"/>
                <a:cs typeface="+mn-cs"/>
              </a:rPr>
              <a:t>Fosters greater </a:t>
            </a:r>
            <a:br>
              <a:rPr kumimoji="0" lang="en-US" sz="1200" b="1" i="0" u="none" strike="noStrike" kern="1200" cap="none" spc="0" normalizeH="0" baseline="0" noProof="0">
                <a:ln>
                  <a:noFill/>
                </a:ln>
                <a:solidFill>
                  <a:srgbClr val="AFC0D0"/>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AFC0D0"/>
                </a:solidFill>
                <a:effectLst/>
                <a:uLnTx/>
                <a:uFillTx/>
                <a:latin typeface="Helvetica" panose="020B0403020202020204" pitchFamily="34" charset="0"/>
                <a:ea typeface="+mn-ea"/>
                <a:cs typeface="+mn-cs"/>
              </a:rPr>
              <a:t>ad recall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 b="1" i="0" u="none" strike="noStrike" kern="1200" cap="none" spc="0" normalizeH="0" baseline="0" noProof="0">
              <a:ln>
                <a:noFill/>
              </a:ln>
              <a:solidFill>
                <a:srgbClr val="AFC0D0"/>
              </a:solidFill>
              <a:effectLst/>
              <a:uLnTx/>
              <a:uFillTx/>
              <a:latin typeface="Helvetica" panose="020B0403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AFC0D0"/>
                </a:solidFill>
                <a:effectLst/>
                <a:uLnTx/>
                <a:uFillTx/>
                <a:latin typeface="Helvetica" panose="020B0403020202020204" pitchFamily="34" charset="0"/>
                <a:ea typeface="+mn-ea"/>
                <a:cs typeface="+mn-cs"/>
              </a:rPr>
              <a:t>Boosts credibility, perception and brand salience</a:t>
            </a:r>
          </a:p>
        </p:txBody>
      </p:sp>
      <p:sp>
        <p:nvSpPr>
          <p:cNvPr id="3" name="TextBox 2">
            <a:extLst>
              <a:ext uri="{FF2B5EF4-FFF2-40B4-BE49-F238E27FC236}">
                <a16:creationId xmlns:a16="http://schemas.microsoft.com/office/drawing/2014/main" id="{83AB67B6-CA8E-586F-A5FE-83B918E3073E}"/>
              </a:ext>
            </a:extLst>
          </p:cNvPr>
          <p:cNvSpPr txBox="1"/>
          <p:nvPr/>
        </p:nvSpPr>
        <p:spPr>
          <a:xfrm>
            <a:off x="3614771" y="4166631"/>
            <a:ext cx="1663430" cy="1569660"/>
          </a:xfrm>
          <a:prstGeom prst="rect">
            <a:avLst/>
          </a:prstGeom>
          <a:solidFill>
            <a:srgbClr val="E2E8F1"/>
          </a:solidFill>
          <a:ln w="12700">
            <a:no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AFC0D0"/>
                </a:solidFill>
                <a:effectLst/>
                <a:uLnTx/>
                <a:uFillTx/>
                <a:latin typeface="Helvetica" panose="020B0403020202020204" pitchFamily="34" charset="0"/>
                <a:ea typeface="+mn-ea"/>
                <a:cs typeface="+mn-cs"/>
              </a:rPr>
              <a:t>Increases brand favorability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1" i="0" u="none" strike="noStrike" kern="1200" cap="none" spc="0" normalizeH="0" baseline="0" noProof="0">
              <a:ln>
                <a:noFill/>
              </a:ln>
              <a:solidFill>
                <a:srgbClr val="AFC0D0"/>
              </a:solidFill>
              <a:effectLst/>
              <a:uLnTx/>
              <a:uFillTx/>
              <a:latin typeface="Helvetica" panose="020B0403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AFC0D0"/>
                </a:solidFill>
                <a:effectLst/>
                <a:uLnTx/>
                <a:uFillTx/>
                <a:latin typeface="Helvetica" panose="020B0403020202020204" pitchFamily="34" charset="0"/>
                <a:ea typeface="+mn-ea"/>
                <a:cs typeface="+mn-cs"/>
              </a:rPr>
              <a:t>Increases purchase intent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1" i="0" u="none" strike="noStrike" kern="1200" cap="none" spc="0" normalizeH="0" baseline="0" noProof="0">
              <a:ln>
                <a:noFill/>
              </a:ln>
              <a:solidFill>
                <a:srgbClr val="AFC0D0"/>
              </a:solidFill>
              <a:effectLst/>
              <a:uLnTx/>
              <a:uFillTx/>
              <a:latin typeface="Helvetica" panose="020B0403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AFC0D0"/>
                </a:solidFill>
                <a:effectLst/>
                <a:uLnTx/>
                <a:uFillTx/>
                <a:latin typeface="Helvetica" panose="020B0403020202020204" pitchFamily="34" charset="0"/>
                <a:ea typeface="+mn-ea"/>
                <a:cs typeface="+mn-cs"/>
              </a:rPr>
              <a:t>Inspires customer action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1" i="0" u="none" strike="noStrike" kern="1200" cap="none" spc="0" normalizeH="0" baseline="0" noProof="0">
              <a:ln>
                <a:noFill/>
              </a:ln>
              <a:solidFill>
                <a:srgbClr val="AFC0D0"/>
              </a:solidFill>
              <a:effectLst/>
              <a:uLnTx/>
              <a:uFillTx/>
              <a:latin typeface="Helvetica" panose="020B0403020202020204" pitchFamily="34" charset="0"/>
              <a:ea typeface="+mn-ea"/>
              <a:cs typeface="+mn-cs"/>
            </a:endParaRPr>
          </a:p>
        </p:txBody>
      </p:sp>
      <p:sp>
        <p:nvSpPr>
          <p:cNvPr id="4" name="TextBox 3">
            <a:extLst>
              <a:ext uri="{FF2B5EF4-FFF2-40B4-BE49-F238E27FC236}">
                <a16:creationId xmlns:a16="http://schemas.microsoft.com/office/drawing/2014/main" id="{47C86A71-E895-CD77-B62E-129846A88A39}"/>
              </a:ext>
            </a:extLst>
          </p:cNvPr>
          <p:cNvSpPr txBox="1"/>
          <p:nvPr/>
        </p:nvSpPr>
        <p:spPr>
          <a:xfrm>
            <a:off x="5442420" y="4166631"/>
            <a:ext cx="1663430" cy="1569660"/>
          </a:xfrm>
          <a:prstGeom prst="rect">
            <a:avLst/>
          </a:prstGeom>
          <a:solidFill>
            <a:srgbClr val="E2E8F1"/>
          </a:solidFill>
          <a:ln w="12700">
            <a:no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AFC0D0"/>
                </a:solidFill>
                <a:effectLst/>
                <a:uLnTx/>
                <a:uFillTx/>
                <a:latin typeface="Helvetica" panose="020B0403020202020204" pitchFamily="34" charset="0"/>
                <a:ea typeface="+mn-ea"/>
                <a:cs typeface="+mn-cs"/>
              </a:rPr>
              <a:t>Builds consumer trust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1" i="0" u="none" strike="noStrike" kern="1200" cap="none" spc="0" normalizeH="0" baseline="0" noProof="0">
              <a:ln>
                <a:noFill/>
              </a:ln>
              <a:solidFill>
                <a:srgbClr val="AFC0D0"/>
              </a:solidFill>
              <a:effectLst/>
              <a:uLnTx/>
              <a:uFillTx/>
              <a:latin typeface="Helvetica" panose="020B0403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AFC0D0"/>
                </a:solidFill>
                <a:effectLst/>
                <a:uLnTx/>
                <a:uFillTx/>
                <a:latin typeface="Helvetica" panose="020B0403020202020204" pitchFamily="34" charset="0"/>
                <a:ea typeface="+mn-ea"/>
                <a:cs typeface="+mn-cs"/>
              </a:rPr>
              <a:t>Does not risk brand equity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1" i="0" u="none" strike="noStrike" kern="1200" cap="none" spc="0" normalizeH="0" baseline="0" noProof="0">
              <a:ln>
                <a:noFill/>
              </a:ln>
              <a:solidFill>
                <a:srgbClr val="AFC0D0"/>
              </a:solidFill>
              <a:effectLst/>
              <a:uLnTx/>
              <a:uFillTx/>
              <a:latin typeface="Helvetica" panose="020B0403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AFC0D0"/>
                </a:solidFill>
                <a:effectLst/>
                <a:uLnTx/>
                <a:uFillTx/>
                <a:latin typeface="Helvetica" panose="020B0403020202020204" pitchFamily="34" charset="0"/>
                <a:ea typeface="+mn-ea"/>
                <a:cs typeface="+mn-cs"/>
              </a:rPr>
              <a:t>Drives higher conversion rates</a:t>
            </a:r>
            <a:endParaRPr kumimoji="0" lang="en-US" sz="1100" b="1" i="0" u="none" strike="noStrike" kern="1200" cap="none" spc="0" normalizeH="0" baseline="0" noProof="0">
              <a:ln>
                <a:noFill/>
              </a:ln>
              <a:solidFill>
                <a:srgbClr val="AFC0D0"/>
              </a:solidFill>
              <a:effectLst/>
              <a:uLnTx/>
              <a:uFillTx/>
              <a:latin typeface="Helvetica" panose="020B0403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1" i="0" u="none" strike="noStrike" kern="1200" cap="none" spc="0" normalizeH="0" baseline="0" noProof="0">
              <a:ln>
                <a:noFill/>
              </a:ln>
              <a:solidFill>
                <a:srgbClr val="AFC0D0"/>
              </a:solidFill>
              <a:effectLst/>
              <a:uLnTx/>
              <a:uFillTx/>
              <a:latin typeface="Helvetica" panose="020B0403020202020204" pitchFamily="34" charset="0"/>
              <a:ea typeface="+mn-ea"/>
              <a:cs typeface="+mn-cs"/>
            </a:endParaRPr>
          </a:p>
        </p:txBody>
      </p:sp>
      <p:sp>
        <p:nvSpPr>
          <p:cNvPr id="5" name="TextBox 4">
            <a:extLst>
              <a:ext uri="{FF2B5EF4-FFF2-40B4-BE49-F238E27FC236}">
                <a16:creationId xmlns:a16="http://schemas.microsoft.com/office/drawing/2014/main" id="{81CDFAD1-2508-4BC3-83C7-FBB2CD5CAACD}"/>
              </a:ext>
            </a:extLst>
          </p:cNvPr>
          <p:cNvSpPr txBox="1"/>
          <p:nvPr/>
        </p:nvSpPr>
        <p:spPr>
          <a:xfrm>
            <a:off x="7247159" y="4166631"/>
            <a:ext cx="1663430" cy="1554272"/>
          </a:xfrm>
          <a:prstGeom prst="rect">
            <a:avLst/>
          </a:prstGeom>
          <a:solidFill>
            <a:srgbClr val="E2E8F1"/>
          </a:solidFill>
          <a:ln w="12700">
            <a:no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AFC0D0"/>
                </a:solidFill>
                <a:effectLst/>
                <a:uLnTx/>
                <a:uFillTx/>
                <a:latin typeface="Helvetica" panose="020B0403020202020204" pitchFamily="34" charset="0"/>
                <a:ea typeface="+mn-ea"/>
                <a:cs typeface="+mn-cs"/>
              </a:rPr>
              <a:t>Creates higher consumer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1" i="0" u="none" strike="noStrike" kern="1200" cap="none" spc="0" normalizeH="0" baseline="0" noProof="0">
              <a:ln>
                <a:noFill/>
              </a:ln>
              <a:solidFill>
                <a:srgbClr val="AFC0D0"/>
              </a:solidFill>
              <a:effectLst/>
              <a:uLnTx/>
              <a:uFillTx/>
              <a:latin typeface="Helvetica" panose="020B0403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AFC0D0"/>
                </a:solidFill>
                <a:effectLst/>
                <a:uLnTx/>
                <a:uFillTx/>
                <a:latin typeface="Helvetica" panose="020B0403020202020204" pitchFamily="34" charset="0"/>
                <a:ea typeface="+mn-ea"/>
                <a:cs typeface="+mn-cs"/>
              </a:rPr>
              <a:t>Drives greater purchase intent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a:ln>
                <a:noFill/>
              </a:ln>
              <a:solidFill>
                <a:srgbClr val="AFC0D0"/>
              </a:solidFill>
              <a:effectLst/>
              <a:uLnTx/>
              <a:uFillTx/>
              <a:latin typeface="Helvetica" panose="020B0403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1" i="0" u="none" strike="noStrike" kern="1200" cap="none" spc="0" normalizeH="0" baseline="0" noProof="0">
              <a:ln>
                <a:noFill/>
              </a:ln>
              <a:solidFill>
                <a:srgbClr val="AFC0D0"/>
              </a:solidFill>
              <a:effectLst/>
              <a:uLnTx/>
              <a:uFillTx/>
              <a:latin typeface="Helvetica" panose="020B0403020202020204" pitchFamily="34" charset="0"/>
              <a:ea typeface="+mn-ea"/>
              <a:cs typeface="+mn-cs"/>
            </a:endParaRPr>
          </a:p>
        </p:txBody>
      </p:sp>
      <p:sp>
        <p:nvSpPr>
          <p:cNvPr id="6" name="TextBox 5">
            <a:extLst>
              <a:ext uri="{FF2B5EF4-FFF2-40B4-BE49-F238E27FC236}">
                <a16:creationId xmlns:a16="http://schemas.microsoft.com/office/drawing/2014/main" id="{49D44A25-7571-3441-684B-0D13806FCF95}"/>
              </a:ext>
            </a:extLst>
          </p:cNvPr>
          <p:cNvSpPr txBox="1"/>
          <p:nvPr/>
        </p:nvSpPr>
        <p:spPr>
          <a:xfrm>
            <a:off x="9105194" y="4158136"/>
            <a:ext cx="1663430" cy="1508105"/>
          </a:xfrm>
          <a:prstGeom prst="rect">
            <a:avLst/>
          </a:prstGeom>
          <a:solidFill>
            <a:schemeClr val="bg1"/>
          </a:solidFill>
          <a:ln w="12700">
            <a:no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Protects and preserves brand value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Transparency </a:t>
            </a:r>
            <a:b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and trust have a positive effect on brand profitability</a:t>
            </a:r>
          </a:p>
        </p:txBody>
      </p:sp>
      <p:sp>
        <p:nvSpPr>
          <p:cNvPr id="7" name="Rectangle 6">
            <a:extLst>
              <a:ext uri="{FF2B5EF4-FFF2-40B4-BE49-F238E27FC236}">
                <a16:creationId xmlns:a16="http://schemas.microsoft.com/office/drawing/2014/main" id="{C539194C-3949-6A2A-1961-256EB0BCB2AD}"/>
              </a:ext>
            </a:extLst>
          </p:cNvPr>
          <p:cNvSpPr/>
          <p:nvPr/>
        </p:nvSpPr>
        <p:spPr>
          <a:xfrm>
            <a:off x="87548" y="4166628"/>
            <a:ext cx="1531901" cy="461665"/>
          </a:xfrm>
          <a:prstGeom prst="rect">
            <a:avLst/>
          </a:prstGeom>
          <a:ln>
            <a:noFill/>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itchFamily="2" charset="0"/>
                <a:ea typeface="+mn-ea"/>
                <a:cs typeface="+mn-cs"/>
              </a:rPr>
              <a:t>The Power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itchFamily="2" charset="0"/>
                <a:ea typeface="+mn-ea"/>
                <a:cs typeface="+mn-cs"/>
              </a:rPr>
              <a:t>of Premium Video:</a:t>
            </a:r>
          </a:p>
        </p:txBody>
      </p:sp>
    </p:spTree>
    <p:extLst>
      <p:ext uri="{BB962C8B-B14F-4D97-AF65-F5344CB8AC3E}">
        <p14:creationId xmlns:p14="http://schemas.microsoft.com/office/powerpoint/2010/main" val="4036335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87364-EF91-8C46-59AD-75F950406EF9}"/>
            </a:ext>
          </a:extLst>
        </p:cNvPr>
        <p:cNvGrpSpPr/>
        <p:nvPr/>
      </p:nvGrpSpPr>
      <p:grpSpPr>
        <a:xfrm>
          <a:off x="0" y="0"/>
          <a:ext cx="0" cy="0"/>
          <a:chOff x="0" y="0"/>
          <a:chExt cx="0" cy="0"/>
        </a:xfrm>
      </p:grpSpPr>
      <p:sp>
        <p:nvSpPr>
          <p:cNvPr id="57" name="Rectangle 56">
            <a:extLst>
              <a:ext uri="{FF2B5EF4-FFF2-40B4-BE49-F238E27FC236}">
                <a16:creationId xmlns:a16="http://schemas.microsoft.com/office/drawing/2014/main" id="{B90C917C-AE5A-4149-E6E4-9C08DD0C0E22}"/>
              </a:ext>
            </a:extLst>
          </p:cNvPr>
          <p:cNvSpPr/>
          <p:nvPr/>
        </p:nvSpPr>
        <p:spPr>
          <a:xfrm>
            <a:off x="95687" y="4595681"/>
            <a:ext cx="11971621" cy="1499498"/>
          </a:xfrm>
          <a:prstGeom prst="rect">
            <a:avLst/>
          </a:prstGeom>
          <a:solidFill>
            <a:srgbClr val="00BFF2"/>
          </a:solid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9765F645-9CEF-266E-C25F-477970CAB67C}"/>
              </a:ext>
            </a:extLst>
          </p:cNvPr>
          <p:cNvSpPr/>
          <p:nvPr/>
        </p:nvSpPr>
        <p:spPr>
          <a:xfrm>
            <a:off x="4500449" y="4594339"/>
            <a:ext cx="7580166" cy="1499498"/>
          </a:xfrm>
          <a:prstGeom prst="rect">
            <a:avLst/>
          </a:prstGeom>
          <a:solidFill>
            <a:srgbClr val="00BFF2"/>
          </a:solid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B154DF9F-3A63-CCCB-EBFD-CE66A71BBFE6}"/>
              </a:ext>
            </a:extLst>
          </p:cNvPr>
          <p:cNvSpPr/>
          <p:nvPr/>
        </p:nvSpPr>
        <p:spPr>
          <a:xfrm>
            <a:off x="95688" y="3272117"/>
            <a:ext cx="11971621" cy="1287593"/>
          </a:xfrm>
          <a:prstGeom prst="rect">
            <a:avLst/>
          </a:prstGeom>
          <a:solidFill>
            <a:srgbClr val="ED3C8D"/>
          </a:solid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C13CAA70-601F-2C76-50E5-937694F61C28}"/>
              </a:ext>
            </a:extLst>
          </p:cNvPr>
          <p:cNvSpPr/>
          <p:nvPr/>
        </p:nvSpPr>
        <p:spPr>
          <a:xfrm>
            <a:off x="4500450" y="3273120"/>
            <a:ext cx="7566858" cy="1287593"/>
          </a:xfrm>
          <a:prstGeom prst="rect">
            <a:avLst/>
          </a:prstGeom>
          <a:solidFill>
            <a:srgbClr val="ED3C8D"/>
          </a:solid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CDF69FED-4872-4C45-374D-2C6575F941EA}"/>
              </a:ext>
            </a:extLst>
          </p:cNvPr>
          <p:cNvSpPr/>
          <p:nvPr/>
        </p:nvSpPr>
        <p:spPr>
          <a:xfrm>
            <a:off x="95692" y="1615688"/>
            <a:ext cx="11971621" cy="1626830"/>
          </a:xfrm>
          <a:prstGeom prst="rect">
            <a:avLst/>
          </a:prstGeom>
          <a:solidFill>
            <a:srgbClr val="4EBEA4"/>
          </a:solidFill>
          <a:ln w="38100">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9B605922-38D7-2808-E799-A61799BB9746}"/>
              </a:ext>
            </a:extLst>
          </p:cNvPr>
          <p:cNvSpPr txBox="1"/>
          <p:nvPr/>
        </p:nvSpPr>
        <p:spPr>
          <a:xfrm>
            <a:off x="95690" y="2812466"/>
            <a:ext cx="444514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Quality of Environment</a:t>
            </a:r>
            <a:endPar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64" name="TextBox 63">
            <a:extLst>
              <a:ext uri="{FF2B5EF4-FFF2-40B4-BE49-F238E27FC236}">
                <a16:creationId xmlns:a16="http://schemas.microsoft.com/office/drawing/2014/main" id="{1698EA5D-6DF8-96AB-FA17-811946A89131}"/>
              </a:ext>
            </a:extLst>
          </p:cNvPr>
          <p:cNvSpPr txBox="1"/>
          <p:nvPr/>
        </p:nvSpPr>
        <p:spPr>
          <a:xfrm>
            <a:off x="136070" y="4122614"/>
            <a:ext cx="43643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Brand Safety</a:t>
            </a:r>
            <a:endPar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65" name="TextBox 64">
            <a:extLst>
              <a:ext uri="{FF2B5EF4-FFF2-40B4-BE49-F238E27FC236}">
                <a16:creationId xmlns:a16="http://schemas.microsoft.com/office/drawing/2014/main" id="{C75281A4-3304-B65E-3932-751FAEA79B77}"/>
              </a:ext>
            </a:extLst>
          </p:cNvPr>
          <p:cNvSpPr txBox="1"/>
          <p:nvPr/>
        </p:nvSpPr>
        <p:spPr>
          <a:xfrm>
            <a:off x="72534" y="5633513"/>
            <a:ext cx="449145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Transparency &amp; Legitimacy</a:t>
            </a:r>
            <a:endPar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66" name="TextBox 65">
            <a:extLst>
              <a:ext uri="{FF2B5EF4-FFF2-40B4-BE49-F238E27FC236}">
                <a16:creationId xmlns:a16="http://schemas.microsoft.com/office/drawing/2014/main" id="{D68F1BA5-2D60-007D-11BA-4C16BED1E36C}"/>
              </a:ext>
            </a:extLst>
          </p:cNvPr>
          <p:cNvSpPr txBox="1"/>
          <p:nvPr/>
        </p:nvSpPr>
        <p:spPr>
          <a:xfrm>
            <a:off x="4540831" y="1618862"/>
            <a:ext cx="7526483"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Uphold Audience Trust and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The ad experience should be premium like the content around it – with quality audio and video and relevant creative.</a:t>
            </a:r>
            <a:br>
              <a:rPr kumimoji="0" lang="en-US" sz="115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b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Partners should use programmatic tools that are built for premium transactions vs. legacy display, ensuring transactions are rooted in trust, and delivery isn’t compromised.</a:t>
            </a:r>
            <a:br>
              <a:rPr kumimoji="0" lang="en-US" sz="115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b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Ad quantity should be in line with content length, with minimal disruption, low latency, proportional ad breaks, and carefully crafted ad loads.</a:t>
            </a:r>
          </a:p>
        </p:txBody>
      </p:sp>
      <p:sp>
        <p:nvSpPr>
          <p:cNvPr id="67" name="TextBox 66">
            <a:extLst>
              <a:ext uri="{FF2B5EF4-FFF2-40B4-BE49-F238E27FC236}">
                <a16:creationId xmlns:a16="http://schemas.microsoft.com/office/drawing/2014/main" id="{BFEB066B-7CD6-CCFA-CE0E-7056E8FCE43A}"/>
              </a:ext>
            </a:extLst>
          </p:cNvPr>
          <p:cNvSpPr txBox="1"/>
          <p:nvPr/>
        </p:nvSpPr>
        <p:spPr>
          <a:xfrm>
            <a:off x="4540832" y="3310994"/>
            <a:ext cx="7365830"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Hold Partners Accountable:</a:t>
            </a:r>
            <a:endPar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Partners should meet brand requirements, uphold category exclusivity, and maintain competitive separation.</a:t>
            </a:r>
            <a:b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b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Partners should ensure no placements with objectionable content – or objectionable audiences.</a:t>
            </a:r>
            <a:b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b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Legitimate verification processes should be in place to understand what is being bought and sold.</a:t>
            </a:r>
          </a:p>
        </p:txBody>
      </p:sp>
      <p:sp>
        <p:nvSpPr>
          <p:cNvPr id="68" name="TextBox 67">
            <a:extLst>
              <a:ext uri="{FF2B5EF4-FFF2-40B4-BE49-F238E27FC236}">
                <a16:creationId xmlns:a16="http://schemas.microsoft.com/office/drawing/2014/main" id="{12E4CDBE-67C1-A4B4-48D2-6DF713F4E47A}"/>
              </a:ext>
            </a:extLst>
          </p:cNvPr>
          <p:cNvSpPr txBox="1"/>
          <p:nvPr/>
        </p:nvSpPr>
        <p:spPr>
          <a:xfrm>
            <a:off x="4540831" y="4648628"/>
            <a:ext cx="7578635"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Know What You Are Buying:</a:t>
            </a:r>
            <a:endPar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Creative should run where it is planned to, in the right context.</a:t>
            </a:r>
            <a:b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b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Buyers &amp; sellers should agree on the kind of impressions purchased – ads should run adjacent to or within the right content and be viewed by real people. They should not run on MFA sites or be delivered to bots.</a:t>
            </a:r>
            <a:b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b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Ads should be viewable, not out-streamed, muted, auto-played, or hidden. Non-viewable impressions should be removed from reporting.</a:t>
            </a:r>
          </a:p>
        </p:txBody>
      </p:sp>
      <p:pic>
        <p:nvPicPr>
          <p:cNvPr id="69" name="Picture 68" descr="A blue and pink badge with a check mark&#10;&#10;Description automatically generated">
            <a:extLst>
              <a:ext uri="{FF2B5EF4-FFF2-40B4-BE49-F238E27FC236}">
                <a16:creationId xmlns:a16="http://schemas.microsoft.com/office/drawing/2014/main" id="{5CAA8919-315B-AA23-384E-0F387C036DB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959397" y="1797532"/>
            <a:ext cx="717727" cy="971851"/>
          </a:xfrm>
          <a:prstGeom prst="rect">
            <a:avLst/>
          </a:prstGeom>
        </p:spPr>
      </p:pic>
      <p:pic>
        <p:nvPicPr>
          <p:cNvPr id="70" name="Picture 69" descr="A blue shield with a pink check mark&#10;&#10;Description automatically generated">
            <a:extLst>
              <a:ext uri="{FF2B5EF4-FFF2-40B4-BE49-F238E27FC236}">
                <a16:creationId xmlns:a16="http://schemas.microsoft.com/office/drawing/2014/main" id="{7587C200-99D0-C74F-871C-5FC9A3F3D15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884913" y="3316909"/>
            <a:ext cx="866694" cy="866694"/>
          </a:xfrm>
          <a:prstGeom prst="rect">
            <a:avLst/>
          </a:prstGeom>
        </p:spPr>
      </p:pic>
      <p:pic>
        <p:nvPicPr>
          <p:cNvPr id="71" name="Picture 70" descr="A blue and pink magnifying glass with a eye&#10;&#10;Description automatically generated">
            <a:extLst>
              <a:ext uri="{FF2B5EF4-FFF2-40B4-BE49-F238E27FC236}">
                <a16:creationId xmlns:a16="http://schemas.microsoft.com/office/drawing/2014/main" id="{21F6DB3D-160C-B15E-B2D3-CAD020B9C7B2}"/>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884913" y="4765168"/>
            <a:ext cx="866694" cy="866694"/>
          </a:xfrm>
          <a:prstGeom prst="rect">
            <a:avLst/>
          </a:prstGeom>
        </p:spPr>
      </p:pic>
      <p:sp>
        <p:nvSpPr>
          <p:cNvPr id="72" name="Rectangle 71">
            <a:extLst>
              <a:ext uri="{FF2B5EF4-FFF2-40B4-BE49-F238E27FC236}">
                <a16:creationId xmlns:a16="http://schemas.microsoft.com/office/drawing/2014/main" id="{99619A49-FAE2-B3CC-4A3E-B98F7B42C8A6}"/>
              </a:ext>
            </a:extLst>
          </p:cNvPr>
          <p:cNvSpPr/>
          <p:nvPr/>
        </p:nvSpPr>
        <p:spPr>
          <a:xfrm>
            <a:off x="4500450" y="1617393"/>
            <a:ext cx="7566858" cy="1626830"/>
          </a:xfrm>
          <a:prstGeom prst="rect">
            <a:avLst/>
          </a:prstGeom>
          <a:noFill/>
          <a:ln w="38100">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860F80F4-9F36-F5E9-723A-612EE7330DB7}"/>
              </a:ext>
            </a:extLst>
          </p:cNvPr>
          <p:cNvSpPr/>
          <p:nvPr/>
        </p:nvSpPr>
        <p:spPr>
          <a:xfrm>
            <a:off x="72534" y="1615688"/>
            <a:ext cx="12046932" cy="4478149"/>
          </a:xfrm>
          <a:prstGeom prst="rect">
            <a:avLst/>
          </a:prstGeom>
          <a:noFill/>
          <a:ln w="57150">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F20F4D1-6432-785C-9E4C-E8200817CF7B}"/>
              </a:ext>
            </a:extLst>
          </p:cNvPr>
          <p:cNvSpPr/>
          <p:nvPr/>
        </p:nvSpPr>
        <p:spPr>
          <a:xfrm>
            <a:off x="91100" y="368148"/>
            <a:ext cx="1210113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Quality is key to successful campaigns, therefore marketers need to uphold audience trust, keep partners accountable and demand full transparency</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7" name="Text Placeholder 24">
            <a:extLst>
              <a:ext uri="{FF2B5EF4-FFF2-40B4-BE49-F238E27FC236}">
                <a16:creationId xmlns:a16="http://schemas.microsoft.com/office/drawing/2014/main" id="{96D30946-0B65-A68B-FF5A-A463BDF220CC}"/>
              </a:ext>
            </a:extLst>
          </p:cNvPr>
          <p:cNvSpPr txBox="1">
            <a:spLocks/>
          </p:cNvSpPr>
          <p:nvPr/>
        </p:nvSpPr>
        <p:spPr>
          <a:xfrm>
            <a:off x="95687" y="6203801"/>
            <a:ext cx="12000623" cy="300790"/>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To learn more, </a:t>
            </a: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click here to download</a:t>
            </a: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 the </a:t>
            </a:r>
            <a:r>
              <a:rPr kumimoji="0" lang="en-US" sz="1200" b="1" i="0" u="none" strike="noStrike" kern="1200" cap="none" spc="0" normalizeH="0" baseline="0" noProof="0" err="1">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FreeWheel</a:t>
            </a: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 Council for Premium Video’s &amp; VAB’s </a:t>
            </a:r>
            <a:r>
              <a:rPr kumimoji="0" lang="en-US" sz="1200" b="1" i="0" u="none" strike="noStrike" kern="1200" cap="none" spc="0" normalizeH="0" baseline="0" noProof="0">
                <a:ln>
                  <a:noFill/>
                </a:ln>
                <a:solidFill>
                  <a:srgbClr val="ED3C8D"/>
                </a:solidFill>
                <a:effectLst/>
                <a:uLnTx/>
                <a:uFillTx/>
                <a:latin typeface="Helvetica" panose="020B0604020202020204" pitchFamily="34" charset="0"/>
                <a:ea typeface="Open Sans" panose="020B0606030504020204" pitchFamily="34" charset="0"/>
                <a:cs typeface="Helvetica" panose="020B0604020202020204" pitchFamily="34" charset="0"/>
                <a:hlinkClick r:id="rId7">
                  <a:extLst>
                    <a:ext uri="{A12FA001-AC4F-418D-AE19-62706E023703}">
                      <ahyp:hlinkClr xmlns:ahyp="http://schemas.microsoft.com/office/drawing/2018/hyperlinkcolor" val="tx"/>
                    </a:ext>
                  </a:extLst>
                </a:hlinkClick>
              </a:rPr>
              <a:t>‘Buying Premium Video: A Definitive Checklist’</a:t>
            </a:r>
            <a:endParaRPr kumimoji="0" lang="en-US" sz="1200" b="1" i="0" u="none" strike="noStrike" kern="1200" cap="none" spc="0" normalizeH="0" baseline="0" noProof="0">
              <a:ln>
                <a:noFill/>
              </a:ln>
              <a:solidFill>
                <a:srgbClr val="ED3C8D"/>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pic>
        <p:nvPicPr>
          <p:cNvPr id="14" name="Picture 13">
            <a:extLst>
              <a:ext uri="{FF2B5EF4-FFF2-40B4-BE49-F238E27FC236}">
                <a16:creationId xmlns:a16="http://schemas.microsoft.com/office/drawing/2014/main" id="{ED0C1226-7E1F-A25E-F826-E25E6D406670}"/>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5" name="Slide Number Placeholder 5">
            <a:extLst>
              <a:ext uri="{FF2B5EF4-FFF2-40B4-BE49-F238E27FC236}">
                <a16:creationId xmlns:a16="http://schemas.microsoft.com/office/drawing/2014/main" id="{A7F2FA69-D918-9472-C5E1-ECE6C5789E3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776B1B88-4FAB-60D8-69CE-0D750306431A}"/>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 name="Rectangle 1">
            <a:extLst>
              <a:ext uri="{FF2B5EF4-FFF2-40B4-BE49-F238E27FC236}">
                <a16:creationId xmlns:a16="http://schemas.microsoft.com/office/drawing/2014/main" id="{F2C29B88-AE6A-B6C6-0EC4-4DFDEC2FEAB1}"/>
              </a:ext>
            </a:extLst>
          </p:cNvPr>
          <p:cNvSpPr/>
          <p:nvPr/>
        </p:nvSpPr>
        <p:spPr>
          <a:xfrm>
            <a:off x="-1" y="0"/>
            <a:ext cx="3647873" cy="259525"/>
          </a:xfrm>
          <a:prstGeom prst="rect">
            <a:avLst/>
          </a:prstGeom>
          <a:solidFill>
            <a:srgbClr val="FFE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Buying Premium Video: A Definitive Checklist</a:t>
            </a:r>
          </a:p>
        </p:txBody>
      </p:sp>
    </p:spTree>
    <p:extLst>
      <p:ext uri="{BB962C8B-B14F-4D97-AF65-F5344CB8AC3E}">
        <p14:creationId xmlns:p14="http://schemas.microsoft.com/office/powerpoint/2010/main" val="1149631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09CDF-C6D4-7852-41A6-0A26F086D53F}"/>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hlinkClick r:id="rId3"/>
            <a:extLst>
              <a:ext uri="{FF2B5EF4-FFF2-40B4-BE49-F238E27FC236}">
                <a16:creationId xmlns:a16="http://schemas.microsoft.com/office/drawing/2014/main" id="{80CB18E6-6113-D566-8A12-BC4AF922B069}"/>
              </a:ext>
            </a:extLst>
          </p:cNvPr>
          <p:cNvPicPr>
            <a:picLocks noChangeAspect="1"/>
          </p:cNvPicPr>
          <p:nvPr/>
        </p:nvPicPr>
        <p:blipFill>
          <a:blip r:embed="rId4"/>
          <a:stretch>
            <a:fillRect/>
          </a:stretch>
        </p:blipFill>
        <p:spPr>
          <a:xfrm>
            <a:off x="6181724" y="2345015"/>
            <a:ext cx="5637203" cy="3118930"/>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12700">
            <a:solidFill>
              <a:srgbClr val="1B1464"/>
            </a:solidFill>
          </a:ln>
        </p:spPr>
      </p:pic>
      <p:pic>
        <p:nvPicPr>
          <p:cNvPr id="11" name="Picture 10">
            <a:hlinkClick r:id="rId3"/>
            <a:extLst>
              <a:ext uri="{FF2B5EF4-FFF2-40B4-BE49-F238E27FC236}">
                <a16:creationId xmlns:a16="http://schemas.microsoft.com/office/drawing/2014/main" id="{DC29C9A1-B9F9-44FC-ACB1-6F814E898067}"/>
              </a:ext>
            </a:extLst>
          </p:cNvPr>
          <p:cNvPicPr>
            <a:picLocks noChangeAspect="1"/>
          </p:cNvPicPr>
          <p:nvPr/>
        </p:nvPicPr>
        <p:blipFill>
          <a:blip r:embed="rId6"/>
          <a:stretch>
            <a:fillRect/>
          </a:stretch>
        </p:blipFill>
        <p:spPr>
          <a:xfrm>
            <a:off x="328819" y="1830888"/>
            <a:ext cx="5637204" cy="3170927"/>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54" name="Rectangle 53">
            <a:extLst>
              <a:ext uri="{FF2B5EF4-FFF2-40B4-BE49-F238E27FC236}">
                <a16:creationId xmlns:a16="http://schemas.microsoft.com/office/drawing/2014/main" id="{B346D4E7-252E-5916-BA3F-0BB1D622EABF}"/>
              </a:ext>
            </a:extLst>
          </p:cNvPr>
          <p:cNvSpPr/>
          <p:nvPr/>
        </p:nvSpPr>
        <p:spPr>
          <a:xfrm>
            <a:off x="171450" y="283254"/>
            <a:ext cx="11920032" cy="892809"/>
          </a:xfrm>
          <a:prstGeom prst="rect">
            <a:avLst/>
          </a:prstGeom>
        </p:spPr>
        <p:txBody>
          <a:bodyPr wrap="square">
            <a:spAutoFit/>
          </a:bodyPr>
          <a:lstStyle/>
          <a:p>
            <a:pPr marL="0" marR="0" lvl="0" indent="0" algn="l" defTabSz="914494" rtl="0" eaLnBrk="1" fontAlgn="auto" latinLnBrk="0" hangingPunct="1">
              <a:lnSpc>
                <a:spcPct val="100000"/>
              </a:lnSpc>
              <a:spcBef>
                <a:spcPts val="0"/>
              </a:spcBef>
              <a:spcAft>
                <a:spcPts val="0"/>
              </a:spcAft>
              <a:buClrTx/>
              <a:buSzTx/>
              <a:buFontTx/>
              <a:buNone/>
              <a:tabLst/>
              <a:defRPr/>
            </a:pPr>
            <a:r>
              <a:rPr kumimoji="0" lang="en-US" sz="2601" b="1" i="0" u="none" strike="noStrike" kern="1200" cap="none" spc="0" normalizeH="0" baseline="0" noProof="0" dirty="0">
                <a:ln>
                  <a:noFill/>
                </a:ln>
                <a:solidFill>
                  <a:srgbClr val="1B1464"/>
                </a:solidFill>
                <a:effectLst/>
                <a:uLnTx/>
                <a:uFillTx/>
                <a:latin typeface="Helvetica" pitchFamily="2" charset="0"/>
                <a:ea typeface="+mn-ea"/>
                <a:cs typeface="+mn-cs"/>
              </a:rPr>
              <a:t>Download our </a:t>
            </a:r>
            <a:r>
              <a:rPr kumimoji="0" lang="en-US" sz="2601" b="1" i="1" u="none" strike="noStrike" kern="1200" cap="none" spc="0" normalizeH="0" baseline="0" noProof="0" dirty="0">
                <a:ln>
                  <a:noFill/>
                </a:ln>
                <a:solidFill>
                  <a:srgbClr val="00BFF2"/>
                </a:solidFill>
                <a:effectLst/>
                <a:uLnTx/>
                <a:uFillTx/>
                <a:latin typeface="Helvetica" pitchFamily="2" charset="0"/>
                <a:ea typeface="+mn-ea"/>
                <a:cs typeface="+mn-cs"/>
                <a:hlinkClick r:id="rId3">
                  <a:extLst>
                    <a:ext uri="{A12FA001-AC4F-418D-AE19-62706E023703}">
                      <ahyp:hlinkClr xmlns:ahyp="http://schemas.microsoft.com/office/drawing/2018/hyperlinkcolor" val="tx"/>
                    </a:ext>
                  </a:extLst>
                </a:hlinkClick>
              </a:rPr>
              <a:t>full guide</a:t>
            </a:r>
            <a:r>
              <a:rPr kumimoji="0" lang="en-US" sz="2601" b="1" i="0" u="none" strike="noStrike" kern="1200" cap="none" spc="0" normalizeH="0" baseline="0" noProof="0" dirty="0">
                <a:ln>
                  <a:noFill/>
                </a:ln>
                <a:solidFill>
                  <a:srgbClr val="1B1464"/>
                </a:solidFill>
                <a:effectLst/>
                <a:uLnTx/>
                <a:uFillTx/>
                <a:latin typeface="Helvetica" pitchFamily="2" charset="0"/>
                <a:ea typeface="+mn-ea"/>
                <a:cs typeface="+mn-cs"/>
              </a:rPr>
              <a:t> to learn more about how the five defining pillars of premium video directly aligns with the benefits of multiscreen TV</a:t>
            </a:r>
            <a:endParaRPr kumimoji="0" lang="en-US" sz="2601" b="1" i="0" u="none" strike="noStrike" kern="1200" cap="none" spc="0" normalizeH="0" baseline="0" noProof="0" dirty="0">
              <a:ln>
                <a:noFill/>
              </a:ln>
              <a:solidFill>
                <a:srgbClr val="ED3C8D"/>
              </a:solidFill>
              <a:effectLst/>
              <a:uLnTx/>
              <a:uFillTx/>
              <a:latin typeface="Helvetica" pitchFamily="2" charset="0"/>
              <a:ea typeface="+mn-ea"/>
              <a:cs typeface="+mn-cs"/>
            </a:endParaRPr>
          </a:p>
        </p:txBody>
      </p:sp>
      <p:sp>
        <p:nvSpPr>
          <p:cNvPr id="3" name="Rectangle: Rounded Corners 2">
            <a:hlinkClick r:id="rId3"/>
            <a:extLst>
              <a:ext uri="{FF2B5EF4-FFF2-40B4-BE49-F238E27FC236}">
                <a16:creationId xmlns:a16="http://schemas.microsoft.com/office/drawing/2014/main" id="{F09CD0D5-587D-79AD-F0C6-8940F545C1DE}"/>
              </a:ext>
            </a:extLst>
          </p:cNvPr>
          <p:cNvSpPr/>
          <p:nvPr/>
        </p:nvSpPr>
        <p:spPr>
          <a:xfrm>
            <a:off x="2286000" y="5724914"/>
            <a:ext cx="8258783" cy="495962"/>
          </a:xfrm>
          <a:prstGeom prst="roundRect">
            <a:avLst/>
          </a:prstGeom>
          <a:solidFill>
            <a:srgbClr val="00BF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58616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Helvetica-Light"/>
                <a:ea typeface="+mn-ea"/>
                <a:cs typeface="+mn-cs"/>
              </a:rPr>
              <a:t>Click here to download </a:t>
            </a:r>
            <a:r>
              <a:rPr kumimoji="0" lang="en-US" sz="2400" b="1" i="0" u="none" strike="noStrike" kern="1200" cap="none" spc="0" normalizeH="0" baseline="0" noProof="0">
                <a:ln>
                  <a:noFill/>
                </a:ln>
                <a:solidFill>
                  <a:srgbClr val="FFFFFF"/>
                </a:solidFill>
                <a:effectLst/>
                <a:uLnTx/>
                <a:uFillTx/>
                <a:latin typeface="Helvetica-Light"/>
                <a:ea typeface="+mn-ea"/>
                <a:cs typeface="+mn-cs"/>
              </a:rPr>
              <a:t>‘The Power of Premium Video’</a:t>
            </a:r>
          </a:p>
        </p:txBody>
      </p:sp>
      <p:pic>
        <p:nvPicPr>
          <p:cNvPr id="2" name="Picture 1">
            <a:extLst>
              <a:ext uri="{FF2B5EF4-FFF2-40B4-BE49-F238E27FC236}">
                <a16:creationId xmlns:a16="http://schemas.microsoft.com/office/drawing/2014/main" id="{F8544631-2ABB-EC75-5E24-9AFBAB7DB278}"/>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54FFEBC8-945C-44A4-3890-28AD3D7FE25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6EE0AB9E-8625-A3AD-7E8B-564490E48FDA}"/>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2283416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hlinkClick r:id="rId2"/>
            <a:extLst>
              <a:ext uri="{FF2B5EF4-FFF2-40B4-BE49-F238E27FC236}">
                <a16:creationId xmlns:a16="http://schemas.microsoft.com/office/drawing/2014/main" id="{B47A81CB-7C8E-4E85-4057-2F0E8EBBAC5B}"/>
              </a:ext>
            </a:extLst>
          </p:cNvPr>
          <p:cNvPicPr>
            <a:picLocks noChangeAspect="1"/>
          </p:cNvPicPr>
          <p:nvPr/>
        </p:nvPicPr>
        <p:blipFill>
          <a:blip r:embed="rId3"/>
          <a:stretch>
            <a:fillRect/>
          </a:stretch>
        </p:blipFill>
        <p:spPr>
          <a:xfrm>
            <a:off x="9362062" y="3748099"/>
            <a:ext cx="2585521" cy="1454355"/>
          </a:xfrm>
          <a:prstGeom prst="rect">
            <a:avLst/>
          </a:prstGeom>
          <a:ln>
            <a:solidFill>
              <a:srgbClr val="1B1464"/>
            </a:solidFill>
          </a:ln>
        </p:spPr>
      </p:pic>
      <p:pic>
        <p:nvPicPr>
          <p:cNvPr id="8" name="Picture 7">
            <a:hlinkClick r:id="rId2"/>
            <a:extLst>
              <a:ext uri="{FF2B5EF4-FFF2-40B4-BE49-F238E27FC236}">
                <a16:creationId xmlns:a16="http://schemas.microsoft.com/office/drawing/2014/main" id="{566E330F-3A7C-76B6-3FDD-1761E533EA6D}"/>
              </a:ext>
            </a:extLst>
          </p:cNvPr>
          <p:cNvPicPr>
            <a:picLocks noChangeAspect="1"/>
          </p:cNvPicPr>
          <p:nvPr/>
        </p:nvPicPr>
        <p:blipFill>
          <a:blip r:embed="rId4"/>
          <a:stretch>
            <a:fillRect/>
          </a:stretch>
        </p:blipFill>
        <p:spPr>
          <a:xfrm>
            <a:off x="6337603" y="3743662"/>
            <a:ext cx="2630876" cy="1454356"/>
          </a:xfrm>
          <a:prstGeom prst="rect">
            <a:avLst/>
          </a:prstGeom>
          <a:ln>
            <a:solidFill>
              <a:srgbClr val="1B1464"/>
            </a:solidFill>
          </a:ln>
        </p:spPr>
      </p:pic>
      <p:pic>
        <p:nvPicPr>
          <p:cNvPr id="12" name="Picture 11">
            <a:hlinkClick r:id="rId2"/>
            <a:extLst>
              <a:ext uri="{FF2B5EF4-FFF2-40B4-BE49-F238E27FC236}">
                <a16:creationId xmlns:a16="http://schemas.microsoft.com/office/drawing/2014/main" id="{8B22B8CA-5562-A58C-DB64-E5DA804B55D6}"/>
              </a:ext>
            </a:extLst>
          </p:cNvPr>
          <p:cNvPicPr>
            <a:picLocks noChangeAspect="1"/>
          </p:cNvPicPr>
          <p:nvPr/>
        </p:nvPicPr>
        <p:blipFill>
          <a:blip r:embed="rId5"/>
          <a:stretch>
            <a:fillRect/>
          </a:stretch>
        </p:blipFill>
        <p:spPr>
          <a:xfrm>
            <a:off x="6359817" y="1372305"/>
            <a:ext cx="2581603" cy="1435199"/>
          </a:xfrm>
          <a:prstGeom prst="rect">
            <a:avLst/>
          </a:prstGeom>
          <a:ln>
            <a:solidFill>
              <a:srgbClr val="1B1464"/>
            </a:solidFill>
          </a:ln>
        </p:spPr>
      </p:pic>
      <p:sp>
        <p:nvSpPr>
          <p:cNvPr id="2" name="Rectangle 1">
            <a:extLst>
              <a:ext uri="{FF2B5EF4-FFF2-40B4-BE49-F238E27FC236}">
                <a16:creationId xmlns:a16="http://schemas.microsoft.com/office/drawing/2014/main" id="{892812D1-C2E7-6145-8C2A-95A25EFCD80C}"/>
              </a:ext>
            </a:extLst>
          </p:cNvPr>
          <p:cNvSpPr/>
          <p:nvPr/>
        </p:nvSpPr>
        <p:spPr>
          <a:xfrm>
            <a:off x="-14514" y="0"/>
            <a:ext cx="6096000" cy="6858000"/>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70E214D-E292-45CE-8EFE-BEC233FDFD71}"/>
              </a:ext>
            </a:extLst>
          </p:cNvPr>
          <p:cNvSpPr/>
          <p:nvPr/>
        </p:nvSpPr>
        <p:spPr>
          <a:xfrm>
            <a:off x="289383"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sp>
        <p:nvSpPr>
          <p:cNvPr id="13" name="Rectangle 12">
            <a:extLst>
              <a:ext uri="{FF2B5EF4-FFF2-40B4-BE49-F238E27FC236}">
                <a16:creationId xmlns:a16="http://schemas.microsoft.com/office/drawing/2014/main" id="{7CA38D30-4B10-C2D2-A361-4A0EB0FBF7C7}"/>
              </a:ext>
            </a:extLst>
          </p:cNvPr>
          <p:cNvSpPr/>
          <p:nvPr/>
        </p:nvSpPr>
        <p:spPr>
          <a:xfrm>
            <a:off x="151378" y="4252017"/>
            <a:ext cx="563795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elvetica" pitchFamily="2" charset="0"/>
                <a:ea typeface="+mn-ea"/>
                <a:cs typeface="+mn-cs"/>
              </a:rPr>
              <a:t>Looking for more data, insights and takeaways? Check out this related VAB content</a:t>
            </a:r>
          </a:p>
        </p:txBody>
      </p:sp>
      <p:sp>
        <p:nvSpPr>
          <p:cNvPr id="23" name="Rectangle 22">
            <a:extLst>
              <a:ext uri="{FF2B5EF4-FFF2-40B4-BE49-F238E27FC236}">
                <a16:creationId xmlns:a16="http://schemas.microsoft.com/office/drawing/2014/main" id="{C26394A7-3D6B-1B95-4A69-F78A74EDC1A8}"/>
              </a:ext>
            </a:extLst>
          </p:cNvPr>
          <p:cNvSpPr/>
          <p:nvPr/>
        </p:nvSpPr>
        <p:spPr>
          <a:xfrm>
            <a:off x="6327142" y="6057144"/>
            <a:ext cx="565180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6"/>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60505B1-1A4C-7E8D-8A6E-B64C025A73E3}"/>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64466F9D-825B-002B-1C1F-766B6F96709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49C2DD39-D24A-50A1-3F63-B8021221A11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pSp>
        <p:nvGrpSpPr>
          <p:cNvPr id="7" name="Group 6">
            <a:extLst>
              <a:ext uri="{FF2B5EF4-FFF2-40B4-BE49-F238E27FC236}">
                <a16:creationId xmlns:a16="http://schemas.microsoft.com/office/drawing/2014/main" id="{799729BB-3A38-1C8E-69FF-47C40CF310FA}"/>
              </a:ext>
            </a:extLst>
          </p:cNvPr>
          <p:cNvGrpSpPr/>
          <p:nvPr/>
        </p:nvGrpSpPr>
        <p:grpSpPr>
          <a:xfrm>
            <a:off x="114524" y="2493399"/>
            <a:ext cx="2219499" cy="744993"/>
            <a:chOff x="198561" y="542425"/>
            <a:chExt cx="1762143" cy="744993"/>
          </a:xfrm>
        </p:grpSpPr>
        <p:sp>
          <p:nvSpPr>
            <p:cNvPr id="16" name="TextBox 15">
              <a:extLst>
                <a:ext uri="{FF2B5EF4-FFF2-40B4-BE49-F238E27FC236}">
                  <a16:creationId xmlns:a16="http://schemas.microsoft.com/office/drawing/2014/main" id="{362D5B57-6935-F5A4-2843-E5EF1485220F}"/>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itchFamily="2" charset="0"/>
                  <a:ea typeface="+mn-ea"/>
                  <a:cs typeface="+mn-cs"/>
                  <a:hlinkClick r:id="rId8">
                    <a:extLst>
                      <a:ext uri="{A12FA001-AC4F-418D-AE19-62706E023703}">
                        <ahyp:hlinkClr xmlns:ahyp="http://schemas.microsoft.com/office/drawing/2018/hyperlinkcolor" val="tx"/>
                      </a:ext>
                    </a:extLst>
                  </a:hlinkClick>
                </a:rPr>
                <a:t>Reed Kiely</a:t>
              </a:r>
              <a:endParaRPr kumimoji="0" lang="en-US" sz="11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9" name="TextBox 18">
              <a:extLst>
                <a:ext uri="{FF2B5EF4-FFF2-40B4-BE49-F238E27FC236}">
                  <a16:creationId xmlns:a16="http://schemas.microsoft.com/office/drawing/2014/main" id="{F7F49A36-41E1-8738-7019-11C072F71933}"/>
                </a:ext>
              </a:extLst>
            </p:cNvPr>
            <p:cNvSpPr txBox="1"/>
            <p:nvPr/>
          </p:nvSpPr>
          <p:spPr>
            <a:xfrm>
              <a:off x="198561" y="856531"/>
              <a:ext cx="176214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Director, Data Insights &amp; Trends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reedk@thevab.com</a:t>
              </a:r>
            </a:p>
          </p:txBody>
        </p:sp>
      </p:grpSp>
      <p:grpSp>
        <p:nvGrpSpPr>
          <p:cNvPr id="26" name="Group 25">
            <a:extLst>
              <a:ext uri="{FF2B5EF4-FFF2-40B4-BE49-F238E27FC236}">
                <a16:creationId xmlns:a16="http://schemas.microsoft.com/office/drawing/2014/main" id="{1E72FD63-A306-9254-61D1-CA49117BD7DD}"/>
              </a:ext>
            </a:extLst>
          </p:cNvPr>
          <p:cNvGrpSpPr/>
          <p:nvPr/>
        </p:nvGrpSpPr>
        <p:grpSpPr>
          <a:xfrm>
            <a:off x="2780996" y="1595919"/>
            <a:ext cx="2925149" cy="744993"/>
            <a:chOff x="2529808" y="542425"/>
            <a:chExt cx="2365895" cy="744993"/>
          </a:xfrm>
        </p:grpSpPr>
        <p:sp>
          <p:nvSpPr>
            <p:cNvPr id="31" name="TextBox 30">
              <a:extLst>
                <a:ext uri="{FF2B5EF4-FFF2-40B4-BE49-F238E27FC236}">
                  <a16:creationId xmlns:a16="http://schemas.microsoft.com/office/drawing/2014/main" id="{C657B159-5584-B7B5-8447-98BB6796FE2B}"/>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itchFamily="2" charset="0"/>
                  <a:ea typeface="+mn-ea"/>
                  <a:cs typeface="+mn-cs"/>
                  <a:hlinkClick r:id="rId8">
                    <a:extLst>
                      <a:ext uri="{A12FA001-AC4F-418D-AE19-62706E023703}">
                        <ahyp:hlinkClr xmlns:ahyp="http://schemas.microsoft.com/office/drawing/2018/hyperlinkcolor" val="tx"/>
                      </a:ext>
                    </a:extLst>
                  </a:hlinkClick>
                </a:rPr>
                <a:t>Leah Montner-Dixon</a:t>
              </a:r>
              <a:endParaRPr kumimoji="0" lang="en-US" sz="11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2" name="TextBox 31">
              <a:extLst>
                <a:ext uri="{FF2B5EF4-FFF2-40B4-BE49-F238E27FC236}">
                  <a16:creationId xmlns:a16="http://schemas.microsoft.com/office/drawing/2014/main" id="{8C6CF5BA-C13A-A020-CC60-B7E187BE53B9}"/>
                </a:ext>
              </a:extLst>
            </p:cNvPr>
            <p:cNvSpPr txBox="1"/>
            <p:nvPr/>
          </p:nvSpPr>
          <p:spPr>
            <a:xfrm>
              <a:off x="2529808" y="856531"/>
              <a:ext cx="236589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Director, Audience &amp; Behavioral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leahm@thevab.com</a:t>
              </a:r>
            </a:p>
          </p:txBody>
        </p:sp>
      </p:grpSp>
      <p:grpSp>
        <p:nvGrpSpPr>
          <p:cNvPr id="33" name="Group 32">
            <a:extLst>
              <a:ext uri="{FF2B5EF4-FFF2-40B4-BE49-F238E27FC236}">
                <a16:creationId xmlns:a16="http://schemas.microsoft.com/office/drawing/2014/main" id="{C9CDC154-052A-BDAA-DA1A-5A7947D03880}"/>
              </a:ext>
            </a:extLst>
          </p:cNvPr>
          <p:cNvGrpSpPr/>
          <p:nvPr/>
        </p:nvGrpSpPr>
        <p:grpSpPr>
          <a:xfrm>
            <a:off x="2780997" y="2493399"/>
            <a:ext cx="3248919" cy="744993"/>
            <a:chOff x="4357874" y="542425"/>
            <a:chExt cx="1791974" cy="744993"/>
          </a:xfrm>
        </p:grpSpPr>
        <p:sp>
          <p:nvSpPr>
            <p:cNvPr id="34" name="TextBox 33">
              <a:hlinkClick r:id="rId8"/>
              <a:extLst>
                <a:ext uri="{FF2B5EF4-FFF2-40B4-BE49-F238E27FC236}">
                  <a16:creationId xmlns:a16="http://schemas.microsoft.com/office/drawing/2014/main" id="{138AAC38-45D1-ED66-3512-1E44D146C385}"/>
                </a:ext>
              </a:extLst>
            </p:cNvPr>
            <p:cNvSpPr txBox="1"/>
            <p:nvPr/>
          </p:nvSpPr>
          <p:spPr>
            <a:xfrm>
              <a:off x="4357874" y="542425"/>
              <a:ext cx="135341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403020202020204" pitchFamily="34" charset="0"/>
                  <a:ea typeface="+mn-ea"/>
                  <a:cs typeface="+mn-cs"/>
                  <a:hlinkClick r:id="rId8">
                    <a:extLst>
                      <a:ext uri="{A12FA001-AC4F-418D-AE19-62706E023703}">
                        <ahyp:hlinkClr xmlns:ahyp="http://schemas.microsoft.com/office/drawing/2018/hyperlinkcolor" val="tx"/>
                      </a:ext>
                    </a:extLst>
                  </a:hlinkClick>
                </a:rPr>
                <a:t>Karolina</a:t>
              </a:r>
              <a:r>
                <a:rPr kumimoji="0" lang="en-US" sz="900" b="1" i="0" u="none" strike="noStrike" kern="1200" cap="none" spc="0" normalizeH="0" baseline="0" noProof="0">
                  <a:ln>
                    <a:noFill/>
                  </a:ln>
                  <a:solidFill>
                    <a:prstClr val="white"/>
                  </a:solidFill>
                  <a:effectLst/>
                  <a:uLnTx/>
                  <a:uFillTx/>
                  <a:latin typeface="Helvetica" panose="020B0403020202020204" pitchFamily="34" charset="0"/>
                  <a:ea typeface="+mn-ea"/>
                  <a:cs typeface="+mn-cs"/>
                  <a:hlinkClick r:id="rId8">
                    <a:extLst>
                      <a:ext uri="{A12FA001-AC4F-418D-AE19-62706E023703}">
                        <ahyp:hlinkClr xmlns:ahyp="http://schemas.microsoft.com/office/drawing/2018/hyperlinkcolor" val="tx"/>
                      </a:ext>
                    </a:extLst>
                  </a:hlinkClick>
                </a:rPr>
                <a:t> </a:t>
              </a:r>
              <a:r>
                <a:rPr kumimoji="0" lang="en-US" sz="1100" b="1" i="0" u="none" strike="noStrike" kern="1200" cap="none" spc="0" normalizeH="0" baseline="0" noProof="0">
                  <a:ln>
                    <a:noFill/>
                  </a:ln>
                  <a:solidFill>
                    <a:prstClr val="white"/>
                  </a:solidFill>
                  <a:effectLst/>
                  <a:uLnTx/>
                  <a:uFillTx/>
                  <a:latin typeface="Helvetica" panose="020B0403020202020204" pitchFamily="34" charset="0"/>
                  <a:ea typeface="+mn-ea"/>
                  <a:cs typeface="+mn-cs"/>
                  <a:hlinkClick r:id="rId8">
                    <a:extLst>
                      <a:ext uri="{A12FA001-AC4F-418D-AE19-62706E023703}">
                        <ahyp:hlinkClr xmlns:ahyp="http://schemas.microsoft.com/office/drawing/2018/hyperlinkcolor" val="tx"/>
                      </a:ext>
                    </a:extLst>
                  </a:hlinkClick>
                </a:rPr>
                <a:t>Guillen</a:t>
              </a:r>
              <a:endParaRPr kumimoji="0" lang="en-US" sz="11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38" name="TextBox 37">
              <a:extLst>
                <a:ext uri="{FF2B5EF4-FFF2-40B4-BE49-F238E27FC236}">
                  <a16:creationId xmlns:a16="http://schemas.microsoft.com/office/drawing/2014/main" id="{666E8C62-5E12-098A-17D0-D13FA91832AD}"/>
                </a:ext>
              </a:extLst>
            </p:cNvPr>
            <p:cNvSpPr txBox="1"/>
            <p:nvPr/>
          </p:nvSpPr>
          <p:spPr>
            <a:xfrm>
              <a:off x="4357874" y="856531"/>
              <a:ext cx="179197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a:ea typeface="+mn-ea"/>
                  <a:cs typeface="+mn-cs"/>
                </a:rPr>
                <a:t>Associate Director, Insights, Strategy &amp; Analytics karolinag@thevab.com</a:t>
              </a:r>
            </a:p>
          </p:txBody>
        </p:sp>
      </p:grpSp>
      <p:grpSp>
        <p:nvGrpSpPr>
          <p:cNvPr id="42" name="Group 41">
            <a:extLst>
              <a:ext uri="{FF2B5EF4-FFF2-40B4-BE49-F238E27FC236}">
                <a16:creationId xmlns:a16="http://schemas.microsoft.com/office/drawing/2014/main" id="{F4C5CF76-536B-BC0D-3F7F-F17DF6752115}"/>
              </a:ext>
            </a:extLst>
          </p:cNvPr>
          <p:cNvGrpSpPr/>
          <p:nvPr/>
        </p:nvGrpSpPr>
        <p:grpSpPr>
          <a:xfrm>
            <a:off x="114524" y="769833"/>
            <a:ext cx="2698250" cy="744993"/>
            <a:chOff x="2529807" y="542425"/>
            <a:chExt cx="2175925" cy="744993"/>
          </a:xfrm>
        </p:grpSpPr>
        <p:sp>
          <p:nvSpPr>
            <p:cNvPr id="43" name="TextBox 42">
              <a:hlinkClick r:id="rId8"/>
              <a:extLst>
                <a:ext uri="{FF2B5EF4-FFF2-40B4-BE49-F238E27FC236}">
                  <a16:creationId xmlns:a16="http://schemas.microsoft.com/office/drawing/2014/main" id="{2897B92F-9554-FB37-25B0-9B2A2F86E126}"/>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pitchFamily="2" charset="0"/>
                  <a:ea typeface="+mn-ea"/>
                  <a:cs typeface="+mn-cs"/>
                </a:rPr>
                <a:t>Jason Wiese</a:t>
              </a:r>
            </a:p>
          </p:txBody>
        </p:sp>
        <p:sp>
          <p:nvSpPr>
            <p:cNvPr id="44" name="TextBox 43">
              <a:extLst>
                <a:ext uri="{FF2B5EF4-FFF2-40B4-BE49-F238E27FC236}">
                  <a16:creationId xmlns:a16="http://schemas.microsoft.com/office/drawing/2014/main" id="{65BA6C1B-FB98-3F98-C489-C110C04AE10A}"/>
                </a:ext>
              </a:extLst>
            </p:cNvPr>
            <p:cNvSpPr txBox="1"/>
            <p:nvPr/>
          </p:nvSpPr>
          <p:spPr>
            <a:xfrm>
              <a:off x="2529807" y="856531"/>
              <a:ext cx="217592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EVP, Strategic Insights &amp; Measurement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jasonw@thevab.com</a:t>
              </a:r>
            </a:p>
          </p:txBody>
        </p:sp>
      </p:grpSp>
      <p:grpSp>
        <p:nvGrpSpPr>
          <p:cNvPr id="47" name="Group 46">
            <a:extLst>
              <a:ext uri="{FF2B5EF4-FFF2-40B4-BE49-F238E27FC236}">
                <a16:creationId xmlns:a16="http://schemas.microsoft.com/office/drawing/2014/main" id="{77E8DEEF-DAC2-B17E-E368-7A43D0BE8335}"/>
              </a:ext>
            </a:extLst>
          </p:cNvPr>
          <p:cNvGrpSpPr/>
          <p:nvPr/>
        </p:nvGrpSpPr>
        <p:grpSpPr>
          <a:xfrm>
            <a:off x="114524" y="3372808"/>
            <a:ext cx="2304376" cy="743751"/>
            <a:chOff x="289383" y="1784888"/>
            <a:chExt cx="2304376" cy="743751"/>
          </a:xfrm>
        </p:grpSpPr>
        <p:sp>
          <p:nvSpPr>
            <p:cNvPr id="48" name="TextBox 47">
              <a:hlinkClick r:id="rId8"/>
              <a:extLst>
                <a:ext uri="{FF2B5EF4-FFF2-40B4-BE49-F238E27FC236}">
                  <a16:creationId xmlns:a16="http://schemas.microsoft.com/office/drawing/2014/main" id="{71C37C9D-D20F-BB65-2A99-EECC8C67BB85}"/>
                </a:ext>
              </a:extLst>
            </p:cNvPr>
            <p:cNvSpPr txBox="1"/>
            <p:nvPr/>
          </p:nvSpPr>
          <p:spPr>
            <a:xfrm>
              <a:off x="289383" y="1784888"/>
              <a:ext cx="23043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pitchFamily="2" charset="0"/>
                  <a:ea typeface="+mn-ea"/>
                  <a:cs typeface="+mn-cs"/>
                </a:rPr>
                <a:t>Kaileen Cain</a:t>
              </a:r>
            </a:p>
          </p:txBody>
        </p:sp>
        <p:sp>
          <p:nvSpPr>
            <p:cNvPr id="49" name="TextBox 48">
              <a:hlinkClick r:id="rId8"/>
              <a:extLst>
                <a:ext uri="{FF2B5EF4-FFF2-40B4-BE49-F238E27FC236}">
                  <a16:creationId xmlns:a16="http://schemas.microsoft.com/office/drawing/2014/main" id="{E1D2429C-902C-A88C-0093-27FFE54D1BAE}"/>
                </a:ext>
              </a:extLst>
            </p:cNvPr>
            <p:cNvSpPr txBox="1"/>
            <p:nvPr/>
          </p:nvSpPr>
          <p:spPr>
            <a:xfrm>
              <a:off x="289383" y="2097752"/>
              <a:ext cx="23043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Senior Insights Analyst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kaileenc@thevab.com</a:t>
              </a:r>
            </a:p>
          </p:txBody>
        </p:sp>
      </p:grpSp>
      <p:grpSp>
        <p:nvGrpSpPr>
          <p:cNvPr id="50" name="Group 49">
            <a:extLst>
              <a:ext uri="{FF2B5EF4-FFF2-40B4-BE49-F238E27FC236}">
                <a16:creationId xmlns:a16="http://schemas.microsoft.com/office/drawing/2014/main" id="{3550E450-9B5A-8B46-0A20-6252DB35E988}"/>
              </a:ext>
            </a:extLst>
          </p:cNvPr>
          <p:cNvGrpSpPr/>
          <p:nvPr/>
        </p:nvGrpSpPr>
        <p:grpSpPr>
          <a:xfrm>
            <a:off x="114523" y="1596459"/>
            <a:ext cx="2598734" cy="744993"/>
            <a:chOff x="198560" y="542425"/>
            <a:chExt cx="2063233" cy="744993"/>
          </a:xfrm>
        </p:grpSpPr>
        <p:sp>
          <p:nvSpPr>
            <p:cNvPr id="51" name="TextBox 50">
              <a:hlinkClick r:id="rId8"/>
              <a:extLst>
                <a:ext uri="{FF2B5EF4-FFF2-40B4-BE49-F238E27FC236}">
                  <a16:creationId xmlns:a16="http://schemas.microsoft.com/office/drawing/2014/main" id="{125D0C3F-72E9-4C3E-7C60-AC3725AC91FC}"/>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pitchFamily="2" charset="0"/>
                  <a:ea typeface="+mn-ea"/>
                  <a:cs typeface="+mn-cs"/>
                </a:rPr>
                <a:t>Kailyn Hartmann</a:t>
              </a:r>
            </a:p>
          </p:txBody>
        </p:sp>
        <p:sp>
          <p:nvSpPr>
            <p:cNvPr id="53" name="TextBox 52">
              <a:extLst>
                <a:ext uri="{FF2B5EF4-FFF2-40B4-BE49-F238E27FC236}">
                  <a16:creationId xmlns:a16="http://schemas.microsoft.com/office/drawing/2014/main" id="{1954984A-4CCB-949A-45C3-45E5FAA7274A}"/>
                </a:ext>
              </a:extLst>
            </p:cNvPr>
            <p:cNvSpPr txBox="1"/>
            <p:nvPr/>
          </p:nvSpPr>
          <p:spPr>
            <a:xfrm>
              <a:off x="198560" y="856531"/>
              <a:ext cx="206323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VP, Advanced Analytics &amp;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kailynh@thevab.com</a:t>
              </a:r>
            </a:p>
          </p:txBody>
        </p:sp>
      </p:grpSp>
      <p:grpSp>
        <p:nvGrpSpPr>
          <p:cNvPr id="54" name="Group 53">
            <a:extLst>
              <a:ext uri="{FF2B5EF4-FFF2-40B4-BE49-F238E27FC236}">
                <a16:creationId xmlns:a16="http://schemas.microsoft.com/office/drawing/2014/main" id="{8C032C87-706F-91DD-F1C4-38D5316DC737}"/>
              </a:ext>
            </a:extLst>
          </p:cNvPr>
          <p:cNvGrpSpPr/>
          <p:nvPr/>
        </p:nvGrpSpPr>
        <p:grpSpPr>
          <a:xfrm>
            <a:off x="2780996" y="773049"/>
            <a:ext cx="2925149" cy="744993"/>
            <a:chOff x="2529808" y="542425"/>
            <a:chExt cx="2365895" cy="744993"/>
          </a:xfrm>
        </p:grpSpPr>
        <p:sp>
          <p:nvSpPr>
            <p:cNvPr id="55" name="TextBox 54">
              <a:hlinkClick r:id="rId8"/>
              <a:extLst>
                <a:ext uri="{FF2B5EF4-FFF2-40B4-BE49-F238E27FC236}">
                  <a16:creationId xmlns:a16="http://schemas.microsoft.com/office/drawing/2014/main" id="{086E31BB-394A-64AA-5EFE-7333C28B62FA}"/>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pitchFamily="2" charset="0"/>
                  <a:ea typeface="+mn-ea"/>
                  <a:cs typeface="+mn-cs"/>
                </a:rPr>
                <a:t>Benjamin Vandegrift</a:t>
              </a:r>
            </a:p>
          </p:txBody>
        </p:sp>
        <p:sp>
          <p:nvSpPr>
            <p:cNvPr id="56" name="TextBox 55">
              <a:extLst>
                <a:ext uri="{FF2B5EF4-FFF2-40B4-BE49-F238E27FC236}">
                  <a16:creationId xmlns:a16="http://schemas.microsoft.com/office/drawing/2014/main" id="{C999A16E-85F5-FF2C-CEBD-B54B6F71C461}"/>
                </a:ext>
              </a:extLst>
            </p:cNvPr>
            <p:cNvSpPr txBox="1"/>
            <p:nvPr/>
          </p:nvSpPr>
          <p:spPr>
            <a:xfrm>
              <a:off x="2529808" y="856531"/>
              <a:ext cx="2365895"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a:ea typeface="+mn-ea"/>
                  <a:cs typeface="+mn-cs"/>
                </a:rPr>
                <a:t>VP, Measurement Solutions &amp; Innovations benjaminv@thevab.com</a:t>
              </a:r>
            </a:p>
          </p:txBody>
        </p:sp>
      </p:grpSp>
      <p:sp>
        <p:nvSpPr>
          <p:cNvPr id="18" name="TextBox 17">
            <a:hlinkClick r:id="rId2"/>
            <a:extLst>
              <a:ext uri="{FF2B5EF4-FFF2-40B4-BE49-F238E27FC236}">
                <a16:creationId xmlns:a16="http://schemas.microsoft.com/office/drawing/2014/main" id="{5F8FC637-DB63-8F66-EBAB-A6E632C9499B}"/>
              </a:ext>
            </a:extLst>
          </p:cNvPr>
          <p:cNvSpPr txBox="1"/>
          <p:nvPr/>
        </p:nvSpPr>
        <p:spPr>
          <a:xfrm>
            <a:off x="6258154" y="5223764"/>
            <a:ext cx="278884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Why is it important for my brand </a:t>
            </a:r>
            <a:br>
              <a:rPr kumimoji="0" lang="en-US" sz="12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br>
            <a:r>
              <a:rPr kumimoji="0" lang="en-US" sz="12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to align with brand safe environments?</a:t>
            </a:r>
            <a:endParaRPr kumimoji="0" lang="en-US" sz="10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endParaRPr>
          </a:p>
        </p:txBody>
      </p:sp>
      <p:sp>
        <p:nvSpPr>
          <p:cNvPr id="20" name="TextBox 19">
            <a:hlinkClick r:id="rId2"/>
            <a:extLst>
              <a:ext uri="{FF2B5EF4-FFF2-40B4-BE49-F238E27FC236}">
                <a16:creationId xmlns:a16="http://schemas.microsoft.com/office/drawing/2014/main" id="{C1D2A9EA-2CB4-E7D7-01EE-46EE9839545C}"/>
              </a:ext>
            </a:extLst>
          </p:cNvPr>
          <p:cNvSpPr txBox="1"/>
          <p:nvPr/>
        </p:nvSpPr>
        <p:spPr>
          <a:xfrm>
            <a:off x="9211339" y="5223764"/>
            <a:ext cx="28869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Why is it important for my brand </a:t>
            </a:r>
            <a:br>
              <a:rPr kumimoji="0" lang="en-US" sz="12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br>
            <a:r>
              <a:rPr kumimoji="0" lang="en-US" sz="12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to align with partners that offer cross-platform accessibility?</a:t>
            </a:r>
            <a:endParaRPr kumimoji="0" lang="en-US" sz="10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endParaRPr>
          </a:p>
        </p:txBody>
      </p:sp>
      <p:sp>
        <p:nvSpPr>
          <p:cNvPr id="21" name="TextBox 20">
            <a:hlinkClick r:id="rId2"/>
            <a:extLst>
              <a:ext uri="{FF2B5EF4-FFF2-40B4-BE49-F238E27FC236}">
                <a16:creationId xmlns:a16="http://schemas.microsoft.com/office/drawing/2014/main" id="{EB9FF196-D6CF-DECD-3663-199C14FBDBF3}"/>
              </a:ext>
            </a:extLst>
          </p:cNvPr>
          <p:cNvSpPr txBox="1"/>
          <p:nvPr/>
        </p:nvSpPr>
        <p:spPr>
          <a:xfrm>
            <a:off x="6312819" y="2850074"/>
            <a:ext cx="267951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Why is it important for my brand to align with professionally produced, long form content?</a:t>
            </a:r>
            <a:endParaRPr kumimoji="0" lang="en-US" sz="10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endParaRPr>
          </a:p>
        </p:txBody>
      </p:sp>
      <p:pic>
        <p:nvPicPr>
          <p:cNvPr id="3" name="Picture 2">
            <a:hlinkClick r:id="rId2"/>
            <a:extLst>
              <a:ext uri="{FF2B5EF4-FFF2-40B4-BE49-F238E27FC236}">
                <a16:creationId xmlns:a16="http://schemas.microsoft.com/office/drawing/2014/main" id="{F5626F43-706C-44AA-52D9-07A2A24E596B}"/>
              </a:ext>
            </a:extLst>
          </p:cNvPr>
          <p:cNvPicPr>
            <a:picLocks noChangeAspect="1"/>
          </p:cNvPicPr>
          <p:nvPr/>
        </p:nvPicPr>
        <p:blipFill>
          <a:blip r:embed="rId9"/>
          <a:stretch>
            <a:fillRect/>
          </a:stretch>
        </p:blipFill>
        <p:spPr>
          <a:xfrm>
            <a:off x="9365983" y="1372540"/>
            <a:ext cx="2581602" cy="1434965"/>
          </a:xfrm>
          <a:prstGeom prst="rect">
            <a:avLst/>
          </a:prstGeom>
          <a:ln>
            <a:solidFill>
              <a:srgbClr val="1B1464"/>
            </a:solidFill>
          </a:ln>
        </p:spPr>
      </p:pic>
      <p:sp>
        <p:nvSpPr>
          <p:cNvPr id="10" name="TextBox 9">
            <a:hlinkClick r:id="rId2"/>
            <a:extLst>
              <a:ext uri="{FF2B5EF4-FFF2-40B4-BE49-F238E27FC236}">
                <a16:creationId xmlns:a16="http://schemas.microsoft.com/office/drawing/2014/main" id="{87AA5F0A-E5FF-EB1C-5D70-A0CB28C9ED8F}"/>
              </a:ext>
            </a:extLst>
          </p:cNvPr>
          <p:cNvSpPr txBox="1"/>
          <p:nvPr/>
        </p:nvSpPr>
        <p:spPr>
          <a:xfrm>
            <a:off x="9315064" y="2850074"/>
            <a:ext cx="267951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Why is it important for my brand to align with emotionally engaging content?</a:t>
            </a:r>
            <a:endParaRPr kumimoji="0" lang="en-US" sz="10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endParaRPr>
          </a:p>
        </p:txBody>
      </p:sp>
      <p:sp>
        <p:nvSpPr>
          <p:cNvPr id="5" name="Rectangle 4">
            <a:extLst>
              <a:ext uri="{FF2B5EF4-FFF2-40B4-BE49-F238E27FC236}">
                <a16:creationId xmlns:a16="http://schemas.microsoft.com/office/drawing/2014/main" id="{846740C2-AB8A-4377-9574-A456F7654825}"/>
              </a:ext>
            </a:extLst>
          </p:cNvPr>
          <p:cNvSpPr>
            <a:spLocks/>
          </p:cNvSpPr>
          <p:nvPr/>
        </p:nvSpPr>
        <p:spPr>
          <a:xfrm>
            <a:off x="6141318" y="200446"/>
            <a:ext cx="6050682" cy="830997"/>
          </a:xfrm>
          <a:prstGeom prst="rect">
            <a:avLst/>
          </a:prstGeom>
        </p:spPr>
        <p:txBody>
          <a:bodyPr wrap="square">
            <a:spAutoFit/>
          </a:bodyPr>
          <a:lstStyle/>
          <a:p>
            <a:pPr marL="0" marR="0" lvl="0" indent="0" algn="l" defTabSz="91449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B1464"/>
                </a:solidFill>
                <a:effectLst/>
                <a:uLnTx/>
                <a:uFillTx/>
                <a:latin typeface="Helvetica" pitchFamily="2" charset="0"/>
                <a:ea typeface="+mn-ea"/>
                <a:cs typeface="+mn-cs"/>
              </a:rPr>
              <a:t>Download our four other marketer FAQs based on </a:t>
            </a:r>
            <a:r>
              <a:rPr kumimoji="0" lang="en-US" sz="2400" b="1" i="1" u="none" strike="noStrike" kern="1200" cap="none" spc="0" normalizeH="0" baseline="0" noProof="0" dirty="0">
                <a:ln>
                  <a:noFill/>
                </a:ln>
                <a:solidFill>
                  <a:srgbClr val="00BFF2"/>
                </a:solidFill>
                <a:effectLst/>
                <a:uLnTx/>
                <a:uFillTx/>
                <a:latin typeface="Helvetica" pitchFamily="2" charset="0"/>
                <a:ea typeface="+mn-ea"/>
                <a:cs typeface="+mn-cs"/>
                <a:hlinkClick r:id="rId10">
                  <a:extLst>
                    <a:ext uri="{A12FA001-AC4F-418D-AE19-62706E023703}">
                      <ahyp:hlinkClr xmlns:ahyp="http://schemas.microsoft.com/office/drawing/2018/hyperlinkcolor" val="tx"/>
                    </a:ext>
                  </a:extLst>
                </a:hlinkClick>
              </a:rPr>
              <a:t>The Power of Premium Video</a:t>
            </a:r>
            <a:endParaRPr kumimoji="0" lang="en-US" sz="2400" b="1" i="0" u="none" strike="noStrike" kern="1200" cap="none" spc="0" normalizeH="0" baseline="0" noProof="0" dirty="0">
              <a:ln>
                <a:noFill/>
              </a:ln>
              <a:solidFill>
                <a:srgbClr val="ED3C8D"/>
              </a:solidFill>
              <a:effectLst/>
              <a:uLnTx/>
              <a:uFillTx/>
              <a:latin typeface="Helvetica" pitchFamily="2" charset="0"/>
              <a:ea typeface="+mn-ea"/>
              <a:cs typeface="+mn-cs"/>
            </a:endParaRPr>
          </a:p>
        </p:txBody>
      </p:sp>
    </p:spTree>
    <p:extLst>
      <p:ext uri="{BB962C8B-B14F-4D97-AF65-F5344CB8AC3E}">
        <p14:creationId xmlns:p14="http://schemas.microsoft.com/office/powerpoint/2010/main" val="2243682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871445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plays a dual role in the video advertising industry. We are leading the change to bring about a more innovative and transparent marketplace. We also provide the insights and thought leadership that enables marketers to develop business-driving marketing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Drawing on our marketing expertise, we </a:t>
            </a:r>
            <a:r>
              <a:rPr kumimoji="0" lang="en-US" sz="2000" b="1" i="0" u="none" strike="noStrike" kern="1200" cap="none" spc="0" normalizeH="0" baseline="0" noProof="0">
                <a:ln>
                  <a:noFill/>
                </a:ln>
                <a:solidFill>
                  <a:srgbClr val="4EBEA4"/>
                </a:solidFill>
                <a:effectLst/>
                <a:uLnTx/>
                <a:uFillTx/>
                <a:latin typeface="Helvetica" panose="020B0403020202020204" pitchFamily="34" charset="0"/>
                <a:ea typeface="Times New Roman" panose="02020603050405020304" pitchFamily="18" charset="0"/>
                <a:cs typeface="Times New Roman" panose="02020603050405020304" pitchFamily="18" charset="0"/>
              </a:rPr>
              <a:t>simplify</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Times New Roman" panose="02020603050405020304" pitchFamily="18" charset="0"/>
                <a:cs typeface="+mn-cs"/>
              </a:rPr>
              <a:t>discover</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new insights that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transform</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way marketers look at their media strategy.</a:t>
            </a: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We are committed to your business growth and proud to offer VAB members, brand marketers and agencies </a:t>
            </a:r>
            <a:r>
              <a:rPr kumimoji="0" lang="en-US" sz="1800" b="1" i="1"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complimentary access </a:t>
            </a: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to our continuously-growing Insights library. </a:t>
            </a:r>
            <a:r>
              <a:rPr kumimoji="0" lang="en-US" sz="1800" b="1"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Get immediate access </a:t>
            </a: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theVAB.com</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mn-cs"/>
            </a:endParaRP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20" name="Picture 19">
            <a:extLst>
              <a:ext uri="{FF2B5EF4-FFF2-40B4-BE49-F238E27FC236}">
                <a16:creationId xmlns:a16="http://schemas.microsoft.com/office/drawing/2014/main" id="{1EABB202-7144-43E6-9C7B-CBD54AE34E59}"/>
              </a:ext>
            </a:extLst>
          </p:cNvPr>
          <p:cNvPicPr>
            <a:picLocks noChangeAspect="1"/>
          </p:cNvPicPr>
          <p:nvPr/>
        </p:nvPicPr>
        <p:blipFill>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5" y="24820"/>
            <a:ext cx="5058525" cy="2945125"/>
          </a:xfrm>
          <a:prstGeom prst="rect">
            <a:avLst/>
          </a:prstGeom>
        </p:spPr>
      </p:pic>
      <p:pic>
        <p:nvPicPr>
          <p:cNvPr id="7" name="Picture 6">
            <a:extLst>
              <a:ext uri="{FF2B5EF4-FFF2-40B4-BE49-F238E27FC236}">
                <a16:creationId xmlns:a16="http://schemas.microsoft.com/office/drawing/2014/main" id="{A84CC6EE-E4C0-C762-8A60-8EF83C00CEBE}"/>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8" name="Slide Number Placeholder 5">
            <a:extLst>
              <a:ext uri="{FF2B5EF4-FFF2-40B4-BE49-F238E27FC236}">
                <a16:creationId xmlns:a16="http://schemas.microsoft.com/office/drawing/2014/main" id="{58C3BFB4-07EB-8A50-3983-277A53AF5470}"/>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3B417221-C291-8DC1-6FF0-EBCECEBF18E6}"/>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2931891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56360-07FE-93AC-F9B2-CC88FFD61DB3}"/>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3D342F21-54E0-4C80-C200-CCADA183E089}"/>
              </a:ext>
            </a:extLst>
          </p:cNvPr>
          <p:cNvPicPr>
            <a:picLocks noChangeAspect="1"/>
          </p:cNvPicPr>
          <p:nvPr/>
        </p:nvPicPr>
        <p:blipFill>
          <a:blip r:embed="rId3"/>
          <a:srcRect t="11324" b="2340"/>
          <a:stretch/>
        </p:blipFill>
        <p:spPr>
          <a:xfrm>
            <a:off x="4687028" y="3094088"/>
            <a:ext cx="6844573" cy="3323967"/>
          </a:xfrm>
          <a:prstGeom prst="rect">
            <a:avLst/>
          </a:prstGeom>
        </p:spPr>
      </p:pic>
      <p:pic>
        <p:nvPicPr>
          <p:cNvPr id="7" name="Picture 6">
            <a:extLst>
              <a:ext uri="{FF2B5EF4-FFF2-40B4-BE49-F238E27FC236}">
                <a16:creationId xmlns:a16="http://schemas.microsoft.com/office/drawing/2014/main" id="{A2822692-987F-87DD-EDBF-2C776254A4E1}"/>
              </a:ext>
            </a:extLst>
          </p:cNvPr>
          <p:cNvPicPr>
            <a:picLocks noChangeAspect="1"/>
          </p:cNvPicPr>
          <p:nvPr/>
        </p:nvPicPr>
        <p:blipFill>
          <a:blip r:embed="rId4">
            <a:extLst>
              <a:ext uri="{28A0092B-C50C-407E-A947-70E740481C1C}">
                <a14:useLocalDpi xmlns:a14="http://schemas.microsoft.com/office/drawing/2010/main" val="0"/>
              </a:ext>
            </a:extLst>
          </a:blip>
          <a:srcRect l="29025" t="-81" r="33845" b="81"/>
          <a:stretch/>
        </p:blipFill>
        <p:spPr>
          <a:xfrm>
            <a:off x="0" y="0"/>
            <a:ext cx="4458356" cy="6863573"/>
          </a:xfrm>
          <a:prstGeom prst="rect">
            <a:avLst/>
          </a:prstGeom>
        </p:spPr>
      </p:pic>
      <p:pic>
        <p:nvPicPr>
          <p:cNvPr id="8" name="Picture 7">
            <a:extLst>
              <a:ext uri="{FF2B5EF4-FFF2-40B4-BE49-F238E27FC236}">
                <a16:creationId xmlns:a16="http://schemas.microsoft.com/office/drawing/2014/main" id="{688DBF88-ECA0-D6ED-25E2-4B40F38D4A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17616" y="1"/>
            <a:ext cx="1874383" cy="1091450"/>
          </a:xfrm>
          <a:prstGeom prst="rect">
            <a:avLst/>
          </a:prstGeom>
        </p:spPr>
      </p:pic>
      <p:pic>
        <p:nvPicPr>
          <p:cNvPr id="5" name="Picture 4">
            <a:extLst>
              <a:ext uri="{FF2B5EF4-FFF2-40B4-BE49-F238E27FC236}">
                <a16:creationId xmlns:a16="http://schemas.microsoft.com/office/drawing/2014/main" id="{83982309-7871-AA76-8CAA-C167AC416A28}"/>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EA2D164C-834E-77F7-6E89-8CBFBCB4ED8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95DE4D8D-6D17-FB50-C5C8-269BB3F8D92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4" name="TextBox 3">
            <a:extLst>
              <a:ext uri="{FF2B5EF4-FFF2-40B4-BE49-F238E27FC236}">
                <a16:creationId xmlns:a16="http://schemas.microsoft.com/office/drawing/2014/main" id="{FE3999CB-C9B8-6457-4662-AFF75EBBA22B}"/>
              </a:ext>
            </a:extLst>
          </p:cNvPr>
          <p:cNvSpPr txBox="1"/>
          <p:nvPr/>
        </p:nvSpPr>
        <p:spPr>
          <a:xfrm>
            <a:off x="4547937" y="1101774"/>
            <a:ext cx="7329535" cy="21852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The essence of ‘premium video’ is rooted in high quality, emotionally engaging content within transparent, brand safe environments across platforms and devices. </a:t>
            </a:r>
            <a:r>
              <a:rPr kumimoji="0" lang="en-US" sz="1600" b="1" i="0" u="none"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t>These core pillars also directly align with the value and benefits of multiscreen TV.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Why should investing in premium video matter to marketers?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The pillars of premium video, and multiscreen TV by extension, combine to drive full-funnel performance and business outcomes for marketers: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 b="0"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2" name="TextBox 1">
            <a:extLst>
              <a:ext uri="{FF2B5EF4-FFF2-40B4-BE49-F238E27FC236}">
                <a16:creationId xmlns:a16="http://schemas.microsoft.com/office/drawing/2014/main" id="{C626DCA0-183C-3E30-1F48-79A3310CDCFB}"/>
              </a:ext>
            </a:extLst>
          </p:cNvPr>
          <p:cNvSpPr txBox="1"/>
          <p:nvPr/>
        </p:nvSpPr>
        <p:spPr>
          <a:xfrm>
            <a:off x="4476818" y="123111"/>
            <a:ext cx="6457071"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t>Transparent ad </a:t>
            </a:r>
            <a:r>
              <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placements are </a:t>
            </a:r>
            <a:r>
              <a:rPr kumimoji="0" lang="en-US" sz="2600" b="1" i="0" u="none"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t>one of the defining aspects of premium video</a:t>
            </a:r>
          </a:p>
        </p:txBody>
      </p:sp>
    </p:spTree>
    <p:extLst>
      <p:ext uri="{BB962C8B-B14F-4D97-AF65-F5344CB8AC3E}">
        <p14:creationId xmlns:p14="http://schemas.microsoft.com/office/powerpoint/2010/main" val="5897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a:extLst>
            <a:ext uri="{FF2B5EF4-FFF2-40B4-BE49-F238E27FC236}">
              <a16:creationId xmlns:a16="http://schemas.microsoft.com/office/drawing/2014/main" id="{CA45473F-6F18-27A2-37F9-A9EE516A1F74}"/>
            </a:ext>
          </a:extLst>
        </p:cNvPr>
        <p:cNvGrpSpPr/>
        <p:nvPr/>
      </p:nvGrpSpPr>
      <p:grpSpPr>
        <a:xfrm>
          <a:off x="0" y="0"/>
          <a:ext cx="0" cy="0"/>
          <a:chOff x="0" y="0"/>
          <a:chExt cx="0" cy="0"/>
        </a:xfrm>
      </p:grpSpPr>
      <p:sp>
        <p:nvSpPr>
          <p:cNvPr id="9" name="Freeform: Shape 8">
            <a:extLst>
              <a:ext uri="{FF2B5EF4-FFF2-40B4-BE49-F238E27FC236}">
                <a16:creationId xmlns:a16="http://schemas.microsoft.com/office/drawing/2014/main" id="{61E6D409-17AD-5827-8A52-3BFD153E166F}"/>
              </a:ext>
            </a:extLst>
          </p:cNvPr>
          <p:cNvSpPr/>
          <p:nvPr/>
        </p:nvSpPr>
        <p:spPr>
          <a:xfrm flipV="1">
            <a:off x="6506741" y="2824449"/>
            <a:ext cx="2805757" cy="548640"/>
          </a:xfrm>
          <a:custGeom>
            <a:avLst/>
            <a:gdLst>
              <a:gd name="connsiteX0" fmla="*/ 852917 w 3741009"/>
              <a:gd name="connsiteY0" fmla="*/ 0 h 739054"/>
              <a:gd name="connsiteX1" fmla="*/ 3741009 w 3741009"/>
              <a:gd name="connsiteY1" fmla="*/ 0 h 739054"/>
              <a:gd name="connsiteX2" fmla="*/ 1182260 w 3741009"/>
              <a:gd name="connsiteY2" fmla="*/ 739054 h 739054"/>
              <a:gd name="connsiteX3" fmla="*/ 0 w 3741009"/>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3741009" h="739054">
                <a:moveTo>
                  <a:pt x="852917" y="0"/>
                </a:moveTo>
                <a:lnTo>
                  <a:pt x="3741009" y="0"/>
                </a:lnTo>
                <a:lnTo>
                  <a:pt x="1182260" y="739054"/>
                </a:lnTo>
                <a:lnTo>
                  <a:pt x="0"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0" name="Freeform: Shape 9">
            <a:extLst>
              <a:ext uri="{FF2B5EF4-FFF2-40B4-BE49-F238E27FC236}">
                <a16:creationId xmlns:a16="http://schemas.microsoft.com/office/drawing/2014/main" id="{2C172BC4-4F09-7A79-8255-105830622AF8}"/>
              </a:ext>
            </a:extLst>
          </p:cNvPr>
          <p:cNvSpPr/>
          <p:nvPr/>
        </p:nvSpPr>
        <p:spPr>
          <a:xfrm>
            <a:off x="8993274" y="3368583"/>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A343FF"/>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Transparent </a:t>
            </a:r>
            <a:br>
              <a:rPr kumimoji="0" lang="en-US" sz="16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br>
            <a:r>
              <a:rPr kumimoji="0" lang="en-US" sz="16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Ad Placements</a:t>
            </a:r>
          </a:p>
        </p:txBody>
      </p:sp>
      <p:sp>
        <p:nvSpPr>
          <p:cNvPr id="11" name="Freeform: Shape 10">
            <a:extLst>
              <a:ext uri="{FF2B5EF4-FFF2-40B4-BE49-F238E27FC236}">
                <a16:creationId xmlns:a16="http://schemas.microsoft.com/office/drawing/2014/main" id="{C50CC95B-E450-C74D-B99F-15B984C20DFD}"/>
              </a:ext>
            </a:extLst>
          </p:cNvPr>
          <p:cNvSpPr/>
          <p:nvPr/>
        </p:nvSpPr>
        <p:spPr>
          <a:xfrm>
            <a:off x="6506741" y="5837153"/>
            <a:ext cx="2805757" cy="548640"/>
          </a:xfrm>
          <a:custGeom>
            <a:avLst/>
            <a:gdLst>
              <a:gd name="connsiteX0" fmla="*/ 852917 w 3741009"/>
              <a:gd name="connsiteY0" fmla="*/ 0 h 739054"/>
              <a:gd name="connsiteX1" fmla="*/ 3741009 w 3741009"/>
              <a:gd name="connsiteY1" fmla="*/ 0 h 739054"/>
              <a:gd name="connsiteX2" fmla="*/ 1182260 w 3741009"/>
              <a:gd name="connsiteY2" fmla="*/ 739054 h 739054"/>
              <a:gd name="connsiteX3" fmla="*/ 0 w 3741009"/>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3741009" h="739054">
                <a:moveTo>
                  <a:pt x="852917" y="0"/>
                </a:moveTo>
                <a:lnTo>
                  <a:pt x="3741009" y="0"/>
                </a:lnTo>
                <a:lnTo>
                  <a:pt x="1182260" y="739054"/>
                </a:lnTo>
                <a:lnTo>
                  <a:pt x="0"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Freeform: Shape 11">
            <a:extLst>
              <a:ext uri="{FF2B5EF4-FFF2-40B4-BE49-F238E27FC236}">
                <a16:creationId xmlns:a16="http://schemas.microsoft.com/office/drawing/2014/main" id="{89724B46-5A3E-6FAF-6544-347358C9A4CA}"/>
              </a:ext>
            </a:extLst>
          </p:cNvPr>
          <p:cNvSpPr/>
          <p:nvPr/>
        </p:nvSpPr>
        <p:spPr>
          <a:xfrm>
            <a:off x="7164474" y="3368584"/>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algn="ctr"/>
            <a:r>
              <a:rPr lang="en-US" sz="1600" b="1">
                <a:solidFill>
                  <a:srgbClr val="ACBDCE"/>
                </a:solidFill>
                <a:latin typeface="Helvetica" panose="020B0403020202020204" pitchFamily="34" charset="0"/>
                <a:cs typeface="Times New Roman" panose="02020603050405020304" pitchFamily="18" charset="0"/>
              </a:rPr>
              <a:t>Cross-Platform Accessibility </a:t>
            </a:r>
          </a:p>
        </p:txBody>
      </p:sp>
      <p:sp>
        <p:nvSpPr>
          <p:cNvPr id="13" name="Freeform: Shape 12">
            <a:extLst>
              <a:ext uri="{FF2B5EF4-FFF2-40B4-BE49-F238E27FC236}">
                <a16:creationId xmlns:a16="http://schemas.microsoft.com/office/drawing/2014/main" id="{6A5291F5-2BD2-3EAD-17E4-59B32F64FDB8}"/>
              </a:ext>
            </a:extLst>
          </p:cNvPr>
          <p:cNvSpPr/>
          <p:nvPr/>
        </p:nvSpPr>
        <p:spPr>
          <a:xfrm>
            <a:off x="5335673" y="3368584"/>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algn="ctr"/>
            <a:r>
              <a:rPr lang="en-US" sz="1600" b="1">
                <a:solidFill>
                  <a:srgbClr val="ACBDCE"/>
                </a:solidFill>
                <a:latin typeface="Helvetica" panose="020B0403020202020204" pitchFamily="34" charset="0"/>
                <a:cs typeface="Times New Roman" panose="02020603050405020304" pitchFamily="18" charset="0"/>
              </a:rPr>
              <a:t>Brand Safe Environment</a:t>
            </a:r>
          </a:p>
        </p:txBody>
      </p:sp>
      <p:sp>
        <p:nvSpPr>
          <p:cNvPr id="14" name="Freeform: Shape 13">
            <a:extLst>
              <a:ext uri="{FF2B5EF4-FFF2-40B4-BE49-F238E27FC236}">
                <a16:creationId xmlns:a16="http://schemas.microsoft.com/office/drawing/2014/main" id="{7BF7C715-E93E-750E-D171-36BBB0AC0890}"/>
              </a:ext>
            </a:extLst>
          </p:cNvPr>
          <p:cNvSpPr/>
          <p:nvPr/>
        </p:nvSpPr>
        <p:spPr>
          <a:xfrm>
            <a:off x="3028533" y="5837153"/>
            <a:ext cx="3012994" cy="548640"/>
          </a:xfrm>
          <a:custGeom>
            <a:avLst/>
            <a:gdLst>
              <a:gd name="connsiteX0" fmla="*/ 3101411 w 4017325"/>
              <a:gd name="connsiteY0" fmla="*/ 0 h 739054"/>
              <a:gd name="connsiteX1" fmla="*/ 4017325 w 4017325"/>
              <a:gd name="connsiteY1" fmla="*/ 739054 h 739054"/>
              <a:gd name="connsiteX2" fmla="*/ 2747739 w 4017325"/>
              <a:gd name="connsiteY2" fmla="*/ 739054 h 739054"/>
              <a:gd name="connsiteX3" fmla="*/ 0 w 4017325"/>
              <a:gd name="connsiteY3" fmla="*/ 1 h 739054"/>
              <a:gd name="connsiteX4" fmla="*/ 3101411 w 4017325"/>
              <a:gd name="connsiteY4" fmla="*/ 1 h 73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325" h="739054">
                <a:moveTo>
                  <a:pt x="3101411" y="0"/>
                </a:moveTo>
                <a:lnTo>
                  <a:pt x="4017325" y="739054"/>
                </a:lnTo>
                <a:lnTo>
                  <a:pt x="2747739" y="739054"/>
                </a:lnTo>
                <a:lnTo>
                  <a:pt x="0" y="1"/>
                </a:lnTo>
                <a:lnTo>
                  <a:pt x="3101411" y="1"/>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Shape 14">
            <a:extLst>
              <a:ext uri="{FF2B5EF4-FFF2-40B4-BE49-F238E27FC236}">
                <a16:creationId xmlns:a16="http://schemas.microsoft.com/office/drawing/2014/main" id="{2225AB18-05F1-07C1-3FD2-F2A5423144EE}"/>
              </a:ext>
            </a:extLst>
          </p:cNvPr>
          <p:cNvSpPr/>
          <p:nvPr/>
        </p:nvSpPr>
        <p:spPr>
          <a:xfrm>
            <a:off x="3506873" y="3368584"/>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ACBDCE"/>
                </a:solidFill>
                <a:effectLst/>
                <a:uLnTx/>
                <a:uFillTx/>
                <a:latin typeface="Helvetica" panose="020B0403020202020204" pitchFamily="34" charset="0"/>
                <a:ea typeface="+mn-ea"/>
                <a:cs typeface="Times New Roman" panose="02020603050405020304" pitchFamily="18" charset="0"/>
              </a:rPr>
              <a:t>High Emotional Engagement</a:t>
            </a:r>
          </a:p>
        </p:txBody>
      </p:sp>
      <p:sp>
        <p:nvSpPr>
          <p:cNvPr id="16" name="Freeform: Shape 15">
            <a:extLst>
              <a:ext uri="{FF2B5EF4-FFF2-40B4-BE49-F238E27FC236}">
                <a16:creationId xmlns:a16="http://schemas.microsoft.com/office/drawing/2014/main" id="{5E883D63-9CDA-8A52-7D53-D4A4A96C8728}"/>
              </a:ext>
            </a:extLst>
          </p:cNvPr>
          <p:cNvSpPr/>
          <p:nvPr/>
        </p:nvSpPr>
        <p:spPr>
          <a:xfrm>
            <a:off x="1678072" y="3368584"/>
            <a:ext cx="1828800" cy="2468880"/>
          </a:xfrm>
          <a:custGeom>
            <a:avLst/>
            <a:gdLst>
              <a:gd name="connsiteX0" fmla="*/ 0 w 2438400"/>
              <a:gd name="connsiteY0" fmla="*/ 0 h 2779495"/>
              <a:gd name="connsiteX1" fmla="*/ 2438400 w 2438400"/>
              <a:gd name="connsiteY1" fmla="*/ 0 h 2779495"/>
              <a:gd name="connsiteX2" fmla="*/ 2438400 w 2438400"/>
              <a:gd name="connsiteY2" fmla="*/ 2779495 h 2779495"/>
              <a:gd name="connsiteX3" fmla="*/ 0 w 2438400"/>
              <a:gd name="connsiteY3" fmla="*/ 2779495 h 2779495"/>
            </a:gdLst>
            <a:ahLst/>
            <a:cxnLst>
              <a:cxn ang="0">
                <a:pos x="connsiteX0" y="connsiteY0"/>
              </a:cxn>
              <a:cxn ang="0">
                <a:pos x="connsiteX1" y="connsiteY1"/>
              </a:cxn>
              <a:cxn ang="0">
                <a:pos x="connsiteX2" y="connsiteY2"/>
              </a:cxn>
              <a:cxn ang="0">
                <a:pos x="connsiteX3" y="connsiteY3"/>
              </a:cxn>
            </a:cxnLst>
            <a:rect l="l" t="t" r="r" b="b"/>
            <a:pathLst>
              <a:path w="2438400" h="2779495">
                <a:moveTo>
                  <a:pt x="0" y="0"/>
                </a:moveTo>
                <a:lnTo>
                  <a:pt x="2438400" y="0"/>
                </a:lnTo>
                <a:lnTo>
                  <a:pt x="2438400" y="2779495"/>
                </a:lnTo>
                <a:lnTo>
                  <a:pt x="0" y="2779495"/>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5486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ACBDCE"/>
                </a:solidFill>
                <a:effectLst/>
                <a:uLnTx/>
                <a:uFillTx/>
                <a:latin typeface="Helvetica" panose="020B0403020202020204" pitchFamily="34" charset="0"/>
                <a:ea typeface="+mn-ea"/>
                <a:cs typeface="Times New Roman" panose="02020603050405020304" pitchFamily="18" charset="0"/>
              </a:rPr>
              <a:t>Professionally Produced, Long-Form Content</a:t>
            </a:r>
          </a:p>
        </p:txBody>
      </p:sp>
      <p:sp>
        <p:nvSpPr>
          <p:cNvPr id="17" name="Freeform: Shape 16">
            <a:extLst>
              <a:ext uri="{FF2B5EF4-FFF2-40B4-BE49-F238E27FC236}">
                <a16:creationId xmlns:a16="http://schemas.microsoft.com/office/drawing/2014/main" id="{578E09BE-228D-CF04-E259-9AAE2E675A59}"/>
              </a:ext>
            </a:extLst>
          </p:cNvPr>
          <p:cNvSpPr/>
          <p:nvPr/>
        </p:nvSpPr>
        <p:spPr>
          <a:xfrm>
            <a:off x="5335675" y="5837154"/>
            <a:ext cx="1828799" cy="548640"/>
          </a:xfrm>
          <a:custGeom>
            <a:avLst/>
            <a:gdLst>
              <a:gd name="connsiteX0" fmla="*/ 0 w 2438399"/>
              <a:gd name="connsiteY0" fmla="*/ 0 h 739054"/>
              <a:gd name="connsiteX1" fmla="*/ 2438399 w 2438399"/>
              <a:gd name="connsiteY1" fmla="*/ 0 h 739054"/>
              <a:gd name="connsiteX2" fmla="*/ 1718286 w 2438399"/>
              <a:gd name="connsiteY2" fmla="*/ 739054 h 739054"/>
              <a:gd name="connsiteX3" fmla="*/ 720110 w 2438399"/>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2438399" h="739054">
                <a:moveTo>
                  <a:pt x="0" y="0"/>
                </a:moveTo>
                <a:lnTo>
                  <a:pt x="2438399" y="0"/>
                </a:lnTo>
                <a:lnTo>
                  <a:pt x="1718286" y="739054"/>
                </a:lnTo>
                <a:lnTo>
                  <a:pt x="720110"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Shape 17">
            <a:extLst>
              <a:ext uri="{FF2B5EF4-FFF2-40B4-BE49-F238E27FC236}">
                <a16:creationId xmlns:a16="http://schemas.microsoft.com/office/drawing/2014/main" id="{17414DF3-2C3C-EDA7-5C4E-672102453B39}"/>
              </a:ext>
            </a:extLst>
          </p:cNvPr>
          <p:cNvSpPr/>
          <p:nvPr/>
        </p:nvSpPr>
        <p:spPr>
          <a:xfrm>
            <a:off x="7373019" y="5837153"/>
            <a:ext cx="3449054" cy="548640"/>
          </a:xfrm>
          <a:custGeom>
            <a:avLst/>
            <a:gdLst>
              <a:gd name="connsiteX0" fmla="*/ 2160338 w 4598738"/>
              <a:gd name="connsiteY0" fmla="*/ 0 h 739054"/>
              <a:gd name="connsiteX1" fmla="*/ 4598738 w 4598738"/>
              <a:gd name="connsiteY1" fmla="*/ 0 h 739054"/>
              <a:gd name="connsiteX2" fmla="*/ 998176 w 4598738"/>
              <a:gd name="connsiteY2" fmla="*/ 739054 h 739054"/>
              <a:gd name="connsiteX3" fmla="*/ 0 w 4598738"/>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4598738" h="739054">
                <a:moveTo>
                  <a:pt x="2160338" y="0"/>
                </a:moveTo>
                <a:lnTo>
                  <a:pt x="4598738" y="0"/>
                </a:lnTo>
                <a:lnTo>
                  <a:pt x="998176" y="739054"/>
                </a:lnTo>
                <a:lnTo>
                  <a:pt x="0" y="739054"/>
                </a:lnTo>
                <a:close/>
              </a:path>
            </a:pathLst>
          </a:custGeom>
          <a:gradFill>
            <a:gsLst>
              <a:gs pos="0">
                <a:srgbClr val="A343FF"/>
              </a:gs>
              <a:gs pos="74000">
                <a:srgbClr val="BC79FF"/>
              </a:gs>
              <a:gs pos="83000">
                <a:srgbClr val="DBB7FF"/>
              </a:gs>
              <a:gs pos="100000">
                <a:srgbClr val="E2E8F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9" name="Freeform: Shape 18">
            <a:extLst>
              <a:ext uri="{FF2B5EF4-FFF2-40B4-BE49-F238E27FC236}">
                <a16:creationId xmlns:a16="http://schemas.microsoft.com/office/drawing/2014/main" id="{DC600C9A-E2D3-BBE4-0295-4BE6E1DE8627}"/>
              </a:ext>
            </a:extLst>
          </p:cNvPr>
          <p:cNvSpPr/>
          <p:nvPr/>
        </p:nvSpPr>
        <p:spPr>
          <a:xfrm>
            <a:off x="1678073" y="5837153"/>
            <a:ext cx="3449053" cy="548640"/>
          </a:xfrm>
          <a:custGeom>
            <a:avLst/>
            <a:gdLst>
              <a:gd name="connsiteX0" fmla="*/ 0 w 4598737"/>
              <a:gd name="connsiteY0" fmla="*/ 0 h 739054"/>
              <a:gd name="connsiteX1" fmla="*/ 2438401 w 4598737"/>
              <a:gd name="connsiteY1" fmla="*/ 0 h 739054"/>
              <a:gd name="connsiteX2" fmla="*/ 4598737 w 4598737"/>
              <a:gd name="connsiteY2" fmla="*/ 739054 h 739054"/>
              <a:gd name="connsiteX3" fmla="*/ 3600561 w 4598737"/>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4598737" h="739054">
                <a:moveTo>
                  <a:pt x="0" y="0"/>
                </a:moveTo>
                <a:lnTo>
                  <a:pt x="2438401" y="0"/>
                </a:lnTo>
                <a:lnTo>
                  <a:pt x="4598737" y="739054"/>
                </a:lnTo>
                <a:lnTo>
                  <a:pt x="3600561"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0" name="Freeform: Shape 19">
            <a:extLst>
              <a:ext uri="{FF2B5EF4-FFF2-40B4-BE49-F238E27FC236}">
                <a16:creationId xmlns:a16="http://schemas.microsoft.com/office/drawing/2014/main" id="{4342DE4B-D22B-DCF7-ADEE-D2AD3EC4B37D}"/>
              </a:ext>
            </a:extLst>
          </p:cNvPr>
          <p:cNvSpPr/>
          <p:nvPr/>
        </p:nvSpPr>
        <p:spPr>
          <a:xfrm flipV="1">
            <a:off x="7373019" y="2824449"/>
            <a:ext cx="3449054" cy="548640"/>
          </a:xfrm>
          <a:custGeom>
            <a:avLst/>
            <a:gdLst>
              <a:gd name="connsiteX0" fmla="*/ 2160338 w 4598738"/>
              <a:gd name="connsiteY0" fmla="*/ 0 h 739054"/>
              <a:gd name="connsiteX1" fmla="*/ 4598738 w 4598738"/>
              <a:gd name="connsiteY1" fmla="*/ 0 h 739054"/>
              <a:gd name="connsiteX2" fmla="*/ 998176 w 4598738"/>
              <a:gd name="connsiteY2" fmla="*/ 739054 h 739054"/>
              <a:gd name="connsiteX3" fmla="*/ 0 w 4598738"/>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4598738" h="739054">
                <a:moveTo>
                  <a:pt x="2160338" y="0"/>
                </a:moveTo>
                <a:lnTo>
                  <a:pt x="4598738" y="0"/>
                </a:lnTo>
                <a:lnTo>
                  <a:pt x="998176" y="739054"/>
                </a:lnTo>
                <a:lnTo>
                  <a:pt x="0" y="739054"/>
                </a:lnTo>
                <a:close/>
              </a:path>
            </a:pathLst>
          </a:custGeom>
          <a:gradFill>
            <a:gsLst>
              <a:gs pos="0">
                <a:srgbClr val="A343FF"/>
              </a:gs>
              <a:gs pos="74000">
                <a:srgbClr val="BC79FF"/>
              </a:gs>
              <a:gs pos="83000">
                <a:srgbClr val="DBB7FF"/>
              </a:gs>
              <a:gs pos="100000">
                <a:srgbClr val="E2E8F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Shape 20">
            <a:extLst>
              <a:ext uri="{FF2B5EF4-FFF2-40B4-BE49-F238E27FC236}">
                <a16:creationId xmlns:a16="http://schemas.microsoft.com/office/drawing/2014/main" id="{FCDD3593-2032-D8D2-59C0-81D481271F04}"/>
              </a:ext>
            </a:extLst>
          </p:cNvPr>
          <p:cNvSpPr/>
          <p:nvPr/>
        </p:nvSpPr>
        <p:spPr>
          <a:xfrm flipV="1">
            <a:off x="5335674" y="2824450"/>
            <a:ext cx="1828799" cy="548640"/>
          </a:xfrm>
          <a:custGeom>
            <a:avLst/>
            <a:gdLst>
              <a:gd name="connsiteX0" fmla="*/ 0 w 2438399"/>
              <a:gd name="connsiteY0" fmla="*/ 0 h 739054"/>
              <a:gd name="connsiteX1" fmla="*/ 2438399 w 2438399"/>
              <a:gd name="connsiteY1" fmla="*/ 0 h 739054"/>
              <a:gd name="connsiteX2" fmla="*/ 1718286 w 2438399"/>
              <a:gd name="connsiteY2" fmla="*/ 739054 h 739054"/>
              <a:gd name="connsiteX3" fmla="*/ 720110 w 2438399"/>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2438399" h="739054">
                <a:moveTo>
                  <a:pt x="0" y="0"/>
                </a:moveTo>
                <a:lnTo>
                  <a:pt x="2438399" y="0"/>
                </a:lnTo>
                <a:lnTo>
                  <a:pt x="1718286" y="739054"/>
                </a:lnTo>
                <a:lnTo>
                  <a:pt x="720110"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2" name="Freeform: Shape 21">
            <a:extLst>
              <a:ext uri="{FF2B5EF4-FFF2-40B4-BE49-F238E27FC236}">
                <a16:creationId xmlns:a16="http://schemas.microsoft.com/office/drawing/2014/main" id="{F39F6032-B124-152D-35D4-6CF3F3E79D58}"/>
              </a:ext>
            </a:extLst>
          </p:cNvPr>
          <p:cNvSpPr/>
          <p:nvPr/>
        </p:nvSpPr>
        <p:spPr>
          <a:xfrm flipV="1">
            <a:off x="3019049" y="2824447"/>
            <a:ext cx="3012994" cy="548640"/>
          </a:xfrm>
          <a:custGeom>
            <a:avLst/>
            <a:gdLst>
              <a:gd name="connsiteX0" fmla="*/ 3101411 w 4017325"/>
              <a:gd name="connsiteY0" fmla="*/ 0 h 739054"/>
              <a:gd name="connsiteX1" fmla="*/ 4017325 w 4017325"/>
              <a:gd name="connsiteY1" fmla="*/ 739054 h 739054"/>
              <a:gd name="connsiteX2" fmla="*/ 2747739 w 4017325"/>
              <a:gd name="connsiteY2" fmla="*/ 739054 h 739054"/>
              <a:gd name="connsiteX3" fmla="*/ 0 w 4017325"/>
              <a:gd name="connsiteY3" fmla="*/ 1 h 739054"/>
              <a:gd name="connsiteX4" fmla="*/ 3101411 w 4017325"/>
              <a:gd name="connsiteY4" fmla="*/ 1 h 73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325" h="739054">
                <a:moveTo>
                  <a:pt x="3101411" y="0"/>
                </a:moveTo>
                <a:lnTo>
                  <a:pt x="4017325" y="739054"/>
                </a:lnTo>
                <a:lnTo>
                  <a:pt x="2747739" y="739054"/>
                </a:lnTo>
                <a:lnTo>
                  <a:pt x="0" y="1"/>
                </a:lnTo>
                <a:lnTo>
                  <a:pt x="3101411" y="1"/>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3" name="Freeform: Shape 22">
            <a:extLst>
              <a:ext uri="{FF2B5EF4-FFF2-40B4-BE49-F238E27FC236}">
                <a16:creationId xmlns:a16="http://schemas.microsoft.com/office/drawing/2014/main" id="{C4739854-638D-6437-2927-1BF6888BA9BE}"/>
              </a:ext>
            </a:extLst>
          </p:cNvPr>
          <p:cNvSpPr/>
          <p:nvPr/>
        </p:nvSpPr>
        <p:spPr>
          <a:xfrm flipV="1">
            <a:off x="1678073" y="2824448"/>
            <a:ext cx="3449053" cy="548640"/>
          </a:xfrm>
          <a:custGeom>
            <a:avLst/>
            <a:gdLst>
              <a:gd name="connsiteX0" fmla="*/ 0 w 4598737"/>
              <a:gd name="connsiteY0" fmla="*/ 0 h 739054"/>
              <a:gd name="connsiteX1" fmla="*/ 2438401 w 4598737"/>
              <a:gd name="connsiteY1" fmla="*/ 0 h 739054"/>
              <a:gd name="connsiteX2" fmla="*/ 4598737 w 4598737"/>
              <a:gd name="connsiteY2" fmla="*/ 739054 h 739054"/>
              <a:gd name="connsiteX3" fmla="*/ 3600561 w 4598737"/>
              <a:gd name="connsiteY3" fmla="*/ 739054 h 739054"/>
            </a:gdLst>
            <a:ahLst/>
            <a:cxnLst>
              <a:cxn ang="0">
                <a:pos x="connsiteX0" y="connsiteY0"/>
              </a:cxn>
              <a:cxn ang="0">
                <a:pos x="connsiteX1" y="connsiteY1"/>
              </a:cxn>
              <a:cxn ang="0">
                <a:pos x="connsiteX2" y="connsiteY2"/>
              </a:cxn>
              <a:cxn ang="0">
                <a:pos x="connsiteX3" y="connsiteY3"/>
              </a:cxn>
            </a:cxnLst>
            <a:rect l="l" t="t" r="r" b="b"/>
            <a:pathLst>
              <a:path w="4598737" h="739054">
                <a:moveTo>
                  <a:pt x="0" y="0"/>
                </a:moveTo>
                <a:lnTo>
                  <a:pt x="2438401" y="0"/>
                </a:lnTo>
                <a:lnTo>
                  <a:pt x="4598737" y="739054"/>
                </a:lnTo>
                <a:lnTo>
                  <a:pt x="3600561" y="739054"/>
                </a:lnTo>
                <a:close/>
              </a:path>
            </a:pathLst>
          </a:cu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4" name="Rectangle 23">
            <a:extLst>
              <a:ext uri="{FF2B5EF4-FFF2-40B4-BE49-F238E27FC236}">
                <a16:creationId xmlns:a16="http://schemas.microsoft.com/office/drawing/2014/main" id="{9B3CE0EA-5186-582E-BFE8-B4124947E629}"/>
              </a:ext>
            </a:extLst>
          </p:cNvPr>
          <p:cNvSpPr/>
          <p:nvPr/>
        </p:nvSpPr>
        <p:spPr>
          <a:xfrm>
            <a:off x="178377" y="309666"/>
            <a:ext cx="1201362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chemeClr val="bg1"/>
                </a:solidFill>
                <a:effectLst/>
                <a:uLnTx/>
                <a:uFillTx/>
                <a:latin typeface="Helvetica" pitchFamily="2" charset="0"/>
                <a:ea typeface="+mn-ea"/>
                <a:cs typeface="+mn-cs"/>
              </a:rPr>
              <a:t>Investing in premium video platforms </a:t>
            </a:r>
            <a:r>
              <a:rPr lang="en-US" sz="2600" b="1">
                <a:solidFill>
                  <a:schemeClr val="bg1"/>
                </a:solidFill>
                <a:latin typeface="Helvetica" pitchFamily="2" charset="0"/>
              </a:rPr>
              <a:t>provides</a:t>
            </a:r>
            <a:r>
              <a:rPr kumimoji="0" lang="en-US" sz="2600" b="1" i="0" u="none" strike="noStrike" kern="1200" cap="none" spc="0" normalizeH="0" baseline="0" noProof="0">
                <a:ln>
                  <a:noFill/>
                </a:ln>
                <a:solidFill>
                  <a:schemeClr val="bg1"/>
                </a:solidFill>
                <a:effectLst/>
                <a:uLnTx/>
                <a:uFillTx/>
                <a:latin typeface="Helvetica" pitchFamily="2" charset="0"/>
                <a:ea typeface="+mn-ea"/>
                <a:cs typeface="+mn-cs"/>
              </a:rPr>
              <a:t> </a:t>
            </a:r>
            <a:r>
              <a:rPr kumimoji="0" lang="en-US" sz="2600" b="1" i="0" u="none" strike="noStrike" kern="1200" cap="none" spc="0" normalizeH="0" baseline="0" noProof="0">
                <a:ln>
                  <a:noFill/>
                </a:ln>
                <a:solidFill>
                  <a:srgbClr val="A343FF"/>
                </a:solidFill>
                <a:effectLst/>
                <a:uLnTx/>
                <a:uFillTx/>
                <a:latin typeface="Helvetica" pitchFamily="2" charset="0"/>
                <a:ea typeface="+mn-ea"/>
                <a:cs typeface="+mn-cs"/>
              </a:rPr>
              <a:t>transparent ad placements</a:t>
            </a:r>
            <a:r>
              <a:rPr lang="en-US" sz="2600" b="1">
                <a:solidFill>
                  <a:srgbClr val="A343FF"/>
                </a:solidFill>
                <a:latin typeface="Helvetica" pitchFamily="2" charset="0"/>
              </a:rPr>
              <a:t> </a:t>
            </a:r>
            <a:r>
              <a:rPr lang="en-US" sz="2600" b="1">
                <a:solidFill>
                  <a:schemeClr val="bg1"/>
                </a:solidFill>
                <a:latin typeface="Helvetica" pitchFamily="2" charset="0"/>
              </a:rPr>
              <a:t>which not only </a:t>
            </a:r>
            <a:r>
              <a:rPr lang="en-US" sz="2600" b="1">
                <a:solidFill>
                  <a:srgbClr val="8C3AE4"/>
                </a:solidFill>
                <a:latin typeface="Helvetica" pitchFamily="2" charset="0"/>
              </a:rPr>
              <a:t>protects and preserves brand value </a:t>
            </a:r>
            <a:r>
              <a:rPr lang="en-US" sz="2600" b="1">
                <a:solidFill>
                  <a:schemeClr val="bg1"/>
                </a:solidFill>
                <a:latin typeface="Helvetica" pitchFamily="2" charset="0"/>
              </a:rPr>
              <a:t>but also </a:t>
            </a:r>
            <a:r>
              <a:rPr lang="en-US" sz="2600" b="1">
                <a:solidFill>
                  <a:srgbClr val="8C3AE4"/>
                </a:solidFill>
                <a:latin typeface="Helvetica" pitchFamily="2" charset="0"/>
              </a:rPr>
              <a:t>strengthens</a:t>
            </a:r>
            <a:r>
              <a:rPr lang="en-US" sz="2600" b="1">
                <a:solidFill>
                  <a:schemeClr val="bg1"/>
                </a:solidFill>
                <a:latin typeface="Helvetica" pitchFamily="2" charset="0"/>
              </a:rPr>
              <a:t> it</a:t>
            </a:r>
            <a:endParaRPr kumimoji="0" lang="en-US" sz="1600" b="0" i="0" u="none" strike="noStrike" kern="1200" cap="none" spc="0" normalizeH="0" baseline="0" noProof="0">
              <a:ln>
                <a:noFill/>
              </a:ln>
              <a:solidFill>
                <a:schemeClr val="bg1"/>
              </a:solidFill>
              <a:effectLst/>
              <a:uLnTx/>
              <a:uFillTx/>
              <a:latin typeface="Helvetica" pitchFamily="2" charset="0"/>
              <a:ea typeface="+mn-ea"/>
              <a:cs typeface="+mn-cs"/>
            </a:endParaRPr>
          </a:p>
        </p:txBody>
      </p:sp>
      <p:pic>
        <p:nvPicPr>
          <p:cNvPr id="25" name="Picture 24">
            <a:extLst>
              <a:ext uri="{FF2B5EF4-FFF2-40B4-BE49-F238E27FC236}">
                <a16:creationId xmlns:a16="http://schemas.microsoft.com/office/drawing/2014/main" id="{F39AA679-DD69-A604-32DF-4852A7AE49A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6" name="Slide Number Placeholder 5">
            <a:extLst>
              <a:ext uri="{FF2B5EF4-FFF2-40B4-BE49-F238E27FC236}">
                <a16:creationId xmlns:a16="http://schemas.microsoft.com/office/drawing/2014/main" id="{2DDEC6B7-E62D-741A-E2E7-E48BA31495E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7" name="Rectangle 26">
            <a:extLst>
              <a:ext uri="{FF2B5EF4-FFF2-40B4-BE49-F238E27FC236}">
                <a16:creationId xmlns:a16="http://schemas.microsoft.com/office/drawing/2014/main" id="{F00985F1-F695-F2FA-D952-1C5E41EDEA4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9" name="TextBox 28">
            <a:extLst>
              <a:ext uri="{FF2B5EF4-FFF2-40B4-BE49-F238E27FC236}">
                <a16:creationId xmlns:a16="http://schemas.microsoft.com/office/drawing/2014/main" id="{0121E6ED-9217-10F4-7591-F3D3EE5D712B}"/>
              </a:ext>
            </a:extLst>
          </p:cNvPr>
          <p:cNvSpPr txBox="1"/>
          <p:nvPr/>
        </p:nvSpPr>
        <p:spPr>
          <a:xfrm>
            <a:off x="1678073" y="2352324"/>
            <a:ext cx="9144000" cy="400110"/>
          </a:xfrm>
          <a:prstGeom prst="rect">
            <a:avLst/>
          </a:prstGeom>
          <a:noFill/>
        </p:spPr>
        <p:txBody>
          <a:bodyPr wrap="square" rtlCol="0">
            <a:spAutoFit/>
          </a:bodyPr>
          <a:lstStyle/>
          <a:p>
            <a:pPr algn="ctr"/>
            <a:r>
              <a:rPr lang="en-US" sz="2000" b="1">
                <a:solidFill>
                  <a:srgbClr val="A343FF"/>
                </a:solidFill>
                <a:latin typeface="Helvetica" panose="020B0604020202020204" pitchFamily="34" charset="0"/>
                <a:cs typeface="Helvetica" panose="020B0604020202020204" pitchFamily="34" charset="0"/>
              </a:rPr>
              <a:t>Premium Video = Multiscreen TV</a:t>
            </a:r>
          </a:p>
        </p:txBody>
      </p:sp>
      <p:sp>
        <p:nvSpPr>
          <p:cNvPr id="32" name="Rectangle 31">
            <a:extLst>
              <a:ext uri="{FF2B5EF4-FFF2-40B4-BE49-F238E27FC236}">
                <a16:creationId xmlns:a16="http://schemas.microsoft.com/office/drawing/2014/main" id="{E32B07F9-1514-74BB-00BE-4BA00D8C56A1}"/>
              </a:ext>
            </a:extLst>
          </p:cNvPr>
          <p:cNvSpPr/>
          <p:nvPr/>
        </p:nvSpPr>
        <p:spPr>
          <a:xfrm>
            <a:off x="621284" y="1384713"/>
            <a:ext cx="10949433" cy="793085"/>
          </a:xfrm>
          <a:prstGeom prst="rect">
            <a:avLst/>
          </a:prstGeom>
          <a:solidFill>
            <a:schemeClr val="bg1"/>
          </a:solidFill>
          <a:ln w="19050">
            <a:solidFill>
              <a:srgbClr val="A34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Professionally produced, long-form content with high emotional engagement in a brand safe environment regardless of platform or device and through </a:t>
            </a:r>
            <a:r>
              <a:rPr kumimoji="0" lang="en-US" sz="1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transparent media partners</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p>
        </p:txBody>
      </p:sp>
      <p:pic>
        <p:nvPicPr>
          <p:cNvPr id="35" name="Picture 34" descr="A blue lines on a black background&#10;&#10;Description automatically generated">
            <a:extLst>
              <a:ext uri="{FF2B5EF4-FFF2-40B4-BE49-F238E27FC236}">
                <a16:creationId xmlns:a16="http://schemas.microsoft.com/office/drawing/2014/main" id="{23F597B7-3EAE-4FA8-9000-C86A2BE9AE5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450473" y="4455672"/>
            <a:ext cx="914400" cy="914400"/>
          </a:xfrm>
          <a:prstGeom prst="rect">
            <a:avLst/>
          </a:prstGeom>
        </p:spPr>
      </p:pic>
      <p:pic>
        <p:nvPicPr>
          <p:cNvPr id="37" name="Picture 36" descr="A computer and tablet with a screen and a phone&#10;&#10;Description automatically generated with medium confidence">
            <a:extLst>
              <a:ext uri="{FF2B5EF4-FFF2-40B4-BE49-F238E27FC236}">
                <a16:creationId xmlns:a16="http://schemas.microsoft.com/office/drawing/2014/main" id="{8E61EBB8-84F5-BCDA-5BAF-ADF675CC6A40}"/>
              </a:ext>
            </a:extLst>
          </p:cNvPr>
          <p:cNvPicPr>
            <a:picLocks noChangeAspect="1"/>
          </p:cNvPicPr>
          <p:nvPr/>
        </p:nvPicPr>
        <p:blipFill>
          <a:blip r:embed="rId5" cstate="hqprint">
            <a:lum bright="70000" contrast="-70000"/>
            <a:alphaModFix amt="50000"/>
            <a:extLst>
              <a:ext uri="{28A0092B-C50C-407E-A947-70E740481C1C}">
                <a14:useLocalDpi xmlns:a14="http://schemas.microsoft.com/office/drawing/2010/main"/>
              </a:ext>
            </a:extLst>
          </a:blip>
          <a:stretch>
            <a:fillRect/>
          </a:stretch>
        </p:blipFill>
        <p:spPr>
          <a:xfrm>
            <a:off x="7621673" y="4455672"/>
            <a:ext cx="914400" cy="914400"/>
          </a:xfrm>
          <a:prstGeom prst="rect">
            <a:avLst/>
          </a:prstGeom>
        </p:spPr>
      </p:pic>
      <p:pic>
        <p:nvPicPr>
          <p:cNvPr id="39" name="Picture 38" descr="A blue shield with a check mark&#10;&#10;Description automatically generated">
            <a:extLst>
              <a:ext uri="{FF2B5EF4-FFF2-40B4-BE49-F238E27FC236}">
                <a16:creationId xmlns:a16="http://schemas.microsoft.com/office/drawing/2014/main" id="{1E0F3051-B584-375A-C84C-0C4BC75A0893}"/>
              </a:ext>
            </a:extLst>
          </p:cNvPr>
          <p:cNvPicPr>
            <a:picLocks noChangeAspect="1"/>
          </p:cNvPicPr>
          <p:nvPr/>
        </p:nvPicPr>
        <p:blipFill>
          <a:blip r:embed="rId6" cstate="hqprint">
            <a:lum bright="70000" contrast="-70000"/>
            <a:alphaModFix amt="50000"/>
            <a:extLst>
              <a:ext uri="{28A0092B-C50C-407E-A947-70E740481C1C}">
                <a14:useLocalDpi xmlns:a14="http://schemas.microsoft.com/office/drawing/2010/main"/>
              </a:ext>
            </a:extLst>
          </a:blip>
          <a:stretch>
            <a:fillRect/>
          </a:stretch>
        </p:blipFill>
        <p:spPr>
          <a:xfrm>
            <a:off x="5792872" y="4455672"/>
            <a:ext cx="914400" cy="914400"/>
          </a:xfrm>
          <a:prstGeom prst="rect">
            <a:avLst/>
          </a:prstGeom>
        </p:spPr>
      </p:pic>
      <p:pic>
        <p:nvPicPr>
          <p:cNvPr id="41" name="Picture 40" descr="A group of blue smiley faces&#10;&#10;Description automatically generated">
            <a:extLst>
              <a:ext uri="{FF2B5EF4-FFF2-40B4-BE49-F238E27FC236}">
                <a16:creationId xmlns:a16="http://schemas.microsoft.com/office/drawing/2014/main" id="{91018B2C-94D3-3043-3CBF-4CBE2A5F48E9}"/>
              </a:ext>
            </a:extLst>
          </p:cNvPr>
          <p:cNvPicPr>
            <a:picLocks noChangeAspect="1"/>
          </p:cNvPicPr>
          <p:nvPr/>
        </p:nvPicPr>
        <p:blipFill>
          <a:blip r:embed="rId7" cstate="hqprint">
            <a:lum bright="70000" contrast="-70000"/>
            <a:alphaModFix amt="50000"/>
            <a:extLst>
              <a:ext uri="{28A0092B-C50C-407E-A947-70E740481C1C}">
                <a14:useLocalDpi xmlns:a14="http://schemas.microsoft.com/office/drawing/2010/main"/>
              </a:ext>
            </a:extLst>
          </a:blip>
          <a:stretch>
            <a:fillRect/>
          </a:stretch>
        </p:blipFill>
        <p:spPr>
          <a:xfrm>
            <a:off x="3964073" y="4455672"/>
            <a:ext cx="914400" cy="914400"/>
          </a:xfrm>
          <a:prstGeom prst="rect">
            <a:avLst/>
          </a:prstGeom>
        </p:spPr>
      </p:pic>
      <p:pic>
        <p:nvPicPr>
          <p:cNvPr id="43" name="Picture 42" descr="A blue camera on a black background&#10;&#10;Description automatically generated">
            <a:extLst>
              <a:ext uri="{FF2B5EF4-FFF2-40B4-BE49-F238E27FC236}">
                <a16:creationId xmlns:a16="http://schemas.microsoft.com/office/drawing/2014/main" id="{8A76E79E-B16B-74E9-6B36-1761182CCCC4}"/>
              </a:ext>
            </a:extLst>
          </p:cNvPr>
          <p:cNvPicPr>
            <a:picLocks noChangeAspect="1"/>
          </p:cNvPicPr>
          <p:nvPr/>
        </p:nvPicPr>
        <p:blipFill>
          <a:blip r:embed="rId8" cstate="hqprint">
            <a:lum bright="70000" contrast="-70000"/>
            <a:alphaModFix amt="50000"/>
            <a:extLst>
              <a:ext uri="{28A0092B-C50C-407E-A947-70E740481C1C}">
                <a14:useLocalDpi xmlns:a14="http://schemas.microsoft.com/office/drawing/2010/main"/>
              </a:ext>
            </a:extLst>
          </a:blip>
          <a:stretch>
            <a:fillRect/>
          </a:stretch>
        </p:blipFill>
        <p:spPr>
          <a:xfrm>
            <a:off x="2135273" y="4455672"/>
            <a:ext cx="914400" cy="914400"/>
          </a:xfrm>
          <a:prstGeom prst="rect">
            <a:avLst/>
          </a:prstGeom>
        </p:spPr>
      </p:pic>
    </p:spTree>
    <p:extLst>
      <p:ext uri="{BB962C8B-B14F-4D97-AF65-F5344CB8AC3E}">
        <p14:creationId xmlns:p14="http://schemas.microsoft.com/office/powerpoint/2010/main" val="3739181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0A34D-046A-0B6B-519F-684F45199F13}"/>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2C2F2D49-332D-0E07-A019-B55D3B3586F7}"/>
              </a:ext>
            </a:extLst>
          </p:cNvPr>
          <p:cNvGrpSpPr/>
          <p:nvPr/>
        </p:nvGrpSpPr>
        <p:grpSpPr>
          <a:xfrm>
            <a:off x="191497" y="2469899"/>
            <a:ext cx="11802041" cy="3744559"/>
            <a:chOff x="204932" y="2154139"/>
            <a:chExt cx="11802041" cy="3744559"/>
          </a:xfrm>
        </p:grpSpPr>
        <p:sp>
          <p:nvSpPr>
            <p:cNvPr id="6" name="Rectangle 5">
              <a:extLst>
                <a:ext uri="{FF2B5EF4-FFF2-40B4-BE49-F238E27FC236}">
                  <a16:creationId xmlns:a16="http://schemas.microsoft.com/office/drawing/2014/main" id="{E8AE8187-41DA-BFE5-F290-6C4FA3606755}"/>
                </a:ext>
              </a:extLst>
            </p:cNvPr>
            <p:cNvSpPr/>
            <p:nvPr/>
          </p:nvSpPr>
          <p:spPr>
            <a:xfrm>
              <a:off x="9794449" y="2154139"/>
              <a:ext cx="2212524" cy="373534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C794E3B-1708-14C5-887A-712C63D2373C}"/>
                </a:ext>
              </a:extLst>
            </p:cNvPr>
            <p:cNvSpPr/>
            <p:nvPr/>
          </p:nvSpPr>
          <p:spPr>
            <a:xfrm>
              <a:off x="204932" y="2154139"/>
              <a:ext cx="2212524" cy="373534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0107B752-B2B8-0B58-1A37-68FC513AC0BE}"/>
                </a:ext>
              </a:extLst>
            </p:cNvPr>
            <p:cNvSpPr/>
            <p:nvPr/>
          </p:nvSpPr>
          <p:spPr>
            <a:xfrm>
              <a:off x="4999690" y="2163354"/>
              <a:ext cx="2212524" cy="373534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DDC2664-CCA3-DB83-5481-F217A96D4AA9}"/>
                </a:ext>
              </a:extLst>
            </p:cNvPr>
            <p:cNvSpPr/>
            <p:nvPr/>
          </p:nvSpPr>
          <p:spPr>
            <a:xfrm>
              <a:off x="2602311" y="2154139"/>
              <a:ext cx="2212524" cy="373534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11050F4-A1DA-8395-74D0-4AE43D31F881}"/>
                </a:ext>
              </a:extLst>
            </p:cNvPr>
            <p:cNvSpPr/>
            <p:nvPr/>
          </p:nvSpPr>
          <p:spPr>
            <a:xfrm>
              <a:off x="7397069" y="2154139"/>
              <a:ext cx="2212524" cy="373534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TextBox 16">
            <a:extLst>
              <a:ext uri="{FF2B5EF4-FFF2-40B4-BE49-F238E27FC236}">
                <a16:creationId xmlns:a16="http://schemas.microsoft.com/office/drawing/2014/main" id="{CE141D0D-9FDE-4276-9F54-50A891434FCF}"/>
              </a:ext>
            </a:extLst>
          </p:cNvPr>
          <p:cNvSpPr txBox="1"/>
          <p:nvPr/>
        </p:nvSpPr>
        <p:spPr>
          <a:xfrm>
            <a:off x="191496" y="3729592"/>
            <a:ext cx="2212524" cy="1323439"/>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
                <a:srgbClr val="ED3C8D"/>
              </a:buClr>
              <a:buSzTx/>
              <a:buFontTx/>
              <a:buNone/>
              <a:tabLst/>
              <a:defRPr/>
            </a:pPr>
            <a:r>
              <a:rPr kumimoji="0" lang="en-US" sz="1600" b="1" i="0" u="none" strike="noStrike" kern="1200" cap="none" spc="0" normalizeH="0" baseline="0" noProof="0">
                <a:ln>
                  <a:noFill/>
                </a:ln>
                <a:solidFill>
                  <a:srgbClr val="ED3C8D"/>
                </a:solidFill>
                <a:effectLst/>
                <a:uLnTx/>
                <a:uFillTx/>
                <a:latin typeface="Helvetica"/>
                <a:ea typeface="Open Sans"/>
                <a:cs typeface="Open Sans"/>
              </a:rPr>
              <a:t>The full lifecycle of</a:t>
            </a:r>
            <a:r>
              <a:rPr kumimoji="0" lang="en-US" sz="1600" b="1" i="0" u="none" strike="noStrike" kern="1200" cap="none" spc="0" normalizeH="0" baseline="0" noProof="0">
                <a:ln>
                  <a:noFill/>
                </a:ln>
                <a:solidFill>
                  <a:srgbClr val="1B1464"/>
                </a:solidFill>
                <a:effectLst/>
                <a:uLnTx/>
                <a:uFillTx/>
                <a:latin typeface="Helvetica"/>
                <a:ea typeface="Open Sans"/>
                <a:cs typeface="Open Sans"/>
              </a:rPr>
              <a:t> </a:t>
            </a:r>
            <a:r>
              <a:rPr kumimoji="0" lang="en-US" sz="1600" b="1" i="0" u="none" strike="noStrike" kern="1200" cap="none" spc="0" normalizeH="0" baseline="0" noProof="0">
                <a:ln>
                  <a:noFill/>
                </a:ln>
                <a:solidFill>
                  <a:srgbClr val="ED3C8D"/>
                </a:solidFill>
                <a:effectLst/>
                <a:uLnTx/>
                <a:uFillTx/>
                <a:latin typeface="Helvetica"/>
                <a:ea typeface="Open Sans"/>
                <a:cs typeface="Open Sans"/>
              </a:rPr>
              <a:t>all video ad units </a:t>
            </a:r>
            <a:r>
              <a:rPr kumimoji="0" lang="en-US" sz="1600" b="1" i="0" u="none" strike="noStrike" kern="1200" cap="none" spc="0" normalizeH="0" baseline="0" noProof="0">
                <a:ln>
                  <a:noFill/>
                </a:ln>
                <a:solidFill>
                  <a:srgbClr val="1B1464"/>
                </a:solidFill>
                <a:effectLst/>
                <a:uLnTx/>
                <a:uFillTx/>
                <a:latin typeface="Helvetica"/>
                <a:ea typeface="Open Sans"/>
                <a:cs typeface="Open Sans"/>
              </a:rPr>
              <a:t>within your campaign by </a:t>
            </a:r>
            <a:br>
              <a:rPr kumimoji="0" lang="en-US" sz="1600" b="1" i="0" u="none" strike="noStrike" kern="1200" cap="none" spc="0" normalizeH="0" baseline="0" noProof="0">
                <a:ln>
                  <a:noFill/>
                </a:ln>
                <a:solidFill>
                  <a:srgbClr val="1B1464"/>
                </a:solidFill>
                <a:effectLst/>
                <a:uLnTx/>
                <a:uFillTx/>
                <a:latin typeface="Helvetica"/>
                <a:ea typeface="Open Sans"/>
                <a:cs typeface="Open Sans"/>
              </a:rPr>
            </a:br>
            <a:r>
              <a:rPr kumimoji="0" lang="en-US" sz="1600" b="1" i="0" u="none" strike="noStrike" kern="1200" cap="none" spc="0" normalizeH="0" baseline="0" noProof="0">
                <a:ln>
                  <a:noFill/>
                </a:ln>
                <a:solidFill>
                  <a:srgbClr val="1B1464"/>
                </a:solidFill>
                <a:effectLst/>
                <a:uLnTx/>
                <a:uFillTx/>
                <a:latin typeface="Helvetica"/>
                <a:ea typeface="Open Sans"/>
                <a:cs typeface="Open Sans"/>
              </a:rPr>
              <a:t>media partner</a:t>
            </a:r>
            <a:r>
              <a:rPr kumimoji="0" lang="en-US" sz="1600" b="1" i="0" u="sng" strike="noStrike" kern="1200" cap="none" spc="0" normalizeH="0" baseline="0" noProof="0">
                <a:ln>
                  <a:noFill/>
                </a:ln>
                <a:solidFill>
                  <a:srgbClr val="1B1464"/>
                </a:solidFill>
                <a:effectLst/>
                <a:uLnTx/>
                <a:uFillTx/>
                <a:latin typeface="Helvetica"/>
                <a:ea typeface="Open Sans"/>
                <a:cs typeface="Open Sans"/>
              </a:rPr>
              <a:t> </a:t>
            </a:r>
            <a:endParaRPr kumimoji="0" lang="en-US" sz="1600" b="1" i="0" u="sng" strike="noStrike" kern="1200" cap="none" spc="0" normalizeH="0" baseline="0" noProof="0">
              <a:ln>
                <a:noFill/>
              </a:ln>
              <a:solidFill>
                <a:srgbClr val="1F1A62"/>
              </a:solidFill>
              <a:effectLst/>
              <a:uLnTx/>
              <a:uFillTx/>
              <a:latin typeface="Helvetica"/>
              <a:ea typeface="Open Sans"/>
              <a:cs typeface="Open Sans"/>
            </a:endParaRPr>
          </a:p>
        </p:txBody>
      </p:sp>
      <p:sp>
        <p:nvSpPr>
          <p:cNvPr id="18" name="TextBox 17">
            <a:extLst>
              <a:ext uri="{FF2B5EF4-FFF2-40B4-BE49-F238E27FC236}">
                <a16:creationId xmlns:a16="http://schemas.microsoft.com/office/drawing/2014/main" id="{3EC29BDF-79D7-3F4E-C49F-7106442F0E95}"/>
              </a:ext>
            </a:extLst>
          </p:cNvPr>
          <p:cNvSpPr txBox="1"/>
          <p:nvPr/>
        </p:nvSpPr>
        <p:spPr>
          <a:xfrm>
            <a:off x="2588875" y="3729592"/>
            <a:ext cx="2212523" cy="1077218"/>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
                <a:srgbClr val="ED3C8D"/>
              </a:buClr>
              <a:buSzTx/>
              <a:buFontTx/>
              <a:buNone/>
              <a:tabLst/>
              <a:defRPr/>
            </a:pPr>
            <a:r>
              <a:rPr kumimoji="0" lang="en-US" sz="1600" b="1" i="0" u="none" strike="noStrike" kern="1200" cap="none" spc="0" normalizeH="0" baseline="0" noProof="0">
                <a:ln>
                  <a:noFill/>
                </a:ln>
                <a:solidFill>
                  <a:srgbClr val="1B1464"/>
                </a:solidFill>
                <a:effectLst/>
                <a:uLnTx/>
                <a:uFillTx/>
                <a:latin typeface="Helvetica"/>
                <a:ea typeface="Open Sans"/>
                <a:cs typeface="Open Sans"/>
              </a:rPr>
              <a:t>All calculations </a:t>
            </a:r>
            <a:br>
              <a:rPr kumimoji="0" lang="en-US" sz="1600" b="1" i="0" u="none" strike="noStrike" kern="1200" cap="none" spc="0" normalizeH="0" baseline="0" noProof="0">
                <a:ln>
                  <a:noFill/>
                </a:ln>
                <a:solidFill>
                  <a:srgbClr val="1B1464"/>
                </a:solidFill>
                <a:effectLst/>
                <a:uLnTx/>
                <a:uFillTx/>
                <a:latin typeface="Helvetica"/>
                <a:ea typeface="Open Sans"/>
                <a:cs typeface="Open Sans"/>
              </a:rPr>
            </a:br>
            <a:r>
              <a:rPr kumimoji="0" lang="en-US" sz="1600" b="1" i="0" u="none" strike="noStrike" kern="1200" cap="none" spc="0" normalizeH="0" baseline="0" noProof="0">
                <a:ln>
                  <a:noFill/>
                </a:ln>
                <a:solidFill>
                  <a:srgbClr val="1B1464"/>
                </a:solidFill>
                <a:effectLst/>
                <a:uLnTx/>
                <a:uFillTx/>
                <a:latin typeface="Helvetica"/>
                <a:ea typeface="Open Sans"/>
                <a:cs typeface="Open Sans"/>
              </a:rPr>
              <a:t>of </a:t>
            </a:r>
            <a:r>
              <a:rPr kumimoji="0" lang="en-US" sz="1600" b="1" i="0" u="none" strike="noStrike" kern="1200" cap="none" spc="0" normalizeH="0" baseline="0" noProof="0">
                <a:ln>
                  <a:noFill/>
                </a:ln>
                <a:solidFill>
                  <a:srgbClr val="ED3C8D"/>
                </a:solidFill>
                <a:effectLst/>
                <a:uLnTx/>
                <a:uFillTx/>
                <a:latin typeface="Helvetica"/>
                <a:ea typeface="Open Sans"/>
                <a:cs typeface="Open Sans"/>
              </a:rPr>
              <a:t>video ad impressions </a:t>
            </a:r>
            <a:r>
              <a:rPr kumimoji="0" lang="en-US" sz="1600" b="1" i="0" u="none" strike="noStrike" kern="1200" cap="none" spc="0" normalizeH="0" baseline="0" noProof="0">
                <a:ln>
                  <a:noFill/>
                </a:ln>
                <a:solidFill>
                  <a:srgbClr val="1B1464"/>
                </a:solidFill>
                <a:effectLst/>
                <a:uLnTx/>
                <a:uFillTx/>
                <a:latin typeface="Helvetica"/>
                <a:ea typeface="Open Sans"/>
                <a:cs typeface="Open Sans"/>
              </a:rPr>
              <a:t>by media partner</a:t>
            </a:r>
            <a:endParaRPr kumimoji="0" lang="en-US" sz="1600" b="1" i="0" u="none" strike="noStrike" kern="1200" cap="none" spc="0" normalizeH="0" baseline="0" noProof="0">
              <a:ln>
                <a:noFill/>
              </a:ln>
              <a:solidFill>
                <a:srgbClr val="1F1A62"/>
              </a:solidFill>
              <a:effectLst/>
              <a:uLnTx/>
              <a:uFillTx/>
              <a:latin typeface="Helvetica"/>
              <a:ea typeface="Open Sans"/>
              <a:cs typeface="Open Sans"/>
            </a:endParaRPr>
          </a:p>
        </p:txBody>
      </p:sp>
      <p:sp>
        <p:nvSpPr>
          <p:cNvPr id="19" name="TextBox 18">
            <a:extLst>
              <a:ext uri="{FF2B5EF4-FFF2-40B4-BE49-F238E27FC236}">
                <a16:creationId xmlns:a16="http://schemas.microsoft.com/office/drawing/2014/main" id="{46D2F3C7-8CE2-52BA-3393-36E89619502C}"/>
              </a:ext>
            </a:extLst>
          </p:cNvPr>
          <p:cNvSpPr txBox="1"/>
          <p:nvPr/>
        </p:nvSpPr>
        <p:spPr>
          <a:xfrm>
            <a:off x="4986256" y="3729592"/>
            <a:ext cx="2212524" cy="1569660"/>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
                <a:srgbClr val="ED3C8D"/>
              </a:buClr>
              <a:buSzTx/>
              <a:buFontTx/>
              <a:buNone/>
              <a:tabLst/>
              <a:defRPr/>
            </a:pPr>
            <a:r>
              <a:rPr kumimoji="0" lang="en-US" sz="1600" b="1" i="0" u="none" strike="noStrike" kern="1200" cap="none" spc="0" normalizeH="0" baseline="0" noProof="0">
                <a:ln>
                  <a:noFill/>
                </a:ln>
                <a:solidFill>
                  <a:srgbClr val="1B1464"/>
                </a:solidFill>
                <a:effectLst/>
                <a:uLnTx/>
                <a:uFillTx/>
                <a:latin typeface="Helvetica"/>
                <a:ea typeface="Open Sans"/>
                <a:cs typeface="Open Sans"/>
              </a:rPr>
              <a:t>The granular details of </a:t>
            </a:r>
            <a:r>
              <a:rPr kumimoji="0" lang="en-US" sz="1600" b="1" i="0" u="none" strike="noStrike" kern="1200" cap="none" spc="0" normalizeH="0" baseline="0" noProof="0">
                <a:ln>
                  <a:noFill/>
                </a:ln>
                <a:solidFill>
                  <a:srgbClr val="ED3C8D"/>
                </a:solidFill>
                <a:effectLst/>
                <a:uLnTx/>
                <a:uFillTx/>
                <a:latin typeface="Helvetica"/>
                <a:ea typeface="Open Sans"/>
                <a:cs typeface="Open Sans"/>
              </a:rPr>
              <a:t>exact ad placements, by type and inventory source</a:t>
            </a:r>
            <a:r>
              <a:rPr kumimoji="0" lang="en-US" sz="1600" b="1" i="0" u="none" strike="noStrike" kern="1200" cap="none" spc="0" normalizeH="0" baseline="0" noProof="0">
                <a:ln>
                  <a:noFill/>
                </a:ln>
                <a:solidFill>
                  <a:srgbClr val="1B1464"/>
                </a:solidFill>
                <a:effectLst/>
                <a:uLnTx/>
                <a:uFillTx/>
                <a:latin typeface="Helvetica"/>
                <a:ea typeface="Open Sans"/>
                <a:cs typeface="Open Sans"/>
              </a:rPr>
              <a:t>, across each media partner</a:t>
            </a:r>
            <a:endParaRPr kumimoji="0" lang="en-US" sz="1600" b="1" i="0" u="sng" strike="noStrike" kern="1200" cap="none" spc="0" normalizeH="0" baseline="0" noProof="0">
              <a:ln>
                <a:noFill/>
              </a:ln>
              <a:solidFill>
                <a:srgbClr val="1F1A62"/>
              </a:solidFill>
              <a:effectLst/>
              <a:uLnTx/>
              <a:uFillTx/>
              <a:latin typeface="Helvetica"/>
              <a:ea typeface="Open Sans"/>
              <a:cs typeface="Open Sans"/>
            </a:endParaRPr>
          </a:p>
        </p:txBody>
      </p:sp>
      <p:sp>
        <p:nvSpPr>
          <p:cNvPr id="20" name="TextBox 19">
            <a:extLst>
              <a:ext uri="{FF2B5EF4-FFF2-40B4-BE49-F238E27FC236}">
                <a16:creationId xmlns:a16="http://schemas.microsoft.com/office/drawing/2014/main" id="{E3CFC5DD-5191-BFF3-7A7F-73CCEF6B0582}"/>
              </a:ext>
            </a:extLst>
          </p:cNvPr>
          <p:cNvSpPr txBox="1"/>
          <p:nvPr/>
        </p:nvSpPr>
        <p:spPr>
          <a:xfrm>
            <a:off x="7383630" y="3729592"/>
            <a:ext cx="2212527" cy="1815882"/>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
                <a:srgbClr val="ED3C8D"/>
              </a:buClr>
              <a:buSzTx/>
              <a:buFontTx/>
              <a:buNone/>
              <a:tabLst/>
              <a:defRPr/>
            </a:pPr>
            <a:r>
              <a:rPr kumimoji="0" lang="en-US" sz="1600" b="1" i="0" u="none" strike="noStrike" kern="1200" cap="none" spc="0" normalizeH="0" baseline="0" noProof="0">
                <a:ln>
                  <a:noFill/>
                </a:ln>
                <a:solidFill>
                  <a:srgbClr val="ED3C8D"/>
                </a:solidFill>
                <a:effectLst/>
                <a:uLnTx/>
                <a:uFillTx/>
                <a:latin typeface="Helvetica"/>
                <a:ea typeface="Open Sans"/>
                <a:cs typeface="Open Sans"/>
              </a:rPr>
              <a:t>The composition of ad placement types</a:t>
            </a:r>
            <a:r>
              <a:rPr kumimoji="0" lang="en-US" sz="1600" b="1" i="0" u="none" strike="noStrike" kern="1200" cap="none" spc="0" normalizeH="0" baseline="0" noProof="0">
                <a:ln>
                  <a:noFill/>
                </a:ln>
                <a:solidFill>
                  <a:srgbClr val="1B1464"/>
                </a:solidFill>
                <a:effectLst/>
                <a:uLnTx/>
                <a:uFillTx/>
                <a:latin typeface="Helvetica"/>
                <a:ea typeface="Open Sans"/>
                <a:cs typeface="Open Sans"/>
              </a:rPr>
              <a:t> </a:t>
            </a:r>
            <a:r>
              <a:rPr kumimoji="0" lang="en-US" sz="1600" b="1" i="0" u="none" strike="noStrike" kern="1200" cap="none" spc="0" normalizeH="0" baseline="0" noProof="0">
                <a:ln>
                  <a:noFill/>
                </a:ln>
                <a:solidFill>
                  <a:srgbClr val="ED3C8D"/>
                </a:solidFill>
                <a:effectLst/>
                <a:uLnTx/>
                <a:uFillTx/>
                <a:latin typeface="Helvetica"/>
                <a:ea typeface="Open Sans"/>
                <a:cs typeface="Open Sans"/>
              </a:rPr>
              <a:t>and inventory sources </a:t>
            </a:r>
            <a:r>
              <a:rPr kumimoji="0" lang="en-US" sz="1600" b="1" i="0" u="none" strike="noStrike" kern="1200" cap="none" spc="0" normalizeH="0" baseline="0" noProof="0">
                <a:ln>
                  <a:noFill/>
                </a:ln>
                <a:solidFill>
                  <a:srgbClr val="1B1464"/>
                </a:solidFill>
                <a:effectLst/>
                <a:uLnTx/>
                <a:uFillTx/>
                <a:latin typeface="Helvetica"/>
                <a:ea typeface="Open Sans"/>
                <a:cs typeface="Open Sans"/>
              </a:rPr>
              <a:t>in audience metrics such as reach calculations by media partner</a:t>
            </a:r>
            <a:endParaRPr kumimoji="0" lang="en-US" sz="1600" b="1" i="0" u="sng" strike="noStrike" kern="1200" cap="none" spc="0" normalizeH="0" baseline="0" noProof="0">
              <a:ln>
                <a:noFill/>
              </a:ln>
              <a:solidFill>
                <a:srgbClr val="1F1A62"/>
              </a:solidFill>
              <a:effectLst/>
              <a:uLnTx/>
              <a:uFillTx/>
              <a:latin typeface="Helvetica"/>
              <a:ea typeface="Open Sans"/>
              <a:cs typeface="Open Sans"/>
            </a:endParaRPr>
          </a:p>
        </p:txBody>
      </p:sp>
      <p:sp>
        <p:nvSpPr>
          <p:cNvPr id="21" name="TextBox 20">
            <a:extLst>
              <a:ext uri="{FF2B5EF4-FFF2-40B4-BE49-F238E27FC236}">
                <a16:creationId xmlns:a16="http://schemas.microsoft.com/office/drawing/2014/main" id="{31B7A67A-B8B5-7369-8685-0184264F20B5}"/>
              </a:ext>
            </a:extLst>
          </p:cNvPr>
          <p:cNvSpPr txBox="1"/>
          <p:nvPr/>
        </p:nvSpPr>
        <p:spPr>
          <a:xfrm>
            <a:off x="9781017" y="3729592"/>
            <a:ext cx="2212523" cy="1815882"/>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
                <a:srgbClr val="ED3C8D"/>
              </a:buClr>
              <a:buSzTx/>
              <a:buFontTx/>
              <a:buNone/>
              <a:tabLst/>
              <a:defRPr/>
            </a:pPr>
            <a:r>
              <a:rPr kumimoji="0" lang="en-US" sz="1600" b="1" i="0" u="none" strike="noStrike" kern="1200" cap="none" spc="0" normalizeH="0" baseline="0" noProof="0">
                <a:ln>
                  <a:noFill/>
                </a:ln>
                <a:solidFill>
                  <a:srgbClr val="1B1464"/>
                </a:solidFill>
                <a:effectLst/>
                <a:uLnTx/>
                <a:uFillTx/>
                <a:latin typeface="Helvetica"/>
                <a:ea typeface="Open Sans"/>
                <a:cs typeface="Open Sans"/>
              </a:rPr>
              <a:t>Have media partners bring in a </a:t>
            </a:r>
            <a:r>
              <a:rPr kumimoji="0" lang="en-US" sz="1600" b="1" i="0" u="none" strike="noStrike" kern="1200" cap="none" spc="0" normalizeH="0" baseline="0" noProof="0">
                <a:ln>
                  <a:noFill/>
                </a:ln>
                <a:solidFill>
                  <a:srgbClr val="ED3C8D"/>
                </a:solidFill>
                <a:effectLst/>
                <a:uLnTx/>
                <a:uFillTx/>
                <a:latin typeface="Helvetica"/>
                <a:ea typeface="Open Sans"/>
                <a:cs typeface="Open Sans"/>
              </a:rPr>
              <a:t>truly independent third party </a:t>
            </a:r>
            <a:r>
              <a:rPr kumimoji="0" lang="en-US" sz="1600" b="1" i="0" u="none" strike="noStrike" kern="1200" cap="none" spc="0" normalizeH="0" baseline="0" noProof="0">
                <a:ln>
                  <a:noFill/>
                </a:ln>
                <a:solidFill>
                  <a:srgbClr val="1B1464"/>
                </a:solidFill>
                <a:effectLst/>
                <a:uLnTx/>
                <a:uFillTx/>
                <a:latin typeface="Helvetica"/>
                <a:ea typeface="Open Sans"/>
                <a:cs typeface="Open Sans"/>
              </a:rPr>
              <a:t>to provide transparency on </a:t>
            </a:r>
            <a:br>
              <a:rPr kumimoji="0" lang="en-US" sz="1600" b="1" i="0" u="none" strike="noStrike" kern="1200" cap="none" spc="0" normalizeH="0" baseline="0" noProof="0">
                <a:ln>
                  <a:noFill/>
                </a:ln>
                <a:solidFill>
                  <a:srgbClr val="1B1464"/>
                </a:solidFill>
                <a:effectLst/>
                <a:uLnTx/>
                <a:uFillTx/>
                <a:latin typeface="Helvetica"/>
                <a:ea typeface="Open Sans"/>
                <a:cs typeface="Open Sans"/>
              </a:rPr>
            </a:br>
            <a:r>
              <a:rPr kumimoji="0" lang="en-US" sz="1600" b="1" i="0" u="none" strike="noStrike" kern="1200" cap="none" spc="0" normalizeH="0" baseline="0" noProof="0">
                <a:ln>
                  <a:noFill/>
                </a:ln>
                <a:solidFill>
                  <a:srgbClr val="1B1464"/>
                </a:solidFill>
                <a:effectLst/>
                <a:uLnTx/>
                <a:uFillTx/>
                <a:latin typeface="Helvetica"/>
                <a:ea typeface="Open Sans"/>
                <a:cs typeface="Open Sans"/>
              </a:rPr>
              <a:t>a now-permanent basis </a:t>
            </a:r>
            <a:endParaRPr kumimoji="0" lang="en-US" sz="1600" b="1" i="0" u="sng" strike="noStrike" kern="1200" cap="none" spc="0" normalizeH="0" baseline="0" noProof="0">
              <a:ln>
                <a:noFill/>
              </a:ln>
              <a:solidFill>
                <a:srgbClr val="1F1A62"/>
              </a:solidFill>
              <a:effectLst/>
              <a:uLnTx/>
              <a:uFillTx/>
              <a:latin typeface="Helvetica"/>
              <a:ea typeface="Open Sans"/>
              <a:cs typeface="Open Sans"/>
            </a:endParaRPr>
          </a:p>
        </p:txBody>
      </p:sp>
      <p:pic>
        <p:nvPicPr>
          <p:cNvPr id="3" name="Picture 2">
            <a:extLst>
              <a:ext uri="{FF2B5EF4-FFF2-40B4-BE49-F238E27FC236}">
                <a16:creationId xmlns:a16="http://schemas.microsoft.com/office/drawing/2014/main" id="{7712E213-C1A3-EEAE-4255-3A0ADC46469E}"/>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172" b="98047" l="3125" r="97852">
                        <a14:foregroundMark x1="93359" y1="98242" x2="93359" y2="98242"/>
                        <a14:foregroundMark x1="97852" y1="91602" x2="97852" y2="91602"/>
                        <a14:foregroundMark x1="49414" y1="55078" x2="49414" y2="55078"/>
                        <a14:foregroundMark x1="5078" y1="44922" x2="5078" y2="44922"/>
                        <a14:foregroundMark x1="3320" y1="36719" x2="3320" y2="36719"/>
                        <a14:foregroundMark x1="34180" y1="1172" x2="34180" y2="1172"/>
                        <a14:foregroundMark x1="23047" y1="22070" x2="23047" y2="22070"/>
                        <a14:foregroundMark x1="17383" y1="37891" x2="17383" y2="37891"/>
                      </a14:backgroundRemoval>
                    </a14:imgEffect>
                  </a14:imgLayer>
                </a14:imgProps>
              </a:ext>
              <a:ext uri="{28A0092B-C50C-407E-A947-70E740481C1C}">
                <a14:useLocalDpi xmlns:a14="http://schemas.microsoft.com/office/drawing/2010/main"/>
              </a:ext>
            </a:extLst>
          </a:blip>
          <a:stretch>
            <a:fillRect/>
          </a:stretch>
        </p:blipFill>
        <p:spPr>
          <a:xfrm>
            <a:off x="736649" y="2611650"/>
            <a:ext cx="975360" cy="975360"/>
          </a:xfrm>
          <a:prstGeom prst="rect">
            <a:avLst/>
          </a:prstGeom>
        </p:spPr>
      </p:pic>
      <p:pic>
        <p:nvPicPr>
          <p:cNvPr id="4" name="Graphic 3" descr="Clipboard Checked with solid fill">
            <a:extLst>
              <a:ext uri="{FF2B5EF4-FFF2-40B4-BE49-F238E27FC236}">
                <a16:creationId xmlns:a16="http://schemas.microsoft.com/office/drawing/2014/main" id="{9D7C0079-43FD-CD36-3597-5CF755ECC2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06440" y="2514114"/>
            <a:ext cx="1170432" cy="1170432"/>
          </a:xfrm>
          <a:prstGeom prst="rect">
            <a:avLst/>
          </a:prstGeom>
        </p:spPr>
      </p:pic>
      <p:pic>
        <p:nvPicPr>
          <p:cNvPr id="5" name="Graphic 4" descr="Statistics with solid fill">
            <a:extLst>
              <a:ext uri="{FF2B5EF4-FFF2-40B4-BE49-F238E27FC236}">
                <a16:creationId xmlns:a16="http://schemas.microsoft.com/office/drawing/2014/main" id="{078134D2-D6FF-235B-6E6F-AF871A79CC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03820" y="2515060"/>
            <a:ext cx="1170432" cy="1170432"/>
          </a:xfrm>
          <a:prstGeom prst="rect">
            <a:avLst/>
          </a:prstGeom>
        </p:spPr>
      </p:pic>
      <p:pic>
        <p:nvPicPr>
          <p:cNvPr id="10" name="Graphic 9" descr="Lights On with solid fill">
            <a:extLst>
              <a:ext uri="{FF2B5EF4-FFF2-40B4-BE49-F238E27FC236}">
                <a16:creationId xmlns:a16="http://schemas.microsoft.com/office/drawing/2014/main" id="{5BC8C18B-BBAC-FC9B-3B58-3A5B46CF782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01197" y="2514114"/>
            <a:ext cx="1170432" cy="1170432"/>
          </a:xfrm>
          <a:prstGeom prst="rect">
            <a:avLst/>
          </a:prstGeom>
        </p:spPr>
      </p:pic>
      <p:pic>
        <p:nvPicPr>
          <p:cNvPr id="16" name="Picture 15">
            <a:extLst>
              <a:ext uri="{FF2B5EF4-FFF2-40B4-BE49-F238E27FC236}">
                <a16:creationId xmlns:a16="http://schemas.microsoft.com/office/drawing/2014/main" id="{2F07B6A6-46EC-CC3D-4CA0-C6182D62EAE6}"/>
              </a:ext>
            </a:extLst>
          </p:cNvPr>
          <p:cNvPicPr>
            <a:picLocks noChangeAspect="1"/>
          </p:cNvPicPr>
          <p:nvPr/>
        </p:nvPicPr>
        <p:blipFill>
          <a:blip r:embed="rId11" cstate="hqprint">
            <a:extLst>
              <a:ext uri="{BEBA8EAE-BF5A-486C-A8C5-ECC9F3942E4B}">
                <a14:imgProps xmlns:a14="http://schemas.microsoft.com/office/drawing/2010/main">
                  <a14:imgLayer r:embed="rId12">
                    <a14:imgEffect>
                      <a14:backgroundRemoval t="4297" b="97852" l="9961" r="89844">
                        <a14:foregroundMark x1="27539" y1="23438" x2="27539" y2="23438"/>
                        <a14:foregroundMark x1="46680" y1="20117" x2="46680" y2="20117"/>
                        <a14:foregroundMark x1="49219" y1="4492" x2="49219" y2="4492"/>
                        <a14:foregroundMark x1="70508" y1="27734" x2="70508" y2="27734"/>
                        <a14:foregroundMark x1="50000" y1="58594" x2="50000" y2="58594"/>
                        <a14:foregroundMark x1="60742" y1="97656" x2="60742" y2="97656"/>
                        <a14:foregroundMark x1="40039" y1="97852" x2="40039" y2="97852"/>
                      </a14:backgroundRemoval>
                    </a14:imgEffect>
                  </a14:imgLayer>
                </a14:imgProps>
              </a:ext>
              <a:ext uri="{28A0092B-C50C-407E-A947-70E740481C1C}">
                <a14:useLocalDpi xmlns:a14="http://schemas.microsoft.com/office/drawing/2010/main"/>
              </a:ext>
            </a:extLst>
          </a:blip>
          <a:stretch>
            <a:fillRect/>
          </a:stretch>
        </p:blipFill>
        <p:spPr>
          <a:xfrm>
            <a:off x="10304661" y="2514180"/>
            <a:ext cx="1172192" cy="1172192"/>
          </a:xfrm>
          <a:prstGeom prst="rect">
            <a:avLst/>
          </a:prstGeom>
        </p:spPr>
      </p:pic>
      <p:sp>
        <p:nvSpPr>
          <p:cNvPr id="13" name="Rectangle 12">
            <a:extLst>
              <a:ext uri="{FF2B5EF4-FFF2-40B4-BE49-F238E27FC236}">
                <a16:creationId xmlns:a16="http://schemas.microsoft.com/office/drawing/2014/main" id="{5F7D43B6-182E-ED39-BBC8-BD25524DBEE4}"/>
              </a:ext>
            </a:extLst>
          </p:cNvPr>
          <p:cNvSpPr/>
          <p:nvPr/>
        </p:nvSpPr>
        <p:spPr>
          <a:xfrm>
            <a:off x="191495" y="1950945"/>
            <a:ext cx="9404661" cy="411884"/>
          </a:xfrm>
          <a:prstGeom prst="rect">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Complete transparency on…</a:t>
            </a:r>
          </a:p>
        </p:txBody>
      </p:sp>
      <p:sp>
        <p:nvSpPr>
          <p:cNvPr id="22" name="Rectangle 21">
            <a:extLst>
              <a:ext uri="{FF2B5EF4-FFF2-40B4-BE49-F238E27FC236}">
                <a16:creationId xmlns:a16="http://schemas.microsoft.com/office/drawing/2014/main" id="{F91A9651-E7BC-EB55-2D43-D48B73A7AACB}"/>
              </a:ext>
            </a:extLst>
          </p:cNvPr>
          <p:cNvSpPr/>
          <p:nvPr/>
        </p:nvSpPr>
        <p:spPr>
          <a:xfrm>
            <a:off x="9781014" y="1950945"/>
            <a:ext cx="2212524" cy="411884"/>
          </a:xfrm>
          <a:prstGeom prst="rect">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True verification</a:t>
            </a:r>
          </a:p>
        </p:txBody>
      </p:sp>
      <p:sp>
        <p:nvSpPr>
          <p:cNvPr id="24" name="Rectangle 23">
            <a:extLst>
              <a:ext uri="{FF2B5EF4-FFF2-40B4-BE49-F238E27FC236}">
                <a16:creationId xmlns:a16="http://schemas.microsoft.com/office/drawing/2014/main" id="{6A090477-8780-9F2A-CCBB-010663E6C6DC}"/>
              </a:ext>
            </a:extLst>
          </p:cNvPr>
          <p:cNvSpPr/>
          <p:nvPr/>
        </p:nvSpPr>
        <p:spPr>
          <a:xfrm>
            <a:off x="-1" y="0"/>
            <a:ext cx="3852154" cy="322525"/>
          </a:xfrm>
          <a:prstGeom prst="rect">
            <a:avLst/>
          </a:prstGeom>
          <a:solidFill>
            <a:srgbClr val="ED3C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What It Means</a:t>
            </a: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Transparent Ad Placements</a:t>
            </a:r>
          </a:p>
        </p:txBody>
      </p:sp>
      <p:sp>
        <p:nvSpPr>
          <p:cNvPr id="27" name="Rectangle 26">
            <a:extLst>
              <a:ext uri="{FF2B5EF4-FFF2-40B4-BE49-F238E27FC236}">
                <a16:creationId xmlns:a16="http://schemas.microsoft.com/office/drawing/2014/main" id="{BF18D1B5-4E0F-5EC6-752C-005C5AA0C9FA}"/>
              </a:ext>
            </a:extLst>
          </p:cNvPr>
          <p:cNvSpPr/>
          <p:nvPr/>
        </p:nvSpPr>
        <p:spPr>
          <a:xfrm>
            <a:off x="178377" y="416674"/>
            <a:ext cx="1201362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Transparency ensures visibility into ad placements </a:t>
            </a:r>
            <a:r>
              <a:rPr lang="en-US" sz="2600" b="1">
                <a:solidFill>
                  <a:srgbClr val="1B1464"/>
                </a:solidFill>
                <a:latin typeface="Helvetica" panose="020B0604020202020204" pitchFamily="34" charset="0"/>
                <a:cs typeface="Helvetica" panose="020B0604020202020204" pitchFamily="34" charset="0"/>
              </a:rPr>
              <a:t>and the quality of data used to inform and measure campaign success</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23" name="TextBox 22">
            <a:extLst>
              <a:ext uri="{FF2B5EF4-FFF2-40B4-BE49-F238E27FC236}">
                <a16:creationId xmlns:a16="http://schemas.microsoft.com/office/drawing/2014/main" id="{6D0FE31A-8D47-7F82-6EC4-C36FE376F0FC}"/>
              </a:ext>
            </a:extLst>
          </p:cNvPr>
          <p:cNvSpPr txBox="1"/>
          <p:nvPr/>
        </p:nvSpPr>
        <p:spPr>
          <a:xfrm>
            <a:off x="486342" y="6299392"/>
            <a:ext cx="1164862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Download VAB’s </a:t>
            </a:r>
            <a:r>
              <a:rPr kumimoji="0" lang="en-US" sz="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hlinkClick r:id="rId13">
                  <a:extLst>
                    <a:ext uri="{A12FA001-AC4F-418D-AE19-62706E023703}">
                      <ahyp:hlinkClr xmlns:ahyp="http://schemas.microsoft.com/office/drawing/2018/hyperlinkcolor" val="tx"/>
                    </a:ext>
                  </a:extLst>
                </a:hlinkClick>
              </a:rPr>
              <a:t>‘</a:t>
            </a:r>
            <a:r>
              <a:rPr kumimoji="0" lang="en-US" sz="800" b="1"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hlinkClick r:id="rId13">
                  <a:extLst>
                    <a:ext uri="{A12FA001-AC4F-418D-AE19-62706E023703}">
                      <ahyp:hlinkClr xmlns:ahyp="http://schemas.microsoft.com/office/drawing/2018/hyperlinkcolor" val="tx"/>
                    </a:ext>
                  </a:extLst>
                </a:hlinkClick>
              </a:rPr>
              <a:t>Hidden Costs’</a:t>
            </a:r>
            <a:r>
              <a:rPr kumimoji="0" lang="en-US" sz="800" b="0"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to learn more. </a:t>
            </a:r>
          </a:p>
        </p:txBody>
      </p:sp>
      <p:sp>
        <p:nvSpPr>
          <p:cNvPr id="25" name="Rectangle 24">
            <a:extLst>
              <a:ext uri="{FF2B5EF4-FFF2-40B4-BE49-F238E27FC236}">
                <a16:creationId xmlns:a16="http://schemas.microsoft.com/office/drawing/2014/main" id="{E32A87FE-4A28-3BF4-A7FF-6981B75417DF}"/>
              </a:ext>
            </a:extLst>
          </p:cNvPr>
          <p:cNvSpPr/>
          <p:nvPr/>
        </p:nvSpPr>
        <p:spPr>
          <a:xfrm>
            <a:off x="318788" y="1459438"/>
            <a:ext cx="11554424" cy="27699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14"/>
              </a:buBlip>
              <a:tabLst/>
              <a:defRPr/>
            </a:pPr>
            <a:r>
              <a:rPr kumimoji="0" lang="en-US" sz="1200" b="0" i="0" u="none" strike="noStrike" kern="1200" cap="none" spc="0" normalizeH="0" baseline="0" noProof="0">
                <a:ln>
                  <a:noFill/>
                </a:ln>
                <a:solidFill>
                  <a:srgbClr val="1B1464"/>
                </a:solidFill>
                <a:effectLst/>
                <a:uLnTx/>
                <a:uFillTx/>
                <a:latin typeface="Helvetica" pitchFamily="2" charset="0"/>
                <a:ea typeface="+mn-ea"/>
                <a:cs typeface="+mn-cs"/>
              </a:rPr>
              <a:t>Transparency refers to the amount of information shared throughout the campaign lifecycle, enabling clear communication between the sell-side and the buy-side. </a:t>
            </a:r>
          </a:p>
        </p:txBody>
      </p:sp>
      <p:pic>
        <p:nvPicPr>
          <p:cNvPr id="26" name="Picture 25">
            <a:extLst>
              <a:ext uri="{FF2B5EF4-FFF2-40B4-BE49-F238E27FC236}">
                <a16:creationId xmlns:a16="http://schemas.microsoft.com/office/drawing/2014/main" id="{D1B4D5A9-E80D-A023-DAAB-5CD8BDE23049}"/>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8" name="Slide Number Placeholder 5">
            <a:extLst>
              <a:ext uri="{FF2B5EF4-FFF2-40B4-BE49-F238E27FC236}">
                <a16:creationId xmlns:a16="http://schemas.microsoft.com/office/drawing/2014/main" id="{7C9AFA58-D8C8-089E-39FD-A8726FE3C11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9" name="Rectangle 28">
            <a:extLst>
              <a:ext uri="{FF2B5EF4-FFF2-40B4-BE49-F238E27FC236}">
                <a16:creationId xmlns:a16="http://schemas.microsoft.com/office/drawing/2014/main" id="{009136C6-F3F3-2744-30E4-DC562702707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963903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6783D0-0E69-D2A3-3164-4ECB4B9F3F4D}"/>
              </a:ext>
            </a:extLst>
          </p:cNvPr>
          <p:cNvSpPr txBox="1"/>
          <p:nvPr/>
        </p:nvSpPr>
        <p:spPr>
          <a:xfrm>
            <a:off x="80378" y="1774424"/>
            <a:ext cx="1203124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1"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Examples </a:t>
            </a:r>
            <a:r>
              <a:rPr lang="en-US" b="1" u="sng">
                <a:solidFill>
                  <a:srgbClr val="1F1A62"/>
                </a:solidFill>
                <a:latin typeface="Helvetica" panose="020B0604020202020204" pitchFamily="34" charset="0"/>
                <a:cs typeface="Helvetica" panose="020B0604020202020204" pitchFamily="34" charset="0"/>
              </a:rPr>
              <a:t>o</a:t>
            </a:r>
            <a:r>
              <a:rPr kumimoji="0" lang="en-US"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f Ads Running in Subpar Placements</a:t>
            </a:r>
          </a:p>
        </p:txBody>
      </p:sp>
      <p:sp>
        <p:nvSpPr>
          <p:cNvPr id="3" name="Rectangle 2">
            <a:extLst>
              <a:ext uri="{FF2B5EF4-FFF2-40B4-BE49-F238E27FC236}">
                <a16:creationId xmlns:a16="http://schemas.microsoft.com/office/drawing/2014/main" id="{4114CD8E-C33D-2754-4B57-763FED5B2E84}"/>
              </a:ext>
            </a:extLst>
          </p:cNvPr>
          <p:cNvSpPr/>
          <p:nvPr/>
        </p:nvSpPr>
        <p:spPr>
          <a:xfrm>
            <a:off x="2558147" y="2355798"/>
            <a:ext cx="2267107" cy="1798320"/>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3042CDE-3F4A-8D5A-402C-29B3ED17F44D}"/>
              </a:ext>
            </a:extLst>
          </p:cNvPr>
          <p:cNvSpPr txBox="1"/>
          <p:nvPr/>
        </p:nvSpPr>
        <p:spPr>
          <a:xfrm>
            <a:off x="2710246" y="3280525"/>
            <a:ext cx="1962908" cy="589774"/>
          </a:xfrm>
          <a:prstGeom prst="rect">
            <a:avLst/>
          </a:prstGeom>
          <a:noFill/>
        </p:spPr>
        <p:txBody>
          <a:bodyPr wrap="square">
            <a:spAutoFit/>
          </a:bodyPr>
          <a:lstStyle>
            <a:defPPr>
              <a:defRPr lang="en-US"/>
            </a:defPPr>
            <a:lvl1pPr marR="0" lvl="0" algn="ctr">
              <a:lnSpc>
                <a:spcPct val="105000"/>
              </a:lnSpc>
              <a:spcBef>
                <a:spcPts val="0"/>
              </a:spcBef>
              <a:spcAft>
                <a:spcPts val="800"/>
              </a:spcAft>
              <a:defRPr sz="1600">
                <a:solidFill>
                  <a:srgbClr val="002060"/>
                </a:solidFill>
                <a:effectLst/>
                <a:latin typeface="Helvetica" panose="020B0403020202020204" pitchFamily="34" charset="0"/>
                <a:ea typeface="Calibri" panose="020F0502020204030204" pitchFamily="34" charset="0"/>
                <a:cs typeface="Helvetica" panose="020B0403020202020204" pitchFamily="34" charset="0"/>
              </a:defRPr>
            </a:lvl1pP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002060"/>
                </a:solidFill>
                <a:effectLst/>
                <a:uLnTx/>
                <a:uFillTx/>
                <a:latin typeface="Helvetica" panose="020B0403020202020204" pitchFamily="34" charset="0"/>
              </a:rPr>
              <a:t>In a fully muted video player</a:t>
            </a:r>
          </a:p>
        </p:txBody>
      </p:sp>
      <p:pic>
        <p:nvPicPr>
          <p:cNvPr id="6" name="Picture 5" descr="A pink sign with a black background&#10;&#10;Description automatically generated">
            <a:extLst>
              <a:ext uri="{FF2B5EF4-FFF2-40B4-BE49-F238E27FC236}">
                <a16:creationId xmlns:a16="http://schemas.microsoft.com/office/drawing/2014/main" id="{03BED484-4BE6-A7B1-C1CA-D14D6933AD5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29248" y="2487976"/>
            <a:ext cx="724905" cy="724905"/>
          </a:xfrm>
          <a:prstGeom prst="rect">
            <a:avLst/>
          </a:prstGeom>
        </p:spPr>
      </p:pic>
      <p:sp>
        <p:nvSpPr>
          <p:cNvPr id="7" name="Rectangle 6">
            <a:extLst>
              <a:ext uri="{FF2B5EF4-FFF2-40B4-BE49-F238E27FC236}">
                <a16:creationId xmlns:a16="http://schemas.microsoft.com/office/drawing/2014/main" id="{9E182331-DA4B-28F6-52D2-170F8F762900}"/>
              </a:ext>
            </a:extLst>
          </p:cNvPr>
          <p:cNvSpPr/>
          <p:nvPr/>
        </p:nvSpPr>
        <p:spPr>
          <a:xfrm>
            <a:off x="9771047" y="2355798"/>
            <a:ext cx="2267107" cy="1798320"/>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DA4C4D4-13BF-D46C-BB0A-750FC9912596}"/>
              </a:ext>
            </a:extLst>
          </p:cNvPr>
          <p:cNvSpPr txBox="1"/>
          <p:nvPr/>
        </p:nvSpPr>
        <p:spPr>
          <a:xfrm>
            <a:off x="9687808" y="3280525"/>
            <a:ext cx="2458254" cy="591444"/>
          </a:xfrm>
          <a:prstGeom prst="rect">
            <a:avLst/>
          </a:prstGeom>
          <a:noFill/>
        </p:spPr>
        <p:txBody>
          <a:bodyPr wrap="square">
            <a:spAutoFit/>
          </a:bodyPr>
          <a:lstStyle>
            <a:defPPr>
              <a:defRPr lang="en-US"/>
            </a:defPPr>
            <a:lvl1pPr marR="0" lvl="0" algn="ctr">
              <a:lnSpc>
                <a:spcPct val="105000"/>
              </a:lnSpc>
              <a:spcBef>
                <a:spcPts val="0"/>
              </a:spcBef>
              <a:spcAft>
                <a:spcPts val="800"/>
              </a:spcAft>
              <a:defRPr sz="1600">
                <a:solidFill>
                  <a:srgbClr val="002060"/>
                </a:solidFill>
                <a:effectLst/>
                <a:latin typeface="Helvetica" panose="020B0403020202020204" pitchFamily="34" charset="0"/>
                <a:ea typeface="Calibri" panose="020F0502020204030204" pitchFamily="34" charset="0"/>
                <a:cs typeface="Helvetica" panose="020B0403020202020204" pitchFamily="34" charset="0"/>
              </a:defRPr>
            </a:lvl1pP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002060"/>
                </a:solidFill>
                <a:effectLst/>
                <a:uLnTx/>
                <a:uFillTx/>
                <a:latin typeface="Helvetica" panose="020B0403020202020204" pitchFamily="34" charset="0"/>
              </a:rPr>
              <a:t>Ad plays continuously on a loop</a:t>
            </a:r>
          </a:p>
        </p:txBody>
      </p:sp>
      <p:pic>
        <p:nvPicPr>
          <p:cNvPr id="9" name="Picture 8" descr="A pink arrows in a circle&#10;&#10;Description automatically generated">
            <a:extLst>
              <a:ext uri="{FF2B5EF4-FFF2-40B4-BE49-F238E27FC236}">
                <a16:creationId xmlns:a16="http://schemas.microsoft.com/office/drawing/2014/main" id="{5304E686-CE20-72F0-844B-FA3C3B31F1E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542148" y="2487976"/>
            <a:ext cx="724905" cy="724905"/>
          </a:xfrm>
          <a:prstGeom prst="rect">
            <a:avLst/>
          </a:prstGeom>
        </p:spPr>
      </p:pic>
      <p:sp>
        <p:nvSpPr>
          <p:cNvPr id="10" name="Rectangle 9">
            <a:extLst>
              <a:ext uri="{FF2B5EF4-FFF2-40B4-BE49-F238E27FC236}">
                <a16:creationId xmlns:a16="http://schemas.microsoft.com/office/drawing/2014/main" id="{05BEB996-CA8B-209D-5060-EA414CDF3FC4}"/>
              </a:ext>
            </a:extLst>
          </p:cNvPr>
          <p:cNvSpPr/>
          <p:nvPr/>
        </p:nvSpPr>
        <p:spPr>
          <a:xfrm>
            <a:off x="153847" y="2355798"/>
            <a:ext cx="2267107" cy="1798320"/>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1137A54-3EE3-BB77-36DA-FF75AB7EC813}"/>
              </a:ext>
            </a:extLst>
          </p:cNvPr>
          <p:cNvSpPr txBox="1"/>
          <p:nvPr/>
        </p:nvSpPr>
        <p:spPr>
          <a:xfrm>
            <a:off x="350579" y="3280525"/>
            <a:ext cx="1873643" cy="594843"/>
          </a:xfrm>
          <a:prstGeom prst="rect">
            <a:avLst/>
          </a:prstGeom>
          <a:noFill/>
        </p:spPr>
        <p:txBody>
          <a:bodyPr wrap="square">
            <a:spAutoFit/>
          </a:bodyP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002060"/>
                </a:solidFill>
                <a:effectLst/>
                <a:uLnTx/>
                <a:uFillTx/>
                <a:latin typeface="Helvetica" panose="020B0403020202020204" pitchFamily="34" charset="0"/>
                <a:ea typeface="Calibri" panose="020F0502020204030204" pitchFamily="34" charset="0"/>
                <a:cs typeface="Helvetica" panose="020B0403020202020204" pitchFamily="34" charset="0"/>
              </a:rPr>
              <a:t>In a small corner or side of a page</a:t>
            </a:r>
            <a:endParaRPr kumimoji="0" lang="en-US" sz="1600" b="1" i="0" u="none" strike="noStrike" kern="1200" cap="none" spc="0" normalizeH="0" baseline="0" noProof="0">
              <a:ln>
                <a:noFill/>
              </a:ln>
              <a:solidFill>
                <a:prstClr val="black"/>
              </a:solidFill>
              <a:effectLst/>
              <a:uLnTx/>
              <a:uFillTx/>
              <a:latin typeface="Helvetica" panose="020B0403020202020204" pitchFamily="34" charset="0"/>
              <a:ea typeface="Calibri" panose="020F0502020204030204" pitchFamily="34" charset="0"/>
              <a:cs typeface="Times New Roman" panose="02020603050405020304" pitchFamily="18" charset="0"/>
            </a:endParaRPr>
          </a:p>
        </p:txBody>
      </p:sp>
      <p:pic>
        <p:nvPicPr>
          <p:cNvPr id="12" name="Picture 11" descr="A black and pink square with a arrow pointing up&#10;&#10;Description automatically generated">
            <a:extLst>
              <a:ext uri="{FF2B5EF4-FFF2-40B4-BE49-F238E27FC236}">
                <a16:creationId xmlns:a16="http://schemas.microsoft.com/office/drawing/2014/main" id="{E89BB966-DE77-13D5-3EAE-B7B2BB8ABB7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87853" y="2550881"/>
            <a:ext cx="599095" cy="599095"/>
          </a:xfrm>
          <a:prstGeom prst="rect">
            <a:avLst/>
          </a:prstGeom>
        </p:spPr>
      </p:pic>
      <p:sp>
        <p:nvSpPr>
          <p:cNvPr id="13" name="Rectangle 12">
            <a:extLst>
              <a:ext uri="{FF2B5EF4-FFF2-40B4-BE49-F238E27FC236}">
                <a16:creationId xmlns:a16="http://schemas.microsoft.com/office/drawing/2014/main" id="{C64DA33A-7F08-594C-3B52-4AFB8DDAF788}"/>
              </a:ext>
            </a:extLst>
          </p:cNvPr>
          <p:cNvSpPr/>
          <p:nvPr/>
        </p:nvSpPr>
        <p:spPr>
          <a:xfrm>
            <a:off x="4962447" y="2355798"/>
            <a:ext cx="2267107" cy="1798320"/>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1CECAB6D-24D3-EF1A-4E1C-A071F1A58F53}"/>
              </a:ext>
            </a:extLst>
          </p:cNvPr>
          <p:cNvSpPr txBox="1"/>
          <p:nvPr/>
        </p:nvSpPr>
        <p:spPr>
          <a:xfrm>
            <a:off x="4962447" y="3280525"/>
            <a:ext cx="2267107" cy="853375"/>
          </a:xfrm>
          <a:prstGeom prst="rect">
            <a:avLst/>
          </a:prstGeom>
          <a:noFill/>
        </p:spPr>
        <p:txBody>
          <a:bodyPr wrap="square">
            <a:spAutoFit/>
          </a:bodyPr>
          <a:lstStyle>
            <a:defPPr>
              <a:defRPr lang="en-US"/>
            </a:defPPr>
            <a:lvl1pPr marR="0" lvl="0" algn="ctr">
              <a:lnSpc>
                <a:spcPct val="105000"/>
              </a:lnSpc>
              <a:spcBef>
                <a:spcPts val="0"/>
              </a:spcBef>
              <a:spcAft>
                <a:spcPts val="800"/>
              </a:spcAft>
              <a:defRPr sz="1600">
                <a:solidFill>
                  <a:srgbClr val="002060"/>
                </a:solidFill>
                <a:effectLst/>
                <a:latin typeface="Helvetica" panose="020B0403020202020204" pitchFamily="34" charset="0"/>
                <a:ea typeface="Calibri" panose="020F0502020204030204" pitchFamily="34" charset="0"/>
                <a:cs typeface="Helvetica" panose="020B0403020202020204" pitchFamily="34" charset="0"/>
              </a:defRPr>
            </a:lvl1pP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002060"/>
                </a:solidFill>
                <a:effectLst/>
                <a:uLnTx/>
                <a:uFillTx/>
                <a:latin typeface="Helvetica" panose="020B0403020202020204" pitchFamily="34" charset="0"/>
              </a:rPr>
              <a:t>With little to no video content between consecutive ads</a:t>
            </a:r>
          </a:p>
        </p:txBody>
      </p:sp>
      <p:pic>
        <p:nvPicPr>
          <p:cNvPr id="15" name="Picture 14" descr="A pink logo with a megaphone&#10;&#10;Description automatically generated">
            <a:extLst>
              <a:ext uri="{FF2B5EF4-FFF2-40B4-BE49-F238E27FC236}">
                <a16:creationId xmlns:a16="http://schemas.microsoft.com/office/drawing/2014/main" id="{965F2FC3-6AD8-930A-C643-28D48F6C464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57487" y="2411915"/>
            <a:ext cx="877026" cy="877026"/>
          </a:xfrm>
          <a:prstGeom prst="rect">
            <a:avLst/>
          </a:prstGeom>
        </p:spPr>
      </p:pic>
      <p:sp>
        <p:nvSpPr>
          <p:cNvPr id="16" name="Rectangle 15">
            <a:extLst>
              <a:ext uri="{FF2B5EF4-FFF2-40B4-BE49-F238E27FC236}">
                <a16:creationId xmlns:a16="http://schemas.microsoft.com/office/drawing/2014/main" id="{4D37DF91-4E9A-A768-AFFD-CEAB0E8BA3BD}"/>
              </a:ext>
            </a:extLst>
          </p:cNvPr>
          <p:cNvSpPr/>
          <p:nvPr/>
        </p:nvSpPr>
        <p:spPr>
          <a:xfrm>
            <a:off x="7366747" y="2355798"/>
            <a:ext cx="2267107" cy="1798320"/>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A068EF4-2F52-FF3C-31C8-37E37849CBC8}"/>
              </a:ext>
            </a:extLst>
          </p:cNvPr>
          <p:cNvSpPr txBox="1"/>
          <p:nvPr/>
        </p:nvSpPr>
        <p:spPr>
          <a:xfrm>
            <a:off x="7420701" y="3280525"/>
            <a:ext cx="2159199" cy="853375"/>
          </a:xfrm>
          <a:prstGeom prst="rect">
            <a:avLst/>
          </a:prstGeom>
          <a:noFill/>
        </p:spPr>
        <p:txBody>
          <a:bodyPr wrap="square">
            <a:spAutoFit/>
          </a:bodyPr>
          <a:lstStyle>
            <a:defPPr>
              <a:defRPr lang="en-US"/>
            </a:defPPr>
            <a:lvl1pPr marR="0" lvl="0" algn="ctr">
              <a:lnSpc>
                <a:spcPct val="105000"/>
              </a:lnSpc>
              <a:spcBef>
                <a:spcPts val="0"/>
              </a:spcBef>
              <a:spcAft>
                <a:spcPts val="800"/>
              </a:spcAft>
              <a:defRPr sz="1600">
                <a:solidFill>
                  <a:srgbClr val="002060"/>
                </a:solidFill>
                <a:effectLst/>
                <a:latin typeface="Helvetica" panose="020B0403020202020204" pitchFamily="34" charset="0"/>
                <a:ea typeface="Calibri" panose="020F0502020204030204" pitchFamily="34" charset="0"/>
                <a:cs typeface="Helvetica" panose="020B0403020202020204" pitchFamily="34" charset="0"/>
              </a:defRPr>
            </a:lvl1pP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002060"/>
                </a:solidFill>
                <a:effectLst/>
                <a:uLnTx/>
                <a:uFillTx/>
                <a:latin typeface="Helvetica" panose="020B0403020202020204" pitchFamily="34" charset="0"/>
              </a:rPr>
              <a:t>‘Auto-plays’ without any user interaction or initiation</a:t>
            </a:r>
          </a:p>
        </p:txBody>
      </p:sp>
      <p:pic>
        <p:nvPicPr>
          <p:cNvPr id="18" name="Picture 17" descr="A pink arrow on a black background&#10;&#10;Description automatically generated">
            <a:extLst>
              <a:ext uri="{FF2B5EF4-FFF2-40B4-BE49-F238E27FC236}">
                <a16:creationId xmlns:a16="http://schemas.microsoft.com/office/drawing/2014/main" id="{07221762-75FD-4F7F-8732-5C14C170682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137848" y="2487976"/>
            <a:ext cx="724905" cy="724905"/>
          </a:xfrm>
          <a:prstGeom prst="rect">
            <a:avLst/>
          </a:prstGeom>
        </p:spPr>
      </p:pic>
      <p:sp>
        <p:nvSpPr>
          <p:cNvPr id="19" name="Rectangle 18">
            <a:extLst>
              <a:ext uri="{FF2B5EF4-FFF2-40B4-BE49-F238E27FC236}">
                <a16:creationId xmlns:a16="http://schemas.microsoft.com/office/drawing/2014/main" id="{9AE4D006-980B-A8F8-9F18-A9BAF26FF1C7}"/>
              </a:ext>
            </a:extLst>
          </p:cNvPr>
          <p:cNvSpPr/>
          <p:nvPr/>
        </p:nvSpPr>
        <p:spPr>
          <a:xfrm>
            <a:off x="8528018" y="4452257"/>
            <a:ext cx="2267107" cy="1798320"/>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AFE0239A-0CED-EC66-0E93-550684BB1663}"/>
              </a:ext>
            </a:extLst>
          </p:cNvPr>
          <p:cNvSpPr txBox="1"/>
          <p:nvPr/>
        </p:nvSpPr>
        <p:spPr>
          <a:xfrm>
            <a:off x="8474012" y="5368467"/>
            <a:ext cx="2375119" cy="591444"/>
          </a:xfrm>
          <a:prstGeom prst="rect">
            <a:avLst/>
          </a:prstGeom>
          <a:noFill/>
        </p:spPr>
        <p:txBody>
          <a:bodyPr wrap="square">
            <a:spAutoFit/>
          </a:bodyPr>
          <a:lstStyle>
            <a:defPPr>
              <a:defRPr lang="en-US"/>
            </a:defPPr>
            <a:lvl1pPr marR="0" lvl="0" algn="ctr">
              <a:lnSpc>
                <a:spcPct val="105000"/>
              </a:lnSpc>
              <a:spcBef>
                <a:spcPts val="0"/>
              </a:spcBef>
              <a:spcAft>
                <a:spcPts val="800"/>
              </a:spcAft>
              <a:defRPr sz="1600">
                <a:solidFill>
                  <a:srgbClr val="002060"/>
                </a:solidFill>
                <a:effectLst/>
                <a:latin typeface="Helvetica" panose="020B0403020202020204" pitchFamily="34" charset="0"/>
                <a:ea typeface="Calibri" panose="020F0502020204030204" pitchFamily="34" charset="0"/>
                <a:cs typeface="Helvetica" panose="020B0403020202020204" pitchFamily="34" charset="0"/>
              </a:defRPr>
            </a:lvl1pP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002060"/>
                </a:solidFill>
                <a:effectLst/>
                <a:uLnTx/>
                <a:uFillTx/>
                <a:latin typeface="Helvetica" panose="020B0403020202020204" pitchFamily="34" charset="0"/>
              </a:rPr>
              <a:t>Ads served “stacked” on top of another ad</a:t>
            </a:r>
          </a:p>
        </p:txBody>
      </p:sp>
      <p:pic>
        <p:nvPicPr>
          <p:cNvPr id="24" name="Picture 23" descr="A pink and black logo&#10;&#10;Description automatically generated">
            <a:extLst>
              <a:ext uri="{FF2B5EF4-FFF2-40B4-BE49-F238E27FC236}">
                <a16:creationId xmlns:a16="http://schemas.microsoft.com/office/drawing/2014/main" id="{DA5B462A-C797-6C79-F3F9-358552F09A9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223004" y="4563236"/>
            <a:ext cx="877135" cy="877135"/>
          </a:xfrm>
          <a:prstGeom prst="rect">
            <a:avLst/>
          </a:prstGeom>
        </p:spPr>
      </p:pic>
      <p:sp>
        <p:nvSpPr>
          <p:cNvPr id="25" name="Rectangle 24">
            <a:extLst>
              <a:ext uri="{FF2B5EF4-FFF2-40B4-BE49-F238E27FC236}">
                <a16:creationId xmlns:a16="http://schemas.microsoft.com/office/drawing/2014/main" id="{63623E53-218F-6475-D20B-0E38CDF61CBE}"/>
              </a:ext>
            </a:extLst>
          </p:cNvPr>
          <p:cNvSpPr/>
          <p:nvPr/>
        </p:nvSpPr>
        <p:spPr>
          <a:xfrm>
            <a:off x="6096964" y="4452257"/>
            <a:ext cx="2267107" cy="1798320"/>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122AB533-2FF2-0BC5-40C9-8D0230DD5FF9}"/>
              </a:ext>
            </a:extLst>
          </p:cNvPr>
          <p:cNvSpPr txBox="1"/>
          <p:nvPr/>
        </p:nvSpPr>
        <p:spPr>
          <a:xfrm>
            <a:off x="6095038" y="5368467"/>
            <a:ext cx="2269034" cy="591444"/>
          </a:xfrm>
          <a:prstGeom prst="rect">
            <a:avLst/>
          </a:prstGeom>
          <a:noFill/>
        </p:spPr>
        <p:txBody>
          <a:bodyPr wrap="square">
            <a:spAutoFit/>
          </a:bodyPr>
          <a:lstStyle>
            <a:defPPr>
              <a:defRPr lang="en-US"/>
            </a:defPPr>
            <a:lvl1pPr marR="0" lvl="0" algn="ctr">
              <a:lnSpc>
                <a:spcPct val="105000"/>
              </a:lnSpc>
              <a:spcBef>
                <a:spcPts val="0"/>
              </a:spcBef>
              <a:spcAft>
                <a:spcPts val="800"/>
              </a:spcAft>
              <a:defRPr sz="1600">
                <a:solidFill>
                  <a:srgbClr val="002060"/>
                </a:solidFill>
                <a:effectLst/>
                <a:latin typeface="Helvetica" panose="020B0403020202020204" pitchFamily="34" charset="0"/>
                <a:ea typeface="Calibri" panose="020F0502020204030204" pitchFamily="34" charset="0"/>
                <a:cs typeface="Helvetica" panose="020B0403020202020204" pitchFamily="34" charset="0"/>
              </a:defRPr>
            </a:lvl1pP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002060"/>
                </a:solidFill>
                <a:effectLst/>
                <a:uLnTx/>
                <a:uFillTx/>
                <a:latin typeface="Helvetica" panose="020B0403020202020204" pitchFamily="34" charset="0"/>
              </a:rPr>
              <a:t>Runs out of sight while the audio plays</a:t>
            </a:r>
          </a:p>
        </p:txBody>
      </p:sp>
      <p:pic>
        <p:nvPicPr>
          <p:cNvPr id="27" name="Picture 26" descr="A pink eye with a circle and a circle in the middle&#10;&#10;Description automatically generated">
            <a:extLst>
              <a:ext uri="{FF2B5EF4-FFF2-40B4-BE49-F238E27FC236}">
                <a16:creationId xmlns:a16="http://schemas.microsoft.com/office/drawing/2014/main" id="{351E9522-658A-1235-D750-66D2BB6AA7CA}"/>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831820" y="4611876"/>
            <a:ext cx="797395" cy="797395"/>
          </a:xfrm>
          <a:prstGeom prst="rect">
            <a:avLst/>
          </a:prstGeom>
        </p:spPr>
      </p:pic>
      <p:sp>
        <p:nvSpPr>
          <p:cNvPr id="28" name="Rectangle 27">
            <a:extLst>
              <a:ext uri="{FF2B5EF4-FFF2-40B4-BE49-F238E27FC236}">
                <a16:creationId xmlns:a16="http://schemas.microsoft.com/office/drawing/2014/main" id="{CA30E2B5-C604-665F-CC5A-26BA01418962}"/>
              </a:ext>
            </a:extLst>
          </p:cNvPr>
          <p:cNvSpPr/>
          <p:nvPr/>
        </p:nvSpPr>
        <p:spPr>
          <a:xfrm>
            <a:off x="1342870" y="4452257"/>
            <a:ext cx="2267107" cy="1798320"/>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BB5A9C19-FEC6-678A-9580-1B372C6AE0EA}"/>
              </a:ext>
            </a:extLst>
          </p:cNvPr>
          <p:cNvSpPr txBox="1"/>
          <p:nvPr/>
        </p:nvSpPr>
        <p:spPr>
          <a:xfrm>
            <a:off x="1238347" y="5368467"/>
            <a:ext cx="2462113" cy="849976"/>
          </a:xfrm>
          <a:prstGeom prst="rect">
            <a:avLst/>
          </a:prstGeom>
          <a:noFill/>
        </p:spPr>
        <p:txBody>
          <a:bodyPr wrap="square">
            <a:spAutoFit/>
          </a:bodyPr>
          <a:lstStyle>
            <a:defPPr>
              <a:defRPr lang="en-US"/>
            </a:defPPr>
            <a:lvl1pPr marR="0" lvl="0" algn="ctr">
              <a:lnSpc>
                <a:spcPct val="105000"/>
              </a:lnSpc>
              <a:spcBef>
                <a:spcPts val="0"/>
              </a:spcBef>
              <a:spcAft>
                <a:spcPts val="800"/>
              </a:spcAft>
              <a:defRPr sz="1600">
                <a:solidFill>
                  <a:srgbClr val="002060"/>
                </a:solidFill>
                <a:effectLst/>
                <a:latin typeface="Helvetica" panose="020B0403020202020204" pitchFamily="34" charset="0"/>
                <a:ea typeface="Calibri" panose="020F0502020204030204" pitchFamily="34" charset="0"/>
                <a:cs typeface="Helvetica" panose="020B0403020202020204" pitchFamily="34" charset="0"/>
              </a:defRPr>
            </a:lvl1pP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002060"/>
                </a:solidFill>
                <a:effectLst/>
                <a:uLnTx/>
                <a:uFillTx/>
                <a:latin typeface="Helvetica" panose="020B0403020202020204" pitchFamily="34" charset="0"/>
              </a:rPr>
              <a:t>Multiple video ads playing simultaneously on the same page</a:t>
            </a:r>
          </a:p>
        </p:txBody>
      </p:sp>
      <p:pic>
        <p:nvPicPr>
          <p:cNvPr id="31" name="Picture 30" descr="A pink circle with black background&#10;&#10;Description automatically generated">
            <a:extLst>
              <a:ext uri="{FF2B5EF4-FFF2-40B4-BE49-F238E27FC236}">
                <a16:creationId xmlns:a16="http://schemas.microsoft.com/office/drawing/2014/main" id="{E3D6C6F0-D8E4-060B-2AC5-4E65F4FBA46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113971" y="4611876"/>
            <a:ext cx="724905" cy="724905"/>
          </a:xfrm>
          <a:prstGeom prst="rect">
            <a:avLst/>
          </a:prstGeom>
        </p:spPr>
      </p:pic>
      <p:sp>
        <p:nvSpPr>
          <p:cNvPr id="33" name="Rectangle 32">
            <a:extLst>
              <a:ext uri="{FF2B5EF4-FFF2-40B4-BE49-F238E27FC236}">
                <a16:creationId xmlns:a16="http://schemas.microsoft.com/office/drawing/2014/main" id="{B85C112E-3A40-86E2-1E83-FBB828FF55B9}"/>
              </a:ext>
            </a:extLst>
          </p:cNvPr>
          <p:cNvSpPr/>
          <p:nvPr/>
        </p:nvSpPr>
        <p:spPr>
          <a:xfrm>
            <a:off x="3719917" y="4452257"/>
            <a:ext cx="2267107" cy="1798320"/>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7F7C6C6A-945A-2804-4274-2B6E9A24C06A}"/>
              </a:ext>
            </a:extLst>
          </p:cNvPr>
          <p:cNvSpPr txBox="1"/>
          <p:nvPr/>
        </p:nvSpPr>
        <p:spPr>
          <a:xfrm>
            <a:off x="3719917" y="5368467"/>
            <a:ext cx="2267107" cy="853375"/>
          </a:xfrm>
          <a:prstGeom prst="rect">
            <a:avLst/>
          </a:prstGeom>
          <a:noFill/>
        </p:spPr>
        <p:txBody>
          <a:bodyPr wrap="square">
            <a:spAutoFit/>
          </a:bodyPr>
          <a:lstStyle>
            <a:defPPr>
              <a:defRPr lang="en-US"/>
            </a:defPPr>
            <a:lvl1pPr marR="0" lvl="0" algn="ctr">
              <a:lnSpc>
                <a:spcPct val="105000"/>
              </a:lnSpc>
              <a:spcBef>
                <a:spcPts val="0"/>
              </a:spcBef>
              <a:spcAft>
                <a:spcPts val="800"/>
              </a:spcAft>
              <a:defRPr sz="1600">
                <a:solidFill>
                  <a:srgbClr val="002060"/>
                </a:solidFill>
                <a:effectLst/>
                <a:latin typeface="Helvetica" panose="020B0403020202020204" pitchFamily="34" charset="0"/>
                <a:ea typeface="Calibri" panose="020F0502020204030204" pitchFamily="34" charset="0"/>
                <a:cs typeface="Helvetica" panose="020B0403020202020204" pitchFamily="34" charset="0"/>
              </a:defRPr>
            </a:lvl1pP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002060"/>
                </a:solidFill>
                <a:effectLst/>
                <a:uLnTx/>
                <a:uFillTx/>
                <a:latin typeface="Helvetica" panose="020B0403020202020204" pitchFamily="34" charset="0"/>
              </a:rPr>
              <a:t>The ‘skip’ button on a video ad is hidden or obscured</a:t>
            </a:r>
          </a:p>
        </p:txBody>
      </p:sp>
      <p:pic>
        <p:nvPicPr>
          <p:cNvPr id="36" name="Picture 35" descr="A pink circle with a cross&#10;&#10;Description automatically generated">
            <a:extLst>
              <a:ext uri="{FF2B5EF4-FFF2-40B4-BE49-F238E27FC236}">
                <a16:creationId xmlns:a16="http://schemas.microsoft.com/office/drawing/2014/main" id="{BF08C2EF-8B53-13DC-4ACB-FFFC0E4721FD}"/>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491018" y="4611876"/>
            <a:ext cx="724905" cy="724905"/>
          </a:xfrm>
          <a:prstGeom prst="rect">
            <a:avLst/>
          </a:prstGeom>
        </p:spPr>
      </p:pic>
      <p:sp>
        <p:nvSpPr>
          <p:cNvPr id="37" name="TextBox 36">
            <a:extLst>
              <a:ext uri="{FF2B5EF4-FFF2-40B4-BE49-F238E27FC236}">
                <a16:creationId xmlns:a16="http://schemas.microsoft.com/office/drawing/2014/main" id="{6311C139-FFBE-A314-D7AF-19DDCA7FF340}"/>
              </a:ext>
            </a:extLst>
          </p:cNvPr>
          <p:cNvSpPr txBox="1"/>
          <p:nvPr/>
        </p:nvSpPr>
        <p:spPr>
          <a:xfrm>
            <a:off x="521199" y="6316228"/>
            <a:ext cx="6094070" cy="215444"/>
          </a:xfrm>
          <a:prstGeom prst="rect">
            <a:avLst/>
          </a:prstGeom>
          <a:noFill/>
        </p:spPr>
        <p:txBody>
          <a:bodyPr wrap="square">
            <a:spAutoFit/>
          </a:bodyPr>
          <a:lstStyle/>
          <a:p>
            <a:r>
              <a:rPr kumimoji="0" lang="en-US" sz="80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Download VAB’s marketer’s guide </a:t>
            </a:r>
            <a:r>
              <a:rPr kumimoji="0" lang="en-US" sz="800" b="1" i="1" u="sng"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hlinkClick r:id="rId12">
                  <a:extLst>
                    <a:ext uri="{A12FA001-AC4F-418D-AE19-62706E023703}">
                      <ahyp:hlinkClr xmlns:ahyp="http://schemas.microsoft.com/office/drawing/2018/hyperlinkcolor" val="tx"/>
                    </a:ext>
                  </a:extLst>
                </a:hlinkClick>
              </a:rPr>
              <a:t>‘Hidden Costs’</a:t>
            </a:r>
            <a:r>
              <a:rPr kumimoji="0" lang="en-US" sz="800" b="1" i="1"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a:t>
            </a:r>
            <a:r>
              <a:rPr kumimoji="0" lang="en-US" sz="80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to learn more.</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endParaRPr lang="en-US" sz="800"/>
          </a:p>
        </p:txBody>
      </p:sp>
      <p:pic>
        <p:nvPicPr>
          <p:cNvPr id="22" name="Picture 21">
            <a:extLst>
              <a:ext uri="{FF2B5EF4-FFF2-40B4-BE49-F238E27FC236}">
                <a16:creationId xmlns:a16="http://schemas.microsoft.com/office/drawing/2014/main" id="{A7DFB665-9E0E-33F9-4AA6-DCA467E33DB5}"/>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4" name="Slide Number Placeholder 5">
            <a:extLst>
              <a:ext uri="{FF2B5EF4-FFF2-40B4-BE49-F238E27FC236}">
                <a16:creationId xmlns:a16="http://schemas.microsoft.com/office/drawing/2014/main" id="{201369A1-5F8F-E3DE-0D2D-D8541B1009E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9" name="Rectangle 38">
            <a:extLst>
              <a:ext uri="{FF2B5EF4-FFF2-40B4-BE49-F238E27FC236}">
                <a16:creationId xmlns:a16="http://schemas.microsoft.com/office/drawing/2014/main" id="{395B08B2-7919-7F04-67C4-6B0D9672100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1" name="Rectangle 20">
            <a:extLst>
              <a:ext uri="{FF2B5EF4-FFF2-40B4-BE49-F238E27FC236}">
                <a16:creationId xmlns:a16="http://schemas.microsoft.com/office/drawing/2014/main" id="{113FE590-2D0C-D620-A46E-A5F750E5ABD7}"/>
              </a:ext>
            </a:extLst>
          </p:cNvPr>
          <p:cNvSpPr/>
          <p:nvPr/>
        </p:nvSpPr>
        <p:spPr>
          <a:xfrm>
            <a:off x="-1" y="0"/>
            <a:ext cx="3881337" cy="318889"/>
          </a:xfrm>
          <a:prstGeom prst="rect">
            <a:avLst/>
          </a:prstGeom>
          <a:solidFill>
            <a:srgbClr val="00B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Why It Matters</a:t>
            </a: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Transparent </a:t>
            </a:r>
            <a:r>
              <a:rPr lang="en-US" sz="1400" b="1">
                <a:solidFill>
                  <a:prstClr val="white"/>
                </a:solidFill>
                <a:latin typeface="Helvetica" panose="020B0604020202020204" pitchFamily="34" charset="0"/>
                <a:cs typeface="Helvetica" panose="020B0604020202020204" pitchFamily="34" charset="0"/>
              </a:rPr>
              <a:t>Ad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Placements</a:t>
            </a:r>
          </a:p>
        </p:txBody>
      </p:sp>
      <p:sp>
        <p:nvSpPr>
          <p:cNvPr id="29" name="Rectangle 28">
            <a:extLst>
              <a:ext uri="{FF2B5EF4-FFF2-40B4-BE49-F238E27FC236}">
                <a16:creationId xmlns:a16="http://schemas.microsoft.com/office/drawing/2014/main" id="{EE4DCA4B-F01D-2143-C5C9-D01EBF793CCE}"/>
              </a:ext>
            </a:extLst>
          </p:cNvPr>
          <p:cNvSpPr/>
          <p:nvPr/>
        </p:nvSpPr>
        <p:spPr>
          <a:xfrm>
            <a:off x="178377" y="416674"/>
            <a:ext cx="1201362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mn-cs"/>
              </a:rPr>
              <a:t>Transparency issues and ad fraud often means that video ads will appear in cluttered, low-quality digital advertising environments</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spTree>
    <p:extLst>
      <p:ext uri="{BB962C8B-B14F-4D97-AF65-F5344CB8AC3E}">
        <p14:creationId xmlns:p14="http://schemas.microsoft.com/office/powerpoint/2010/main" val="2268208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FD90E350-E20E-9AB7-4416-BBEB15B3DAC7}"/>
              </a:ext>
            </a:extLst>
          </p:cNvPr>
          <p:cNvSpPr>
            <a:spLocks/>
          </p:cNvSpPr>
          <p:nvPr/>
        </p:nvSpPr>
        <p:spPr>
          <a:xfrm>
            <a:off x="-14125" y="1696163"/>
            <a:ext cx="12215178"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82AD0004-6240-16F3-D275-79E74DDA8249}"/>
              </a:ext>
            </a:extLst>
          </p:cNvPr>
          <p:cNvSpPr/>
          <p:nvPr/>
        </p:nvSpPr>
        <p:spPr>
          <a:xfrm>
            <a:off x="578994" y="2272705"/>
            <a:ext cx="3546905" cy="3930286"/>
          </a:xfrm>
          <a:prstGeom prst="roundRect">
            <a:avLst/>
          </a:prstGeom>
          <a:solidFill>
            <a:schemeClr val="bg1"/>
          </a:solidFill>
          <a:ln w="19050">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F1A62"/>
              </a:solidFill>
              <a:latin typeface="Helvetica" panose="020B0403020202020204" pitchFamily="34" charset="0"/>
            </a:endParaRPr>
          </a:p>
        </p:txBody>
      </p:sp>
      <p:sp>
        <p:nvSpPr>
          <p:cNvPr id="3" name="TextBox 2">
            <a:extLst>
              <a:ext uri="{FF2B5EF4-FFF2-40B4-BE49-F238E27FC236}">
                <a16:creationId xmlns:a16="http://schemas.microsoft.com/office/drawing/2014/main" id="{28D73B22-ED4B-7F15-6151-B94CBCBE4E11}"/>
              </a:ext>
            </a:extLst>
          </p:cNvPr>
          <p:cNvSpPr txBox="1"/>
          <p:nvPr/>
        </p:nvSpPr>
        <p:spPr>
          <a:xfrm>
            <a:off x="1304602" y="3392954"/>
            <a:ext cx="2095689" cy="1200329"/>
          </a:xfrm>
          <a:prstGeom prst="rect">
            <a:avLst/>
          </a:prstGeom>
          <a:noFill/>
        </p:spPr>
        <p:txBody>
          <a:bodyPr wrap="square" rtlCol="0">
            <a:spAutoFit/>
          </a:bodyPr>
          <a:lstStyle/>
          <a:p>
            <a:pPr algn="ctr">
              <a:defRPr/>
            </a:pPr>
            <a:r>
              <a:rPr lang="en-US" sz="7200" b="1">
                <a:ln w="13462">
                  <a:solidFill>
                    <a:prstClr val="black"/>
                  </a:solidFill>
                  <a:prstDash val="solid"/>
                </a:ln>
                <a:solidFill>
                  <a:srgbClr val="00BFF2"/>
                </a:solidFill>
                <a:effectLst>
                  <a:outerShdw dist="38100" dir="2700000" algn="bl" rotWithShape="0">
                    <a:prstClr val="black"/>
                  </a:outerShdw>
                </a:effectLst>
                <a:latin typeface="Helvetica" panose="020B0604020202020204" pitchFamily="34" charset="0"/>
                <a:ea typeface="Open Sans" panose="020B0606030504020204" pitchFamily="34" charset="0"/>
              </a:rPr>
              <a:t>86%</a:t>
            </a:r>
          </a:p>
        </p:txBody>
      </p:sp>
      <p:sp>
        <p:nvSpPr>
          <p:cNvPr id="5" name="TextBox 4">
            <a:extLst>
              <a:ext uri="{FF2B5EF4-FFF2-40B4-BE49-F238E27FC236}">
                <a16:creationId xmlns:a16="http://schemas.microsoft.com/office/drawing/2014/main" id="{989C3A89-AA6F-A968-9A89-E359D2B63645}"/>
              </a:ext>
            </a:extLst>
          </p:cNvPr>
          <p:cNvSpPr txBox="1"/>
          <p:nvPr/>
        </p:nvSpPr>
        <p:spPr>
          <a:xfrm>
            <a:off x="578994" y="4497882"/>
            <a:ext cx="3546905" cy="1631216"/>
          </a:xfrm>
          <a:prstGeom prst="rect">
            <a:avLst/>
          </a:prstGeom>
          <a:noFill/>
        </p:spPr>
        <p:txBody>
          <a:bodyPr wrap="square" rtlCol="0">
            <a:spAutoFit/>
          </a:bodyPr>
          <a:lstStyle/>
          <a:p>
            <a:pPr algn="ctr"/>
            <a:r>
              <a:rPr lang="en-US" sz="2000">
                <a:solidFill>
                  <a:srgbClr val="1F1A62"/>
                </a:solidFill>
                <a:latin typeface="Helvetica" panose="020B0403020202020204" pitchFamily="34" charset="0"/>
              </a:rPr>
              <a:t>Too many ads on a webpage makes them feel overwhelmed and </a:t>
            </a:r>
            <a:br>
              <a:rPr lang="en-US" sz="2000">
                <a:solidFill>
                  <a:srgbClr val="1F1A62"/>
                </a:solidFill>
                <a:latin typeface="Helvetica" panose="020B0403020202020204" pitchFamily="34" charset="0"/>
              </a:rPr>
            </a:br>
            <a:r>
              <a:rPr lang="en-US" sz="2000" b="1">
                <a:solidFill>
                  <a:srgbClr val="00BFF2"/>
                </a:solidFill>
                <a:latin typeface="Helvetica" panose="020B0403020202020204" pitchFamily="34" charset="0"/>
              </a:rPr>
              <a:t>more likely to ignore </a:t>
            </a:r>
            <a:br>
              <a:rPr lang="en-US" sz="2000" b="1">
                <a:solidFill>
                  <a:srgbClr val="00BFF2"/>
                </a:solidFill>
                <a:latin typeface="Helvetica" panose="020B0403020202020204" pitchFamily="34" charset="0"/>
              </a:rPr>
            </a:br>
            <a:r>
              <a:rPr lang="en-US" sz="2000" b="1">
                <a:solidFill>
                  <a:srgbClr val="00BFF2"/>
                </a:solidFill>
                <a:latin typeface="Helvetica" panose="020B0403020202020204" pitchFamily="34" charset="0"/>
              </a:rPr>
              <a:t>the advertisement</a:t>
            </a:r>
          </a:p>
        </p:txBody>
      </p:sp>
      <p:sp>
        <p:nvSpPr>
          <p:cNvPr id="6" name="Rectangle: Rounded Corners 5">
            <a:extLst>
              <a:ext uri="{FF2B5EF4-FFF2-40B4-BE49-F238E27FC236}">
                <a16:creationId xmlns:a16="http://schemas.microsoft.com/office/drawing/2014/main" id="{F769711E-CDA8-0717-AFE5-FC12EC3C7D8D}"/>
              </a:ext>
            </a:extLst>
          </p:cNvPr>
          <p:cNvSpPr/>
          <p:nvPr/>
        </p:nvSpPr>
        <p:spPr>
          <a:xfrm>
            <a:off x="4322548" y="2272705"/>
            <a:ext cx="3546905" cy="3930286"/>
          </a:xfrm>
          <a:prstGeom prst="roundRect">
            <a:avLst/>
          </a:prstGeom>
          <a:solidFill>
            <a:schemeClr val="bg1"/>
          </a:solidFill>
          <a:ln w="19050">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F1A62"/>
              </a:solidFill>
              <a:latin typeface="Helvetica" panose="020B0403020202020204" pitchFamily="34" charset="0"/>
            </a:endParaRPr>
          </a:p>
        </p:txBody>
      </p:sp>
      <p:sp>
        <p:nvSpPr>
          <p:cNvPr id="9" name="Rectangle: Rounded Corners 8">
            <a:extLst>
              <a:ext uri="{FF2B5EF4-FFF2-40B4-BE49-F238E27FC236}">
                <a16:creationId xmlns:a16="http://schemas.microsoft.com/office/drawing/2014/main" id="{F6B7458F-DE1E-BA9A-2067-309BC8396FF5}"/>
              </a:ext>
            </a:extLst>
          </p:cNvPr>
          <p:cNvSpPr/>
          <p:nvPr/>
        </p:nvSpPr>
        <p:spPr>
          <a:xfrm>
            <a:off x="8065082" y="2272705"/>
            <a:ext cx="3546905" cy="3930286"/>
          </a:xfrm>
          <a:prstGeom prst="roundRect">
            <a:avLst/>
          </a:prstGeom>
          <a:solidFill>
            <a:schemeClr val="bg1"/>
          </a:solidFill>
          <a:ln w="19050">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F1A62"/>
              </a:solidFill>
              <a:latin typeface="Helvetica" panose="020B0403020202020204" pitchFamily="34" charset="0"/>
            </a:endParaRPr>
          </a:p>
        </p:txBody>
      </p:sp>
      <p:sp>
        <p:nvSpPr>
          <p:cNvPr id="10" name="TextBox 9">
            <a:extLst>
              <a:ext uri="{FF2B5EF4-FFF2-40B4-BE49-F238E27FC236}">
                <a16:creationId xmlns:a16="http://schemas.microsoft.com/office/drawing/2014/main" id="{573421C0-F42E-065A-06C8-51C01B6C2E89}"/>
              </a:ext>
            </a:extLst>
          </p:cNvPr>
          <p:cNvSpPr txBox="1"/>
          <p:nvPr/>
        </p:nvSpPr>
        <p:spPr>
          <a:xfrm>
            <a:off x="5048156" y="3392954"/>
            <a:ext cx="2095689" cy="1200329"/>
          </a:xfrm>
          <a:prstGeom prst="rect">
            <a:avLst/>
          </a:prstGeom>
          <a:noFill/>
        </p:spPr>
        <p:txBody>
          <a:bodyPr wrap="square" rtlCol="0">
            <a:spAutoFit/>
          </a:bodyPr>
          <a:lstStyle/>
          <a:p>
            <a:pPr algn="ctr">
              <a:defRPr/>
            </a:pPr>
            <a:r>
              <a:rPr lang="en-US" sz="7200" b="1">
                <a:ln w="13462">
                  <a:solidFill>
                    <a:prstClr val="black"/>
                  </a:solidFill>
                  <a:prstDash val="solid"/>
                </a:ln>
                <a:solidFill>
                  <a:srgbClr val="4EBEA4"/>
                </a:solidFill>
                <a:effectLst>
                  <a:outerShdw dist="38100" dir="2700000" algn="bl" rotWithShape="0">
                    <a:prstClr val="black"/>
                  </a:outerShdw>
                </a:effectLst>
                <a:latin typeface="Helvetica" panose="020B0604020202020204" pitchFamily="34" charset="0"/>
                <a:ea typeface="Open Sans" panose="020B0606030504020204" pitchFamily="34" charset="0"/>
              </a:rPr>
              <a:t>72%</a:t>
            </a:r>
          </a:p>
        </p:txBody>
      </p:sp>
      <p:sp>
        <p:nvSpPr>
          <p:cNvPr id="11" name="TextBox 10">
            <a:extLst>
              <a:ext uri="{FF2B5EF4-FFF2-40B4-BE49-F238E27FC236}">
                <a16:creationId xmlns:a16="http://schemas.microsoft.com/office/drawing/2014/main" id="{5A2E3EC6-8872-9D06-B961-480CC790756B}"/>
              </a:ext>
            </a:extLst>
          </p:cNvPr>
          <p:cNvSpPr txBox="1"/>
          <p:nvPr/>
        </p:nvSpPr>
        <p:spPr>
          <a:xfrm>
            <a:off x="4428332" y="4497882"/>
            <a:ext cx="3360586" cy="1323439"/>
          </a:xfrm>
          <a:prstGeom prst="rect">
            <a:avLst/>
          </a:prstGeom>
          <a:noFill/>
        </p:spPr>
        <p:txBody>
          <a:bodyPr wrap="square" rtlCol="0">
            <a:spAutoFit/>
          </a:bodyPr>
          <a:lstStyle/>
          <a:p>
            <a:pPr algn="ctr"/>
            <a:r>
              <a:rPr lang="en-US" sz="2000">
                <a:solidFill>
                  <a:srgbClr val="1F1A62"/>
                </a:solidFill>
                <a:latin typeface="Helvetica" panose="020B0403020202020204" pitchFamily="34" charset="0"/>
              </a:rPr>
              <a:t>Annoying or intrusive ad experiences have </a:t>
            </a:r>
            <a:r>
              <a:rPr lang="en-US" sz="2000" b="1">
                <a:solidFill>
                  <a:srgbClr val="4EBEA4"/>
                </a:solidFill>
                <a:latin typeface="Helvetica" panose="020B0403020202020204" pitchFamily="34" charset="0"/>
              </a:rPr>
              <a:t>negatively affected their perception of a brand</a:t>
            </a:r>
          </a:p>
        </p:txBody>
      </p:sp>
      <p:sp>
        <p:nvSpPr>
          <p:cNvPr id="12" name="TextBox 11">
            <a:extLst>
              <a:ext uri="{FF2B5EF4-FFF2-40B4-BE49-F238E27FC236}">
                <a16:creationId xmlns:a16="http://schemas.microsoft.com/office/drawing/2014/main" id="{7A8A6347-A85D-94A6-26FD-2E1980412413}"/>
              </a:ext>
            </a:extLst>
          </p:cNvPr>
          <p:cNvSpPr txBox="1"/>
          <p:nvPr/>
        </p:nvSpPr>
        <p:spPr>
          <a:xfrm>
            <a:off x="8790690" y="3392954"/>
            <a:ext cx="2095689" cy="1200329"/>
          </a:xfrm>
          <a:prstGeom prst="rect">
            <a:avLst/>
          </a:prstGeom>
          <a:noFill/>
        </p:spPr>
        <p:txBody>
          <a:bodyPr wrap="square" rtlCol="0">
            <a:spAutoFit/>
          </a:bodyPr>
          <a:lstStyle/>
          <a:p>
            <a:pPr algn="ctr">
              <a:defRPr/>
            </a:pPr>
            <a:r>
              <a:rPr lang="en-US" sz="7200" b="1">
                <a:ln w="13462">
                  <a:solidFill>
                    <a:prstClr val="black"/>
                  </a:solidFill>
                  <a:prstDash val="solid"/>
                </a:ln>
                <a:solidFill>
                  <a:srgbClr val="ED3C8D"/>
                </a:solidFill>
                <a:effectLst>
                  <a:outerShdw dist="38100" dir="2700000" algn="bl" rotWithShape="0">
                    <a:prstClr val="black"/>
                  </a:outerShdw>
                </a:effectLst>
                <a:latin typeface="Helvetica" panose="020B0604020202020204" pitchFamily="34" charset="0"/>
                <a:ea typeface="Open Sans" panose="020B0606030504020204" pitchFamily="34" charset="0"/>
              </a:rPr>
              <a:t>66%</a:t>
            </a:r>
          </a:p>
        </p:txBody>
      </p:sp>
      <p:sp>
        <p:nvSpPr>
          <p:cNvPr id="13" name="TextBox 12">
            <a:extLst>
              <a:ext uri="{FF2B5EF4-FFF2-40B4-BE49-F238E27FC236}">
                <a16:creationId xmlns:a16="http://schemas.microsoft.com/office/drawing/2014/main" id="{050888B1-3504-8254-711F-690A282A4BEA}"/>
              </a:ext>
            </a:extLst>
          </p:cNvPr>
          <p:cNvSpPr txBox="1"/>
          <p:nvPr/>
        </p:nvSpPr>
        <p:spPr>
          <a:xfrm>
            <a:off x="8170866" y="4497882"/>
            <a:ext cx="3360586" cy="1323439"/>
          </a:xfrm>
          <a:prstGeom prst="rect">
            <a:avLst/>
          </a:prstGeom>
          <a:noFill/>
        </p:spPr>
        <p:txBody>
          <a:bodyPr wrap="square" rtlCol="0">
            <a:spAutoFit/>
          </a:bodyPr>
          <a:lstStyle/>
          <a:p>
            <a:pPr algn="ctr"/>
            <a:r>
              <a:rPr lang="en-US" sz="2000">
                <a:solidFill>
                  <a:srgbClr val="1F1A62"/>
                </a:solidFill>
                <a:latin typeface="Helvetica" panose="020B0403020202020204" pitchFamily="34" charset="0"/>
              </a:rPr>
              <a:t>Annoying or intrusive ad experiences make them </a:t>
            </a:r>
            <a:r>
              <a:rPr lang="en-US" sz="2000" b="1">
                <a:solidFill>
                  <a:srgbClr val="ED3C8D"/>
                </a:solidFill>
                <a:latin typeface="Helvetica" panose="020B0403020202020204" pitchFamily="34" charset="0"/>
              </a:rPr>
              <a:t>less likely to purchase from that brand in future</a:t>
            </a:r>
          </a:p>
        </p:txBody>
      </p:sp>
      <p:sp>
        <p:nvSpPr>
          <p:cNvPr id="15" name="TextBox 14">
            <a:extLst>
              <a:ext uri="{FF2B5EF4-FFF2-40B4-BE49-F238E27FC236}">
                <a16:creationId xmlns:a16="http://schemas.microsoft.com/office/drawing/2014/main" id="{91E409CF-A297-F0D8-D2E2-5E89240F5C8C}"/>
              </a:ext>
            </a:extLst>
          </p:cNvPr>
          <p:cNvSpPr txBox="1"/>
          <p:nvPr/>
        </p:nvSpPr>
        <p:spPr>
          <a:xfrm>
            <a:off x="651753" y="1787210"/>
            <a:ext cx="10960234" cy="338554"/>
          </a:xfrm>
          <a:prstGeom prst="rect">
            <a:avLst/>
          </a:prstGeom>
          <a:noFill/>
        </p:spPr>
        <p:txBody>
          <a:bodyPr wrap="square" rtlCol="0">
            <a:spAutoFit/>
          </a:bodyPr>
          <a:lstStyle/>
          <a:p>
            <a:pPr algn="ctr"/>
            <a:r>
              <a:rPr lang="en-US" sz="1600" b="1">
                <a:solidFill>
                  <a:srgbClr val="1F1A62"/>
                </a:solidFill>
                <a:latin typeface="Helvetica" panose="020B0403020202020204" pitchFamily="34" charset="0"/>
              </a:rPr>
              <a:t>% of respondents that agree with the following on digital ads</a:t>
            </a:r>
            <a:endParaRPr lang="en-US" sz="1400">
              <a:solidFill>
                <a:srgbClr val="1F1A62"/>
              </a:solidFill>
              <a:latin typeface="Helvetica" panose="020B0403020202020204" pitchFamily="34" charset="0"/>
            </a:endParaRPr>
          </a:p>
        </p:txBody>
      </p:sp>
      <p:sp>
        <p:nvSpPr>
          <p:cNvPr id="16" name="TextBox 15">
            <a:extLst>
              <a:ext uri="{FF2B5EF4-FFF2-40B4-BE49-F238E27FC236}">
                <a16:creationId xmlns:a16="http://schemas.microsoft.com/office/drawing/2014/main" id="{FA05527B-9ED6-48A2-CC78-36A27CA2734A}"/>
              </a:ext>
            </a:extLst>
          </p:cNvPr>
          <p:cNvSpPr txBox="1"/>
          <p:nvPr/>
        </p:nvSpPr>
        <p:spPr>
          <a:xfrm>
            <a:off x="472838" y="6319910"/>
            <a:ext cx="1147802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YouGov / Picnic,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Ad UX Survey</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2023.</a:t>
            </a:r>
          </a:p>
        </p:txBody>
      </p:sp>
      <p:pic>
        <p:nvPicPr>
          <p:cNvPr id="18" name="Picture 17" descr="A person with a blindfold&#10;&#10;Description automatically generated">
            <a:extLst>
              <a:ext uri="{FF2B5EF4-FFF2-40B4-BE49-F238E27FC236}">
                <a16:creationId xmlns:a16="http://schemas.microsoft.com/office/drawing/2014/main" id="{B0ADC01E-B90E-C991-2A32-CE3C11D267E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92688" y="2340621"/>
            <a:ext cx="1119516" cy="1119516"/>
          </a:xfrm>
          <a:prstGeom prst="rect">
            <a:avLst/>
          </a:prstGeom>
        </p:spPr>
      </p:pic>
      <p:pic>
        <p:nvPicPr>
          <p:cNvPr id="20" name="Picture 19" descr="A hand holding a thumb down and a badge with a star&#10;&#10;Description automatically generated">
            <a:extLst>
              <a:ext uri="{FF2B5EF4-FFF2-40B4-BE49-F238E27FC236}">
                <a16:creationId xmlns:a16="http://schemas.microsoft.com/office/drawing/2014/main" id="{AC2E0115-62B9-DD0A-9BBA-C31BEB5758B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33706" y="2388020"/>
            <a:ext cx="1119516" cy="1119516"/>
          </a:xfrm>
          <a:prstGeom prst="rect">
            <a:avLst/>
          </a:prstGeom>
        </p:spPr>
      </p:pic>
      <p:pic>
        <p:nvPicPr>
          <p:cNvPr id="22" name="Picture 21" descr="A hand holding a sign&#10;&#10;Description automatically generated">
            <a:extLst>
              <a:ext uri="{FF2B5EF4-FFF2-40B4-BE49-F238E27FC236}">
                <a16:creationId xmlns:a16="http://schemas.microsoft.com/office/drawing/2014/main" id="{8F19DB48-0242-B6A2-74E5-0C57E931B84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291401" y="2388020"/>
            <a:ext cx="1119516" cy="1119516"/>
          </a:xfrm>
          <a:prstGeom prst="rect">
            <a:avLst/>
          </a:prstGeom>
        </p:spPr>
      </p:pic>
      <p:pic>
        <p:nvPicPr>
          <p:cNvPr id="17" name="Picture 16">
            <a:extLst>
              <a:ext uri="{FF2B5EF4-FFF2-40B4-BE49-F238E27FC236}">
                <a16:creationId xmlns:a16="http://schemas.microsoft.com/office/drawing/2014/main" id="{2309BBB3-A7D7-6F52-83E3-ACF69C767CAD}"/>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9" name="Slide Number Placeholder 5">
            <a:extLst>
              <a:ext uri="{FF2B5EF4-FFF2-40B4-BE49-F238E27FC236}">
                <a16:creationId xmlns:a16="http://schemas.microsoft.com/office/drawing/2014/main" id="{D46B72E7-1404-2141-8D0C-DE267DB66A7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1" name="Rectangle 20">
            <a:extLst>
              <a:ext uri="{FF2B5EF4-FFF2-40B4-BE49-F238E27FC236}">
                <a16:creationId xmlns:a16="http://schemas.microsoft.com/office/drawing/2014/main" id="{85BA67F5-4994-E10E-56CB-FB925C31827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7" name="Rectangle 6">
            <a:extLst>
              <a:ext uri="{FF2B5EF4-FFF2-40B4-BE49-F238E27FC236}">
                <a16:creationId xmlns:a16="http://schemas.microsoft.com/office/drawing/2014/main" id="{410DFFBD-EBF5-23EF-561E-7C5652013B1B}"/>
              </a:ext>
            </a:extLst>
          </p:cNvPr>
          <p:cNvSpPr/>
          <p:nvPr/>
        </p:nvSpPr>
        <p:spPr>
          <a:xfrm>
            <a:off x="178377" y="416674"/>
            <a:ext cx="1201362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mn-cs"/>
              </a:rPr>
              <a:t>An annoying, low-quality advertising experience devalues a brand and negatively affects its reputation among consumers</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8C0CAEEC-0431-E243-B545-005B9067C479}"/>
              </a:ext>
            </a:extLst>
          </p:cNvPr>
          <p:cNvSpPr/>
          <p:nvPr/>
        </p:nvSpPr>
        <p:spPr>
          <a:xfrm>
            <a:off x="-1" y="0"/>
            <a:ext cx="3881337" cy="318889"/>
          </a:xfrm>
          <a:prstGeom prst="rect">
            <a:avLst/>
          </a:prstGeom>
          <a:solidFill>
            <a:srgbClr val="00B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Why It Matters</a:t>
            </a: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Transparent </a:t>
            </a:r>
            <a:r>
              <a:rPr lang="en-US" sz="1400" b="1">
                <a:solidFill>
                  <a:prstClr val="white"/>
                </a:solidFill>
                <a:latin typeface="Helvetica" panose="020B0604020202020204" pitchFamily="34" charset="0"/>
                <a:cs typeface="Helvetica" panose="020B0604020202020204" pitchFamily="34" charset="0"/>
              </a:rPr>
              <a:t>Ad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Placements</a:t>
            </a:r>
          </a:p>
        </p:txBody>
      </p:sp>
    </p:spTree>
    <p:extLst>
      <p:ext uri="{BB962C8B-B14F-4D97-AF65-F5344CB8AC3E}">
        <p14:creationId xmlns:p14="http://schemas.microsoft.com/office/powerpoint/2010/main" val="2380314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group of people sitting on a couch&#10;&#10;Description automatically generated">
            <a:extLst>
              <a:ext uri="{FF2B5EF4-FFF2-40B4-BE49-F238E27FC236}">
                <a16:creationId xmlns:a16="http://schemas.microsoft.com/office/drawing/2014/main" id="{FA42567F-C5DF-14C7-819A-60BAAFCA0A9A}"/>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1" y="1673953"/>
            <a:ext cx="3901441" cy="4406566"/>
          </a:xfrm>
          <a:prstGeom prst="rect">
            <a:avLst/>
          </a:prstGeom>
        </p:spPr>
      </p:pic>
      <p:sp>
        <p:nvSpPr>
          <p:cNvPr id="5" name="Rectangle 4">
            <a:extLst>
              <a:ext uri="{FF2B5EF4-FFF2-40B4-BE49-F238E27FC236}">
                <a16:creationId xmlns:a16="http://schemas.microsoft.com/office/drawing/2014/main" id="{BADAE1B6-84D1-4E51-853C-E632AC431B01}"/>
              </a:ext>
            </a:extLst>
          </p:cNvPr>
          <p:cNvSpPr>
            <a:spLocks/>
          </p:cNvSpPr>
          <p:nvPr/>
        </p:nvSpPr>
        <p:spPr>
          <a:xfrm>
            <a:off x="-1" y="1680141"/>
            <a:ext cx="3901441" cy="4400378"/>
          </a:xfrm>
          <a:prstGeom prst="rect">
            <a:avLst/>
          </a:prstGeom>
          <a:solidFill>
            <a:srgbClr val="1B1464">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5A5F3A9-6CBA-873C-DDAE-B10828F59107}"/>
              </a:ext>
            </a:extLst>
          </p:cNvPr>
          <p:cNvSpPr txBox="1"/>
          <p:nvPr/>
        </p:nvSpPr>
        <p:spPr>
          <a:xfrm>
            <a:off x="461688" y="6199588"/>
            <a:ext cx="1147802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NBCUniversal and FreeWheel,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Prescribing Premium: What a high-quality viewing experience means for consumers and why advertisers should take advantage of it</a:t>
            </a:r>
            <a:r>
              <a:rPr kumimoji="0" lang="en-US" sz="800" b="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September 2024</a:t>
            </a:r>
            <a:r>
              <a:rPr lang="en-US" sz="800">
                <a:solidFill>
                  <a:srgbClr val="002060"/>
                </a:solidFill>
                <a:latin typeface="Helvetica" panose="020B0604020202020204" pitchFamily="34" charset="0"/>
                <a:cs typeface="Helvetica" panose="020B0604020202020204" pitchFamily="34" charset="0"/>
              </a:rPr>
              <a:t>. Reflects U.S. respondents only. </a:t>
            </a:r>
            <a:r>
              <a:rPr kumimoji="0" lang="en-US" sz="800" b="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Note: Premium content in the study was publisher created episodic content with 100% of the ads viewable. Non-premium content was individual created short form content with 50% of the ads viewable. All content was delivered on a TV screen.</a:t>
            </a:r>
            <a:endParaRPr kumimoji="0" lang="fr-FR"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7" name="Rectangle 6">
            <a:extLst>
              <a:ext uri="{FF2B5EF4-FFF2-40B4-BE49-F238E27FC236}">
                <a16:creationId xmlns:a16="http://schemas.microsoft.com/office/drawing/2014/main" id="{C7032C56-D224-A83A-F621-08FBB31D6D6F}"/>
              </a:ext>
            </a:extLst>
          </p:cNvPr>
          <p:cNvSpPr/>
          <p:nvPr/>
        </p:nvSpPr>
        <p:spPr>
          <a:xfrm>
            <a:off x="161987" y="428839"/>
            <a:ext cx="1189019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Conversely, transparent premium environments contribute to a more positive overall ad experience which leads to better results for brands</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23" name="Rectangle 22">
            <a:extLst>
              <a:ext uri="{FF2B5EF4-FFF2-40B4-BE49-F238E27FC236}">
                <a16:creationId xmlns:a16="http://schemas.microsoft.com/office/drawing/2014/main" id="{D0E33043-ADBA-9ACC-2F00-A0A6DD77449C}"/>
              </a:ext>
            </a:extLst>
          </p:cNvPr>
          <p:cNvSpPr>
            <a:spLocks/>
          </p:cNvSpPr>
          <p:nvPr/>
        </p:nvSpPr>
        <p:spPr>
          <a:xfrm>
            <a:off x="3901440" y="1673953"/>
            <a:ext cx="8290560" cy="441275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4" name="Chart 23">
            <a:extLst>
              <a:ext uri="{FF2B5EF4-FFF2-40B4-BE49-F238E27FC236}">
                <a16:creationId xmlns:a16="http://schemas.microsoft.com/office/drawing/2014/main" id="{E58EF664-48C6-FC86-8013-88E95ADDE4F5}"/>
              </a:ext>
            </a:extLst>
          </p:cNvPr>
          <p:cNvGraphicFramePr/>
          <p:nvPr>
            <p:extLst>
              <p:ext uri="{D42A27DB-BD31-4B8C-83A1-F6EECF244321}">
                <p14:modId xmlns:p14="http://schemas.microsoft.com/office/powerpoint/2010/main" val="313820001"/>
              </p:ext>
            </p:extLst>
          </p:nvPr>
        </p:nvGraphicFramePr>
        <p:xfrm>
          <a:off x="3922487" y="2532024"/>
          <a:ext cx="8248467" cy="3470074"/>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tangle 24">
            <a:extLst>
              <a:ext uri="{FF2B5EF4-FFF2-40B4-BE49-F238E27FC236}">
                <a16:creationId xmlns:a16="http://schemas.microsoft.com/office/drawing/2014/main" id="{5208A6F6-2A40-59D0-59CD-A5A0E10D8387}"/>
              </a:ext>
            </a:extLst>
          </p:cNvPr>
          <p:cNvSpPr/>
          <p:nvPr/>
        </p:nvSpPr>
        <p:spPr>
          <a:xfrm>
            <a:off x="4693759" y="1901202"/>
            <a:ext cx="6705923" cy="553998"/>
          </a:xfrm>
          <a:prstGeom prst="rect">
            <a:avLst/>
          </a:prstGeom>
          <a:noFill/>
          <a:effectLst/>
        </p:spPr>
        <p:txBody>
          <a:bodyPr wrap="squar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1600" b="1" u="sng">
                <a:solidFill>
                  <a:srgbClr val="1B1464"/>
                </a:solidFill>
                <a:latin typeface="Helvetica" pitchFamily="2" charset="0"/>
              </a:rPr>
              <a:t>Rating</a:t>
            </a:r>
            <a:r>
              <a:rPr kumimoji="0" lang="en-US" sz="1600" b="1" i="0" u="sng" strike="noStrike" kern="1200" cap="none" spc="0" normalizeH="0" baseline="0" noProof="0">
                <a:ln>
                  <a:noFill/>
                </a:ln>
                <a:solidFill>
                  <a:srgbClr val="1B1464"/>
                </a:solidFill>
                <a:effectLst/>
                <a:uLnTx/>
                <a:uFillTx/>
                <a:latin typeface="Helvetica" pitchFamily="2" charset="0"/>
                <a:ea typeface="+mn-ea"/>
                <a:cs typeface="+mn-cs"/>
              </a:rPr>
              <a:t> Premium vs. Non-Premium Environments</a:t>
            </a:r>
          </a:p>
          <a:p>
            <a:pPr marL="0" marR="0" lvl="0" indent="0" algn="ctr" defTabSz="1172398"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itchFamily="2" charset="0"/>
              </a:rPr>
              <a:t>% of U.S. respondents who agree on the effects of premium environments</a:t>
            </a:r>
            <a:endParaRPr kumimoji="0" lang="en-US" sz="1400"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2" name="Rectangle 1">
            <a:extLst>
              <a:ext uri="{FF2B5EF4-FFF2-40B4-BE49-F238E27FC236}">
                <a16:creationId xmlns:a16="http://schemas.microsoft.com/office/drawing/2014/main" id="{99F34883-780A-E368-8E54-3499388D1C5D}"/>
              </a:ext>
            </a:extLst>
          </p:cNvPr>
          <p:cNvSpPr/>
          <p:nvPr/>
        </p:nvSpPr>
        <p:spPr>
          <a:xfrm>
            <a:off x="-1" y="0"/>
            <a:ext cx="3881337" cy="318889"/>
          </a:xfrm>
          <a:prstGeom prst="rect">
            <a:avLst/>
          </a:prstGeom>
          <a:solidFill>
            <a:srgbClr val="00B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Why It Matters</a:t>
            </a: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Transparent </a:t>
            </a:r>
            <a:r>
              <a:rPr lang="en-US" sz="1400" b="1">
                <a:solidFill>
                  <a:prstClr val="white"/>
                </a:solidFill>
                <a:latin typeface="Helvetica" panose="020B0604020202020204" pitchFamily="34" charset="0"/>
                <a:cs typeface="Helvetica" panose="020B0604020202020204" pitchFamily="34" charset="0"/>
              </a:rPr>
              <a:t>Ad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Placements</a:t>
            </a:r>
          </a:p>
        </p:txBody>
      </p:sp>
      <p:pic>
        <p:nvPicPr>
          <p:cNvPr id="3" name="Picture 2">
            <a:extLst>
              <a:ext uri="{FF2B5EF4-FFF2-40B4-BE49-F238E27FC236}">
                <a16:creationId xmlns:a16="http://schemas.microsoft.com/office/drawing/2014/main" id="{C71539A7-0358-AB29-FF72-0931117909B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 name="Slide Number Placeholder 5">
            <a:extLst>
              <a:ext uri="{FF2B5EF4-FFF2-40B4-BE49-F238E27FC236}">
                <a16:creationId xmlns:a16="http://schemas.microsoft.com/office/drawing/2014/main" id="{0F7D9DFA-6F41-AB47-EEEA-1139EE04AB2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C8DD199B-1BA7-A0EA-FF44-7117761EFD6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226664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53E1EF-85F8-D46F-386B-D24C6ADAE02E}"/>
              </a:ext>
            </a:extLst>
          </p:cNvPr>
          <p:cNvSpPr/>
          <p:nvPr/>
        </p:nvSpPr>
        <p:spPr>
          <a:xfrm>
            <a:off x="-1" y="1879289"/>
            <a:ext cx="8403221" cy="4316065"/>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AD90AD6-8EE2-3376-77A3-F463DFC5B3ED}"/>
              </a:ext>
            </a:extLst>
          </p:cNvPr>
          <p:cNvSpPr txBox="1"/>
          <p:nvPr/>
        </p:nvSpPr>
        <p:spPr>
          <a:xfrm>
            <a:off x="470900" y="6195355"/>
            <a:ext cx="1103022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Peter Field,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Why TV is Still at the Heart of Effectiveness</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presented at ‘The Future of TV Advertising Global’ conference in December 2023. Base: IPA Databank 2004-2022 for profit cases reporting very large trust improvements. NB: insufficient data prior to 2008. Click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hlinkClick r:id="rId2"/>
              </a:rPr>
              <a:t>here</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to view Peter Field’s full presentation online. *DoubleVerify &amp; Harris Poll,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Consumers Reject Brands That Advertise on ‘Fake News’ and Objectionable Content Online</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June 2019.</a:t>
            </a:r>
          </a:p>
        </p:txBody>
      </p:sp>
      <p:sp>
        <p:nvSpPr>
          <p:cNvPr id="17" name="TextBox 16">
            <a:extLst>
              <a:ext uri="{FF2B5EF4-FFF2-40B4-BE49-F238E27FC236}">
                <a16:creationId xmlns:a16="http://schemas.microsoft.com/office/drawing/2014/main" id="{10CFD826-13CE-1799-B49D-07C47B04FF0F}"/>
              </a:ext>
            </a:extLst>
          </p:cNvPr>
          <p:cNvSpPr txBox="1"/>
          <p:nvPr/>
        </p:nvSpPr>
        <p:spPr>
          <a:xfrm>
            <a:off x="222920" y="1950832"/>
            <a:ext cx="7957380" cy="378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B1464"/>
                </a:solidFill>
                <a:latin typeface="Helvetica" panose="020B0403020202020204" pitchFamily="34" charset="0"/>
                <a:ea typeface="+mn-ea"/>
                <a:cs typeface="+mn-cs"/>
              </a:defRPr>
            </a:pPr>
            <a:r>
              <a:rPr kumimoji="0" lang="en-US" sz="1862"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cases with strong ‘trust’ growth reporting strong ‘profit’ growth</a:t>
            </a:r>
          </a:p>
        </p:txBody>
      </p:sp>
      <p:sp>
        <p:nvSpPr>
          <p:cNvPr id="2" name="Rectangle 1">
            <a:extLst>
              <a:ext uri="{FF2B5EF4-FFF2-40B4-BE49-F238E27FC236}">
                <a16:creationId xmlns:a16="http://schemas.microsoft.com/office/drawing/2014/main" id="{938AC2F6-35A1-9407-3E65-3D87140EA3E0}"/>
              </a:ext>
            </a:extLst>
          </p:cNvPr>
          <p:cNvSpPr/>
          <p:nvPr/>
        </p:nvSpPr>
        <p:spPr>
          <a:xfrm>
            <a:off x="156142" y="427338"/>
            <a:ext cx="1203585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Ad campaigns that have built consumer trust in transparent </a:t>
            </a:r>
            <a:r>
              <a:rPr lang="en-US" sz="2600" b="1">
                <a:solidFill>
                  <a:srgbClr val="1B1464"/>
                </a:solidFill>
                <a:latin typeface="Helvetica" pitchFamily="2" charset="0"/>
              </a:rPr>
              <a:t>environments have a direct,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positive effect on </a:t>
            </a:r>
            <a:r>
              <a:rPr kumimoji="0" lang="en-US" sz="2600" b="1" i="0" u="sng" strike="noStrike" kern="1200" cap="none" spc="0" normalizeH="0" baseline="0" noProof="0">
                <a:ln>
                  <a:noFill/>
                </a:ln>
                <a:solidFill>
                  <a:srgbClr val="1B1464"/>
                </a:solidFill>
                <a:effectLst/>
                <a:uLnTx/>
                <a:uFillTx/>
                <a:latin typeface="Helvetica" pitchFamily="2" charset="0"/>
                <a:ea typeface="+mn-ea"/>
                <a:cs typeface="+mn-cs"/>
              </a:rPr>
              <a:t>brand profitability </a:t>
            </a:r>
          </a:p>
        </p:txBody>
      </p:sp>
      <p:sp>
        <p:nvSpPr>
          <p:cNvPr id="4" name="Rectangle 3">
            <a:extLst>
              <a:ext uri="{FF2B5EF4-FFF2-40B4-BE49-F238E27FC236}">
                <a16:creationId xmlns:a16="http://schemas.microsoft.com/office/drawing/2014/main" id="{E980F71C-14CE-A9DA-7D45-ED0415EDD33D}"/>
              </a:ext>
            </a:extLst>
          </p:cNvPr>
          <p:cNvSpPr/>
          <p:nvPr/>
        </p:nvSpPr>
        <p:spPr>
          <a:xfrm>
            <a:off x="8403220" y="1879290"/>
            <a:ext cx="3788780" cy="4316064"/>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487C0BCC-F8F6-4E17-B484-B6F9F3F0ED03}"/>
              </a:ext>
            </a:extLst>
          </p:cNvPr>
          <p:cNvSpPr txBox="1"/>
          <p:nvPr/>
        </p:nvSpPr>
        <p:spPr>
          <a:xfrm>
            <a:off x="9281948" y="2635254"/>
            <a:ext cx="2031325"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4EBEA4"/>
                </a:solidFill>
                <a:effectLst/>
                <a:uLnTx/>
                <a:uFillTx/>
                <a:latin typeface="Helvetica" pitchFamily="2" charset="0"/>
                <a:ea typeface="+mn-ea"/>
                <a:cs typeface="+mn-cs"/>
              </a:rPr>
              <a:t>82%</a:t>
            </a:r>
          </a:p>
        </p:txBody>
      </p:sp>
      <p:sp>
        <p:nvSpPr>
          <p:cNvPr id="15" name="TextBox 14">
            <a:extLst>
              <a:ext uri="{FF2B5EF4-FFF2-40B4-BE49-F238E27FC236}">
                <a16:creationId xmlns:a16="http://schemas.microsoft.com/office/drawing/2014/main" id="{857AD3AD-9588-1904-B14F-60C42B9723E3}"/>
              </a:ext>
            </a:extLst>
          </p:cNvPr>
          <p:cNvSpPr txBox="1"/>
          <p:nvPr/>
        </p:nvSpPr>
        <p:spPr>
          <a:xfrm>
            <a:off x="8531816" y="3835583"/>
            <a:ext cx="353158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of consumers say it is important that a brand’s ads appear on </a:t>
            </a:r>
            <a:r>
              <a:rPr kumimoji="0" lang="en-US" sz="16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content that is safe, accurate and trustworthy</a:t>
            </a:r>
            <a:endParaRPr kumimoji="0" lang="en-US" sz="1600" b="1" i="0" u="none" strike="noStrike" kern="1200" cap="none" spc="0" normalizeH="0" baseline="3000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pic>
        <p:nvPicPr>
          <p:cNvPr id="3" name="Picture 2">
            <a:extLst>
              <a:ext uri="{FF2B5EF4-FFF2-40B4-BE49-F238E27FC236}">
                <a16:creationId xmlns:a16="http://schemas.microsoft.com/office/drawing/2014/main" id="{EAF0553E-9AC1-9D32-56C6-6B504CD4D038}"/>
              </a:ext>
            </a:extLst>
          </p:cNvPr>
          <p:cNvPicPr>
            <a:picLocks noChangeAspect="1"/>
          </p:cNvPicPr>
          <p:nvPr/>
        </p:nvPicPr>
        <p:blipFill>
          <a:blip r:embed="rId3"/>
          <a:stretch>
            <a:fillRect/>
          </a:stretch>
        </p:blipFill>
        <p:spPr>
          <a:xfrm>
            <a:off x="79295" y="2494761"/>
            <a:ext cx="8254699" cy="3700593"/>
          </a:xfrm>
          <a:prstGeom prst="rect">
            <a:avLst/>
          </a:prstGeom>
        </p:spPr>
      </p:pic>
      <p:sp>
        <p:nvSpPr>
          <p:cNvPr id="13" name="Rectangle 12">
            <a:extLst>
              <a:ext uri="{FF2B5EF4-FFF2-40B4-BE49-F238E27FC236}">
                <a16:creationId xmlns:a16="http://schemas.microsoft.com/office/drawing/2014/main" id="{CB6DFBE8-209D-ECA8-CC2D-E10D42B0E5DE}"/>
              </a:ext>
            </a:extLst>
          </p:cNvPr>
          <p:cNvSpPr/>
          <p:nvPr/>
        </p:nvSpPr>
        <p:spPr>
          <a:xfrm>
            <a:off x="-1" y="0"/>
            <a:ext cx="3881337" cy="318889"/>
          </a:xfrm>
          <a:prstGeom prst="rect">
            <a:avLst/>
          </a:prstGeom>
          <a:solidFill>
            <a:srgbClr val="00B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Why It Matters</a:t>
            </a: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Transparent </a:t>
            </a:r>
            <a:r>
              <a:rPr lang="en-US" sz="1400" b="1">
                <a:solidFill>
                  <a:prstClr val="white"/>
                </a:solidFill>
                <a:latin typeface="Helvetica" panose="020B0604020202020204" pitchFamily="34" charset="0"/>
                <a:cs typeface="Helvetica" panose="020B0604020202020204" pitchFamily="34" charset="0"/>
              </a:rPr>
              <a:t>Ad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Placements</a:t>
            </a:r>
          </a:p>
        </p:txBody>
      </p:sp>
      <p:pic>
        <p:nvPicPr>
          <p:cNvPr id="5" name="Picture 4">
            <a:extLst>
              <a:ext uri="{FF2B5EF4-FFF2-40B4-BE49-F238E27FC236}">
                <a16:creationId xmlns:a16="http://schemas.microsoft.com/office/drawing/2014/main" id="{F0E2B621-E89F-A039-A07E-B227897CA25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58DE4FD0-4627-3418-717C-F14E4717F31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B3256D7B-4F19-7079-BFF2-5255425D5C1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865040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4FD51D5-4FE2-A527-FECD-F35A50D98FFE}"/>
              </a:ext>
            </a:extLst>
          </p:cNvPr>
          <p:cNvSpPr>
            <a:spLocks/>
          </p:cNvSpPr>
          <p:nvPr/>
        </p:nvSpPr>
        <p:spPr>
          <a:xfrm>
            <a:off x="6096000" y="1686330"/>
            <a:ext cx="6096294" cy="3985213"/>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9B51036E-21F8-4D1F-FD80-5D2C43E89ADE}"/>
              </a:ext>
            </a:extLst>
          </p:cNvPr>
          <p:cNvSpPr>
            <a:spLocks/>
          </p:cNvSpPr>
          <p:nvPr/>
        </p:nvSpPr>
        <p:spPr>
          <a:xfrm>
            <a:off x="1" y="1686330"/>
            <a:ext cx="6096000" cy="3985213"/>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B13A894-6BED-828C-8272-02A11639166B}"/>
              </a:ext>
            </a:extLst>
          </p:cNvPr>
          <p:cNvSpPr txBox="1"/>
          <p:nvPr/>
        </p:nvSpPr>
        <p:spPr>
          <a:xfrm>
            <a:off x="1245946" y="4330759"/>
            <a:ext cx="360411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of a company’s enterprise value is </a:t>
            </a:r>
            <a:r>
              <a:rPr kumimoji="0" lang="en-US" sz="24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based on their ‘brand’</a:t>
            </a:r>
          </a:p>
        </p:txBody>
      </p:sp>
      <p:sp>
        <p:nvSpPr>
          <p:cNvPr id="10" name="TextBox 9">
            <a:extLst>
              <a:ext uri="{FF2B5EF4-FFF2-40B4-BE49-F238E27FC236}">
                <a16:creationId xmlns:a16="http://schemas.microsoft.com/office/drawing/2014/main" id="{06B84D0D-72CD-FC77-A643-2C20D5D1B457}"/>
              </a:ext>
            </a:extLst>
          </p:cNvPr>
          <p:cNvSpPr txBox="1"/>
          <p:nvPr/>
        </p:nvSpPr>
        <p:spPr>
          <a:xfrm>
            <a:off x="486342" y="6070792"/>
            <a:ext cx="116486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Forbes, </a:t>
            </a:r>
            <a:r>
              <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New Global Standards For Reporting Brand Value Can Help CEOs Grow Share Price</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5/3/2018. Applying the Marketing Accountability Standards Board (MASB) Brand Investment &amp; Valuation Model, Marketing Accountability Standards Board, 2017. Ocean </a:t>
            </a:r>
            <a:r>
              <a:rPr kumimoji="0" lang="en-US" sz="800" b="0" i="0" u="none" strike="noStrike" kern="1200" cap="none" spc="0" normalizeH="0" baseline="0" noProof="0" err="1">
                <a:ln>
                  <a:noFill/>
                </a:ln>
                <a:solidFill>
                  <a:srgbClr val="1F1A62"/>
                </a:solidFill>
                <a:effectLst/>
                <a:uLnTx/>
                <a:uFillTx/>
                <a:latin typeface="Helvetica" panose="020B0604020202020204" pitchFamily="34" charset="0"/>
                <a:ea typeface="+mn-ea"/>
                <a:cs typeface="Helvetica" panose="020B0604020202020204" pitchFamily="34" charset="0"/>
              </a:rPr>
              <a:t>Tomo</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Annual Study of Intangible Assets, 2015. ‘Brand value’ is the worth of a brand as an asset for an entity. ‘Enterprise value’ is a measure of the value of a company’s business operations. ‘Intangible assets’ can include things like patents, trademarks and customer lists. ‘Tangible’ assets can include things like equipment, inventory and real estate. Note: totals may not equal 100% due to rounding.</a:t>
            </a:r>
          </a:p>
        </p:txBody>
      </p:sp>
      <p:sp>
        <p:nvSpPr>
          <p:cNvPr id="15" name="Rectangle 14">
            <a:extLst>
              <a:ext uri="{FF2B5EF4-FFF2-40B4-BE49-F238E27FC236}">
                <a16:creationId xmlns:a16="http://schemas.microsoft.com/office/drawing/2014/main" id="{32AEAB63-B239-5356-83C1-DD70028BCF35}"/>
              </a:ext>
            </a:extLst>
          </p:cNvPr>
          <p:cNvSpPr/>
          <p:nvPr/>
        </p:nvSpPr>
        <p:spPr>
          <a:xfrm>
            <a:off x="635323" y="2933209"/>
            <a:ext cx="4825357" cy="1446550"/>
          </a:xfrm>
          <a:prstGeom prst="rect">
            <a:avLst/>
          </a:prstGeom>
          <a:noFill/>
          <a:effectLst/>
        </p:spPr>
        <p:txBody>
          <a:bodyPr wrap="squar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w="13462">
                  <a:solidFill>
                    <a:prstClr val="black"/>
                  </a:solidFill>
                  <a:prstDash val="solid"/>
                </a:ln>
                <a:solidFill>
                  <a:srgbClr val="4EBEA4"/>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20%</a:t>
            </a:r>
          </a:p>
        </p:txBody>
      </p:sp>
      <p:sp>
        <p:nvSpPr>
          <p:cNvPr id="16" name="TextBox 15">
            <a:extLst>
              <a:ext uri="{FF2B5EF4-FFF2-40B4-BE49-F238E27FC236}">
                <a16:creationId xmlns:a16="http://schemas.microsoft.com/office/drawing/2014/main" id="{E6C1F3CF-06FA-B503-5BD3-58834A0FEB43}"/>
              </a:ext>
            </a:extLst>
          </p:cNvPr>
          <p:cNvSpPr txBox="1"/>
          <p:nvPr/>
        </p:nvSpPr>
        <p:spPr>
          <a:xfrm>
            <a:off x="6225849" y="1781946"/>
            <a:ext cx="583659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white"/>
                </a:solidFill>
                <a:effectLst/>
                <a:uLnTx/>
                <a:uFillTx/>
                <a:latin typeface="Helvetica" panose="020B0403020202020204" pitchFamily="34" charset="0"/>
                <a:ea typeface="+mn-ea"/>
                <a:cs typeface="+mn-cs"/>
              </a:rPr>
              <a:t>The Contribution of ‘Brand’ to Enterprise Value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The Relative Contribution to Shareholder Value for the S&amp;P 500</a:t>
            </a:r>
          </a:p>
        </p:txBody>
      </p:sp>
      <p:graphicFrame>
        <p:nvGraphicFramePr>
          <p:cNvPr id="17" name="Chart 16">
            <a:extLst>
              <a:ext uri="{FF2B5EF4-FFF2-40B4-BE49-F238E27FC236}">
                <a16:creationId xmlns:a16="http://schemas.microsoft.com/office/drawing/2014/main" id="{6F5A8E53-FB1A-51E5-B4CB-763CB62A1263}"/>
              </a:ext>
            </a:extLst>
          </p:cNvPr>
          <p:cNvGraphicFramePr/>
          <p:nvPr>
            <p:extLst>
              <p:ext uri="{D42A27DB-BD31-4B8C-83A1-F6EECF244321}">
                <p14:modId xmlns:p14="http://schemas.microsoft.com/office/powerpoint/2010/main" val="3259923159"/>
              </p:ext>
            </p:extLst>
          </p:nvPr>
        </p:nvGraphicFramePr>
        <p:xfrm>
          <a:off x="6620723" y="2378048"/>
          <a:ext cx="5046848" cy="3272864"/>
        </p:xfrm>
        <a:graphic>
          <a:graphicData uri="http://schemas.openxmlformats.org/drawingml/2006/chart">
            <c:chart xmlns:c="http://schemas.openxmlformats.org/drawingml/2006/chart" xmlns:r="http://schemas.openxmlformats.org/officeDocument/2006/relationships" r:id="rId2"/>
          </a:graphicData>
        </a:graphic>
      </p:graphicFrame>
      <p:pic>
        <p:nvPicPr>
          <p:cNvPr id="23" name="Picture 22" descr="A hand holding a diamond&#10;&#10;Description automatically generated">
            <a:extLst>
              <a:ext uri="{FF2B5EF4-FFF2-40B4-BE49-F238E27FC236}">
                <a16:creationId xmlns:a16="http://schemas.microsoft.com/office/drawing/2014/main" id="{B4E48163-7620-59CF-46E6-AE72B17225F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464268" y="1851614"/>
            <a:ext cx="1167467" cy="1167467"/>
          </a:xfrm>
          <a:prstGeom prst="rect">
            <a:avLst/>
          </a:prstGeom>
        </p:spPr>
      </p:pic>
      <p:sp>
        <p:nvSpPr>
          <p:cNvPr id="5" name="Rectangle 4">
            <a:extLst>
              <a:ext uri="{FF2B5EF4-FFF2-40B4-BE49-F238E27FC236}">
                <a16:creationId xmlns:a16="http://schemas.microsoft.com/office/drawing/2014/main" id="{7020DD64-5E14-EFA6-C2CD-4546502CB9E5}"/>
              </a:ext>
            </a:extLst>
          </p:cNvPr>
          <p:cNvSpPr/>
          <p:nvPr/>
        </p:nvSpPr>
        <p:spPr>
          <a:xfrm>
            <a:off x="178377" y="416674"/>
            <a:ext cx="1201362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Marketers should ask themselves if a lack of transparency in their media buys is worth risking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20% of their company’s total valuation</a:t>
            </a:r>
          </a:p>
        </p:txBody>
      </p:sp>
      <p:sp>
        <p:nvSpPr>
          <p:cNvPr id="6" name="Rectangle 5">
            <a:extLst>
              <a:ext uri="{FF2B5EF4-FFF2-40B4-BE49-F238E27FC236}">
                <a16:creationId xmlns:a16="http://schemas.microsoft.com/office/drawing/2014/main" id="{6059A956-F785-793A-36E5-213DFF985E0C}"/>
              </a:ext>
            </a:extLst>
          </p:cNvPr>
          <p:cNvSpPr/>
          <p:nvPr/>
        </p:nvSpPr>
        <p:spPr>
          <a:xfrm>
            <a:off x="-1" y="0"/>
            <a:ext cx="3881337" cy="318889"/>
          </a:xfrm>
          <a:prstGeom prst="rect">
            <a:avLst/>
          </a:prstGeom>
          <a:solidFill>
            <a:srgbClr val="00B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Why It Matters</a:t>
            </a: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Transparent </a:t>
            </a:r>
            <a:r>
              <a:rPr lang="en-US" sz="1400" b="1">
                <a:solidFill>
                  <a:prstClr val="white"/>
                </a:solidFill>
                <a:latin typeface="Helvetica" panose="020B0604020202020204" pitchFamily="34" charset="0"/>
                <a:cs typeface="Helvetica" panose="020B0604020202020204" pitchFamily="34" charset="0"/>
              </a:rPr>
              <a:t>Ad </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Placements</a:t>
            </a:r>
          </a:p>
        </p:txBody>
      </p:sp>
      <p:pic>
        <p:nvPicPr>
          <p:cNvPr id="4" name="Picture 3">
            <a:extLst>
              <a:ext uri="{FF2B5EF4-FFF2-40B4-BE49-F238E27FC236}">
                <a16:creationId xmlns:a16="http://schemas.microsoft.com/office/drawing/2014/main" id="{7AADCA4F-DA73-8876-49DF-C1C4BD642F7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235CC2D9-DCF2-8854-EBC1-2C5FF30F2A7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EC731CB9-ED85-DB00-1A4D-122A871932B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41545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B1464"/>
        </a:solidFill>
        <a:ln>
          <a:noFill/>
        </a:ln>
      </a:spPr>
      <a:bodyPr rtlCol="0" anchor="ctr"/>
      <a:lstStyle>
        <a:defPPr marL="0" marR="0" indent="0" algn="ctr" defTabSz="914400" rtl="0" eaLnBrk="1" fontAlgn="auto" latinLnBrk="0" hangingPunct="1">
          <a:lnSpc>
            <a:spcPct val="100000"/>
          </a:lnSpc>
          <a:spcBef>
            <a:spcPts val="0"/>
          </a:spcBef>
          <a:spcAft>
            <a:spcPts val="0"/>
          </a:spcAft>
          <a:buClrTx/>
          <a:buSzTx/>
          <a:buFontTx/>
          <a:buNone/>
          <a:tabLst/>
          <a:defRPr kumimoji="0" sz="1800" b="1" i="0" u="none" strike="noStrike" kern="1200" cap="none" spc="0" normalizeH="0" baseline="0" noProof="0">
            <a:ln>
              <a:noFill/>
            </a:ln>
            <a:solidFill>
              <a:prstClr val="white"/>
            </a:solidFill>
            <a:effectLst/>
            <a:uLnTx/>
            <a:uFillTx/>
            <a:latin typeface="Calibri" panose="020F0502020204030204"/>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00419b3-ff22-4e92-8e74-ef4894f6b0e1" xsi:nil="true"/>
    <lcf76f155ced4ddcb4097134ff3c332f xmlns="c3801c2d-3f2f-44a1-8478-554d1c91a4f5">
      <Terms xmlns="http://schemas.microsoft.com/office/infopath/2007/PartnerControls"/>
    </lcf76f155ced4ddcb4097134ff3c332f>
    <SharedWithUsers xmlns="c00419b3-ff22-4e92-8e74-ef4894f6b0e1">
      <UserInfo>
        <DisplayName>Jason Wiese</DisplayName>
        <AccountId>13</AccountId>
        <AccountType/>
      </UserInfo>
      <UserInfo>
        <DisplayName>Leah Montner Dixon</DisplayName>
        <AccountId>10</AccountId>
        <AccountType/>
      </UserInfo>
      <UserInfo>
        <DisplayName>Karolina Guillen</DisplayName>
        <AccountId>14</AccountId>
        <AccountType/>
      </UserInfo>
      <UserInfo>
        <DisplayName>Reed Kiely</DisplayName>
        <AccountId>39</AccountId>
        <AccountType/>
      </UserInfo>
      <UserInfo>
        <DisplayName>Marianne Vita</DisplayName>
        <AccountId>43</AccountId>
        <AccountType/>
      </UserInfo>
      <UserInfo>
        <DisplayName>Kaileen Cain</DisplayName>
        <AccountId>143</AccountId>
        <AccountType/>
      </UserInfo>
      <UserInfo>
        <DisplayName>Danielle Delauro</DisplayName>
        <AccountId>38</AccountId>
        <AccountType/>
      </UserInfo>
      <UserInfo>
        <DisplayName>Dylan Breger</DisplayName>
        <AccountId>93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BCF5620D45EF4AA969D5E9CFDA206E" ma:contentTypeVersion="17" ma:contentTypeDescription="Create a new document." ma:contentTypeScope="" ma:versionID="1b6bad8ee00979ee75035b9d49096302">
  <xsd:schema xmlns:xsd="http://www.w3.org/2001/XMLSchema" xmlns:xs="http://www.w3.org/2001/XMLSchema" xmlns:p="http://schemas.microsoft.com/office/2006/metadata/properties" xmlns:ns2="c3801c2d-3f2f-44a1-8478-554d1c91a4f5" xmlns:ns3="c00419b3-ff22-4e92-8e74-ef4894f6b0e1" targetNamespace="http://schemas.microsoft.com/office/2006/metadata/properties" ma:root="true" ma:fieldsID="6d8aaf71b48a0350d7b0b1395f20f085" ns2:_="" ns3:_="">
    <xsd:import namespace="c3801c2d-3f2f-44a1-8478-554d1c91a4f5"/>
    <xsd:import namespace="c00419b3-ff22-4e92-8e74-ef4894f6b0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ServiceDateTake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801c2d-3f2f-44a1-8478-554d1c91a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0419b3-ff22-4e92-8e74-ef4894f6b0e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fc8375e-4cb2-4aea-979e-f36c13a134f3}" ma:internalName="TaxCatchAll" ma:showField="CatchAllData" ma:web="c00419b3-ff22-4e92-8e74-ef4894f6b0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49E31A-019A-4DE8-9C1C-A5D31AA90133}">
  <ds:schemaRefs>
    <ds:schemaRef ds:uri="http://schemas.microsoft.com/sharepoint/v3/contenttype/forms"/>
  </ds:schemaRefs>
</ds:datastoreItem>
</file>

<file path=customXml/itemProps2.xml><?xml version="1.0" encoding="utf-8"?>
<ds:datastoreItem xmlns:ds="http://schemas.openxmlformats.org/officeDocument/2006/customXml" ds:itemID="{42F35E04-B3E2-48CE-BC5F-C23267EB64F8}">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c00419b3-ff22-4e92-8e74-ef4894f6b0e1"/>
    <ds:schemaRef ds:uri="c3801c2d-3f2f-44a1-8478-554d1c91a4f5"/>
  </ds:schemaRefs>
</ds:datastoreItem>
</file>

<file path=customXml/itemProps3.xml><?xml version="1.0" encoding="utf-8"?>
<ds:datastoreItem xmlns:ds="http://schemas.openxmlformats.org/officeDocument/2006/customXml" ds:itemID="{EC417773-77C8-489B-A0F8-51EEED08B2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801c2d-3f2f-44a1-8478-554d1c91a4f5"/>
    <ds:schemaRef ds:uri="c00419b3-ff22-4e92-8e74-ef4894f6b0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TotalTime>
  <Words>2241</Words>
  <Application>Microsoft Office PowerPoint</Application>
  <PresentationFormat>Widescreen</PresentationFormat>
  <Paragraphs>196</Paragraphs>
  <Slides>15</Slides>
  <Notes>10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15</vt:i4>
      </vt:variant>
    </vt:vector>
  </HeadingPairs>
  <TitlesOfParts>
    <vt:vector size="27" baseType="lpstr">
      <vt:lpstr>Arial</vt:lpstr>
      <vt:lpstr>Calibri</vt:lpstr>
      <vt:lpstr>Calibri Light</vt:lpstr>
      <vt:lpstr>Helvetica</vt:lpstr>
      <vt:lpstr>Helvetica Bold</vt:lpstr>
      <vt:lpstr>Helvetica Light</vt:lpstr>
      <vt:lpstr>Helvetica-Light</vt:lpstr>
      <vt:lpstr>Helvetica-Lightoblique</vt:lpstr>
      <vt:lpstr>Office Theme</vt:lpstr>
      <vt:lpstr>4_Office Theme</vt:lpstr>
      <vt:lpstr>6_Office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Leah Montner Dixon</cp:lastModifiedBy>
  <cp:revision>1</cp:revision>
  <cp:lastPrinted>2024-12-18T19:37:54Z</cp:lastPrinted>
  <dcterms:created xsi:type="dcterms:W3CDTF">2022-11-04T21:07:35Z</dcterms:created>
  <dcterms:modified xsi:type="dcterms:W3CDTF">2025-05-13T15:51:22Z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0x0101002ABCF5620D45EF4AA969D5E9CFDA206E</vt:lpwstr>
  </property>
  <property fmtid="{D5CDD505-2E9C-101B-9397-08002B2CF9AE}" pid="3" name="MediaServiceImageTags">
    <vt:lpwstr/>
  </property>
</Properties>
</file>