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3" r:id="rId5"/>
    <p:sldMasterId id="2147483727" r:id="rId6"/>
    <p:sldMasterId id="2147483752" r:id="rId7"/>
    <p:sldMasterId id="2147483765" r:id="rId8"/>
  </p:sldMasterIdLst>
  <p:notesMasterIdLst>
    <p:notesMasterId r:id="rId21"/>
  </p:notesMasterIdLst>
  <p:sldIdLst>
    <p:sldId id="2146846562" r:id="rId9"/>
    <p:sldId id="2147376626" r:id="rId10"/>
    <p:sldId id="2147376608" r:id="rId11"/>
    <p:sldId id="2147376577" r:id="rId12"/>
    <p:sldId id="2146846431" r:id="rId13"/>
    <p:sldId id="2147376616" r:id="rId14"/>
    <p:sldId id="2147376584" r:id="rId15"/>
    <p:sldId id="2147376620" r:id="rId16"/>
    <p:sldId id="2147376575" r:id="rId17"/>
    <p:sldId id="2147376629" r:id="rId18"/>
    <p:sldId id="2147376628" r:id="rId19"/>
    <p:sldId id="2146846416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354469C2-12DD-47ED-A3FF-6CD90C8AF6AE}" name="Kailyn Hartmann" initials="" userId="S::Kailynh@thevab.com::8b42c5e5-9ec8-46fd-a4ed-f96c0879c9aa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MD" userId="S::leahm@thevab.com::d5b2ae9e-9213-4442-b7df-4db8cbe51e5d" providerId="AD"/>
  <p188:author id="{FCE3F7EB-DC72-F237-D662-44918D558BC7}" name="Benjamin Vandegrift" initials="BV" userId="S::benjaminv@thevab.com::2e5c2a8a-c606-4888-a2a6-2a14dfaa97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EA4"/>
    <a:srgbClr val="ACBDCE"/>
    <a:srgbClr val="E2E8F1"/>
    <a:srgbClr val="FF6E30"/>
    <a:srgbClr val="ED3C8D"/>
    <a:srgbClr val="1B1464"/>
    <a:srgbClr val="00BFF2"/>
    <a:srgbClr val="E2E8F0"/>
    <a:srgbClr val="B3E3D8"/>
    <a:srgbClr val="F7A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074BEF-2296-4CBA-8050-98B8549CA702}" v="12" dt="2025-05-13T15:50:43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B2F3A0D7-D7A6-4F61-849A-2F4753AFFFB9}"/>
    <pc:docChg chg="custSel delSld modSld sldOrd delMainMaster">
      <pc:chgData name="Jason Wiese" userId="4bff8d5b-7de6-4655-b397-69b0afc81113" providerId="ADAL" clId="{B2F3A0D7-D7A6-4F61-849A-2F4753AFFFB9}" dt="2025-03-04T22:04:19.092" v="116" actId="47"/>
      <pc:docMkLst>
        <pc:docMk/>
      </pc:docMkLst>
      <pc:sldChg chg="addSp modSp">
        <pc:chgData name="Jason Wiese" userId="4bff8d5b-7de6-4655-b397-69b0afc81113" providerId="ADAL" clId="{B2F3A0D7-D7A6-4F61-849A-2F4753AFFFB9}" dt="2025-03-04T21:28:00.008" v="88"/>
        <pc:sldMkLst>
          <pc:docMk/>
          <pc:sldMk cId="2505657519" sldId="256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3318646126" sldId="2144327882"/>
        </pc:sldMkLst>
      </pc:sldChg>
      <pc:sldChg chg="addSp modSp">
        <pc:chgData name="Jason Wiese" userId="4bff8d5b-7de6-4655-b397-69b0afc81113" providerId="ADAL" clId="{B2F3A0D7-D7A6-4F61-849A-2F4753AFFFB9}" dt="2025-03-04T21:28:50.550" v="95"/>
        <pc:sldMkLst>
          <pc:docMk/>
          <pc:sldMk cId="3110856516" sldId="2144328304"/>
        </pc:sldMkLst>
      </pc:sldChg>
      <pc:sldChg chg="del">
        <pc:chgData name="Jason Wiese" userId="4bff8d5b-7de6-4655-b397-69b0afc81113" providerId="ADAL" clId="{B2F3A0D7-D7A6-4F61-849A-2F4753AFFFB9}" dt="2025-03-04T21:28:14.604" v="91" actId="47"/>
        <pc:sldMkLst>
          <pc:docMk/>
          <pc:sldMk cId="2380314699" sldId="2146846025"/>
        </pc:sldMkLst>
      </pc:sldChg>
      <pc:sldChg chg="del">
        <pc:chgData name="Jason Wiese" userId="4bff8d5b-7de6-4655-b397-69b0afc81113" providerId="ADAL" clId="{B2F3A0D7-D7A6-4F61-849A-2F4753AFFFB9}" dt="2025-03-04T21:28:14.604" v="91" actId="47"/>
        <pc:sldMkLst>
          <pc:docMk/>
          <pc:sldMk cId="2268208791" sldId="2146846032"/>
        </pc:sldMkLst>
      </pc:sldChg>
      <pc:sldChg chg="addSp modSp">
        <pc:chgData name="Jason Wiese" userId="4bff8d5b-7de6-4655-b397-69b0afc81113" providerId="ADAL" clId="{B2F3A0D7-D7A6-4F61-849A-2F4753AFFFB9}" dt="2025-03-04T21:28:01.954" v="89"/>
        <pc:sldMkLst>
          <pc:docMk/>
          <pc:sldMk cId="36482014" sldId="2146846037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305740021" sldId="2146846040"/>
        </pc:sldMkLst>
      </pc:sldChg>
      <pc:sldChg chg="del">
        <pc:chgData name="Jason Wiese" userId="4bff8d5b-7de6-4655-b397-69b0afc81113" providerId="ADAL" clId="{B2F3A0D7-D7A6-4F61-849A-2F4753AFFFB9}" dt="2025-03-04T22:04:19.092" v="116" actId="47"/>
        <pc:sldMkLst>
          <pc:docMk/>
          <pc:sldMk cId="3118991152" sldId="2146846068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3141119563" sldId="2146846124"/>
        </pc:sldMkLst>
      </pc:sldChg>
      <pc:sldChg chg="del">
        <pc:chgData name="Jason Wiese" userId="4bff8d5b-7de6-4655-b397-69b0afc81113" providerId="ADAL" clId="{B2F3A0D7-D7A6-4F61-849A-2F4753AFFFB9}" dt="2025-03-04T21:28:14.604" v="91" actId="47"/>
        <pc:sldMkLst>
          <pc:docMk/>
          <pc:sldMk cId="141545670" sldId="2146846233"/>
        </pc:sldMkLst>
      </pc:sldChg>
      <pc:sldChg chg="del">
        <pc:chgData name="Jason Wiese" userId="4bff8d5b-7de6-4655-b397-69b0afc81113" providerId="ADAL" clId="{B2F3A0D7-D7A6-4F61-849A-2F4753AFFFB9}" dt="2025-03-04T21:26:59.908" v="0" actId="47"/>
        <pc:sldMkLst>
          <pc:docMk/>
          <pc:sldMk cId="886449825" sldId="2146846377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3665627304" sldId="2146846484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445332413" sldId="2146846485"/>
        </pc:sldMkLst>
      </pc:sldChg>
      <pc:sldChg chg="del">
        <pc:chgData name="Jason Wiese" userId="4bff8d5b-7de6-4655-b397-69b0afc81113" providerId="ADAL" clId="{B2F3A0D7-D7A6-4F61-849A-2F4753AFFFB9}" dt="2025-03-04T21:28:14.604" v="91" actId="47"/>
        <pc:sldMkLst>
          <pc:docMk/>
          <pc:sldMk cId="865040210" sldId="2146846530"/>
        </pc:sldMkLst>
      </pc:sldChg>
      <pc:sldChg chg="modSp mod">
        <pc:chgData name="Jason Wiese" userId="4bff8d5b-7de6-4655-b397-69b0afc81113" providerId="ADAL" clId="{B2F3A0D7-D7A6-4F61-849A-2F4753AFFFB9}" dt="2025-03-04T21:27:23.747" v="84" actId="6549"/>
        <pc:sldMkLst>
          <pc:docMk/>
          <pc:sldMk cId="4074803006" sldId="2146846562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3931335238" sldId="2146846575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1432090481" sldId="2146846608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1665130355" sldId="2146846650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3171160299" sldId="2146846690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2563122531" sldId="2147376344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3264343701" sldId="2147376440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1721510076" sldId="2147376549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3091152708" sldId="2147376550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4106773704" sldId="2147376554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847478038" sldId="2147376582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3767786309" sldId="2147376591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1919782425" sldId="2147376610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3564454892" sldId="2147376611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3607608085" sldId="2147376612"/>
        </pc:sldMkLst>
      </pc:sldChg>
      <pc:sldChg chg="del">
        <pc:chgData name="Jason Wiese" userId="4bff8d5b-7de6-4655-b397-69b0afc81113" providerId="ADAL" clId="{B2F3A0D7-D7A6-4F61-849A-2F4753AFFFB9}" dt="2025-03-04T21:28:14.604" v="91" actId="47"/>
        <pc:sldMkLst>
          <pc:docMk/>
          <pc:sldMk cId="3739181192" sldId="2147376613"/>
        </pc:sldMkLst>
      </pc:sldChg>
      <pc:sldChg chg="del">
        <pc:chgData name="Jason Wiese" userId="4bff8d5b-7de6-4655-b397-69b0afc81113" providerId="ADAL" clId="{B2F3A0D7-D7A6-4F61-849A-2F4753AFFFB9}" dt="2025-03-04T21:28:14.604" v="91" actId="47"/>
        <pc:sldMkLst>
          <pc:docMk/>
          <pc:sldMk cId="963903997" sldId="2147376617"/>
        </pc:sldMkLst>
      </pc:sldChg>
      <pc:sldChg chg="del">
        <pc:chgData name="Jason Wiese" userId="4bff8d5b-7de6-4655-b397-69b0afc81113" providerId="ADAL" clId="{B2F3A0D7-D7A6-4F61-849A-2F4753AFFFB9}" dt="2025-03-04T21:28:14.604" v="91" actId="47"/>
        <pc:sldMkLst>
          <pc:docMk/>
          <pc:sldMk cId="3522061083" sldId="2147376619"/>
        </pc:sldMkLst>
      </pc:sldChg>
      <pc:sldChg chg="addSp modSp ord">
        <pc:chgData name="Jason Wiese" userId="4bff8d5b-7de6-4655-b397-69b0afc81113" providerId="ADAL" clId="{B2F3A0D7-D7A6-4F61-849A-2F4753AFFFB9}" dt="2025-03-04T21:28:30.594" v="94"/>
        <pc:sldMkLst>
          <pc:docMk/>
          <pc:sldMk cId="4036335843" sldId="2147376620"/>
        </pc:sldMkLst>
      </pc:sldChg>
      <pc:sldChg chg="addSp modSp mod">
        <pc:chgData name="Jason Wiese" userId="4bff8d5b-7de6-4655-b397-69b0afc81113" providerId="ADAL" clId="{B2F3A0D7-D7A6-4F61-849A-2F4753AFFFB9}" dt="2025-03-04T21:30:52.380" v="115" actId="20577"/>
        <pc:sldMkLst>
          <pc:docMk/>
          <pc:sldMk cId="154066780" sldId="2147376622"/>
        </pc:sldMkLst>
      </pc:sldChg>
      <pc:sldChg chg="del">
        <pc:chgData name="Jason Wiese" userId="4bff8d5b-7de6-4655-b397-69b0afc81113" providerId="ADAL" clId="{B2F3A0D7-D7A6-4F61-849A-2F4753AFFFB9}" dt="2025-03-04T21:28:14.604" v="91" actId="47"/>
        <pc:sldMkLst>
          <pc:docMk/>
          <pc:sldMk cId="2266641954" sldId="2147376624"/>
        </pc:sldMkLst>
      </pc:sldChg>
      <pc:sldChg chg="del">
        <pc:chgData name="Jason Wiese" userId="4bff8d5b-7de6-4655-b397-69b0afc81113" providerId="ADAL" clId="{B2F3A0D7-D7A6-4F61-849A-2F4753AFFFB9}" dt="2025-03-04T21:28:08.235" v="90" actId="47"/>
        <pc:sldMkLst>
          <pc:docMk/>
          <pc:sldMk cId="3413386946" sldId="2147376625"/>
        </pc:sldMkLst>
      </pc:sldChg>
      <pc:sldMasterChg chg="del delSldLayout">
        <pc:chgData name="Jason Wiese" userId="4bff8d5b-7de6-4655-b397-69b0afc81113" providerId="ADAL" clId="{B2F3A0D7-D7A6-4F61-849A-2F4753AFFFB9}" dt="2025-03-04T21:28:08.235" v="90" actId="47"/>
        <pc:sldMasterMkLst>
          <pc:docMk/>
          <pc:sldMasterMk cId="2244045583" sldId="2147483739"/>
        </pc:sldMasterMkLst>
        <pc:sldLayoutChg chg="del">
          <pc:chgData name="Jason Wiese" userId="4bff8d5b-7de6-4655-b397-69b0afc81113" providerId="ADAL" clId="{B2F3A0D7-D7A6-4F61-849A-2F4753AFFFB9}" dt="2025-03-04T21:28:08.235" v="90" actId="47"/>
          <pc:sldLayoutMkLst>
            <pc:docMk/>
            <pc:sldMasterMk cId="2244045583" sldId="2147483739"/>
            <pc:sldLayoutMk cId="1539499127" sldId="2147483740"/>
          </pc:sldLayoutMkLst>
        </pc:sldLayoutChg>
        <pc:sldLayoutChg chg="del">
          <pc:chgData name="Jason Wiese" userId="4bff8d5b-7de6-4655-b397-69b0afc81113" providerId="ADAL" clId="{B2F3A0D7-D7A6-4F61-849A-2F4753AFFFB9}" dt="2025-03-04T21:28:08.235" v="90" actId="47"/>
          <pc:sldLayoutMkLst>
            <pc:docMk/>
            <pc:sldMasterMk cId="2244045583" sldId="2147483739"/>
            <pc:sldLayoutMk cId="1054933132" sldId="2147483741"/>
          </pc:sldLayoutMkLst>
        </pc:sldLayoutChg>
        <pc:sldLayoutChg chg="del">
          <pc:chgData name="Jason Wiese" userId="4bff8d5b-7de6-4655-b397-69b0afc81113" providerId="ADAL" clId="{B2F3A0D7-D7A6-4F61-849A-2F4753AFFFB9}" dt="2025-03-04T21:28:08.235" v="90" actId="47"/>
          <pc:sldLayoutMkLst>
            <pc:docMk/>
            <pc:sldMasterMk cId="2244045583" sldId="2147483739"/>
            <pc:sldLayoutMk cId="3944482138" sldId="2147483742"/>
          </pc:sldLayoutMkLst>
        </pc:sldLayoutChg>
        <pc:sldLayoutChg chg="del">
          <pc:chgData name="Jason Wiese" userId="4bff8d5b-7de6-4655-b397-69b0afc81113" providerId="ADAL" clId="{B2F3A0D7-D7A6-4F61-849A-2F4753AFFFB9}" dt="2025-03-04T21:28:08.235" v="90" actId="47"/>
          <pc:sldLayoutMkLst>
            <pc:docMk/>
            <pc:sldMasterMk cId="2244045583" sldId="2147483739"/>
            <pc:sldLayoutMk cId="3248179995" sldId="2147483743"/>
          </pc:sldLayoutMkLst>
        </pc:sldLayoutChg>
        <pc:sldLayoutChg chg="del">
          <pc:chgData name="Jason Wiese" userId="4bff8d5b-7de6-4655-b397-69b0afc81113" providerId="ADAL" clId="{B2F3A0D7-D7A6-4F61-849A-2F4753AFFFB9}" dt="2025-03-04T21:28:08.235" v="90" actId="47"/>
          <pc:sldLayoutMkLst>
            <pc:docMk/>
            <pc:sldMasterMk cId="2244045583" sldId="2147483739"/>
            <pc:sldLayoutMk cId="2151827164" sldId="2147483744"/>
          </pc:sldLayoutMkLst>
        </pc:sldLayoutChg>
        <pc:sldLayoutChg chg="del">
          <pc:chgData name="Jason Wiese" userId="4bff8d5b-7de6-4655-b397-69b0afc81113" providerId="ADAL" clId="{B2F3A0D7-D7A6-4F61-849A-2F4753AFFFB9}" dt="2025-03-04T21:28:08.235" v="90" actId="47"/>
          <pc:sldLayoutMkLst>
            <pc:docMk/>
            <pc:sldMasterMk cId="2244045583" sldId="2147483739"/>
            <pc:sldLayoutMk cId="1460085838" sldId="2147483745"/>
          </pc:sldLayoutMkLst>
        </pc:sldLayoutChg>
        <pc:sldLayoutChg chg="del">
          <pc:chgData name="Jason Wiese" userId="4bff8d5b-7de6-4655-b397-69b0afc81113" providerId="ADAL" clId="{B2F3A0D7-D7A6-4F61-849A-2F4753AFFFB9}" dt="2025-03-04T21:28:08.235" v="90" actId="47"/>
          <pc:sldLayoutMkLst>
            <pc:docMk/>
            <pc:sldMasterMk cId="2244045583" sldId="2147483739"/>
            <pc:sldLayoutMk cId="2247977740" sldId="2147483746"/>
          </pc:sldLayoutMkLst>
        </pc:sldLayoutChg>
        <pc:sldLayoutChg chg="del">
          <pc:chgData name="Jason Wiese" userId="4bff8d5b-7de6-4655-b397-69b0afc81113" providerId="ADAL" clId="{B2F3A0D7-D7A6-4F61-849A-2F4753AFFFB9}" dt="2025-03-04T21:28:08.235" v="90" actId="47"/>
          <pc:sldLayoutMkLst>
            <pc:docMk/>
            <pc:sldMasterMk cId="2244045583" sldId="2147483739"/>
            <pc:sldLayoutMk cId="3328569577" sldId="2147483747"/>
          </pc:sldLayoutMkLst>
        </pc:sldLayoutChg>
        <pc:sldLayoutChg chg="del">
          <pc:chgData name="Jason Wiese" userId="4bff8d5b-7de6-4655-b397-69b0afc81113" providerId="ADAL" clId="{B2F3A0D7-D7A6-4F61-849A-2F4753AFFFB9}" dt="2025-03-04T21:28:08.235" v="90" actId="47"/>
          <pc:sldLayoutMkLst>
            <pc:docMk/>
            <pc:sldMasterMk cId="2244045583" sldId="2147483739"/>
            <pc:sldLayoutMk cId="174095632" sldId="2147483748"/>
          </pc:sldLayoutMkLst>
        </pc:sldLayoutChg>
        <pc:sldLayoutChg chg="del">
          <pc:chgData name="Jason Wiese" userId="4bff8d5b-7de6-4655-b397-69b0afc81113" providerId="ADAL" clId="{B2F3A0D7-D7A6-4F61-849A-2F4753AFFFB9}" dt="2025-03-04T21:28:08.235" v="90" actId="47"/>
          <pc:sldLayoutMkLst>
            <pc:docMk/>
            <pc:sldMasterMk cId="2244045583" sldId="2147483739"/>
            <pc:sldLayoutMk cId="1098267914" sldId="2147483749"/>
          </pc:sldLayoutMkLst>
        </pc:sldLayoutChg>
        <pc:sldLayoutChg chg="del">
          <pc:chgData name="Jason Wiese" userId="4bff8d5b-7de6-4655-b397-69b0afc81113" providerId="ADAL" clId="{B2F3A0D7-D7A6-4F61-849A-2F4753AFFFB9}" dt="2025-03-04T21:28:08.235" v="90" actId="47"/>
          <pc:sldLayoutMkLst>
            <pc:docMk/>
            <pc:sldMasterMk cId="2244045583" sldId="2147483739"/>
            <pc:sldLayoutMk cId="2012567115" sldId="2147483750"/>
          </pc:sldLayoutMkLst>
        </pc:sldLayoutChg>
      </pc:sldMasterChg>
    </pc:docChg>
  </pc:docChgLst>
  <pc:docChgLst>
    <pc:chgData name="Jason Wiese" userId="4bff8d5b-7de6-4655-b397-69b0afc81113" providerId="ADAL" clId="{C6929169-84A0-4223-89DE-04CFE9DC5D1C}"/>
    <pc:docChg chg="undo redo custSel addSld delSld modSld">
      <pc:chgData name="Jason Wiese" userId="4bff8d5b-7de6-4655-b397-69b0afc81113" providerId="ADAL" clId="{C6929169-84A0-4223-89DE-04CFE9DC5D1C}" dt="2025-04-05T06:41:14.915" v="298" actId="20577"/>
      <pc:docMkLst>
        <pc:docMk/>
      </pc:docMkLst>
      <pc:sldChg chg="del">
        <pc:chgData name="Jason Wiese" userId="4bff8d5b-7de6-4655-b397-69b0afc81113" providerId="ADAL" clId="{C6929169-84A0-4223-89DE-04CFE9DC5D1C}" dt="2025-04-04T01:13:00.771" v="1" actId="47"/>
        <pc:sldMkLst>
          <pc:docMk/>
          <pc:sldMk cId="2505657519" sldId="256"/>
        </pc:sldMkLst>
      </pc:sldChg>
      <pc:sldChg chg="del">
        <pc:chgData name="Jason Wiese" userId="4bff8d5b-7de6-4655-b397-69b0afc81113" providerId="ADAL" clId="{C6929169-84A0-4223-89DE-04CFE9DC5D1C}" dt="2025-04-04T05:19:45.161" v="148" actId="47"/>
        <pc:sldMkLst>
          <pc:docMk/>
          <pc:sldMk cId="3110856516" sldId="2144328304"/>
        </pc:sldMkLst>
      </pc:sldChg>
      <pc:sldChg chg="del">
        <pc:chgData name="Jason Wiese" userId="4bff8d5b-7de6-4655-b397-69b0afc81113" providerId="ADAL" clId="{C6929169-84A0-4223-89DE-04CFE9DC5D1C}" dt="2025-04-04T05:14:26.098" v="113" actId="47"/>
        <pc:sldMkLst>
          <pc:docMk/>
          <pc:sldMk cId="36482014" sldId="2146846037"/>
        </pc:sldMkLst>
      </pc:sldChg>
      <pc:sldChg chg="addSp delSp modSp mod">
        <pc:chgData name="Jason Wiese" userId="4bff8d5b-7de6-4655-b397-69b0afc81113" providerId="ADAL" clId="{C6929169-84A0-4223-89DE-04CFE9DC5D1C}" dt="2025-04-04T21:31:58.981" v="261" actId="20577"/>
        <pc:sldMkLst>
          <pc:docMk/>
          <pc:sldMk cId="4074803006" sldId="2146846562"/>
        </pc:sldMkLst>
        <pc:spChg chg="add mod">
          <ac:chgData name="Jason Wiese" userId="4bff8d5b-7de6-4655-b397-69b0afc81113" providerId="ADAL" clId="{C6929169-84A0-4223-89DE-04CFE9DC5D1C}" dt="2025-04-04T21:31:58.981" v="261" actId="20577"/>
          <ac:spMkLst>
            <pc:docMk/>
            <pc:sldMk cId="4074803006" sldId="2146846562"/>
            <ac:spMk id="11" creationId="{FD8DE3E3-B81E-2BB7-DA25-11C1AD3B5034}"/>
          </ac:spMkLst>
        </pc:spChg>
        <pc:picChg chg="mod">
          <ac:chgData name="Jason Wiese" userId="4bff8d5b-7de6-4655-b397-69b0afc81113" providerId="ADAL" clId="{C6929169-84A0-4223-89DE-04CFE9DC5D1C}" dt="2025-04-04T18:52:30.173" v="153" actId="1076"/>
          <ac:picMkLst>
            <pc:docMk/>
            <pc:sldMk cId="4074803006" sldId="2146846562"/>
            <ac:picMk id="3" creationId="{7C93FDAB-4B60-A210-8D3A-245C948A0E65}"/>
          </ac:picMkLst>
        </pc:picChg>
      </pc:sldChg>
      <pc:sldChg chg="delSp modSp mod">
        <pc:chgData name="Jason Wiese" userId="4bff8d5b-7de6-4655-b397-69b0afc81113" providerId="ADAL" clId="{C6929169-84A0-4223-89DE-04CFE9DC5D1C}" dt="2025-04-04T02:03:31.199" v="107" actId="207"/>
        <pc:sldMkLst>
          <pc:docMk/>
          <pc:sldMk cId="1265984196" sldId="2147376608"/>
        </pc:sldMkLst>
        <pc:spChg chg="mod">
          <ac:chgData name="Jason Wiese" userId="4bff8d5b-7de6-4655-b397-69b0afc81113" providerId="ADAL" clId="{C6929169-84A0-4223-89DE-04CFE9DC5D1C}" dt="2025-04-04T01:53:17.356" v="38" actId="1035"/>
          <ac:spMkLst>
            <pc:docMk/>
            <pc:sldMk cId="1265984196" sldId="2147376608"/>
            <ac:spMk id="9" creationId="{E457FFF6-CBB2-15D6-0A60-09A7405A0B56}"/>
          </ac:spMkLst>
        </pc:spChg>
        <pc:spChg chg="mod">
          <ac:chgData name="Jason Wiese" userId="4bff8d5b-7de6-4655-b397-69b0afc81113" providerId="ADAL" clId="{C6929169-84A0-4223-89DE-04CFE9DC5D1C}" dt="2025-04-04T01:53:17.356" v="38" actId="1035"/>
          <ac:spMkLst>
            <pc:docMk/>
            <pc:sldMk cId="1265984196" sldId="2147376608"/>
            <ac:spMk id="11" creationId="{13743806-579A-3CBB-E507-AFEE3BE567FD}"/>
          </ac:spMkLst>
        </pc:spChg>
        <pc:spChg chg="mod">
          <ac:chgData name="Jason Wiese" userId="4bff8d5b-7de6-4655-b397-69b0afc81113" providerId="ADAL" clId="{C6929169-84A0-4223-89DE-04CFE9DC5D1C}" dt="2025-04-04T01:53:17.356" v="38" actId="1035"/>
          <ac:spMkLst>
            <pc:docMk/>
            <pc:sldMk cId="1265984196" sldId="2147376608"/>
            <ac:spMk id="12" creationId="{2634B55F-FFD4-2591-F240-36943D90E3D3}"/>
          </ac:spMkLst>
        </pc:spChg>
        <pc:spChg chg="mod">
          <ac:chgData name="Jason Wiese" userId="4bff8d5b-7de6-4655-b397-69b0afc81113" providerId="ADAL" clId="{C6929169-84A0-4223-89DE-04CFE9DC5D1C}" dt="2025-04-04T01:53:17.356" v="38" actId="1035"/>
          <ac:spMkLst>
            <pc:docMk/>
            <pc:sldMk cId="1265984196" sldId="2147376608"/>
            <ac:spMk id="13" creationId="{3CFCB62E-40DB-C51E-BE93-6520A6CB537D}"/>
          </ac:spMkLst>
        </pc:spChg>
        <pc:spChg chg="mod">
          <ac:chgData name="Jason Wiese" userId="4bff8d5b-7de6-4655-b397-69b0afc81113" providerId="ADAL" clId="{C6929169-84A0-4223-89DE-04CFE9DC5D1C}" dt="2025-04-04T01:53:17.356" v="38" actId="1035"/>
          <ac:spMkLst>
            <pc:docMk/>
            <pc:sldMk cId="1265984196" sldId="2147376608"/>
            <ac:spMk id="14" creationId="{2CBC24EB-384A-B9F3-11C5-77D9ED16CBE0}"/>
          </ac:spMkLst>
        </pc:spChg>
        <pc:spChg chg="mod">
          <ac:chgData name="Jason Wiese" userId="4bff8d5b-7de6-4655-b397-69b0afc81113" providerId="ADAL" clId="{C6929169-84A0-4223-89DE-04CFE9DC5D1C}" dt="2025-04-04T01:53:17.356" v="38" actId="1035"/>
          <ac:spMkLst>
            <pc:docMk/>
            <pc:sldMk cId="1265984196" sldId="2147376608"/>
            <ac:spMk id="16" creationId="{2322398B-B630-037F-83E7-96C2F104CAAA}"/>
          </ac:spMkLst>
        </pc:spChg>
        <pc:spChg chg="mod">
          <ac:chgData name="Jason Wiese" userId="4bff8d5b-7de6-4655-b397-69b0afc81113" providerId="ADAL" clId="{C6929169-84A0-4223-89DE-04CFE9DC5D1C}" dt="2025-04-04T01:53:17.356" v="38" actId="1035"/>
          <ac:spMkLst>
            <pc:docMk/>
            <pc:sldMk cId="1265984196" sldId="2147376608"/>
            <ac:spMk id="18" creationId="{CE4D01DE-422F-7274-E27C-413F04611CAB}"/>
          </ac:spMkLst>
        </pc:spChg>
        <pc:spChg chg="mod">
          <ac:chgData name="Jason Wiese" userId="4bff8d5b-7de6-4655-b397-69b0afc81113" providerId="ADAL" clId="{C6929169-84A0-4223-89DE-04CFE9DC5D1C}" dt="2025-04-04T01:53:17.356" v="38" actId="1035"/>
          <ac:spMkLst>
            <pc:docMk/>
            <pc:sldMk cId="1265984196" sldId="2147376608"/>
            <ac:spMk id="19" creationId="{2709094B-BF65-5AC5-AAEA-767A7BB2A34F}"/>
          </ac:spMkLst>
        </pc:spChg>
        <pc:spChg chg="mod">
          <ac:chgData name="Jason Wiese" userId="4bff8d5b-7de6-4655-b397-69b0afc81113" providerId="ADAL" clId="{C6929169-84A0-4223-89DE-04CFE9DC5D1C}" dt="2025-04-04T01:53:17.356" v="38" actId="1035"/>
          <ac:spMkLst>
            <pc:docMk/>
            <pc:sldMk cId="1265984196" sldId="2147376608"/>
            <ac:spMk id="21" creationId="{550E55B8-13CF-DBF7-5C1E-FC07B27AE813}"/>
          </ac:spMkLst>
        </pc:spChg>
        <pc:spChg chg="mod">
          <ac:chgData name="Jason Wiese" userId="4bff8d5b-7de6-4655-b397-69b0afc81113" providerId="ADAL" clId="{C6929169-84A0-4223-89DE-04CFE9DC5D1C}" dt="2025-04-04T01:53:17.356" v="38" actId="1035"/>
          <ac:spMkLst>
            <pc:docMk/>
            <pc:sldMk cId="1265984196" sldId="2147376608"/>
            <ac:spMk id="22" creationId="{57BF5DC3-FD6C-3735-28E1-7C1E868A11D2}"/>
          </ac:spMkLst>
        </pc:spChg>
        <pc:spChg chg="mod">
          <ac:chgData name="Jason Wiese" userId="4bff8d5b-7de6-4655-b397-69b0afc81113" providerId="ADAL" clId="{C6929169-84A0-4223-89DE-04CFE9DC5D1C}" dt="2025-04-04T02:03:31.199" v="107" actId="207"/>
          <ac:spMkLst>
            <pc:docMk/>
            <pc:sldMk cId="1265984196" sldId="2147376608"/>
            <ac:spMk id="24" creationId="{3AAA6874-92BF-1B58-46EC-2291B83748F0}"/>
          </ac:spMkLst>
        </pc:spChg>
        <pc:spChg chg="mod">
          <ac:chgData name="Jason Wiese" userId="4bff8d5b-7de6-4655-b397-69b0afc81113" providerId="ADAL" clId="{C6929169-84A0-4223-89DE-04CFE9DC5D1C}" dt="2025-04-04T01:52:29.921" v="32" actId="1035"/>
          <ac:spMkLst>
            <pc:docMk/>
            <pc:sldMk cId="1265984196" sldId="2147376608"/>
            <ac:spMk id="29" creationId="{3440D8BF-D0C0-F255-E7EF-83B7B6D7D5ED}"/>
          </ac:spMkLst>
        </pc:spChg>
      </pc:sldChg>
      <pc:sldChg chg="delSp modSp mod">
        <pc:chgData name="Jason Wiese" userId="4bff8d5b-7de6-4655-b397-69b0afc81113" providerId="ADAL" clId="{C6929169-84A0-4223-89DE-04CFE9DC5D1C}" dt="2025-04-04T01:55:45.248" v="105" actId="207"/>
        <pc:sldMkLst>
          <pc:docMk/>
          <pc:sldMk cId="4036335843" sldId="2147376620"/>
        </pc:sldMkLst>
        <pc:spChg chg="mod">
          <ac:chgData name="Jason Wiese" userId="4bff8d5b-7de6-4655-b397-69b0afc81113" providerId="ADAL" clId="{C6929169-84A0-4223-89DE-04CFE9DC5D1C}" dt="2025-04-04T01:55:45.248" v="105" actId="207"/>
          <ac:spMkLst>
            <pc:docMk/>
            <pc:sldMk cId="4036335843" sldId="2147376620"/>
            <ac:spMk id="2" creationId="{26480731-C399-10F5-2818-8F4DE2713BC9}"/>
          </ac:spMkLst>
        </pc:spChg>
        <pc:spChg chg="mod">
          <ac:chgData name="Jason Wiese" userId="4bff8d5b-7de6-4655-b397-69b0afc81113" providerId="ADAL" clId="{C6929169-84A0-4223-89DE-04CFE9DC5D1C}" dt="2025-04-04T01:55:45.248" v="105" actId="207"/>
          <ac:spMkLst>
            <pc:docMk/>
            <pc:sldMk cId="4036335843" sldId="2147376620"/>
            <ac:spMk id="3" creationId="{83AB67B6-CA8E-586F-A5FE-83B918E3073E}"/>
          </ac:spMkLst>
        </pc:spChg>
        <pc:spChg chg="mod">
          <ac:chgData name="Jason Wiese" userId="4bff8d5b-7de6-4655-b397-69b0afc81113" providerId="ADAL" clId="{C6929169-84A0-4223-89DE-04CFE9DC5D1C}" dt="2025-04-04T01:55:45.248" v="105" actId="207"/>
          <ac:spMkLst>
            <pc:docMk/>
            <pc:sldMk cId="4036335843" sldId="2147376620"/>
            <ac:spMk id="4" creationId="{47C86A71-E895-CD77-B62E-129846A88A39}"/>
          </ac:spMkLst>
        </pc:spChg>
        <pc:spChg chg="mod">
          <ac:chgData name="Jason Wiese" userId="4bff8d5b-7de6-4655-b397-69b0afc81113" providerId="ADAL" clId="{C6929169-84A0-4223-89DE-04CFE9DC5D1C}" dt="2025-04-04T01:55:45.248" v="105" actId="207"/>
          <ac:spMkLst>
            <pc:docMk/>
            <pc:sldMk cId="4036335843" sldId="2147376620"/>
            <ac:spMk id="6" creationId="{49D44A25-7571-3441-684B-0D13806FCF95}"/>
          </ac:spMkLst>
        </pc:spChg>
        <pc:spChg chg="mod">
          <ac:chgData name="Jason Wiese" userId="4bff8d5b-7de6-4655-b397-69b0afc81113" providerId="ADAL" clId="{C6929169-84A0-4223-89DE-04CFE9DC5D1C}" dt="2025-04-04T01:54:33.179" v="86" actId="1035"/>
          <ac:spMkLst>
            <pc:docMk/>
            <pc:sldMk cId="4036335843" sldId="2147376620"/>
            <ac:spMk id="7" creationId="{C539194C-3949-6A2A-1961-256EB0BCB2AD}"/>
          </ac:spMkLst>
        </pc:spChg>
        <pc:spChg chg="mod">
          <ac:chgData name="Jason Wiese" userId="4bff8d5b-7de6-4655-b397-69b0afc81113" providerId="ADAL" clId="{C6929169-84A0-4223-89DE-04CFE9DC5D1C}" dt="2025-04-04T01:54:33.179" v="86" actId="1035"/>
          <ac:spMkLst>
            <pc:docMk/>
            <pc:sldMk cId="4036335843" sldId="2147376620"/>
            <ac:spMk id="9" creationId="{72CFA024-9090-8F8B-49F0-4C771F3B7912}"/>
          </ac:spMkLst>
        </pc:spChg>
        <pc:spChg chg="mod">
          <ac:chgData name="Jason Wiese" userId="4bff8d5b-7de6-4655-b397-69b0afc81113" providerId="ADAL" clId="{C6929169-84A0-4223-89DE-04CFE9DC5D1C}" dt="2025-04-04T01:55:13.517" v="98" actId="108"/>
          <ac:spMkLst>
            <pc:docMk/>
            <pc:sldMk cId="4036335843" sldId="2147376620"/>
            <ac:spMk id="10" creationId="{DCC7D45E-79FD-317C-675E-F5354E84E6C0}"/>
          </ac:spMkLst>
        </pc:spChg>
        <pc:spChg chg="mod">
          <ac:chgData name="Jason Wiese" userId="4bff8d5b-7de6-4655-b397-69b0afc81113" providerId="ADAL" clId="{C6929169-84A0-4223-89DE-04CFE9DC5D1C}" dt="2025-04-04T01:55:10.427" v="97" actId="108"/>
          <ac:spMkLst>
            <pc:docMk/>
            <pc:sldMk cId="4036335843" sldId="2147376620"/>
            <ac:spMk id="13" creationId="{4794ACCB-381B-9045-31C9-8FAB43427F01}"/>
          </ac:spMkLst>
        </pc:spChg>
        <pc:spChg chg="mod">
          <ac:chgData name="Jason Wiese" userId="4bff8d5b-7de6-4655-b397-69b0afc81113" providerId="ADAL" clId="{C6929169-84A0-4223-89DE-04CFE9DC5D1C}" dt="2025-04-04T01:54:52.234" v="92" actId="108"/>
          <ac:spMkLst>
            <pc:docMk/>
            <pc:sldMk cId="4036335843" sldId="2147376620"/>
            <ac:spMk id="14" creationId="{87509583-09D6-4836-D6BC-4A34A69930AB}"/>
          </ac:spMkLst>
        </pc:spChg>
        <pc:spChg chg="mod">
          <ac:chgData name="Jason Wiese" userId="4bff8d5b-7de6-4655-b397-69b0afc81113" providerId="ADAL" clId="{C6929169-84A0-4223-89DE-04CFE9DC5D1C}" dt="2025-04-04T01:55:07.559" v="96" actId="108"/>
          <ac:spMkLst>
            <pc:docMk/>
            <pc:sldMk cId="4036335843" sldId="2147376620"/>
            <ac:spMk id="15" creationId="{74EA3AD7-1712-563B-923A-E204859333D9}"/>
          </ac:spMkLst>
        </pc:spChg>
        <pc:spChg chg="mod">
          <ac:chgData name="Jason Wiese" userId="4bff8d5b-7de6-4655-b397-69b0afc81113" providerId="ADAL" clId="{C6929169-84A0-4223-89DE-04CFE9DC5D1C}" dt="2025-04-04T01:55:39.584" v="104" actId="207"/>
          <ac:spMkLst>
            <pc:docMk/>
            <pc:sldMk cId="4036335843" sldId="2147376620"/>
            <ac:spMk id="16" creationId="{F976ACA4-CE68-9965-70A2-40E3FCDE9EEB}"/>
          </ac:spMkLst>
        </pc:spChg>
        <pc:spChg chg="mod">
          <ac:chgData name="Jason Wiese" userId="4bff8d5b-7de6-4655-b397-69b0afc81113" providerId="ADAL" clId="{C6929169-84A0-4223-89DE-04CFE9DC5D1C}" dt="2025-04-04T01:54:54.725" v="93" actId="108"/>
          <ac:spMkLst>
            <pc:docMk/>
            <pc:sldMk cId="4036335843" sldId="2147376620"/>
            <ac:spMk id="17" creationId="{100CC2C9-5D65-E08E-C895-3982C4E001A2}"/>
          </ac:spMkLst>
        </pc:spChg>
        <pc:spChg chg="mod">
          <ac:chgData name="Jason Wiese" userId="4bff8d5b-7de6-4655-b397-69b0afc81113" providerId="ADAL" clId="{C6929169-84A0-4223-89DE-04CFE9DC5D1C}" dt="2025-04-04T01:54:56.713" v="94" actId="108"/>
          <ac:spMkLst>
            <pc:docMk/>
            <pc:sldMk cId="4036335843" sldId="2147376620"/>
            <ac:spMk id="18" creationId="{0DA21316-D054-A4E8-EDE1-F3CEA0549FDC}"/>
          </ac:spMkLst>
        </pc:spChg>
        <pc:spChg chg="mod">
          <ac:chgData name="Jason Wiese" userId="4bff8d5b-7de6-4655-b397-69b0afc81113" providerId="ADAL" clId="{C6929169-84A0-4223-89DE-04CFE9DC5D1C}" dt="2025-04-04T01:54:49.604" v="91" actId="108"/>
          <ac:spMkLst>
            <pc:docMk/>
            <pc:sldMk cId="4036335843" sldId="2147376620"/>
            <ac:spMk id="19" creationId="{A65F12B5-4F87-075E-520A-6AB62865199D}"/>
          </ac:spMkLst>
        </pc:spChg>
        <pc:spChg chg="mod">
          <ac:chgData name="Jason Wiese" userId="4bff8d5b-7de6-4655-b397-69b0afc81113" providerId="ADAL" clId="{C6929169-84A0-4223-89DE-04CFE9DC5D1C}" dt="2025-04-04T01:55:19.200" v="99" actId="207"/>
          <ac:spMkLst>
            <pc:docMk/>
            <pc:sldMk cId="4036335843" sldId="2147376620"/>
            <ac:spMk id="20" creationId="{9EE7D067-0A62-593C-4FA1-095ADB92EFE9}"/>
          </ac:spMkLst>
        </pc:spChg>
        <pc:spChg chg="mod">
          <ac:chgData name="Jason Wiese" userId="4bff8d5b-7de6-4655-b397-69b0afc81113" providerId="ADAL" clId="{C6929169-84A0-4223-89DE-04CFE9DC5D1C}" dt="2025-04-04T01:54:44.968" v="89" actId="108"/>
          <ac:spMkLst>
            <pc:docMk/>
            <pc:sldMk cId="4036335843" sldId="2147376620"/>
            <ac:spMk id="21" creationId="{735F6202-676D-9AA1-2D07-1B1D1458B469}"/>
          </ac:spMkLst>
        </pc:spChg>
        <pc:spChg chg="mod">
          <ac:chgData name="Jason Wiese" userId="4bff8d5b-7de6-4655-b397-69b0afc81113" providerId="ADAL" clId="{C6929169-84A0-4223-89DE-04CFE9DC5D1C}" dt="2025-04-04T01:54:42.912" v="88" actId="108"/>
          <ac:spMkLst>
            <pc:docMk/>
            <pc:sldMk cId="4036335843" sldId="2147376620"/>
            <ac:spMk id="22" creationId="{018F754E-B0F8-7423-19A7-0AF12048F7B3}"/>
          </ac:spMkLst>
        </pc:spChg>
        <pc:spChg chg="mod">
          <ac:chgData name="Jason Wiese" userId="4bff8d5b-7de6-4655-b397-69b0afc81113" providerId="ADAL" clId="{C6929169-84A0-4223-89DE-04CFE9DC5D1C}" dt="2025-04-04T01:54:40.423" v="87" actId="108"/>
          <ac:spMkLst>
            <pc:docMk/>
            <pc:sldMk cId="4036335843" sldId="2147376620"/>
            <ac:spMk id="23" creationId="{5DA39425-79C8-CFD3-7F6A-DAA1C17C5C01}"/>
          </ac:spMkLst>
        </pc:spChg>
        <pc:spChg chg="mod">
          <ac:chgData name="Jason Wiese" userId="4bff8d5b-7de6-4655-b397-69b0afc81113" providerId="ADAL" clId="{C6929169-84A0-4223-89DE-04CFE9DC5D1C}" dt="2025-04-04T01:53:33.029" v="41" actId="207"/>
          <ac:spMkLst>
            <pc:docMk/>
            <pc:sldMk cId="4036335843" sldId="2147376620"/>
            <ac:spMk id="24" creationId="{DF236FC2-440D-89C2-8DCE-4C50828D85B1}"/>
          </ac:spMkLst>
        </pc:spChg>
        <pc:spChg chg="mod">
          <ac:chgData name="Jason Wiese" userId="4bff8d5b-7de6-4655-b397-69b0afc81113" providerId="ADAL" clId="{C6929169-84A0-4223-89DE-04CFE9DC5D1C}" dt="2025-04-04T01:53:52.902" v="72" actId="1035"/>
          <ac:spMkLst>
            <pc:docMk/>
            <pc:sldMk cId="4036335843" sldId="2147376620"/>
            <ac:spMk id="29" creationId="{AB97DAA3-50D1-5378-2EC0-D200108D144D}"/>
          </ac:spMkLst>
        </pc:spChg>
        <pc:spChg chg="mod">
          <ac:chgData name="Jason Wiese" userId="4bff8d5b-7de6-4655-b397-69b0afc81113" providerId="ADAL" clId="{C6929169-84A0-4223-89DE-04CFE9DC5D1C}" dt="2025-04-04T01:54:06.425" v="74" actId="208"/>
          <ac:spMkLst>
            <pc:docMk/>
            <pc:sldMk cId="4036335843" sldId="2147376620"/>
            <ac:spMk id="32" creationId="{8835F716-4717-31DA-A64A-55287B234D13}"/>
          </ac:spMkLst>
        </pc:spChg>
      </pc:sldChg>
      <pc:sldChg chg="del">
        <pc:chgData name="Jason Wiese" userId="4bff8d5b-7de6-4655-b397-69b0afc81113" providerId="ADAL" clId="{C6929169-84A0-4223-89DE-04CFE9DC5D1C}" dt="2025-04-04T05:14:24.596" v="111" actId="47"/>
        <pc:sldMkLst>
          <pc:docMk/>
          <pc:sldMk cId="154066780" sldId="2147376622"/>
        </pc:sldMkLst>
      </pc:sldChg>
      <pc:sldChg chg="del">
        <pc:chgData name="Jason Wiese" userId="4bff8d5b-7de6-4655-b397-69b0afc81113" providerId="ADAL" clId="{C6929169-84A0-4223-89DE-04CFE9DC5D1C}" dt="2025-04-04T04:56:48.726" v="109" actId="47"/>
        <pc:sldMkLst>
          <pc:docMk/>
          <pc:sldMk cId="3825728608" sldId="2147376623"/>
        </pc:sldMkLst>
      </pc:sldChg>
      <pc:sldChg chg="modSp add del mod">
        <pc:chgData name="Jason Wiese" userId="4bff8d5b-7de6-4655-b397-69b0afc81113" providerId="ADAL" clId="{C6929169-84A0-4223-89DE-04CFE9DC5D1C}" dt="2025-04-04T05:14:25.187" v="112" actId="47"/>
        <pc:sldMkLst>
          <pc:docMk/>
          <pc:sldMk cId="1651314543" sldId="2147376624"/>
        </pc:sldMkLst>
      </pc:sldChg>
      <pc:sldChg chg="add">
        <pc:chgData name="Jason Wiese" userId="4bff8d5b-7de6-4655-b397-69b0afc81113" providerId="ADAL" clId="{C6929169-84A0-4223-89DE-04CFE9DC5D1C}" dt="2025-04-04T04:56:47.285" v="108"/>
        <pc:sldMkLst>
          <pc:docMk/>
          <pc:sldMk cId="1468636021" sldId="2147376625"/>
        </pc:sldMkLst>
      </pc:sldChg>
      <pc:sldChg chg="delSp modSp add mod">
        <pc:chgData name="Jason Wiese" userId="4bff8d5b-7de6-4655-b397-69b0afc81113" providerId="ADAL" clId="{C6929169-84A0-4223-89DE-04CFE9DC5D1C}" dt="2025-04-04T19:40:48.044" v="248" actId="478"/>
        <pc:sldMkLst>
          <pc:docMk/>
          <pc:sldMk cId="5897358" sldId="2147376626"/>
        </pc:sldMkLst>
        <pc:spChg chg="mod">
          <ac:chgData name="Jason Wiese" userId="4bff8d5b-7de6-4655-b397-69b0afc81113" providerId="ADAL" clId="{C6929169-84A0-4223-89DE-04CFE9DC5D1C}" dt="2025-04-04T05:14:47.349" v="146" actId="313"/>
          <ac:spMkLst>
            <pc:docMk/>
            <pc:sldMk cId="5897358" sldId="2147376626"/>
            <ac:spMk id="2" creationId="{C626DCA0-183C-3E30-1F48-79A3310CDCFB}"/>
          </ac:spMkLst>
        </pc:spChg>
      </pc:sldChg>
      <pc:sldChg chg="add del">
        <pc:chgData name="Jason Wiese" userId="4bff8d5b-7de6-4655-b397-69b0afc81113" providerId="ADAL" clId="{C6929169-84A0-4223-89DE-04CFE9DC5D1C}" dt="2025-04-05T06:40:02.560" v="263" actId="47"/>
        <pc:sldMkLst>
          <pc:docMk/>
          <pc:sldMk cId="305788537" sldId="2147376627"/>
        </pc:sldMkLst>
      </pc:sldChg>
      <pc:sldChg chg="add del">
        <pc:chgData name="Jason Wiese" userId="4bff8d5b-7de6-4655-b397-69b0afc81113" providerId="ADAL" clId="{C6929169-84A0-4223-89DE-04CFE9DC5D1C}" dt="2025-04-04T18:57:14.908" v="245" actId="47"/>
        <pc:sldMkLst>
          <pc:docMk/>
          <pc:sldMk cId="1853186555" sldId="2147376628"/>
        </pc:sldMkLst>
      </pc:sldChg>
      <pc:sldChg chg="addSp delSp modSp add mod">
        <pc:chgData name="Jason Wiese" userId="4bff8d5b-7de6-4655-b397-69b0afc81113" providerId="ADAL" clId="{C6929169-84A0-4223-89DE-04CFE9DC5D1C}" dt="2025-04-05T06:41:14.915" v="298" actId="20577"/>
        <pc:sldMkLst>
          <pc:docMk/>
          <pc:sldMk cId="2243682858" sldId="2147376628"/>
        </pc:sldMkLst>
        <pc:spChg chg="mod">
          <ac:chgData name="Jason Wiese" userId="4bff8d5b-7de6-4655-b397-69b0afc81113" providerId="ADAL" clId="{C6929169-84A0-4223-89DE-04CFE9DC5D1C}" dt="2025-04-05T06:41:14.915" v="298" actId="20577"/>
          <ac:spMkLst>
            <pc:docMk/>
            <pc:sldMk cId="2243682858" sldId="2147376628"/>
            <ac:spMk id="18" creationId="{5F8FC637-DB63-8F66-EBAB-A6E632C9499B}"/>
          </ac:spMkLst>
        </pc:spChg>
        <pc:picChg chg="add mod ord">
          <ac:chgData name="Jason Wiese" userId="4bff8d5b-7de6-4655-b397-69b0afc81113" providerId="ADAL" clId="{C6929169-84A0-4223-89DE-04CFE9DC5D1C}" dt="2025-04-05T06:41:03.385" v="274" actId="14100"/>
          <ac:picMkLst>
            <pc:docMk/>
            <pc:sldMk cId="2243682858" sldId="2147376628"/>
            <ac:picMk id="8" creationId="{566E330F-3A7C-76B6-3FDD-1761E533EA6D}"/>
          </ac:picMkLst>
        </pc:picChg>
      </pc:sldChg>
    </pc:docChg>
  </pc:docChgLst>
  <pc:docChgLst>
    <pc:chgData name="Leah Montner Dixon" userId="d5b2ae9e-9213-4442-b7df-4db8cbe51e5d" providerId="ADAL" clId="{C1F68193-55A9-4CA3-B206-3A1CA88E4C60}"/>
    <pc:docChg chg="custSel modSld">
      <pc:chgData name="Leah Montner Dixon" userId="d5b2ae9e-9213-4442-b7df-4db8cbe51e5d" providerId="ADAL" clId="{C1F68193-55A9-4CA3-B206-3A1CA88E4C60}" dt="2025-04-07T21:14:19.118" v="1"/>
      <pc:docMkLst>
        <pc:docMk/>
      </pc:docMkLst>
      <pc:sldChg chg="addSp delSp modSp mod">
        <pc:chgData name="Leah Montner Dixon" userId="d5b2ae9e-9213-4442-b7df-4db8cbe51e5d" providerId="ADAL" clId="{C1F68193-55A9-4CA3-B206-3A1CA88E4C60}" dt="2025-04-07T21:14:19.118" v="1"/>
        <pc:sldMkLst>
          <pc:docMk/>
          <pc:sldMk cId="1468636021" sldId="2147376625"/>
        </pc:sldMkLst>
      </pc:sldChg>
    </pc:docChg>
  </pc:docChgLst>
  <pc:docChgLst>
    <pc:chgData name="Leah Montner Dixon" userId="d5b2ae9e-9213-4442-b7df-4db8cbe51e5d" providerId="ADAL" clId="{3B074BEF-2296-4CBA-8050-98B8549CA702}"/>
    <pc:docChg chg="custSel addSld delSld modSld">
      <pc:chgData name="Leah Montner Dixon" userId="d5b2ae9e-9213-4442-b7df-4db8cbe51e5d" providerId="ADAL" clId="{3B074BEF-2296-4CBA-8050-98B8549CA702}" dt="2025-05-13T15:52:48.628" v="13" actId="108"/>
      <pc:docMkLst>
        <pc:docMk/>
      </pc:docMkLst>
      <pc:sldChg chg="del">
        <pc:chgData name="Leah Montner Dixon" userId="d5b2ae9e-9213-4442-b7df-4db8cbe51e5d" providerId="ADAL" clId="{3B074BEF-2296-4CBA-8050-98B8549CA702}" dt="2025-05-13T15:46:47.493" v="3" actId="47"/>
        <pc:sldMkLst>
          <pc:docMk/>
          <pc:sldMk cId="1468636021" sldId="2147376625"/>
        </pc:sldMkLst>
      </pc:sldChg>
      <pc:sldChg chg="addSp delSp modSp mod">
        <pc:chgData name="Leah Montner Dixon" userId="d5b2ae9e-9213-4442-b7df-4db8cbe51e5d" providerId="ADAL" clId="{3B074BEF-2296-4CBA-8050-98B8549CA702}" dt="2025-05-13T15:52:48.628" v="13" actId="108"/>
        <pc:sldMkLst>
          <pc:docMk/>
          <pc:sldMk cId="2243682858" sldId="2147376628"/>
        </pc:sldMkLst>
        <pc:spChg chg="add mod">
          <ac:chgData name="Leah Montner Dixon" userId="d5b2ae9e-9213-4442-b7df-4db8cbe51e5d" providerId="ADAL" clId="{3B074BEF-2296-4CBA-8050-98B8549CA702}" dt="2025-05-13T15:45:54.463" v="1"/>
          <ac:spMkLst>
            <pc:docMk/>
            <pc:sldMk cId="2243682858" sldId="2147376628"/>
            <ac:spMk id="5" creationId="{5DE732C7-659F-40A9-001C-2F2C2B2B7E48}"/>
          </ac:spMkLst>
        </pc:spChg>
        <pc:spChg chg="del">
          <ac:chgData name="Leah Montner Dixon" userId="d5b2ae9e-9213-4442-b7df-4db8cbe51e5d" providerId="ADAL" clId="{3B074BEF-2296-4CBA-8050-98B8549CA702}" dt="2025-05-13T15:45:54.164" v="0" actId="478"/>
          <ac:spMkLst>
            <pc:docMk/>
            <pc:sldMk cId="2243682858" sldId="2147376628"/>
            <ac:spMk id="6" creationId="{F0F565F1-F094-4055-41E4-BAF3E8C77F39}"/>
          </ac:spMkLst>
        </pc:spChg>
        <pc:spChg chg="mod">
          <ac:chgData name="Leah Montner Dixon" userId="d5b2ae9e-9213-4442-b7df-4db8cbe51e5d" providerId="ADAL" clId="{3B074BEF-2296-4CBA-8050-98B8549CA702}" dt="2025-05-13T15:50:32.989" v="7"/>
          <ac:spMkLst>
            <pc:docMk/>
            <pc:sldMk cId="2243682858" sldId="2147376628"/>
            <ac:spMk id="10" creationId="{87AA5F0A-E5FF-EB1C-5D70-A0CB28C9ED8F}"/>
          </ac:spMkLst>
        </pc:spChg>
        <pc:spChg chg="mod">
          <ac:chgData name="Leah Montner Dixon" userId="d5b2ae9e-9213-4442-b7df-4db8cbe51e5d" providerId="ADAL" clId="{3B074BEF-2296-4CBA-8050-98B8549CA702}" dt="2025-05-13T15:50:38.237" v="9"/>
          <ac:spMkLst>
            <pc:docMk/>
            <pc:sldMk cId="2243682858" sldId="2147376628"/>
            <ac:spMk id="18" creationId="{5F8FC637-DB63-8F66-EBAB-A6E632C9499B}"/>
          </ac:spMkLst>
        </pc:spChg>
        <pc:spChg chg="mod">
          <ac:chgData name="Leah Montner Dixon" userId="d5b2ae9e-9213-4442-b7df-4db8cbe51e5d" providerId="ADAL" clId="{3B074BEF-2296-4CBA-8050-98B8549CA702}" dt="2025-05-13T15:50:43.720" v="11"/>
          <ac:spMkLst>
            <pc:docMk/>
            <pc:sldMk cId="2243682858" sldId="2147376628"/>
            <ac:spMk id="20" creationId="{C1D2A9EA-2CB4-E7D7-01EE-46EE9839545C}"/>
          </ac:spMkLst>
        </pc:spChg>
        <pc:spChg chg="mod">
          <ac:chgData name="Leah Montner Dixon" userId="d5b2ae9e-9213-4442-b7df-4db8cbe51e5d" providerId="ADAL" clId="{3B074BEF-2296-4CBA-8050-98B8549CA702}" dt="2025-05-13T15:50:30.651" v="6"/>
          <ac:spMkLst>
            <pc:docMk/>
            <pc:sldMk cId="2243682858" sldId="2147376628"/>
            <ac:spMk id="21" creationId="{EB9FF196-D6CF-DECD-3663-199C14FBDBF3}"/>
          </ac:spMkLst>
        </pc:spChg>
        <pc:picChg chg="mod">
          <ac:chgData name="Leah Montner Dixon" userId="d5b2ae9e-9213-4442-b7df-4db8cbe51e5d" providerId="ADAL" clId="{3B074BEF-2296-4CBA-8050-98B8549CA702}" dt="2025-05-13T15:50:28.161" v="5"/>
          <ac:picMkLst>
            <pc:docMk/>
            <pc:sldMk cId="2243682858" sldId="2147376628"/>
            <ac:picMk id="3" creationId="{F5626F43-706C-44AA-52D9-07A2A24E596B}"/>
          </ac:picMkLst>
        </pc:picChg>
        <pc:picChg chg="mod">
          <ac:chgData name="Leah Montner Dixon" userId="d5b2ae9e-9213-4442-b7df-4db8cbe51e5d" providerId="ADAL" clId="{3B074BEF-2296-4CBA-8050-98B8549CA702}" dt="2025-05-13T15:52:48.628" v="13" actId="108"/>
          <ac:picMkLst>
            <pc:docMk/>
            <pc:sldMk cId="2243682858" sldId="2147376628"/>
            <ac:picMk id="8" creationId="{566E330F-3A7C-76B6-3FDD-1761E533EA6D}"/>
          </ac:picMkLst>
        </pc:picChg>
        <pc:picChg chg="mod">
          <ac:chgData name="Leah Montner Dixon" userId="d5b2ae9e-9213-4442-b7df-4db8cbe51e5d" providerId="ADAL" clId="{3B074BEF-2296-4CBA-8050-98B8549CA702}" dt="2025-05-13T15:52:47.975" v="12" actId="108"/>
          <ac:picMkLst>
            <pc:docMk/>
            <pc:sldMk cId="2243682858" sldId="2147376628"/>
            <ac:picMk id="12" creationId="{8B22B8CA-5562-A58C-DB64-E5DA804B55D6}"/>
          </ac:picMkLst>
        </pc:picChg>
        <pc:picChg chg="mod">
          <ac:chgData name="Leah Montner Dixon" userId="d5b2ae9e-9213-4442-b7df-4db8cbe51e5d" providerId="ADAL" clId="{3B074BEF-2296-4CBA-8050-98B8549CA702}" dt="2025-05-13T15:50:40.875" v="10"/>
          <ac:picMkLst>
            <pc:docMk/>
            <pc:sldMk cId="2243682858" sldId="2147376628"/>
            <ac:picMk id="37" creationId="{F7B648C6-1EED-681E-02CC-5DC49BEC3729}"/>
          </ac:picMkLst>
        </pc:picChg>
      </pc:sldChg>
      <pc:sldChg chg="add">
        <pc:chgData name="Leah Montner Dixon" userId="d5b2ae9e-9213-4442-b7df-4db8cbe51e5d" providerId="ADAL" clId="{3B074BEF-2296-4CBA-8050-98B8549CA702}" dt="2025-05-13T15:46:44.975" v="2"/>
        <pc:sldMkLst>
          <pc:docMk/>
          <pc:sldMk cId="2283416522" sldId="2147376629"/>
        </pc:sldMkLst>
      </pc:sldChg>
    </pc:docChg>
  </pc:docChgLst>
  <pc:docChgLst>
    <pc:chgData name="Kaileen Cain" userId="21167d2d-fdf2-4320-ae3a-272888c89590" providerId="ADAL" clId="{2B31DF09-02F9-4CD2-B588-EB20B4825AAA}"/>
    <pc:docChg chg="undo custSel modSld">
      <pc:chgData name="Kaileen Cain" userId="21167d2d-fdf2-4320-ae3a-272888c89590" providerId="ADAL" clId="{2B31DF09-02F9-4CD2-B588-EB20B4825AAA}" dt="2025-04-04T19:43:13.400" v="141" actId="14826"/>
      <pc:docMkLst>
        <pc:docMk/>
      </pc:docMkLst>
      <pc:sldChg chg="addSp delSp modSp mod">
        <pc:chgData name="Kaileen Cain" userId="21167d2d-fdf2-4320-ae3a-272888c89590" providerId="ADAL" clId="{2B31DF09-02F9-4CD2-B588-EB20B4825AAA}" dt="2025-04-04T19:43:13.400" v="141" actId="14826"/>
        <pc:sldMkLst>
          <pc:docMk/>
          <pc:sldMk cId="4074803006" sldId="2146846562"/>
        </pc:sldMkLst>
        <pc:picChg chg="mod">
          <ac:chgData name="Kaileen Cain" userId="21167d2d-fdf2-4320-ae3a-272888c89590" providerId="ADAL" clId="{2B31DF09-02F9-4CD2-B588-EB20B4825AAA}" dt="2025-04-04T19:42:29.076" v="136" actId="1076"/>
          <ac:picMkLst>
            <pc:docMk/>
            <pc:sldMk cId="4074803006" sldId="2146846562"/>
            <ac:picMk id="6" creationId="{AEAD7CB7-443D-8BD2-D303-E294EF8B514D}"/>
          </ac:picMkLst>
        </pc:picChg>
        <pc:picChg chg="add del mod modCrop">
          <ac:chgData name="Kaileen Cain" userId="21167d2d-fdf2-4320-ae3a-272888c89590" providerId="ADAL" clId="{2B31DF09-02F9-4CD2-B588-EB20B4825AAA}" dt="2025-04-04T19:43:13.400" v="141" actId="14826"/>
          <ac:picMkLst>
            <pc:docMk/>
            <pc:sldMk cId="4074803006" sldId="2146846562"/>
            <ac:picMk id="28" creationId="{31C4520A-36E9-BDCD-C2DB-FC38A3199E4A}"/>
          </ac:picMkLst>
        </pc:picChg>
      </pc:sldChg>
      <pc:sldChg chg="modSp mod">
        <pc:chgData name="Kaileen Cain" userId="21167d2d-fdf2-4320-ae3a-272888c89590" providerId="ADAL" clId="{2B31DF09-02F9-4CD2-B588-EB20B4825AAA}" dt="2025-04-04T19:22:46.911" v="72" actId="1076"/>
        <pc:sldMkLst>
          <pc:docMk/>
          <pc:sldMk cId="5897358" sldId="2147376626"/>
        </pc:sldMkLst>
        <pc:picChg chg="mod modCrop">
          <ac:chgData name="Kaileen Cain" userId="21167d2d-fdf2-4320-ae3a-272888c89590" providerId="ADAL" clId="{2B31DF09-02F9-4CD2-B588-EB20B4825AAA}" dt="2025-04-04T19:22:42.273" v="71" actId="732"/>
          <ac:picMkLst>
            <pc:docMk/>
            <pc:sldMk cId="5897358" sldId="2147376626"/>
            <ac:picMk id="7" creationId="{A2822692-987F-87DD-EDBF-2C776254A4E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73051447861371E-2"/>
          <c:y val="9.6433816992285981E-2"/>
          <c:w val="0.9634538971042772"/>
          <c:h val="0.75594530675641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'24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4B-46D7-9B61-4B9332D8F959}"/>
              </c:ext>
            </c:extLst>
          </c:dPt>
          <c:dPt>
            <c:idx val="1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4B-46D7-9B61-4B9332D8F959}"/>
              </c:ext>
            </c:extLst>
          </c:dPt>
          <c:dPt>
            <c:idx val="2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41-471B-BC52-AA032D6BFF2F}"/>
              </c:ext>
            </c:extLst>
          </c:dPt>
          <c:dPt>
            <c:idx val="3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F7-4AE9-AF35-D8716C9ED8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A18-34</c:v>
                </c:pt>
                <c:pt idx="2">
                  <c:v>A35-49</c:v>
                </c:pt>
                <c:pt idx="3">
                  <c:v>A50+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0.49939999999999996</c:v>
                </c:pt>
                <c:pt idx="1">
                  <c:v>0.39539999999999997</c:v>
                </c:pt>
                <c:pt idx="2">
                  <c:v>0.47739999999999999</c:v>
                </c:pt>
                <c:pt idx="3">
                  <c:v>0.59399999999999997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4B-46D7-9B61-4B9332D8F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70594176"/>
        <c:axId val="270590432"/>
      </c:barChart>
      <c:catAx>
        <c:axId val="27059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0590432"/>
        <c:crosses val="autoZero"/>
        <c:auto val="1"/>
        <c:lblAlgn val="ctr"/>
        <c:lblOffset val="100"/>
        <c:noMultiLvlLbl val="0"/>
      </c:catAx>
      <c:valAx>
        <c:axId val="270590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059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73051447861371E-2"/>
          <c:y val="9.6433816992285981E-2"/>
          <c:w val="0.9634538971042772"/>
          <c:h val="0.75594530675641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'24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0D-4974-BF62-58B325FDCE98}"/>
              </c:ext>
            </c:extLst>
          </c:dPt>
          <c:dPt>
            <c:idx val="2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339-49B0-8D34-185F86C703F7}"/>
              </c:ext>
            </c:extLst>
          </c:dPt>
          <c:dPt>
            <c:idx val="3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E6-446B-9544-7411852273C2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 18-34</c:v>
                </c:pt>
                <c:pt idx="2">
                  <c:v>A35-49</c:v>
                </c:pt>
                <c:pt idx="3">
                  <c:v>A50+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0.26500000000000001</c:v>
                </c:pt>
                <c:pt idx="1">
                  <c:v>0.30709999999999998</c:v>
                </c:pt>
                <c:pt idx="2">
                  <c:v>0.30890000000000001</c:v>
                </c:pt>
                <c:pt idx="3">
                  <c:v>0.2039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0D-4974-BF62-58B325FDC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70594176"/>
        <c:axId val="270590432"/>
      </c:barChart>
      <c:catAx>
        <c:axId val="27059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0590432"/>
        <c:crosses val="autoZero"/>
        <c:auto val="1"/>
        <c:lblAlgn val="ctr"/>
        <c:lblOffset val="100"/>
        <c:noMultiLvlLbl val="0"/>
      </c:catAx>
      <c:valAx>
        <c:axId val="270590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059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who paid full attention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7F1-410E-A39C-CB8F0690E8FA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F1-410E-A39C-CB8F0690E8FA}"/>
              </c:ext>
            </c:extLst>
          </c:dPt>
          <c:dPt>
            <c:idx val="2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F1-410E-A39C-CB8F0690E8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 Platform</c:v>
                </c:pt>
                <c:pt idx="1">
                  <c:v>2 Platforms</c:v>
                </c:pt>
                <c:pt idx="2">
                  <c:v>3 Platforms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0.36</c:v>
                </c:pt>
                <c:pt idx="1">
                  <c:v>0.36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1-410E-A39C-CB8F0690E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6589456"/>
        <c:axId val="796591376"/>
      </c:barChart>
      <c:catAx>
        <c:axId val="796589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796591376"/>
        <c:crosses val="autoZero"/>
        <c:auto val="1"/>
        <c:lblAlgn val="ctr"/>
        <c:lblOffset val="100"/>
        <c:noMultiLvlLbl val="0"/>
      </c:catAx>
      <c:valAx>
        <c:axId val="796591376"/>
        <c:scaling>
          <c:orientation val="minMax"/>
          <c:min val="0.2"/>
        </c:scaling>
        <c:delete val="1"/>
        <c:axPos val="b"/>
        <c:numFmt formatCode="0%" sourceLinked="1"/>
        <c:majorTickMark val="out"/>
        <c:minorTickMark val="none"/>
        <c:tickLblPos val="nextTo"/>
        <c:crossAx val="79658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38120327904558"/>
          <c:y val="3.4999689337045253E-2"/>
          <c:w val="0.54424242073063589"/>
          <c:h val="0.930000621325909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likely to consider a brand or company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78-43D7-8711-7E8C17B0D85F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78-43D7-8711-7E8C17B0D85F}"/>
              </c:ext>
            </c:extLst>
          </c:dPt>
          <c:dPt>
            <c:idx val="2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78-43D7-8711-7E8C17B0D85F}"/>
              </c:ext>
            </c:extLst>
          </c:dPt>
          <c:dPt>
            <c:idx val="3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78-43D7-8711-7E8C17B0D85F}"/>
              </c:ext>
            </c:extLst>
          </c:dPt>
          <c:dPt>
            <c:idx val="4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578-43D7-8711-7E8C17B0D85F}"/>
              </c:ext>
            </c:extLst>
          </c:dPt>
          <c:dPt>
            <c:idx val="5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78-43D7-8711-7E8C17B0D85F}"/>
              </c:ext>
            </c:extLst>
          </c:dPt>
          <c:dPt>
            <c:idx val="6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578-43D7-8711-7E8C17B0D8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Linear TV + CTV + Mobile</c:v>
                </c:pt>
                <c:pt idx="1">
                  <c:v>CTV + Mobile</c:v>
                </c:pt>
                <c:pt idx="2">
                  <c:v>Linear TV + CTV</c:v>
                </c:pt>
                <c:pt idx="3">
                  <c:v>Linear TV + Mobile</c:v>
                </c:pt>
                <c:pt idx="4">
                  <c:v>CTV Only</c:v>
                </c:pt>
                <c:pt idx="5">
                  <c:v>Linear TV Only</c:v>
                </c:pt>
                <c:pt idx="6">
                  <c:v>Mobile Only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0.13</c:v>
                </c:pt>
                <c:pt idx="1">
                  <c:v>0.11</c:v>
                </c:pt>
                <c:pt idx="2">
                  <c:v>0.06</c:v>
                </c:pt>
                <c:pt idx="3">
                  <c:v>0.04</c:v>
                </c:pt>
                <c:pt idx="4">
                  <c:v>0.1</c:v>
                </c:pt>
                <c:pt idx="5">
                  <c:v>7.0000000000000007E-2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78-43D7-8711-7E8C17B0D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6589456"/>
        <c:axId val="796591376"/>
      </c:barChart>
      <c:catAx>
        <c:axId val="796589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796591376"/>
        <c:crosses val="autoZero"/>
        <c:auto val="1"/>
        <c:lblAlgn val="ctr"/>
        <c:lblOffset val="100"/>
        <c:noMultiLvlLbl val="0"/>
      </c:catAx>
      <c:valAx>
        <c:axId val="7965913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9658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88A6F7D-823E-4F54-A79C-A2958D5E11F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01B58AA-711A-48C1-BCBF-E61C336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6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4EFE2-3D8F-4FA9-AF11-29E6306303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2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64E57-CD72-0F84-79F7-F53BACC9E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E4F1C-EF09-5D4E-1241-9B80F781B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C00FF1-FFA9-DBE5-95AA-1D788B11E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0ED77-2181-EF9F-E8F5-439434164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25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04B26-4FFE-2E9E-831B-7CA3F32E1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7E12B8-FF53-F865-CAFA-C6FAD00555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DB7FDE-A27A-E42A-864F-B34F149CC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69166-6213-CA49-583E-A67CEB369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77B2F-6C56-7E44-ADEB-5CF8022598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18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954DA-EAF2-C5E9-300F-D09DE1D90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2D4D12-239F-DF2A-5218-F23E1095E1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84471-A0FF-6BE5-B5A0-EDB5BCDD5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6185C-A3B0-7A12-D418-A4832C21C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872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5ED11-7E64-1C08-E4E9-A21D8D0C3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308AD8-BB63-7470-2438-3D8CEF5AAA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029042-A901-C176-B7ED-3231267AD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D3CCF-A65A-CA57-82E1-7CC0DE320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40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08780-880C-CF7D-500F-164AE194F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800991-40EB-6E88-21E4-DD344C7EA0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F5855C-9F30-501A-2CC1-DEE22B8CA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D65BF-C6AE-CF3C-A905-23381019E3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772">
              <a:defRPr/>
            </a:pPr>
            <a:fld id="{B4DC5A39-9615-4EA5-AD81-2B3B06F13EE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5772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1564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991DB-B74F-4706-D258-0E736CA43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2C6E46-9FF2-ACFB-7776-7043BB1C26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8814EA-87E2-8D54-D4C9-F129A0696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9F50E-3F4D-FDBC-D72C-6B30272B4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77B2F-6C56-7E44-ADEB-5CF8022598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5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5077-5280-3505-6A08-BF76A03DE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B30951-FAF4-3B15-3B29-D8D0415F3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BF60E2-D537-2BFD-6A9A-FA5C63475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1C25D-187F-B8FB-4EFF-8BD46961B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922BF-59A9-4464-8D80-4C91A9E418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351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36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8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88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930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12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46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2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20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8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77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3640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64789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45534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221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3969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798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591739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41715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76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2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811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94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3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49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50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29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2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51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04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1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50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20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3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60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3671910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758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803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38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44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1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4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89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59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84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21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70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32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2388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4" y="0"/>
            <a:ext cx="6015278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005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21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56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7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1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21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8" y="5689604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966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4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3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832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3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476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2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1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640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60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8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326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9" y="0"/>
            <a:ext cx="5088348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1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13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4846320"/>
            <a:ext cx="4250694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6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1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92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5162554"/>
            <a:ext cx="4250694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996019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4846320"/>
            <a:ext cx="4250694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6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1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65513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5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4469481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81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3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505193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3">
          <p15:clr>
            <a:srgbClr val="FBAE40"/>
          </p15:clr>
        </p15:guide>
        <p15:guide id="3" pos="3112">
          <p15:clr>
            <a:srgbClr val="FBAE40"/>
          </p15:clr>
        </p15:guide>
        <p15:guide id="4" pos="572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42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4932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78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30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934571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7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3" y="212791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4059316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4" y="2891539"/>
            <a:ext cx="4059316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4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401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7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8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10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1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8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9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132199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5" y="1392789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6" y="834162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4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9" y="3188917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880705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8" y="2470445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332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8" y="2470445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300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0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0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6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2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4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4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5" y="6356372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7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0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</p:sldLayoutIdLst>
  <p:hf hdr="0" ftr="0" dt="0"/>
  <p:txStyles>
    <p:titleStyle>
      <a:lvl1pPr algn="l" defTabSz="944154" rtl="0" eaLnBrk="1" latinLnBrk="0" hangingPunct="1">
        <a:lnSpc>
          <a:spcPct val="100000"/>
        </a:lnSpc>
        <a:spcBef>
          <a:spcPct val="0"/>
        </a:spcBef>
        <a:buNone/>
        <a:defRPr sz="37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39" indent="-236039" algn="l" defTabSz="944154" rtl="0" eaLnBrk="1" latinLnBrk="0" hangingPunct="1">
        <a:lnSpc>
          <a:spcPts val="1501"/>
        </a:lnSpc>
        <a:spcBef>
          <a:spcPts val="1034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115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191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271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346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422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6pPr>
      <a:lvl7pPr marL="3068498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7pPr>
      <a:lvl8pPr marL="3540576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8pPr>
      <a:lvl9pPr marL="4012653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1pPr>
      <a:lvl2pPr marL="472076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2pPr>
      <a:lvl3pPr marL="944154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3pPr>
      <a:lvl4pPr marL="1416230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4pPr>
      <a:lvl5pPr marL="1888307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5pPr>
      <a:lvl6pPr marL="2360383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6pPr>
      <a:lvl7pPr marL="2832462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7pPr>
      <a:lvl8pPr marL="3304537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8pPr>
      <a:lvl9pPr marL="3776613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7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power-of-premium-video?utm_source=power-of-premium-mfaq&amp;utm_medium=vab-insights&amp;utm_campaign=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team-board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13.png"/><Relationship Id="rId2" Type="http://schemas.openxmlformats.org/officeDocument/2006/relationships/hyperlink" Target="https://thevab.com/insight/premium-video-marketer-faqs?utm_source=power-of-premium-mfaq&amp;utm_medium=vab-insights&amp;utm_campaign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" TargetMode="External"/><Relationship Id="rId5" Type="http://schemas.openxmlformats.org/officeDocument/2006/relationships/image" Target="../media/image34.png"/><Relationship Id="rId10" Type="http://schemas.openxmlformats.org/officeDocument/2006/relationships/hyperlink" Target="https://thevab.com/insight/power-of-premium-video?utm_source=power-of-premium-mfaq&amp;utm_medium=vab-insights&amp;utm_campaign=" TargetMode="External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20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6.png"/><Relationship Id="rId7" Type="http://schemas.openxmlformats.org/officeDocument/2006/relationships/hyperlink" Target="https://www.freewheel.com/wp-content/uploads/2023/11/FreeWheel_Council_Premium_Video_Checklist_11_2023.pdf?utm_source=redefining_premium&amp;utm_medium=web&amp;utm_campaign=fwc_vab_checklis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www.freewheel.com/insights/reports/redefining-premium-video-advertising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1C4520A-36E9-BDCD-C2DB-FC38A3199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" b="956"/>
          <a:stretch/>
        </p:blipFill>
        <p:spPr>
          <a:xfrm>
            <a:off x="731" y="-12970"/>
            <a:ext cx="12190538" cy="6858000"/>
          </a:xfrm>
          <a:prstGeom prst="rect">
            <a:avLst/>
          </a:prstGeom>
        </p:spPr>
      </p:pic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AEAD7CB7-443D-8BD2-D303-E294EF8B51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" y="381663"/>
            <a:ext cx="12190538" cy="64944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A8B999-25B1-8F09-8E5E-48782D08CEBF}"/>
              </a:ext>
            </a:extLst>
          </p:cNvPr>
          <p:cNvSpPr/>
          <p:nvPr/>
        </p:nvSpPr>
        <p:spPr>
          <a:xfrm>
            <a:off x="448273" y="5800725"/>
            <a:ext cx="2162175" cy="653416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3FDAB-4B60-A210-8D3A-245C948A0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32" y="5696102"/>
            <a:ext cx="1996059" cy="8570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24A2E76-ACDA-9512-1ECB-093D55A9EC42}"/>
              </a:ext>
            </a:extLst>
          </p:cNvPr>
          <p:cNvGrpSpPr/>
          <p:nvPr/>
        </p:nvGrpSpPr>
        <p:grpSpPr>
          <a:xfrm>
            <a:off x="201198" y="3462524"/>
            <a:ext cx="6105110" cy="855923"/>
            <a:chOff x="237410" y="3815092"/>
            <a:chExt cx="6105110" cy="8559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05813D-AA1E-13B6-9F44-4E9AF208F19E}"/>
                </a:ext>
              </a:extLst>
            </p:cNvPr>
            <p:cNvSpPr txBox="1"/>
            <p:nvPr/>
          </p:nvSpPr>
          <p:spPr>
            <a:xfrm>
              <a:off x="1145680" y="3815092"/>
              <a:ext cx="5196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Marketer FAQs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80ED73F-00E3-B263-3A9C-F55700078FA6}"/>
                </a:ext>
              </a:extLst>
            </p:cNvPr>
            <p:cNvGrpSpPr/>
            <p:nvPr/>
          </p:nvGrpSpPr>
          <p:grpSpPr>
            <a:xfrm>
              <a:off x="237410" y="3863531"/>
              <a:ext cx="2153915" cy="807484"/>
              <a:chOff x="237410" y="3863531"/>
              <a:chExt cx="2153915" cy="807484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085FA5E-3279-23DC-E500-655951364376}"/>
                  </a:ext>
                </a:extLst>
              </p:cNvPr>
              <p:cNvCxnSpPr/>
              <p:nvPr/>
            </p:nvCxnSpPr>
            <p:spPr>
              <a:xfrm>
                <a:off x="1222282" y="4456440"/>
                <a:ext cx="1169043" cy="0"/>
              </a:xfrm>
              <a:prstGeom prst="line">
                <a:avLst/>
              </a:prstGeom>
              <a:ln w="19050">
                <a:solidFill>
                  <a:srgbClr val="ED3C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E93FE-5CAD-82CA-4B6A-4F993ABBFD57}"/>
                  </a:ext>
                </a:extLst>
              </p:cNvPr>
              <p:cNvSpPr/>
              <p:nvPr/>
            </p:nvSpPr>
            <p:spPr>
              <a:xfrm>
                <a:off x="317248" y="3863531"/>
                <a:ext cx="763929" cy="625846"/>
              </a:xfrm>
              <a:prstGeom prst="rect">
                <a:avLst/>
              </a:prstGeom>
              <a:solidFill>
                <a:srgbClr val="E2E8F1"/>
              </a:solidFill>
              <a:ln>
                <a:solidFill>
                  <a:srgbClr val="E2E8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8C247E65-0815-817F-B212-4FBA81FE2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410" y="3873718"/>
                <a:ext cx="797297" cy="797297"/>
              </a:xfrm>
              <a:prstGeom prst="rect">
                <a:avLst/>
              </a:prstGeom>
            </p:spPr>
          </p:pic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354A915-6886-D530-2CA5-E2D30C92F1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2" y="153609"/>
            <a:ext cx="2034324" cy="650009"/>
          </a:xfrm>
          <a:prstGeom prst="rect">
            <a:avLst/>
          </a:prstGeom>
          <a:ln w="28575">
            <a:solidFill>
              <a:srgbClr val="ED3C8D"/>
            </a:solidFill>
          </a:ln>
        </p:spPr>
      </p:pic>
      <p:sp>
        <p:nvSpPr>
          <p:cNvPr id="11" name="Title 16">
            <a:extLst>
              <a:ext uri="{FF2B5EF4-FFF2-40B4-BE49-F238E27FC236}">
                <a16:creationId xmlns:a16="http://schemas.microsoft.com/office/drawing/2014/main" id="{FD8DE3E3-B81E-2BB7-DA25-11C1AD3B5034}"/>
              </a:ext>
            </a:extLst>
          </p:cNvPr>
          <p:cNvSpPr txBox="1">
            <a:spLocks/>
          </p:cNvSpPr>
          <p:nvPr/>
        </p:nvSpPr>
        <p:spPr>
          <a:xfrm>
            <a:off x="201197" y="4275638"/>
            <a:ext cx="7302711" cy="1252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Why is it important for my brand to align with partners that offer cross-platform accessibility?</a:t>
            </a:r>
          </a:p>
        </p:txBody>
      </p:sp>
    </p:spTree>
    <p:extLst>
      <p:ext uri="{BB962C8B-B14F-4D97-AF65-F5344CB8AC3E}">
        <p14:creationId xmlns:p14="http://schemas.microsoft.com/office/powerpoint/2010/main" val="407480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09CDF-C6D4-7852-41A6-0A26F086D53F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hlinkClick r:id="rId3"/>
            <a:extLst>
              <a:ext uri="{FF2B5EF4-FFF2-40B4-BE49-F238E27FC236}">
                <a16:creationId xmlns:a16="http://schemas.microsoft.com/office/drawing/2014/main" id="{80CB18E6-6113-D566-8A12-BC4AF922B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24" y="2345015"/>
            <a:ext cx="5637203" cy="311893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DC29C9A1-B9F9-44FC-ACB1-6F814E898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19" y="1830888"/>
            <a:ext cx="5637204" cy="3170927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346D4E7-252E-5916-BA3F-0BB1D622EABF}"/>
              </a:ext>
            </a:extLst>
          </p:cNvPr>
          <p:cNvSpPr/>
          <p:nvPr/>
        </p:nvSpPr>
        <p:spPr>
          <a:xfrm>
            <a:off x="171450" y="283254"/>
            <a:ext cx="11920032" cy="89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1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Download our </a:t>
            </a:r>
            <a:r>
              <a:rPr kumimoji="0" lang="en-US" sz="2601" b="1" i="1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full guide</a:t>
            </a:r>
            <a:r>
              <a:rPr kumimoji="0" lang="en-US" sz="2601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to learn more about how the five defining pillars of premium video directly aligns with the benefits of multiscreen TV</a:t>
            </a:r>
            <a:endParaRPr kumimoji="0" lang="en-US" sz="2601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F09CD0D5-587D-79AD-F0C6-8940F545C1DE}"/>
              </a:ext>
            </a:extLst>
          </p:cNvPr>
          <p:cNvSpPr/>
          <p:nvPr/>
        </p:nvSpPr>
        <p:spPr>
          <a:xfrm>
            <a:off x="2286000" y="5724914"/>
            <a:ext cx="8258783" cy="495962"/>
          </a:xfrm>
          <a:prstGeom prst="roundRect">
            <a:avLst/>
          </a:prstGeom>
          <a:solidFill>
            <a:srgbClr val="00BF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Click here to download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‘The Power of Premium Video’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544631-2ABB-EC75-5E24-9AFBAB7DB2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FFEBC8-945C-44A4-3890-28AD3D7FE25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E0AB9E-8625-A3AD-7E8B-564490E48FDA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28341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566E330F-3A7C-76B6-3FDD-1761E533E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603" y="3743662"/>
            <a:ext cx="2630876" cy="1454356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id="{8B22B8CA-5562-A58C-DB64-E5DA804B5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817" y="1372305"/>
            <a:ext cx="2581603" cy="1435199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37" name="Picture 36">
            <a:hlinkClick r:id="rId2"/>
            <a:extLst>
              <a:ext uri="{FF2B5EF4-FFF2-40B4-BE49-F238E27FC236}">
                <a16:creationId xmlns:a16="http://schemas.microsoft.com/office/drawing/2014/main" id="{F7B648C6-1EED-681E-02CC-5DC49BEC3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063" y="3744602"/>
            <a:ext cx="2585522" cy="1454356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4514" y="0"/>
            <a:ext cx="6096000" cy="6858000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A38D30-4B10-C2D2-A361-4A0EB0FBF7C7}"/>
              </a:ext>
            </a:extLst>
          </p:cNvPr>
          <p:cNvSpPr/>
          <p:nvPr/>
        </p:nvSpPr>
        <p:spPr>
          <a:xfrm>
            <a:off x="151378" y="4252017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6394A7-3D6B-1B95-4A69-F78A74EDC1A8}"/>
              </a:ext>
            </a:extLst>
          </p:cNvPr>
          <p:cNvSpPr/>
          <p:nvPr/>
        </p:nvSpPr>
        <p:spPr>
          <a:xfrm>
            <a:off x="6327142" y="6057144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6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505B1-1A4C-7E8D-8A6E-B64C025A73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466F9D-825B-002B-1C1F-766B6F96709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C2DD39-D24A-50A1-3F63-B8021221A11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9729BB-3A38-1C8E-69FF-47C40CF310FA}"/>
              </a:ext>
            </a:extLst>
          </p:cNvPr>
          <p:cNvGrpSpPr/>
          <p:nvPr/>
        </p:nvGrpSpPr>
        <p:grpSpPr>
          <a:xfrm>
            <a:off x="114524" y="2493399"/>
            <a:ext cx="2219499" cy="744993"/>
            <a:chOff x="198561" y="542425"/>
            <a:chExt cx="1762143" cy="7449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2D5B57-6935-F5A4-2843-E5EF1485220F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Reed Kiely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F49A36-41E1-8738-7019-11C072F71933}"/>
                </a:ext>
              </a:extLst>
            </p:cNvPr>
            <p:cNvSpPr txBox="1"/>
            <p:nvPr/>
          </p:nvSpPr>
          <p:spPr>
            <a:xfrm>
              <a:off x="198561" y="856531"/>
              <a:ext cx="17621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Data Insights &amp; Trends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reedk@thevab.com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72FD63-A306-9254-61D1-CA49117BD7DD}"/>
              </a:ext>
            </a:extLst>
          </p:cNvPr>
          <p:cNvGrpSpPr/>
          <p:nvPr/>
        </p:nvGrpSpPr>
        <p:grpSpPr>
          <a:xfrm>
            <a:off x="2780996" y="1595919"/>
            <a:ext cx="2925149" cy="744993"/>
            <a:chOff x="2529808" y="542425"/>
            <a:chExt cx="2365895" cy="74499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657B159-5584-B7B5-8447-98BB6796FE2B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Leah Montner-Dixon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6CF5BA-C13A-A020-CC60-B7E187BE53B9}"/>
                </a:ext>
              </a:extLst>
            </p:cNvPr>
            <p:cNvSpPr txBox="1"/>
            <p:nvPr/>
          </p:nvSpPr>
          <p:spPr>
            <a:xfrm>
              <a:off x="2529808" y="856531"/>
              <a:ext cx="23658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Audience &amp; Behavioral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CDC154-052A-BDAA-DA1A-5A7947D03880}"/>
              </a:ext>
            </a:extLst>
          </p:cNvPr>
          <p:cNvGrpSpPr/>
          <p:nvPr/>
        </p:nvGrpSpPr>
        <p:grpSpPr>
          <a:xfrm>
            <a:off x="2780997" y="2493399"/>
            <a:ext cx="3248919" cy="744993"/>
            <a:chOff x="4357874" y="542425"/>
            <a:chExt cx="1791974" cy="744993"/>
          </a:xfrm>
        </p:grpSpPr>
        <p:sp>
          <p:nvSpPr>
            <p:cNvPr id="34" name="TextBox 33">
              <a:hlinkClick r:id="rId8"/>
              <a:extLst>
                <a:ext uri="{FF2B5EF4-FFF2-40B4-BE49-F238E27FC236}">
                  <a16:creationId xmlns:a16="http://schemas.microsoft.com/office/drawing/2014/main" id="{138AAC38-45D1-ED66-3512-1E44D146C385}"/>
                </a:ext>
              </a:extLst>
            </p:cNvPr>
            <p:cNvSpPr txBox="1"/>
            <p:nvPr/>
          </p:nvSpPr>
          <p:spPr>
            <a:xfrm>
              <a:off x="4357874" y="542425"/>
              <a:ext cx="13534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Karolina</a:t>
              </a: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Guillen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6E8C62-5E12-098A-17D0-D13FA91832AD}"/>
                </a:ext>
              </a:extLst>
            </p:cNvPr>
            <p:cNvSpPr txBox="1"/>
            <p:nvPr/>
          </p:nvSpPr>
          <p:spPr>
            <a:xfrm>
              <a:off x="4357874" y="856531"/>
              <a:ext cx="17919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+mn-ea"/>
                  <a:cs typeface="+mn-cs"/>
                </a:rPr>
                <a:t>Associate Director, Insights, Strategy &amp; Analytics karolinag@thevab.com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C5CF76-536B-BC0D-3F7F-F17DF6752115}"/>
              </a:ext>
            </a:extLst>
          </p:cNvPr>
          <p:cNvGrpSpPr/>
          <p:nvPr/>
        </p:nvGrpSpPr>
        <p:grpSpPr>
          <a:xfrm>
            <a:off x="114524" y="769833"/>
            <a:ext cx="2698250" cy="744993"/>
            <a:chOff x="2529807" y="542425"/>
            <a:chExt cx="2175925" cy="744993"/>
          </a:xfrm>
        </p:grpSpPr>
        <p:sp>
          <p:nvSpPr>
            <p:cNvPr id="43" name="TextBox 42">
              <a:hlinkClick r:id="rId8"/>
              <a:extLst>
                <a:ext uri="{FF2B5EF4-FFF2-40B4-BE49-F238E27FC236}">
                  <a16:creationId xmlns:a16="http://schemas.microsoft.com/office/drawing/2014/main" id="{2897B92F-9554-FB37-25B0-9B2A2F86E126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5BA6C1B-FB98-3F98-C489-C110C04AE10A}"/>
                </a:ext>
              </a:extLst>
            </p:cNvPr>
            <p:cNvSpPr txBox="1"/>
            <p:nvPr/>
          </p:nvSpPr>
          <p:spPr>
            <a:xfrm>
              <a:off x="2529807" y="856531"/>
              <a:ext cx="21759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EVP, Strategic Insights &amp; Measurement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E8DEEF-DAC2-B17E-E368-7A43D0BE8335}"/>
              </a:ext>
            </a:extLst>
          </p:cNvPr>
          <p:cNvGrpSpPr/>
          <p:nvPr/>
        </p:nvGrpSpPr>
        <p:grpSpPr>
          <a:xfrm>
            <a:off x="114524" y="3372808"/>
            <a:ext cx="2304376" cy="743751"/>
            <a:chOff x="289383" y="1784888"/>
            <a:chExt cx="2304376" cy="743751"/>
          </a:xfrm>
        </p:grpSpPr>
        <p:sp>
          <p:nvSpPr>
            <p:cNvPr id="48" name="TextBox 47">
              <a:hlinkClick r:id="rId8"/>
              <a:extLst>
                <a:ext uri="{FF2B5EF4-FFF2-40B4-BE49-F238E27FC236}">
                  <a16:creationId xmlns:a16="http://schemas.microsoft.com/office/drawing/2014/main" id="{71C37C9D-D20F-BB65-2A99-EECC8C67BB85}"/>
                </a:ext>
              </a:extLst>
            </p:cNvPr>
            <p:cNvSpPr txBox="1"/>
            <p:nvPr/>
          </p:nvSpPr>
          <p:spPr>
            <a:xfrm>
              <a:off x="289383" y="1784888"/>
              <a:ext cx="23043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Kaileen Cain</a:t>
              </a:r>
            </a:p>
          </p:txBody>
        </p:sp>
        <p:sp>
          <p:nvSpPr>
            <p:cNvPr id="49" name="TextBox 48">
              <a:hlinkClick r:id="rId8"/>
              <a:extLst>
                <a:ext uri="{FF2B5EF4-FFF2-40B4-BE49-F238E27FC236}">
                  <a16:creationId xmlns:a16="http://schemas.microsoft.com/office/drawing/2014/main" id="{E1D2429C-902C-A88C-0093-27FFE54D1BAE}"/>
                </a:ext>
              </a:extLst>
            </p:cNvPr>
            <p:cNvSpPr txBox="1"/>
            <p:nvPr/>
          </p:nvSpPr>
          <p:spPr>
            <a:xfrm>
              <a:off x="289383" y="2097752"/>
              <a:ext cx="23043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Senior Insights Analyst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kaileenc@thevab.com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50E450-9B5A-8B46-0A20-6252DB35E988}"/>
              </a:ext>
            </a:extLst>
          </p:cNvPr>
          <p:cNvGrpSpPr/>
          <p:nvPr/>
        </p:nvGrpSpPr>
        <p:grpSpPr>
          <a:xfrm>
            <a:off x="114523" y="1596459"/>
            <a:ext cx="2598734" cy="744993"/>
            <a:chOff x="198560" y="542425"/>
            <a:chExt cx="2063233" cy="744993"/>
          </a:xfrm>
        </p:grpSpPr>
        <p:sp>
          <p:nvSpPr>
            <p:cNvPr id="51" name="TextBox 50">
              <a:hlinkClick r:id="rId8"/>
              <a:extLst>
                <a:ext uri="{FF2B5EF4-FFF2-40B4-BE49-F238E27FC236}">
                  <a16:creationId xmlns:a16="http://schemas.microsoft.com/office/drawing/2014/main" id="{125D0C3F-72E9-4C3E-7C60-AC3725AC91FC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Kailyn Hartmann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954984A-4CCB-949A-45C3-45E5FAA7274A}"/>
                </a:ext>
              </a:extLst>
            </p:cNvPr>
            <p:cNvSpPr txBox="1"/>
            <p:nvPr/>
          </p:nvSpPr>
          <p:spPr>
            <a:xfrm>
              <a:off x="198560" y="856531"/>
              <a:ext cx="20632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VP, Advanced Analytics &amp; Intelligence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kailynh@thevab.com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C032C87-706F-91DD-F1C4-38D5316DC737}"/>
              </a:ext>
            </a:extLst>
          </p:cNvPr>
          <p:cNvGrpSpPr/>
          <p:nvPr/>
        </p:nvGrpSpPr>
        <p:grpSpPr>
          <a:xfrm>
            <a:off x="2780996" y="773049"/>
            <a:ext cx="2925149" cy="744993"/>
            <a:chOff x="2529808" y="542425"/>
            <a:chExt cx="2365895" cy="744993"/>
          </a:xfrm>
        </p:grpSpPr>
        <p:sp>
          <p:nvSpPr>
            <p:cNvPr id="55" name="TextBox 54">
              <a:hlinkClick r:id="rId8"/>
              <a:extLst>
                <a:ext uri="{FF2B5EF4-FFF2-40B4-BE49-F238E27FC236}">
                  <a16:creationId xmlns:a16="http://schemas.microsoft.com/office/drawing/2014/main" id="{086E31BB-394A-64AA-5EFE-7333C28B62FA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Benjamin Vandegrift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999A16E-85F5-FF2C-CEBD-B54B6F71C461}"/>
                </a:ext>
              </a:extLst>
            </p:cNvPr>
            <p:cNvSpPr txBox="1"/>
            <p:nvPr/>
          </p:nvSpPr>
          <p:spPr>
            <a:xfrm>
              <a:off x="2529808" y="856531"/>
              <a:ext cx="2365895" cy="4308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VP, Measurement Solutions &amp; Innovations benjaminv@thevab.com</a:t>
              </a:r>
            </a:p>
          </p:txBody>
        </p:sp>
      </p:grpSp>
      <p:sp>
        <p:nvSpPr>
          <p:cNvPr id="18" name="TextBox 17">
            <a:hlinkClick r:id="rId2"/>
            <a:extLst>
              <a:ext uri="{FF2B5EF4-FFF2-40B4-BE49-F238E27FC236}">
                <a16:creationId xmlns:a16="http://schemas.microsoft.com/office/drawing/2014/main" id="{5F8FC637-DB63-8F66-EBAB-A6E632C9499B}"/>
              </a:ext>
            </a:extLst>
          </p:cNvPr>
          <p:cNvSpPr txBox="1"/>
          <p:nvPr/>
        </p:nvSpPr>
        <p:spPr>
          <a:xfrm>
            <a:off x="6258154" y="5223764"/>
            <a:ext cx="278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is it important for my brand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 align with brand safe environments?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hlinkClick r:id="rId2"/>
            <a:extLst>
              <a:ext uri="{FF2B5EF4-FFF2-40B4-BE49-F238E27FC236}">
                <a16:creationId xmlns:a16="http://schemas.microsoft.com/office/drawing/2014/main" id="{C1D2A9EA-2CB4-E7D7-01EE-46EE9839545C}"/>
              </a:ext>
            </a:extLst>
          </p:cNvPr>
          <p:cNvSpPr txBox="1"/>
          <p:nvPr/>
        </p:nvSpPr>
        <p:spPr>
          <a:xfrm>
            <a:off x="9211339" y="5223764"/>
            <a:ext cx="288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is it important for my brand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 align with trusted and transparent media partners?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hlinkClick r:id="rId2"/>
            <a:extLst>
              <a:ext uri="{FF2B5EF4-FFF2-40B4-BE49-F238E27FC236}">
                <a16:creationId xmlns:a16="http://schemas.microsoft.com/office/drawing/2014/main" id="{EB9FF196-D6CF-DECD-3663-199C14FBDBF3}"/>
              </a:ext>
            </a:extLst>
          </p:cNvPr>
          <p:cNvSpPr txBox="1"/>
          <p:nvPr/>
        </p:nvSpPr>
        <p:spPr>
          <a:xfrm>
            <a:off x="6312819" y="2850074"/>
            <a:ext cx="267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is it important for my brand to align with professionally produced, long form content?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5626F43-706C-44AA-52D9-07A2A24E59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5983" y="1372540"/>
            <a:ext cx="2581602" cy="1434965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0" name="TextBox 9">
            <a:hlinkClick r:id="rId2"/>
            <a:extLst>
              <a:ext uri="{FF2B5EF4-FFF2-40B4-BE49-F238E27FC236}">
                <a16:creationId xmlns:a16="http://schemas.microsoft.com/office/drawing/2014/main" id="{87AA5F0A-E5FF-EB1C-5D70-A0CB28C9ED8F}"/>
              </a:ext>
            </a:extLst>
          </p:cNvPr>
          <p:cNvSpPr txBox="1"/>
          <p:nvPr/>
        </p:nvSpPr>
        <p:spPr>
          <a:xfrm>
            <a:off x="9315064" y="2850074"/>
            <a:ext cx="267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is it important for my brand to align with emotionally engaging content?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732C7-659F-40A9-001C-2F2C2B2B7E48}"/>
              </a:ext>
            </a:extLst>
          </p:cNvPr>
          <p:cNvSpPr>
            <a:spLocks/>
          </p:cNvSpPr>
          <p:nvPr/>
        </p:nvSpPr>
        <p:spPr>
          <a:xfrm>
            <a:off x="6141318" y="200446"/>
            <a:ext cx="6050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Download our four other marketer FAQs based on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Power of Premium Video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68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CC6EE-E4C0-C762-8A60-8EF83C00CE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C3BFB4-07EB-8A50-3983-277A53AF5470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17221-C291-8DC1-6FF0-EBCECEBF18E6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293189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56360-07FE-93AC-F9B2-CC88FFD61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342F21-54E0-4C80-C200-CCADA183E0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324" b="2340"/>
          <a:stretch/>
        </p:blipFill>
        <p:spPr>
          <a:xfrm>
            <a:off x="4687028" y="3094088"/>
            <a:ext cx="6844573" cy="3323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22692-987F-87DD-EDBF-2C776254A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" b="-153"/>
          <a:stretch/>
        </p:blipFill>
        <p:spPr>
          <a:xfrm>
            <a:off x="0" y="0"/>
            <a:ext cx="4188607" cy="6869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8DBF88-ECA0-D6ED-25E2-4B40F38D4A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616" y="1"/>
            <a:ext cx="1874383" cy="1091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982309-7871-AA76-8CAA-C167AC416A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D164C-834E-77F7-6E89-8CBFBCB4ED8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DE4D8D-6D17-FB50-C5C8-269BB3F8D929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3999CB-C9B8-6457-4662-AFF75EBBA22B}"/>
              </a:ext>
            </a:extLst>
          </p:cNvPr>
          <p:cNvSpPr txBox="1"/>
          <p:nvPr/>
        </p:nvSpPr>
        <p:spPr>
          <a:xfrm>
            <a:off x="4547937" y="1101774"/>
            <a:ext cx="73295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essence of ‘premium video’ is rooted in high quality, emotionally engaging content within transparent, brand safe environments across platforms and devices.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These core pillars also directly align with the value and benefits of multiscreen TV.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Why should investing in premium video matter to marketers?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pillars of premium video, and multiscreen TV by extension, combine to drive full-funnel performance and business outcomes for marketers: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0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26DCA0-183C-3E30-1F48-79A3310CDCFB}"/>
              </a:ext>
            </a:extLst>
          </p:cNvPr>
          <p:cNvSpPr txBox="1"/>
          <p:nvPr/>
        </p:nvSpPr>
        <p:spPr>
          <a:xfrm>
            <a:off x="4476818" y="123111"/>
            <a:ext cx="64570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Cross-platform accessibility is one of the defining aspects of premium video</a:t>
            </a:r>
          </a:p>
        </p:txBody>
      </p:sp>
    </p:spTree>
    <p:extLst>
      <p:ext uri="{BB962C8B-B14F-4D97-AF65-F5344CB8AC3E}">
        <p14:creationId xmlns:p14="http://schemas.microsoft.com/office/powerpoint/2010/main" val="589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6EC8BD-A6AD-856F-EB58-398A99D61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57FFF6-CBB2-15D6-0A60-09A7405A0B56}"/>
              </a:ext>
            </a:extLst>
          </p:cNvPr>
          <p:cNvSpPr/>
          <p:nvPr/>
        </p:nvSpPr>
        <p:spPr>
          <a:xfrm flipV="1">
            <a:off x="6561214" y="2731705"/>
            <a:ext cx="2805757" cy="548640"/>
          </a:xfrm>
          <a:custGeom>
            <a:avLst/>
            <a:gdLst>
              <a:gd name="connsiteX0" fmla="*/ 852917 w 3741009"/>
              <a:gd name="connsiteY0" fmla="*/ 0 h 739054"/>
              <a:gd name="connsiteX1" fmla="*/ 3741009 w 3741009"/>
              <a:gd name="connsiteY1" fmla="*/ 0 h 739054"/>
              <a:gd name="connsiteX2" fmla="*/ 1182260 w 3741009"/>
              <a:gd name="connsiteY2" fmla="*/ 739054 h 739054"/>
              <a:gd name="connsiteX3" fmla="*/ 0 w 374100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009" h="739054">
                <a:moveTo>
                  <a:pt x="852917" y="0"/>
                </a:moveTo>
                <a:lnTo>
                  <a:pt x="3741009" y="0"/>
                </a:lnTo>
                <a:lnTo>
                  <a:pt x="1182260" y="739054"/>
                </a:lnTo>
                <a:lnTo>
                  <a:pt x="0" y="739054"/>
                </a:lnTo>
                <a:close/>
              </a:path>
            </a:pathLst>
          </a:custGeom>
          <a:gradFill>
            <a:gsLst>
              <a:gs pos="0">
                <a:srgbClr val="4EBEA4"/>
              </a:gs>
              <a:gs pos="74000">
                <a:srgbClr val="8ED6C5"/>
              </a:gs>
              <a:gs pos="83000">
                <a:srgbClr val="C4EAE1"/>
              </a:gs>
              <a:gs pos="100000">
                <a:srgbClr val="E2E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42B35D-425D-8E3B-A5F2-47B10B651388}"/>
              </a:ext>
            </a:extLst>
          </p:cNvPr>
          <p:cNvSpPr/>
          <p:nvPr/>
        </p:nvSpPr>
        <p:spPr>
          <a:xfrm>
            <a:off x="9047747" y="3275839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Transparent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 Placements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743806-579A-3CBB-E507-AFEE3BE567FD}"/>
              </a:ext>
            </a:extLst>
          </p:cNvPr>
          <p:cNvSpPr/>
          <p:nvPr/>
        </p:nvSpPr>
        <p:spPr>
          <a:xfrm>
            <a:off x="6561214" y="5744409"/>
            <a:ext cx="2805757" cy="548640"/>
          </a:xfrm>
          <a:custGeom>
            <a:avLst/>
            <a:gdLst>
              <a:gd name="connsiteX0" fmla="*/ 852917 w 3741009"/>
              <a:gd name="connsiteY0" fmla="*/ 0 h 739054"/>
              <a:gd name="connsiteX1" fmla="*/ 3741009 w 3741009"/>
              <a:gd name="connsiteY1" fmla="*/ 0 h 739054"/>
              <a:gd name="connsiteX2" fmla="*/ 1182260 w 3741009"/>
              <a:gd name="connsiteY2" fmla="*/ 739054 h 739054"/>
              <a:gd name="connsiteX3" fmla="*/ 0 w 374100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009" h="739054">
                <a:moveTo>
                  <a:pt x="852917" y="0"/>
                </a:moveTo>
                <a:lnTo>
                  <a:pt x="3741009" y="0"/>
                </a:lnTo>
                <a:lnTo>
                  <a:pt x="1182260" y="739054"/>
                </a:lnTo>
                <a:lnTo>
                  <a:pt x="0" y="739054"/>
                </a:lnTo>
                <a:close/>
              </a:path>
            </a:pathLst>
          </a:custGeom>
          <a:gradFill>
            <a:gsLst>
              <a:gs pos="0">
                <a:srgbClr val="4EBEA4"/>
              </a:gs>
              <a:gs pos="74000">
                <a:srgbClr val="8ED6C5"/>
              </a:gs>
              <a:gs pos="83000">
                <a:srgbClr val="C4EAE1"/>
              </a:gs>
              <a:gs pos="100000">
                <a:srgbClr val="E2E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634B55F-FFD4-2591-F240-36943D90E3D3}"/>
              </a:ext>
            </a:extLst>
          </p:cNvPr>
          <p:cNvSpPr/>
          <p:nvPr/>
        </p:nvSpPr>
        <p:spPr>
          <a:xfrm>
            <a:off x="7218947" y="3275840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Cross-Platform Accessibility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CFCB62E-40DB-C51E-BE93-6520A6CB537D}"/>
              </a:ext>
            </a:extLst>
          </p:cNvPr>
          <p:cNvSpPr/>
          <p:nvPr/>
        </p:nvSpPr>
        <p:spPr>
          <a:xfrm>
            <a:off x="5390146" y="3275840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Brand Safe Environment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BC24EB-384A-B9F3-11C5-77D9ED16CBE0}"/>
              </a:ext>
            </a:extLst>
          </p:cNvPr>
          <p:cNvSpPr/>
          <p:nvPr/>
        </p:nvSpPr>
        <p:spPr>
          <a:xfrm>
            <a:off x="3083006" y="5744409"/>
            <a:ext cx="3012994" cy="548640"/>
          </a:xfrm>
          <a:custGeom>
            <a:avLst/>
            <a:gdLst>
              <a:gd name="connsiteX0" fmla="*/ 3101411 w 4017325"/>
              <a:gd name="connsiteY0" fmla="*/ 0 h 739054"/>
              <a:gd name="connsiteX1" fmla="*/ 4017325 w 4017325"/>
              <a:gd name="connsiteY1" fmla="*/ 739054 h 739054"/>
              <a:gd name="connsiteX2" fmla="*/ 2747739 w 4017325"/>
              <a:gd name="connsiteY2" fmla="*/ 739054 h 739054"/>
              <a:gd name="connsiteX3" fmla="*/ 0 w 4017325"/>
              <a:gd name="connsiteY3" fmla="*/ 1 h 739054"/>
              <a:gd name="connsiteX4" fmla="*/ 3101411 w 4017325"/>
              <a:gd name="connsiteY4" fmla="*/ 1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325" h="739054">
                <a:moveTo>
                  <a:pt x="3101411" y="0"/>
                </a:moveTo>
                <a:lnTo>
                  <a:pt x="4017325" y="739054"/>
                </a:lnTo>
                <a:lnTo>
                  <a:pt x="2747739" y="739054"/>
                </a:lnTo>
                <a:lnTo>
                  <a:pt x="0" y="1"/>
                </a:lnTo>
                <a:lnTo>
                  <a:pt x="3101411" y="1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7BE45B-1259-100B-FB41-1A88F6807F65}"/>
              </a:ext>
            </a:extLst>
          </p:cNvPr>
          <p:cNvSpPr/>
          <p:nvPr/>
        </p:nvSpPr>
        <p:spPr>
          <a:xfrm>
            <a:off x="3561346" y="3275840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High Emotional Engagement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22398B-B630-037F-83E7-96C2F104CAAA}"/>
              </a:ext>
            </a:extLst>
          </p:cNvPr>
          <p:cNvSpPr/>
          <p:nvPr/>
        </p:nvSpPr>
        <p:spPr>
          <a:xfrm>
            <a:off x="1732545" y="3275840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Professionally</a:t>
            </a:r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Produced, Long-Form Content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00C62FB-2A41-7C3A-CA78-9B9A7E51C964}"/>
              </a:ext>
            </a:extLst>
          </p:cNvPr>
          <p:cNvSpPr/>
          <p:nvPr/>
        </p:nvSpPr>
        <p:spPr>
          <a:xfrm>
            <a:off x="5390148" y="5744410"/>
            <a:ext cx="1828799" cy="548640"/>
          </a:xfrm>
          <a:custGeom>
            <a:avLst/>
            <a:gdLst>
              <a:gd name="connsiteX0" fmla="*/ 0 w 2438399"/>
              <a:gd name="connsiteY0" fmla="*/ 0 h 739054"/>
              <a:gd name="connsiteX1" fmla="*/ 2438399 w 2438399"/>
              <a:gd name="connsiteY1" fmla="*/ 0 h 739054"/>
              <a:gd name="connsiteX2" fmla="*/ 1718286 w 2438399"/>
              <a:gd name="connsiteY2" fmla="*/ 739054 h 739054"/>
              <a:gd name="connsiteX3" fmla="*/ 720110 w 243839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" h="739054">
                <a:moveTo>
                  <a:pt x="0" y="0"/>
                </a:moveTo>
                <a:lnTo>
                  <a:pt x="2438399" y="0"/>
                </a:lnTo>
                <a:lnTo>
                  <a:pt x="1718286" y="739054"/>
                </a:lnTo>
                <a:lnTo>
                  <a:pt x="72011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E4D01DE-422F-7274-E27C-413F04611CAB}"/>
              </a:ext>
            </a:extLst>
          </p:cNvPr>
          <p:cNvSpPr/>
          <p:nvPr/>
        </p:nvSpPr>
        <p:spPr>
          <a:xfrm>
            <a:off x="7427492" y="5744409"/>
            <a:ext cx="3449054" cy="548640"/>
          </a:xfrm>
          <a:custGeom>
            <a:avLst/>
            <a:gdLst>
              <a:gd name="connsiteX0" fmla="*/ 2160338 w 4598738"/>
              <a:gd name="connsiteY0" fmla="*/ 0 h 739054"/>
              <a:gd name="connsiteX1" fmla="*/ 4598738 w 4598738"/>
              <a:gd name="connsiteY1" fmla="*/ 0 h 739054"/>
              <a:gd name="connsiteX2" fmla="*/ 998176 w 4598738"/>
              <a:gd name="connsiteY2" fmla="*/ 739054 h 739054"/>
              <a:gd name="connsiteX3" fmla="*/ 0 w 4598738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8" h="739054">
                <a:moveTo>
                  <a:pt x="2160338" y="0"/>
                </a:moveTo>
                <a:lnTo>
                  <a:pt x="4598738" y="0"/>
                </a:lnTo>
                <a:lnTo>
                  <a:pt x="998176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709094B-BF65-5AC5-AAEA-767A7BB2A34F}"/>
              </a:ext>
            </a:extLst>
          </p:cNvPr>
          <p:cNvSpPr/>
          <p:nvPr/>
        </p:nvSpPr>
        <p:spPr>
          <a:xfrm>
            <a:off x="1732546" y="5744409"/>
            <a:ext cx="3449053" cy="548640"/>
          </a:xfrm>
          <a:custGeom>
            <a:avLst/>
            <a:gdLst>
              <a:gd name="connsiteX0" fmla="*/ 0 w 4598737"/>
              <a:gd name="connsiteY0" fmla="*/ 0 h 739054"/>
              <a:gd name="connsiteX1" fmla="*/ 2438401 w 4598737"/>
              <a:gd name="connsiteY1" fmla="*/ 0 h 739054"/>
              <a:gd name="connsiteX2" fmla="*/ 4598737 w 4598737"/>
              <a:gd name="connsiteY2" fmla="*/ 739054 h 739054"/>
              <a:gd name="connsiteX3" fmla="*/ 3600561 w 4598737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7" h="739054">
                <a:moveTo>
                  <a:pt x="0" y="0"/>
                </a:moveTo>
                <a:lnTo>
                  <a:pt x="2438401" y="0"/>
                </a:lnTo>
                <a:lnTo>
                  <a:pt x="4598737" y="739054"/>
                </a:lnTo>
                <a:lnTo>
                  <a:pt x="3600561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478CA34-1912-5E05-E057-AA17FD663FCE}"/>
              </a:ext>
            </a:extLst>
          </p:cNvPr>
          <p:cNvSpPr/>
          <p:nvPr/>
        </p:nvSpPr>
        <p:spPr>
          <a:xfrm flipV="1">
            <a:off x="7427492" y="2731705"/>
            <a:ext cx="3449054" cy="548640"/>
          </a:xfrm>
          <a:custGeom>
            <a:avLst/>
            <a:gdLst>
              <a:gd name="connsiteX0" fmla="*/ 2160338 w 4598738"/>
              <a:gd name="connsiteY0" fmla="*/ 0 h 739054"/>
              <a:gd name="connsiteX1" fmla="*/ 4598738 w 4598738"/>
              <a:gd name="connsiteY1" fmla="*/ 0 h 739054"/>
              <a:gd name="connsiteX2" fmla="*/ 998176 w 4598738"/>
              <a:gd name="connsiteY2" fmla="*/ 739054 h 739054"/>
              <a:gd name="connsiteX3" fmla="*/ 0 w 4598738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8" h="739054">
                <a:moveTo>
                  <a:pt x="2160338" y="0"/>
                </a:moveTo>
                <a:lnTo>
                  <a:pt x="4598738" y="0"/>
                </a:lnTo>
                <a:lnTo>
                  <a:pt x="998176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50E55B8-13CF-DBF7-5C1E-FC07B27AE813}"/>
              </a:ext>
            </a:extLst>
          </p:cNvPr>
          <p:cNvSpPr/>
          <p:nvPr/>
        </p:nvSpPr>
        <p:spPr>
          <a:xfrm flipV="1">
            <a:off x="5390147" y="2731706"/>
            <a:ext cx="1828799" cy="548640"/>
          </a:xfrm>
          <a:custGeom>
            <a:avLst/>
            <a:gdLst>
              <a:gd name="connsiteX0" fmla="*/ 0 w 2438399"/>
              <a:gd name="connsiteY0" fmla="*/ 0 h 739054"/>
              <a:gd name="connsiteX1" fmla="*/ 2438399 w 2438399"/>
              <a:gd name="connsiteY1" fmla="*/ 0 h 739054"/>
              <a:gd name="connsiteX2" fmla="*/ 1718286 w 2438399"/>
              <a:gd name="connsiteY2" fmla="*/ 739054 h 739054"/>
              <a:gd name="connsiteX3" fmla="*/ 720110 w 243839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" h="739054">
                <a:moveTo>
                  <a:pt x="0" y="0"/>
                </a:moveTo>
                <a:lnTo>
                  <a:pt x="2438399" y="0"/>
                </a:lnTo>
                <a:lnTo>
                  <a:pt x="1718286" y="739054"/>
                </a:lnTo>
                <a:lnTo>
                  <a:pt x="72011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7BF5DC3-FD6C-3735-28E1-7C1E868A11D2}"/>
              </a:ext>
            </a:extLst>
          </p:cNvPr>
          <p:cNvSpPr/>
          <p:nvPr/>
        </p:nvSpPr>
        <p:spPr>
          <a:xfrm flipV="1">
            <a:off x="3073522" y="2731703"/>
            <a:ext cx="3012994" cy="548640"/>
          </a:xfrm>
          <a:custGeom>
            <a:avLst/>
            <a:gdLst>
              <a:gd name="connsiteX0" fmla="*/ 3101411 w 4017325"/>
              <a:gd name="connsiteY0" fmla="*/ 0 h 739054"/>
              <a:gd name="connsiteX1" fmla="*/ 4017325 w 4017325"/>
              <a:gd name="connsiteY1" fmla="*/ 739054 h 739054"/>
              <a:gd name="connsiteX2" fmla="*/ 2747739 w 4017325"/>
              <a:gd name="connsiteY2" fmla="*/ 739054 h 739054"/>
              <a:gd name="connsiteX3" fmla="*/ 0 w 4017325"/>
              <a:gd name="connsiteY3" fmla="*/ 1 h 739054"/>
              <a:gd name="connsiteX4" fmla="*/ 3101411 w 4017325"/>
              <a:gd name="connsiteY4" fmla="*/ 1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325" h="739054">
                <a:moveTo>
                  <a:pt x="3101411" y="0"/>
                </a:moveTo>
                <a:lnTo>
                  <a:pt x="4017325" y="739054"/>
                </a:lnTo>
                <a:lnTo>
                  <a:pt x="2747739" y="739054"/>
                </a:lnTo>
                <a:lnTo>
                  <a:pt x="0" y="1"/>
                </a:lnTo>
                <a:lnTo>
                  <a:pt x="3101411" y="1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06607FA-0378-2105-A80D-D5FDEC513CF0}"/>
              </a:ext>
            </a:extLst>
          </p:cNvPr>
          <p:cNvSpPr/>
          <p:nvPr/>
        </p:nvSpPr>
        <p:spPr>
          <a:xfrm flipV="1">
            <a:off x="1732546" y="2731704"/>
            <a:ext cx="3449053" cy="548640"/>
          </a:xfrm>
          <a:custGeom>
            <a:avLst/>
            <a:gdLst>
              <a:gd name="connsiteX0" fmla="*/ 0 w 4598737"/>
              <a:gd name="connsiteY0" fmla="*/ 0 h 739054"/>
              <a:gd name="connsiteX1" fmla="*/ 2438401 w 4598737"/>
              <a:gd name="connsiteY1" fmla="*/ 0 h 739054"/>
              <a:gd name="connsiteX2" fmla="*/ 4598737 w 4598737"/>
              <a:gd name="connsiteY2" fmla="*/ 739054 h 739054"/>
              <a:gd name="connsiteX3" fmla="*/ 3600561 w 4598737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7" h="739054">
                <a:moveTo>
                  <a:pt x="0" y="0"/>
                </a:moveTo>
                <a:lnTo>
                  <a:pt x="2438401" y="0"/>
                </a:lnTo>
                <a:lnTo>
                  <a:pt x="4598737" y="739054"/>
                </a:lnTo>
                <a:lnTo>
                  <a:pt x="3600561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AA6874-92BF-1B58-46EC-2291B83748F0}"/>
              </a:ext>
            </a:extLst>
          </p:cNvPr>
          <p:cNvSpPr/>
          <p:nvPr/>
        </p:nvSpPr>
        <p:spPr>
          <a:xfrm>
            <a:off x="178377" y="251299"/>
            <a:ext cx="120136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Premium video is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available across platforms and devices </a:t>
            </a:r>
            <a:r>
              <a:rPr lang="en-US" sz="2600" b="1">
                <a:solidFill>
                  <a:schemeClr val="bg1"/>
                </a:solidFill>
                <a:latin typeface="Helvetica" pitchFamily="2" charset="0"/>
              </a:rPr>
              <a:t>and a multiplatform approach creates </a:t>
            </a:r>
            <a:r>
              <a:rPr lang="en-US" sz="2600" b="1">
                <a:solidFill>
                  <a:srgbClr val="4EBEA4"/>
                </a:solidFill>
                <a:latin typeface="Helvetica" pitchFamily="2" charset="0"/>
              </a:rPr>
              <a:t>higher attention </a:t>
            </a:r>
            <a:r>
              <a:rPr lang="en-US" sz="2600" b="1">
                <a:solidFill>
                  <a:schemeClr val="bg1"/>
                </a:solidFill>
                <a:latin typeface="Helvetica" pitchFamily="2" charset="0"/>
              </a:rPr>
              <a:t>and </a:t>
            </a:r>
            <a:r>
              <a:rPr lang="en-US" sz="2600" b="1">
                <a:solidFill>
                  <a:srgbClr val="4EBEA4"/>
                </a:solidFill>
                <a:latin typeface="Helvetica" pitchFamily="2" charset="0"/>
              </a:rPr>
              <a:t>purchase intent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72F6AD6-20C4-D653-6FD5-4A26CF9F7C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D63EC91C-3985-DD72-6578-ECD7C84DE8B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26BEF7-4D8D-34CF-8556-241FC9FD177E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40D8BF-D0C0-F255-E7EF-83B7B6D7D5ED}"/>
              </a:ext>
            </a:extLst>
          </p:cNvPr>
          <p:cNvSpPr txBox="1"/>
          <p:nvPr/>
        </p:nvSpPr>
        <p:spPr>
          <a:xfrm>
            <a:off x="1732546" y="226832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Premium Video = Multiscreen TV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68DB44-6986-93D9-3883-AAA245B3CD27}"/>
              </a:ext>
            </a:extLst>
          </p:cNvPr>
          <p:cNvSpPr/>
          <p:nvPr/>
        </p:nvSpPr>
        <p:spPr>
          <a:xfrm>
            <a:off x="621284" y="1316617"/>
            <a:ext cx="10949433" cy="793085"/>
          </a:xfrm>
          <a:prstGeom prst="rect">
            <a:avLst/>
          </a:prstGeom>
          <a:solidFill>
            <a:schemeClr val="bg1"/>
          </a:solidFill>
          <a:ln w="1905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Professionally produced, long-form content with high emotional engagement in a brand safe environment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regardless of platform or device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and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through transparent media partners </a:t>
            </a:r>
          </a:p>
        </p:txBody>
      </p:sp>
      <p:pic>
        <p:nvPicPr>
          <p:cNvPr id="35" name="Picture 34" descr="A blue lines on a black background&#10;&#10;Description automatically generated">
            <a:extLst>
              <a:ext uri="{FF2B5EF4-FFF2-40B4-BE49-F238E27FC236}">
                <a16:creationId xmlns:a16="http://schemas.microsoft.com/office/drawing/2014/main" id="{4B265C59-BD17-FEEA-AF28-CB7980CC40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946" y="4362928"/>
            <a:ext cx="914400" cy="914400"/>
          </a:xfrm>
          <a:prstGeom prst="rect">
            <a:avLst/>
          </a:prstGeom>
        </p:spPr>
      </p:pic>
      <p:pic>
        <p:nvPicPr>
          <p:cNvPr id="37" name="Picture 36" descr="A computer and tablet with a screen and a phone&#10;&#10;Description automatically generated with medium confidence">
            <a:extLst>
              <a:ext uri="{FF2B5EF4-FFF2-40B4-BE49-F238E27FC236}">
                <a16:creationId xmlns:a16="http://schemas.microsoft.com/office/drawing/2014/main" id="{4BA2A487-08BC-42D0-E37A-4F810925CC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146" y="4362928"/>
            <a:ext cx="914400" cy="914400"/>
          </a:xfrm>
          <a:prstGeom prst="rect">
            <a:avLst/>
          </a:prstGeom>
        </p:spPr>
      </p:pic>
      <p:pic>
        <p:nvPicPr>
          <p:cNvPr id="39" name="Picture 38" descr="A blue shield with a check mark&#10;&#10;Description automatically generated">
            <a:extLst>
              <a:ext uri="{FF2B5EF4-FFF2-40B4-BE49-F238E27FC236}">
                <a16:creationId xmlns:a16="http://schemas.microsoft.com/office/drawing/2014/main" id="{449A6807-CE03-DF11-782D-404EFD0C0F0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345" y="4362928"/>
            <a:ext cx="914400" cy="914400"/>
          </a:xfrm>
          <a:prstGeom prst="rect">
            <a:avLst/>
          </a:prstGeom>
        </p:spPr>
      </p:pic>
      <p:pic>
        <p:nvPicPr>
          <p:cNvPr id="41" name="Picture 40" descr="A group of blue smiley faces&#10;&#10;Description automatically generated">
            <a:extLst>
              <a:ext uri="{FF2B5EF4-FFF2-40B4-BE49-F238E27FC236}">
                <a16:creationId xmlns:a16="http://schemas.microsoft.com/office/drawing/2014/main" id="{58908A19-77C6-4DD7-744A-C38BB3C455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546" y="4362928"/>
            <a:ext cx="914400" cy="914400"/>
          </a:xfrm>
          <a:prstGeom prst="rect">
            <a:avLst/>
          </a:prstGeom>
        </p:spPr>
      </p:pic>
      <p:pic>
        <p:nvPicPr>
          <p:cNvPr id="43" name="Picture 42" descr="A blue camera on a black background&#10;&#10;Description automatically generated">
            <a:extLst>
              <a:ext uri="{FF2B5EF4-FFF2-40B4-BE49-F238E27FC236}">
                <a16:creationId xmlns:a16="http://schemas.microsoft.com/office/drawing/2014/main" id="{E520BCDA-6A31-1A16-1358-A697674C42C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746" y="43629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8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6FB7C-0822-97B4-647C-56BEF0B1A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C5F97AC-8A9B-8D67-C258-68ABD9E9B644}"/>
              </a:ext>
            </a:extLst>
          </p:cNvPr>
          <p:cNvSpPr/>
          <p:nvPr/>
        </p:nvSpPr>
        <p:spPr>
          <a:xfrm>
            <a:off x="6337466" y="1696164"/>
            <a:ext cx="5854534" cy="5161836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3B595-EC4E-70FD-6C32-76BF5DE94B17}"/>
              </a:ext>
            </a:extLst>
          </p:cNvPr>
          <p:cNvSpPr>
            <a:spLocks/>
          </p:cNvSpPr>
          <p:nvPr/>
        </p:nvSpPr>
        <p:spPr>
          <a:xfrm>
            <a:off x="-28933" y="1696163"/>
            <a:ext cx="636639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FE340B-6306-2253-376A-AA8375FE6E0A}"/>
              </a:ext>
            </a:extLst>
          </p:cNvPr>
          <p:cNvSpPr/>
          <p:nvPr/>
        </p:nvSpPr>
        <p:spPr>
          <a:xfrm>
            <a:off x="178377" y="416674"/>
            <a:ext cx="120136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002060"/>
                </a:solidFill>
                <a:latin typeface="Helvetica" pitchFamily="2" charset="0"/>
              </a:rPr>
              <a:t>Today’s consumer has more optionality than ever before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access content</a:t>
            </a:r>
            <a:r>
              <a:rPr lang="en-US" sz="2600" b="1">
                <a:solidFill>
                  <a:srgbClr val="002060"/>
                </a:solidFill>
                <a:latin typeface="Helvetica" pitchFamily="2" charset="0"/>
              </a:rPr>
              <a:t> available across the premium video landscape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C08B88-4A36-4D5C-058C-474E4F0B1C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304D98-73A3-086B-4E14-8B1F622FD91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D96152-16A7-8C7E-95AA-4DE233E0AC0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9A20FF-217B-F7D0-759B-9493FC2CF87E}"/>
              </a:ext>
            </a:extLst>
          </p:cNvPr>
          <p:cNvSpPr txBox="1"/>
          <p:nvPr/>
        </p:nvSpPr>
        <p:spPr>
          <a:xfrm>
            <a:off x="6337467" y="1931473"/>
            <a:ext cx="58545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“In a world where people are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choosing content over platform,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we have to make sure that we’re able to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target them where they are using data.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That’s not easy when every platform and every partner has slightly different offerings.”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5F735A-1B06-C83B-8FFE-17CF30917071}"/>
              </a:ext>
            </a:extLst>
          </p:cNvPr>
          <p:cNvSpPr txBox="1"/>
          <p:nvPr/>
        </p:nvSpPr>
        <p:spPr>
          <a:xfrm>
            <a:off x="6451121" y="3697855"/>
            <a:ext cx="562722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 Katie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Haniffy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VP of Media, Dick’s Sporting Goods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Advertising Week New York 2024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BF1470-3D46-A9D9-7C24-E92B4FFC838C}"/>
              </a:ext>
            </a:extLst>
          </p:cNvPr>
          <p:cNvSpPr txBox="1"/>
          <p:nvPr/>
        </p:nvSpPr>
        <p:spPr>
          <a:xfrm>
            <a:off x="6337467" y="4443419"/>
            <a:ext cx="58545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“If you’re not buying or placing your campaigns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across every platform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that you can, you’re really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not reaching 100% of viewership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—whether it be for a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particular program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or a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particular audience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6DB753-B852-58A0-61C2-9D0704F38DD6}"/>
              </a:ext>
            </a:extLst>
          </p:cNvPr>
          <p:cNvSpPr txBox="1"/>
          <p:nvPr/>
        </p:nvSpPr>
        <p:spPr>
          <a:xfrm>
            <a:off x="6451120" y="5943583"/>
            <a:ext cx="56272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 Evan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Adlman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lang="en-US" sz="1200">
                <a:solidFill>
                  <a:prstClr val="white"/>
                </a:solidFill>
                <a:latin typeface="Helvetica" panose="020B0403020202020204" pitchFamily="34" charset="0"/>
              </a:rPr>
              <a:t>EVP Commercial Sales &amp; Rev Operations, AMC Networks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Advertising Week New York 2024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B03DDD-19CC-3C52-5B5E-E532E41FF9A1}"/>
              </a:ext>
            </a:extLst>
          </p:cNvPr>
          <p:cNvCxnSpPr>
            <a:cxnSpLocks/>
          </p:cNvCxnSpPr>
          <p:nvPr/>
        </p:nvCxnSpPr>
        <p:spPr>
          <a:xfrm>
            <a:off x="6607678" y="4258483"/>
            <a:ext cx="531411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A7D322D-D92B-9983-5E3E-829C9B5568E7}"/>
              </a:ext>
            </a:extLst>
          </p:cNvPr>
          <p:cNvSpPr/>
          <p:nvPr/>
        </p:nvSpPr>
        <p:spPr>
          <a:xfrm>
            <a:off x="-1" y="0"/>
            <a:ext cx="3916681" cy="308113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It Means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Cross-Platform Accessibility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6614EEF-991B-CD14-C41B-141C75658D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8" y="2024202"/>
            <a:ext cx="6276677" cy="423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BB536-6A70-0A1B-4BBF-7C72A4BFE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E0E8CF55-DD1E-1346-C674-9CFA05B2552D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16DE8C5-DEA3-5C32-910D-D255ABB29ADF}"/>
              </a:ext>
            </a:extLst>
          </p:cNvPr>
          <p:cNvSpPr/>
          <p:nvPr/>
        </p:nvSpPr>
        <p:spPr>
          <a:xfrm>
            <a:off x="319411" y="2394003"/>
            <a:ext cx="5623756" cy="3772576"/>
          </a:xfrm>
          <a:prstGeom prst="roundRect">
            <a:avLst/>
          </a:prstGeom>
          <a:solidFill>
            <a:schemeClr val="bg1"/>
          </a:solidFill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D4D630D-7B9E-B701-1729-11B7F6E3A642}"/>
              </a:ext>
            </a:extLst>
          </p:cNvPr>
          <p:cNvSpPr/>
          <p:nvPr/>
        </p:nvSpPr>
        <p:spPr>
          <a:xfrm>
            <a:off x="6248834" y="2394003"/>
            <a:ext cx="5623756" cy="3772576"/>
          </a:xfrm>
          <a:prstGeom prst="roundRect">
            <a:avLst/>
          </a:prstGeom>
          <a:solidFill>
            <a:schemeClr val="bg1"/>
          </a:solidFill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FE211F-153C-F298-64B8-D7EC0C3AAA84}"/>
              </a:ext>
            </a:extLst>
          </p:cNvPr>
          <p:cNvSpPr txBox="1"/>
          <p:nvPr/>
        </p:nvSpPr>
        <p:spPr>
          <a:xfrm>
            <a:off x="546870" y="6304201"/>
            <a:ext cx="7751987" cy="21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VAB analysis of MRI-Simmons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November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2024 Cord Evolution Study, A18+. Base = ‘Streamed in the past 12 months.’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61688-1ED5-7BBB-ADA5-7035C00AAA85}"/>
              </a:ext>
            </a:extLst>
          </p:cNvPr>
          <p:cNvSpPr txBox="1"/>
          <p:nvPr/>
        </p:nvSpPr>
        <p:spPr>
          <a:xfrm>
            <a:off x="-23178" y="1768084"/>
            <a:ext cx="122151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do you personally define TV?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 of video streamers who agree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CF55FB8-DE54-2BE4-3182-F69B43224C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3194F2D4-78A9-D81E-71BC-0C6071B6CD9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5B3C30-1F07-6D2F-FEC3-4E4FEEB73E5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B73FB0-EA40-DE8A-5194-22E8A255E233}"/>
              </a:ext>
            </a:extLst>
          </p:cNvPr>
          <p:cNvSpPr/>
          <p:nvPr/>
        </p:nvSpPr>
        <p:spPr>
          <a:xfrm>
            <a:off x="178377" y="416674"/>
            <a:ext cx="120136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While the TV set </a:t>
            </a:r>
            <a:r>
              <a:rPr lang="en-US" sz="2600" b="1">
                <a:solidFill>
                  <a:srgbClr val="002060"/>
                </a:solidFill>
                <a:latin typeface="Helvetica" pitchFamily="2" charset="0"/>
              </a:rPr>
              <a:t>remains most prominent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, many consumers have widened their definition of TV to include content across devices 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320FD-FB03-C312-B451-A372167A443C}"/>
              </a:ext>
            </a:extLst>
          </p:cNvPr>
          <p:cNvSpPr txBox="1"/>
          <p:nvPr/>
        </p:nvSpPr>
        <p:spPr>
          <a:xfrm>
            <a:off x="319410" y="2500948"/>
            <a:ext cx="5623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Anything I can watch on my TV set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whether it’s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via streaming or cable, satellite, fiber optic’</a:t>
            </a: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E0F607AA-A714-003F-75DE-262BC31CB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268882"/>
              </p:ext>
            </p:extLst>
          </p:nvPr>
        </p:nvGraphicFramePr>
        <p:xfrm>
          <a:off x="482009" y="3287956"/>
          <a:ext cx="5265376" cy="264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2CF94F94-9CC3-4131-DB5A-F3C57C60A04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307" y="2997376"/>
            <a:ext cx="516374" cy="51637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8A3DF5D-E302-6368-057B-BFE5400B7039}"/>
              </a:ext>
            </a:extLst>
          </p:cNvPr>
          <p:cNvSpPr txBox="1"/>
          <p:nvPr/>
        </p:nvSpPr>
        <p:spPr>
          <a:xfrm>
            <a:off x="6248834" y="2500948"/>
            <a:ext cx="56237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‘Anything I can watch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on any device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8E5F58C5-7321-95D2-C01B-2766F7E2E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741480"/>
              </p:ext>
            </p:extLst>
          </p:nvPr>
        </p:nvGraphicFramePr>
        <p:xfrm>
          <a:off x="6423949" y="3781893"/>
          <a:ext cx="5289630" cy="209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id="{47F94BD4-2A33-5440-ED70-3C581544A714}"/>
              </a:ext>
            </a:extLst>
          </p:cNvPr>
          <p:cNvGrpSpPr/>
          <p:nvPr/>
        </p:nvGrpSpPr>
        <p:grpSpPr>
          <a:xfrm>
            <a:off x="8528980" y="2808725"/>
            <a:ext cx="1063461" cy="516374"/>
            <a:chOff x="8159747" y="4851014"/>
            <a:chExt cx="1063461" cy="516374"/>
          </a:xfrm>
        </p:grpSpPr>
        <p:pic>
          <p:nvPicPr>
            <p:cNvPr id="7" name="Picture 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73F4024-2739-2142-2603-6510E9EA3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9747" y="4851014"/>
              <a:ext cx="516374" cy="516374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96EAEB5C-E169-8485-4D43-B83E29A4E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6834" y="4851014"/>
              <a:ext cx="516374" cy="51637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F0D0272-E878-3E30-97AF-61712AFC6B75}"/>
              </a:ext>
            </a:extLst>
          </p:cNvPr>
          <p:cNvSpPr/>
          <p:nvPr/>
        </p:nvSpPr>
        <p:spPr>
          <a:xfrm>
            <a:off x="-1" y="0"/>
            <a:ext cx="3916681" cy="308113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It Means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Cross-Platform Accessibility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B9B311-96D0-68B1-1546-5D135FDFC6A8}"/>
              </a:ext>
            </a:extLst>
          </p:cNvPr>
          <p:cNvCxnSpPr>
            <a:cxnSpLocks/>
          </p:cNvCxnSpPr>
          <p:nvPr/>
        </p:nvCxnSpPr>
        <p:spPr>
          <a:xfrm>
            <a:off x="1863524" y="3394550"/>
            <a:ext cx="0" cy="2540219"/>
          </a:xfrm>
          <a:prstGeom prst="line">
            <a:avLst/>
          </a:prstGeom>
          <a:ln>
            <a:solidFill>
              <a:srgbClr val="1B1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2D2023-F80E-B487-5333-F9A29E33FE8A}"/>
              </a:ext>
            </a:extLst>
          </p:cNvPr>
          <p:cNvCxnSpPr>
            <a:cxnSpLocks/>
          </p:cNvCxnSpPr>
          <p:nvPr/>
        </p:nvCxnSpPr>
        <p:spPr>
          <a:xfrm>
            <a:off x="7780117" y="3394550"/>
            <a:ext cx="0" cy="2540219"/>
          </a:xfrm>
          <a:prstGeom prst="line">
            <a:avLst/>
          </a:prstGeom>
          <a:ln>
            <a:solidFill>
              <a:srgbClr val="1B1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9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4D50C-50DE-DF07-A610-08BF25D97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AEAD49-6D6C-AD12-55DC-7B85AA07BBB1}"/>
              </a:ext>
            </a:extLst>
          </p:cNvPr>
          <p:cNvSpPr/>
          <p:nvPr/>
        </p:nvSpPr>
        <p:spPr>
          <a:xfrm>
            <a:off x="0" y="1696162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683A27-CD86-E9D6-CDF6-8B01F1A23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72" y="446886"/>
            <a:ext cx="11643589" cy="892552"/>
          </a:xfrm>
        </p:spPr>
        <p:txBody>
          <a:bodyPr wrap="square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en-US" b="1" spc="0">
                <a:solidFill>
                  <a:srgbClr val="1B1464"/>
                </a:solidFill>
                <a:latin typeface="Helvetica" panose="020B0403020202020204" pitchFamily="34" charset="0"/>
                <a:cs typeface="+mj-cs"/>
              </a:rPr>
              <a:t>Media habits are converging across demographics, allowing marketers to reach audiences with cross-platform and cross-generational content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C97E9C1-75EC-4139-F56C-14FF8C4B9932}"/>
              </a:ext>
            </a:extLst>
          </p:cNvPr>
          <p:cNvSpPr txBox="1">
            <a:spLocks/>
          </p:cNvSpPr>
          <p:nvPr/>
        </p:nvSpPr>
        <p:spPr>
          <a:xfrm>
            <a:off x="409624" y="6331759"/>
            <a:ext cx="11584579" cy="18258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</a:rPr>
              <a:t>Source: Marketing Architects,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</a:rPr>
              <a:t>Understanding TV Viewing Habits Across Generations.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A20CA6-FEEE-758B-5B37-FD8AB45DFC4D}"/>
              </a:ext>
            </a:extLst>
          </p:cNvPr>
          <p:cNvSpPr txBox="1"/>
          <p:nvPr/>
        </p:nvSpPr>
        <p:spPr>
          <a:xfrm>
            <a:off x="2299563" y="1747854"/>
            <a:ext cx="744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>
                <a:solidFill>
                  <a:srgbClr val="201A62"/>
                </a:solidFill>
                <a:latin typeface="Helvetica" panose="020B0403020202020204" pitchFamily="34" charset="0"/>
              </a:rPr>
              <a:t>Media Habits by Generation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FCD3D2-666C-2353-7616-21C95A031020}"/>
              </a:ext>
            </a:extLst>
          </p:cNvPr>
          <p:cNvSpPr/>
          <p:nvPr/>
        </p:nvSpPr>
        <p:spPr>
          <a:xfrm>
            <a:off x="182766" y="2217937"/>
            <a:ext cx="2733657" cy="4027165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443790-B322-BDBA-9C64-F96BD603AE86}"/>
              </a:ext>
            </a:extLst>
          </p:cNvPr>
          <p:cNvSpPr/>
          <p:nvPr/>
        </p:nvSpPr>
        <p:spPr>
          <a:xfrm>
            <a:off x="3213703" y="2217937"/>
            <a:ext cx="2733657" cy="4027165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C1C1686-816F-A806-3D21-42BDD5890A3A}"/>
              </a:ext>
            </a:extLst>
          </p:cNvPr>
          <p:cNvSpPr/>
          <p:nvPr/>
        </p:nvSpPr>
        <p:spPr>
          <a:xfrm>
            <a:off x="6244640" y="2217937"/>
            <a:ext cx="2733657" cy="4027165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334BF9A-F303-DD3E-B6EF-F10C033D1682}"/>
              </a:ext>
            </a:extLst>
          </p:cNvPr>
          <p:cNvSpPr/>
          <p:nvPr/>
        </p:nvSpPr>
        <p:spPr>
          <a:xfrm>
            <a:off x="9275578" y="2217937"/>
            <a:ext cx="2733657" cy="4027165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F892B7-83D0-33E7-827F-44B9A42E8A1C}"/>
              </a:ext>
            </a:extLst>
          </p:cNvPr>
          <p:cNvSpPr/>
          <p:nvPr/>
        </p:nvSpPr>
        <p:spPr>
          <a:xfrm>
            <a:off x="192839" y="3770535"/>
            <a:ext cx="2735433" cy="1446550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56% 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00BFF2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Watch TV Monthly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1B1464"/>
                </a:solidFill>
                <a:latin typeface="Helvetica" pitchFamily="2" charset="0"/>
              </a:rPr>
              <a:t>(Average ≤ 1 Hour per day)</a:t>
            </a:r>
            <a:endParaRPr kumimoji="0" lang="en-US" sz="10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E31FEF-BF2B-9E31-C277-7180912B67B3}"/>
              </a:ext>
            </a:extLst>
          </p:cNvPr>
          <p:cNvSpPr txBox="1"/>
          <p:nvPr/>
        </p:nvSpPr>
        <p:spPr>
          <a:xfrm>
            <a:off x="193727" y="2263942"/>
            <a:ext cx="2733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B1464"/>
                </a:solidFill>
                <a:latin typeface="Helvetica" panose="020B0403020202020204" pitchFamily="34" charset="0"/>
              </a:rPr>
              <a:t>Gen Z</a:t>
            </a:r>
          </a:p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(1997 – 2012)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ED63C6-9FAE-66FF-3210-FE286698532E}"/>
              </a:ext>
            </a:extLst>
          </p:cNvPr>
          <p:cNvSpPr txBox="1"/>
          <p:nvPr/>
        </p:nvSpPr>
        <p:spPr>
          <a:xfrm>
            <a:off x="3227530" y="2263942"/>
            <a:ext cx="2733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B1464"/>
                </a:solidFill>
                <a:latin typeface="Helvetica" panose="020B0403020202020204" pitchFamily="34" charset="0"/>
              </a:rPr>
              <a:t>Millennials</a:t>
            </a:r>
          </a:p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(1981 – 1996)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AFDCCA-7AE6-CE59-4F54-1CB7594F6BEA}"/>
              </a:ext>
            </a:extLst>
          </p:cNvPr>
          <p:cNvSpPr txBox="1"/>
          <p:nvPr/>
        </p:nvSpPr>
        <p:spPr>
          <a:xfrm>
            <a:off x="6262122" y="2263942"/>
            <a:ext cx="2733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B1464"/>
                </a:solidFill>
                <a:latin typeface="Helvetica" panose="020B0403020202020204" pitchFamily="34" charset="0"/>
              </a:rPr>
              <a:t>Generation X</a:t>
            </a:r>
          </a:p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(1965 – 1980)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F9727B-BDD5-D089-E9BC-2C509AC322AB}"/>
              </a:ext>
            </a:extLst>
          </p:cNvPr>
          <p:cNvSpPr txBox="1"/>
          <p:nvPr/>
        </p:nvSpPr>
        <p:spPr>
          <a:xfrm>
            <a:off x="9280308" y="2263942"/>
            <a:ext cx="2733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B1464"/>
                </a:solidFill>
                <a:latin typeface="Helvetica" panose="020B0403020202020204" pitchFamily="34" charset="0"/>
              </a:rPr>
              <a:t>Baby Boomers</a:t>
            </a:r>
          </a:p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(1946 – 1964)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1FA84E-3EFF-F68C-FB52-F1B6BE3F075A}"/>
              </a:ext>
            </a:extLst>
          </p:cNvPr>
          <p:cNvSpPr/>
          <p:nvPr/>
        </p:nvSpPr>
        <p:spPr>
          <a:xfrm>
            <a:off x="3226642" y="3770535"/>
            <a:ext cx="2735433" cy="1477328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62%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00BFF2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Watch TV Monthly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1B1464"/>
                </a:solidFill>
                <a:latin typeface="Helvetica" pitchFamily="2" charset="0"/>
              </a:rPr>
              <a:t>(Average ≥1.5 hours per day)</a:t>
            </a:r>
            <a:endParaRPr kumimoji="0" lang="en-US" sz="10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924C13-32EB-9430-DF20-953B222E6CF7}"/>
              </a:ext>
            </a:extLst>
          </p:cNvPr>
          <p:cNvSpPr/>
          <p:nvPr/>
        </p:nvSpPr>
        <p:spPr>
          <a:xfrm>
            <a:off x="6261234" y="3770535"/>
            <a:ext cx="2735433" cy="1292662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79% 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00BFF2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Use a Streaming Service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CB73641-9791-A6AC-1220-A35755FBCFC3}"/>
              </a:ext>
            </a:extLst>
          </p:cNvPr>
          <p:cNvSpPr/>
          <p:nvPr/>
        </p:nvSpPr>
        <p:spPr>
          <a:xfrm>
            <a:off x="9245148" y="3770535"/>
            <a:ext cx="2803977" cy="1446550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67% 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00BFF2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Adopted Streaming Services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(Average ≥1 hour per day)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1732CD3-8D19-5B9B-5F32-88CBA55CD5CC}"/>
              </a:ext>
            </a:extLst>
          </p:cNvPr>
          <p:cNvCxnSpPr/>
          <p:nvPr/>
        </p:nvCxnSpPr>
        <p:spPr>
          <a:xfrm>
            <a:off x="182764" y="5263707"/>
            <a:ext cx="2733659" cy="0"/>
          </a:xfrm>
          <a:prstGeom prst="line">
            <a:avLst/>
          </a:prstGeom>
          <a:ln w="19050">
            <a:solidFill>
              <a:srgbClr val="1B1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F1FA1D7-90BF-A7D6-ABF7-7BFD6E699813}"/>
              </a:ext>
            </a:extLst>
          </p:cNvPr>
          <p:cNvSpPr txBox="1"/>
          <p:nvPr/>
        </p:nvSpPr>
        <p:spPr>
          <a:xfrm>
            <a:off x="338694" y="5484311"/>
            <a:ext cx="1045048" cy="523220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algn="ctr" defTabSz="1172398">
              <a:defRPr/>
            </a:pPr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ea typeface="Open Sans" panose="020B0606030504020204" pitchFamily="34" charset="0"/>
              </a:rPr>
              <a:t>95%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45A6FCF-45DA-A689-8CB2-8F2388613F28}"/>
              </a:ext>
            </a:extLst>
          </p:cNvPr>
          <p:cNvSpPr txBox="1"/>
          <p:nvPr/>
        </p:nvSpPr>
        <p:spPr>
          <a:xfrm>
            <a:off x="1060835" y="5499239"/>
            <a:ext cx="1871422" cy="461665"/>
          </a:xfrm>
          <a:prstGeom prst="rect">
            <a:avLst/>
          </a:prstGeom>
          <a:noFill/>
        </p:spPr>
        <p:txBody>
          <a:bodyPr wrap="square" numCol="1" rtlCol="0" anchor="t">
            <a:spAutoFit/>
          </a:bodyPr>
          <a:lstStyle/>
          <a:p>
            <a:pPr algn="ctr" defTabSz="1172398">
              <a:defRPr/>
            </a:pP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of Gen Z use a streaming service 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7467D84-E65C-6293-3DF8-0396AC46791A}"/>
              </a:ext>
            </a:extLst>
          </p:cNvPr>
          <p:cNvCxnSpPr/>
          <p:nvPr/>
        </p:nvCxnSpPr>
        <p:spPr>
          <a:xfrm>
            <a:off x="3214325" y="5263707"/>
            <a:ext cx="2733659" cy="0"/>
          </a:xfrm>
          <a:prstGeom prst="line">
            <a:avLst/>
          </a:prstGeom>
          <a:ln w="19050">
            <a:solidFill>
              <a:srgbClr val="1B1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74CF0FE-1598-54D5-5BE6-D0CDA691BD5B}"/>
              </a:ext>
            </a:extLst>
          </p:cNvPr>
          <p:cNvSpPr txBox="1"/>
          <p:nvPr/>
        </p:nvSpPr>
        <p:spPr>
          <a:xfrm>
            <a:off x="3322112" y="5484311"/>
            <a:ext cx="1045048" cy="523220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algn="ctr" defTabSz="1172398">
              <a:defRPr/>
            </a:pPr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ea typeface="Open Sans" panose="020B0606030504020204" pitchFamily="34" charset="0"/>
              </a:rPr>
              <a:t>92%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A960BBE-2746-0071-26C3-E590F6D164AC}"/>
              </a:ext>
            </a:extLst>
          </p:cNvPr>
          <p:cNvSpPr txBox="1"/>
          <p:nvPr/>
        </p:nvSpPr>
        <p:spPr>
          <a:xfrm>
            <a:off x="4092396" y="5499239"/>
            <a:ext cx="1871422" cy="461665"/>
          </a:xfrm>
          <a:prstGeom prst="rect">
            <a:avLst/>
          </a:prstGeom>
          <a:noFill/>
        </p:spPr>
        <p:txBody>
          <a:bodyPr wrap="square" numCol="1" rtlCol="0" anchor="t">
            <a:spAutoFit/>
          </a:bodyPr>
          <a:lstStyle/>
          <a:p>
            <a:pPr algn="ctr" defTabSz="1172398">
              <a:defRPr/>
            </a:pP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of Millennials use a Streaming service 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8E17F29-5152-FF1A-06C0-04CBDA128C93}"/>
              </a:ext>
            </a:extLst>
          </p:cNvPr>
          <p:cNvCxnSpPr/>
          <p:nvPr/>
        </p:nvCxnSpPr>
        <p:spPr>
          <a:xfrm>
            <a:off x="6257876" y="5265913"/>
            <a:ext cx="2733659" cy="0"/>
          </a:xfrm>
          <a:prstGeom prst="line">
            <a:avLst/>
          </a:prstGeom>
          <a:ln w="19050">
            <a:solidFill>
              <a:srgbClr val="1B1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5588937-E35F-44ED-18FD-8DD9295FD4BC}"/>
              </a:ext>
            </a:extLst>
          </p:cNvPr>
          <p:cNvSpPr txBox="1"/>
          <p:nvPr/>
        </p:nvSpPr>
        <p:spPr>
          <a:xfrm>
            <a:off x="6345214" y="5482881"/>
            <a:ext cx="1045048" cy="523220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algn="ctr" defTabSz="1172398">
              <a:defRPr/>
            </a:pPr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ea typeface="Open Sans" panose="020B0606030504020204" pitchFamily="34" charset="0"/>
              </a:rPr>
              <a:t>75%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EBB4FCE-5E7E-77C2-4DB5-7BD9A7E8CE8D}"/>
              </a:ext>
            </a:extLst>
          </p:cNvPr>
          <p:cNvSpPr txBox="1"/>
          <p:nvPr/>
        </p:nvSpPr>
        <p:spPr>
          <a:xfrm>
            <a:off x="7135947" y="5499239"/>
            <a:ext cx="1871422" cy="615553"/>
          </a:xfrm>
          <a:prstGeom prst="rect">
            <a:avLst/>
          </a:prstGeom>
          <a:noFill/>
        </p:spPr>
        <p:txBody>
          <a:bodyPr wrap="square" numCol="1" rtlCol="0" anchor="t">
            <a:spAutoFit/>
          </a:bodyPr>
          <a:lstStyle/>
          <a:p>
            <a:pPr algn="ctr" defTabSz="1172398">
              <a:defRPr/>
            </a:pP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of Gen X watch </a:t>
            </a:r>
          </a:p>
          <a:p>
            <a:pPr algn="ctr" defTabSz="1172398">
              <a:defRPr/>
            </a:pP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TV monthly</a:t>
            </a:r>
          </a:p>
          <a:p>
            <a:pPr algn="ctr" defTabSz="1172398">
              <a:defRPr/>
            </a:pPr>
            <a:r>
              <a:rPr lang="en-US" sz="900">
                <a:solidFill>
                  <a:srgbClr val="1B1464"/>
                </a:solidFill>
                <a:latin typeface="Helvetica" pitchFamily="2" charset="0"/>
              </a:rPr>
              <a:t>(Average ≥ 3 hours per day) </a:t>
            </a:r>
            <a:endParaRPr lang="en-US" sz="1100">
              <a:solidFill>
                <a:srgbClr val="1B1464"/>
              </a:solidFill>
              <a:latin typeface="Helvetica" pitchFamily="2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77E4EBD-FD10-51FC-147B-C0ACDCE8310A}"/>
              </a:ext>
            </a:extLst>
          </p:cNvPr>
          <p:cNvCxnSpPr/>
          <p:nvPr/>
        </p:nvCxnSpPr>
        <p:spPr>
          <a:xfrm>
            <a:off x="9275574" y="5273976"/>
            <a:ext cx="2733659" cy="0"/>
          </a:xfrm>
          <a:prstGeom prst="line">
            <a:avLst/>
          </a:prstGeom>
          <a:ln w="19050">
            <a:solidFill>
              <a:srgbClr val="1B1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FD907A9-0B80-B22C-F5DE-B770B441717E}"/>
              </a:ext>
            </a:extLst>
          </p:cNvPr>
          <p:cNvSpPr txBox="1"/>
          <p:nvPr/>
        </p:nvSpPr>
        <p:spPr>
          <a:xfrm>
            <a:off x="9347080" y="5495675"/>
            <a:ext cx="1045048" cy="523220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algn="ctr" defTabSz="1172398">
              <a:defRPr/>
            </a:pPr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ea typeface="Open Sans" panose="020B0606030504020204" pitchFamily="34" charset="0"/>
              </a:rPr>
              <a:t>82%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D5C6716-6662-E13D-7DB9-2E3C1F75217C}"/>
              </a:ext>
            </a:extLst>
          </p:cNvPr>
          <p:cNvSpPr txBox="1"/>
          <p:nvPr/>
        </p:nvSpPr>
        <p:spPr>
          <a:xfrm>
            <a:off x="10092056" y="5499239"/>
            <a:ext cx="1915404" cy="615553"/>
          </a:xfrm>
          <a:prstGeom prst="rect">
            <a:avLst/>
          </a:prstGeom>
          <a:noFill/>
        </p:spPr>
        <p:txBody>
          <a:bodyPr wrap="square" numCol="1" rtlCol="0" anchor="t">
            <a:spAutoFit/>
          </a:bodyPr>
          <a:lstStyle/>
          <a:p>
            <a:pPr algn="ctr" defTabSz="1172398">
              <a:defRPr/>
            </a:pP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of Boomers watch TV </a:t>
            </a:r>
          </a:p>
          <a:p>
            <a:pPr algn="ctr" defTabSz="1172398">
              <a:defRPr/>
            </a:pPr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or Streaming monthly</a:t>
            </a:r>
          </a:p>
          <a:p>
            <a:pPr algn="ctr" defTabSz="1172398">
              <a:defRPr/>
            </a:pPr>
            <a:r>
              <a:rPr lang="en-US" sz="900">
                <a:solidFill>
                  <a:srgbClr val="1B1464"/>
                </a:solidFill>
                <a:latin typeface="Helvetica" pitchFamily="2" charset="0"/>
              </a:rPr>
              <a:t>(Average ≤ 5 hours per day) </a:t>
            </a:r>
            <a:endParaRPr lang="en-US" sz="1100">
              <a:solidFill>
                <a:srgbClr val="1B1464"/>
              </a:solidFill>
              <a:latin typeface="Helvetica" pitchFamily="2" charset="0"/>
            </a:endParaRPr>
          </a:p>
        </p:txBody>
      </p:sp>
      <p:pic>
        <p:nvPicPr>
          <p:cNvPr id="63" name="Picture 62" descr="A calendar with numbers and numbers&#10;&#10;Description automatically generated">
            <a:extLst>
              <a:ext uri="{FF2B5EF4-FFF2-40B4-BE49-F238E27FC236}">
                <a16:creationId xmlns:a16="http://schemas.microsoft.com/office/drawing/2014/main" id="{CE5A70C2-8E02-1F59-E579-0B7511CFB06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833" y="2937906"/>
            <a:ext cx="731520" cy="731520"/>
          </a:xfrm>
          <a:prstGeom prst="rect">
            <a:avLst/>
          </a:prstGeom>
        </p:spPr>
      </p:pic>
      <p:pic>
        <p:nvPicPr>
          <p:cNvPr id="65" name="Picture 64" descr="A cartoon of a person holding a sign&#10;&#10;Description automatically generated">
            <a:extLst>
              <a:ext uri="{FF2B5EF4-FFF2-40B4-BE49-F238E27FC236}">
                <a16:creationId xmlns:a16="http://schemas.microsoft.com/office/drawing/2014/main" id="{D9F129AB-4B3B-932C-D886-8A685E6781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771" y="2937906"/>
            <a:ext cx="731520" cy="731520"/>
          </a:xfrm>
          <a:prstGeom prst="rect">
            <a:avLst/>
          </a:prstGeom>
        </p:spPr>
      </p:pic>
      <p:pic>
        <p:nvPicPr>
          <p:cNvPr id="81" name="Picture 80" descr="A person with glasses and a calendar&#10;&#10;Description automatically generated">
            <a:extLst>
              <a:ext uri="{FF2B5EF4-FFF2-40B4-BE49-F238E27FC236}">
                <a16:creationId xmlns:a16="http://schemas.microsoft.com/office/drawing/2014/main" id="{ABA08A4B-8007-6CD4-B69A-1E7C16D6E46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945" y="2937906"/>
            <a:ext cx="731520" cy="731520"/>
          </a:xfrm>
          <a:prstGeom prst="rect">
            <a:avLst/>
          </a:prstGeom>
        </p:spPr>
      </p:pic>
      <p:pic>
        <p:nvPicPr>
          <p:cNvPr id="85" name="Picture 84" descr="A person and person with glasses&#10;&#10;Description automatically generated">
            <a:extLst>
              <a:ext uri="{FF2B5EF4-FFF2-40B4-BE49-F238E27FC236}">
                <a16:creationId xmlns:a16="http://schemas.microsoft.com/office/drawing/2014/main" id="{DEE17EF5-A6BE-76CB-7869-D934F890115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6643" y="2937906"/>
            <a:ext cx="731520" cy="7315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9D5B83-B85C-071F-D157-E3EFC7580CAE}"/>
              </a:ext>
            </a:extLst>
          </p:cNvPr>
          <p:cNvSpPr/>
          <p:nvPr/>
        </p:nvSpPr>
        <p:spPr>
          <a:xfrm>
            <a:off x="-1" y="0"/>
            <a:ext cx="3916681" cy="308113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It Means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Cross-Platform Accessibility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EE53D7-8247-AC5D-3EC4-0982D34439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1F81C6C-4A6F-3528-2601-FC6C3EB69301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9D459E-C904-4EBA-2CB1-4943D0865D0A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113490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AFB406-227D-5A0F-4B80-0BD249EEDCC3}"/>
              </a:ext>
            </a:extLst>
          </p:cNvPr>
          <p:cNvSpPr/>
          <p:nvPr/>
        </p:nvSpPr>
        <p:spPr>
          <a:xfrm>
            <a:off x="0" y="1733362"/>
            <a:ext cx="12191567" cy="513578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EBC10E-7F6C-7493-91B2-63C5D23992BA}"/>
              </a:ext>
            </a:extLst>
          </p:cNvPr>
          <p:cNvSpPr/>
          <p:nvPr/>
        </p:nvSpPr>
        <p:spPr>
          <a:xfrm>
            <a:off x="6096001" y="1733362"/>
            <a:ext cx="6096000" cy="5124638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2E33DB-C3BF-D1CF-4BDB-2CB6B32358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C028E2-A83F-7271-3B46-C9074306E7B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638F9C-6922-DD3F-9AA4-DB0D9CB20D3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6078CB-3D7D-3DC7-2353-47B7DB35FA91}"/>
              </a:ext>
            </a:extLst>
          </p:cNvPr>
          <p:cNvSpPr/>
          <p:nvPr/>
        </p:nvSpPr>
        <p:spPr>
          <a:xfrm>
            <a:off x="178377" y="416674"/>
            <a:ext cx="120136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Multiplatform buying strategies create higher consumer attention and greater purchase intent compared to campaigns with fewer platforms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6B3DBA5-8819-24C0-2AF7-5E939088665D}"/>
              </a:ext>
            </a:extLst>
          </p:cNvPr>
          <p:cNvSpPr txBox="1">
            <a:spLocks/>
          </p:cNvSpPr>
          <p:nvPr/>
        </p:nvSpPr>
        <p:spPr>
          <a:xfrm>
            <a:off x="503714" y="6303539"/>
            <a:ext cx="11481488" cy="2462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Source</a:t>
            </a:r>
            <a:r>
              <a:rPr lang="en-US" sz="800">
                <a:solidFill>
                  <a:srgbClr val="1B1464"/>
                </a:solidFill>
                <a:latin typeface="Helvetica" pitchFamily="2" charset="0"/>
              </a:rPr>
              <a:t>: Spectrum / MAGNA Media Trends, </a:t>
            </a:r>
            <a:r>
              <a:rPr lang="en-US" sz="800" i="1">
                <a:solidFill>
                  <a:srgbClr val="1B1464"/>
                </a:solidFill>
                <a:latin typeface="Helvetica" pitchFamily="2" charset="0"/>
              </a:rPr>
              <a:t>Ad Mix Synergy: Myth or Reality?</a:t>
            </a:r>
            <a:r>
              <a:rPr lang="en-US" sz="800">
                <a:solidFill>
                  <a:srgbClr val="1B1464"/>
                </a:solidFill>
                <a:latin typeface="Helvetica" pitchFamily="2" charset="0"/>
              </a:rPr>
              <a:t>, 2023.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4D66BF-5BDA-B6E8-1E1C-505A1FD15466}"/>
              </a:ext>
            </a:extLst>
          </p:cNvPr>
          <p:cNvSpPr txBox="1"/>
          <p:nvPr/>
        </p:nvSpPr>
        <p:spPr>
          <a:xfrm>
            <a:off x="6117519" y="1802559"/>
            <a:ext cx="607448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Full Media Mix Drives Purchase Intent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people likely to consider a company or brand after watching an 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BDB781-CAD7-0382-3F79-F8B996AEC4C0}"/>
              </a:ext>
            </a:extLst>
          </p:cNvPr>
          <p:cNvSpPr txBox="1"/>
          <p:nvPr/>
        </p:nvSpPr>
        <p:spPr>
          <a:xfrm>
            <a:off x="0" y="1802559"/>
            <a:ext cx="61523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Ads on Multiple Platforms </a:t>
            </a:r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Drive Attention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who paid full attention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A47BAE0-0F8A-81B9-1ADB-FD0BEC0A21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9867531"/>
              </p:ext>
            </p:extLst>
          </p:nvPr>
        </p:nvGraphicFramePr>
        <p:xfrm>
          <a:off x="589500" y="2435185"/>
          <a:ext cx="4973322" cy="372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D000DAD-4A44-17DA-66B4-B8A8A42DC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655767"/>
              </p:ext>
            </p:extLst>
          </p:nvPr>
        </p:nvGraphicFramePr>
        <p:xfrm>
          <a:off x="6117519" y="2435185"/>
          <a:ext cx="5867683" cy="399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93373BA-01BD-F5BA-D801-7957ACDCA11B}"/>
              </a:ext>
            </a:extLst>
          </p:cNvPr>
          <p:cNvSpPr/>
          <p:nvPr/>
        </p:nvSpPr>
        <p:spPr>
          <a:xfrm>
            <a:off x="-1" y="0"/>
            <a:ext cx="4007797" cy="308239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Why It Matters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Cross-Platform Accessibility</a:t>
            </a:r>
          </a:p>
        </p:txBody>
      </p:sp>
    </p:spTree>
    <p:extLst>
      <p:ext uri="{BB962C8B-B14F-4D97-AF65-F5344CB8AC3E}">
        <p14:creationId xmlns:p14="http://schemas.microsoft.com/office/powerpoint/2010/main" val="395799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427E65-F212-E22E-6B3D-3662C41A0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2CFA024-9090-8F8B-49F0-4C771F3B7912}"/>
              </a:ext>
            </a:extLst>
          </p:cNvPr>
          <p:cNvSpPr/>
          <p:nvPr/>
        </p:nvSpPr>
        <p:spPr>
          <a:xfrm flipV="1">
            <a:off x="6535924" y="2683066"/>
            <a:ext cx="2805757" cy="548640"/>
          </a:xfrm>
          <a:custGeom>
            <a:avLst/>
            <a:gdLst>
              <a:gd name="connsiteX0" fmla="*/ 852917 w 3741009"/>
              <a:gd name="connsiteY0" fmla="*/ 0 h 739054"/>
              <a:gd name="connsiteX1" fmla="*/ 3741009 w 3741009"/>
              <a:gd name="connsiteY1" fmla="*/ 0 h 739054"/>
              <a:gd name="connsiteX2" fmla="*/ 1182260 w 3741009"/>
              <a:gd name="connsiteY2" fmla="*/ 739054 h 739054"/>
              <a:gd name="connsiteX3" fmla="*/ 0 w 374100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009" h="739054">
                <a:moveTo>
                  <a:pt x="852917" y="0"/>
                </a:moveTo>
                <a:lnTo>
                  <a:pt x="3741009" y="0"/>
                </a:lnTo>
                <a:lnTo>
                  <a:pt x="1182260" y="739054"/>
                </a:lnTo>
                <a:lnTo>
                  <a:pt x="0" y="739054"/>
                </a:lnTo>
                <a:close/>
              </a:path>
            </a:pathLst>
          </a:custGeom>
          <a:gradFill>
            <a:gsLst>
              <a:gs pos="0">
                <a:srgbClr val="4EBEA4"/>
              </a:gs>
              <a:gs pos="74000">
                <a:srgbClr val="8ED6C5"/>
              </a:gs>
              <a:gs pos="83000">
                <a:srgbClr val="C4EAE1"/>
              </a:gs>
              <a:gs pos="100000">
                <a:srgbClr val="E2E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C7D45E-79FD-317C-675E-F5354E84E6C0}"/>
              </a:ext>
            </a:extLst>
          </p:cNvPr>
          <p:cNvSpPr/>
          <p:nvPr/>
        </p:nvSpPr>
        <p:spPr>
          <a:xfrm>
            <a:off x="9022457" y="3227200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Transparent </a:t>
            </a:r>
            <a:b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</a:br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Ad Placements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7EC6D3B-7A4E-268D-7D0E-0B60FA971B98}"/>
              </a:ext>
            </a:extLst>
          </p:cNvPr>
          <p:cNvSpPr/>
          <p:nvPr/>
        </p:nvSpPr>
        <p:spPr>
          <a:xfrm>
            <a:off x="6535924" y="5695770"/>
            <a:ext cx="2805757" cy="548640"/>
          </a:xfrm>
          <a:custGeom>
            <a:avLst/>
            <a:gdLst>
              <a:gd name="connsiteX0" fmla="*/ 852917 w 3741009"/>
              <a:gd name="connsiteY0" fmla="*/ 0 h 739054"/>
              <a:gd name="connsiteX1" fmla="*/ 3741009 w 3741009"/>
              <a:gd name="connsiteY1" fmla="*/ 0 h 739054"/>
              <a:gd name="connsiteX2" fmla="*/ 1182260 w 3741009"/>
              <a:gd name="connsiteY2" fmla="*/ 739054 h 739054"/>
              <a:gd name="connsiteX3" fmla="*/ 0 w 374100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009" h="739054">
                <a:moveTo>
                  <a:pt x="852917" y="0"/>
                </a:moveTo>
                <a:lnTo>
                  <a:pt x="3741009" y="0"/>
                </a:lnTo>
                <a:lnTo>
                  <a:pt x="1182260" y="739054"/>
                </a:lnTo>
                <a:lnTo>
                  <a:pt x="0" y="739054"/>
                </a:lnTo>
                <a:close/>
              </a:path>
            </a:pathLst>
          </a:custGeom>
          <a:gradFill>
            <a:gsLst>
              <a:gs pos="0">
                <a:srgbClr val="4EBEA4"/>
              </a:gs>
              <a:gs pos="74000">
                <a:srgbClr val="8ED6C5"/>
              </a:gs>
              <a:gs pos="83000">
                <a:srgbClr val="C4EAE1"/>
              </a:gs>
              <a:gs pos="100000">
                <a:srgbClr val="E2E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61AA64-2546-F619-CE54-0CFB178595A2}"/>
              </a:ext>
            </a:extLst>
          </p:cNvPr>
          <p:cNvSpPr/>
          <p:nvPr/>
        </p:nvSpPr>
        <p:spPr>
          <a:xfrm>
            <a:off x="7193657" y="3227201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Cross-Platform Accessibility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4ACCB-381B-9045-31C9-8FAB43427F01}"/>
              </a:ext>
            </a:extLst>
          </p:cNvPr>
          <p:cNvSpPr/>
          <p:nvPr/>
        </p:nvSpPr>
        <p:spPr>
          <a:xfrm>
            <a:off x="5364856" y="3227201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Brand Safe Environment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7509583-09D6-4836-D6BC-4A34A69930AB}"/>
              </a:ext>
            </a:extLst>
          </p:cNvPr>
          <p:cNvSpPr/>
          <p:nvPr/>
        </p:nvSpPr>
        <p:spPr>
          <a:xfrm>
            <a:off x="3057716" y="5695770"/>
            <a:ext cx="3012994" cy="548640"/>
          </a:xfrm>
          <a:custGeom>
            <a:avLst/>
            <a:gdLst>
              <a:gd name="connsiteX0" fmla="*/ 3101411 w 4017325"/>
              <a:gd name="connsiteY0" fmla="*/ 0 h 739054"/>
              <a:gd name="connsiteX1" fmla="*/ 4017325 w 4017325"/>
              <a:gd name="connsiteY1" fmla="*/ 739054 h 739054"/>
              <a:gd name="connsiteX2" fmla="*/ 2747739 w 4017325"/>
              <a:gd name="connsiteY2" fmla="*/ 739054 h 739054"/>
              <a:gd name="connsiteX3" fmla="*/ 0 w 4017325"/>
              <a:gd name="connsiteY3" fmla="*/ 1 h 739054"/>
              <a:gd name="connsiteX4" fmla="*/ 3101411 w 4017325"/>
              <a:gd name="connsiteY4" fmla="*/ 1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325" h="739054">
                <a:moveTo>
                  <a:pt x="3101411" y="0"/>
                </a:moveTo>
                <a:lnTo>
                  <a:pt x="4017325" y="739054"/>
                </a:lnTo>
                <a:lnTo>
                  <a:pt x="2747739" y="739054"/>
                </a:lnTo>
                <a:lnTo>
                  <a:pt x="0" y="1"/>
                </a:lnTo>
                <a:lnTo>
                  <a:pt x="3101411" y="1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EA3AD7-1712-563B-923A-E204859333D9}"/>
              </a:ext>
            </a:extLst>
          </p:cNvPr>
          <p:cNvSpPr/>
          <p:nvPr/>
        </p:nvSpPr>
        <p:spPr>
          <a:xfrm>
            <a:off x="3536056" y="3227201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High Emotional Engagement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976ACA4-CE68-9965-70A2-40E3FCDE9EEB}"/>
              </a:ext>
            </a:extLst>
          </p:cNvPr>
          <p:cNvSpPr/>
          <p:nvPr/>
        </p:nvSpPr>
        <p:spPr>
          <a:xfrm>
            <a:off x="1707255" y="3227201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Professionally Produced, Long-Form Content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00CC2C9-5D65-E08E-C895-3982C4E001A2}"/>
              </a:ext>
            </a:extLst>
          </p:cNvPr>
          <p:cNvSpPr/>
          <p:nvPr/>
        </p:nvSpPr>
        <p:spPr>
          <a:xfrm>
            <a:off x="5364858" y="5695771"/>
            <a:ext cx="1828799" cy="548640"/>
          </a:xfrm>
          <a:custGeom>
            <a:avLst/>
            <a:gdLst>
              <a:gd name="connsiteX0" fmla="*/ 0 w 2438399"/>
              <a:gd name="connsiteY0" fmla="*/ 0 h 739054"/>
              <a:gd name="connsiteX1" fmla="*/ 2438399 w 2438399"/>
              <a:gd name="connsiteY1" fmla="*/ 0 h 739054"/>
              <a:gd name="connsiteX2" fmla="*/ 1718286 w 2438399"/>
              <a:gd name="connsiteY2" fmla="*/ 739054 h 739054"/>
              <a:gd name="connsiteX3" fmla="*/ 720110 w 243839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" h="739054">
                <a:moveTo>
                  <a:pt x="0" y="0"/>
                </a:moveTo>
                <a:lnTo>
                  <a:pt x="2438399" y="0"/>
                </a:lnTo>
                <a:lnTo>
                  <a:pt x="1718286" y="739054"/>
                </a:lnTo>
                <a:lnTo>
                  <a:pt x="72011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A21316-D054-A4E8-EDE1-F3CEA0549FDC}"/>
              </a:ext>
            </a:extLst>
          </p:cNvPr>
          <p:cNvSpPr/>
          <p:nvPr/>
        </p:nvSpPr>
        <p:spPr>
          <a:xfrm>
            <a:off x="7402202" y="5695770"/>
            <a:ext cx="3449054" cy="548640"/>
          </a:xfrm>
          <a:custGeom>
            <a:avLst/>
            <a:gdLst>
              <a:gd name="connsiteX0" fmla="*/ 2160338 w 4598738"/>
              <a:gd name="connsiteY0" fmla="*/ 0 h 739054"/>
              <a:gd name="connsiteX1" fmla="*/ 4598738 w 4598738"/>
              <a:gd name="connsiteY1" fmla="*/ 0 h 739054"/>
              <a:gd name="connsiteX2" fmla="*/ 998176 w 4598738"/>
              <a:gd name="connsiteY2" fmla="*/ 739054 h 739054"/>
              <a:gd name="connsiteX3" fmla="*/ 0 w 4598738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8" h="739054">
                <a:moveTo>
                  <a:pt x="2160338" y="0"/>
                </a:moveTo>
                <a:lnTo>
                  <a:pt x="4598738" y="0"/>
                </a:lnTo>
                <a:lnTo>
                  <a:pt x="998176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65F12B5-4F87-075E-520A-6AB62865199D}"/>
              </a:ext>
            </a:extLst>
          </p:cNvPr>
          <p:cNvSpPr/>
          <p:nvPr/>
        </p:nvSpPr>
        <p:spPr>
          <a:xfrm>
            <a:off x="1707256" y="5695770"/>
            <a:ext cx="3449053" cy="548640"/>
          </a:xfrm>
          <a:custGeom>
            <a:avLst/>
            <a:gdLst>
              <a:gd name="connsiteX0" fmla="*/ 0 w 4598737"/>
              <a:gd name="connsiteY0" fmla="*/ 0 h 739054"/>
              <a:gd name="connsiteX1" fmla="*/ 2438401 w 4598737"/>
              <a:gd name="connsiteY1" fmla="*/ 0 h 739054"/>
              <a:gd name="connsiteX2" fmla="*/ 4598737 w 4598737"/>
              <a:gd name="connsiteY2" fmla="*/ 739054 h 739054"/>
              <a:gd name="connsiteX3" fmla="*/ 3600561 w 4598737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7" h="739054">
                <a:moveTo>
                  <a:pt x="0" y="0"/>
                </a:moveTo>
                <a:lnTo>
                  <a:pt x="2438401" y="0"/>
                </a:lnTo>
                <a:lnTo>
                  <a:pt x="4598737" y="739054"/>
                </a:lnTo>
                <a:lnTo>
                  <a:pt x="3600561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EE7D067-0A62-593C-4FA1-095ADB92EFE9}"/>
              </a:ext>
            </a:extLst>
          </p:cNvPr>
          <p:cNvSpPr/>
          <p:nvPr/>
        </p:nvSpPr>
        <p:spPr>
          <a:xfrm flipV="1">
            <a:off x="7402202" y="2683066"/>
            <a:ext cx="3449054" cy="548640"/>
          </a:xfrm>
          <a:custGeom>
            <a:avLst/>
            <a:gdLst>
              <a:gd name="connsiteX0" fmla="*/ 2160338 w 4598738"/>
              <a:gd name="connsiteY0" fmla="*/ 0 h 739054"/>
              <a:gd name="connsiteX1" fmla="*/ 4598738 w 4598738"/>
              <a:gd name="connsiteY1" fmla="*/ 0 h 739054"/>
              <a:gd name="connsiteX2" fmla="*/ 998176 w 4598738"/>
              <a:gd name="connsiteY2" fmla="*/ 739054 h 739054"/>
              <a:gd name="connsiteX3" fmla="*/ 0 w 4598738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8" h="739054">
                <a:moveTo>
                  <a:pt x="2160338" y="0"/>
                </a:moveTo>
                <a:lnTo>
                  <a:pt x="4598738" y="0"/>
                </a:lnTo>
                <a:lnTo>
                  <a:pt x="998176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35F6202-676D-9AA1-2D07-1B1D1458B469}"/>
              </a:ext>
            </a:extLst>
          </p:cNvPr>
          <p:cNvSpPr/>
          <p:nvPr/>
        </p:nvSpPr>
        <p:spPr>
          <a:xfrm flipV="1">
            <a:off x="5364857" y="2683067"/>
            <a:ext cx="1828799" cy="548640"/>
          </a:xfrm>
          <a:custGeom>
            <a:avLst/>
            <a:gdLst>
              <a:gd name="connsiteX0" fmla="*/ 0 w 2438399"/>
              <a:gd name="connsiteY0" fmla="*/ 0 h 739054"/>
              <a:gd name="connsiteX1" fmla="*/ 2438399 w 2438399"/>
              <a:gd name="connsiteY1" fmla="*/ 0 h 739054"/>
              <a:gd name="connsiteX2" fmla="*/ 1718286 w 2438399"/>
              <a:gd name="connsiteY2" fmla="*/ 739054 h 739054"/>
              <a:gd name="connsiteX3" fmla="*/ 720110 w 243839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" h="739054">
                <a:moveTo>
                  <a:pt x="0" y="0"/>
                </a:moveTo>
                <a:lnTo>
                  <a:pt x="2438399" y="0"/>
                </a:lnTo>
                <a:lnTo>
                  <a:pt x="1718286" y="739054"/>
                </a:lnTo>
                <a:lnTo>
                  <a:pt x="72011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18F754E-B0F8-7423-19A7-0AF12048F7B3}"/>
              </a:ext>
            </a:extLst>
          </p:cNvPr>
          <p:cNvSpPr/>
          <p:nvPr/>
        </p:nvSpPr>
        <p:spPr>
          <a:xfrm flipV="1">
            <a:off x="3048232" y="2683064"/>
            <a:ext cx="3012994" cy="548640"/>
          </a:xfrm>
          <a:custGeom>
            <a:avLst/>
            <a:gdLst>
              <a:gd name="connsiteX0" fmla="*/ 3101411 w 4017325"/>
              <a:gd name="connsiteY0" fmla="*/ 0 h 739054"/>
              <a:gd name="connsiteX1" fmla="*/ 4017325 w 4017325"/>
              <a:gd name="connsiteY1" fmla="*/ 739054 h 739054"/>
              <a:gd name="connsiteX2" fmla="*/ 2747739 w 4017325"/>
              <a:gd name="connsiteY2" fmla="*/ 739054 h 739054"/>
              <a:gd name="connsiteX3" fmla="*/ 0 w 4017325"/>
              <a:gd name="connsiteY3" fmla="*/ 1 h 739054"/>
              <a:gd name="connsiteX4" fmla="*/ 3101411 w 4017325"/>
              <a:gd name="connsiteY4" fmla="*/ 1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325" h="739054">
                <a:moveTo>
                  <a:pt x="3101411" y="0"/>
                </a:moveTo>
                <a:lnTo>
                  <a:pt x="4017325" y="739054"/>
                </a:lnTo>
                <a:lnTo>
                  <a:pt x="2747739" y="739054"/>
                </a:lnTo>
                <a:lnTo>
                  <a:pt x="0" y="1"/>
                </a:lnTo>
                <a:lnTo>
                  <a:pt x="3101411" y="1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DA39425-79C8-CFD3-7F6A-DAA1C17C5C01}"/>
              </a:ext>
            </a:extLst>
          </p:cNvPr>
          <p:cNvSpPr/>
          <p:nvPr/>
        </p:nvSpPr>
        <p:spPr>
          <a:xfrm flipV="1">
            <a:off x="1707256" y="2683065"/>
            <a:ext cx="3449053" cy="548640"/>
          </a:xfrm>
          <a:custGeom>
            <a:avLst/>
            <a:gdLst>
              <a:gd name="connsiteX0" fmla="*/ 0 w 4598737"/>
              <a:gd name="connsiteY0" fmla="*/ 0 h 739054"/>
              <a:gd name="connsiteX1" fmla="*/ 2438401 w 4598737"/>
              <a:gd name="connsiteY1" fmla="*/ 0 h 739054"/>
              <a:gd name="connsiteX2" fmla="*/ 4598737 w 4598737"/>
              <a:gd name="connsiteY2" fmla="*/ 739054 h 739054"/>
              <a:gd name="connsiteX3" fmla="*/ 3600561 w 4598737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7" h="739054">
                <a:moveTo>
                  <a:pt x="0" y="0"/>
                </a:moveTo>
                <a:lnTo>
                  <a:pt x="2438401" y="0"/>
                </a:lnTo>
                <a:lnTo>
                  <a:pt x="4598737" y="739054"/>
                </a:lnTo>
                <a:lnTo>
                  <a:pt x="3600561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236FC2-440D-89C2-8DCE-4C50828D85B1}"/>
              </a:ext>
            </a:extLst>
          </p:cNvPr>
          <p:cNvSpPr/>
          <p:nvPr/>
        </p:nvSpPr>
        <p:spPr>
          <a:xfrm>
            <a:off x="178377" y="251302"/>
            <a:ext cx="12013623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Power of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Premium Video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= The </a:t>
            </a:r>
            <a:r>
              <a:rPr lang="en-US" sz="2600" b="1">
                <a:solidFill>
                  <a:schemeClr val="bg1"/>
                </a:solidFill>
                <a:latin typeface="Helvetica" pitchFamily="2" charset="0"/>
              </a:rPr>
              <a:t>Marketer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Benefits of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Multiscreen TV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8907B44-C8E7-A2D5-F559-2942C2C3E7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D44BB66-3CDB-EFAE-8510-62479ED7282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A3C2B9-5383-BB34-3079-D6D5C670AD5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7DAA3-50D1-5378-2EC0-D200108D144D}"/>
              </a:ext>
            </a:extLst>
          </p:cNvPr>
          <p:cNvSpPr txBox="1"/>
          <p:nvPr/>
        </p:nvSpPr>
        <p:spPr>
          <a:xfrm>
            <a:off x="1707256" y="2209956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Premium Video = Multiscreen TV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835F716-4717-31DA-A64A-55287B234D13}"/>
              </a:ext>
            </a:extLst>
          </p:cNvPr>
          <p:cNvSpPr/>
          <p:nvPr/>
        </p:nvSpPr>
        <p:spPr>
          <a:xfrm>
            <a:off x="621284" y="1170699"/>
            <a:ext cx="10949433" cy="793085"/>
          </a:xfrm>
          <a:prstGeom prst="rect">
            <a:avLst/>
          </a:prstGeom>
          <a:solidFill>
            <a:schemeClr val="bg1"/>
          </a:solidFill>
          <a:ln w="1270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Professionally produced, long-form content with high emotional engagement in a brand safe environment regardless of platform or device and through transparent media partners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480731-C399-10F5-2818-8F4DE2713BC9}"/>
              </a:ext>
            </a:extLst>
          </p:cNvPr>
          <p:cNvSpPr txBox="1"/>
          <p:nvPr/>
        </p:nvSpPr>
        <p:spPr>
          <a:xfrm>
            <a:off x="1780163" y="4141497"/>
            <a:ext cx="1687542" cy="1508105"/>
          </a:xfrm>
          <a:prstGeom prst="rect">
            <a:avLst/>
          </a:prstGeom>
          <a:solidFill>
            <a:srgbClr val="E2E8F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Positive halo effect for brands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Fosters greater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 recall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Boosts credibility, perception and brand salience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AB67B6-CA8E-586F-A5FE-83B918E3073E}"/>
              </a:ext>
            </a:extLst>
          </p:cNvPr>
          <p:cNvSpPr txBox="1"/>
          <p:nvPr/>
        </p:nvSpPr>
        <p:spPr>
          <a:xfrm>
            <a:off x="3634227" y="4141497"/>
            <a:ext cx="1663430" cy="1569660"/>
          </a:xfrm>
          <a:prstGeom prst="rect">
            <a:avLst/>
          </a:prstGeom>
          <a:solidFill>
            <a:srgbClr val="E2E8F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Increases brand favorability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Increases purchase intent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Inspires customer action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86A71-E895-CD77-B62E-129846A88A39}"/>
              </a:ext>
            </a:extLst>
          </p:cNvPr>
          <p:cNvSpPr txBox="1"/>
          <p:nvPr/>
        </p:nvSpPr>
        <p:spPr>
          <a:xfrm>
            <a:off x="5461876" y="4141497"/>
            <a:ext cx="1663430" cy="1569660"/>
          </a:xfrm>
          <a:prstGeom prst="rect">
            <a:avLst/>
          </a:prstGeom>
          <a:solidFill>
            <a:srgbClr val="E2E8F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Builds consumer trust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Does not risk brand equity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Drives higher conversion rates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DFAD1-2508-4BC3-83C7-FBB2CD5CAACD}"/>
              </a:ext>
            </a:extLst>
          </p:cNvPr>
          <p:cNvSpPr txBox="1"/>
          <p:nvPr/>
        </p:nvSpPr>
        <p:spPr>
          <a:xfrm>
            <a:off x="7266615" y="4141497"/>
            <a:ext cx="1663430" cy="155427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Creates higher consumer attention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Drives greater purchase intent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44A25-7571-3441-684B-0D13806FCF95}"/>
              </a:ext>
            </a:extLst>
          </p:cNvPr>
          <p:cNvSpPr txBox="1"/>
          <p:nvPr/>
        </p:nvSpPr>
        <p:spPr>
          <a:xfrm>
            <a:off x="9124650" y="4133002"/>
            <a:ext cx="1663430" cy="1508105"/>
          </a:xfrm>
          <a:prstGeom prst="rect">
            <a:avLst/>
          </a:prstGeom>
          <a:solidFill>
            <a:srgbClr val="E2E8F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Protects and preserves brand value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Transparency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and trust have a positive effect on brand profitability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9194C-3949-6A2A-1961-256EB0BCB2AD}"/>
              </a:ext>
            </a:extLst>
          </p:cNvPr>
          <p:cNvSpPr/>
          <p:nvPr/>
        </p:nvSpPr>
        <p:spPr>
          <a:xfrm>
            <a:off x="107004" y="4141494"/>
            <a:ext cx="153190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Power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Premium Video:</a:t>
            </a:r>
          </a:p>
        </p:txBody>
      </p:sp>
    </p:spTree>
    <p:extLst>
      <p:ext uri="{BB962C8B-B14F-4D97-AF65-F5344CB8AC3E}">
        <p14:creationId xmlns:p14="http://schemas.microsoft.com/office/powerpoint/2010/main" val="403633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87364-EF91-8C46-59AD-75F950406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B90C917C-AE5A-4149-E6E4-9C08DD0C0E22}"/>
              </a:ext>
            </a:extLst>
          </p:cNvPr>
          <p:cNvSpPr/>
          <p:nvPr/>
        </p:nvSpPr>
        <p:spPr>
          <a:xfrm>
            <a:off x="95687" y="4595681"/>
            <a:ext cx="11971621" cy="1499498"/>
          </a:xfrm>
          <a:prstGeom prst="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765F645-9CEF-266E-C25F-477970CAB67C}"/>
              </a:ext>
            </a:extLst>
          </p:cNvPr>
          <p:cNvSpPr/>
          <p:nvPr/>
        </p:nvSpPr>
        <p:spPr>
          <a:xfrm>
            <a:off x="4500449" y="4594339"/>
            <a:ext cx="7580166" cy="1499498"/>
          </a:xfrm>
          <a:prstGeom prst="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154DF9F-3A63-CCCB-EBFD-CE66A71BBFE6}"/>
              </a:ext>
            </a:extLst>
          </p:cNvPr>
          <p:cNvSpPr/>
          <p:nvPr/>
        </p:nvSpPr>
        <p:spPr>
          <a:xfrm>
            <a:off x="95688" y="3272117"/>
            <a:ext cx="11971621" cy="1287593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3CAA70-601F-2C76-50E5-937694F61C28}"/>
              </a:ext>
            </a:extLst>
          </p:cNvPr>
          <p:cNvSpPr/>
          <p:nvPr/>
        </p:nvSpPr>
        <p:spPr>
          <a:xfrm>
            <a:off x="4500450" y="3273120"/>
            <a:ext cx="7566858" cy="1287593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DF69FED-4872-4C45-374D-2C6575F941EA}"/>
              </a:ext>
            </a:extLst>
          </p:cNvPr>
          <p:cNvSpPr/>
          <p:nvPr/>
        </p:nvSpPr>
        <p:spPr>
          <a:xfrm>
            <a:off x="95692" y="1615688"/>
            <a:ext cx="11971621" cy="1626830"/>
          </a:xfrm>
          <a:prstGeom prst="rect">
            <a:avLst/>
          </a:prstGeom>
          <a:solidFill>
            <a:srgbClr val="4EBEA4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B605922-38D7-2808-E799-A61799BB9746}"/>
              </a:ext>
            </a:extLst>
          </p:cNvPr>
          <p:cNvSpPr txBox="1"/>
          <p:nvPr/>
        </p:nvSpPr>
        <p:spPr>
          <a:xfrm>
            <a:off x="95690" y="2812466"/>
            <a:ext cx="444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Quality of Environment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98EA5D-6DF8-96AB-FA17-811946A89131}"/>
              </a:ext>
            </a:extLst>
          </p:cNvPr>
          <p:cNvSpPr txBox="1"/>
          <p:nvPr/>
        </p:nvSpPr>
        <p:spPr>
          <a:xfrm>
            <a:off x="136070" y="4122614"/>
            <a:ext cx="436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Safety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5281A4-3304-B65E-3932-751FAEA79B77}"/>
              </a:ext>
            </a:extLst>
          </p:cNvPr>
          <p:cNvSpPr txBox="1"/>
          <p:nvPr/>
        </p:nvSpPr>
        <p:spPr>
          <a:xfrm>
            <a:off x="72534" y="5633513"/>
            <a:ext cx="449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Transparency &amp; Legitimacy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68F1BA5-2D60-007D-11BA-4C16BED1E36C}"/>
              </a:ext>
            </a:extLst>
          </p:cNvPr>
          <p:cNvSpPr txBox="1"/>
          <p:nvPr/>
        </p:nvSpPr>
        <p:spPr>
          <a:xfrm>
            <a:off x="4540831" y="1618862"/>
            <a:ext cx="75264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Uphold Audience Trust and Standards: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ad experience should be premium like the content around it – with quality audio and video and relevant creative.</a:t>
            </a:r>
            <a:b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use programmatic tools that are built for premium transactions vs. legacy display, ensuring transactions are rooted in trust, and delivery isn’t compromised.</a:t>
            </a:r>
            <a:b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 quantity should be in line with content length, with minimal disruption, low latency, proportional ad breaks, and carefully crafted ad loads.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FEB066B-7CD6-CCFA-CE0E-7056E8FCE43A}"/>
              </a:ext>
            </a:extLst>
          </p:cNvPr>
          <p:cNvSpPr txBox="1"/>
          <p:nvPr/>
        </p:nvSpPr>
        <p:spPr>
          <a:xfrm>
            <a:off x="4540832" y="3310994"/>
            <a:ext cx="73658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Hold Partners Accountable: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meet brand requirements, uphold category exclusivity, and maintain competitive separation.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ensure no placements with objectionable content – or objectionable audiences.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Legitimate verification processes should be in place to understand what is being bought and sold.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2E4CDBE-67C1-A4B4-48D2-6DF713F4E47A}"/>
              </a:ext>
            </a:extLst>
          </p:cNvPr>
          <p:cNvSpPr txBox="1"/>
          <p:nvPr/>
        </p:nvSpPr>
        <p:spPr>
          <a:xfrm>
            <a:off x="4540831" y="4648628"/>
            <a:ext cx="7578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Know What You Are Buying: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Creative should run where it is planned to, in the right context.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Buyers &amp; sellers should agree on the kind of impressions purchased – ads should run adjacent to or within the right content and be viewed by real people. They should not run on MFA sites or be delivered to bots.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Ads should be viewable, not out-streamed, muted, auto-played, or hidden. Non-viewable impressions should be removed from reporting.</a:t>
            </a:r>
          </a:p>
        </p:txBody>
      </p:sp>
      <p:pic>
        <p:nvPicPr>
          <p:cNvPr id="69" name="Picture 68" descr="A blue and pink badge with a check mark&#10;&#10;Description automatically generated">
            <a:extLst>
              <a:ext uri="{FF2B5EF4-FFF2-40B4-BE49-F238E27FC236}">
                <a16:creationId xmlns:a16="http://schemas.microsoft.com/office/drawing/2014/main" id="{5CAA8919-315B-AA23-384E-0F387C036D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397" y="1797532"/>
            <a:ext cx="717727" cy="971851"/>
          </a:xfrm>
          <a:prstGeom prst="rect">
            <a:avLst/>
          </a:prstGeom>
        </p:spPr>
      </p:pic>
      <p:pic>
        <p:nvPicPr>
          <p:cNvPr id="70" name="Picture 69" descr="A blue shield with a pink check mark&#10;&#10;Description automatically generated">
            <a:extLst>
              <a:ext uri="{FF2B5EF4-FFF2-40B4-BE49-F238E27FC236}">
                <a16:creationId xmlns:a16="http://schemas.microsoft.com/office/drawing/2014/main" id="{7587C200-99D0-C74F-871C-5FC9A3F3D1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13" y="3316909"/>
            <a:ext cx="866694" cy="866694"/>
          </a:xfrm>
          <a:prstGeom prst="rect">
            <a:avLst/>
          </a:prstGeom>
        </p:spPr>
      </p:pic>
      <p:pic>
        <p:nvPicPr>
          <p:cNvPr id="71" name="Picture 70" descr="A blue and pink magnifying glass with a eye&#10;&#10;Description automatically generated">
            <a:extLst>
              <a:ext uri="{FF2B5EF4-FFF2-40B4-BE49-F238E27FC236}">
                <a16:creationId xmlns:a16="http://schemas.microsoft.com/office/drawing/2014/main" id="{21F6DB3D-160C-B15E-B2D3-CAD020B9C7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13" y="4765168"/>
            <a:ext cx="866694" cy="866694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99619A49-FAE2-B3CC-4A3E-B98F7B42C8A6}"/>
              </a:ext>
            </a:extLst>
          </p:cNvPr>
          <p:cNvSpPr/>
          <p:nvPr/>
        </p:nvSpPr>
        <p:spPr>
          <a:xfrm>
            <a:off x="4500450" y="1617393"/>
            <a:ext cx="7566858" cy="1626830"/>
          </a:xfrm>
          <a:prstGeom prst="rect">
            <a:avLst/>
          </a:prstGeom>
          <a:noFill/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0F80F4-9F36-F5E9-723A-612EE7330DB7}"/>
              </a:ext>
            </a:extLst>
          </p:cNvPr>
          <p:cNvSpPr/>
          <p:nvPr/>
        </p:nvSpPr>
        <p:spPr>
          <a:xfrm>
            <a:off x="72534" y="1615688"/>
            <a:ext cx="12046932" cy="4478149"/>
          </a:xfrm>
          <a:prstGeom prst="rect">
            <a:avLst/>
          </a:prstGeom>
          <a:noFill/>
          <a:ln w="57150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20F4D1-6432-785C-9E4C-E8200817CF7B}"/>
              </a:ext>
            </a:extLst>
          </p:cNvPr>
          <p:cNvSpPr/>
          <p:nvPr/>
        </p:nvSpPr>
        <p:spPr>
          <a:xfrm>
            <a:off x="91100" y="368148"/>
            <a:ext cx="121011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Quality is key to successful campaigns, therefore marketers need to uphold audience trust, keep partners accountable and demand full transparency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96D30946-0B65-A68B-FF5A-A463BDF220CC}"/>
              </a:ext>
            </a:extLst>
          </p:cNvPr>
          <p:cNvSpPr txBox="1">
            <a:spLocks/>
          </p:cNvSpPr>
          <p:nvPr/>
        </p:nvSpPr>
        <p:spPr>
          <a:xfrm>
            <a:off x="95687" y="6203801"/>
            <a:ext cx="12000623" cy="30079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To learn more,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download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the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FreeWheel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Council for Premium Video’s &amp; VAB’s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‘Buying Premium Video: A Definitive Checklist’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0C1226-7E1F-A25E-F826-E25E6D4066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7F2FA69-D918-9472-C5E1-ECE6C5789E3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6B1B88-4FAB-60D8-69CE-0D750306431A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C29B88-AE6A-B6C6-0EC4-4DFDEC2FEAB1}"/>
              </a:ext>
            </a:extLst>
          </p:cNvPr>
          <p:cNvSpPr/>
          <p:nvPr/>
        </p:nvSpPr>
        <p:spPr>
          <a:xfrm>
            <a:off x="-1" y="0"/>
            <a:ext cx="3647873" cy="259525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Buying Premium Video: A Definitive Checklist</a:t>
            </a:r>
          </a:p>
        </p:txBody>
      </p:sp>
    </p:spTree>
    <p:extLst>
      <p:ext uri="{BB962C8B-B14F-4D97-AF65-F5344CB8AC3E}">
        <p14:creationId xmlns:p14="http://schemas.microsoft.com/office/powerpoint/2010/main" val="1149631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1464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0419b3-ff22-4e92-8e74-ef4894f6b0e1" xsi:nil="true"/>
    <lcf76f155ced4ddcb4097134ff3c332f xmlns="c3801c2d-3f2f-44a1-8478-554d1c91a4f5">
      <Terms xmlns="http://schemas.microsoft.com/office/infopath/2007/PartnerControls"/>
    </lcf76f155ced4ddcb4097134ff3c332f>
    <SharedWithUsers xmlns="c00419b3-ff22-4e92-8e74-ef4894f6b0e1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Karolina Guillen</DisplayName>
        <AccountId>14</AccountId>
        <AccountType/>
      </UserInfo>
      <UserInfo>
        <DisplayName>Reed Kiely</DisplayName>
        <AccountId>39</AccountId>
        <AccountType/>
      </UserInfo>
      <UserInfo>
        <DisplayName>Marianne Vita</DisplayName>
        <AccountId>43</AccountId>
        <AccountType/>
      </UserInfo>
      <UserInfo>
        <DisplayName>Kaileen Cain</DisplayName>
        <AccountId>143</AccountId>
        <AccountType/>
      </UserInfo>
      <UserInfo>
        <DisplayName>Danielle Delauro</DisplayName>
        <AccountId>38</AccountId>
        <AccountType/>
      </UserInfo>
      <UserInfo>
        <DisplayName>Dylan Breger</DisplayName>
        <AccountId>93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CF5620D45EF4AA969D5E9CFDA206E" ma:contentTypeVersion="17" ma:contentTypeDescription="Create a new document." ma:contentTypeScope="" ma:versionID="1b6bad8ee00979ee75035b9d49096302">
  <xsd:schema xmlns:xsd="http://www.w3.org/2001/XMLSchema" xmlns:xs="http://www.w3.org/2001/XMLSchema" xmlns:p="http://schemas.microsoft.com/office/2006/metadata/properties" xmlns:ns2="c3801c2d-3f2f-44a1-8478-554d1c91a4f5" xmlns:ns3="c00419b3-ff22-4e92-8e74-ef4894f6b0e1" targetNamespace="http://schemas.microsoft.com/office/2006/metadata/properties" ma:root="true" ma:fieldsID="6d8aaf71b48a0350d7b0b1395f20f085" ns2:_="" ns3:_="">
    <xsd:import namespace="c3801c2d-3f2f-44a1-8478-554d1c91a4f5"/>
    <xsd:import namespace="c00419b3-ff22-4e92-8e74-ef4894f6b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01c2d-3f2f-44a1-8478-554d1c91a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419b3-ff22-4e92-8e74-ef4894f6b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fc8375e-4cb2-4aea-979e-f36c13a134f3}" ma:internalName="TaxCatchAll" ma:showField="CatchAllData" ma:web="c00419b3-ff22-4e92-8e74-ef4894f6b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49E31A-019A-4DE8-9C1C-A5D31AA901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F35E04-B3E2-48CE-BC5F-C23267EB64F8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00419b3-ff22-4e92-8e74-ef4894f6b0e1"/>
    <ds:schemaRef ds:uri="c3801c2d-3f2f-44a1-8478-554d1c91a4f5"/>
  </ds:schemaRefs>
</ds:datastoreItem>
</file>

<file path=customXml/itemProps3.xml><?xml version="1.0" encoding="utf-8"?>
<ds:datastoreItem xmlns:ds="http://schemas.openxmlformats.org/officeDocument/2006/customXml" ds:itemID="{1CA1B460-3BAF-4134-9589-DA22423C8F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801c2d-3f2f-44a1-8478-554d1c91a4f5"/>
    <ds:schemaRef ds:uri="c00419b3-ff22-4e92-8e74-ef4894f6b0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1563</Words>
  <Application>Microsoft Office PowerPoint</Application>
  <PresentationFormat>Widescreen</PresentationFormat>
  <Paragraphs>192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Helvetica Bold</vt:lpstr>
      <vt:lpstr>Helvetica Light</vt:lpstr>
      <vt:lpstr>Helvetica-Light</vt:lpstr>
      <vt:lpstr>Helvetica-Lightoblique</vt:lpstr>
      <vt:lpstr>Trebuchet MS</vt:lpstr>
      <vt:lpstr>Office Theme</vt:lpstr>
      <vt:lpstr>2_Office Theme</vt:lpstr>
      <vt:lpstr>4_Office Theme</vt:lpstr>
      <vt:lpstr>6_Office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Media habits are converging across demographics, allowing marketers to reach audiences with cross-platform and cross-generational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Montner Dixon</dc:creator>
  <cp:lastModifiedBy>Leah Montner Dixon</cp:lastModifiedBy>
  <cp:revision>1</cp:revision>
  <cp:lastPrinted>2024-12-18T19:37:54Z</cp:lastPrinted>
  <dcterms:created xsi:type="dcterms:W3CDTF">2022-11-04T21:07:35Z</dcterms:created>
  <dcterms:modified xsi:type="dcterms:W3CDTF">2025-05-13T15:52:50Z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0x0101002ABCF5620D45EF4AA969D5E9CFDA206E</vt:lpwstr>
  </property>
  <property fmtid="{D5CDD505-2E9C-101B-9397-08002B2CF9AE}" pid="3" name="MediaServiceImageTags">
    <vt:lpwstr/>
  </property>
</Properties>
</file>