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7" r:id="rId5"/>
    <p:sldMasterId id="2147483739" r:id="rId6"/>
    <p:sldMasterId id="2147483752" r:id="rId7"/>
    <p:sldMasterId id="2147483765" r:id="rId8"/>
  </p:sldMasterIdLst>
  <p:notesMasterIdLst>
    <p:notesMasterId r:id="rId22"/>
  </p:notesMasterIdLst>
  <p:sldIdLst>
    <p:sldId id="2146846562" r:id="rId9"/>
    <p:sldId id="2147376626" r:id="rId10"/>
    <p:sldId id="2147376612" r:id="rId11"/>
    <p:sldId id="2144327882" r:id="rId12"/>
    <p:sldId id="2147376549" r:id="rId13"/>
    <p:sldId id="2147376554" r:id="rId14"/>
    <p:sldId id="2146846485" r:id="rId15"/>
    <p:sldId id="2146846484" r:id="rId16"/>
    <p:sldId id="2147376620" r:id="rId17"/>
    <p:sldId id="2147376575" r:id="rId18"/>
    <p:sldId id="2147376629" r:id="rId19"/>
    <p:sldId id="2147376628" r:id="rId20"/>
    <p:sldId id="2146846416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354469C2-12DD-47ED-A3FF-6CD90C8AF6AE}" name="Kailyn Hartmann" initials="" userId="S::Kailynh@thevab.com::8b42c5e5-9ec8-46fd-a4ed-f96c0879c9aa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2"/>
    <a:srgbClr val="ACBDCE"/>
    <a:srgbClr val="ABAEB2"/>
    <a:srgbClr val="E2E8F1"/>
    <a:srgbClr val="1B1464"/>
    <a:srgbClr val="FF6E30"/>
    <a:srgbClr val="ED3C8D"/>
    <a:srgbClr val="4EBEA4"/>
    <a:srgbClr val="E2E8F0"/>
    <a:srgbClr val="B3E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B4C1E-C06F-4784-B2FA-D63B2A00AC39}" v="10" dt="2025-05-13T15:48:29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60E46D41-C444-4C72-A8FF-34EFF01F8366}"/>
    <pc:docChg chg="custSel delSld modSld sldOrd delMainMaster">
      <pc:chgData name="Jason Wiese" userId="4bff8d5b-7de6-4655-b397-69b0afc81113" providerId="ADAL" clId="{60E46D41-C444-4C72-A8FF-34EFF01F8366}" dt="2025-03-04T22:04:10.359" v="62" actId="47"/>
      <pc:docMkLst>
        <pc:docMk/>
      </pc:docMkLst>
      <pc:sldChg chg="addSp modSp">
        <pc:chgData name="Jason Wiese" userId="4bff8d5b-7de6-4655-b397-69b0afc81113" providerId="ADAL" clId="{60E46D41-C444-4C72-A8FF-34EFF01F8366}" dt="2025-03-04T21:25:31.575" v="51"/>
        <pc:sldMkLst>
          <pc:docMk/>
          <pc:sldMk cId="2505657519" sldId="256"/>
        </pc:sldMkLst>
      </pc:sldChg>
      <pc:sldChg chg="addSp modSp">
        <pc:chgData name="Jason Wiese" userId="4bff8d5b-7de6-4655-b397-69b0afc81113" providerId="ADAL" clId="{60E46D41-C444-4C72-A8FF-34EFF01F8366}" dt="2025-03-04T21:26:23.393" v="59"/>
        <pc:sldMkLst>
          <pc:docMk/>
          <pc:sldMk cId="3110856516" sldId="2144328304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2380314699" sldId="2146846025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2268208791" sldId="2146846032"/>
        </pc:sldMkLst>
      </pc:sldChg>
      <pc:sldChg chg="addSp modSp">
        <pc:chgData name="Jason Wiese" userId="4bff8d5b-7de6-4655-b397-69b0afc81113" providerId="ADAL" clId="{60E46D41-C444-4C72-A8FF-34EFF01F8366}" dt="2025-03-04T21:25:33.254" v="52"/>
        <pc:sldMkLst>
          <pc:docMk/>
          <pc:sldMk cId="36482014" sldId="2146846037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305740021" sldId="2146846040"/>
        </pc:sldMkLst>
      </pc:sldChg>
      <pc:sldChg chg="del">
        <pc:chgData name="Jason Wiese" userId="4bff8d5b-7de6-4655-b397-69b0afc81113" providerId="ADAL" clId="{60E46D41-C444-4C72-A8FF-34EFF01F8366}" dt="2025-03-04T22:04:10.359" v="62" actId="47"/>
        <pc:sldMkLst>
          <pc:docMk/>
          <pc:sldMk cId="3118991152" sldId="2146846068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3141119563" sldId="2146846124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141545670" sldId="2146846233"/>
        </pc:sldMkLst>
      </pc:sldChg>
      <pc:sldChg chg="del">
        <pc:chgData name="Jason Wiese" userId="4bff8d5b-7de6-4655-b397-69b0afc81113" providerId="ADAL" clId="{60E46D41-C444-4C72-A8FF-34EFF01F8366}" dt="2025-03-04T21:24:19.218" v="0" actId="47"/>
        <pc:sldMkLst>
          <pc:docMk/>
          <pc:sldMk cId="886449825" sldId="2146846377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2378392058" sldId="2146846431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865040210" sldId="2146846530"/>
        </pc:sldMkLst>
      </pc:sldChg>
      <pc:sldChg chg="modSp mod">
        <pc:chgData name="Jason Wiese" userId="4bff8d5b-7de6-4655-b397-69b0afc81113" providerId="ADAL" clId="{60E46D41-C444-4C72-A8FF-34EFF01F8366}" dt="2025-03-04T21:24:55.578" v="45" actId="20577"/>
        <pc:sldMkLst>
          <pc:docMk/>
          <pc:sldMk cId="4074803006" sldId="2146846562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3931335238" sldId="2146846575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1432090481" sldId="2146846608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1665130355" sldId="2146846650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3171160299" sldId="2146846690"/>
        </pc:sldMkLst>
      </pc:sldChg>
      <pc:sldChg chg="del">
        <pc:chgData name="Jason Wiese" userId="4bff8d5b-7de6-4655-b397-69b0afc81113" providerId="ADAL" clId="{60E46D41-C444-4C72-A8FF-34EFF01F8366}" dt="2025-03-04T21:25:34.911" v="53" actId="47"/>
        <pc:sldMkLst>
          <pc:docMk/>
          <pc:sldMk cId="2563122531" sldId="2147376344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3264343701" sldId="2147376440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3091152708" sldId="2147376550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2736146095" sldId="2147376577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847478038" sldId="2147376582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3957995223" sldId="2147376584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3767786309" sldId="2147376591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1265984196" sldId="2147376608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1919782425" sldId="2147376610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3564454892" sldId="2147376611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3739181192" sldId="2147376613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1134904026" sldId="2147376616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963903997" sldId="2147376617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3522061083" sldId="2147376619"/>
        </pc:sldMkLst>
      </pc:sldChg>
      <pc:sldChg chg="addSp modSp ord">
        <pc:chgData name="Jason Wiese" userId="4bff8d5b-7de6-4655-b397-69b0afc81113" providerId="ADAL" clId="{60E46D41-C444-4C72-A8FF-34EFF01F8366}" dt="2025-03-04T21:26:03.680" v="58"/>
        <pc:sldMkLst>
          <pc:docMk/>
          <pc:sldMk cId="4036335843" sldId="2147376620"/>
        </pc:sldMkLst>
      </pc:sldChg>
      <pc:sldChg chg="addSp delSp modSp mod">
        <pc:chgData name="Jason Wiese" userId="4bff8d5b-7de6-4655-b397-69b0afc81113" providerId="ADAL" clId="{60E46D41-C444-4C72-A8FF-34EFF01F8366}" dt="2025-03-04T21:31:19.089" v="61" actId="478"/>
        <pc:sldMkLst>
          <pc:docMk/>
          <pc:sldMk cId="154066780" sldId="2147376622"/>
        </pc:sldMkLst>
      </pc:sldChg>
      <pc:sldChg chg="del">
        <pc:chgData name="Jason Wiese" userId="4bff8d5b-7de6-4655-b397-69b0afc81113" providerId="ADAL" clId="{60E46D41-C444-4C72-A8FF-34EFF01F8366}" dt="2025-03-04T21:25:50.051" v="55" actId="47"/>
        <pc:sldMkLst>
          <pc:docMk/>
          <pc:sldMk cId="2266641954" sldId="2147376624"/>
        </pc:sldMkLst>
      </pc:sldChg>
      <pc:sldChg chg="del">
        <pc:chgData name="Jason Wiese" userId="4bff8d5b-7de6-4655-b397-69b0afc81113" providerId="ADAL" clId="{60E46D41-C444-4C72-A8FF-34EFF01F8366}" dt="2025-03-04T21:25:40.808" v="54" actId="47"/>
        <pc:sldMkLst>
          <pc:docMk/>
          <pc:sldMk cId="3413386946" sldId="2147376625"/>
        </pc:sldMkLst>
      </pc:sldChg>
      <pc:sldMasterChg chg="del delSldLayout">
        <pc:chgData name="Jason Wiese" userId="4bff8d5b-7de6-4655-b397-69b0afc81113" providerId="ADAL" clId="{60E46D41-C444-4C72-A8FF-34EFF01F8366}" dt="2025-03-04T21:25:50.051" v="55" actId="47"/>
        <pc:sldMasterMkLst>
          <pc:docMk/>
          <pc:sldMasterMk cId="1785702999" sldId="2147483693"/>
        </pc:sldMasterMkLst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92299325" sldId="2147483694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214688551" sldId="2147483695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569305178" sldId="2147483696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3264412075" sldId="2147483697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456446264" sldId="2147483698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414352794" sldId="2147483699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696820772" sldId="2147483700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467585181" sldId="2147483701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4099777440" sldId="2147483702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303640040" sldId="2147483703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464789229" sldId="2147483704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2645534486" sldId="2147483705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978221435" sldId="2147483706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343969872" sldId="2147483707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3430798892" sldId="2147483708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591739094" sldId="2147483709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4041715416" sldId="2147483710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41976329" sldId="2147483711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256811209" sldId="2147483712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1454794023" sldId="2147483713"/>
          </pc:sldLayoutMkLst>
        </pc:sldLayoutChg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1785702999" sldId="2147483693"/>
            <pc:sldLayoutMk cId="44063220" sldId="2147483714"/>
          </pc:sldLayoutMkLst>
        </pc:sldLayoutChg>
      </pc:sldMasterChg>
      <pc:sldMasterChg chg="delSldLayout">
        <pc:chgData name="Jason Wiese" userId="4bff8d5b-7de6-4655-b397-69b0afc81113" providerId="ADAL" clId="{60E46D41-C444-4C72-A8FF-34EFF01F8366}" dt="2025-03-04T21:25:50.051" v="55" actId="47"/>
        <pc:sldMasterMkLst>
          <pc:docMk/>
          <pc:sldMasterMk cId="650566493" sldId="2147483727"/>
        </pc:sldMasterMkLst>
        <pc:sldLayoutChg chg="del">
          <pc:chgData name="Jason Wiese" userId="4bff8d5b-7de6-4655-b397-69b0afc81113" providerId="ADAL" clId="{60E46D41-C444-4C72-A8FF-34EFF01F8366}" dt="2025-03-04T21:25:50.051" v="55" actId="47"/>
          <pc:sldLayoutMkLst>
            <pc:docMk/>
            <pc:sldMasterMk cId="650566493" sldId="2147483727"/>
            <pc:sldLayoutMk cId="3671910033" sldId="2147483751"/>
          </pc:sldLayoutMkLst>
        </pc:sldLayoutChg>
      </pc:sldMasterChg>
    </pc:docChg>
  </pc:docChgLst>
  <pc:docChgLst>
    <pc:chgData name="Leah Montner Dixon" userId="d5b2ae9e-9213-4442-b7df-4db8cbe51e5d" providerId="ADAL" clId="{EEFC47D4-4CDE-4BDD-8BC2-01D9D9D2562E}"/>
    <pc:docChg chg="custSel modSld">
      <pc:chgData name="Leah Montner Dixon" userId="d5b2ae9e-9213-4442-b7df-4db8cbe51e5d" providerId="ADAL" clId="{EEFC47D4-4CDE-4BDD-8BC2-01D9D9D2562E}" dt="2025-04-07T21:12:46.376" v="1"/>
      <pc:docMkLst>
        <pc:docMk/>
      </pc:docMkLst>
      <pc:sldChg chg="addSp delSp modSp mod">
        <pc:chgData name="Leah Montner Dixon" userId="d5b2ae9e-9213-4442-b7df-4db8cbe51e5d" providerId="ADAL" clId="{EEFC47D4-4CDE-4BDD-8BC2-01D9D9D2562E}" dt="2025-04-07T21:12:46.376" v="1"/>
        <pc:sldMkLst>
          <pc:docMk/>
          <pc:sldMk cId="1558791097" sldId="2147376625"/>
        </pc:sldMkLst>
      </pc:sldChg>
    </pc:docChg>
  </pc:docChgLst>
  <pc:docChgLst>
    <pc:chgData name="Leah Montner Dixon" userId="d5b2ae9e-9213-4442-b7df-4db8cbe51e5d" providerId="ADAL" clId="{FE0B4C1E-C06F-4784-B2FA-D63B2A00AC39}"/>
    <pc:docChg chg="custSel addSld delSld modSld">
      <pc:chgData name="Leah Montner Dixon" userId="d5b2ae9e-9213-4442-b7df-4db8cbe51e5d" providerId="ADAL" clId="{FE0B4C1E-C06F-4784-B2FA-D63B2A00AC39}" dt="2025-05-13T15:52:29.969" v="12" actId="108"/>
      <pc:docMkLst>
        <pc:docMk/>
      </pc:docMkLst>
      <pc:sldChg chg="del">
        <pc:chgData name="Leah Montner Dixon" userId="d5b2ae9e-9213-4442-b7df-4db8cbe51e5d" providerId="ADAL" clId="{FE0B4C1E-C06F-4784-B2FA-D63B2A00AC39}" dt="2025-05-13T15:46:54.514" v="3" actId="47"/>
        <pc:sldMkLst>
          <pc:docMk/>
          <pc:sldMk cId="1558791097" sldId="2147376625"/>
        </pc:sldMkLst>
      </pc:sldChg>
      <pc:sldChg chg="addSp delSp modSp mod">
        <pc:chgData name="Leah Montner Dixon" userId="d5b2ae9e-9213-4442-b7df-4db8cbe51e5d" providerId="ADAL" clId="{FE0B4C1E-C06F-4784-B2FA-D63B2A00AC39}" dt="2025-05-13T15:52:29.969" v="12" actId="108"/>
        <pc:sldMkLst>
          <pc:docMk/>
          <pc:sldMk cId="2243682858" sldId="2147376628"/>
        </pc:sldMkLst>
        <pc:spChg chg="add mod">
          <ac:chgData name="Leah Montner Dixon" userId="d5b2ae9e-9213-4442-b7df-4db8cbe51e5d" providerId="ADAL" clId="{FE0B4C1E-C06F-4784-B2FA-D63B2A00AC39}" dt="2025-05-13T15:45:44.714" v="1"/>
          <ac:spMkLst>
            <pc:docMk/>
            <pc:sldMk cId="2243682858" sldId="2147376628"/>
            <ac:spMk id="5" creationId="{53355C92-F31B-E968-26C2-1D5FB8A79C23}"/>
          </ac:spMkLst>
        </pc:spChg>
        <pc:spChg chg="del">
          <ac:chgData name="Leah Montner Dixon" userId="d5b2ae9e-9213-4442-b7df-4db8cbe51e5d" providerId="ADAL" clId="{FE0B4C1E-C06F-4784-B2FA-D63B2A00AC39}" dt="2025-05-13T15:45:44.472" v="0" actId="478"/>
          <ac:spMkLst>
            <pc:docMk/>
            <pc:sldMk cId="2243682858" sldId="2147376628"/>
            <ac:spMk id="6" creationId="{F0F565F1-F094-4055-41E4-BAF3E8C77F39}"/>
          </ac:spMkLst>
        </pc:spChg>
        <pc:spChg chg="mod">
          <ac:chgData name="Leah Montner Dixon" userId="d5b2ae9e-9213-4442-b7df-4db8cbe51e5d" providerId="ADAL" clId="{FE0B4C1E-C06F-4784-B2FA-D63B2A00AC39}" dt="2025-05-13T15:48:17.210" v="7"/>
          <ac:spMkLst>
            <pc:docMk/>
            <pc:sldMk cId="2243682858" sldId="2147376628"/>
            <ac:spMk id="10" creationId="{87AA5F0A-E5FF-EB1C-5D70-A0CB28C9ED8F}"/>
          </ac:spMkLst>
        </pc:spChg>
        <pc:spChg chg="mod">
          <ac:chgData name="Leah Montner Dixon" userId="d5b2ae9e-9213-4442-b7df-4db8cbe51e5d" providerId="ADAL" clId="{FE0B4C1E-C06F-4784-B2FA-D63B2A00AC39}" dt="2025-05-13T15:48:25.765" v="10"/>
          <ac:spMkLst>
            <pc:docMk/>
            <pc:sldMk cId="2243682858" sldId="2147376628"/>
            <ac:spMk id="18" creationId="{5F8FC637-DB63-8F66-EBAB-A6E632C9499B}"/>
          </ac:spMkLst>
        </pc:spChg>
        <pc:spChg chg="mod">
          <ac:chgData name="Leah Montner Dixon" userId="d5b2ae9e-9213-4442-b7df-4db8cbe51e5d" providerId="ADAL" clId="{FE0B4C1E-C06F-4784-B2FA-D63B2A00AC39}" dt="2025-05-13T15:48:29.390" v="11"/>
          <ac:spMkLst>
            <pc:docMk/>
            <pc:sldMk cId="2243682858" sldId="2147376628"/>
            <ac:spMk id="20" creationId="{C1D2A9EA-2CB4-E7D7-01EE-46EE9839545C}"/>
          </ac:spMkLst>
        </pc:spChg>
        <pc:spChg chg="mod">
          <ac:chgData name="Leah Montner Dixon" userId="d5b2ae9e-9213-4442-b7df-4db8cbe51e5d" providerId="ADAL" clId="{FE0B4C1E-C06F-4784-B2FA-D63B2A00AC39}" dt="2025-05-13T15:48:14.801" v="6"/>
          <ac:spMkLst>
            <pc:docMk/>
            <pc:sldMk cId="2243682858" sldId="2147376628"/>
            <ac:spMk id="21" creationId="{EB9FF196-D6CF-DECD-3663-199C14FBDBF3}"/>
          </ac:spMkLst>
        </pc:spChg>
        <pc:picChg chg="mod">
          <ac:chgData name="Leah Montner Dixon" userId="d5b2ae9e-9213-4442-b7df-4db8cbe51e5d" providerId="ADAL" clId="{FE0B4C1E-C06F-4784-B2FA-D63B2A00AC39}" dt="2025-05-13T15:48:11.993" v="5"/>
          <ac:picMkLst>
            <pc:docMk/>
            <pc:sldMk cId="2243682858" sldId="2147376628"/>
            <ac:picMk id="3" creationId="{F5626F43-706C-44AA-52D9-07A2A24E596B}"/>
          </ac:picMkLst>
        </pc:picChg>
        <pc:picChg chg="mod">
          <ac:chgData name="Leah Montner Dixon" userId="d5b2ae9e-9213-4442-b7df-4db8cbe51e5d" providerId="ADAL" clId="{FE0B4C1E-C06F-4784-B2FA-D63B2A00AC39}" dt="2025-05-13T15:52:29.969" v="12" actId="108"/>
          <ac:picMkLst>
            <pc:docMk/>
            <pc:sldMk cId="2243682858" sldId="2147376628"/>
            <ac:picMk id="12" creationId="{8B22B8CA-5562-A58C-DB64-E5DA804B55D6}"/>
          </ac:picMkLst>
        </pc:picChg>
        <pc:picChg chg="mod">
          <ac:chgData name="Leah Montner Dixon" userId="d5b2ae9e-9213-4442-b7df-4db8cbe51e5d" providerId="ADAL" clId="{FE0B4C1E-C06F-4784-B2FA-D63B2A00AC39}" dt="2025-05-13T15:48:19.804" v="8"/>
          <ac:picMkLst>
            <pc:docMk/>
            <pc:sldMk cId="2243682858" sldId="2147376628"/>
            <ac:picMk id="28" creationId="{8B1C0824-CAEE-DC93-1E0B-0E81419E5AAB}"/>
          </ac:picMkLst>
        </pc:picChg>
        <pc:picChg chg="mod">
          <ac:chgData name="Leah Montner Dixon" userId="d5b2ae9e-9213-4442-b7df-4db8cbe51e5d" providerId="ADAL" clId="{FE0B4C1E-C06F-4784-B2FA-D63B2A00AC39}" dt="2025-05-13T15:48:22.499" v="9"/>
          <ac:picMkLst>
            <pc:docMk/>
            <pc:sldMk cId="2243682858" sldId="2147376628"/>
            <ac:picMk id="37" creationId="{F7B648C6-1EED-681E-02CC-5DC49BEC3729}"/>
          </ac:picMkLst>
        </pc:picChg>
      </pc:sldChg>
      <pc:sldChg chg="add">
        <pc:chgData name="Leah Montner Dixon" userId="d5b2ae9e-9213-4442-b7df-4db8cbe51e5d" providerId="ADAL" clId="{FE0B4C1E-C06F-4784-B2FA-D63B2A00AC39}" dt="2025-05-13T15:46:52.848" v="2"/>
        <pc:sldMkLst>
          <pc:docMk/>
          <pc:sldMk cId="2283416522" sldId="2147376629"/>
        </pc:sldMkLst>
      </pc:sldChg>
    </pc:docChg>
  </pc:docChgLst>
  <pc:docChgLst>
    <pc:chgData name="Kaileen Cain" userId="21167d2d-fdf2-4320-ae3a-272888c89590" providerId="ADAL" clId="{3B1973CF-2AD9-4D3A-A71A-FF5FF1566256}"/>
    <pc:docChg chg="undo custSel modSld">
      <pc:chgData name="Kaileen Cain" userId="21167d2d-fdf2-4320-ae3a-272888c89590" providerId="ADAL" clId="{3B1973CF-2AD9-4D3A-A71A-FF5FF1566256}" dt="2025-04-04T22:05:21.032" v="136" actId="14826"/>
      <pc:docMkLst>
        <pc:docMk/>
      </pc:docMkLst>
      <pc:sldChg chg="addSp delSp modSp mod">
        <pc:chgData name="Kaileen Cain" userId="21167d2d-fdf2-4320-ae3a-272888c89590" providerId="ADAL" clId="{3B1973CF-2AD9-4D3A-A71A-FF5FF1566256}" dt="2025-04-04T22:05:21.032" v="136" actId="14826"/>
        <pc:sldMkLst>
          <pc:docMk/>
          <pc:sldMk cId="4074803006" sldId="2146846562"/>
        </pc:sldMkLst>
        <pc:picChg chg="mod ord">
          <ac:chgData name="Kaileen Cain" userId="21167d2d-fdf2-4320-ae3a-272888c89590" providerId="ADAL" clId="{3B1973CF-2AD9-4D3A-A71A-FF5FF1566256}" dt="2025-04-04T20:59:06.998" v="24" actId="1076"/>
          <ac:picMkLst>
            <pc:docMk/>
            <pc:sldMk cId="4074803006" sldId="2146846562"/>
            <ac:picMk id="6" creationId="{AEAD7CB7-443D-8BD2-D303-E294EF8B514D}"/>
          </ac:picMkLst>
        </pc:picChg>
        <pc:picChg chg="add mod">
          <ac:chgData name="Kaileen Cain" userId="21167d2d-fdf2-4320-ae3a-272888c89590" providerId="ADAL" clId="{3B1973CF-2AD9-4D3A-A71A-FF5FF1566256}" dt="2025-04-04T22:05:21.032" v="136" actId="14826"/>
          <ac:picMkLst>
            <pc:docMk/>
            <pc:sldMk cId="4074803006" sldId="2146846562"/>
            <ac:picMk id="1028" creationId="{56171C8D-753A-8D07-95D7-457645E1E8F6}"/>
          </ac:picMkLst>
        </pc:picChg>
      </pc:sldChg>
      <pc:sldChg chg="modSp mod">
        <pc:chgData name="Kaileen Cain" userId="21167d2d-fdf2-4320-ae3a-272888c89590" providerId="ADAL" clId="{3B1973CF-2AD9-4D3A-A71A-FF5FF1566256}" dt="2025-04-04T21:35:17.120" v="125" actId="14826"/>
        <pc:sldMkLst>
          <pc:docMk/>
          <pc:sldMk cId="5897358" sldId="2147376626"/>
        </pc:sldMkLst>
        <pc:picChg chg="mod modCrop">
          <ac:chgData name="Kaileen Cain" userId="21167d2d-fdf2-4320-ae3a-272888c89590" providerId="ADAL" clId="{3B1973CF-2AD9-4D3A-A71A-FF5FF1566256}" dt="2025-04-04T21:35:17.120" v="125" actId="14826"/>
          <ac:picMkLst>
            <pc:docMk/>
            <pc:sldMk cId="5897358" sldId="2147376626"/>
            <ac:picMk id="7" creationId="{A2822692-987F-87DD-EDBF-2C776254A4E1}"/>
          </ac:picMkLst>
        </pc:picChg>
      </pc:sldChg>
    </pc:docChg>
  </pc:docChgLst>
  <pc:docChgLst>
    <pc:chgData name="Jason Wiese" userId="4bff8d5b-7de6-4655-b397-69b0afc81113" providerId="ADAL" clId="{DC40D4B8-3E90-458D-8D96-99656950CDBE}"/>
    <pc:docChg chg="undo redo custSel addSld delSld modSld sldOrd">
      <pc:chgData name="Jason Wiese" userId="4bff8d5b-7de6-4655-b397-69b0afc81113" providerId="ADAL" clId="{DC40D4B8-3E90-458D-8D96-99656950CDBE}" dt="2025-04-05T06:38:24.616" v="319" actId="554"/>
      <pc:docMkLst>
        <pc:docMk/>
      </pc:docMkLst>
      <pc:sldChg chg="del">
        <pc:chgData name="Jason Wiese" userId="4bff8d5b-7de6-4655-b397-69b0afc81113" providerId="ADAL" clId="{DC40D4B8-3E90-458D-8D96-99656950CDBE}" dt="2025-04-04T01:12:49.829" v="1" actId="47"/>
        <pc:sldMkLst>
          <pc:docMk/>
          <pc:sldMk cId="2505657519" sldId="256"/>
        </pc:sldMkLst>
      </pc:sldChg>
      <pc:sldChg chg="del">
        <pc:chgData name="Jason Wiese" userId="4bff8d5b-7de6-4655-b397-69b0afc81113" providerId="ADAL" clId="{DC40D4B8-3E90-458D-8D96-99656950CDBE}" dt="2025-04-04T05:19:38.085" v="139" actId="47"/>
        <pc:sldMkLst>
          <pc:docMk/>
          <pc:sldMk cId="3110856516" sldId="2144328304"/>
        </pc:sldMkLst>
      </pc:sldChg>
      <pc:sldChg chg="del">
        <pc:chgData name="Jason Wiese" userId="4bff8d5b-7de6-4655-b397-69b0afc81113" providerId="ADAL" clId="{DC40D4B8-3E90-458D-8D96-99656950CDBE}" dt="2025-04-04T05:13:51.452" v="114" actId="47"/>
        <pc:sldMkLst>
          <pc:docMk/>
          <pc:sldMk cId="36482014" sldId="2146846037"/>
        </pc:sldMkLst>
      </pc:sldChg>
      <pc:sldChg chg="addSp delSp modSp mod">
        <pc:chgData name="Jason Wiese" userId="4bff8d5b-7de6-4655-b397-69b0afc81113" providerId="ADAL" clId="{DC40D4B8-3E90-458D-8D96-99656950CDBE}" dt="2025-04-04T21:06:48.378" v="181" actId="20577"/>
        <pc:sldMkLst>
          <pc:docMk/>
          <pc:sldMk cId="4074803006" sldId="2146846562"/>
        </pc:sldMkLst>
        <pc:spChg chg="add mod">
          <ac:chgData name="Jason Wiese" userId="4bff8d5b-7de6-4655-b397-69b0afc81113" providerId="ADAL" clId="{DC40D4B8-3E90-458D-8D96-99656950CDBE}" dt="2025-04-04T21:06:48.378" v="181" actId="20577"/>
          <ac:spMkLst>
            <pc:docMk/>
            <pc:sldMk cId="4074803006" sldId="2146846562"/>
            <ac:spMk id="11" creationId="{FD1943C1-90A0-6158-ACB0-02B21C5B2F93}"/>
          </ac:spMkLst>
        </pc:spChg>
        <pc:picChg chg="mod">
          <ac:chgData name="Jason Wiese" userId="4bff8d5b-7de6-4655-b397-69b0afc81113" providerId="ADAL" clId="{DC40D4B8-3E90-458D-8D96-99656950CDBE}" dt="2025-04-04T18:50:11.403" v="147" actId="1076"/>
          <ac:picMkLst>
            <pc:docMk/>
            <pc:sldMk cId="4074803006" sldId="2146846562"/>
            <ac:picMk id="3" creationId="{7C93FDAB-4B60-A210-8D3A-245C948A0E65}"/>
          </ac:picMkLst>
        </pc:picChg>
      </pc:sldChg>
      <pc:sldChg chg="delSp modSp mod">
        <pc:chgData name="Jason Wiese" userId="4bff8d5b-7de6-4655-b397-69b0afc81113" providerId="ADAL" clId="{DC40D4B8-3E90-458D-8D96-99656950CDBE}" dt="2025-04-04T02:03:15.399" v="108" actId="207"/>
        <pc:sldMkLst>
          <pc:docMk/>
          <pc:sldMk cId="3607608085" sldId="2147376612"/>
        </pc:sldMkLst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9" creationId="{0A98B5D1-8F71-859F-7762-C3260872A8EE}"/>
          </ac:spMkLst>
        </pc:spChg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10" creationId="{50AE5873-A15D-1233-E7B9-4BF383E2FAE4}"/>
          </ac:spMkLst>
        </pc:spChg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11" creationId="{B74F66BB-3FEA-4811-7A12-AD6D92672629}"/>
          </ac:spMkLst>
        </pc:spChg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12" creationId="{58B82F66-63B7-305B-1B02-3D6B6D114BCF}"/>
          </ac:spMkLst>
        </pc:spChg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16" creationId="{8A07D7E9-41E9-4AA5-5034-254E943A5233}"/>
          </ac:spMkLst>
        </pc:spChg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18" creationId="{6CA08B8D-6670-0D3B-CC6B-B78F97016703}"/>
          </ac:spMkLst>
        </pc:spChg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19" creationId="{39EFA18C-A8AD-365C-5AEF-5DE75228747B}"/>
          </ac:spMkLst>
        </pc:spChg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20" creationId="{7A84855F-1DE6-3401-5C20-5BF16E3720E2}"/>
          </ac:spMkLst>
        </pc:spChg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21" creationId="{6BB7E37E-C2D6-DF24-4AB6-FCDAA76B6C6A}"/>
          </ac:spMkLst>
        </pc:spChg>
        <pc:spChg chg="mod">
          <ac:chgData name="Jason Wiese" userId="4bff8d5b-7de6-4655-b397-69b0afc81113" providerId="ADAL" clId="{DC40D4B8-3E90-458D-8D96-99656950CDBE}" dt="2025-04-04T01:25:08.113" v="23" actId="1076"/>
          <ac:spMkLst>
            <pc:docMk/>
            <pc:sldMk cId="3607608085" sldId="2147376612"/>
            <ac:spMk id="23" creationId="{21CDC440-9832-C09C-528C-47A367D42DF9}"/>
          </ac:spMkLst>
        </pc:spChg>
        <pc:spChg chg="mod">
          <ac:chgData name="Jason Wiese" userId="4bff8d5b-7de6-4655-b397-69b0afc81113" providerId="ADAL" clId="{DC40D4B8-3E90-458D-8D96-99656950CDBE}" dt="2025-04-04T02:03:15.399" v="108" actId="207"/>
          <ac:spMkLst>
            <pc:docMk/>
            <pc:sldMk cId="3607608085" sldId="2147376612"/>
            <ac:spMk id="24" creationId="{003882FB-744D-A25C-9544-3C3E7B6B0E41}"/>
          </ac:spMkLst>
        </pc:spChg>
        <pc:spChg chg="mod">
          <ac:chgData name="Jason Wiese" userId="4bff8d5b-7de6-4655-b397-69b0afc81113" providerId="ADAL" clId="{DC40D4B8-3E90-458D-8D96-99656950CDBE}" dt="2025-04-04T01:25:19.569" v="33" actId="1035"/>
          <ac:spMkLst>
            <pc:docMk/>
            <pc:sldMk cId="3607608085" sldId="2147376612"/>
            <ac:spMk id="29" creationId="{6FEEB96C-DE24-9E42-8A82-A0232686D6CA}"/>
          </ac:spMkLst>
        </pc:spChg>
        <pc:spChg chg="mod">
          <ac:chgData name="Jason Wiese" userId="4bff8d5b-7de6-4655-b397-69b0afc81113" providerId="ADAL" clId="{DC40D4B8-3E90-458D-8D96-99656950CDBE}" dt="2025-04-04T01:26:47.702" v="38" actId="207"/>
          <ac:spMkLst>
            <pc:docMk/>
            <pc:sldMk cId="3607608085" sldId="2147376612"/>
            <ac:spMk id="32" creationId="{60804EDC-2AD1-7811-43B8-457443BCACD3}"/>
          </ac:spMkLst>
        </pc:spChg>
      </pc:sldChg>
      <pc:sldChg chg="delSp modSp mod">
        <pc:chgData name="Jason Wiese" userId="4bff8d5b-7de6-4655-b397-69b0afc81113" providerId="ADAL" clId="{DC40D4B8-3E90-458D-8D96-99656950CDBE}" dt="2025-04-04T01:30:26.028" v="107" actId="207"/>
        <pc:sldMkLst>
          <pc:docMk/>
          <pc:sldMk cId="4036335843" sldId="2147376620"/>
        </pc:sldMkLst>
        <pc:spChg chg="mod">
          <ac:chgData name="Jason Wiese" userId="4bff8d5b-7de6-4655-b397-69b0afc81113" providerId="ADAL" clId="{DC40D4B8-3E90-458D-8D96-99656950CDBE}" dt="2025-04-04T01:30:16.178" v="105" actId="207"/>
          <ac:spMkLst>
            <pc:docMk/>
            <pc:sldMk cId="4036335843" sldId="2147376620"/>
            <ac:spMk id="2" creationId="{26480731-C399-10F5-2818-8F4DE2713BC9}"/>
          </ac:spMkLst>
        </pc:spChg>
        <pc:spChg chg="mod">
          <ac:chgData name="Jason Wiese" userId="4bff8d5b-7de6-4655-b397-69b0afc81113" providerId="ADAL" clId="{DC40D4B8-3E90-458D-8D96-99656950CDBE}" dt="2025-04-04T01:30:16.178" v="105" actId="207"/>
          <ac:spMkLst>
            <pc:docMk/>
            <pc:sldMk cId="4036335843" sldId="2147376620"/>
            <ac:spMk id="3" creationId="{83AB67B6-CA8E-586F-A5FE-83B918E3073E}"/>
          </ac:spMkLst>
        </pc:spChg>
        <pc:spChg chg="mod">
          <ac:chgData name="Jason Wiese" userId="4bff8d5b-7de6-4655-b397-69b0afc81113" providerId="ADAL" clId="{DC40D4B8-3E90-458D-8D96-99656950CDBE}" dt="2025-04-04T01:30:16.178" v="105" actId="207"/>
          <ac:spMkLst>
            <pc:docMk/>
            <pc:sldMk cId="4036335843" sldId="2147376620"/>
            <ac:spMk id="5" creationId="{81CDFAD1-2508-4BC3-83C7-FBB2CD5CAACD}"/>
          </ac:spMkLst>
        </pc:spChg>
        <pc:spChg chg="mod">
          <ac:chgData name="Jason Wiese" userId="4bff8d5b-7de6-4655-b397-69b0afc81113" providerId="ADAL" clId="{DC40D4B8-3E90-458D-8D96-99656950CDBE}" dt="2025-04-04T01:30:16.178" v="105" actId="207"/>
          <ac:spMkLst>
            <pc:docMk/>
            <pc:sldMk cId="4036335843" sldId="2147376620"/>
            <ac:spMk id="6" creationId="{49D44A25-7571-3441-684B-0D13806FCF95}"/>
          </ac:spMkLst>
        </pc:spChg>
        <pc:spChg chg="mod">
          <ac:chgData name="Jason Wiese" userId="4bff8d5b-7de6-4655-b397-69b0afc81113" providerId="ADAL" clId="{DC40D4B8-3E90-458D-8D96-99656950CDBE}" dt="2025-04-04T01:28:23.678" v="84" actId="108"/>
          <ac:spMkLst>
            <pc:docMk/>
            <pc:sldMk cId="4036335843" sldId="2147376620"/>
            <ac:spMk id="7" creationId="{C539194C-3949-6A2A-1961-256EB0BCB2AD}"/>
          </ac:spMkLst>
        </pc:spChg>
        <pc:spChg chg="mod">
          <ac:chgData name="Jason Wiese" userId="4bff8d5b-7de6-4655-b397-69b0afc81113" providerId="ADAL" clId="{DC40D4B8-3E90-458D-8D96-99656950CDBE}" dt="2025-04-04T01:28:36.647" v="87" actId="108"/>
          <ac:spMkLst>
            <pc:docMk/>
            <pc:sldMk cId="4036335843" sldId="2147376620"/>
            <ac:spMk id="9" creationId="{72CFA024-9090-8F8B-49F0-4C771F3B7912}"/>
          </ac:spMkLst>
        </pc:spChg>
        <pc:spChg chg="mod">
          <ac:chgData name="Jason Wiese" userId="4bff8d5b-7de6-4655-b397-69b0afc81113" providerId="ADAL" clId="{DC40D4B8-3E90-458D-8D96-99656950CDBE}" dt="2025-04-04T01:29:13.768" v="96" actId="108"/>
          <ac:spMkLst>
            <pc:docMk/>
            <pc:sldMk cId="4036335843" sldId="2147376620"/>
            <ac:spMk id="10" creationId="{DCC7D45E-79FD-317C-675E-F5354E84E6C0}"/>
          </ac:spMkLst>
        </pc:spChg>
        <pc:spChg chg="mod">
          <ac:chgData name="Jason Wiese" userId="4bff8d5b-7de6-4655-b397-69b0afc81113" providerId="ADAL" clId="{DC40D4B8-3E90-458D-8D96-99656950CDBE}" dt="2025-04-04T01:28:49.044" v="91" actId="108"/>
          <ac:spMkLst>
            <pc:docMk/>
            <pc:sldMk cId="4036335843" sldId="2147376620"/>
            <ac:spMk id="11" creationId="{E7EC6D3B-7A4E-268D-7D0E-0B60FA971B98}"/>
          </ac:spMkLst>
        </pc:spChg>
        <pc:spChg chg="mod">
          <ac:chgData name="Jason Wiese" userId="4bff8d5b-7de6-4655-b397-69b0afc81113" providerId="ADAL" clId="{DC40D4B8-3E90-458D-8D96-99656950CDBE}" dt="2025-04-04T01:29:10.040" v="95" actId="108"/>
          <ac:spMkLst>
            <pc:docMk/>
            <pc:sldMk cId="4036335843" sldId="2147376620"/>
            <ac:spMk id="12" creationId="{0D61AA64-2546-F619-CE54-0CFB178595A2}"/>
          </ac:spMkLst>
        </pc:spChg>
        <pc:spChg chg="mod">
          <ac:chgData name="Jason Wiese" userId="4bff8d5b-7de6-4655-b397-69b0afc81113" providerId="ADAL" clId="{DC40D4B8-3E90-458D-8D96-99656950CDBE}" dt="2025-04-04T01:28:23.678" v="84" actId="108"/>
          <ac:spMkLst>
            <pc:docMk/>
            <pc:sldMk cId="4036335843" sldId="2147376620"/>
            <ac:spMk id="13" creationId="{4794ACCB-381B-9045-31C9-8FAB43427F01}"/>
          </ac:spMkLst>
        </pc:spChg>
        <pc:spChg chg="mod">
          <ac:chgData name="Jason Wiese" userId="4bff8d5b-7de6-4655-b397-69b0afc81113" providerId="ADAL" clId="{DC40D4B8-3E90-458D-8D96-99656950CDBE}" dt="2025-04-04T01:28:46.839" v="90" actId="108"/>
          <ac:spMkLst>
            <pc:docMk/>
            <pc:sldMk cId="4036335843" sldId="2147376620"/>
            <ac:spMk id="14" creationId="{87509583-09D6-4836-D6BC-4A34A69930AB}"/>
          </ac:spMkLst>
        </pc:spChg>
        <pc:spChg chg="mod">
          <ac:chgData name="Jason Wiese" userId="4bff8d5b-7de6-4655-b397-69b0afc81113" providerId="ADAL" clId="{DC40D4B8-3E90-458D-8D96-99656950CDBE}" dt="2025-04-04T01:29:07.086" v="94" actId="108"/>
          <ac:spMkLst>
            <pc:docMk/>
            <pc:sldMk cId="4036335843" sldId="2147376620"/>
            <ac:spMk id="15" creationId="{74EA3AD7-1712-563B-923A-E204859333D9}"/>
          </ac:spMkLst>
        </pc:spChg>
        <pc:spChg chg="mod">
          <ac:chgData name="Jason Wiese" userId="4bff8d5b-7de6-4655-b397-69b0afc81113" providerId="ADAL" clId="{DC40D4B8-3E90-458D-8D96-99656950CDBE}" dt="2025-04-04T01:30:06.825" v="103" actId="207"/>
          <ac:spMkLst>
            <pc:docMk/>
            <pc:sldMk cId="4036335843" sldId="2147376620"/>
            <ac:spMk id="16" creationId="{F976ACA4-CE68-9965-70A2-40E3FCDE9EEB}"/>
          </ac:spMkLst>
        </pc:spChg>
        <pc:spChg chg="mod">
          <ac:chgData name="Jason Wiese" userId="4bff8d5b-7de6-4655-b397-69b0afc81113" providerId="ADAL" clId="{DC40D4B8-3E90-458D-8D96-99656950CDBE}" dt="2025-04-04T01:28:52.195" v="92" actId="108"/>
          <ac:spMkLst>
            <pc:docMk/>
            <pc:sldMk cId="4036335843" sldId="2147376620"/>
            <ac:spMk id="18" creationId="{0DA21316-D054-A4E8-EDE1-F3CEA0549FDC}"/>
          </ac:spMkLst>
        </pc:spChg>
        <pc:spChg chg="mod">
          <ac:chgData name="Jason Wiese" userId="4bff8d5b-7de6-4655-b397-69b0afc81113" providerId="ADAL" clId="{DC40D4B8-3E90-458D-8D96-99656950CDBE}" dt="2025-04-04T01:28:43.233" v="89" actId="108"/>
          <ac:spMkLst>
            <pc:docMk/>
            <pc:sldMk cId="4036335843" sldId="2147376620"/>
            <ac:spMk id="19" creationId="{A65F12B5-4F87-075E-520A-6AB62865199D}"/>
          </ac:spMkLst>
        </pc:spChg>
        <pc:spChg chg="mod">
          <ac:chgData name="Jason Wiese" userId="4bff8d5b-7de6-4655-b397-69b0afc81113" providerId="ADAL" clId="{DC40D4B8-3E90-458D-8D96-99656950CDBE}" dt="2025-04-04T01:28:39.976" v="88" actId="108"/>
          <ac:spMkLst>
            <pc:docMk/>
            <pc:sldMk cId="4036335843" sldId="2147376620"/>
            <ac:spMk id="20" creationId="{9EE7D067-0A62-593C-4FA1-095ADB92EFE9}"/>
          </ac:spMkLst>
        </pc:spChg>
        <pc:spChg chg="mod">
          <ac:chgData name="Jason Wiese" userId="4bff8d5b-7de6-4655-b397-69b0afc81113" providerId="ADAL" clId="{DC40D4B8-3E90-458D-8D96-99656950CDBE}" dt="2025-04-04T01:28:34.239" v="86" actId="108"/>
          <ac:spMkLst>
            <pc:docMk/>
            <pc:sldMk cId="4036335843" sldId="2147376620"/>
            <ac:spMk id="22" creationId="{018F754E-B0F8-7423-19A7-0AF12048F7B3}"/>
          </ac:spMkLst>
        </pc:spChg>
        <pc:spChg chg="mod">
          <ac:chgData name="Jason Wiese" userId="4bff8d5b-7de6-4655-b397-69b0afc81113" providerId="ADAL" clId="{DC40D4B8-3E90-458D-8D96-99656950CDBE}" dt="2025-04-04T01:29:24.177" v="97" actId="207"/>
          <ac:spMkLst>
            <pc:docMk/>
            <pc:sldMk cId="4036335843" sldId="2147376620"/>
            <ac:spMk id="23" creationId="{5DA39425-79C8-CFD3-7F6A-DAA1C17C5C01}"/>
          </ac:spMkLst>
        </pc:spChg>
        <pc:spChg chg="mod">
          <ac:chgData name="Jason Wiese" userId="4bff8d5b-7de6-4655-b397-69b0afc81113" providerId="ADAL" clId="{DC40D4B8-3E90-458D-8D96-99656950CDBE}" dt="2025-04-04T01:30:26.028" v="107" actId="207"/>
          <ac:spMkLst>
            <pc:docMk/>
            <pc:sldMk cId="4036335843" sldId="2147376620"/>
            <ac:spMk id="24" creationId="{DF236FC2-440D-89C2-8DCE-4C50828D85B1}"/>
          </ac:spMkLst>
        </pc:spChg>
        <pc:spChg chg="mod">
          <ac:chgData name="Jason Wiese" userId="4bff8d5b-7de6-4655-b397-69b0afc81113" providerId="ADAL" clId="{DC40D4B8-3E90-458D-8D96-99656950CDBE}" dt="2025-04-04T01:27:54.100" v="74" actId="1035"/>
          <ac:spMkLst>
            <pc:docMk/>
            <pc:sldMk cId="4036335843" sldId="2147376620"/>
            <ac:spMk id="29" creationId="{AB97DAA3-50D1-5378-2EC0-D200108D144D}"/>
          </ac:spMkLst>
        </pc:spChg>
        <pc:spChg chg="mod">
          <ac:chgData name="Jason Wiese" userId="4bff8d5b-7de6-4655-b397-69b0afc81113" providerId="ADAL" clId="{DC40D4B8-3E90-458D-8D96-99656950CDBE}" dt="2025-04-04T01:27:15.748" v="41" actId="208"/>
          <ac:spMkLst>
            <pc:docMk/>
            <pc:sldMk cId="4036335843" sldId="2147376620"/>
            <ac:spMk id="32" creationId="{8835F716-4717-31DA-A64A-55287B234D13}"/>
          </ac:spMkLst>
        </pc:spChg>
      </pc:sldChg>
      <pc:sldChg chg="del">
        <pc:chgData name="Jason Wiese" userId="4bff8d5b-7de6-4655-b397-69b0afc81113" providerId="ADAL" clId="{DC40D4B8-3E90-458D-8D96-99656950CDBE}" dt="2025-04-04T05:13:50.454" v="112" actId="47"/>
        <pc:sldMkLst>
          <pc:docMk/>
          <pc:sldMk cId="154066780" sldId="2147376622"/>
        </pc:sldMkLst>
      </pc:sldChg>
      <pc:sldChg chg="del">
        <pc:chgData name="Jason Wiese" userId="4bff8d5b-7de6-4655-b397-69b0afc81113" providerId="ADAL" clId="{DC40D4B8-3E90-458D-8D96-99656950CDBE}" dt="2025-04-04T04:56:40.240" v="110" actId="47"/>
        <pc:sldMkLst>
          <pc:docMk/>
          <pc:sldMk cId="3825728608" sldId="2147376623"/>
        </pc:sldMkLst>
      </pc:sldChg>
      <pc:sldChg chg="modSp add del mod">
        <pc:chgData name="Jason Wiese" userId="4bff8d5b-7de6-4655-b397-69b0afc81113" providerId="ADAL" clId="{DC40D4B8-3E90-458D-8D96-99656950CDBE}" dt="2025-04-04T05:13:51.098" v="113" actId="47"/>
        <pc:sldMkLst>
          <pc:docMk/>
          <pc:sldMk cId="428050745" sldId="2147376624"/>
        </pc:sldMkLst>
      </pc:sldChg>
      <pc:sldChg chg="add">
        <pc:chgData name="Jason Wiese" userId="4bff8d5b-7de6-4655-b397-69b0afc81113" providerId="ADAL" clId="{DC40D4B8-3E90-458D-8D96-99656950CDBE}" dt="2025-04-04T04:56:37.952" v="109"/>
        <pc:sldMkLst>
          <pc:docMk/>
          <pc:sldMk cId="1558791097" sldId="2147376625"/>
        </pc:sldMkLst>
      </pc:sldChg>
      <pc:sldChg chg="delSp modSp add mod">
        <pc:chgData name="Jason Wiese" userId="4bff8d5b-7de6-4655-b397-69b0afc81113" providerId="ADAL" clId="{DC40D4B8-3E90-458D-8D96-99656950CDBE}" dt="2025-04-04T19:40:07.831" v="180" actId="20577"/>
        <pc:sldMkLst>
          <pc:docMk/>
          <pc:sldMk cId="5897358" sldId="2147376626"/>
        </pc:sldMkLst>
        <pc:spChg chg="mod">
          <ac:chgData name="Jason Wiese" userId="4bff8d5b-7de6-4655-b397-69b0afc81113" providerId="ADAL" clId="{DC40D4B8-3E90-458D-8D96-99656950CDBE}" dt="2025-04-04T19:40:07.831" v="180" actId="20577"/>
          <ac:spMkLst>
            <pc:docMk/>
            <pc:sldMk cId="5897358" sldId="2147376626"/>
            <ac:spMk id="2" creationId="{C626DCA0-183C-3E30-1F48-79A3310CDCFB}"/>
          </ac:spMkLst>
        </pc:spChg>
      </pc:sldChg>
      <pc:sldChg chg="addSp delSp modSp add del mod">
        <pc:chgData name="Jason Wiese" userId="4bff8d5b-7de6-4655-b397-69b0afc81113" providerId="ADAL" clId="{DC40D4B8-3E90-458D-8D96-99656950CDBE}" dt="2025-04-05T06:37:36.241" v="315" actId="47"/>
        <pc:sldMkLst>
          <pc:docMk/>
          <pc:sldMk cId="3052321460" sldId="2147376627"/>
        </pc:sldMkLst>
      </pc:sldChg>
      <pc:sldChg chg="addSp delSp modSp add del mod ord">
        <pc:chgData name="Jason Wiese" userId="4bff8d5b-7de6-4655-b397-69b0afc81113" providerId="ADAL" clId="{DC40D4B8-3E90-458D-8D96-99656950CDBE}" dt="2025-04-05T06:38:24.616" v="319" actId="554"/>
        <pc:sldMkLst>
          <pc:docMk/>
          <pc:sldMk cId="2243682858" sldId="2147376628"/>
        </pc:sldMkLst>
        <pc:spChg chg="add mod">
          <ac:chgData name="Jason Wiese" userId="4bff8d5b-7de6-4655-b397-69b0afc81113" providerId="ADAL" clId="{DC40D4B8-3E90-458D-8D96-99656950CDBE}" dt="2025-04-05T06:38:24.616" v="319" actId="554"/>
          <ac:spMkLst>
            <pc:docMk/>
            <pc:sldMk cId="2243682858" sldId="2147376628"/>
            <ac:spMk id="10" creationId="{87AA5F0A-E5FF-EB1C-5D70-A0CB28C9ED8F}"/>
          </ac:spMkLst>
        </pc:spChg>
        <pc:spChg chg="mod">
          <ac:chgData name="Jason Wiese" userId="4bff8d5b-7de6-4655-b397-69b0afc81113" providerId="ADAL" clId="{DC40D4B8-3E90-458D-8D96-99656950CDBE}" dt="2025-04-05T06:38:24.616" v="319" actId="554"/>
          <ac:spMkLst>
            <pc:docMk/>
            <pc:sldMk cId="2243682858" sldId="2147376628"/>
            <ac:spMk id="21" creationId="{EB9FF196-D6CF-DECD-3663-199C14FBDBF3}"/>
          </ac:spMkLst>
        </pc:spChg>
        <pc:picChg chg="add mod">
          <ac:chgData name="Jason Wiese" userId="4bff8d5b-7de6-4655-b397-69b0afc81113" providerId="ADAL" clId="{DC40D4B8-3E90-458D-8D96-99656950CDBE}" dt="2025-04-05T06:38:05.719" v="318" actId="1076"/>
          <ac:picMkLst>
            <pc:docMk/>
            <pc:sldMk cId="2243682858" sldId="2147376628"/>
            <ac:picMk id="3" creationId="{F5626F43-706C-44AA-52D9-07A2A24E596B}"/>
          </ac:picMkLst>
        </pc:picChg>
      </pc:sldChg>
      <pc:sldChg chg="add del">
        <pc:chgData name="Jason Wiese" userId="4bff8d5b-7de6-4655-b397-69b0afc81113" providerId="ADAL" clId="{DC40D4B8-3E90-458D-8D96-99656950CDBE}" dt="2025-04-04T18:51:49.310" v="176" actId="47"/>
        <pc:sldMkLst>
          <pc:docMk/>
          <pc:sldMk cId="2953511668" sldId="21473766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2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4E57-CD72-0F84-79F7-F53BACC9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E4F1C-EF09-5D4E-1241-9B80F781B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00FF1-FFA9-DBE5-95AA-1D788B11E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ED77-2181-EF9F-E8F5-439434164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25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F1E6-D8FF-F903-3FEA-9834E3575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590A5-C80B-D161-7787-111CFF4D5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995CA4-B279-6BF1-562D-0A0A5B625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5AC0-3025-98F0-A976-0F7278043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77B2F-6C56-7E44-ADEB-5CF8022598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8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DCED4-227C-0B09-95FD-2EFE5C35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155CCD-005C-E3D5-2EF8-D42E7BD22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1733E-593E-63D4-358F-77D551ABE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E8014-1212-8C98-96D6-445E27596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0282E-FF7D-5E18-AC90-39BB614F7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764A3-6FA2-E42E-5A30-1872A4680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6B4C1-B7DC-D17F-4CF2-D5D1B6AE4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2AE65-1DCC-586D-62D0-3BF9BE4E6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922BF-59A9-4464-8D80-4C91A9E4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78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78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991DB-B74F-4706-D258-0E736CA4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C6E46-9FF2-ACFB-7776-7043BB1C2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814EA-87E2-8D54-D4C9-F129A0696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9F50E-3F4D-FDBC-D72C-6B30272B4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77B2F-6C56-7E44-ADEB-5CF8022598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5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5077-5280-3505-6A08-BF76A03D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30951-FAF4-3B15-3B29-D8D0415F3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F60E2-D537-2BFD-6A9A-FA5C6347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C25D-187F-B8FB-4EFF-8BD46961B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922BF-59A9-4464-8D80-4C91A9E4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35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6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0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2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34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91"/>
            </a:lvl1pPr>
            <a:lvl2pPr marL="264961" indent="0" algn="ctr">
              <a:buNone/>
              <a:defRPr sz="1159"/>
            </a:lvl2pPr>
            <a:lvl3pPr marL="529922" indent="0" algn="ctr">
              <a:buNone/>
              <a:defRPr sz="1043"/>
            </a:lvl3pPr>
            <a:lvl4pPr marL="794883" indent="0" algn="ctr">
              <a:buNone/>
              <a:defRPr sz="927"/>
            </a:lvl4pPr>
            <a:lvl5pPr marL="1059844" indent="0" algn="ctr">
              <a:buNone/>
              <a:defRPr sz="927"/>
            </a:lvl5pPr>
            <a:lvl6pPr marL="1324806" indent="0" algn="ctr">
              <a:buNone/>
              <a:defRPr sz="927"/>
            </a:lvl6pPr>
            <a:lvl7pPr marL="1589767" indent="0" algn="ctr">
              <a:buNone/>
              <a:defRPr sz="927"/>
            </a:lvl7pPr>
            <a:lvl8pPr marL="1854728" indent="0" algn="ctr">
              <a:buNone/>
              <a:defRPr sz="927"/>
            </a:lvl8pPr>
            <a:lvl9pPr marL="2119689" indent="0" algn="ctr">
              <a:buNone/>
              <a:defRPr sz="92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99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33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391">
                <a:solidFill>
                  <a:schemeClr val="tx1"/>
                </a:solidFill>
              </a:defRPr>
            </a:lvl1pPr>
            <a:lvl2pPr marL="26496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2pPr>
            <a:lvl3pPr marL="529922" indent="0">
              <a:buNone/>
              <a:defRPr sz="1043">
                <a:solidFill>
                  <a:schemeClr val="tx1">
                    <a:tint val="75000"/>
                  </a:schemeClr>
                </a:solidFill>
              </a:defRPr>
            </a:lvl3pPr>
            <a:lvl4pPr marL="794883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4pPr>
            <a:lvl5pPr marL="1059844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5pPr>
            <a:lvl6pPr marL="1324806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6pPr>
            <a:lvl7pPr marL="1589767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7pPr>
            <a:lvl8pPr marL="1854728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8pPr>
            <a:lvl9pPr marL="2119689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82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9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1" indent="0">
              <a:buNone/>
              <a:defRPr sz="1159" b="1"/>
            </a:lvl2pPr>
            <a:lvl3pPr marL="529922" indent="0">
              <a:buNone/>
              <a:defRPr sz="1043" b="1"/>
            </a:lvl3pPr>
            <a:lvl4pPr marL="794883" indent="0">
              <a:buNone/>
              <a:defRPr sz="927" b="1"/>
            </a:lvl4pPr>
            <a:lvl5pPr marL="1059844" indent="0">
              <a:buNone/>
              <a:defRPr sz="927" b="1"/>
            </a:lvl5pPr>
            <a:lvl6pPr marL="1324806" indent="0">
              <a:buNone/>
              <a:defRPr sz="927" b="1"/>
            </a:lvl6pPr>
            <a:lvl7pPr marL="1589767" indent="0">
              <a:buNone/>
              <a:defRPr sz="927" b="1"/>
            </a:lvl7pPr>
            <a:lvl8pPr marL="1854728" indent="0">
              <a:buNone/>
              <a:defRPr sz="927" b="1"/>
            </a:lvl8pPr>
            <a:lvl9pPr marL="2119689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1" indent="0">
              <a:buNone/>
              <a:defRPr sz="1159" b="1"/>
            </a:lvl2pPr>
            <a:lvl3pPr marL="529922" indent="0">
              <a:buNone/>
              <a:defRPr sz="1043" b="1"/>
            </a:lvl3pPr>
            <a:lvl4pPr marL="794883" indent="0">
              <a:buNone/>
              <a:defRPr sz="927" b="1"/>
            </a:lvl4pPr>
            <a:lvl5pPr marL="1059844" indent="0">
              <a:buNone/>
              <a:defRPr sz="927" b="1"/>
            </a:lvl5pPr>
            <a:lvl6pPr marL="1324806" indent="0">
              <a:buNone/>
              <a:defRPr sz="927" b="1"/>
            </a:lvl6pPr>
            <a:lvl7pPr marL="1589767" indent="0">
              <a:buNone/>
              <a:defRPr sz="927" b="1"/>
            </a:lvl7pPr>
            <a:lvl8pPr marL="1854728" indent="0">
              <a:buNone/>
              <a:defRPr sz="927" b="1"/>
            </a:lvl8pPr>
            <a:lvl9pPr marL="2119689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7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8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1854"/>
            </a:lvl1pPr>
            <a:lvl2pPr>
              <a:defRPr sz="1623"/>
            </a:lvl2pPr>
            <a:lvl3pPr>
              <a:defRPr sz="1391"/>
            </a:lvl3pPr>
            <a:lvl4pPr>
              <a:defRPr sz="1159"/>
            </a:lvl4pPr>
            <a:lvl5pPr>
              <a:defRPr sz="1159"/>
            </a:lvl5pPr>
            <a:lvl6pPr>
              <a:defRPr sz="1159"/>
            </a:lvl6pPr>
            <a:lvl7pPr>
              <a:defRPr sz="1159"/>
            </a:lvl7pPr>
            <a:lvl8pPr>
              <a:defRPr sz="1159"/>
            </a:lvl8pPr>
            <a:lvl9pPr>
              <a:defRPr sz="1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1" indent="0">
              <a:buNone/>
              <a:defRPr sz="811"/>
            </a:lvl2pPr>
            <a:lvl3pPr marL="529922" indent="0">
              <a:buNone/>
              <a:defRPr sz="695"/>
            </a:lvl3pPr>
            <a:lvl4pPr marL="794883" indent="0">
              <a:buNone/>
              <a:defRPr sz="580"/>
            </a:lvl4pPr>
            <a:lvl5pPr marL="1059844" indent="0">
              <a:buNone/>
              <a:defRPr sz="580"/>
            </a:lvl5pPr>
            <a:lvl6pPr marL="1324806" indent="0">
              <a:buNone/>
              <a:defRPr sz="580"/>
            </a:lvl6pPr>
            <a:lvl7pPr marL="1589767" indent="0">
              <a:buNone/>
              <a:defRPr sz="580"/>
            </a:lvl7pPr>
            <a:lvl8pPr marL="1854728" indent="0">
              <a:buNone/>
              <a:defRPr sz="580"/>
            </a:lvl8pPr>
            <a:lvl9pPr marL="2119689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6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 anchor="t"/>
          <a:lstStyle>
            <a:lvl1pPr marL="0" indent="0">
              <a:buNone/>
              <a:defRPr sz="1854"/>
            </a:lvl1pPr>
            <a:lvl2pPr marL="264961" indent="0">
              <a:buNone/>
              <a:defRPr sz="1623"/>
            </a:lvl2pPr>
            <a:lvl3pPr marL="529922" indent="0">
              <a:buNone/>
              <a:defRPr sz="1391"/>
            </a:lvl3pPr>
            <a:lvl4pPr marL="794883" indent="0">
              <a:buNone/>
              <a:defRPr sz="1159"/>
            </a:lvl4pPr>
            <a:lvl5pPr marL="1059844" indent="0">
              <a:buNone/>
              <a:defRPr sz="1159"/>
            </a:lvl5pPr>
            <a:lvl6pPr marL="1324806" indent="0">
              <a:buNone/>
              <a:defRPr sz="1159"/>
            </a:lvl6pPr>
            <a:lvl7pPr marL="1589767" indent="0">
              <a:buNone/>
              <a:defRPr sz="1159"/>
            </a:lvl7pPr>
            <a:lvl8pPr marL="1854728" indent="0">
              <a:buNone/>
              <a:defRPr sz="1159"/>
            </a:lvl8pPr>
            <a:lvl9pPr marL="2119689" indent="0">
              <a:buNone/>
              <a:defRPr sz="115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1" indent="0">
              <a:buNone/>
              <a:defRPr sz="811"/>
            </a:lvl2pPr>
            <a:lvl3pPr marL="529922" indent="0">
              <a:buNone/>
              <a:defRPr sz="695"/>
            </a:lvl3pPr>
            <a:lvl4pPr marL="794883" indent="0">
              <a:buNone/>
              <a:defRPr sz="580"/>
            </a:lvl4pPr>
            <a:lvl5pPr marL="1059844" indent="0">
              <a:buNone/>
              <a:defRPr sz="580"/>
            </a:lvl5pPr>
            <a:lvl6pPr marL="1324806" indent="0">
              <a:buNone/>
              <a:defRPr sz="580"/>
            </a:lvl6pPr>
            <a:lvl7pPr marL="1589767" indent="0">
              <a:buNone/>
              <a:defRPr sz="580"/>
            </a:lvl7pPr>
            <a:lvl8pPr marL="1854728" indent="0">
              <a:buNone/>
              <a:defRPr sz="580"/>
            </a:lvl8pPr>
            <a:lvl9pPr marL="2119689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7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67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5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80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3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1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4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2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0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2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2388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4" y="0"/>
            <a:ext cx="601527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79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5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7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8" y="5689604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46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9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1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2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5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60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8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2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9" y="0"/>
            <a:ext cx="5088348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02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40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5162554"/>
            <a:ext cx="4250694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732786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85181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5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4469481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81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3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05333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3">
          <p15:clr>
            <a:srgbClr val="FBAE40"/>
          </p15:clr>
        </p15:guide>
        <p15:guide id="3" pos="3112">
          <p15:clr>
            <a:srgbClr val="FBAE40"/>
          </p15:clr>
        </p15:guide>
        <p15:guide id="4" pos="572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2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47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30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519264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3" y="212791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4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4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45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8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10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1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8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9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4177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5" y="1392789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6" y="834162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4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9" y="3188917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0329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786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700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021C-2C6B-4BD8-B38F-8A7CA8C2063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4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529922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481" indent="-132481" algn="l" defTabSz="529922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1pPr>
      <a:lvl2pPr marL="397442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662403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3pPr>
      <a:lvl4pPr marL="927364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192325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457286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722247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987208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252169" indent="-132481" algn="l" defTabSz="52992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1pPr>
      <a:lvl2pPr marL="264961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2pPr>
      <a:lvl3pPr marL="529922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3pPr>
      <a:lvl4pPr marL="794883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059844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324806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589767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854728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119689" algn="l" defTabSz="529922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4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4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5" y="635637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7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hf hdr="0" ftr="0" dt="0"/>
  <p:txStyles>
    <p:titleStyle>
      <a:lvl1pPr algn="l" defTabSz="944154" rtl="0" eaLnBrk="1" latinLnBrk="0" hangingPunct="1">
        <a:lnSpc>
          <a:spcPct val="100000"/>
        </a:lnSpc>
        <a:spcBef>
          <a:spcPct val="0"/>
        </a:spcBef>
        <a:buNone/>
        <a:defRPr sz="37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39" indent="-236039" algn="l" defTabSz="944154" rtl="0" eaLnBrk="1" latinLnBrk="0" hangingPunct="1">
        <a:lnSpc>
          <a:spcPts val="1501"/>
        </a:lnSpc>
        <a:spcBef>
          <a:spcPts val="1034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115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19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27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346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422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3068498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540576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4012653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2076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4154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623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8830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038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2462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0453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7661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7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png"/><Relationship Id="rId7" Type="http://schemas.openxmlformats.org/officeDocument/2006/relationships/hyperlink" Target="https://www.freewheel.com/wp-content/uploads/2023/11/FreeWheel_Council_Premium_Video_Checklist_11_2023.pdf?utm_source=redefining_premium&amp;utm_medium=web&amp;utm_campaign=fwc_vab_checkli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reewheel.com/insights/reports/redefining-premium-video-advertisi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power-of-premium-video?utm_source=power-of-premium-mfaq&amp;utm_medium=vab-insights&amp;utm_campaign=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team-board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13.png"/><Relationship Id="rId2" Type="http://schemas.openxmlformats.org/officeDocument/2006/relationships/hyperlink" Target="https://thevab.com/insight/premium-video-marketer-faqs?utm_source=power-of-premium-mfaq&amp;utm_medium=vab-insights&amp;utm_campaign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s://thevab.com/insight/power-of-premium-video?utm_source=power-of-premium-mfaq&amp;utm_medium=vab-insights&amp;utm_campaign=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hyperlink" Target="https://thevab.com/insight/brand-safety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hevab.com/insight/brand-safety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hyperlink" Target="https://thevab.com/insight/brand-safe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6171C8D-753A-8D07-95D7-457645E1E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 bwMode="auto">
          <a:xfrm>
            <a:off x="0" y="-1"/>
            <a:ext cx="121905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EAD7CB7-443D-8BD2-D303-E294EF8B51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" y="381663"/>
            <a:ext cx="12190538" cy="64944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A8B999-25B1-8F09-8E5E-48782D08CEBF}"/>
              </a:ext>
            </a:extLst>
          </p:cNvPr>
          <p:cNvSpPr/>
          <p:nvPr/>
        </p:nvSpPr>
        <p:spPr>
          <a:xfrm>
            <a:off x="448273" y="5800725"/>
            <a:ext cx="2162175" cy="6534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3FDAB-4B60-A210-8D3A-245C948A0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2" y="5696102"/>
            <a:ext cx="1996059" cy="8570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24A2E76-ACDA-9512-1ECB-093D55A9EC42}"/>
              </a:ext>
            </a:extLst>
          </p:cNvPr>
          <p:cNvGrpSpPr/>
          <p:nvPr/>
        </p:nvGrpSpPr>
        <p:grpSpPr>
          <a:xfrm>
            <a:off x="201198" y="346252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05813D-AA1E-13B6-9F44-4E9AF208F19E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80ED73F-00E3-B263-3A9C-F55700078FA6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85FA5E-3279-23DC-E500-655951364376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E93FE-5CAD-82CA-4B6A-4F993ABBFD5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C247E65-0815-817F-B212-4FBA81FE2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354A915-6886-D530-2CA5-E2D30C92F1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2" y="153609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sp>
        <p:nvSpPr>
          <p:cNvPr id="11" name="Title 16">
            <a:extLst>
              <a:ext uri="{FF2B5EF4-FFF2-40B4-BE49-F238E27FC236}">
                <a16:creationId xmlns:a16="http://schemas.microsoft.com/office/drawing/2014/main" id="{FD1943C1-90A0-6158-ACB0-02B21C5B2F93}"/>
              </a:ext>
            </a:extLst>
          </p:cNvPr>
          <p:cNvSpPr txBox="1">
            <a:spLocks/>
          </p:cNvSpPr>
          <p:nvPr/>
        </p:nvSpPr>
        <p:spPr>
          <a:xfrm>
            <a:off x="201198" y="4275638"/>
            <a:ext cx="7055636" cy="125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Why is it important for my brand to align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with brand safe environments?</a:t>
            </a:r>
          </a:p>
        </p:txBody>
      </p:sp>
    </p:spTree>
    <p:extLst>
      <p:ext uri="{BB962C8B-B14F-4D97-AF65-F5344CB8AC3E}">
        <p14:creationId xmlns:p14="http://schemas.microsoft.com/office/powerpoint/2010/main" val="407480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87364-EF91-8C46-59AD-75F950406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90C917C-AE5A-4149-E6E4-9C08DD0C0E22}"/>
              </a:ext>
            </a:extLst>
          </p:cNvPr>
          <p:cNvSpPr/>
          <p:nvPr/>
        </p:nvSpPr>
        <p:spPr>
          <a:xfrm>
            <a:off x="95687" y="4595681"/>
            <a:ext cx="11971621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65F645-9CEF-266E-C25F-477970CAB67C}"/>
              </a:ext>
            </a:extLst>
          </p:cNvPr>
          <p:cNvSpPr/>
          <p:nvPr/>
        </p:nvSpPr>
        <p:spPr>
          <a:xfrm>
            <a:off x="4500449" y="4594339"/>
            <a:ext cx="7580166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54DF9F-3A63-CCCB-EBFD-CE66A71BBFE6}"/>
              </a:ext>
            </a:extLst>
          </p:cNvPr>
          <p:cNvSpPr/>
          <p:nvPr/>
        </p:nvSpPr>
        <p:spPr>
          <a:xfrm>
            <a:off x="95688" y="3272117"/>
            <a:ext cx="11971621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CAA70-601F-2C76-50E5-937694F61C28}"/>
              </a:ext>
            </a:extLst>
          </p:cNvPr>
          <p:cNvSpPr/>
          <p:nvPr/>
        </p:nvSpPr>
        <p:spPr>
          <a:xfrm>
            <a:off x="4500450" y="3273120"/>
            <a:ext cx="7566858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F69FED-4872-4C45-374D-2C6575F941EA}"/>
              </a:ext>
            </a:extLst>
          </p:cNvPr>
          <p:cNvSpPr/>
          <p:nvPr/>
        </p:nvSpPr>
        <p:spPr>
          <a:xfrm>
            <a:off x="95692" y="1615688"/>
            <a:ext cx="11971621" cy="1626830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605922-38D7-2808-E799-A61799BB9746}"/>
              </a:ext>
            </a:extLst>
          </p:cNvPr>
          <p:cNvSpPr txBox="1"/>
          <p:nvPr/>
        </p:nvSpPr>
        <p:spPr>
          <a:xfrm>
            <a:off x="95690" y="2812466"/>
            <a:ext cx="44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Quality of Environment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98EA5D-6DF8-96AB-FA17-811946A89131}"/>
              </a:ext>
            </a:extLst>
          </p:cNvPr>
          <p:cNvSpPr txBox="1"/>
          <p:nvPr/>
        </p:nvSpPr>
        <p:spPr>
          <a:xfrm>
            <a:off x="136070" y="4122614"/>
            <a:ext cx="436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5281A4-3304-B65E-3932-751FAEA79B77}"/>
              </a:ext>
            </a:extLst>
          </p:cNvPr>
          <p:cNvSpPr txBox="1"/>
          <p:nvPr/>
        </p:nvSpPr>
        <p:spPr>
          <a:xfrm>
            <a:off x="72534" y="5633513"/>
            <a:ext cx="449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Transparency &amp; Legitimacy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8F1BA5-2D60-007D-11BA-4C16BED1E36C}"/>
              </a:ext>
            </a:extLst>
          </p:cNvPr>
          <p:cNvSpPr txBox="1"/>
          <p:nvPr/>
        </p:nvSpPr>
        <p:spPr>
          <a:xfrm>
            <a:off x="4540831" y="1618862"/>
            <a:ext cx="75264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Uphold Audience Trust and Standards: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ad experience should be premium like the content around it – with quality audio and video and relevant creative.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use programmatic tools that are built for premium transactions vs. legacy display, ensuring transactions are rooted in trust, and delivery isn’t compromised.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quantity should be in line with content length, with minimal disruption, low latency, proportional ad breaks, and carefully crafted ad loads.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EB066B-7CD6-CCFA-CE0E-7056E8FCE43A}"/>
              </a:ext>
            </a:extLst>
          </p:cNvPr>
          <p:cNvSpPr txBox="1"/>
          <p:nvPr/>
        </p:nvSpPr>
        <p:spPr>
          <a:xfrm>
            <a:off x="4540832" y="3310994"/>
            <a:ext cx="7365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Hold Partners Accountable: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meet brand requirements, uphold category exclusivity, and maintain competitive separation.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ensure no placements with objectionable content – or objectionable audiences.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Legitimate verification processes should be in place to understand what is being bought and sold.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2E4CDBE-67C1-A4B4-48D2-6DF713F4E47A}"/>
              </a:ext>
            </a:extLst>
          </p:cNvPr>
          <p:cNvSpPr txBox="1"/>
          <p:nvPr/>
        </p:nvSpPr>
        <p:spPr>
          <a:xfrm>
            <a:off x="4540831" y="4648628"/>
            <a:ext cx="7578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Know What You Are Buying: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Creative should run where it is planned to, in the right context.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Buyers &amp; sellers should agree on the kind of impressions purchased – ads should run adjacent to or within the right content and be viewed by real people. They should not run on MFA sites or be delivered to bots.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Ads should be viewable, not out-streamed, muted, auto-played, or hidden. Non-viewable impressions should be removed from reporting.</a:t>
            </a:r>
          </a:p>
        </p:txBody>
      </p:sp>
      <p:pic>
        <p:nvPicPr>
          <p:cNvPr id="69" name="Picture 68" descr="A blue and pink badge with a check mark&#10;&#10;Description automatically generated">
            <a:extLst>
              <a:ext uri="{FF2B5EF4-FFF2-40B4-BE49-F238E27FC236}">
                <a16:creationId xmlns:a16="http://schemas.microsoft.com/office/drawing/2014/main" id="{5CAA8919-315B-AA23-384E-0F387C036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397" y="1797532"/>
            <a:ext cx="717727" cy="971851"/>
          </a:xfrm>
          <a:prstGeom prst="rect">
            <a:avLst/>
          </a:prstGeom>
        </p:spPr>
      </p:pic>
      <p:pic>
        <p:nvPicPr>
          <p:cNvPr id="70" name="Picture 69" descr="A blue shield with a pink check mark&#10;&#10;Description automatically generated">
            <a:extLst>
              <a:ext uri="{FF2B5EF4-FFF2-40B4-BE49-F238E27FC236}">
                <a16:creationId xmlns:a16="http://schemas.microsoft.com/office/drawing/2014/main" id="{7587C200-99D0-C74F-871C-5FC9A3F3D1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3316909"/>
            <a:ext cx="866694" cy="866694"/>
          </a:xfrm>
          <a:prstGeom prst="rect">
            <a:avLst/>
          </a:prstGeom>
        </p:spPr>
      </p:pic>
      <p:pic>
        <p:nvPicPr>
          <p:cNvPr id="71" name="Picture 70" descr="A blue and pink magnifying glass with a eye&#10;&#10;Description automatically generated">
            <a:extLst>
              <a:ext uri="{FF2B5EF4-FFF2-40B4-BE49-F238E27FC236}">
                <a16:creationId xmlns:a16="http://schemas.microsoft.com/office/drawing/2014/main" id="{21F6DB3D-160C-B15E-B2D3-CAD020B9C7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4765168"/>
            <a:ext cx="866694" cy="86669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99619A49-FAE2-B3CC-4A3E-B98F7B42C8A6}"/>
              </a:ext>
            </a:extLst>
          </p:cNvPr>
          <p:cNvSpPr/>
          <p:nvPr/>
        </p:nvSpPr>
        <p:spPr>
          <a:xfrm>
            <a:off x="4500450" y="1617393"/>
            <a:ext cx="7566858" cy="1626830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0F80F4-9F36-F5E9-723A-612EE7330DB7}"/>
              </a:ext>
            </a:extLst>
          </p:cNvPr>
          <p:cNvSpPr/>
          <p:nvPr/>
        </p:nvSpPr>
        <p:spPr>
          <a:xfrm>
            <a:off x="72534" y="1615688"/>
            <a:ext cx="12046932" cy="4478149"/>
          </a:xfrm>
          <a:prstGeom prst="rect">
            <a:avLst/>
          </a:prstGeom>
          <a:noFill/>
          <a:ln w="571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0F4D1-6432-785C-9E4C-E8200817CF7B}"/>
              </a:ext>
            </a:extLst>
          </p:cNvPr>
          <p:cNvSpPr/>
          <p:nvPr/>
        </p:nvSpPr>
        <p:spPr>
          <a:xfrm>
            <a:off x="91100" y="368148"/>
            <a:ext cx="121011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Quality is key to successful campaigns, therefore marketers need to uphold audience trust, keep partners accountable and demand full transparency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96D30946-0B65-A68B-FF5A-A463BDF220CC}"/>
              </a:ext>
            </a:extLst>
          </p:cNvPr>
          <p:cNvSpPr txBox="1">
            <a:spLocks/>
          </p:cNvSpPr>
          <p:nvPr/>
        </p:nvSpPr>
        <p:spPr>
          <a:xfrm>
            <a:off x="95687" y="6203801"/>
            <a:ext cx="12000623" cy="30079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learn more,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the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FreeWheel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Council for Premium Video’s &amp; VAB’s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‘Buying Premium Video: A Definitive Checklist’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0C1226-7E1F-A25E-F826-E25E6D4066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7F2FA69-D918-9472-C5E1-ECE6C5789E3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B1B88-4FAB-60D8-69CE-0D750306431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C29B88-AE6A-B6C6-0EC4-4DFDEC2FEAB1}"/>
              </a:ext>
            </a:extLst>
          </p:cNvPr>
          <p:cNvSpPr/>
          <p:nvPr/>
        </p:nvSpPr>
        <p:spPr>
          <a:xfrm>
            <a:off x="-1" y="0"/>
            <a:ext cx="3647873" cy="259525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Buying Premium Video: A Definitive Checklist</a:t>
            </a:r>
          </a:p>
        </p:txBody>
      </p:sp>
    </p:spTree>
    <p:extLst>
      <p:ext uri="{BB962C8B-B14F-4D97-AF65-F5344CB8AC3E}">
        <p14:creationId xmlns:p14="http://schemas.microsoft.com/office/powerpoint/2010/main" val="114963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09CDF-C6D4-7852-41A6-0A26F086D53F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80CB18E6-6113-D566-8A12-BC4AF922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4" y="2345015"/>
            <a:ext cx="5637203" cy="311893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DC29C9A1-B9F9-44FC-ACB1-6F814E898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19" y="1830888"/>
            <a:ext cx="5637204" cy="317092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346D4E7-252E-5916-BA3F-0BB1D622EABF}"/>
              </a:ext>
            </a:extLst>
          </p:cNvPr>
          <p:cNvSpPr/>
          <p:nvPr/>
        </p:nvSpPr>
        <p:spPr>
          <a:xfrm>
            <a:off x="171450" y="283254"/>
            <a:ext cx="11920032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1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</a:t>
            </a:r>
            <a:r>
              <a:rPr kumimoji="0" lang="en-US" sz="2601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guide</a:t>
            </a:r>
            <a:r>
              <a:rPr kumimoji="0" lang="en-US" sz="2601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learn more about how the five defining pillars of premium video directly aligns with the benefits of multiscreen TV</a:t>
            </a:r>
            <a:endParaRPr kumimoji="0" lang="en-US" sz="2601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F09CD0D5-587D-79AD-F0C6-8940F545C1DE}"/>
              </a:ext>
            </a:extLst>
          </p:cNvPr>
          <p:cNvSpPr/>
          <p:nvPr/>
        </p:nvSpPr>
        <p:spPr>
          <a:xfrm>
            <a:off x="2286000" y="5724914"/>
            <a:ext cx="8258783" cy="495962"/>
          </a:xfrm>
          <a:prstGeom prst="roundRect">
            <a:avLst/>
          </a:prstGeom>
          <a:solidFill>
            <a:srgbClr val="00B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Click here to download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‘The Power of Premium Video’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44631-2ABB-EC75-5E24-9AFBAB7DB2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FEBC8-945C-44A4-3890-28AD3D7FE25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E0AB9E-8625-A3AD-7E8B-564490E48FD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28341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8B22B8CA-5562-A58C-DB64-E5DA804B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17" y="1372305"/>
            <a:ext cx="2581603" cy="1435199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37" name="Picture 36">
            <a:hlinkClick r:id="rId2"/>
            <a:extLst>
              <a:ext uri="{FF2B5EF4-FFF2-40B4-BE49-F238E27FC236}">
                <a16:creationId xmlns:a16="http://schemas.microsoft.com/office/drawing/2014/main" id="{F7B648C6-1EED-681E-02CC-5DC49BEC3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063" y="3744602"/>
            <a:ext cx="2585522" cy="1454356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28" name="Picture 27">
            <a:hlinkClick r:id="rId2"/>
            <a:extLst>
              <a:ext uri="{FF2B5EF4-FFF2-40B4-BE49-F238E27FC236}">
                <a16:creationId xmlns:a16="http://schemas.microsoft.com/office/drawing/2014/main" id="{8B1C0824-CAEE-DC93-1E0B-0E81419E5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817" y="3750500"/>
            <a:ext cx="2585524" cy="1454358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5800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151378" y="4252017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2714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6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505B1-1A4C-7E8D-8A6E-B64C025A73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66F9D-825B-002B-1C1F-766B6F96709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DD39-D24A-50A1-3F63-B8021221A1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9729BB-3A38-1C8E-69FF-47C40CF310FA}"/>
              </a:ext>
            </a:extLst>
          </p:cNvPr>
          <p:cNvGrpSpPr/>
          <p:nvPr/>
        </p:nvGrpSpPr>
        <p:grpSpPr>
          <a:xfrm>
            <a:off x="114524" y="2493399"/>
            <a:ext cx="2219499" cy="744993"/>
            <a:chOff x="198561" y="542425"/>
            <a:chExt cx="1762143" cy="7449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D5B57-6935-F5A4-2843-E5EF1485220F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F49A36-41E1-8738-7019-11C072F71933}"/>
                </a:ext>
              </a:extLst>
            </p:cNvPr>
            <p:cNvSpPr txBox="1"/>
            <p:nvPr/>
          </p:nvSpPr>
          <p:spPr>
            <a:xfrm>
              <a:off x="198561" y="856531"/>
              <a:ext cx="17621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Data Insights &amp; Trends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72FD63-A306-9254-61D1-CA49117BD7DD}"/>
              </a:ext>
            </a:extLst>
          </p:cNvPr>
          <p:cNvGrpSpPr/>
          <p:nvPr/>
        </p:nvGrpSpPr>
        <p:grpSpPr>
          <a:xfrm>
            <a:off x="2780996" y="1595919"/>
            <a:ext cx="2925149" cy="744993"/>
            <a:chOff x="2529808" y="542425"/>
            <a:chExt cx="2365895" cy="74499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57B159-5584-B7B5-8447-98BB6796FE2B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6CF5BA-C13A-A020-CC60-B7E187BE53B9}"/>
                </a:ext>
              </a:extLst>
            </p:cNvPr>
            <p:cNvSpPr txBox="1"/>
            <p:nvPr/>
          </p:nvSpPr>
          <p:spPr>
            <a:xfrm>
              <a:off x="2529808" y="856531"/>
              <a:ext cx="2365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CDC154-052A-BDAA-DA1A-5A7947D03880}"/>
              </a:ext>
            </a:extLst>
          </p:cNvPr>
          <p:cNvGrpSpPr/>
          <p:nvPr/>
        </p:nvGrpSpPr>
        <p:grpSpPr>
          <a:xfrm>
            <a:off x="2780997" y="2493399"/>
            <a:ext cx="3248919" cy="744993"/>
            <a:chOff x="4357874" y="542425"/>
            <a:chExt cx="1791974" cy="744993"/>
          </a:xfrm>
        </p:grpSpPr>
        <p:sp>
          <p:nvSpPr>
            <p:cNvPr id="34" name="TextBox 33">
              <a:hlinkClick r:id="rId8"/>
              <a:extLst>
                <a:ext uri="{FF2B5EF4-FFF2-40B4-BE49-F238E27FC236}">
                  <a16:creationId xmlns:a16="http://schemas.microsoft.com/office/drawing/2014/main" id="{138AAC38-45D1-ED66-3512-1E44D146C385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6E8C62-5E12-098A-17D0-D13FA91832AD}"/>
                </a:ext>
              </a:extLst>
            </p:cNvPr>
            <p:cNvSpPr txBox="1"/>
            <p:nvPr/>
          </p:nvSpPr>
          <p:spPr>
            <a:xfrm>
              <a:off x="4357874" y="856531"/>
              <a:ext cx="1791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+mn-ea"/>
                  <a:cs typeface="+mn-cs"/>
                </a:rPr>
                <a:t>Associate Director, Insights, Strategy &amp; Analytics karolinag@thevab.com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C5CF76-536B-BC0D-3F7F-F17DF6752115}"/>
              </a:ext>
            </a:extLst>
          </p:cNvPr>
          <p:cNvGrpSpPr/>
          <p:nvPr/>
        </p:nvGrpSpPr>
        <p:grpSpPr>
          <a:xfrm>
            <a:off x="114524" y="769833"/>
            <a:ext cx="2698250" cy="744993"/>
            <a:chOff x="2529807" y="542425"/>
            <a:chExt cx="2175925" cy="744993"/>
          </a:xfrm>
        </p:grpSpPr>
        <p:sp>
          <p:nvSpPr>
            <p:cNvPr id="43" name="TextBox 42">
              <a:hlinkClick r:id="rId8"/>
              <a:extLst>
                <a:ext uri="{FF2B5EF4-FFF2-40B4-BE49-F238E27FC236}">
                  <a16:creationId xmlns:a16="http://schemas.microsoft.com/office/drawing/2014/main" id="{2897B92F-9554-FB37-25B0-9B2A2F86E126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BA6C1B-FB98-3F98-C489-C110C04AE10A}"/>
                </a:ext>
              </a:extLst>
            </p:cNvPr>
            <p:cNvSpPr txBox="1"/>
            <p:nvPr/>
          </p:nvSpPr>
          <p:spPr>
            <a:xfrm>
              <a:off x="2529807" y="856531"/>
              <a:ext cx="21759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EVP, Strategic Insights &amp; Measurement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E8DEEF-DAC2-B17E-E368-7A43D0BE8335}"/>
              </a:ext>
            </a:extLst>
          </p:cNvPr>
          <p:cNvGrpSpPr/>
          <p:nvPr/>
        </p:nvGrpSpPr>
        <p:grpSpPr>
          <a:xfrm>
            <a:off x="114524" y="3372808"/>
            <a:ext cx="2304376" cy="743751"/>
            <a:chOff x="289383" y="1784888"/>
            <a:chExt cx="2304376" cy="743751"/>
          </a:xfrm>
        </p:grpSpPr>
        <p:sp>
          <p:nvSpPr>
            <p:cNvPr id="48" name="TextBox 47">
              <a:hlinkClick r:id="rId8"/>
              <a:extLst>
                <a:ext uri="{FF2B5EF4-FFF2-40B4-BE49-F238E27FC236}">
                  <a16:creationId xmlns:a16="http://schemas.microsoft.com/office/drawing/2014/main" id="{71C37C9D-D20F-BB65-2A99-EECC8C67BB85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Kaileen Cain</a:t>
              </a:r>
            </a:p>
          </p:txBody>
        </p:sp>
        <p:sp>
          <p:nvSpPr>
            <p:cNvPr id="49" name="TextBox 48">
              <a:hlinkClick r:id="rId8"/>
              <a:extLst>
                <a:ext uri="{FF2B5EF4-FFF2-40B4-BE49-F238E27FC236}">
                  <a16:creationId xmlns:a16="http://schemas.microsoft.com/office/drawing/2014/main" id="{E1D2429C-902C-A88C-0093-27FFE54D1BAE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Senior 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kaileenc@thevab.com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50E450-9B5A-8B46-0A20-6252DB35E988}"/>
              </a:ext>
            </a:extLst>
          </p:cNvPr>
          <p:cNvGrpSpPr/>
          <p:nvPr/>
        </p:nvGrpSpPr>
        <p:grpSpPr>
          <a:xfrm>
            <a:off x="114523" y="1596459"/>
            <a:ext cx="2598734" cy="744993"/>
            <a:chOff x="198560" y="542425"/>
            <a:chExt cx="2063233" cy="744993"/>
          </a:xfrm>
        </p:grpSpPr>
        <p:sp>
          <p:nvSpPr>
            <p:cNvPr id="51" name="TextBox 50">
              <a:hlinkClick r:id="rId8"/>
              <a:extLst>
                <a:ext uri="{FF2B5EF4-FFF2-40B4-BE49-F238E27FC236}">
                  <a16:creationId xmlns:a16="http://schemas.microsoft.com/office/drawing/2014/main" id="{125D0C3F-72E9-4C3E-7C60-AC3725AC91FC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Kailyn Hartmann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954984A-4CCB-949A-45C3-45E5FAA7274A}"/>
                </a:ext>
              </a:extLst>
            </p:cNvPr>
            <p:cNvSpPr txBox="1"/>
            <p:nvPr/>
          </p:nvSpPr>
          <p:spPr>
            <a:xfrm>
              <a:off x="198560" y="856531"/>
              <a:ext cx="20632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Advanced Analytics &amp; Intelligence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kailynh@thevab.com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032C87-706F-91DD-F1C4-38D5316DC737}"/>
              </a:ext>
            </a:extLst>
          </p:cNvPr>
          <p:cNvGrpSpPr/>
          <p:nvPr/>
        </p:nvGrpSpPr>
        <p:grpSpPr>
          <a:xfrm>
            <a:off x="2780996" y="773049"/>
            <a:ext cx="2925149" cy="744993"/>
            <a:chOff x="2529808" y="542425"/>
            <a:chExt cx="2365895" cy="744993"/>
          </a:xfrm>
        </p:grpSpPr>
        <p:sp>
          <p:nvSpPr>
            <p:cNvPr id="55" name="TextBox 54">
              <a:hlinkClick r:id="rId8"/>
              <a:extLst>
                <a:ext uri="{FF2B5EF4-FFF2-40B4-BE49-F238E27FC236}">
                  <a16:creationId xmlns:a16="http://schemas.microsoft.com/office/drawing/2014/main" id="{086E31BB-394A-64AA-5EFE-7333C28B62FA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Benjamin Vandegrift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99A16E-85F5-FF2C-CEBD-B54B6F71C461}"/>
                </a:ext>
              </a:extLst>
            </p:cNvPr>
            <p:cNvSpPr txBox="1"/>
            <p:nvPr/>
          </p:nvSpPr>
          <p:spPr>
            <a:xfrm>
              <a:off x="2529808" y="856531"/>
              <a:ext cx="2365895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VP, Measurement Solutions &amp; Innovations benjaminv@thevab.com</a:t>
              </a:r>
            </a:p>
          </p:txBody>
        </p:sp>
      </p:grpSp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5F8FC637-DB63-8F66-EBAB-A6E632C9499B}"/>
              </a:ext>
            </a:extLst>
          </p:cNvPr>
          <p:cNvSpPr txBox="1"/>
          <p:nvPr/>
        </p:nvSpPr>
        <p:spPr>
          <a:xfrm>
            <a:off x="6258154" y="5223764"/>
            <a:ext cx="278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align with partners that offer cross-platform accessibility?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hlinkClick r:id="rId2"/>
            <a:extLst>
              <a:ext uri="{FF2B5EF4-FFF2-40B4-BE49-F238E27FC236}">
                <a16:creationId xmlns:a16="http://schemas.microsoft.com/office/drawing/2014/main" id="{C1D2A9EA-2CB4-E7D7-01EE-46EE9839545C}"/>
              </a:ext>
            </a:extLst>
          </p:cNvPr>
          <p:cNvSpPr txBox="1"/>
          <p:nvPr/>
        </p:nvSpPr>
        <p:spPr>
          <a:xfrm>
            <a:off x="9211339" y="5223764"/>
            <a:ext cx="288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align with trusted and transparent media partners?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hlinkClick r:id="rId2"/>
            <a:extLst>
              <a:ext uri="{FF2B5EF4-FFF2-40B4-BE49-F238E27FC236}">
                <a16:creationId xmlns:a16="http://schemas.microsoft.com/office/drawing/2014/main" id="{EB9FF196-D6CF-DECD-3663-199C14FBDBF3}"/>
              </a:ext>
            </a:extLst>
          </p:cNvPr>
          <p:cNvSpPr txBox="1"/>
          <p:nvPr/>
        </p:nvSpPr>
        <p:spPr>
          <a:xfrm>
            <a:off x="6312819" y="2850074"/>
            <a:ext cx="267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is it important for my brand to align with professionally produced, long form content?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626F43-706C-44AA-52D9-07A2A24E59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5983" y="1372540"/>
            <a:ext cx="2581602" cy="143496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0" name="TextBox 9">
            <a:hlinkClick r:id="rId2"/>
            <a:extLst>
              <a:ext uri="{FF2B5EF4-FFF2-40B4-BE49-F238E27FC236}">
                <a16:creationId xmlns:a16="http://schemas.microsoft.com/office/drawing/2014/main" id="{87AA5F0A-E5FF-EB1C-5D70-A0CB28C9ED8F}"/>
              </a:ext>
            </a:extLst>
          </p:cNvPr>
          <p:cNvSpPr txBox="1"/>
          <p:nvPr/>
        </p:nvSpPr>
        <p:spPr>
          <a:xfrm>
            <a:off x="9315064" y="2850074"/>
            <a:ext cx="267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Why is it important for my brand to align with emotionally engaging content?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5C92-F31B-E968-26C2-1D5FB8A79C23}"/>
              </a:ext>
            </a:extLst>
          </p:cNvPr>
          <p:cNvSpPr>
            <a:spLocks/>
          </p:cNvSpPr>
          <p:nvPr/>
        </p:nvSpPr>
        <p:spPr>
          <a:xfrm>
            <a:off x="6141318" y="200446"/>
            <a:ext cx="605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four other marketer FAQs based on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Power of Premium Video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68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93189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6360-07FE-93AC-F9B2-CC88FFD61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342F21-54E0-4C80-C200-CCADA183E0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24" b="2340"/>
          <a:stretch/>
        </p:blipFill>
        <p:spPr>
          <a:xfrm>
            <a:off x="4687028" y="3094088"/>
            <a:ext cx="6844573" cy="3323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22692-987F-87DD-EDBF-2C776254A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r="4193"/>
          <a:stretch/>
        </p:blipFill>
        <p:spPr>
          <a:xfrm>
            <a:off x="1" y="0"/>
            <a:ext cx="418860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DBF88-ECA0-D6ED-25E2-4B40F38D4A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616" y="1"/>
            <a:ext cx="1874383" cy="109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82309-7871-AA76-8CAA-C167AC416A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D164C-834E-77F7-6E89-8CBFBCB4ED8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DE4D8D-6D17-FB50-C5C8-269BB3F8D92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999CB-C9B8-6457-4662-AFF75EBBA22B}"/>
              </a:ext>
            </a:extLst>
          </p:cNvPr>
          <p:cNvSpPr txBox="1"/>
          <p:nvPr/>
        </p:nvSpPr>
        <p:spPr>
          <a:xfrm>
            <a:off x="4547937" y="1101774"/>
            <a:ext cx="73295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essence of ‘premium video’ is rooted in high quality, emotionally engaging content within transparent, brand safe environments across platforms and devices.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These core pillars also directly align with the value and benefits of multiscreen TV.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should investing in premium video matter to marketers?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pillars of premium video, and multiscreen TV by extension, combine to drive full-funnel performance and business outcomes for marketers: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6DCA0-183C-3E30-1F48-79A3310CDCFB}"/>
              </a:ext>
            </a:extLst>
          </p:cNvPr>
          <p:cNvSpPr txBox="1"/>
          <p:nvPr/>
        </p:nvSpPr>
        <p:spPr>
          <a:xfrm>
            <a:off x="4476818" y="123111"/>
            <a:ext cx="6729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 brand safe environment is one of the defining aspects of premium video</a:t>
            </a:r>
          </a:p>
        </p:txBody>
      </p:sp>
    </p:spTree>
    <p:extLst>
      <p:ext uri="{BB962C8B-B14F-4D97-AF65-F5344CB8AC3E}">
        <p14:creationId xmlns:p14="http://schemas.microsoft.com/office/powerpoint/2010/main" val="58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D2A3A6-E937-5385-6172-FDCB89F7A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98B5D1-8F71-859F-7762-C3260872A8EE}"/>
              </a:ext>
            </a:extLst>
          </p:cNvPr>
          <p:cNvSpPr/>
          <p:nvPr/>
        </p:nvSpPr>
        <p:spPr>
          <a:xfrm flipV="1">
            <a:off x="6516468" y="2755663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AE5873-A15D-1233-E7B9-4BF383E2FAE4}"/>
              </a:ext>
            </a:extLst>
          </p:cNvPr>
          <p:cNvSpPr/>
          <p:nvPr/>
        </p:nvSpPr>
        <p:spPr>
          <a:xfrm>
            <a:off x="9003001" y="3299797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Transparent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Placements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4F66BB-3FEA-4811-7A12-AD6D92672629}"/>
              </a:ext>
            </a:extLst>
          </p:cNvPr>
          <p:cNvSpPr/>
          <p:nvPr/>
        </p:nvSpPr>
        <p:spPr>
          <a:xfrm>
            <a:off x="6516468" y="5768367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B82F66-63B7-305B-1B02-3D6B6D114BCF}"/>
              </a:ext>
            </a:extLst>
          </p:cNvPr>
          <p:cNvSpPr/>
          <p:nvPr/>
        </p:nvSpPr>
        <p:spPr>
          <a:xfrm>
            <a:off x="7174201" y="3299798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Cross-Platform Accessibility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54EB-E2D3-6AD2-77D4-AD50E3A38907}"/>
              </a:ext>
            </a:extLst>
          </p:cNvPr>
          <p:cNvSpPr/>
          <p:nvPr/>
        </p:nvSpPr>
        <p:spPr>
          <a:xfrm>
            <a:off x="5345400" y="3299798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Brand Safe Environment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058F16-42FC-39A6-DF3C-D43372975F07}"/>
              </a:ext>
            </a:extLst>
          </p:cNvPr>
          <p:cNvSpPr/>
          <p:nvPr/>
        </p:nvSpPr>
        <p:spPr>
          <a:xfrm>
            <a:off x="3038260" y="5768367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A8944F7-845E-0357-5825-FF13544DCE6D}"/>
              </a:ext>
            </a:extLst>
          </p:cNvPr>
          <p:cNvSpPr/>
          <p:nvPr/>
        </p:nvSpPr>
        <p:spPr>
          <a:xfrm>
            <a:off x="3516600" y="3299798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High Emotional Engagement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07D7E9-41E9-4AA5-5034-254E943A5233}"/>
              </a:ext>
            </a:extLst>
          </p:cNvPr>
          <p:cNvSpPr/>
          <p:nvPr/>
        </p:nvSpPr>
        <p:spPr>
          <a:xfrm>
            <a:off x="1687799" y="3299798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Professionally Produced, Long-Form Content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10D089-103A-D4DA-D336-3707ECCDDCE8}"/>
              </a:ext>
            </a:extLst>
          </p:cNvPr>
          <p:cNvSpPr/>
          <p:nvPr/>
        </p:nvSpPr>
        <p:spPr>
          <a:xfrm>
            <a:off x="5345402" y="5768368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gradFill>
            <a:gsLst>
              <a:gs pos="0">
                <a:srgbClr val="00BFF2"/>
              </a:gs>
              <a:gs pos="74000">
                <a:srgbClr val="7ED2F6"/>
              </a:gs>
              <a:gs pos="83000">
                <a:srgbClr val="C9ECFB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A08B8D-6670-0D3B-CC6B-B78F97016703}"/>
              </a:ext>
            </a:extLst>
          </p:cNvPr>
          <p:cNvSpPr/>
          <p:nvPr/>
        </p:nvSpPr>
        <p:spPr>
          <a:xfrm>
            <a:off x="7382746" y="5768367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9EFA18C-A8AD-365C-5AEF-5DE75228747B}"/>
              </a:ext>
            </a:extLst>
          </p:cNvPr>
          <p:cNvSpPr/>
          <p:nvPr/>
        </p:nvSpPr>
        <p:spPr>
          <a:xfrm>
            <a:off x="1687800" y="5768367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A84855F-1DE6-3401-5C20-5BF16E3720E2}"/>
              </a:ext>
            </a:extLst>
          </p:cNvPr>
          <p:cNvSpPr/>
          <p:nvPr/>
        </p:nvSpPr>
        <p:spPr>
          <a:xfrm flipV="1">
            <a:off x="7382746" y="2755663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B7E37E-C2D6-DF24-4AB6-FCDAA76B6C6A}"/>
              </a:ext>
            </a:extLst>
          </p:cNvPr>
          <p:cNvSpPr/>
          <p:nvPr/>
        </p:nvSpPr>
        <p:spPr>
          <a:xfrm flipV="1">
            <a:off x="5345401" y="2755664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gradFill>
            <a:gsLst>
              <a:gs pos="0">
                <a:srgbClr val="00BFF2"/>
              </a:gs>
              <a:gs pos="74000">
                <a:srgbClr val="7ED2F6"/>
              </a:gs>
              <a:gs pos="83000">
                <a:srgbClr val="C9ECFB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D5F30C7-E7CD-CC82-C7E4-085C2D8F3009}"/>
              </a:ext>
            </a:extLst>
          </p:cNvPr>
          <p:cNvSpPr/>
          <p:nvPr/>
        </p:nvSpPr>
        <p:spPr>
          <a:xfrm flipV="1">
            <a:off x="3028776" y="2755661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CDC440-9832-C09C-528C-47A367D42DF9}"/>
              </a:ext>
            </a:extLst>
          </p:cNvPr>
          <p:cNvSpPr/>
          <p:nvPr/>
        </p:nvSpPr>
        <p:spPr>
          <a:xfrm flipV="1">
            <a:off x="1687800" y="2755662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3882FB-744D-A25C-9544-3C3E7B6B0E41}"/>
              </a:ext>
            </a:extLst>
          </p:cNvPr>
          <p:cNvSpPr/>
          <p:nvPr/>
        </p:nvSpPr>
        <p:spPr>
          <a:xfrm>
            <a:off x="178377" y="261030"/>
            <a:ext cx="12013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brand safe environment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 a cornerstone of premium video and ad placements on these platforms drive much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higher conversion rates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88F4BE9-4456-5543-F987-694997847E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5580861-37F5-8A19-BE9E-6E36120AC76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2ADDF6-1CE8-0640-8546-8D8A292A7C9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EEB96C-DE24-9E42-8A82-A0232686D6CA}"/>
              </a:ext>
            </a:extLst>
          </p:cNvPr>
          <p:cNvSpPr txBox="1"/>
          <p:nvPr/>
        </p:nvSpPr>
        <p:spPr>
          <a:xfrm>
            <a:off x="1687800" y="228255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Premium Video = Multiscreen TV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804EDC-2AD1-7811-43B8-457443BCACD3}"/>
              </a:ext>
            </a:extLst>
          </p:cNvPr>
          <p:cNvSpPr/>
          <p:nvPr/>
        </p:nvSpPr>
        <p:spPr>
          <a:xfrm>
            <a:off x="621284" y="1384713"/>
            <a:ext cx="10949433" cy="793085"/>
          </a:xfrm>
          <a:prstGeom prst="rect">
            <a:avLst/>
          </a:prstGeom>
          <a:solidFill>
            <a:schemeClr val="bg1"/>
          </a:solidFill>
          <a:ln w="127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Professionally produced, long-form content with high emotional engagement in a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brand safe environment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regardless of platform or device and through transparent media partners </a:t>
            </a:r>
          </a:p>
        </p:txBody>
      </p:sp>
      <p:pic>
        <p:nvPicPr>
          <p:cNvPr id="35" name="Picture 34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4266C3AF-090A-B209-2432-340EB7F3FD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200" y="4386886"/>
            <a:ext cx="914400" cy="914400"/>
          </a:xfrm>
          <a:prstGeom prst="rect">
            <a:avLst/>
          </a:prstGeom>
        </p:spPr>
      </p:pic>
      <p:pic>
        <p:nvPicPr>
          <p:cNvPr id="37" name="Picture 36" descr="A computer and tablet with a screen and a phone&#10;&#10;Description automatically generated with medium confidence">
            <a:extLst>
              <a:ext uri="{FF2B5EF4-FFF2-40B4-BE49-F238E27FC236}">
                <a16:creationId xmlns:a16="http://schemas.microsoft.com/office/drawing/2014/main" id="{DCB79C06-88AB-5A21-0D98-DD2A9CADC8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400" y="4386886"/>
            <a:ext cx="914400" cy="914400"/>
          </a:xfrm>
          <a:prstGeom prst="rect">
            <a:avLst/>
          </a:prstGeom>
        </p:spPr>
      </p:pic>
      <p:pic>
        <p:nvPicPr>
          <p:cNvPr id="39" name="Picture 38" descr="A blue shield with a check mark&#10;&#10;Description automatically generated">
            <a:extLst>
              <a:ext uri="{FF2B5EF4-FFF2-40B4-BE49-F238E27FC236}">
                <a16:creationId xmlns:a16="http://schemas.microsoft.com/office/drawing/2014/main" id="{5DBBD4EF-B6EC-0E15-43C8-9A604F4EEB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599" y="4386886"/>
            <a:ext cx="914400" cy="914400"/>
          </a:xfrm>
          <a:prstGeom prst="rect">
            <a:avLst/>
          </a:prstGeom>
        </p:spPr>
      </p:pic>
      <p:pic>
        <p:nvPicPr>
          <p:cNvPr id="41" name="Picture 40" descr="A group of blue smiley faces&#10;&#10;Description automatically generated">
            <a:extLst>
              <a:ext uri="{FF2B5EF4-FFF2-40B4-BE49-F238E27FC236}">
                <a16:creationId xmlns:a16="http://schemas.microsoft.com/office/drawing/2014/main" id="{A6925B5C-7CF9-0EEE-E5C6-D922160DE8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800" y="4386886"/>
            <a:ext cx="914400" cy="914400"/>
          </a:xfrm>
          <a:prstGeom prst="rect">
            <a:avLst/>
          </a:prstGeom>
        </p:spPr>
      </p:pic>
      <p:pic>
        <p:nvPicPr>
          <p:cNvPr id="43" name="Picture 42" descr="A blue camera on a black background&#10;&#10;Description automatically generated">
            <a:extLst>
              <a:ext uri="{FF2B5EF4-FFF2-40B4-BE49-F238E27FC236}">
                <a16:creationId xmlns:a16="http://schemas.microsoft.com/office/drawing/2014/main" id="{B42F8C8D-15F8-64A8-9563-224CAE42B01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000" y="43868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0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821160C-9495-F210-64A1-FBF8DC4AFE90}"/>
              </a:ext>
            </a:extLst>
          </p:cNvPr>
          <p:cNvGrpSpPr/>
          <p:nvPr/>
        </p:nvGrpSpPr>
        <p:grpSpPr>
          <a:xfrm>
            <a:off x="1156730" y="2919206"/>
            <a:ext cx="65534" cy="314997"/>
            <a:chOff x="4437152" y="1917734"/>
            <a:chExt cx="65534" cy="31499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B0ADD1-6689-AC93-5D12-DED3185E713C}"/>
                </a:ext>
              </a:extLst>
            </p:cNvPr>
            <p:cNvSpPr/>
            <p:nvPr/>
          </p:nvSpPr>
          <p:spPr>
            <a:xfrm>
              <a:off x="4437152" y="1917734"/>
              <a:ext cx="65534" cy="67563"/>
            </a:xfrm>
            <a:prstGeom prst="ellipse">
              <a:avLst/>
            </a:prstGeom>
            <a:solidFill>
              <a:srgbClr val="1B1464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1719"/>
              <a:endParaRPr lang="en-US" sz="122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523A037-F269-328C-D06D-073827EE86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9918" y="1979496"/>
              <a:ext cx="1" cy="253235"/>
            </a:xfrm>
            <a:prstGeom prst="line">
              <a:avLst/>
            </a:prstGeom>
            <a:ln w="12700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B5E631-5F55-D0C5-F762-66652237B227}"/>
              </a:ext>
            </a:extLst>
          </p:cNvPr>
          <p:cNvGrpSpPr/>
          <p:nvPr/>
        </p:nvGrpSpPr>
        <p:grpSpPr>
          <a:xfrm>
            <a:off x="3590824" y="2919206"/>
            <a:ext cx="65534" cy="314997"/>
            <a:chOff x="4437152" y="1917734"/>
            <a:chExt cx="65534" cy="31499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2D99F2A-2220-56E0-E31A-8946EBF04BFF}"/>
                </a:ext>
              </a:extLst>
            </p:cNvPr>
            <p:cNvSpPr/>
            <p:nvPr/>
          </p:nvSpPr>
          <p:spPr>
            <a:xfrm>
              <a:off x="4437152" y="1917734"/>
              <a:ext cx="65534" cy="67563"/>
            </a:xfrm>
            <a:prstGeom prst="ellipse">
              <a:avLst/>
            </a:prstGeom>
            <a:solidFill>
              <a:srgbClr val="1B1464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1719"/>
              <a:endParaRPr lang="en-US" sz="122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59CD5C4-3801-2DD6-AFBA-0C0E03540A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9918" y="1979496"/>
              <a:ext cx="1" cy="253235"/>
            </a:xfrm>
            <a:prstGeom prst="line">
              <a:avLst/>
            </a:prstGeom>
            <a:ln w="12700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A5B8DD-1C03-96C1-3D10-936EB815BA77}"/>
              </a:ext>
            </a:extLst>
          </p:cNvPr>
          <p:cNvGrpSpPr/>
          <p:nvPr/>
        </p:nvGrpSpPr>
        <p:grpSpPr>
          <a:xfrm>
            <a:off x="6024914" y="2919206"/>
            <a:ext cx="65534" cy="314997"/>
            <a:chOff x="4437152" y="1917734"/>
            <a:chExt cx="65534" cy="31499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397794A-BA71-FA10-69E4-64AB4E51BC85}"/>
                </a:ext>
              </a:extLst>
            </p:cNvPr>
            <p:cNvSpPr/>
            <p:nvPr/>
          </p:nvSpPr>
          <p:spPr>
            <a:xfrm>
              <a:off x="4437152" y="1917734"/>
              <a:ext cx="65534" cy="67563"/>
            </a:xfrm>
            <a:prstGeom prst="ellipse">
              <a:avLst/>
            </a:prstGeom>
            <a:solidFill>
              <a:srgbClr val="1B1464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1719"/>
              <a:endParaRPr lang="en-US" sz="122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E041987-50C5-E46F-9CDA-A9AC64EEEE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9918" y="1979496"/>
              <a:ext cx="1" cy="253235"/>
            </a:xfrm>
            <a:prstGeom prst="line">
              <a:avLst/>
            </a:prstGeom>
            <a:ln w="12700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C5A647-E82E-1585-A1B6-3B4482D50B09}"/>
              </a:ext>
            </a:extLst>
          </p:cNvPr>
          <p:cNvGrpSpPr/>
          <p:nvPr/>
        </p:nvGrpSpPr>
        <p:grpSpPr>
          <a:xfrm>
            <a:off x="8459004" y="2919206"/>
            <a:ext cx="65534" cy="314997"/>
            <a:chOff x="4437152" y="1917734"/>
            <a:chExt cx="65534" cy="31499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0473E60-AC5C-FFF4-2B2A-D3D1C49F9BAF}"/>
                </a:ext>
              </a:extLst>
            </p:cNvPr>
            <p:cNvSpPr/>
            <p:nvPr/>
          </p:nvSpPr>
          <p:spPr>
            <a:xfrm>
              <a:off x="4437152" y="1917734"/>
              <a:ext cx="65534" cy="67563"/>
            </a:xfrm>
            <a:prstGeom prst="ellipse">
              <a:avLst/>
            </a:prstGeom>
            <a:solidFill>
              <a:srgbClr val="1B1464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1719"/>
              <a:endParaRPr lang="en-US" sz="122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D50C92-B659-E29A-6DB3-1C82148966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9918" y="1979496"/>
              <a:ext cx="1" cy="253235"/>
            </a:xfrm>
            <a:prstGeom prst="line">
              <a:avLst/>
            </a:prstGeom>
            <a:ln w="12700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D4A081-CA5E-ADB1-B741-0A0F6A1860FB}"/>
              </a:ext>
            </a:extLst>
          </p:cNvPr>
          <p:cNvGrpSpPr/>
          <p:nvPr/>
        </p:nvGrpSpPr>
        <p:grpSpPr>
          <a:xfrm>
            <a:off x="10893098" y="2919206"/>
            <a:ext cx="65534" cy="314997"/>
            <a:chOff x="4437152" y="1917734"/>
            <a:chExt cx="65534" cy="31499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52F2FC4-B01C-802E-1568-22ED254ADCFB}"/>
                </a:ext>
              </a:extLst>
            </p:cNvPr>
            <p:cNvSpPr/>
            <p:nvPr/>
          </p:nvSpPr>
          <p:spPr>
            <a:xfrm>
              <a:off x="4437152" y="1917734"/>
              <a:ext cx="65534" cy="67563"/>
            </a:xfrm>
            <a:prstGeom prst="ellipse">
              <a:avLst/>
            </a:prstGeom>
            <a:solidFill>
              <a:srgbClr val="1B1464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1719"/>
              <a:endParaRPr lang="en-US" sz="122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8316241-44AD-C832-6C53-53EF72446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9918" y="1979496"/>
              <a:ext cx="1" cy="253235"/>
            </a:xfrm>
            <a:prstGeom prst="line">
              <a:avLst/>
            </a:prstGeom>
            <a:ln w="12700">
              <a:solidFill>
                <a:srgbClr val="1B1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7EDED3-546D-50BA-48BF-CF9313D936B9}"/>
              </a:ext>
            </a:extLst>
          </p:cNvPr>
          <p:cNvGrpSpPr/>
          <p:nvPr/>
        </p:nvGrpSpPr>
        <p:grpSpPr>
          <a:xfrm>
            <a:off x="201103" y="2058818"/>
            <a:ext cx="11749988" cy="852020"/>
            <a:chOff x="811796" y="2879173"/>
            <a:chExt cx="6040172" cy="705383"/>
          </a:xfrm>
        </p:grpSpPr>
        <p:sp>
          <p:nvSpPr>
            <p:cNvPr id="6" name="Arrow: Left-Right 5">
              <a:extLst>
                <a:ext uri="{FF2B5EF4-FFF2-40B4-BE49-F238E27FC236}">
                  <a16:creationId xmlns:a16="http://schemas.microsoft.com/office/drawing/2014/main" id="{F2DBF34A-D49C-691E-A190-91522503F0EC}"/>
                </a:ext>
              </a:extLst>
            </p:cNvPr>
            <p:cNvSpPr/>
            <p:nvPr/>
          </p:nvSpPr>
          <p:spPr>
            <a:xfrm>
              <a:off x="811796" y="2879173"/>
              <a:ext cx="6040172" cy="705383"/>
            </a:xfrm>
            <a:prstGeom prst="leftRightArrow">
              <a:avLst/>
            </a:prstGeom>
            <a:gradFill flip="none" rotWithShape="1">
              <a:gsLst>
                <a:gs pos="2098">
                  <a:srgbClr val="ED3C8D"/>
                </a:gs>
                <a:gs pos="25187">
                  <a:srgbClr val="ED3C8D"/>
                </a:gs>
                <a:gs pos="49000">
                  <a:srgbClr val="00BFF2"/>
                </a:gs>
                <a:gs pos="79700">
                  <a:srgbClr val="00BFF2"/>
                </a:gs>
                <a:gs pos="33000">
                  <a:srgbClr val="ED3C8D"/>
                </a:gs>
                <a:gs pos="100000">
                  <a:srgbClr val="00BFF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1719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527F1CE-DFC8-7E2D-4961-BF2A2B039C21}"/>
                </a:ext>
              </a:extLst>
            </p:cNvPr>
            <p:cNvSpPr txBox="1"/>
            <p:nvPr/>
          </p:nvSpPr>
          <p:spPr>
            <a:xfrm>
              <a:off x="1179664" y="3059239"/>
              <a:ext cx="1300590" cy="280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311719"/>
              <a:r>
                <a:rPr lang="en-US" sz="1600" b="1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Low Brand Safety 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E1C8201-CA7D-DDAE-C542-D14692FF7A40}"/>
                </a:ext>
              </a:extLst>
            </p:cNvPr>
            <p:cNvSpPr txBox="1"/>
            <p:nvPr/>
          </p:nvSpPr>
          <p:spPr>
            <a:xfrm>
              <a:off x="5177387" y="3059239"/>
              <a:ext cx="1300590" cy="280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311719"/>
              <a:r>
                <a:rPr lang="en-US" sz="1600" b="1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High Brand Safety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DF3FC5-B221-8041-975F-2A854C85CBB1}"/>
              </a:ext>
            </a:extLst>
          </p:cNvPr>
          <p:cNvSpPr/>
          <p:nvPr/>
        </p:nvSpPr>
        <p:spPr>
          <a:xfrm>
            <a:off x="178377" y="416674"/>
            <a:ext cx="12013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Brand safe environments prioritize transparency, self-regulation and content control to minimize risks and protect advertiser trust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DE366-6562-D218-8728-9366D34F94A4}"/>
              </a:ext>
            </a:extLst>
          </p:cNvPr>
          <p:cNvSpPr/>
          <p:nvPr/>
        </p:nvSpPr>
        <p:spPr>
          <a:xfrm>
            <a:off x="93422" y="3213929"/>
            <a:ext cx="2192150" cy="289986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2EE4E-58DD-E649-1726-5F2EF284A8DF}"/>
              </a:ext>
            </a:extLst>
          </p:cNvPr>
          <p:cNvSpPr/>
          <p:nvPr/>
        </p:nvSpPr>
        <p:spPr>
          <a:xfrm>
            <a:off x="2527516" y="3213929"/>
            <a:ext cx="2192150" cy="289986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ACBDCE"/>
              </a:solidFill>
              <a:latin typeface="Helvetica" panose="020B04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1C0E3-3E3D-DCEF-A27E-75F0DD619418}"/>
              </a:ext>
            </a:extLst>
          </p:cNvPr>
          <p:cNvSpPr/>
          <p:nvPr/>
        </p:nvSpPr>
        <p:spPr>
          <a:xfrm>
            <a:off x="4961606" y="3213929"/>
            <a:ext cx="2192150" cy="289986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ACBDCE"/>
              </a:solidFill>
              <a:latin typeface="Helvetica" panose="020B04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1B328-1C00-020F-EE7E-21F5CC355E9C}"/>
              </a:ext>
            </a:extLst>
          </p:cNvPr>
          <p:cNvSpPr/>
          <p:nvPr/>
        </p:nvSpPr>
        <p:spPr>
          <a:xfrm>
            <a:off x="7395696" y="3213929"/>
            <a:ext cx="2192150" cy="289986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84938-7461-7457-9687-018A059FB162}"/>
              </a:ext>
            </a:extLst>
          </p:cNvPr>
          <p:cNvSpPr/>
          <p:nvPr/>
        </p:nvSpPr>
        <p:spPr>
          <a:xfrm>
            <a:off x="9829790" y="3213929"/>
            <a:ext cx="2192150" cy="289986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A3D53-B44D-2140-8A27-B518464A12C0}"/>
              </a:ext>
            </a:extLst>
          </p:cNvPr>
          <p:cNvSpPr txBox="1"/>
          <p:nvPr/>
        </p:nvSpPr>
        <p:spPr>
          <a:xfrm>
            <a:off x="93422" y="4198886"/>
            <a:ext cx="2192132" cy="19236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11719"/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</a:t>
            </a:r>
          </a:p>
          <a:p>
            <a:pPr algn="ctr" defTabSz="311719"/>
            <a:endParaRPr lang="en-US" sz="300" b="1" u="sng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311719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Ad environments </a:t>
            </a:r>
            <a:r>
              <a:rPr lang="en-US" sz="1400" b="1">
                <a:solidFill>
                  <a:srgbClr val="1B1464"/>
                </a:solidFill>
                <a:latin typeface="Helvetica" pitchFamily="2" charset="0"/>
              </a:rPr>
              <a:t>comprised mostly </a:t>
            </a:r>
            <a:br>
              <a:rPr lang="en-US" sz="1400" b="1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1400" b="1">
                <a:solidFill>
                  <a:srgbClr val="1B1464"/>
                </a:solidFill>
                <a:latin typeface="Helvetica" pitchFamily="2" charset="0"/>
              </a:rPr>
              <a:t>of UGC present a greater risk 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for brands appearing next to unsafe content without control of placement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A79A0C-57B1-D046-DFE3-C6AF7517C47F}"/>
              </a:ext>
            </a:extLst>
          </p:cNvPr>
          <p:cNvSpPr txBox="1"/>
          <p:nvPr/>
        </p:nvSpPr>
        <p:spPr>
          <a:xfrm>
            <a:off x="2527515" y="4198886"/>
            <a:ext cx="2192153" cy="1492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11719"/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Digital</a:t>
            </a:r>
          </a:p>
          <a:p>
            <a:pPr algn="ctr" defTabSz="311719"/>
            <a:endParaRPr lang="en-US" sz="300" b="1" u="sng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311719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Ad tech </a:t>
            </a:r>
            <a:r>
              <a:rPr lang="en-US" sz="1400" b="1">
                <a:solidFill>
                  <a:srgbClr val="1B1464"/>
                </a:solidFill>
                <a:latin typeface="Helvetica" pitchFamily="2" charset="0"/>
              </a:rPr>
              <a:t>walled gardens powered by opaque supply chains 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creates risk for brands appearing next to unsavory content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693552-59CA-9045-25D9-EC6C3E02380D}"/>
              </a:ext>
            </a:extLst>
          </p:cNvPr>
          <p:cNvSpPr txBox="1"/>
          <p:nvPr/>
        </p:nvSpPr>
        <p:spPr>
          <a:xfrm>
            <a:off x="4961599" y="4198886"/>
            <a:ext cx="2192165" cy="19236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11719"/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CTV</a:t>
            </a:r>
          </a:p>
          <a:p>
            <a:pPr algn="ctr" defTabSz="311719"/>
            <a:endParaRPr lang="en-US" sz="300" b="1" u="sng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311719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Direct relationships with Premium CTV publishers who </a:t>
            </a:r>
            <a:r>
              <a:rPr lang="en-US" sz="1400" b="1">
                <a:solidFill>
                  <a:srgbClr val="1B1464"/>
                </a:solidFill>
                <a:latin typeface="Helvetica" pitchFamily="2" charset="0"/>
              </a:rPr>
              <a:t>offer transparency and adhere to the TV rating system 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offer greater brand safety protection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D0D36B-0AD4-FE41-942A-E4660C417949}"/>
              </a:ext>
            </a:extLst>
          </p:cNvPr>
          <p:cNvSpPr txBox="1"/>
          <p:nvPr/>
        </p:nvSpPr>
        <p:spPr>
          <a:xfrm>
            <a:off x="7395684" y="4198886"/>
            <a:ext cx="2192175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11719"/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Linear TV</a:t>
            </a:r>
          </a:p>
          <a:p>
            <a:pPr algn="ctr" defTabSz="311719"/>
            <a:endParaRPr lang="en-US" sz="300" b="1" u="sng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311719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Fully </a:t>
            </a:r>
            <a:r>
              <a:rPr lang="en-US" sz="1400" b="1">
                <a:solidFill>
                  <a:srgbClr val="1B1464"/>
                </a:solidFill>
                <a:latin typeface="Helvetica" pitchFamily="2" charset="0"/>
              </a:rPr>
              <a:t>transparent ad environments with regulated and rated content 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greatly diminishes the risk of brand safety challenges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E01179-6A18-6EC1-91B0-3792DABA266F}"/>
              </a:ext>
            </a:extLst>
          </p:cNvPr>
          <p:cNvSpPr txBox="1"/>
          <p:nvPr/>
        </p:nvSpPr>
        <p:spPr>
          <a:xfrm>
            <a:off x="9829790" y="4198886"/>
            <a:ext cx="2192150" cy="1492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11719"/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Cinema</a:t>
            </a:r>
          </a:p>
          <a:p>
            <a:pPr algn="ctr" defTabSz="311719"/>
            <a:endParaRPr lang="en-US" sz="300" b="1" u="sng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311719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100% </a:t>
            </a:r>
            <a:r>
              <a:rPr lang="en-US" sz="1400" b="1">
                <a:solidFill>
                  <a:srgbClr val="1B1464"/>
                </a:solidFill>
                <a:latin typeface="Helvetica" pitchFamily="2" charset="0"/>
              </a:rPr>
              <a:t>brand safe, fully transparent opt-in environment with protection 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built in via the MPA rating system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D97041-4700-7FAB-F832-E6B164BEC0D9}"/>
              </a:ext>
            </a:extLst>
          </p:cNvPr>
          <p:cNvSpPr txBox="1"/>
          <p:nvPr/>
        </p:nvSpPr>
        <p:spPr>
          <a:xfrm>
            <a:off x="3048866" y="1734414"/>
            <a:ext cx="6094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1719">
              <a:spcAft>
                <a:spcPts val="545"/>
              </a:spcAft>
            </a:pPr>
            <a:r>
              <a:rPr lang="en-US" sz="1600" b="1" u="sng">
                <a:solidFill>
                  <a:srgbClr val="1B1464"/>
                </a:solidFill>
                <a:latin typeface="Helvetica"/>
                <a:cs typeface="Times New Roman"/>
              </a:rPr>
              <a:t>‘Spectrum of Risk’ to Brand Safety Issues Across Platforms</a:t>
            </a:r>
          </a:p>
        </p:txBody>
      </p:sp>
      <p:pic>
        <p:nvPicPr>
          <p:cNvPr id="182" name="Picture 181" descr="A computer screen with a megaphone and speech bubble&#10;&#10;Description automatically generated">
            <a:extLst>
              <a:ext uri="{FF2B5EF4-FFF2-40B4-BE49-F238E27FC236}">
                <a16:creationId xmlns:a16="http://schemas.microsoft.com/office/drawing/2014/main" id="{0B6493B6-6BC1-8829-EFB2-F8E0B8068A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957" y="3402739"/>
            <a:ext cx="645268" cy="645268"/>
          </a:xfrm>
          <a:prstGeom prst="rect">
            <a:avLst/>
          </a:prstGeom>
        </p:spPr>
      </p:pic>
      <p:pic>
        <p:nvPicPr>
          <p:cNvPr id="168" name="Picture 167" descr="A cellphone with a heart and speech bubbles&#10;&#10;Description automatically generated">
            <a:extLst>
              <a:ext uri="{FF2B5EF4-FFF2-40B4-BE49-F238E27FC236}">
                <a16:creationId xmlns:a16="http://schemas.microsoft.com/office/drawing/2014/main" id="{D9E54C07-3A85-97D5-8F90-CF47E91D9B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39" y="3401815"/>
            <a:ext cx="647117" cy="647117"/>
          </a:xfrm>
          <a:prstGeom prst="rect">
            <a:avLst/>
          </a:prstGeom>
        </p:spPr>
      </p:pic>
      <p:pic>
        <p:nvPicPr>
          <p:cNvPr id="145" name="Picture 144" descr="A television with a remote control&#10;&#10;Description automatically generated with low confidence">
            <a:extLst>
              <a:ext uri="{FF2B5EF4-FFF2-40B4-BE49-F238E27FC236}">
                <a16:creationId xmlns:a16="http://schemas.microsoft.com/office/drawing/2014/main" id="{91F45E50-0B7A-8FA4-0055-9728BCB607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123" y="3401815"/>
            <a:ext cx="647117" cy="647117"/>
          </a:xfrm>
          <a:prstGeom prst="rect">
            <a:avLst/>
          </a:prstGeom>
        </p:spPr>
      </p:pic>
      <p:pic>
        <p:nvPicPr>
          <p:cNvPr id="144" name="Picture 143" descr="A computer screen with a play button&#10;&#10;Description automatically generated with medium confidence">
            <a:extLst>
              <a:ext uri="{FF2B5EF4-FFF2-40B4-BE49-F238E27FC236}">
                <a16:creationId xmlns:a16="http://schemas.microsoft.com/office/drawing/2014/main" id="{EB1FEC21-B304-9F65-14AD-AE421D953A6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13" y="3401815"/>
            <a:ext cx="647117" cy="647117"/>
          </a:xfrm>
          <a:prstGeom prst="rect">
            <a:avLst/>
          </a:prstGeom>
        </p:spPr>
      </p:pic>
      <p:pic>
        <p:nvPicPr>
          <p:cNvPr id="135" name="Picture 134" descr="A building with a sign&#10;&#10;Description automatically generated">
            <a:extLst>
              <a:ext uri="{FF2B5EF4-FFF2-40B4-BE49-F238E27FC236}">
                <a16:creationId xmlns:a16="http://schemas.microsoft.com/office/drawing/2014/main" id="{9661A186-7A7D-7B17-AD09-7E7D47F022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307" y="3401815"/>
            <a:ext cx="647117" cy="6471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C76394-F730-303F-10A1-B747F5880AEC}"/>
              </a:ext>
            </a:extLst>
          </p:cNvPr>
          <p:cNvSpPr/>
          <p:nvPr/>
        </p:nvSpPr>
        <p:spPr>
          <a:xfrm>
            <a:off x="0" y="0"/>
            <a:ext cx="3656358" cy="324973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833AE-01F2-2B6B-F631-65F16BD5BBC4}"/>
              </a:ext>
            </a:extLst>
          </p:cNvPr>
          <p:cNvSpPr txBox="1"/>
          <p:nvPr/>
        </p:nvSpPr>
        <p:spPr>
          <a:xfrm>
            <a:off x="483406" y="6337169"/>
            <a:ext cx="11489000" cy="19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Brand Safety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E142D7-AA6C-AC2C-19ED-2E392371AC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2CA3D1-6846-80FD-22C5-7FE22D79EEF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F8D44-E975-2F6F-E37E-FD1CBD60698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31864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14BF5-03C6-D20B-D2BD-2D81CB32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E86EB6-5DD6-8B82-B707-F1518465FC13}"/>
              </a:ext>
            </a:extLst>
          </p:cNvPr>
          <p:cNvSpPr>
            <a:spLocks/>
          </p:cNvSpPr>
          <p:nvPr/>
        </p:nvSpPr>
        <p:spPr>
          <a:xfrm>
            <a:off x="6090108" y="1686330"/>
            <a:ext cx="6101891" cy="424203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3545DD-5FA7-57D3-01EA-F7A5B36BAF65}"/>
              </a:ext>
            </a:extLst>
          </p:cNvPr>
          <p:cNvSpPr/>
          <p:nvPr/>
        </p:nvSpPr>
        <p:spPr>
          <a:xfrm>
            <a:off x="6828183" y="3279912"/>
            <a:ext cx="4472608" cy="2323557"/>
          </a:xfrm>
          <a:prstGeom prst="round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B6F5C46-5E85-831E-1C9C-C15BC423A3CC}"/>
              </a:ext>
            </a:extLst>
          </p:cNvPr>
          <p:cNvSpPr txBox="1">
            <a:spLocks/>
          </p:cNvSpPr>
          <p:nvPr/>
        </p:nvSpPr>
        <p:spPr>
          <a:xfrm>
            <a:off x="503714" y="6303539"/>
            <a:ext cx="11481488" cy="2462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VAB analysis of MRI-Simmons Spring 2024 USA Study, A18+. Q: What is the media you trust the most? (pick one: TV, radio, podcasts, mobile internet, internet on computer, social media, magazines, newspapers).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5FD16-6A95-6078-7F15-F51D6FD1E834}"/>
              </a:ext>
            </a:extLst>
          </p:cNvPr>
          <p:cNvSpPr/>
          <p:nvPr/>
        </p:nvSpPr>
        <p:spPr>
          <a:xfrm>
            <a:off x="161987" y="428839"/>
            <a:ext cx="12008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Premium video earns credibility through its commitment to brand safety, with trust levels for multiscreen TV four times higher than social media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FA923B-FD5D-3280-780F-BE245A546B78}"/>
              </a:ext>
            </a:extLst>
          </p:cNvPr>
          <p:cNvSpPr>
            <a:spLocks/>
          </p:cNvSpPr>
          <p:nvPr/>
        </p:nvSpPr>
        <p:spPr>
          <a:xfrm>
            <a:off x="0" y="1686330"/>
            <a:ext cx="6096000" cy="424203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7B047-B19B-3BC7-8939-3861BDD2D2C1}"/>
              </a:ext>
            </a:extLst>
          </p:cNvPr>
          <p:cNvSpPr txBox="1"/>
          <p:nvPr/>
        </p:nvSpPr>
        <p:spPr>
          <a:xfrm>
            <a:off x="149861" y="2204250"/>
            <a:ext cx="59458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Trust is very important for brand marketing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It’s the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driver for purchasing behavior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for most consumers. A lot of the time, trust is going to play a different role in the relationships consumers have with brands.”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7FE7B-0DB1-B881-E16F-826FFEDD772D}"/>
              </a:ext>
            </a:extLst>
          </p:cNvPr>
          <p:cNvSpPr txBox="1"/>
          <p:nvPr/>
        </p:nvSpPr>
        <p:spPr>
          <a:xfrm>
            <a:off x="366779" y="4713373"/>
            <a:ext cx="5362443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 Matt Prince, Head of PR, Taco Bell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Taco Bell’s Matt Prince on how trust ties brands to new consumers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WARC, 9/24/24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5607B-CE6A-E0FE-1465-D54579D3B22B}"/>
              </a:ext>
            </a:extLst>
          </p:cNvPr>
          <p:cNvSpPr txBox="1"/>
          <p:nvPr/>
        </p:nvSpPr>
        <p:spPr>
          <a:xfrm>
            <a:off x="6090109" y="2435082"/>
            <a:ext cx="5945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TV is the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trusted media platform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among adults, and they are…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E26D6-D819-E088-633C-FE10787F5DA0}"/>
              </a:ext>
            </a:extLst>
          </p:cNvPr>
          <p:cNvSpPr txBox="1"/>
          <p:nvPr/>
        </p:nvSpPr>
        <p:spPr>
          <a:xfrm>
            <a:off x="6914710" y="3341641"/>
            <a:ext cx="43025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4x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over </a:t>
            </a: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4x more likely to trust TV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social media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CDEB3-EB31-866F-6B29-172E1010E378}"/>
              </a:ext>
            </a:extLst>
          </p:cNvPr>
          <p:cNvSpPr/>
          <p:nvPr/>
        </p:nvSpPr>
        <p:spPr>
          <a:xfrm>
            <a:off x="0" y="0"/>
            <a:ext cx="3656358" cy="324973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D578A-D2B1-9870-B7FD-935A484E9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89EB9B-5467-4C64-F731-41263D98038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A9B435-BB10-039C-6514-2CF55A295B3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72151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61394-A6FC-D01D-60C2-0985EA2AE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group of women sitting on a couch&#10;&#10;Description automatically generated">
            <a:extLst>
              <a:ext uri="{FF2B5EF4-FFF2-40B4-BE49-F238E27FC236}">
                <a16:creationId xmlns:a16="http://schemas.microsoft.com/office/drawing/2014/main" id="{2E76E223-DB7C-668C-81A9-9BD377FECC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706" y="1686330"/>
            <a:ext cx="6096294" cy="44003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8BF6B95-11E4-B4A3-3C56-EA72735EF603}"/>
              </a:ext>
            </a:extLst>
          </p:cNvPr>
          <p:cNvSpPr>
            <a:spLocks/>
          </p:cNvSpPr>
          <p:nvPr/>
        </p:nvSpPr>
        <p:spPr>
          <a:xfrm>
            <a:off x="6095706" y="1686329"/>
            <a:ext cx="6096294" cy="4400377"/>
          </a:xfrm>
          <a:prstGeom prst="rect">
            <a:avLst/>
          </a:prstGeom>
          <a:solidFill>
            <a:srgbClr val="1B1464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912FE-2AE2-B8EC-663D-7E21AABC0666}"/>
              </a:ext>
            </a:extLst>
          </p:cNvPr>
          <p:cNvSpPr/>
          <p:nvPr/>
        </p:nvSpPr>
        <p:spPr>
          <a:xfrm>
            <a:off x="173620" y="420763"/>
            <a:ext cx="120183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equate premium video with exceptional, high-quality content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brand safe environments, which are the hallmarks of multiscreen TV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B58067-6E2A-47D3-ED47-45C90525FA76}"/>
              </a:ext>
            </a:extLst>
          </p:cNvPr>
          <p:cNvSpPr txBox="1"/>
          <p:nvPr/>
        </p:nvSpPr>
        <p:spPr>
          <a:xfrm>
            <a:off x="421060" y="6316426"/>
            <a:ext cx="1148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Comcast Advertising,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What is Premium Video: Redefining what it Means to be Premium in Advertising,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November 2023. Based on respondents who answered ‘important’ or ‘very important’.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1B3432-A671-A26A-3383-295E60095A8B}"/>
              </a:ext>
            </a:extLst>
          </p:cNvPr>
          <p:cNvSpPr>
            <a:spLocks/>
          </p:cNvSpPr>
          <p:nvPr/>
        </p:nvSpPr>
        <p:spPr>
          <a:xfrm>
            <a:off x="0" y="1686330"/>
            <a:ext cx="6096294" cy="4400377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106E7BC-A322-F28F-6404-A37982125762}"/>
              </a:ext>
            </a:extLst>
          </p:cNvPr>
          <p:cNvSpPr/>
          <p:nvPr/>
        </p:nvSpPr>
        <p:spPr>
          <a:xfrm>
            <a:off x="187821" y="2326958"/>
            <a:ext cx="5720653" cy="3119120"/>
          </a:xfrm>
          <a:prstGeom prst="round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D14068-C2A0-B569-DFA2-01006D6A21EC}"/>
              </a:ext>
            </a:extLst>
          </p:cNvPr>
          <p:cNvSpPr/>
          <p:nvPr/>
        </p:nvSpPr>
        <p:spPr>
          <a:xfrm>
            <a:off x="529018" y="2563079"/>
            <a:ext cx="5038259" cy="2646878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91%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buyers feel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brand safety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 important</a:t>
            </a:r>
            <a:r>
              <a:rPr kumimoji="0" lang="en-US" sz="2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when buying premium video inventory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C6865-FB49-25AB-0A49-E0414D13E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4E4CE4-5877-2122-1D83-1751E819608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9A4C25-F334-B3C1-1201-A55BDD33E42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CA7581-97BB-322F-9014-E87A730DE6E8}"/>
              </a:ext>
            </a:extLst>
          </p:cNvPr>
          <p:cNvSpPr/>
          <p:nvPr/>
        </p:nvSpPr>
        <p:spPr>
          <a:xfrm>
            <a:off x="-1" y="0"/>
            <a:ext cx="3638145" cy="326130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It Matters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 Environment</a:t>
            </a:r>
          </a:p>
        </p:txBody>
      </p:sp>
    </p:spTree>
    <p:extLst>
      <p:ext uri="{BB962C8B-B14F-4D97-AF65-F5344CB8AC3E}">
        <p14:creationId xmlns:p14="http://schemas.microsoft.com/office/powerpoint/2010/main" val="410677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250FD77-13F3-94B3-C4C1-5226F84D29A9}"/>
              </a:ext>
            </a:extLst>
          </p:cNvPr>
          <p:cNvSpPr/>
          <p:nvPr/>
        </p:nvSpPr>
        <p:spPr>
          <a:xfrm>
            <a:off x="183330" y="392038"/>
            <a:ext cx="11962950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Many consumers will stop buying a brand if its ads appear near objectionable content, favoring platforms they feel are more trustworthy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09BD1-1598-4625-7CE1-4668D2AD8707}"/>
              </a:ext>
            </a:extLst>
          </p:cNvPr>
          <p:cNvSpPr txBox="1"/>
          <p:nvPr/>
        </p:nvSpPr>
        <p:spPr>
          <a:xfrm>
            <a:off x="421060" y="6199692"/>
            <a:ext cx="1148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DoubleVerify &amp; Harris Poll,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 Reject Brands That Advertise on ‘Fake News’ and Objectionable Content Online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June 2019. *Integral Ad Science,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Advertising in the Age of Misinformation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2022. Based on survey of 1,189 U.S. adults in July 2022. Reflects respondents who answered ‘agree’ or ‘strongly agree’.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Brand Safety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9DE154-54AF-57CA-D463-69827C006C9D}"/>
              </a:ext>
            </a:extLst>
          </p:cNvPr>
          <p:cNvSpPr>
            <a:spLocks/>
          </p:cNvSpPr>
          <p:nvPr/>
        </p:nvSpPr>
        <p:spPr>
          <a:xfrm>
            <a:off x="341154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60FD2-B1FA-47C1-C60A-E93E80F0F0EC}"/>
              </a:ext>
            </a:extLst>
          </p:cNvPr>
          <p:cNvSpPr txBox="1"/>
          <p:nvPr/>
        </p:nvSpPr>
        <p:spPr>
          <a:xfrm>
            <a:off x="406900" y="3911750"/>
            <a:ext cx="340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consumers feel that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brands bear responsibility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ensuring their ads run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beside content that is safe</a:t>
            </a: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82946-CA6A-7F25-ECE6-2D6859BB46DF}"/>
              </a:ext>
            </a:extLst>
          </p:cNvPr>
          <p:cNvSpPr txBox="1"/>
          <p:nvPr/>
        </p:nvSpPr>
        <p:spPr>
          <a:xfrm>
            <a:off x="1115685" y="2643679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BBE74-12F9-89CB-015E-27A3342802F7}"/>
              </a:ext>
            </a:extLst>
          </p:cNvPr>
          <p:cNvSpPr txBox="1"/>
          <p:nvPr/>
        </p:nvSpPr>
        <p:spPr>
          <a:xfrm>
            <a:off x="1115685" y="2409871"/>
            <a:ext cx="179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nearly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8B2C65-DC87-F0B8-7700-FD78FDECDEFD}"/>
              </a:ext>
            </a:extLst>
          </p:cNvPr>
          <p:cNvSpPr>
            <a:spLocks/>
          </p:cNvSpPr>
          <p:nvPr/>
        </p:nvSpPr>
        <p:spPr>
          <a:xfrm>
            <a:off x="8319257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58A14-EBE7-E946-E884-C668C974DF92}"/>
              </a:ext>
            </a:extLst>
          </p:cNvPr>
          <p:cNvSpPr txBox="1"/>
          <p:nvPr/>
        </p:nvSpPr>
        <p:spPr>
          <a:xfrm>
            <a:off x="8319257" y="3911750"/>
            <a:ext cx="3531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consumers would be</a:t>
            </a:r>
            <a:b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likely to </a:t>
            </a:r>
            <a:r>
              <a:rPr lang="en-US" sz="1800" b="1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stop using the</a:t>
            </a:r>
            <a:br>
              <a:rPr lang="en-US" sz="1800" b="1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b="1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brand</a:t>
            </a:r>
            <a:r>
              <a:rPr lang="en-US" sz="1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they viewed the brand’s digital advertising beside </a:t>
            </a:r>
            <a:b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false, objectionable</a:t>
            </a:r>
            <a:b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 inflammatory content</a:t>
            </a:r>
            <a:endParaRPr lang="en-US" sz="1800" baseline="300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ECB0F3-FF5F-2876-3F71-787969B6D12F}"/>
              </a:ext>
            </a:extLst>
          </p:cNvPr>
          <p:cNvSpPr>
            <a:spLocks/>
          </p:cNvSpPr>
          <p:nvPr/>
        </p:nvSpPr>
        <p:spPr>
          <a:xfrm>
            <a:off x="4330206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2DCAC-5AB3-22E2-2482-57E726C13301}"/>
              </a:ext>
            </a:extLst>
          </p:cNvPr>
          <p:cNvSpPr txBox="1"/>
          <p:nvPr/>
        </p:nvSpPr>
        <p:spPr>
          <a:xfrm>
            <a:off x="5080338" y="252677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E154A-1426-F027-21C0-491F81B37AB0}"/>
              </a:ext>
            </a:extLst>
          </p:cNvPr>
          <p:cNvSpPr txBox="1"/>
          <p:nvPr/>
        </p:nvSpPr>
        <p:spPr>
          <a:xfrm>
            <a:off x="4452517" y="3911750"/>
            <a:ext cx="328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consumers agree that they would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feel unfavorably towards brands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that have been associated with misinformation*</a:t>
            </a: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AFD90-A746-6F5A-CF91-B1466E406D7C}"/>
              </a:ext>
            </a:extLst>
          </p:cNvPr>
          <p:cNvSpPr txBox="1"/>
          <p:nvPr/>
        </p:nvSpPr>
        <p:spPr>
          <a:xfrm>
            <a:off x="9069388" y="2409871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4EBEA4"/>
                </a:solidFill>
                <a:latin typeface="Helvetica" pitchFamily="2" charset="0"/>
              </a:rPr>
              <a:t>67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58053-A65B-23AC-064D-F14BDD0E0790}"/>
              </a:ext>
            </a:extLst>
          </p:cNvPr>
          <p:cNvSpPr/>
          <p:nvPr/>
        </p:nvSpPr>
        <p:spPr>
          <a:xfrm>
            <a:off x="-1" y="0"/>
            <a:ext cx="3638145" cy="336950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It Matters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 Environment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10AE0-A07A-C8EA-ADAD-1C0701BBB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357CC6-C4A9-F07F-E93C-C1F923B1F11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28EC2-A5F8-307E-F448-CF62D943052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4533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55DA8A-EDB9-9308-6166-ADCED681C6D2}"/>
              </a:ext>
            </a:extLst>
          </p:cNvPr>
          <p:cNvSpPr/>
          <p:nvPr/>
        </p:nvSpPr>
        <p:spPr>
          <a:xfrm>
            <a:off x="5319876" y="1680159"/>
            <a:ext cx="6872124" cy="5177841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D792CB09-2226-073B-8412-6D2441FD3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2256"/>
            <a:ext cx="5319876" cy="51757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EEA003-F033-7564-E2C2-CDFDFD5B928C}"/>
              </a:ext>
            </a:extLst>
          </p:cNvPr>
          <p:cNvSpPr txBox="1"/>
          <p:nvPr/>
        </p:nvSpPr>
        <p:spPr>
          <a:xfrm>
            <a:off x="5319876" y="6198636"/>
            <a:ext cx="648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Integral Ad Science,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Does Media Quality Drive Attention and Outcomes?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March 2022.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Brand Safety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ADCAFF-BA41-B29D-C2B8-4AF7013C158D}"/>
              </a:ext>
            </a:extLst>
          </p:cNvPr>
          <p:cNvSpPr/>
          <p:nvPr/>
        </p:nvSpPr>
        <p:spPr>
          <a:xfrm>
            <a:off x="6180429" y="2592554"/>
            <a:ext cx="5151018" cy="27546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4B7D7-4A8E-4D74-3CEB-2337782AB139}"/>
              </a:ext>
            </a:extLst>
          </p:cNvPr>
          <p:cNvSpPr txBox="1"/>
          <p:nvPr/>
        </p:nvSpPr>
        <p:spPr>
          <a:xfrm>
            <a:off x="6602386" y="4114941"/>
            <a:ext cx="430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lift in conversions for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 impressions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non brand safe impressions</a:t>
            </a: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18CC2-EACB-C03D-2C87-57896F0E3F95}"/>
              </a:ext>
            </a:extLst>
          </p:cNvPr>
          <p:cNvSpPr txBox="1"/>
          <p:nvPr/>
        </p:nvSpPr>
        <p:spPr>
          <a:xfrm>
            <a:off x="7214491" y="2924777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+233%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AD63AF-5A89-4D9F-B1DF-2BF385102B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64E9208-5088-5745-7CF9-A01349D994A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A6E033-F17C-D4FD-51BB-64C229125B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EB8598-5FE4-3683-D579-00C910EAB9B7}"/>
              </a:ext>
            </a:extLst>
          </p:cNvPr>
          <p:cNvSpPr/>
          <p:nvPr/>
        </p:nvSpPr>
        <p:spPr>
          <a:xfrm>
            <a:off x="-1" y="0"/>
            <a:ext cx="3638145" cy="336950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It Matters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 Environment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618C7-E08B-E1E2-FE8F-8677B6C10B8D}"/>
              </a:ext>
            </a:extLst>
          </p:cNvPr>
          <p:cNvSpPr/>
          <p:nvPr/>
        </p:nvSpPr>
        <p:spPr>
          <a:xfrm>
            <a:off x="183330" y="392038"/>
            <a:ext cx="11962950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‘Brand safe’ ad placements </a:t>
            </a: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deliver much higher conversion rates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for advertisers underscoring the value of quality and trusted environments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6562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27E65-F212-E22E-6B3D-3662C41A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CFA024-9090-8F8B-49F0-4C771F3B7912}"/>
              </a:ext>
            </a:extLst>
          </p:cNvPr>
          <p:cNvSpPr/>
          <p:nvPr/>
        </p:nvSpPr>
        <p:spPr>
          <a:xfrm flipV="1">
            <a:off x="6516469" y="2688744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C7D45E-79FD-317C-675E-F5354E84E6C0}"/>
              </a:ext>
            </a:extLst>
          </p:cNvPr>
          <p:cNvSpPr/>
          <p:nvPr/>
        </p:nvSpPr>
        <p:spPr>
          <a:xfrm>
            <a:off x="9003002" y="3232878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Transparent </a:t>
            </a:r>
            <a:b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</a:br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Ad Placements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EC6D3B-7A4E-268D-7D0E-0B60FA971B98}"/>
              </a:ext>
            </a:extLst>
          </p:cNvPr>
          <p:cNvSpPr/>
          <p:nvPr/>
        </p:nvSpPr>
        <p:spPr>
          <a:xfrm>
            <a:off x="6516469" y="5701448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61AA64-2546-F619-CE54-0CFB178595A2}"/>
              </a:ext>
            </a:extLst>
          </p:cNvPr>
          <p:cNvSpPr/>
          <p:nvPr/>
        </p:nvSpPr>
        <p:spPr>
          <a:xfrm>
            <a:off x="7174202" y="3232879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Cross-Platform Accessibility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4ACCB-381B-9045-31C9-8FAB43427F01}"/>
              </a:ext>
            </a:extLst>
          </p:cNvPr>
          <p:cNvSpPr/>
          <p:nvPr/>
        </p:nvSpPr>
        <p:spPr>
          <a:xfrm>
            <a:off x="5345401" y="3232879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Brand Safe Environment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509583-09D6-4836-D6BC-4A34A69930AB}"/>
              </a:ext>
            </a:extLst>
          </p:cNvPr>
          <p:cNvSpPr/>
          <p:nvPr/>
        </p:nvSpPr>
        <p:spPr>
          <a:xfrm>
            <a:off x="3038261" y="5701448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EA3AD7-1712-563B-923A-E204859333D9}"/>
              </a:ext>
            </a:extLst>
          </p:cNvPr>
          <p:cNvSpPr/>
          <p:nvPr/>
        </p:nvSpPr>
        <p:spPr>
          <a:xfrm>
            <a:off x="3516601" y="3232879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High Emotional Engagement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76ACA4-CE68-9965-70A2-40E3FCDE9EEB}"/>
              </a:ext>
            </a:extLst>
          </p:cNvPr>
          <p:cNvSpPr/>
          <p:nvPr/>
        </p:nvSpPr>
        <p:spPr>
          <a:xfrm>
            <a:off x="1687800" y="3232879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Professionally Produced, Long-Form Content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0CC2C9-5D65-E08E-C895-3982C4E001A2}"/>
              </a:ext>
            </a:extLst>
          </p:cNvPr>
          <p:cNvSpPr/>
          <p:nvPr/>
        </p:nvSpPr>
        <p:spPr>
          <a:xfrm>
            <a:off x="5345403" y="5701449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gradFill>
            <a:gsLst>
              <a:gs pos="0">
                <a:srgbClr val="00BFF2"/>
              </a:gs>
              <a:gs pos="74000">
                <a:srgbClr val="7ED2F6"/>
              </a:gs>
              <a:gs pos="83000">
                <a:srgbClr val="C9ECFB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A21316-D054-A4E8-EDE1-F3CEA0549FDC}"/>
              </a:ext>
            </a:extLst>
          </p:cNvPr>
          <p:cNvSpPr/>
          <p:nvPr/>
        </p:nvSpPr>
        <p:spPr>
          <a:xfrm>
            <a:off x="7382747" y="5701448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5F12B5-4F87-075E-520A-6AB62865199D}"/>
              </a:ext>
            </a:extLst>
          </p:cNvPr>
          <p:cNvSpPr/>
          <p:nvPr/>
        </p:nvSpPr>
        <p:spPr>
          <a:xfrm>
            <a:off x="1687801" y="5701448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E7D067-0A62-593C-4FA1-095ADB92EFE9}"/>
              </a:ext>
            </a:extLst>
          </p:cNvPr>
          <p:cNvSpPr/>
          <p:nvPr/>
        </p:nvSpPr>
        <p:spPr>
          <a:xfrm flipV="1">
            <a:off x="7382747" y="2688744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5F6202-676D-9AA1-2D07-1B1D1458B469}"/>
              </a:ext>
            </a:extLst>
          </p:cNvPr>
          <p:cNvSpPr/>
          <p:nvPr/>
        </p:nvSpPr>
        <p:spPr>
          <a:xfrm flipV="1">
            <a:off x="5345402" y="2688745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gradFill>
            <a:gsLst>
              <a:gs pos="0">
                <a:srgbClr val="00BFF2"/>
              </a:gs>
              <a:gs pos="74000">
                <a:srgbClr val="7ED2F6"/>
              </a:gs>
              <a:gs pos="83000">
                <a:srgbClr val="C9ECFB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18F754E-B0F8-7423-19A7-0AF12048F7B3}"/>
              </a:ext>
            </a:extLst>
          </p:cNvPr>
          <p:cNvSpPr/>
          <p:nvPr/>
        </p:nvSpPr>
        <p:spPr>
          <a:xfrm flipV="1">
            <a:off x="3028777" y="2688742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DA39425-79C8-CFD3-7F6A-DAA1C17C5C01}"/>
              </a:ext>
            </a:extLst>
          </p:cNvPr>
          <p:cNvSpPr/>
          <p:nvPr/>
        </p:nvSpPr>
        <p:spPr>
          <a:xfrm flipV="1">
            <a:off x="1687801" y="2688743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36FC2-440D-89C2-8DCE-4C50828D85B1}"/>
              </a:ext>
            </a:extLst>
          </p:cNvPr>
          <p:cNvSpPr/>
          <p:nvPr/>
        </p:nvSpPr>
        <p:spPr>
          <a:xfrm>
            <a:off x="178377" y="251302"/>
            <a:ext cx="12013623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Power of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Video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= The </a:t>
            </a: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Marketer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Benefits of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Multiscreen TV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8907B44-C8E7-A2D5-F559-2942C2C3E7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D44BB66-3CDB-EFAE-8510-62479ED7282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A3C2B9-5383-BB34-3079-D6D5C670AD5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7DAA3-50D1-5378-2EC0-D200108D144D}"/>
              </a:ext>
            </a:extLst>
          </p:cNvPr>
          <p:cNvSpPr txBox="1"/>
          <p:nvPr/>
        </p:nvSpPr>
        <p:spPr>
          <a:xfrm>
            <a:off x="1687801" y="2205906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Premium Video = Multiscreen TV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35F716-4717-31DA-A64A-55287B234D13}"/>
              </a:ext>
            </a:extLst>
          </p:cNvPr>
          <p:cNvSpPr/>
          <p:nvPr/>
        </p:nvSpPr>
        <p:spPr>
          <a:xfrm>
            <a:off x="621284" y="1170699"/>
            <a:ext cx="10949433" cy="793085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Professionally produced, long-form content with high emotional engagement in a brand safe environment regardless of platform or device and through transparent media partners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80731-C399-10F5-2818-8F4DE2713BC9}"/>
              </a:ext>
            </a:extLst>
          </p:cNvPr>
          <p:cNvSpPr txBox="1"/>
          <p:nvPr/>
        </p:nvSpPr>
        <p:spPr>
          <a:xfrm>
            <a:off x="1760708" y="4147175"/>
            <a:ext cx="1687542" cy="1508105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Positive halo effect for brands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Fosters greater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recall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Boosts credibility, perception and brand salience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B67B6-CA8E-586F-A5FE-83B918E3073E}"/>
              </a:ext>
            </a:extLst>
          </p:cNvPr>
          <p:cNvSpPr txBox="1"/>
          <p:nvPr/>
        </p:nvSpPr>
        <p:spPr>
          <a:xfrm>
            <a:off x="3614772" y="4147175"/>
            <a:ext cx="1663430" cy="1569660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Increases brand favorability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Increases purchase intent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Inspires customer action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86A71-E895-CD77-B62E-129846A88A39}"/>
              </a:ext>
            </a:extLst>
          </p:cNvPr>
          <p:cNvSpPr txBox="1"/>
          <p:nvPr/>
        </p:nvSpPr>
        <p:spPr>
          <a:xfrm>
            <a:off x="5442421" y="4147175"/>
            <a:ext cx="1663430" cy="156966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Builds consumer trust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Does not risk brand equity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Drives higher conversion rates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DFAD1-2508-4BC3-83C7-FBB2CD5CAACD}"/>
              </a:ext>
            </a:extLst>
          </p:cNvPr>
          <p:cNvSpPr txBox="1"/>
          <p:nvPr/>
        </p:nvSpPr>
        <p:spPr>
          <a:xfrm>
            <a:off x="7247160" y="4147175"/>
            <a:ext cx="1663430" cy="1554272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Creates higher consumer attention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Drives greater purchase intent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44A25-7571-3441-684B-0D13806FCF95}"/>
              </a:ext>
            </a:extLst>
          </p:cNvPr>
          <p:cNvSpPr txBox="1"/>
          <p:nvPr/>
        </p:nvSpPr>
        <p:spPr>
          <a:xfrm>
            <a:off x="9105195" y="4138680"/>
            <a:ext cx="1663430" cy="1508105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Protects and preserves brand value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Transparency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trust have a positive effect on brand profitability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9194C-3949-6A2A-1961-256EB0BCB2AD}"/>
              </a:ext>
            </a:extLst>
          </p:cNvPr>
          <p:cNvSpPr/>
          <p:nvPr/>
        </p:nvSpPr>
        <p:spPr>
          <a:xfrm>
            <a:off x="87549" y="4147172"/>
            <a:ext cx="153190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Power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Premium Video:</a:t>
            </a:r>
          </a:p>
        </p:txBody>
      </p:sp>
    </p:spTree>
    <p:extLst>
      <p:ext uri="{BB962C8B-B14F-4D97-AF65-F5344CB8AC3E}">
        <p14:creationId xmlns:p14="http://schemas.microsoft.com/office/powerpoint/2010/main" val="403633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  <SharedWithUsers xmlns="c00419b3-ff22-4e92-8e74-ef4894f6b0e1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Kaileen Cain</DisplayName>
        <AccountId>143</AccountId>
        <AccountType/>
      </UserInfo>
      <UserInfo>
        <DisplayName>Danielle Delauro</DisplayName>
        <AccountId>38</AccountId>
        <AccountType/>
      </UserInfo>
      <UserInfo>
        <DisplayName>Dylan Breger</DisplayName>
        <AccountId>93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1b6bad8ee00979ee75035b9d49096302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6d8aaf71b48a0350d7b0b1395f20f085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00419b3-ff22-4e92-8e74-ef4894f6b0e1"/>
    <ds:schemaRef ds:uri="c3801c2d-3f2f-44a1-8478-554d1c91a4f5"/>
  </ds:schemaRefs>
</ds:datastoreItem>
</file>

<file path=customXml/itemProps3.xml><?xml version="1.0" encoding="utf-8"?>
<ds:datastoreItem xmlns:ds="http://schemas.openxmlformats.org/officeDocument/2006/customXml" ds:itemID="{42A3145A-6F8B-41C5-8BEA-928DB6F3A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01c2d-3f2f-44a1-8478-554d1c91a4f5"/>
    <ds:schemaRef ds:uri="c00419b3-ff22-4e92-8e74-ef4894f6b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1777</Words>
  <Application>Microsoft Office PowerPoint</Application>
  <PresentationFormat>Widescreen</PresentationFormat>
  <Paragraphs>185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4_Office Theme</vt:lpstr>
      <vt:lpstr>5_Office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Leah Montner Dixon</cp:lastModifiedBy>
  <cp:revision>1</cp:revision>
  <cp:lastPrinted>2024-12-18T19:37:54Z</cp:lastPrinted>
  <dcterms:created xsi:type="dcterms:W3CDTF">2022-11-04T21:07:35Z</dcterms:created>
  <dcterms:modified xsi:type="dcterms:W3CDTF">2025-05-13T15:52:32Z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