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7" r:id="rId5"/>
    <p:sldMasterId id="2147483752" r:id="rId6"/>
    <p:sldMasterId id="2147483765" r:id="rId7"/>
  </p:sldMasterIdLst>
  <p:notesMasterIdLst>
    <p:notesMasterId r:id="rId22"/>
  </p:notesMasterIdLst>
  <p:sldIdLst>
    <p:sldId id="2146846562" r:id="rId8"/>
    <p:sldId id="2147376625" r:id="rId9"/>
    <p:sldId id="2147376611" r:id="rId10"/>
    <p:sldId id="2146846608" r:id="rId11"/>
    <p:sldId id="2146846124" r:id="rId12"/>
    <p:sldId id="2146846575" r:id="rId13"/>
    <p:sldId id="2146846690" r:id="rId14"/>
    <p:sldId id="2146846650" r:id="rId15"/>
    <p:sldId id="2147376582" r:id="rId16"/>
    <p:sldId id="2147376620" r:id="rId17"/>
    <p:sldId id="2147376575" r:id="rId18"/>
    <p:sldId id="2147376627" r:id="rId19"/>
    <p:sldId id="2147376626" r:id="rId20"/>
    <p:sldId id="2146846416" r:id="rId2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44001F-98D2-AF68-925B-F4D39E797894}" name="Jason Wiese" initials="J" userId="S::jasonw@thevab.com::4bff8d5b-7de6-4655-b397-69b0afc81113" providerId="AD"/>
  <p188:author id="{41E8424B-45FD-3ECB-0948-723F916FFB79}" name="Danielle Delauro" initials="DD" userId="S::danielled@thevab.com::79c3a64d-209a-45df-902b-7cba6cccfd68" providerId="AD"/>
  <p188:author id="{A5C48789-DAFD-4389-7A87-B92CBB8A351A}" name="Reed Kiely" initials="RK" userId="S::reedk@thevab.com::768be38e-2fb5-40ce-925d-bd8e9d9e3c31" providerId="AD"/>
  <p188:author id="{F0141AB7-7F25-3C16-C77D-5FEA2DA4B116}" name="Karolina Guillen" initials="KG" userId="S::karolinaG@thevab.com::c1c08796-a0be-47c6-af52-5d31fd96ec50" providerId="AD"/>
  <p188:author id="{354469C2-12DD-47ED-A3FF-6CD90C8AF6AE}" name="Kailyn Hartmann" initials="" userId="S::Kailynh@thevab.com::8b42c5e5-9ec8-46fd-a4ed-f96c0879c9aa" providerId="AD"/>
  <p188:author id="{40CDBCD8-5C78-F3A3-F41F-DA4694EE60DF}" name="Kaileen Cain" initials="KC" userId="S::KaileenC@thevab.com::21167d2d-fdf2-4320-ae3a-272888c89590" providerId="AD"/>
  <p188:author id="{21855EDF-F9CE-3B66-C6A5-06158391F461}" name="Leah Montner Dixon" initials="LMD" userId="S::leahm@thevab.com::d5b2ae9e-9213-4442-b7df-4db8cbe51e5d" providerId="AD"/>
  <p188:author id="{FCE3F7EB-DC72-F237-D662-44918D558BC7}" name="Benjamin Vandegrift" initials="BV" userId="S::benjaminv@thevab.com::2e5c2a8a-c606-4888-a2a6-2a14dfaa97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FF2"/>
    <a:srgbClr val="FFE600"/>
    <a:srgbClr val="1B1464"/>
    <a:srgbClr val="FF6E30"/>
    <a:srgbClr val="ACBDCE"/>
    <a:srgbClr val="E2E8F1"/>
    <a:srgbClr val="ED3C8D"/>
    <a:srgbClr val="4EBEA4"/>
    <a:srgbClr val="E2E8F0"/>
    <a:srgbClr val="B3E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265BA-6F2E-48A3-BD39-0947F856444F}" v="10" dt="2025-05-13T15:49:35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leen Cain" userId="21167d2d-fdf2-4320-ae3a-272888c89590" providerId="ADAL" clId="{351F8007-DCA9-4362-9C30-12F3930A8982}"/>
    <pc:docChg chg="modSld">
      <pc:chgData name="Kaileen Cain" userId="21167d2d-fdf2-4320-ae3a-272888c89590" providerId="ADAL" clId="{351F8007-DCA9-4362-9C30-12F3930A8982}" dt="2025-04-04T16:25:59.188" v="20" actId="552"/>
      <pc:docMkLst>
        <pc:docMk/>
      </pc:docMkLst>
      <pc:sldChg chg="modSp mod">
        <pc:chgData name="Kaileen Cain" userId="21167d2d-fdf2-4320-ae3a-272888c89590" providerId="ADAL" clId="{351F8007-DCA9-4362-9C30-12F3930A8982}" dt="2025-04-04T16:21:37.119" v="6" actId="732"/>
        <pc:sldMkLst>
          <pc:docMk/>
          <pc:sldMk cId="4074803006" sldId="2146846562"/>
        </pc:sldMkLst>
        <pc:picChg chg="mod modCrop">
          <ac:chgData name="Kaileen Cain" userId="21167d2d-fdf2-4320-ae3a-272888c89590" providerId="ADAL" clId="{351F8007-DCA9-4362-9C30-12F3930A8982}" dt="2025-04-04T16:21:37.119" v="6" actId="732"/>
          <ac:picMkLst>
            <pc:docMk/>
            <pc:sldMk cId="4074803006" sldId="2146846562"/>
            <ac:picMk id="28" creationId="{31C4520A-36E9-BDCD-C2DB-FC38A3199E4A}"/>
          </ac:picMkLst>
        </pc:picChg>
      </pc:sldChg>
      <pc:sldChg chg="modSp mod">
        <pc:chgData name="Kaileen Cain" userId="21167d2d-fdf2-4320-ae3a-272888c89590" providerId="ADAL" clId="{351F8007-DCA9-4362-9C30-12F3930A8982}" dt="2025-04-04T16:25:59.188" v="20" actId="552"/>
        <pc:sldMkLst>
          <pc:docMk/>
          <pc:sldMk cId="5897358" sldId="2147376625"/>
        </pc:sldMkLst>
        <pc:picChg chg="mod modCrop">
          <ac:chgData name="Kaileen Cain" userId="21167d2d-fdf2-4320-ae3a-272888c89590" providerId="ADAL" clId="{351F8007-DCA9-4362-9C30-12F3930A8982}" dt="2025-04-04T16:25:59.188" v="20" actId="552"/>
          <ac:picMkLst>
            <pc:docMk/>
            <pc:sldMk cId="5897358" sldId="2147376625"/>
            <ac:picMk id="7" creationId="{A2822692-987F-87DD-EDBF-2C776254A4E1}"/>
          </ac:picMkLst>
        </pc:picChg>
      </pc:sldChg>
    </pc:docChg>
  </pc:docChgLst>
  <pc:docChgLst>
    <pc:chgData name="Jason Wiese" userId="4bff8d5b-7de6-4655-b397-69b0afc81113" providerId="ADAL" clId="{A8AAAAF7-EAEC-4206-BF31-35DF73ED6FD3}"/>
    <pc:docChg chg="undo redo custSel addSld delSld modSld">
      <pc:chgData name="Jason Wiese" userId="4bff8d5b-7de6-4655-b397-69b0afc81113" providerId="ADAL" clId="{A8AAAAF7-EAEC-4206-BF31-35DF73ED6FD3}" dt="2025-04-05T06:33:58.607" v="673" actId="20577"/>
      <pc:docMkLst>
        <pc:docMk/>
      </pc:docMkLst>
      <pc:sldChg chg="del">
        <pc:chgData name="Jason Wiese" userId="4bff8d5b-7de6-4655-b397-69b0afc81113" providerId="ADAL" clId="{A8AAAAF7-EAEC-4206-BF31-35DF73ED6FD3}" dt="2025-04-04T01:12:40.052" v="1" actId="47"/>
        <pc:sldMkLst>
          <pc:docMk/>
          <pc:sldMk cId="2505657519" sldId="256"/>
        </pc:sldMkLst>
      </pc:sldChg>
      <pc:sldChg chg="delSp modSp del mod">
        <pc:chgData name="Jason Wiese" userId="4bff8d5b-7de6-4655-b397-69b0afc81113" providerId="ADAL" clId="{A8AAAAF7-EAEC-4206-BF31-35DF73ED6FD3}" dt="2025-04-05T06:32:05.802" v="561" actId="47"/>
        <pc:sldMkLst>
          <pc:docMk/>
          <pc:sldMk cId="3110856516" sldId="2144328304"/>
        </pc:sldMkLst>
      </pc:sldChg>
      <pc:sldChg chg="del">
        <pc:chgData name="Jason Wiese" userId="4bff8d5b-7de6-4655-b397-69b0afc81113" providerId="ADAL" clId="{A8AAAAF7-EAEC-4206-BF31-35DF73ED6FD3}" dt="2025-04-04T05:13:33.645" v="377" actId="47"/>
        <pc:sldMkLst>
          <pc:docMk/>
          <pc:sldMk cId="36482014" sldId="2146846037"/>
        </pc:sldMkLst>
      </pc:sldChg>
      <pc:sldChg chg="addSp delSp modSp mod">
        <pc:chgData name="Jason Wiese" userId="4bff8d5b-7de6-4655-b397-69b0afc81113" providerId="ADAL" clId="{A8AAAAF7-EAEC-4206-BF31-35DF73ED6FD3}" dt="2025-04-04T21:07:03.764" v="559" actId="20577"/>
        <pc:sldMkLst>
          <pc:docMk/>
          <pc:sldMk cId="4074803006" sldId="2146846562"/>
        </pc:sldMkLst>
        <pc:spChg chg="add mod">
          <ac:chgData name="Jason Wiese" userId="4bff8d5b-7de6-4655-b397-69b0afc81113" providerId="ADAL" clId="{A8AAAAF7-EAEC-4206-BF31-35DF73ED6FD3}" dt="2025-04-04T21:07:03.764" v="559" actId="20577"/>
          <ac:spMkLst>
            <pc:docMk/>
            <pc:sldMk cId="4074803006" sldId="2146846562"/>
            <ac:spMk id="7" creationId="{7FB82382-EEB0-9865-201C-27E9AD959040}"/>
          </ac:spMkLst>
        </pc:spChg>
      </pc:sldChg>
      <pc:sldChg chg="delSp modSp mod">
        <pc:chgData name="Jason Wiese" userId="4bff8d5b-7de6-4655-b397-69b0afc81113" providerId="ADAL" clId="{A8AAAAF7-EAEC-4206-BF31-35DF73ED6FD3}" dt="2025-04-04T02:02:37.392" v="233" actId="207"/>
        <pc:sldMkLst>
          <pc:docMk/>
          <pc:sldMk cId="3564454892" sldId="2147376611"/>
        </pc:sldMkLst>
        <pc:spChg chg="mod">
          <ac:chgData name="Jason Wiese" userId="4bff8d5b-7de6-4655-b397-69b0afc81113" providerId="ADAL" clId="{A8AAAAF7-EAEC-4206-BF31-35DF73ED6FD3}" dt="2025-04-04T01:26:28.774" v="228" actId="1035"/>
          <ac:spMkLst>
            <pc:docMk/>
            <pc:sldMk cId="3564454892" sldId="2147376611"/>
            <ac:spMk id="9" creationId="{8B8B0859-2724-EB12-36C2-FEAC422E0DC1}"/>
          </ac:spMkLst>
        </pc:spChg>
        <pc:spChg chg="mod">
          <ac:chgData name="Jason Wiese" userId="4bff8d5b-7de6-4655-b397-69b0afc81113" providerId="ADAL" clId="{A8AAAAF7-EAEC-4206-BF31-35DF73ED6FD3}" dt="2025-04-04T01:26:28.774" v="228" actId="1035"/>
          <ac:spMkLst>
            <pc:docMk/>
            <pc:sldMk cId="3564454892" sldId="2147376611"/>
            <ac:spMk id="10" creationId="{47A9AD28-1309-F6D9-2859-B64A03ACE6D1}"/>
          </ac:spMkLst>
        </pc:spChg>
        <pc:spChg chg="mod">
          <ac:chgData name="Jason Wiese" userId="4bff8d5b-7de6-4655-b397-69b0afc81113" providerId="ADAL" clId="{A8AAAAF7-EAEC-4206-BF31-35DF73ED6FD3}" dt="2025-04-04T01:26:28.774" v="228" actId="1035"/>
          <ac:spMkLst>
            <pc:docMk/>
            <pc:sldMk cId="3564454892" sldId="2147376611"/>
            <ac:spMk id="13" creationId="{3AF51453-480A-76D9-C840-C08FB85E2362}"/>
          </ac:spMkLst>
        </pc:spChg>
        <pc:spChg chg="mod">
          <ac:chgData name="Jason Wiese" userId="4bff8d5b-7de6-4655-b397-69b0afc81113" providerId="ADAL" clId="{A8AAAAF7-EAEC-4206-BF31-35DF73ED6FD3}" dt="2025-04-04T01:26:28.774" v="228" actId="1035"/>
          <ac:spMkLst>
            <pc:docMk/>
            <pc:sldMk cId="3564454892" sldId="2147376611"/>
            <ac:spMk id="15" creationId="{2F417E9B-EEF9-49EB-3500-661842ADD0C5}"/>
          </ac:spMkLst>
        </pc:spChg>
        <pc:spChg chg="mod">
          <ac:chgData name="Jason Wiese" userId="4bff8d5b-7de6-4655-b397-69b0afc81113" providerId="ADAL" clId="{A8AAAAF7-EAEC-4206-BF31-35DF73ED6FD3}" dt="2025-04-04T01:26:28.774" v="228" actId="1035"/>
          <ac:spMkLst>
            <pc:docMk/>
            <pc:sldMk cId="3564454892" sldId="2147376611"/>
            <ac:spMk id="17" creationId="{2785F0F5-CBA8-C026-B4E4-06488A6B4D12}"/>
          </ac:spMkLst>
        </pc:spChg>
        <pc:spChg chg="mod">
          <ac:chgData name="Jason Wiese" userId="4bff8d5b-7de6-4655-b397-69b0afc81113" providerId="ADAL" clId="{A8AAAAF7-EAEC-4206-BF31-35DF73ED6FD3}" dt="2025-04-04T01:26:28.774" v="228" actId="1035"/>
          <ac:spMkLst>
            <pc:docMk/>
            <pc:sldMk cId="3564454892" sldId="2147376611"/>
            <ac:spMk id="19" creationId="{42148086-F2A0-FFAD-60F6-DA1342267EC8}"/>
          </ac:spMkLst>
        </pc:spChg>
        <pc:spChg chg="mod">
          <ac:chgData name="Jason Wiese" userId="4bff8d5b-7de6-4655-b397-69b0afc81113" providerId="ADAL" clId="{A8AAAAF7-EAEC-4206-BF31-35DF73ED6FD3}" dt="2025-04-04T01:26:28.774" v="228" actId="1035"/>
          <ac:spMkLst>
            <pc:docMk/>
            <pc:sldMk cId="3564454892" sldId="2147376611"/>
            <ac:spMk id="20" creationId="{92362B90-A312-5D68-CD3A-409A22610F24}"/>
          </ac:spMkLst>
        </pc:spChg>
        <pc:spChg chg="mod">
          <ac:chgData name="Jason Wiese" userId="4bff8d5b-7de6-4655-b397-69b0afc81113" providerId="ADAL" clId="{A8AAAAF7-EAEC-4206-BF31-35DF73ED6FD3}" dt="2025-04-04T01:26:28.774" v="228" actId="1035"/>
          <ac:spMkLst>
            <pc:docMk/>
            <pc:sldMk cId="3564454892" sldId="2147376611"/>
            <ac:spMk id="21" creationId="{44D3ED05-6517-2F8B-73CD-262CD4549D24}"/>
          </ac:spMkLst>
        </pc:spChg>
        <pc:spChg chg="mod">
          <ac:chgData name="Jason Wiese" userId="4bff8d5b-7de6-4655-b397-69b0afc81113" providerId="ADAL" clId="{A8AAAAF7-EAEC-4206-BF31-35DF73ED6FD3}" dt="2025-04-04T01:26:28.774" v="228" actId="1035"/>
          <ac:spMkLst>
            <pc:docMk/>
            <pc:sldMk cId="3564454892" sldId="2147376611"/>
            <ac:spMk id="22" creationId="{F4C6DAF7-CD1B-F7D0-D28E-89866F79610C}"/>
          </ac:spMkLst>
        </pc:spChg>
        <pc:spChg chg="mod">
          <ac:chgData name="Jason Wiese" userId="4bff8d5b-7de6-4655-b397-69b0afc81113" providerId="ADAL" clId="{A8AAAAF7-EAEC-4206-BF31-35DF73ED6FD3}" dt="2025-04-04T02:02:37.392" v="233" actId="207"/>
          <ac:spMkLst>
            <pc:docMk/>
            <pc:sldMk cId="3564454892" sldId="2147376611"/>
            <ac:spMk id="24" creationId="{33115B9D-27EE-6867-CC90-9B07522A33CA}"/>
          </ac:spMkLst>
        </pc:spChg>
        <pc:spChg chg="mod">
          <ac:chgData name="Jason Wiese" userId="4bff8d5b-7de6-4655-b397-69b0afc81113" providerId="ADAL" clId="{A8AAAAF7-EAEC-4206-BF31-35DF73ED6FD3}" dt="2025-04-04T01:26:28.774" v="228" actId="1035"/>
          <ac:spMkLst>
            <pc:docMk/>
            <pc:sldMk cId="3564454892" sldId="2147376611"/>
            <ac:spMk id="29" creationId="{7B79EA7D-4422-2D84-699D-BB23F402DF41}"/>
          </ac:spMkLst>
        </pc:spChg>
        <pc:spChg chg="mod">
          <ac:chgData name="Jason Wiese" userId="4bff8d5b-7de6-4655-b397-69b0afc81113" providerId="ADAL" clId="{A8AAAAF7-EAEC-4206-BF31-35DF73ED6FD3}" dt="2025-04-04T01:26:34.462" v="231" actId="207"/>
          <ac:spMkLst>
            <pc:docMk/>
            <pc:sldMk cId="3564454892" sldId="2147376611"/>
            <ac:spMk id="32" creationId="{FC999654-195C-445E-0339-CBD217FE6698}"/>
          </ac:spMkLst>
        </pc:spChg>
      </pc:sldChg>
      <pc:sldChg chg="delSp modSp mod">
        <pc:chgData name="Jason Wiese" userId="4bff8d5b-7de6-4655-b397-69b0afc81113" providerId="ADAL" clId="{A8AAAAF7-EAEC-4206-BF31-35DF73ED6FD3}" dt="2025-04-04T01:23:19.447" v="217" actId="207"/>
        <pc:sldMkLst>
          <pc:docMk/>
          <pc:sldMk cId="4036335843" sldId="2147376620"/>
        </pc:sldMkLst>
        <pc:spChg chg="mod">
          <ac:chgData name="Jason Wiese" userId="4bff8d5b-7de6-4655-b397-69b0afc81113" providerId="ADAL" clId="{A8AAAAF7-EAEC-4206-BF31-35DF73ED6FD3}" dt="2025-04-04T01:20:48.709" v="205" actId="403"/>
          <ac:spMkLst>
            <pc:docMk/>
            <pc:sldMk cId="4036335843" sldId="2147376620"/>
            <ac:spMk id="2" creationId="{26480731-C399-10F5-2818-8F4DE2713BC9}"/>
          </ac:spMkLst>
        </pc:spChg>
        <pc:spChg chg="mod">
          <ac:chgData name="Jason Wiese" userId="4bff8d5b-7de6-4655-b397-69b0afc81113" providerId="ADAL" clId="{A8AAAAF7-EAEC-4206-BF31-35DF73ED6FD3}" dt="2025-04-04T01:18:18.209" v="112" actId="108"/>
          <ac:spMkLst>
            <pc:docMk/>
            <pc:sldMk cId="4036335843" sldId="2147376620"/>
            <ac:spMk id="3" creationId="{83AB67B6-CA8E-586F-A5FE-83B918E3073E}"/>
          </ac:spMkLst>
        </pc:spChg>
        <pc:spChg chg="mod">
          <ac:chgData name="Jason Wiese" userId="4bff8d5b-7de6-4655-b397-69b0afc81113" providerId="ADAL" clId="{A8AAAAF7-EAEC-4206-BF31-35DF73ED6FD3}" dt="2025-04-04T01:21:28.441" v="210" actId="207"/>
          <ac:spMkLst>
            <pc:docMk/>
            <pc:sldMk cId="4036335843" sldId="2147376620"/>
            <ac:spMk id="4" creationId="{47C86A71-E895-CD77-B62E-129846A88A39}"/>
          </ac:spMkLst>
        </pc:spChg>
        <pc:spChg chg="mod">
          <ac:chgData name="Jason Wiese" userId="4bff8d5b-7de6-4655-b397-69b0afc81113" providerId="ADAL" clId="{A8AAAAF7-EAEC-4206-BF31-35DF73ED6FD3}" dt="2025-04-04T01:21:28.441" v="210" actId="207"/>
          <ac:spMkLst>
            <pc:docMk/>
            <pc:sldMk cId="4036335843" sldId="2147376620"/>
            <ac:spMk id="5" creationId="{81CDFAD1-2508-4BC3-83C7-FBB2CD5CAACD}"/>
          </ac:spMkLst>
        </pc:spChg>
        <pc:spChg chg="mod">
          <ac:chgData name="Jason Wiese" userId="4bff8d5b-7de6-4655-b397-69b0afc81113" providerId="ADAL" clId="{A8AAAAF7-EAEC-4206-BF31-35DF73ED6FD3}" dt="2025-04-04T01:21:28.441" v="210" actId="207"/>
          <ac:spMkLst>
            <pc:docMk/>
            <pc:sldMk cId="4036335843" sldId="2147376620"/>
            <ac:spMk id="6" creationId="{49D44A25-7571-3441-684B-0D13806FCF95}"/>
          </ac:spMkLst>
        </pc:spChg>
        <pc:spChg chg="mod">
          <ac:chgData name="Jason Wiese" userId="4bff8d5b-7de6-4655-b397-69b0afc81113" providerId="ADAL" clId="{A8AAAAF7-EAEC-4206-BF31-35DF73ED6FD3}" dt="2025-04-04T01:23:19.447" v="217" actId="207"/>
          <ac:spMkLst>
            <pc:docMk/>
            <pc:sldMk cId="4036335843" sldId="2147376620"/>
            <ac:spMk id="7" creationId="{C539194C-3949-6A2A-1961-256EB0BCB2AD}"/>
          </ac:spMkLst>
        </pc:spChg>
        <pc:spChg chg="mod">
          <ac:chgData name="Jason Wiese" userId="4bff8d5b-7de6-4655-b397-69b0afc81113" providerId="ADAL" clId="{A8AAAAF7-EAEC-4206-BF31-35DF73ED6FD3}" dt="2025-04-04T01:18:37.915" v="127" actId="108"/>
          <ac:spMkLst>
            <pc:docMk/>
            <pc:sldMk cId="4036335843" sldId="2147376620"/>
            <ac:spMk id="9" creationId="{72CFA024-9090-8F8B-49F0-4C771F3B7912}"/>
          </ac:spMkLst>
        </pc:spChg>
        <pc:spChg chg="mod">
          <ac:chgData name="Jason Wiese" userId="4bff8d5b-7de6-4655-b397-69b0afc81113" providerId="ADAL" clId="{A8AAAAF7-EAEC-4206-BF31-35DF73ED6FD3}" dt="2025-04-04T01:19:34.187" v="144" actId="108"/>
          <ac:spMkLst>
            <pc:docMk/>
            <pc:sldMk cId="4036335843" sldId="2147376620"/>
            <ac:spMk id="10" creationId="{DCC7D45E-79FD-317C-675E-F5354E84E6C0}"/>
          </ac:spMkLst>
        </pc:spChg>
        <pc:spChg chg="mod">
          <ac:chgData name="Jason Wiese" userId="4bff8d5b-7de6-4655-b397-69b0afc81113" providerId="ADAL" clId="{A8AAAAF7-EAEC-4206-BF31-35DF73ED6FD3}" dt="2025-04-04T01:19:06.047" v="139" actId="108"/>
          <ac:spMkLst>
            <pc:docMk/>
            <pc:sldMk cId="4036335843" sldId="2147376620"/>
            <ac:spMk id="11" creationId="{E7EC6D3B-7A4E-268D-7D0E-0B60FA971B98}"/>
          </ac:spMkLst>
        </pc:spChg>
        <pc:spChg chg="mod">
          <ac:chgData name="Jason Wiese" userId="4bff8d5b-7de6-4655-b397-69b0afc81113" providerId="ADAL" clId="{A8AAAAF7-EAEC-4206-BF31-35DF73ED6FD3}" dt="2025-04-04T01:19:28.778" v="143" actId="108"/>
          <ac:spMkLst>
            <pc:docMk/>
            <pc:sldMk cId="4036335843" sldId="2147376620"/>
            <ac:spMk id="12" creationId="{0D61AA64-2546-F619-CE54-0CFB178595A2}"/>
          </ac:spMkLst>
        </pc:spChg>
        <pc:spChg chg="mod">
          <ac:chgData name="Jason Wiese" userId="4bff8d5b-7de6-4655-b397-69b0afc81113" providerId="ADAL" clId="{A8AAAAF7-EAEC-4206-BF31-35DF73ED6FD3}" dt="2025-04-04T01:21:20.250" v="209" actId="207"/>
          <ac:spMkLst>
            <pc:docMk/>
            <pc:sldMk cId="4036335843" sldId="2147376620"/>
            <ac:spMk id="13" creationId="{4794ACCB-381B-9045-31C9-8FAB43427F01}"/>
          </ac:spMkLst>
        </pc:spChg>
        <pc:spChg chg="mod">
          <ac:chgData name="Jason Wiese" userId="4bff8d5b-7de6-4655-b397-69b0afc81113" providerId="ADAL" clId="{A8AAAAF7-EAEC-4206-BF31-35DF73ED6FD3}" dt="2025-04-04T01:18:55.967" v="136" actId="108"/>
          <ac:spMkLst>
            <pc:docMk/>
            <pc:sldMk cId="4036335843" sldId="2147376620"/>
            <ac:spMk id="14" creationId="{87509583-09D6-4836-D6BC-4A34A69930AB}"/>
          </ac:spMkLst>
        </pc:spChg>
        <pc:spChg chg="mod">
          <ac:chgData name="Jason Wiese" userId="4bff8d5b-7de6-4655-b397-69b0afc81113" providerId="ADAL" clId="{A8AAAAF7-EAEC-4206-BF31-35DF73ED6FD3}" dt="2025-04-04T01:21:49.190" v="211" actId="207"/>
          <ac:spMkLst>
            <pc:docMk/>
            <pc:sldMk cId="4036335843" sldId="2147376620"/>
            <ac:spMk id="15" creationId="{74EA3AD7-1712-563B-923A-E204859333D9}"/>
          </ac:spMkLst>
        </pc:spChg>
        <pc:spChg chg="mod">
          <ac:chgData name="Jason Wiese" userId="4bff8d5b-7de6-4655-b397-69b0afc81113" providerId="ADAL" clId="{A8AAAAF7-EAEC-4206-BF31-35DF73ED6FD3}" dt="2025-04-04T01:19:20.189" v="141" actId="108"/>
          <ac:spMkLst>
            <pc:docMk/>
            <pc:sldMk cId="4036335843" sldId="2147376620"/>
            <ac:spMk id="16" creationId="{F976ACA4-CE68-9965-70A2-40E3FCDE9EEB}"/>
          </ac:spMkLst>
        </pc:spChg>
        <pc:spChg chg="mod">
          <ac:chgData name="Jason Wiese" userId="4bff8d5b-7de6-4655-b397-69b0afc81113" providerId="ADAL" clId="{A8AAAAF7-EAEC-4206-BF31-35DF73ED6FD3}" dt="2025-04-04T01:19:03.087" v="138" actId="108"/>
          <ac:spMkLst>
            <pc:docMk/>
            <pc:sldMk cId="4036335843" sldId="2147376620"/>
            <ac:spMk id="17" creationId="{100CC2C9-5D65-E08E-C895-3982C4E001A2}"/>
          </ac:spMkLst>
        </pc:spChg>
        <pc:spChg chg="mod">
          <ac:chgData name="Jason Wiese" userId="4bff8d5b-7de6-4655-b397-69b0afc81113" providerId="ADAL" clId="{A8AAAAF7-EAEC-4206-BF31-35DF73ED6FD3}" dt="2025-04-04T01:19:09.696" v="140" actId="108"/>
          <ac:spMkLst>
            <pc:docMk/>
            <pc:sldMk cId="4036335843" sldId="2147376620"/>
            <ac:spMk id="18" creationId="{0DA21316-D054-A4E8-EDE1-F3CEA0549FDC}"/>
          </ac:spMkLst>
        </pc:spChg>
        <pc:spChg chg="mod">
          <ac:chgData name="Jason Wiese" userId="4bff8d5b-7de6-4655-b397-69b0afc81113" providerId="ADAL" clId="{A8AAAAF7-EAEC-4206-BF31-35DF73ED6FD3}" dt="2025-04-04T01:19:00.717" v="137" actId="108"/>
          <ac:spMkLst>
            <pc:docMk/>
            <pc:sldMk cId="4036335843" sldId="2147376620"/>
            <ac:spMk id="19" creationId="{A65F12B5-4F87-075E-520A-6AB62865199D}"/>
          </ac:spMkLst>
        </pc:spChg>
        <pc:spChg chg="mod">
          <ac:chgData name="Jason Wiese" userId="4bff8d5b-7de6-4655-b397-69b0afc81113" providerId="ADAL" clId="{A8AAAAF7-EAEC-4206-BF31-35DF73ED6FD3}" dt="2025-04-04T01:18:39.798" v="128" actId="108"/>
          <ac:spMkLst>
            <pc:docMk/>
            <pc:sldMk cId="4036335843" sldId="2147376620"/>
            <ac:spMk id="20" creationId="{9EE7D067-0A62-593C-4FA1-095ADB92EFE9}"/>
          </ac:spMkLst>
        </pc:spChg>
        <pc:spChg chg="mod">
          <ac:chgData name="Jason Wiese" userId="4bff8d5b-7de6-4655-b397-69b0afc81113" providerId="ADAL" clId="{A8AAAAF7-EAEC-4206-BF31-35DF73ED6FD3}" dt="2025-04-04T01:21:01.046" v="206" actId="207"/>
          <ac:spMkLst>
            <pc:docMk/>
            <pc:sldMk cId="4036335843" sldId="2147376620"/>
            <ac:spMk id="21" creationId="{735F6202-676D-9AA1-2D07-1B1D1458B469}"/>
          </ac:spMkLst>
        </pc:spChg>
        <pc:spChg chg="mod">
          <ac:chgData name="Jason Wiese" userId="4bff8d5b-7de6-4655-b397-69b0afc81113" providerId="ADAL" clId="{A8AAAAF7-EAEC-4206-BF31-35DF73ED6FD3}" dt="2025-04-04T01:18:21.541" v="124" actId="108"/>
          <ac:spMkLst>
            <pc:docMk/>
            <pc:sldMk cId="4036335843" sldId="2147376620"/>
            <ac:spMk id="22" creationId="{018F754E-B0F8-7423-19A7-0AF12048F7B3}"/>
          </ac:spMkLst>
        </pc:spChg>
        <pc:spChg chg="mod">
          <ac:chgData name="Jason Wiese" userId="4bff8d5b-7de6-4655-b397-69b0afc81113" providerId="ADAL" clId="{A8AAAAF7-EAEC-4206-BF31-35DF73ED6FD3}" dt="2025-04-04T01:18:32.410" v="125" actId="108"/>
          <ac:spMkLst>
            <pc:docMk/>
            <pc:sldMk cId="4036335843" sldId="2147376620"/>
            <ac:spMk id="23" creationId="{5DA39425-79C8-CFD3-7F6A-DAA1C17C5C01}"/>
          </ac:spMkLst>
        </pc:spChg>
        <pc:spChg chg="mod">
          <ac:chgData name="Jason Wiese" userId="4bff8d5b-7de6-4655-b397-69b0afc81113" providerId="ADAL" clId="{A8AAAAF7-EAEC-4206-BF31-35DF73ED6FD3}" dt="2025-04-04T01:22:02.383" v="214" actId="207"/>
          <ac:spMkLst>
            <pc:docMk/>
            <pc:sldMk cId="4036335843" sldId="2147376620"/>
            <ac:spMk id="24" creationId="{DF236FC2-440D-89C2-8DCE-4C50828D85B1}"/>
          </ac:spMkLst>
        </pc:spChg>
        <pc:spChg chg="mod">
          <ac:chgData name="Jason Wiese" userId="4bff8d5b-7de6-4655-b397-69b0afc81113" providerId="ADAL" clId="{A8AAAAF7-EAEC-4206-BF31-35DF73ED6FD3}" dt="2025-04-04T01:21:54.304" v="212" actId="207"/>
          <ac:spMkLst>
            <pc:docMk/>
            <pc:sldMk cId="4036335843" sldId="2147376620"/>
            <ac:spMk id="29" creationId="{AB97DAA3-50D1-5378-2EC0-D200108D144D}"/>
          </ac:spMkLst>
        </pc:spChg>
        <pc:spChg chg="mod">
          <ac:chgData name="Jason Wiese" userId="4bff8d5b-7de6-4655-b397-69b0afc81113" providerId="ADAL" clId="{A8AAAAF7-EAEC-4206-BF31-35DF73ED6FD3}" dt="2025-04-04T01:22:49.353" v="215" actId="208"/>
          <ac:spMkLst>
            <pc:docMk/>
            <pc:sldMk cId="4036335843" sldId="2147376620"/>
            <ac:spMk id="32" creationId="{8835F716-4717-31DA-A64A-55287B234D13}"/>
          </ac:spMkLst>
        </pc:spChg>
      </pc:sldChg>
      <pc:sldChg chg="del">
        <pc:chgData name="Jason Wiese" userId="4bff8d5b-7de6-4655-b397-69b0afc81113" providerId="ADAL" clId="{A8AAAAF7-EAEC-4206-BF31-35DF73ED6FD3}" dt="2025-04-04T05:13:31.691" v="375" actId="47"/>
        <pc:sldMkLst>
          <pc:docMk/>
          <pc:sldMk cId="154066780" sldId="2147376622"/>
        </pc:sldMkLst>
      </pc:sldChg>
      <pc:sldChg chg="modSp mod">
        <pc:chgData name="Jason Wiese" userId="4bff8d5b-7de6-4655-b397-69b0afc81113" providerId="ADAL" clId="{A8AAAAF7-EAEC-4206-BF31-35DF73ED6FD3}" dt="2025-04-04T04:56:19.315" v="352" actId="6549"/>
        <pc:sldMkLst>
          <pc:docMk/>
          <pc:sldMk cId="3825728608" sldId="2147376623"/>
        </pc:sldMkLst>
      </pc:sldChg>
      <pc:sldChg chg="modSp add del mod">
        <pc:chgData name="Jason Wiese" userId="4bff8d5b-7de6-4655-b397-69b0afc81113" providerId="ADAL" clId="{A8AAAAF7-EAEC-4206-BF31-35DF73ED6FD3}" dt="2025-04-04T05:13:32.232" v="376" actId="47"/>
        <pc:sldMkLst>
          <pc:docMk/>
          <pc:sldMk cId="1717051566" sldId="2147376624"/>
        </pc:sldMkLst>
      </pc:sldChg>
      <pc:sldChg chg="delSp modSp add mod">
        <pc:chgData name="Jason Wiese" userId="4bff8d5b-7de6-4655-b397-69b0afc81113" providerId="ADAL" clId="{A8AAAAF7-EAEC-4206-BF31-35DF73ED6FD3}" dt="2025-04-04T18:45:20.974" v="411" actId="478"/>
        <pc:sldMkLst>
          <pc:docMk/>
          <pc:sldMk cId="5897358" sldId="2147376625"/>
        </pc:sldMkLst>
        <pc:spChg chg="mod">
          <ac:chgData name="Jason Wiese" userId="4bff8d5b-7de6-4655-b397-69b0afc81113" providerId="ADAL" clId="{A8AAAAF7-EAEC-4206-BF31-35DF73ED6FD3}" dt="2025-04-04T05:22:02.001" v="409" actId="20577"/>
          <ac:spMkLst>
            <pc:docMk/>
            <pc:sldMk cId="5897358" sldId="2147376625"/>
            <ac:spMk id="2" creationId="{C626DCA0-183C-3E30-1F48-79A3310CDCFB}"/>
          </ac:spMkLst>
        </pc:spChg>
      </pc:sldChg>
      <pc:sldChg chg="addSp delSp modSp add mod">
        <pc:chgData name="Jason Wiese" userId="4bff8d5b-7de6-4655-b397-69b0afc81113" providerId="ADAL" clId="{A8AAAAF7-EAEC-4206-BF31-35DF73ED6FD3}" dt="2025-04-05T06:33:58.607" v="673" actId="20577"/>
        <pc:sldMkLst>
          <pc:docMk/>
          <pc:sldMk cId="2243682858" sldId="2147376626"/>
        </pc:sldMkLst>
        <pc:spChg chg="mod">
          <ac:chgData name="Jason Wiese" userId="4bff8d5b-7de6-4655-b397-69b0afc81113" providerId="ADAL" clId="{A8AAAAF7-EAEC-4206-BF31-35DF73ED6FD3}" dt="2025-04-05T06:33:58.607" v="673" actId="20577"/>
          <ac:spMkLst>
            <pc:docMk/>
            <pc:sldMk cId="2243682858" sldId="2147376626"/>
            <ac:spMk id="20" creationId="{C1D2A9EA-2CB4-E7D7-01EE-46EE9839545C}"/>
          </ac:spMkLst>
        </pc:spChg>
        <pc:spChg chg="mod">
          <ac:chgData name="Jason Wiese" userId="4bff8d5b-7de6-4655-b397-69b0afc81113" providerId="ADAL" clId="{A8AAAAF7-EAEC-4206-BF31-35DF73ED6FD3}" dt="2025-04-05T06:33:40.942" v="672" actId="20577"/>
          <ac:spMkLst>
            <pc:docMk/>
            <pc:sldMk cId="2243682858" sldId="2147376626"/>
            <ac:spMk id="21" creationId="{EB9FF196-D6CF-DECD-3663-199C14FBDBF3}"/>
          </ac:spMkLst>
        </pc:spChg>
        <pc:picChg chg="add mod ord">
          <ac:chgData name="Jason Wiese" userId="4bff8d5b-7de6-4655-b397-69b0afc81113" providerId="ADAL" clId="{A8AAAAF7-EAEC-4206-BF31-35DF73ED6FD3}" dt="2025-04-05T06:33:10.695" v="572" actId="14100"/>
          <ac:picMkLst>
            <pc:docMk/>
            <pc:sldMk cId="2243682858" sldId="2147376626"/>
            <ac:picMk id="12" creationId="{8B22B8CA-5562-A58C-DB64-E5DA804B55D6}"/>
          </ac:picMkLst>
        </pc:picChg>
      </pc:sldChg>
      <pc:sldChg chg="modSp add del mod">
        <pc:chgData name="Jason Wiese" userId="4bff8d5b-7de6-4655-b397-69b0afc81113" providerId="ADAL" clId="{A8AAAAF7-EAEC-4206-BF31-35DF73ED6FD3}" dt="2025-04-04T18:49:05.491" v="558" actId="47"/>
        <pc:sldMkLst>
          <pc:docMk/>
          <pc:sldMk cId="2752025641" sldId="2147376626"/>
        </pc:sldMkLst>
      </pc:sldChg>
      <pc:sldChg chg="modSp add del mod">
        <pc:chgData name="Jason Wiese" userId="4bff8d5b-7de6-4655-b397-69b0afc81113" providerId="ADAL" clId="{A8AAAAF7-EAEC-4206-BF31-35DF73ED6FD3}" dt="2025-04-04T18:46:58.963" v="435" actId="47"/>
        <pc:sldMkLst>
          <pc:docMk/>
          <pc:sldMk cId="3266858576" sldId="2147376626"/>
        </pc:sldMkLst>
      </pc:sldChg>
    </pc:docChg>
  </pc:docChgLst>
  <pc:docChgLst>
    <pc:chgData name="Jason Wiese" userId="4bff8d5b-7de6-4655-b397-69b0afc81113" providerId="ADAL" clId="{18FD86FB-A64D-4977-A14B-91F75AD8CA95}"/>
    <pc:docChg chg="undo custSel addSld delSld modSld sldOrd addMainMaster delMainMaster">
      <pc:chgData name="Jason Wiese" userId="4bff8d5b-7de6-4655-b397-69b0afc81113" providerId="ADAL" clId="{18FD86FB-A64D-4977-A14B-91F75AD8CA95}" dt="2025-03-04T22:03:57.856" v="127" actId="47"/>
      <pc:docMkLst>
        <pc:docMk/>
      </pc:docMkLst>
      <pc:sldChg chg="addSp modSp">
        <pc:chgData name="Jason Wiese" userId="4bff8d5b-7de6-4655-b397-69b0afc81113" providerId="ADAL" clId="{18FD86FB-A64D-4977-A14B-91F75AD8CA95}" dt="2025-03-04T21:22:43.517" v="111"/>
        <pc:sldMkLst>
          <pc:docMk/>
          <pc:sldMk cId="2505657519" sldId="256"/>
        </pc:sldMkLst>
      </pc:sldChg>
      <pc:sldChg chg="add del">
        <pc:chgData name="Jason Wiese" userId="4bff8d5b-7de6-4655-b397-69b0afc81113" providerId="ADAL" clId="{18FD86FB-A64D-4977-A14B-91F75AD8CA95}" dt="2025-03-04T21:23:23.537" v="120" actId="47"/>
        <pc:sldMkLst>
          <pc:docMk/>
          <pc:sldMk cId="3318646126" sldId="2144327882"/>
        </pc:sldMkLst>
      </pc:sldChg>
      <pc:sldChg chg="addSp modSp">
        <pc:chgData name="Jason Wiese" userId="4bff8d5b-7de6-4655-b397-69b0afc81113" providerId="ADAL" clId="{18FD86FB-A64D-4977-A14B-91F75AD8CA95}" dt="2025-03-04T21:23:52.146" v="124"/>
        <pc:sldMkLst>
          <pc:docMk/>
          <pc:sldMk cId="3110856516" sldId="2144328304"/>
        </pc:sldMkLst>
      </pc:sldChg>
      <pc:sldChg chg="add del">
        <pc:chgData name="Jason Wiese" userId="4bff8d5b-7de6-4655-b397-69b0afc81113" providerId="ADAL" clId="{18FD86FB-A64D-4977-A14B-91F75AD8CA95}" dt="2025-03-04T21:23:23.537" v="120" actId="47"/>
        <pc:sldMkLst>
          <pc:docMk/>
          <pc:sldMk cId="2380314699" sldId="2146846025"/>
        </pc:sldMkLst>
      </pc:sldChg>
      <pc:sldChg chg="add del">
        <pc:chgData name="Jason Wiese" userId="4bff8d5b-7de6-4655-b397-69b0afc81113" providerId="ADAL" clId="{18FD86FB-A64D-4977-A14B-91F75AD8CA95}" dt="2025-03-04T21:23:23.537" v="120" actId="47"/>
        <pc:sldMkLst>
          <pc:docMk/>
          <pc:sldMk cId="2268208791" sldId="2146846032"/>
        </pc:sldMkLst>
      </pc:sldChg>
      <pc:sldChg chg="addSp modSp">
        <pc:chgData name="Jason Wiese" userId="4bff8d5b-7de6-4655-b397-69b0afc81113" providerId="ADAL" clId="{18FD86FB-A64D-4977-A14B-91F75AD8CA95}" dt="2025-03-04T21:22:45.419" v="112"/>
        <pc:sldMkLst>
          <pc:docMk/>
          <pc:sldMk cId="36482014" sldId="2146846037"/>
        </pc:sldMkLst>
      </pc:sldChg>
      <pc:sldChg chg="del">
        <pc:chgData name="Jason Wiese" userId="4bff8d5b-7de6-4655-b397-69b0afc81113" providerId="ADAL" clId="{18FD86FB-A64D-4977-A14B-91F75AD8CA95}" dt="2025-03-04T21:22:57.328" v="114" actId="47"/>
        <pc:sldMkLst>
          <pc:docMk/>
          <pc:sldMk cId="305740021" sldId="2146846040"/>
        </pc:sldMkLst>
      </pc:sldChg>
      <pc:sldChg chg="del">
        <pc:chgData name="Jason Wiese" userId="4bff8d5b-7de6-4655-b397-69b0afc81113" providerId="ADAL" clId="{18FD86FB-A64D-4977-A14B-91F75AD8CA95}" dt="2025-03-04T22:03:57.856" v="127" actId="47"/>
        <pc:sldMkLst>
          <pc:docMk/>
          <pc:sldMk cId="3118991152" sldId="2146846068"/>
        </pc:sldMkLst>
      </pc:sldChg>
      <pc:sldChg chg="add del">
        <pc:chgData name="Jason Wiese" userId="4bff8d5b-7de6-4655-b397-69b0afc81113" providerId="ADAL" clId="{18FD86FB-A64D-4977-A14B-91F75AD8CA95}" dt="2025-03-04T21:23:23.537" v="120" actId="47"/>
        <pc:sldMkLst>
          <pc:docMk/>
          <pc:sldMk cId="141545670" sldId="2146846233"/>
        </pc:sldMkLst>
      </pc:sldChg>
      <pc:sldChg chg="del">
        <pc:chgData name="Jason Wiese" userId="4bff8d5b-7de6-4655-b397-69b0afc81113" providerId="ADAL" clId="{18FD86FB-A64D-4977-A14B-91F75AD8CA95}" dt="2025-03-04T21:22:11.230" v="106" actId="47"/>
        <pc:sldMkLst>
          <pc:docMk/>
          <pc:sldMk cId="886449825" sldId="2146846377"/>
        </pc:sldMkLst>
      </pc:sldChg>
      <pc:sldChg chg="add del">
        <pc:chgData name="Jason Wiese" userId="4bff8d5b-7de6-4655-b397-69b0afc81113" providerId="ADAL" clId="{18FD86FB-A64D-4977-A14B-91F75AD8CA95}" dt="2025-03-04T21:23:23.537" v="120" actId="47"/>
        <pc:sldMkLst>
          <pc:docMk/>
          <pc:sldMk cId="2378392058" sldId="2146846431"/>
        </pc:sldMkLst>
      </pc:sldChg>
      <pc:sldChg chg="add del">
        <pc:chgData name="Jason Wiese" userId="4bff8d5b-7de6-4655-b397-69b0afc81113" providerId="ADAL" clId="{18FD86FB-A64D-4977-A14B-91F75AD8CA95}" dt="2025-03-04T21:23:23.537" v="120" actId="47"/>
        <pc:sldMkLst>
          <pc:docMk/>
          <pc:sldMk cId="3665627304" sldId="2146846484"/>
        </pc:sldMkLst>
      </pc:sldChg>
      <pc:sldChg chg="add del">
        <pc:chgData name="Jason Wiese" userId="4bff8d5b-7de6-4655-b397-69b0afc81113" providerId="ADAL" clId="{18FD86FB-A64D-4977-A14B-91F75AD8CA95}" dt="2025-03-04T21:23:23.537" v="120" actId="47"/>
        <pc:sldMkLst>
          <pc:docMk/>
          <pc:sldMk cId="445332413" sldId="2146846485"/>
        </pc:sldMkLst>
      </pc:sldChg>
      <pc:sldChg chg="add del">
        <pc:chgData name="Jason Wiese" userId="4bff8d5b-7de6-4655-b397-69b0afc81113" providerId="ADAL" clId="{18FD86FB-A64D-4977-A14B-91F75AD8CA95}" dt="2025-03-04T21:23:23.537" v="120" actId="47"/>
        <pc:sldMkLst>
          <pc:docMk/>
          <pc:sldMk cId="865040210" sldId="2146846530"/>
        </pc:sldMkLst>
      </pc:sldChg>
      <pc:sldChg chg="modSp mod">
        <pc:chgData name="Jason Wiese" userId="4bff8d5b-7de6-4655-b397-69b0afc81113" providerId="ADAL" clId="{18FD86FB-A64D-4977-A14B-91F75AD8CA95}" dt="2025-03-04T21:22:07.990" v="105" actId="20577"/>
        <pc:sldMkLst>
          <pc:docMk/>
          <pc:sldMk cId="4074803006" sldId="2146846562"/>
        </pc:sldMkLst>
      </pc:sldChg>
      <pc:sldChg chg="ord">
        <pc:chgData name="Jason Wiese" userId="4bff8d5b-7de6-4655-b397-69b0afc81113" providerId="ADAL" clId="{18FD86FB-A64D-4977-A14B-91F75AD8CA95}" dt="2025-03-04T21:23:12.237" v="118" actId="20578"/>
        <pc:sldMkLst>
          <pc:docMk/>
          <pc:sldMk cId="3931335238" sldId="2146846575"/>
        </pc:sldMkLst>
      </pc:sldChg>
      <pc:sldChg chg="del">
        <pc:chgData name="Jason Wiese" userId="4bff8d5b-7de6-4655-b397-69b0afc81113" providerId="ADAL" clId="{18FD86FB-A64D-4977-A14B-91F75AD8CA95}" dt="2025-03-04T21:22:48.392" v="113" actId="47"/>
        <pc:sldMkLst>
          <pc:docMk/>
          <pc:sldMk cId="2563122531" sldId="2147376344"/>
        </pc:sldMkLst>
      </pc:sldChg>
      <pc:sldChg chg="del">
        <pc:chgData name="Jason Wiese" userId="4bff8d5b-7de6-4655-b397-69b0afc81113" providerId="ADAL" clId="{18FD86FB-A64D-4977-A14B-91F75AD8CA95}" dt="2025-03-04T21:22:57.328" v="114" actId="47"/>
        <pc:sldMkLst>
          <pc:docMk/>
          <pc:sldMk cId="3264343701" sldId="2147376440"/>
        </pc:sldMkLst>
      </pc:sldChg>
      <pc:sldChg chg="add del">
        <pc:chgData name="Jason Wiese" userId="4bff8d5b-7de6-4655-b397-69b0afc81113" providerId="ADAL" clId="{18FD86FB-A64D-4977-A14B-91F75AD8CA95}" dt="2025-03-04T21:23:23.537" v="120" actId="47"/>
        <pc:sldMkLst>
          <pc:docMk/>
          <pc:sldMk cId="1721510076" sldId="2147376549"/>
        </pc:sldMkLst>
      </pc:sldChg>
      <pc:sldChg chg="del">
        <pc:chgData name="Jason Wiese" userId="4bff8d5b-7de6-4655-b397-69b0afc81113" providerId="ADAL" clId="{18FD86FB-A64D-4977-A14B-91F75AD8CA95}" dt="2025-03-04T21:22:57.328" v="114" actId="47"/>
        <pc:sldMkLst>
          <pc:docMk/>
          <pc:sldMk cId="3091152708" sldId="2147376550"/>
        </pc:sldMkLst>
      </pc:sldChg>
      <pc:sldChg chg="add del">
        <pc:chgData name="Jason Wiese" userId="4bff8d5b-7de6-4655-b397-69b0afc81113" providerId="ADAL" clId="{18FD86FB-A64D-4977-A14B-91F75AD8CA95}" dt="2025-03-04T21:23:23.537" v="120" actId="47"/>
        <pc:sldMkLst>
          <pc:docMk/>
          <pc:sldMk cId="4106773704" sldId="2147376554"/>
        </pc:sldMkLst>
      </pc:sldChg>
      <pc:sldChg chg="add del">
        <pc:chgData name="Jason Wiese" userId="4bff8d5b-7de6-4655-b397-69b0afc81113" providerId="ADAL" clId="{18FD86FB-A64D-4977-A14B-91F75AD8CA95}" dt="2025-03-04T21:23:23.537" v="120" actId="47"/>
        <pc:sldMkLst>
          <pc:docMk/>
          <pc:sldMk cId="2736146095" sldId="2147376577"/>
        </pc:sldMkLst>
      </pc:sldChg>
      <pc:sldChg chg="add del">
        <pc:chgData name="Jason Wiese" userId="4bff8d5b-7de6-4655-b397-69b0afc81113" providerId="ADAL" clId="{18FD86FB-A64D-4977-A14B-91F75AD8CA95}" dt="2025-03-04T21:23:23.537" v="120" actId="47"/>
        <pc:sldMkLst>
          <pc:docMk/>
          <pc:sldMk cId="3957995223" sldId="2147376584"/>
        </pc:sldMkLst>
      </pc:sldChg>
      <pc:sldChg chg="del">
        <pc:chgData name="Jason Wiese" userId="4bff8d5b-7de6-4655-b397-69b0afc81113" providerId="ADAL" clId="{18FD86FB-A64D-4977-A14B-91F75AD8CA95}" dt="2025-03-04T21:22:57.328" v="114" actId="47"/>
        <pc:sldMkLst>
          <pc:docMk/>
          <pc:sldMk cId="3767786309" sldId="2147376591"/>
        </pc:sldMkLst>
      </pc:sldChg>
      <pc:sldChg chg="add del">
        <pc:chgData name="Jason Wiese" userId="4bff8d5b-7de6-4655-b397-69b0afc81113" providerId="ADAL" clId="{18FD86FB-A64D-4977-A14B-91F75AD8CA95}" dt="2025-03-04T21:23:23.537" v="120" actId="47"/>
        <pc:sldMkLst>
          <pc:docMk/>
          <pc:sldMk cId="1265984196" sldId="2147376608"/>
        </pc:sldMkLst>
      </pc:sldChg>
      <pc:sldChg chg="del">
        <pc:chgData name="Jason Wiese" userId="4bff8d5b-7de6-4655-b397-69b0afc81113" providerId="ADAL" clId="{18FD86FB-A64D-4977-A14B-91F75AD8CA95}" dt="2025-03-04T21:22:57.328" v="114" actId="47"/>
        <pc:sldMkLst>
          <pc:docMk/>
          <pc:sldMk cId="1919782425" sldId="2147376610"/>
        </pc:sldMkLst>
      </pc:sldChg>
      <pc:sldChg chg="add del">
        <pc:chgData name="Jason Wiese" userId="4bff8d5b-7de6-4655-b397-69b0afc81113" providerId="ADAL" clId="{18FD86FB-A64D-4977-A14B-91F75AD8CA95}" dt="2025-03-04T21:23:23.537" v="120" actId="47"/>
        <pc:sldMkLst>
          <pc:docMk/>
          <pc:sldMk cId="3607608085" sldId="2147376612"/>
        </pc:sldMkLst>
      </pc:sldChg>
      <pc:sldChg chg="add del">
        <pc:chgData name="Jason Wiese" userId="4bff8d5b-7de6-4655-b397-69b0afc81113" providerId="ADAL" clId="{18FD86FB-A64D-4977-A14B-91F75AD8CA95}" dt="2025-03-04T21:23:23.537" v="120" actId="47"/>
        <pc:sldMkLst>
          <pc:docMk/>
          <pc:sldMk cId="3739181192" sldId="2147376613"/>
        </pc:sldMkLst>
      </pc:sldChg>
      <pc:sldChg chg="add del">
        <pc:chgData name="Jason Wiese" userId="4bff8d5b-7de6-4655-b397-69b0afc81113" providerId="ADAL" clId="{18FD86FB-A64D-4977-A14B-91F75AD8CA95}" dt="2025-03-04T21:23:23.537" v="120" actId="47"/>
        <pc:sldMkLst>
          <pc:docMk/>
          <pc:sldMk cId="1134904026" sldId="2147376616"/>
        </pc:sldMkLst>
      </pc:sldChg>
      <pc:sldChg chg="add del">
        <pc:chgData name="Jason Wiese" userId="4bff8d5b-7de6-4655-b397-69b0afc81113" providerId="ADAL" clId="{18FD86FB-A64D-4977-A14B-91F75AD8CA95}" dt="2025-03-04T21:23:23.537" v="120" actId="47"/>
        <pc:sldMkLst>
          <pc:docMk/>
          <pc:sldMk cId="963903997" sldId="2147376617"/>
        </pc:sldMkLst>
      </pc:sldChg>
      <pc:sldChg chg="add del">
        <pc:chgData name="Jason Wiese" userId="4bff8d5b-7de6-4655-b397-69b0afc81113" providerId="ADAL" clId="{18FD86FB-A64D-4977-A14B-91F75AD8CA95}" dt="2025-03-04T21:23:23.537" v="120" actId="47"/>
        <pc:sldMkLst>
          <pc:docMk/>
          <pc:sldMk cId="3522061083" sldId="2147376619"/>
        </pc:sldMkLst>
      </pc:sldChg>
      <pc:sldChg chg="addSp modSp ord">
        <pc:chgData name="Jason Wiese" userId="4bff8d5b-7de6-4655-b397-69b0afc81113" providerId="ADAL" clId="{18FD86FB-A64D-4977-A14B-91F75AD8CA95}" dt="2025-03-04T21:23:37.553" v="123"/>
        <pc:sldMkLst>
          <pc:docMk/>
          <pc:sldMk cId="4036335843" sldId="2147376620"/>
        </pc:sldMkLst>
      </pc:sldChg>
      <pc:sldChg chg="addSp delSp modSp mod">
        <pc:chgData name="Jason Wiese" userId="4bff8d5b-7de6-4655-b397-69b0afc81113" providerId="ADAL" clId="{18FD86FB-A64D-4977-A14B-91F75AD8CA95}" dt="2025-03-04T21:31:11.477" v="126" actId="478"/>
        <pc:sldMkLst>
          <pc:docMk/>
          <pc:sldMk cId="154066780" sldId="2147376622"/>
        </pc:sldMkLst>
      </pc:sldChg>
      <pc:sldChg chg="add del">
        <pc:chgData name="Jason Wiese" userId="4bff8d5b-7de6-4655-b397-69b0afc81113" providerId="ADAL" clId="{18FD86FB-A64D-4977-A14B-91F75AD8CA95}" dt="2025-03-04T21:23:23.537" v="120" actId="47"/>
        <pc:sldMkLst>
          <pc:docMk/>
          <pc:sldMk cId="2266641954" sldId="2147376624"/>
        </pc:sldMkLst>
      </pc:sldChg>
      <pc:sldChg chg="del">
        <pc:chgData name="Jason Wiese" userId="4bff8d5b-7de6-4655-b397-69b0afc81113" providerId="ADAL" clId="{18FD86FB-A64D-4977-A14B-91F75AD8CA95}" dt="2025-03-04T21:22:57.328" v="114" actId="47"/>
        <pc:sldMkLst>
          <pc:docMk/>
          <pc:sldMk cId="3413386946" sldId="2147376625"/>
        </pc:sldMkLst>
      </pc:sldChg>
      <pc:sldMasterChg chg="add del addSldLayout delSldLayout">
        <pc:chgData name="Jason Wiese" userId="4bff8d5b-7de6-4655-b397-69b0afc81113" providerId="ADAL" clId="{18FD86FB-A64D-4977-A14B-91F75AD8CA95}" dt="2025-03-04T21:23:23.537" v="120" actId="47"/>
        <pc:sldMasterMkLst>
          <pc:docMk/>
          <pc:sldMasterMk cId="1785702999" sldId="2147483693"/>
        </pc:sldMasterMkLst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1785702999" sldId="2147483693"/>
            <pc:sldLayoutMk cId="92299325" sldId="2147483694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1785702999" sldId="2147483693"/>
            <pc:sldLayoutMk cId="1214688551" sldId="2147483695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1785702999" sldId="2147483693"/>
            <pc:sldLayoutMk cId="1569305178" sldId="2147483696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1785702999" sldId="2147483693"/>
            <pc:sldLayoutMk cId="3264412075" sldId="2147483697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1785702999" sldId="2147483693"/>
            <pc:sldLayoutMk cId="456446264" sldId="2147483698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1785702999" sldId="2147483693"/>
            <pc:sldLayoutMk cId="414352794" sldId="2147483699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1785702999" sldId="2147483693"/>
            <pc:sldLayoutMk cId="1696820772" sldId="2147483700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1785702999" sldId="2147483693"/>
            <pc:sldLayoutMk cId="1467585181" sldId="2147483701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1785702999" sldId="2147483693"/>
            <pc:sldLayoutMk cId="4099777440" sldId="2147483702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1785702999" sldId="2147483693"/>
            <pc:sldLayoutMk cId="1303640040" sldId="2147483703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1785702999" sldId="2147483693"/>
            <pc:sldLayoutMk cId="1464789229" sldId="2147483704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1785702999" sldId="2147483693"/>
            <pc:sldLayoutMk cId="2645534486" sldId="2147483705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1785702999" sldId="2147483693"/>
            <pc:sldLayoutMk cId="1978221435" sldId="2147483706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1785702999" sldId="2147483693"/>
            <pc:sldLayoutMk cId="343969872" sldId="2147483707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1785702999" sldId="2147483693"/>
            <pc:sldLayoutMk cId="3430798892" sldId="2147483708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1785702999" sldId="2147483693"/>
            <pc:sldLayoutMk cId="1591739094" sldId="2147483709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1785702999" sldId="2147483693"/>
            <pc:sldLayoutMk cId="4041715416" sldId="2147483710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1785702999" sldId="2147483693"/>
            <pc:sldLayoutMk cId="141976329" sldId="2147483711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1785702999" sldId="2147483693"/>
            <pc:sldLayoutMk cId="1256811209" sldId="2147483712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1785702999" sldId="2147483693"/>
            <pc:sldLayoutMk cId="1454794023" sldId="2147483713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1785702999" sldId="2147483693"/>
            <pc:sldLayoutMk cId="44063220" sldId="2147483714"/>
          </pc:sldLayoutMkLst>
        </pc:sldLayoutChg>
      </pc:sldMasterChg>
      <pc:sldMasterChg chg="addSldLayout delSldLayout">
        <pc:chgData name="Jason Wiese" userId="4bff8d5b-7de6-4655-b397-69b0afc81113" providerId="ADAL" clId="{18FD86FB-A64D-4977-A14B-91F75AD8CA95}" dt="2025-03-04T21:23:23.537" v="120" actId="47"/>
        <pc:sldMasterMkLst>
          <pc:docMk/>
          <pc:sldMasterMk cId="650566493" sldId="2147483727"/>
        </pc:sldMasterMkLst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650566493" sldId="2147483727"/>
            <pc:sldLayoutMk cId="3671910033" sldId="2147483751"/>
          </pc:sldLayoutMkLst>
        </pc:sldLayoutChg>
      </pc:sldMasterChg>
      <pc:sldMasterChg chg="add del addSldLayout delSldLayout">
        <pc:chgData name="Jason Wiese" userId="4bff8d5b-7de6-4655-b397-69b0afc81113" providerId="ADAL" clId="{18FD86FB-A64D-4977-A14B-91F75AD8CA95}" dt="2025-03-04T21:23:23.537" v="120" actId="47"/>
        <pc:sldMasterMkLst>
          <pc:docMk/>
          <pc:sldMasterMk cId="2244045583" sldId="2147483739"/>
        </pc:sldMasterMkLst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2244045583" sldId="2147483739"/>
            <pc:sldLayoutMk cId="1539499127" sldId="2147483740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2244045583" sldId="2147483739"/>
            <pc:sldLayoutMk cId="1054933132" sldId="2147483741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2244045583" sldId="2147483739"/>
            <pc:sldLayoutMk cId="3944482138" sldId="2147483742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2244045583" sldId="2147483739"/>
            <pc:sldLayoutMk cId="3248179995" sldId="2147483743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2244045583" sldId="2147483739"/>
            <pc:sldLayoutMk cId="2151827164" sldId="2147483744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2244045583" sldId="2147483739"/>
            <pc:sldLayoutMk cId="1460085838" sldId="2147483745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2244045583" sldId="2147483739"/>
            <pc:sldLayoutMk cId="2247977740" sldId="2147483746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2244045583" sldId="2147483739"/>
            <pc:sldLayoutMk cId="3328569577" sldId="2147483747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2244045583" sldId="2147483739"/>
            <pc:sldLayoutMk cId="174095632" sldId="2147483748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2244045583" sldId="2147483739"/>
            <pc:sldLayoutMk cId="1098267914" sldId="2147483749"/>
          </pc:sldLayoutMkLst>
        </pc:sldLayoutChg>
        <pc:sldLayoutChg chg="add del">
          <pc:chgData name="Jason Wiese" userId="4bff8d5b-7de6-4655-b397-69b0afc81113" providerId="ADAL" clId="{18FD86FB-A64D-4977-A14B-91F75AD8CA95}" dt="2025-03-04T21:23:23.537" v="120" actId="47"/>
          <pc:sldLayoutMkLst>
            <pc:docMk/>
            <pc:sldMasterMk cId="2244045583" sldId="2147483739"/>
            <pc:sldLayoutMk cId="2012567115" sldId="2147483750"/>
          </pc:sldLayoutMkLst>
        </pc:sldLayoutChg>
      </pc:sldMasterChg>
    </pc:docChg>
  </pc:docChgLst>
  <pc:docChgLst>
    <pc:chgData name="Leah Montner Dixon" userId="d5b2ae9e-9213-4442-b7df-4db8cbe51e5d" providerId="ADAL" clId="{130265BA-6F2E-48A3-BD39-0947F856444F}"/>
    <pc:docChg chg="custSel addSld delSld modSld">
      <pc:chgData name="Leah Montner Dixon" userId="d5b2ae9e-9213-4442-b7df-4db8cbe51e5d" providerId="ADAL" clId="{130265BA-6F2E-48A3-BD39-0947F856444F}" dt="2025-05-13T15:52:18.947" v="14" actId="108"/>
      <pc:docMkLst>
        <pc:docMk/>
      </pc:docMkLst>
      <pc:sldChg chg="del">
        <pc:chgData name="Leah Montner Dixon" userId="d5b2ae9e-9213-4442-b7df-4db8cbe51e5d" providerId="ADAL" clId="{130265BA-6F2E-48A3-BD39-0947F856444F}" dt="2025-05-13T15:47:01.633" v="3" actId="47"/>
        <pc:sldMkLst>
          <pc:docMk/>
          <pc:sldMk cId="3825728608" sldId="2147376623"/>
        </pc:sldMkLst>
      </pc:sldChg>
      <pc:sldChg chg="addSp delSp modSp mod">
        <pc:chgData name="Leah Montner Dixon" userId="d5b2ae9e-9213-4442-b7df-4db8cbe51e5d" providerId="ADAL" clId="{130265BA-6F2E-48A3-BD39-0947F856444F}" dt="2025-05-13T15:52:18.947" v="14" actId="108"/>
        <pc:sldMkLst>
          <pc:docMk/>
          <pc:sldMk cId="2243682858" sldId="2147376626"/>
        </pc:sldMkLst>
        <pc:spChg chg="add mod">
          <ac:chgData name="Leah Montner Dixon" userId="d5b2ae9e-9213-4442-b7df-4db8cbe51e5d" providerId="ADAL" clId="{130265BA-6F2E-48A3-BD39-0947F856444F}" dt="2025-05-13T15:45:36.422" v="1"/>
          <ac:spMkLst>
            <pc:docMk/>
            <pc:sldMk cId="2243682858" sldId="2147376626"/>
            <ac:spMk id="4" creationId="{896E5CF5-718D-243D-EB2F-8ABAF97A4AAE}"/>
          </ac:spMkLst>
        </pc:spChg>
        <pc:spChg chg="del">
          <ac:chgData name="Leah Montner Dixon" userId="d5b2ae9e-9213-4442-b7df-4db8cbe51e5d" providerId="ADAL" clId="{130265BA-6F2E-48A3-BD39-0947F856444F}" dt="2025-05-13T15:45:36.110" v="0" actId="478"/>
          <ac:spMkLst>
            <pc:docMk/>
            <pc:sldMk cId="2243682858" sldId="2147376626"/>
            <ac:spMk id="6" creationId="{F0F565F1-F094-4055-41E4-BAF3E8C77F39}"/>
          </ac:spMkLst>
        </pc:spChg>
        <pc:spChg chg="mod">
          <ac:chgData name="Leah Montner Dixon" userId="d5b2ae9e-9213-4442-b7df-4db8cbe51e5d" providerId="ADAL" clId="{130265BA-6F2E-48A3-BD39-0947F856444F}" dt="2025-05-13T15:49:24.664" v="7"/>
          <ac:spMkLst>
            <pc:docMk/>
            <pc:sldMk cId="2243682858" sldId="2147376626"/>
            <ac:spMk id="8" creationId="{9414A9EA-8358-43E7-9CC9-38DC69CFE17D}"/>
          </ac:spMkLst>
        </pc:spChg>
        <pc:spChg chg="mod">
          <ac:chgData name="Leah Montner Dixon" userId="d5b2ae9e-9213-4442-b7df-4db8cbe51e5d" providerId="ADAL" clId="{130265BA-6F2E-48A3-BD39-0947F856444F}" dt="2025-05-13T15:49:32.617" v="10"/>
          <ac:spMkLst>
            <pc:docMk/>
            <pc:sldMk cId="2243682858" sldId="2147376626"/>
            <ac:spMk id="18" creationId="{5F8FC637-DB63-8F66-EBAB-A6E632C9499B}"/>
          </ac:spMkLst>
        </pc:spChg>
        <pc:spChg chg="mod">
          <ac:chgData name="Leah Montner Dixon" userId="d5b2ae9e-9213-4442-b7df-4db8cbe51e5d" providerId="ADAL" clId="{130265BA-6F2E-48A3-BD39-0947F856444F}" dt="2025-05-13T15:49:35.345" v="11"/>
          <ac:spMkLst>
            <pc:docMk/>
            <pc:sldMk cId="2243682858" sldId="2147376626"/>
            <ac:spMk id="20" creationId="{C1D2A9EA-2CB4-E7D7-01EE-46EE9839545C}"/>
          </ac:spMkLst>
        </pc:spChg>
        <pc:spChg chg="mod">
          <ac:chgData name="Leah Montner Dixon" userId="d5b2ae9e-9213-4442-b7df-4db8cbe51e5d" providerId="ADAL" clId="{130265BA-6F2E-48A3-BD39-0947F856444F}" dt="2025-05-13T15:49:22.190" v="6"/>
          <ac:spMkLst>
            <pc:docMk/>
            <pc:sldMk cId="2243682858" sldId="2147376626"/>
            <ac:spMk id="21" creationId="{EB9FF196-D6CF-DECD-3663-199C14FBDBF3}"/>
          </ac:spMkLst>
        </pc:spChg>
        <pc:picChg chg="mod">
          <ac:chgData name="Leah Montner Dixon" userId="d5b2ae9e-9213-4442-b7df-4db8cbe51e5d" providerId="ADAL" clId="{130265BA-6F2E-48A3-BD39-0947F856444F}" dt="2025-05-13T15:49:19.496" v="5"/>
          <ac:picMkLst>
            <pc:docMk/>
            <pc:sldMk cId="2243682858" sldId="2147376626"/>
            <ac:picMk id="5" creationId="{B15BC457-EBF3-FCF9-58A2-9D1F6E724DB1}"/>
          </ac:picMkLst>
        </pc:picChg>
        <pc:picChg chg="mod">
          <ac:chgData name="Leah Montner Dixon" userId="d5b2ae9e-9213-4442-b7df-4db8cbe51e5d" providerId="ADAL" clId="{130265BA-6F2E-48A3-BD39-0947F856444F}" dt="2025-05-13T15:52:18.205" v="12" actId="108"/>
          <ac:picMkLst>
            <pc:docMk/>
            <pc:sldMk cId="2243682858" sldId="2147376626"/>
            <ac:picMk id="12" creationId="{8B22B8CA-5562-A58C-DB64-E5DA804B55D6}"/>
          </ac:picMkLst>
        </pc:picChg>
        <pc:picChg chg="mod">
          <ac:chgData name="Leah Montner Dixon" userId="d5b2ae9e-9213-4442-b7df-4db8cbe51e5d" providerId="ADAL" clId="{130265BA-6F2E-48A3-BD39-0947F856444F}" dt="2025-05-13T15:52:18.667" v="13" actId="108"/>
          <ac:picMkLst>
            <pc:docMk/>
            <pc:sldMk cId="2243682858" sldId="2147376626"/>
            <ac:picMk id="28" creationId="{8B1C0824-CAEE-DC93-1E0B-0E81419E5AAB}"/>
          </ac:picMkLst>
        </pc:picChg>
        <pc:picChg chg="mod">
          <ac:chgData name="Leah Montner Dixon" userId="d5b2ae9e-9213-4442-b7df-4db8cbe51e5d" providerId="ADAL" clId="{130265BA-6F2E-48A3-BD39-0947F856444F}" dt="2025-05-13T15:52:18.947" v="14" actId="108"/>
          <ac:picMkLst>
            <pc:docMk/>
            <pc:sldMk cId="2243682858" sldId="2147376626"/>
            <ac:picMk id="37" creationId="{F7B648C6-1EED-681E-02CC-5DC49BEC3729}"/>
          </ac:picMkLst>
        </pc:picChg>
      </pc:sldChg>
      <pc:sldChg chg="add">
        <pc:chgData name="Leah Montner Dixon" userId="d5b2ae9e-9213-4442-b7df-4db8cbe51e5d" providerId="ADAL" clId="{130265BA-6F2E-48A3-BD39-0947F856444F}" dt="2025-05-13T15:46:59.763" v="2"/>
        <pc:sldMkLst>
          <pc:docMk/>
          <pc:sldMk cId="2283416522" sldId="2147376627"/>
        </pc:sldMkLst>
      </pc:sldChg>
    </pc:docChg>
  </pc:docChgLst>
  <pc:docChgLst>
    <pc:chgData name="Leah Montner Dixon" userId="d5b2ae9e-9213-4442-b7df-4db8cbe51e5d" providerId="ADAL" clId="{05DD1F70-2BBE-4D98-AEAA-8AECD1E23560}"/>
    <pc:docChg chg="custSel modSld">
      <pc:chgData name="Leah Montner Dixon" userId="d5b2ae9e-9213-4442-b7df-4db8cbe51e5d" providerId="ADAL" clId="{05DD1F70-2BBE-4D98-AEAA-8AECD1E23560}" dt="2025-04-07T21:06:45.974" v="3"/>
      <pc:docMkLst>
        <pc:docMk/>
      </pc:docMkLst>
      <pc:sldChg chg="addSp delSp modSp mod">
        <pc:chgData name="Leah Montner Dixon" userId="d5b2ae9e-9213-4442-b7df-4db8cbe51e5d" providerId="ADAL" clId="{05DD1F70-2BBE-4D98-AEAA-8AECD1E23560}" dt="2025-04-07T21:06:40.231" v="1"/>
        <pc:sldMkLst>
          <pc:docMk/>
          <pc:sldMk cId="3825728608" sldId="2147376623"/>
        </pc:sldMkLst>
      </pc:sldChg>
      <pc:sldChg chg="addSp delSp modSp mod">
        <pc:chgData name="Leah Montner Dixon" userId="d5b2ae9e-9213-4442-b7df-4db8cbe51e5d" providerId="ADAL" clId="{05DD1F70-2BBE-4D98-AEAA-8AECD1E23560}" dt="2025-04-07T21:06:45.974" v="3"/>
        <pc:sldMkLst>
          <pc:docMk/>
          <pc:sldMk cId="2243682858" sldId="2147376626"/>
        </pc:sldMkLst>
        <pc:spChg chg="add mod">
          <ac:chgData name="Leah Montner Dixon" userId="d5b2ae9e-9213-4442-b7df-4db8cbe51e5d" providerId="ADAL" clId="{05DD1F70-2BBE-4D98-AEAA-8AECD1E23560}" dt="2025-04-07T21:06:45.974" v="3"/>
          <ac:spMkLst>
            <pc:docMk/>
            <pc:sldMk cId="2243682858" sldId="2147376626"/>
            <ac:spMk id="10" creationId="{EAF23320-E68C-F1A4-E6E9-35DED8134BD1}"/>
          </ac:spMkLst>
        </pc:spChg>
        <pc:spChg chg="add mod">
          <ac:chgData name="Leah Montner Dixon" userId="d5b2ae9e-9213-4442-b7df-4db8cbe51e5d" providerId="ADAL" clId="{05DD1F70-2BBE-4D98-AEAA-8AECD1E23560}" dt="2025-04-07T21:06:45.974" v="3"/>
          <ac:spMkLst>
            <pc:docMk/>
            <pc:sldMk cId="2243682858" sldId="2147376626"/>
            <ac:spMk id="14" creationId="{251EA93C-ACD7-94EA-D176-B1749355772F}"/>
          </ac:spMkLst>
        </pc:spChg>
        <pc:picChg chg="add mod">
          <ac:chgData name="Leah Montner Dixon" userId="d5b2ae9e-9213-4442-b7df-4db8cbe51e5d" providerId="ADAL" clId="{05DD1F70-2BBE-4D98-AEAA-8AECD1E23560}" dt="2025-04-07T21:06:45.974" v="3"/>
          <ac:picMkLst>
            <pc:docMk/>
            <pc:sldMk cId="2243682858" sldId="2147376626"/>
            <ac:picMk id="3" creationId="{E4CA83F4-F780-36AE-F6E1-F6A7A80C865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092009264463181E-2"/>
          <c:y val="0.1676509421298307"/>
          <c:w val="0.91135258725595703"/>
          <c:h val="0.70886757358513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 Shows / Movies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P13-24</c:v>
                </c:pt>
                <c:pt idx="1">
                  <c:v>P25-34</c:v>
                </c:pt>
                <c:pt idx="2">
                  <c:v>P35+</c:v>
                </c:pt>
                <c:pt idx="3">
                  <c:v>Hispanic</c:v>
                </c:pt>
                <c:pt idx="4">
                  <c:v>Black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16.7</c:v>
                </c:pt>
                <c:pt idx="1">
                  <c:v>20.100000000000001</c:v>
                </c:pt>
                <c:pt idx="2">
                  <c:v>23.4</c:v>
                </c:pt>
                <c:pt idx="3">
                  <c:v>19.5</c:v>
                </c:pt>
                <c:pt idx="4">
                  <c:v>23.1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D5-4702-BE24-39C0D466CF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Non-Premium Video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P13-24</c:v>
                </c:pt>
                <c:pt idx="1">
                  <c:v>P25-34</c:v>
                </c:pt>
                <c:pt idx="2">
                  <c:v>P35+</c:v>
                </c:pt>
                <c:pt idx="3">
                  <c:v>Hispanic</c:v>
                </c:pt>
                <c:pt idx="4">
                  <c:v>Black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13.6</c:v>
                </c:pt>
                <c:pt idx="1">
                  <c:v>14.1</c:v>
                </c:pt>
                <c:pt idx="2">
                  <c:v>10.5</c:v>
                </c:pt>
                <c:pt idx="3">
                  <c:v>12.8</c:v>
                </c:pt>
                <c:pt idx="4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D5-4702-BE24-39C0D466CF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9"/>
        <c:overlap val="-60"/>
        <c:axId val="1006215375"/>
        <c:axId val="1006220655"/>
      </c:barChart>
      <c:catAx>
        <c:axId val="1006215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006220655"/>
        <c:crosses val="autoZero"/>
        <c:auto val="1"/>
        <c:lblAlgn val="ctr"/>
        <c:lblOffset val="100"/>
        <c:noMultiLvlLbl val="0"/>
      </c:catAx>
      <c:valAx>
        <c:axId val="10062206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621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88A6F7D-823E-4F54-A79C-A2958D5E11F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01B58AA-711A-48C1-BCBF-E61C3362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6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4EFE2-3D8F-4FA9-AF11-29E6306303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22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361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64E57-CD72-0F84-79F7-F53BACC9E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AE4F1C-EF09-5D4E-1241-9B80F781B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C00FF1-FFA9-DBE5-95AA-1D788B11E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0ED77-2181-EF9F-E8F5-439434164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252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C9812-91C8-A6ED-4298-E4641B3E6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63B310-ABAC-AA8D-981E-D4B42C8253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1FC224-80CF-DBD7-AB37-63FAFF467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F5406-B417-D252-6D2B-98E4F6103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77B2F-6C56-7E44-ADEB-5CF8022598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0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780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793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23300-ED20-0A14-AEA1-F0C4CE05F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9E086B-CBBB-50C3-F374-8293BFD5F4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E0299E-429A-C27D-4FF8-FB067A0471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ACA75-B8E9-7B4C-4AF7-436BC64233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65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747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991DB-B74F-4706-D258-0E736CA43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2C6E46-9FF2-ACFB-7776-7043BB1C26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8814EA-87E2-8D54-D4C9-F129A06968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9F50E-3F4D-FDBC-D72C-6B30272B40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77B2F-6C56-7E44-ADEB-5CF8022598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655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75077-5280-3505-6A08-BF76A03DE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B30951-FAF4-3B15-3B29-D8D0415F36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BF60E2-D537-2BFD-6A9A-FA5C63475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1C25D-187F-B8FB-4EFF-8BD46961B0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922BF-59A9-4464-8D80-4C91A9E418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35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8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1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4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49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50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29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82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51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0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14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5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2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20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3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60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75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80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38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44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11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68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12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84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22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70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32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2388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4" y="0"/>
            <a:ext cx="6015278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10" y="5689604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0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21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10" y="5689604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822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7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1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21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8" y="5689604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97142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3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125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3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5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41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2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1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32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60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8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0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9" y="0"/>
            <a:ext cx="5088348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1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10" y="5689604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304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8" y="0"/>
            <a:ext cx="70727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6" y="4846320"/>
            <a:ext cx="4250694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60" y="1837406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9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4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None/>
              <a:defRPr sz="1021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1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4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6" y="5162554"/>
            <a:ext cx="4250694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60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9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4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None/>
              <a:defRPr sz="1021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8" y="0"/>
            <a:ext cx="70727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2758846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6" y="4846320"/>
            <a:ext cx="4250694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60" y="1837406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9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4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None/>
              <a:defRPr sz="1021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1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8" y="0"/>
            <a:ext cx="70727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870210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5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2" y="4469481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81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3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421837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3">
          <p15:clr>
            <a:srgbClr val="FBAE40"/>
          </p15:clr>
        </p15:guide>
        <p15:guide id="3" pos="3112">
          <p15:clr>
            <a:srgbClr val="FBAE40"/>
          </p15:clr>
        </p15:guide>
        <p15:guide id="4" pos="572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42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2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863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2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30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2329733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7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3" y="212791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4059316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4" y="2891539"/>
            <a:ext cx="4059316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4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6496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349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7" y="3333784"/>
            <a:ext cx="3213678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8" y="2891539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10" y="3333784"/>
            <a:ext cx="3213678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1" y="2891539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8" y="3333784"/>
            <a:ext cx="3213678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9" y="2891539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92697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5" y="1392789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6" y="834162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4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9" y="3188917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356943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8" y="2470445"/>
            <a:ext cx="3821814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9700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8" y="2470445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395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29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9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2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1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9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1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6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2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4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4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5" y="6356372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7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4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</p:sldLayoutIdLst>
  <p:hf hdr="0" ftr="0" dt="0"/>
  <p:txStyles>
    <p:titleStyle>
      <a:lvl1pPr algn="l" defTabSz="944154" rtl="0" eaLnBrk="1" latinLnBrk="0" hangingPunct="1">
        <a:lnSpc>
          <a:spcPct val="100000"/>
        </a:lnSpc>
        <a:spcBef>
          <a:spcPct val="0"/>
        </a:spcBef>
        <a:buNone/>
        <a:defRPr sz="37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039" indent="-236039" algn="l" defTabSz="944154" rtl="0" eaLnBrk="1" latinLnBrk="0" hangingPunct="1">
        <a:lnSpc>
          <a:spcPts val="1501"/>
        </a:lnSpc>
        <a:spcBef>
          <a:spcPts val="1034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8115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80191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52271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24346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96422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6pPr>
      <a:lvl7pPr marL="3068498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7pPr>
      <a:lvl8pPr marL="3540576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8pPr>
      <a:lvl9pPr marL="4012653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1pPr>
      <a:lvl2pPr marL="472076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2pPr>
      <a:lvl3pPr marL="944154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3pPr>
      <a:lvl4pPr marL="1416230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4pPr>
      <a:lvl5pPr marL="1888307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5pPr>
      <a:lvl6pPr marL="2360383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6pPr>
      <a:lvl7pPr marL="2832462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7pPr>
      <a:lvl8pPr marL="3304537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8pPr>
      <a:lvl9pPr marL="3776613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7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8.png"/><Relationship Id="rId7" Type="http://schemas.openxmlformats.org/officeDocument/2006/relationships/hyperlink" Target="https://www.freewheel.com/wp-content/uploads/2023/11/FreeWheel_Council_Premium_Video_Checklist_11_2023.pdf?utm_source=redefining_premium&amp;utm_medium=web&amp;utm_campaign=fwc_vab_checklis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freewheel.com/insights/reports/redefining-premium-video-advertising" TargetMode="Externa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power-of-premium-video?utm_source=power-of-premium-mfaq&amp;utm_medium=vab-insights&amp;utm_campaign=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openxmlformats.org/officeDocument/2006/relationships/hyperlink" Target="https://thevab.com/team-board" TargetMode="External"/><Relationship Id="rId2" Type="http://schemas.openxmlformats.org/officeDocument/2006/relationships/hyperlink" Target="https://thevab.com/insight/premium-video-marketer-faqs?utm_source=power-of-premium-mfaq&amp;utm_medium=vab-insights&amp;utm_campaign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" TargetMode="External"/><Relationship Id="rId5" Type="http://schemas.openxmlformats.org/officeDocument/2006/relationships/image" Target="../media/image66.png"/><Relationship Id="rId10" Type="http://schemas.openxmlformats.org/officeDocument/2006/relationships/hyperlink" Target="https://thevab.com/insight/power-of-premium-video?utm_source=power-of-premium-mfaq&amp;utm_medium=vab-insights&amp;utm_campaign=" TargetMode="External"/><Relationship Id="rId4" Type="http://schemas.openxmlformats.org/officeDocument/2006/relationships/image" Target="../media/image65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26" Type="http://schemas.openxmlformats.org/officeDocument/2006/relationships/image" Target="../media/image41.jpeg"/><Relationship Id="rId3" Type="http://schemas.openxmlformats.org/officeDocument/2006/relationships/image" Target="../media/image19.png"/><Relationship Id="rId21" Type="http://schemas.openxmlformats.org/officeDocument/2006/relationships/image" Target="../media/image36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5" Type="http://schemas.openxmlformats.org/officeDocument/2006/relationships/image" Target="../media/image40.jpeg"/><Relationship Id="rId33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jpeg"/><Relationship Id="rId20" Type="http://schemas.openxmlformats.org/officeDocument/2006/relationships/image" Target="../media/image35.png"/><Relationship Id="rId29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24" Type="http://schemas.openxmlformats.org/officeDocument/2006/relationships/image" Target="../media/image39.jpeg"/><Relationship Id="rId32" Type="http://schemas.openxmlformats.org/officeDocument/2006/relationships/image" Target="../media/image47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23" Type="http://schemas.openxmlformats.org/officeDocument/2006/relationships/image" Target="../media/image38.jpeg"/><Relationship Id="rId28" Type="http://schemas.openxmlformats.org/officeDocument/2006/relationships/image" Target="../media/image43.jpe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31" Type="http://schemas.openxmlformats.org/officeDocument/2006/relationships/image" Target="../media/image46.jpeg"/><Relationship Id="rId4" Type="http://schemas.openxmlformats.org/officeDocument/2006/relationships/image" Target="../media/image13.pn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Relationship Id="rId22" Type="http://schemas.openxmlformats.org/officeDocument/2006/relationships/image" Target="../media/image37.jpeg"/><Relationship Id="rId27" Type="http://schemas.openxmlformats.org/officeDocument/2006/relationships/image" Target="../media/image42.jpeg"/><Relationship Id="rId30" Type="http://schemas.openxmlformats.org/officeDocument/2006/relationships/image" Target="../media/image45.jpeg"/><Relationship Id="rId8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thevab.com/insight/big-picture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31C4520A-36E9-BDCD-C2DB-FC38A3199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 r="333" b="22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AEAD7CB7-443D-8BD2-D303-E294EF8B51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" y="381663"/>
            <a:ext cx="12190538" cy="64944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A8B999-25B1-8F09-8E5E-48782D08CEBF}"/>
              </a:ext>
            </a:extLst>
          </p:cNvPr>
          <p:cNvSpPr/>
          <p:nvPr/>
        </p:nvSpPr>
        <p:spPr>
          <a:xfrm>
            <a:off x="448273" y="5800725"/>
            <a:ext cx="2162175" cy="653416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3FDAB-4B60-A210-8D3A-245C948A0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32" y="5696102"/>
            <a:ext cx="1996059" cy="8570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24A2E76-ACDA-9512-1ECB-093D55A9EC42}"/>
              </a:ext>
            </a:extLst>
          </p:cNvPr>
          <p:cNvGrpSpPr/>
          <p:nvPr/>
        </p:nvGrpSpPr>
        <p:grpSpPr>
          <a:xfrm>
            <a:off x="201198" y="3462524"/>
            <a:ext cx="6105110" cy="855923"/>
            <a:chOff x="237410" y="3815092"/>
            <a:chExt cx="6105110" cy="85592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05813D-AA1E-13B6-9F44-4E9AF208F19E}"/>
                </a:ext>
              </a:extLst>
            </p:cNvPr>
            <p:cNvSpPr txBox="1"/>
            <p:nvPr/>
          </p:nvSpPr>
          <p:spPr>
            <a:xfrm>
              <a:off x="1145680" y="3815092"/>
              <a:ext cx="5196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Marketer FAQs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80ED73F-00E3-B263-3A9C-F55700078FA6}"/>
                </a:ext>
              </a:extLst>
            </p:cNvPr>
            <p:cNvGrpSpPr/>
            <p:nvPr/>
          </p:nvGrpSpPr>
          <p:grpSpPr>
            <a:xfrm>
              <a:off x="237410" y="3863531"/>
              <a:ext cx="2153915" cy="807484"/>
              <a:chOff x="237410" y="3863531"/>
              <a:chExt cx="2153915" cy="807484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085FA5E-3279-23DC-E500-655951364376}"/>
                  </a:ext>
                </a:extLst>
              </p:cNvPr>
              <p:cNvCxnSpPr/>
              <p:nvPr/>
            </p:nvCxnSpPr>
            <p:spPr>
              <a:xfrm>
                <a:off x="1222282" y="4456440"/>
                <a:ext cx="1169043" cy="0"/>
              </a:xfrm>
              <a:prstGeom prst="line">
                <a:avLst/>
              </a:prstGeom>
              <a:ln w="19050">
                <a:solidFill>
                  <a:srgbClr val="ED3C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45E93FE-5CAD-82CA-4B6A-4F993ABBFD57}"/>
                  </a:ext>
                </a:extLst>
              </p:cNvPr>
              <p:cNvSpPr/>
              <p:nvPr/>
            </p:nvSpPr>
            <p:spPr>
              <a:xfrm>
                <a:off x="317248" y="3863531"/>
                <a:ext cx="763929" cy="625846"/>
              </a:xfrm>
              <a:prstGeom prst="rect">
                <a:avLst/>
              </a:prstGeom>
              <a:solidFill>
                <a:srgbClr val="E2E8F1"/>
              </a:solidFill>
              <a:ln>
                <a:solidFill>
                  <a:srgbClr val="E2E8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8C247E65-0815-817F-B212-4FBA81FE2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410" y="3873718"/>
                <a:ext cx="797297" cy="797297"/>
              </a:xfrm>
              <a:prstGeom prst="rect">
                <a:avLst/>
              </a:prstGeom>
            </p:spPr>
          </p:pic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7354A915-6886-D530-2CA5-E2D30C92F12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2" y="153609"/>
            <a:ext cx="2034324" cy="650009"/>
          </a:xfrm>
          <a:prstGeom prst="rect">
            <a:avLst/>
          </a:prstGeom>
          <a:ln w="28575">
            <a:solidFill>
              <a:srgbClr val="ED3C8D"/>
            </a:solidFill>
          </a:ln>
        </p:spPr>
      </p:pic>
      <p:sp>
        <p:nvSpPr>
          <p:cNvPr id="7" name="Title 16">
            <a:extLst>
              <a:ext uri="{FF2B5EF4-FFF2-40B4-BE49-F238E27FC236}">
                <a16:creationId xmlns:a16="http://schemas.microsoft.com/office/drawing/2014/main" id="{7FB82382-EEB0-9865-201C-27E9AD959040}"/>
              </a:ext>
            </a:extLst>
          </p:cNvPr>
          <p:cNvSpPr txBox="1">
            <a:spLocks/>
          </p:cNvSpPr>
          <p:nvPr/>
        </p:nvSpPr>
        <p:spPr>
          <a:xfrm>
            <a:off x="201198" y="4275638"/>
            <a:ext cx="7055636" cy="1252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2400" b="1" dirty="0">
                <a:latin typeface="Helvetica" pitchFamily="2" charset="0"/>
              </a:rPr>
              <a:t>Why is it important for my brand to </a:t>
            </a:r>
            <a:r>
              <a:rPr lang="en-US" sz="2400" b="1">
                <a:latin typeface="Helvetica" pitchFamily="2" charset="0"/>
              </a:rPr>
              <a:t>align </a:t>
            </a:r>
            <a:br>
              <a:rPr lang="en-US" sz="2400" b="1">
                <a:latin typeface="Helvetica" pitchFamily="2" charset="0"/>
              </a:rPr>
            </a:br>
            <a:r>
              <a:rPr lang="en-US" sz="2400" b="1">
                <a:latin typeface="Helvetica" pitchFamily="2" charset="0"/>
              </a:rPr>
              <a:t>with </a:t>
            </a:r>
            <a:r>
              <a:rPr lang="en-US" sz="2400" b="1" dirty="0">
                <a:latin typeface="Helvetica" pitchFamily="2" charset="0"/>
              </a:rPr>
              <a:t>emotionally engaging content?</a:t>
            </a:r>
          </a:p>
        </p:txBody>
      </p:sp>
    </p:spTree>
    <p:extLst>
      <p:ext uri="{BB962C8B-B14F-4D97-AF65-F5344CB8AC3E}">
        <p14:creationId xmlns:p14="http://schemas.microsoft.com/office/powerpoint/2010/main" val="4074803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427E65-F212-E22E-6B3D-3662C41A0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2CFA024-9090-8F8B-49F0-4C771F3B7912}"/>
              </a:ext>
            </a:extLst>
          </p:cNvPr>
          <p:cNvSpPr/>
          <p:nvPr/>
        </p:nvSpPr>
        <p:spPr>
          <a:xfrm flipV="1">
            <a:off x="6607297" y="2698472"/>
            <a:ext cx="2805757" cy="548640"/>
          </a:xfrm>
          <a:custGeom>
            <a:avLst/>
            <a:gdLst>
              <a:gd name="connsiteX0" fmla="*/ 852917 w 3741009"/>
              <a:gd name="connsiteY0" fmla="*/ 0 h 739054"/>
              <a:gd name="connsiteX1" fmla="*/ 3741009 w 3741009"/>
              <a:gd name="connsiteY1" fmla="*/ 0 h 739054"/>
              <a:gd name="connsiteX2" fmla="*/ 1182260 w 3741009"/>
              <a:gd name="connsiteY2" fmla="*/ 739054 h 739054"/>
              <a:gd name="connsiteX3" fmla="*/ 0 w 374100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009" h="739054">
                <a:moveTo>
                  <a:pt x="852917" y="0"/>
                </a:moveTo>
                <a:lnTo>
                  <a:pt x="3741009" y="0"/>
                </a:lnTo>
                <a:lnTo>
                  <a:pt x="1182260" y="739054"/>
                </a:lnTo>
                <a:lnTo>
                  <a:pt x="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C7D45E-79FD-317C-675E-F5354E84E6C0}"/>
              </a:ext>
            </a:extLst>
          </p:cNvPr>
          <p:cNvSpPr/>
          <p:nvPr/>
        </p:nvSpPr>
        <p:spPr>
          <a:xfrm>
            <a:off x="9093830" y="3242606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algn="ctr"/>
            <a:r>
              <a:rPr lang="en-US" sz="1600" b="1" dirty="0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Transparent </a:t>
            </a:r>
            <a:br>
              <a:rPr lang="en-US" sz="1600" b="1" dirty="0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Ad Placements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7EC6D3B-7A4E-268D-7D0E-0B60FA971B98}"/>
              </a:ext>
            </a:extLst>
          </p:cNvPr>
          <p:cNvSpPr/>
          <p:nvPr/>
        </p:nvSpPr>
        <p:spPr>
          <a:xfrm>
            <a:off x="6607297" y="5711176"/>
            <a:ext cx="2805757" cy="548640"/>
          </a:xfrm>
          <a:custGeom>
            <a:avLst/>
            <a:gdLst>
              <a:gd name="connsiteX0" fmla="*/ 852917 w 3741009"/>
              <a:gd name="connsiteY0" fmla="*/ 0 h 739054"/>
              <a:gd name="connsiteX1" fmla="*/ 3741009 w 3741009"/>
              <a:gd name="connsiteY1" fmla="*/ 0 h 739054"/>
              <a:gd name="connsiteX2" fmla="*/ 1182260 w 3741009"/>
              <a:gd name="connsiteY2" fmla="*/ 739054 h 739054"/>
              <a:gd name="connsiteX3" fmla="*/ 0 w 374100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009" h="739054">
                <a:moveTo>
                  <a:pt x="852917" y="0"/>
                </a:moveTo>
                <a:lnTo>
                  <a:pt x="3741009" y="0"/>
                </a:lnTo>
                <a:lnTo>
                  <a:pt x="1182260" y="739054"/>
                </a:lnTo>
                <a:lnTo>
                  <a:pt x="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61AA64-2546-F619-CE54-0CFB178595A2}"/>
              </a:ext>
            </a:extLst>
          </p:cNvPr>
          <p:cNvSpPr/>
          <p:nvPr/>
        </p:nvSpPr>
        <p:spPr>
          <a:xfrm>
            <a:off x="7265030" y="3242607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algn="ctr"/>
            <a:r>
              <a:rPr lang="en-US" sz="1600" b="1" dirty="0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Cross-Platform Accessibility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4ACCB-381B-9045-31C9-8FAB43427F01}"/>
              </a:ext>
            </a:extLst>
          </p:cNvPr>
          <p:cNvSpPr/>
          <p:nvPr/>
        </p:nvSpPr>
        <p:spPr>
          <a:xfrm>
            <a:off x="5436229" y="3242607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algn="ctr"/>
            <a:r>
              <a:rPr lang="en-US" sz="1600" b="1" dirty="0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Brand Safe Environment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7509583-09D6-4836-D6BC-4A34A69930AB}"/>
              </a:ext>
            </a:extLst>
          </p:cNvPr>
          <p:cNvSpPr/>
          <p:nvPr/>
        </p:nvSpPr>
        <p:spPr>
          <a:xfrm>
            <a:off x="3129089" y="5711176"/>
            <a:ext cx="3012994" cy="548640"/>
          </a:xfrm>
          <a:custGeom>
            <a:avLst/>
            <a:gdLst>
              <a:gd name="connsiteX0" fmla="*/ 3101411 w 4017325"/>
              <a:gd name="connsiteY0" fmla="*/ 0 h 739054"/>
              <a:gd name="connsiteX1" fmla="*/ 4017325 w 4017325"/>
              <a:gd name="connsiteY1" fmla="*/ 739054 h 739054"/>
              <a:gd name="connsiteX2" fmla="*/ 2747739 w 4017325"/>
              <a:gd name="connsiteY2" fmla="*/ 739054 h 739054"/>
              <a:gd name="connsiteX3" fmla="*/ 0 w 4017325"/>
              <a:gd name="connsiteY3" fmla="*/ 1 h 739054"/>
              <a:gd name="connsiteX4" fmla="*/ 3101411 w 4017325"/>
              <a:gd name="connsiteY4" fmla="*/ 1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325" h="739054">
                <a:moveTo>
                  <a:pt x="3101411" y="0"/>
                </a:moveTo>
                <a:lnTo>
                  <a:pt x="4017325" y="739054"/>
                </a:lnTo>
                <a:lnTo>
                  <a:pt x="2747739" y="739054"/>
                </a:lnTo>
                <a:lnTo>
                  <a:pt x="0" y="1"/>
                </a:lnTo>
                <a:lnTo>
                  <a:pt x="3101411" y="1"/>
                </a:lnTo>
                <a:close/>
              </a:path>
            </a:pathLst>
          </a:custGeom>
          <a:gradFill>
            <a:gsLst>
              <a:gs pos="0">
                <a:srgbClr val="FFE600"/>
              </a:gs>
              <a:gs pos="74000">
                <a:srgbClr val="FFF381"/>
              </a:gs>
              <a:gs pos="83000">
                <a:srgbClr val="FFF9C1"/>
              </a:gs>
              <a:gs pos="100000">
                <a:srgbClr val="E2E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EA3AD7-1712-563B-923A-E204859333D9}"/>
              </a:ext>
            </a:extLst>
          </p:cNvPr>
          <p:cNvSpPr/>
          <p:nvPr/>
        </p:nvSpPr>
        <p:spPr>
          <a:xfrm>
            <a:off x="3607429" y="3242607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High Emotional Engagement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976ACA4-CE68-9965-70A2-40E3FCDE9EEB}"/>
              </a:ext>
            </a:extLst>
          </p:cNvPr>
          <p:cNvSpPr/>
          <p:nvPr/>
        </p:nvSpPr>
        <p:spPr>
          <a:xfrm>
            <a:off x="1778628" y="3242607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algn="ctr"/>
            <a:r>
              <a:rPr lang="en-US" sz="1600" b="1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Professionally Produced, Long-Form Content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00CC2C9-5D65-E08E-C895-3982C4E001A2}"/>
              </a:ext>
            </a:extLst>
          </p:cNvPr>
          <p:cNvSpPr/>
          <p:nvPr/>
        </p:nvSpPr>
        <p:spPr>
          <a:xfrm>
            <a:off x="5436231" y="5711177"/>
            <a:ext cx="1828799" cy="548640"/>
          </a:xfrm>
          <a:custGeom>
            <a:avLst/>
            <a:gdLst>
              <a:gd name="connsiteX0" fmla="*/ 0 w 2438399"/>
              <a:gd name="connsiteY0" fmla="*/ 0 h 739054"/>
              <a:gd name="connsiteX1" fmla="*/ 2438399 w 2438399"/>
              <a:gd name="connsiteY1" fmla="*/ 0 h 739054"/>
              <a:gd name="connsiteX2" fmla="*/ 1718286 w 2438399"/>
              <a:gd name="connsiteY2" fmla="*/ 739054 h 739054"/>
              <a:gd name="connsiteX3" fmla="*/ 720110 w 243839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" h="739054">
                <a:moveTo>
                  <a:pt x="0" y="0"/>
                </a:moveTo>
                <a:lnTo>
                  <a:pt x="2438399" y="0"/>
                </a:lnTo>
                <a:lnTo>
                  <a:pt x="1718286" y="739054"/>
                </a:lnTo>
                <a:lnTo>
                  <a:pt x="72011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A21316-D054-A4E8-EDE1-F3CEA0549FDC}"/>
              </a:ext>
            </a:extLst>
          </p:cNvPr>
          <p:cNvSpPr/>
          <p:nvPr/>
        </p:nvSpPr>
        <p:spPr>
          <a:xfrm>
            <a:off x="7473575" y="5711176"/>
            <a:ext cx="3449054" cy="548640"/>
          </a:xfrm>
          <a:custGeom>
            <a:avLst/>
            <a:gdLst>
              <a:gd name="connsiteX0" fmla="*/ 2160338 w 4598738"/>
              <a:gd name="connsiteY0" fmla="*/ 0 h 739054"/>
              <a:gd name="connsiteX1" fmla="*/ 4598738 w 4598738"/>
              <a:gd name="connsiteY1" fmla="*/ 0 h 739054"/>
              <a:gd name="connsiteX2" fmla="*/ 998176 w 4598738"/>
              <a:gd name="connsiteY2" fmla="*/ 739054 h 739054"/>
              <a:gd name="connsiteX3" fmla="*/ 0 w 4598738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8" h="739054">
                <a:moveTo>
                  <a:pt x="2160338" y="0"/>
                </a:moveTo>
                <a:lnTo>
                  <a:pt x="4598738" y="0"/>
                </a:lnTo>
                <a:lnTo>
                  <a:pt x="998176" y="739054"/>
                </a:lnTo>
                <a:lnTo>
                  <a:pt x="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65F12B5-4F87-075E-520A-6AB62865199D}"/>
              </a:ext>
            </a:extLst>
          </p:cNvPr>
          <p:cNvSpPr/>
          <p:nvPr/>
        </p:nvSpPr>
        <p:spPr>
          <a:xfrm>
            <a:off x="1778629" y="5711176"/>
            <a:ext cx="3449053" cy="548640"/>
          </a:xfrm>
          <a:custGeom>
            <a:avLst/>
            <a:gdLst>
              <a:gd name="connsiteX0" fmla="*/ 0 w 4598737"/>
              <a:gd name="connsiteY0" fmla="*/ 0 h 739054"/>
              <a:gd name="connsiteX1" fmla="*/ 2438401 w 4598737"/>
              <a:gd name="connsiteY1" fmla="*/ 0 h 739054"/>
              <a:gd name="connsiteX2" fmla="*/ 4598737 w 4598737"/>
              <a:gd name="connsiteY2" fmla="*/ 739054 h 739054"/>
              <a:gd name="connsiteX3" fmla="*/ 3600561 w 4598737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7" h="739054">
                <a:moveTo>
                  <a:pt x="0" y="0"/>
                </a:moveTo>
                <a:lnTo>
                  <a:pt x="2438401" y="0"/>
                </a:lnTo>
                <a:lnTo>
                  <a:pt x="4598737" y="739054"/>
                </a:lnTo>
                <a:lnTo>
                  <a:pt x="3600561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EE7D067-0A62-593C-4FA1-095ADB92EFE9}"/>
              </a:ext>
            </a:extLst>
          </p:cNvPr>
          <p:cNvSpPr/>
          <p:nvPr/>
        </p:nvSpPr>
        <p:spPr>
          <a:xfrm flipV="1">
            <a:off x="7473575" y="2698472"/>
            <a:ext cx="3449054" cy="548640"/>
          </a:xfrm>
          <a:custGeom>
            <a:avLst/>
            <a:gdLst>
              <a:gd name="connsiteX0" fmla="*/ 2160338 w 4598738"/>
              <a:gd name="connsiteY0" fmla="*/ 0 h 739054"/>
              <a:gd name="connsiteX1" fmla="*/ 4598738 w 4598738"/>
              <a:gd name="connsiteY1" fmla="*/ 0 h 739054"/>
              <a:gd name="connsiteX2" fmla="*/ 998176 w 4598738"/>
              <a:gd name="connsiteY2" fmla="*/ 739054 h 739054"/>
              <a:gd name="connsiteX3" fmla="*/ 0 w 4598738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8" h="739054">
                <a:moveTo>
                  <a:pt x="2160338" y="0"/>
                </a:moveTo>
                <a:lnTo>
                  <a:pt x="4598738" y="0"/>
                </a:lnTo>
                <a:lnTo>
                  <a:pt x="998176" y="739054"/>
                </a:lnTo>
                <a:lnTo>
                  <a:pt x="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35F6202-676D-9AA1-2D07-1B1D1458B469}"/>
              </a:ext>
            </a:extLst>
          </p:cNvPr>
          <p:cNvSpPr/>
          <p:nvPr/>
        </p:nvSpPr>
        <p:spPr>
          <a:xfrm flipV="1">
            <a:off x="5436230" y="2698473"/>
            <a:ext cx="1828799" cy="548640"/>
          </a:xfrm>
          <a:custGeom>
            <a:avLst/>
            <a:gdLst>
              <a:gd name="connsiteX0" fmla="*/ 0 w 2438399"/>
              <a:gd name="connsiteY0" fmla="*/ 0 h 739054"/>
              <a:gd name="connsiteX1" fmla="*/ 2438399 w 2438399"/>
              <a:gd name="connsiteY1" fmla="*/ 0 h 739054"/>
              <a:gd name="connsiteX2" fmla="*/ 1718286 w 2438399"/>
              <a:gd name="connsiteY2" fmla="*/ 739054 h 739054"/>
              <a:gd name="connsiteX3" fmla="*/ 720110 w 243839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" h="739054">
                <a:moveTo>
                  <a:pt x="0" y="0"/>
                </a:moveTo>
                <a:lnTo>
                  <a:pt x="2438399" y="0"/>
                </a:lnTo>
                <a:lnTo>
                  <a:pt x="1718286" y="739054"/>
                </a:lnTo>
                <a:lnTo>
                  <a:pt x="72011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18F754E-B0F8-7423-19A7-0AF12048F7B3}"/>
              </a:ext>
            </a:extLst>
          </p:cNvPr>
          <p:cNvSpPr/>
          <p:nvPr/>
        </p:nvSpPr>
        <p:spPr>
          <a:xfrm flipV="1">
            <a:off x="3119605" y="2698470"/>
            <a:ext cx="3012994" cy="548640"/>
          </a:xfrm>
          <a:custGeom>
            <a:avLst/>
            <a:gdLst>
              <a:gd name="connsiteX0" fmla="*/ 3101411 w 4017325"/>
              <a:gd name="connsiteY0" fmla="*/ 0 h 739054"/>
              <a:gd name="connsiteX1" fmla="*/ 4017325 w 4017325"/>
              <a:gd name="connsiteY1" fmla="*/ 739054 h 739054"/>
              <a:gd name="connsiteX2" fmla="*/ 2747739 w 4017325"/>
              <a:gd name="connsiteY2" fmla="*/ 739054 h 739054"/>
              <a:gd name="connsiteX3" fmla="*/ 0 w 4017325"/>
              <a:gd name="connsiteY3" fmla="*/ 1 h 739054"/>
              <a:gd name="connsiteX4" fmla="*/ 3101411 w 4017325"/>
              <a:gd name="connsiteY4" fmla="*/ 1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325" h="739054">
                <a:moveTo>
                  <a:pt x="3101411" y="0"/>
                </a:moveTo>
                <a:lnTo>
                  <a:pt x="4017325" y="739054"/>
                </a:lnTo>
                <a:lnTo>
                  <a:pt x="2747739" y="739054"/>
                </a:lnTo>
                <a:lnTo>
                  <a:pt x="0" y="1"/>
                </a:lnTo>
                <a:lnTo>
                  <a:pt x="3101411" y="1"/>
                </a:lnTo>
                <a:close/>
              </a:path>
            </a:pathLst>
          </a:custGeom>
          <a:gradFill>
            <a:gsLst>
              <a:gs pos="0">
                <a:srgbClr val="FFE600"/>
              </a:gs>
              <a:gs pos="74000">
                <a:srgbClr val="FFF381"/>
              </a:gs>
              <a:gs pos="83000">
                <a:srgbClr val="FFF9C1"/>
              </a:gs>
              <a:gs pos="100000">
                <a:srgbClr val="E2E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DA39425-79C8-CFD3-7F6A-DAA1C17C5C01}"/>
              </a:ext>
            </a:extLst>
          </p:cNvPr>
          <p:cNvSpPr/>
          <p:nvPr/>
        </p:nvSpPr>
        <p:spPr>
          <a:xfrm flipV="1">
            <a:off x="1778629" y="2698471"/>
            <a:ext cx="3449053" cy="548640"/>
          </a:xfrm>
          <a:custGeom>
            <a:avLst/>
            <a:gdLst>
              <a:gd name="connsiteX0" fmla="*/ 0 w 4598737"/>
              <a:gd name="connsiteY0" fmla="*/ 0 h 739054"/>
              <a:gd name="connsiteX1" fmla="*/ 2438401 w 4598737"/>
              <a:gd name="connsiteY1" fmla="*/ 0 h 739054"/>
              <a:gd name="connsiteX2" fmla="*/ 4598737 w 4598737"/>
              <a:gd name="connsiteY2" fmla="*/ 739054 h 739054"/>
              <a:gd name="connsiteX3" fmla="*/ 3600561 w 4598737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7" h="739054">
                <a:moveTo>
                  <a:pt x="0" y="0"/>
                </a:moveTo>
                <a:lnTo>
                  <a:pt x="2438401" y="0"/>
                </a:lnTo>
                <a:lnTo>
                  <a:pt x="4598737" y="739054"/>
                </a:lnTo>
                <a:lnTo>
                  <a:pt x="3600561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236FC2-440D-89C2-8DCE-4C50828D85B1}"/>
              </a:ext>
            </a:extLst>
          </p:cNvPr>
          <p:cNvSpPr/>
          <p:nvPr/>
        </p:nvSpPr>
        <p:spPr>
          <a:xfrm>
            <a:off x="178377" y="251302"/>
            <a:ext cx="12013623" cy="4924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Power of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Premium Video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6E3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= The </a:t>
            </a:r>
            <a:r>
              <a:rPr lang="en-US" sz="2600" b="1" dirty="0">
                <a:solidFill>
                  <a:schemeClr val="bg1"/>
                </a:solidFill>
                <a:latin typeface="Helvetica" pitchFamily="2" charset="0"/>
              </a:rPr>
              <a:t>Marketer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Benefits of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Multiscreen TV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8907B44-C8E7-A2D5-F559-2942C2C3E7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0D44BB66-3CDB-EFAE-8510-62479ED7282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A3C2B9-5383-BB34-3079-D6D5C670AD54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7DAA3-50D1-5378-2EC0-D200108D144D}"/>
              </a:ext>
            </a:extLst>
          </p:cNvPr>
          <p:cNvSpPr txBox="1"/>
          <p:nvPr/>
        </p:nvSpPr>
        <p:spPr>
          <a:xfrm>
            <a:off x="1778629" y="221563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Premium Video = Multiscreen TV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835F716-4717-31DA-A64A-55287B234D13}"/>
              </a:ext>
            </a:extLst>
          </p:cNvPr>
          <p:cNvSpPr/>
          <p:nvPr/>
        </p:nvSpPr>
        <p:spPr>
          <a:xfrm>
            <a:off x="621284" y="1170699"/>
            <a:ext cx="10949433" cy="793085"/>
          </a:xfrm>
          <a:prstGeom prst="rect">
            <a:avLst/>
          </a:prstGeom>
          <a:solidFill>
            <a:schemeClr val="bg1"/>
          </a:solidFill>
          <a:ln w="19050">
            <a:solidFill>
              <a:srgbClr val="FF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B1464"/>
                </a:solidFill>
                <a:latin typeface="Helvetica" panose="020B0403020202020204" pitchFamily="34" charset="0"/>
              </a:rPr>
              <a:t>Professionally produced, long-form content with high emotional engagement in a brand safe environment regardless of platform or device and through transparent media partners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480731-C399-10F5-2818-8F4DE2713BC9}"/>
              </a:ext>
            </a:extLst>
          </p:cNvPr>
          <p:cNvSpPr txBox="1"/>
          <p:nvPr/>
        </p:nvSpPr>
        <p:spPr>
          <a:xfrm>
            <a:off x="1851536" y="4156903"/>
            <a:ext cx="1687542" cy="1538883"/>
          </a:xfrm>
          <a:prstGeom prst="rect">
            <a:avLst/>
          </a:prstGeom>
          <a:solidFill>
            <a:srgbClr val="E2E8F1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r>
              <a:rPr lang="en-US" dirty="0"/>
              <a:t>Positive halo effect for brands</a:t>
            </a:r>
          </a:p>
          <a:p>
            <a:endParaRPr lang="en-US" sz="400" dirty="0"/>
          </a:p>
          <a:p>
            <a:r>
              <a:rPr lang="en-US" dirty="0"/>
              <a:t>Fosters greater </a:t>
            </a:r>
            <a:br>
              <a:rPr lang="en-US" dirty="0"/>
            </a:br>
            <a:r>
              <a:rPr lang="en-US" dirty="0"/>
              <a:t>ad recall</a:t>
            </a:r>
          </a:p>
          <a:p>
            <a:endParaRPr lang="en-US" sz="400" dirty="0"/>
          </a:p>
          <a:p>
            <a:r>
              <a:rPr lang="en-US" dirty="0"/>
              <a:t>Boosts credibility, perception and brand salience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AB67B6-CA8E-586F-A5FE-83B918E3073E}"/>
              </a:ext>
            </a:extLst>
          </p:cNvPr>
          <p:cNvSpPr txBox="1"/>
          <p:nvPr/>
        </p:nvSpPr>
        <p:spPr>
          <a:xfrm>
            <a:off x="3705600" y="4156903"/>
            <a:ext cx="1663430" cy="156966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Increases brand favorability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Increases purchase intent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Inspires customer action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C86A71-E895-CD77-B62E-129846A88A39}"/>
              </a:ext>
            </a:extLst>
          </p:cNvPr>
          <p:cNvSpPr txBox="1"/>
          <p:nvPr/>
        </p:nvSpPr>
        <p:spPr>
          <a:xfrm>
            <a:off x="5533249" y="4156903"/>
            <a:ext cx="1663430" cy="1569660"/>
          </a:xfrm>
          <a:prstGeom prst="rect">
            <a:avLst/>
          </a:prstGeom>
          <a:solidFill>
            <a:srgbClr val="E2E8F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Builds consumer trust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Does not risk brand equity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Drives higher conversion rates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DFAD1-2508-4BC3-83C7-FBB2CD5CAACD}"/>
              </a:ext>
            </a:extLst>
          </p:cNvPr>
          <p:cNvSpPr txBox="1"/>
          <p:nvPr/>
        </p:nvSpPr>
        <p:spPr>
          <a:xfrm>
            <a:off x="7337988" y="4156903"/>
            <a:ext cx="1663430" cy="1554272"/>
          </a:xfrm>
          <a:prstGeom prst="rect">
            <a:avLst/>
          </a:prstGeom>
          <a:solidFill>
            <a:srgbClr val="E2E8F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Creates higher consumer attention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Drives greater purchase intent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44A25-7571-3441-684B-0D13806FCF95}"/>
              </a:ext>
            </a:extLst>
          </p:cNvPr>
          <p:cNvSpPr txBox="1"/>
          <p:nvPr/>
        </p:nvSpPr>
        <p:spPr>
          <a:xfrm>
            <a:off x="9196023" y="4148408"/>
            <a:ext cx="1663430" cy="1508105"/>
          </a:xfrm>
          <a:prstGeom prst="rect">
            <a:avLst/>
          </a:prstGeom>
          <a:solidFill>
            <a:srgbClr val="E2E8F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Protects and preserves brand value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Transparency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and trust have a positive effect on brand profitability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39194C-3949-6A2A-1961-256EB0BCB2AD}"/>
              </a:ext>
            </a:extLst>
          </p:cNvPr>
          <p:cNvSpPr/>
          <p:nvPr/>
        </p:nvSpPr>
        <p:spPr>
          <a:xfrm>
            <a:off x="178377" y="4156900"/>
            <a:ext cx="1531901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Power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of Premium Video:</a:t>
            </a:r>
          </a:p>
        </p:txBody>
      </p:sp>
    </p:spTree>
    <p:extLst>
      <p:ext uri="{BB962C8B-B14F-4D97-AF65-F5344CB8AC3E}">
        <p14:creationId xmlns:p14="http://schemas.microsoft.com/office/powerpoint/2010/main" val="4036335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87364-EF91-8C46-59AD-75F950406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B90C917C-AE5A-4149-E6E4-9C08DD0C0E22}"/>
              </a:ext>
            </a:extLst>
          </p:cNvPr>
          <p:cNvSpPr/>
          <p:nvPr/>
        </p:nvSpPr>
        <p:spPr>
          <a:xfrm>
            <a:off x="95687" y="4595681"/>
            <a:ext cx="11971621" cy="1499498"/>
          </a:xfrm>
          <a:prstGeom prst="rect">
            <a:avLst/>
          </a:prstGeom>
          <a:solidFill>
            <a:srgbClr val="00BFF2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765F645-9CEF-266E-C25F-477970CAB67C}"/>
              </a:ext>
            </a:extLst>
          </p:cNvPr>
          <p:cNvSpPr/>
          <p:nvPr/>
        </p:nvSpPr>
        <p:spPr>
          <a:xfrm>
            <a:off x="4500449" y="4594339"/>
            <a:ext cx="7580166" cy="1499498"/>
          </a:xfrm>
          <a:prstGeom prst="rect">
            <a:avLst/>
          </a:prstGeom>
          <a:solidFill>
            <a:srgbClr val="00BFF2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154DF9F-3A63-CCCB-EBFD-CE66A71BBFE6}"/>
              </a:ext>
            </a:extLst>
          </p:cNvPr>
          <p:cNvSpPr/>
          <p:nvPr/>
        </p:nvSpPr>
        <p:spPr>
          <a:xfrm>
            <a:off x="95688" y="3272117"/>
            <a:ext cx="11971621" cy="1287593"/>
          </a:xfrm>
          <a:prstGeom prst="rect">
            <a:avLst/>
          </a:prstGeom>
          <a:solidFill>
            <a:srgbClr val="ED3C8D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13CAA70-601F-2C76-50E5-937694F61C28}"/>
              </a:ext>
            </a:extLst>
          </p:cNvPr>
          <p:cNvSpPr/>
          <p:nvPr/>
        </p:nvSpPr>
        <p:spPr>
          <a:xfrm>
            <a:off x="4500450" y="3273120"/>
            <a:ext cx="7566858" cy="1287593"/>
          </a:xfrm>
          <a:prstGeom prst="rect">
            <a:avLst/>
          </a:prstGeom>
          <a:solidFill>
            <a:srgbClr val="ED3C8D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DF69FED-4872-4C45-374D-2C6575F941EA}"/>
              </a:ext>
            </a:extLst>
          </p:cNvPr>
          <p:cNvSpPr/>
          <p:nvPr/>
        </p:nvSpPr>
        <p:spPr>
          <a:xfrm>
            <a:off x="95692" y="1615688"/>
            <a:ext cx="11971621" cy="1626830"/>
          </a:xfrm>
          <a:prstGeom prst="rect">
            <a:avLst/>
          </a:prstGeom>
          <a:solidFill>
            <a:srgbClr val="4EBEA4"/>
          </a:solidFill>
          <a:ln w="3810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B605922-38D7-2808-E799-A61799BB9746}"/>
              </a:ext>
            </a:extLst>
          </p:cNvPr>
          <p:cNvSpPr txBox="1"/>
          <p:nvPr/>
        </p:nvSpPr>
        <p:spPr>
          <a:xfrm>
            <a:off x="95690" y="2812466"/>
            <a:ext cx="4445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Quality of Environment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698EA5D-6DF8-96AB-FA17-811946A89131}"/>
              </a:ext>
            </a:extLst>
          </p:cNvPr>
          <p:cNvSpPr txBox="1"/>
          <p:nvPr/>
        </p:nvSpPr>
        <p:spPr>
          <a:xfrm>
            <a:off x="136070" y="4122614"/>
            <a:ext cx="436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Brand Safety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75281A4-3304-B65E-3932-751FAEA79B77}"/>
              </a:ext>
            </a:extLst>
          </p:cNvPr>
          <p:cNvSpPr txBox="1"/>
          <p:nvPr/>
        </p:nvSpPr>
        <p:spPr>
          <a:xfrm>
            <a:off x="72534" y="5633513"/>
            <a:ext cx="449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Transparency &amp; Legitimacy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68F1BA5-2D60-007D-11BA-4C16BED1E36C}"/>
              </a:ext>
            </a:extLst>
          </p:cNvPr>
          <p:cNvSpPr txBox="1"/>
          <p:nvPr/>
        </p:nvSpPr>
        <p:spPr>
          <a:xfrm>
            <a:off x="4540831" y="1618862"/>
            <a:ext cx="752648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Uphold Audience Trust and Standards: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ad experience should be premium like the content around it – with quality audio and video and relevant creative.</a:t>
            </a:r>
            <a:br>
              <a:rPr kumimoji="0" lang="en-US" sz="1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Partners should use programmatic tools that are built for premium transactions vs. legacy display, ensuring transactions are rooted in trust, and delivery isn’t compromised.</a:t>
            </a:r>
            <a:br>
              <a:rPr kumimoji="0" lang="en-US" sz="1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 quantity should be in line with content length, with minimal disruption, low latency, proportional ad breaks, and carefully crafted ad loads.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FEB066B-7CD6-CCFA-CE0E-7056E8FCE43A}"/>
              </a:ext>
            </a:extLst>
          </p:cNvPr>
          <p:cNvSpPr txBox="1"/>
          <p:nvPr/>
        </p:nvSpPr>
        <p:spPr>
          <a:xfrm>
            <a:off x="4540832" y="3310994"/>
            <a:ext cx="73658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Hold Partners Accountable: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Partners should meet brand requirements, uphold category exclusivity, and maintain competitive separation.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Partners should ensure no placements with objectionable content – or objectionable audiences.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Legitimate verification processes should be in place to understand what is being bought and sold.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2E4CDBE-67C1-A4B4-48D2-6DF713F4E47A}"/>
              </a:ext>
            </a:extLst>
          </p:cNvPr>
          <p:cNvSpPr txBox="1"/>
          <p:nvPr/>
        </p:nvSpPr>
        <p:spPr>
          <a:xfrm>
            <a:off x="4540831" y="4648628"/>
            <a:ext cx="7578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Know What You Are Buying: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Creative should run where it is planned to, in the right context.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Buyers &amp; sellers should agree on the kind of impressions purchased – ads should run adjacent to or within the right content and be viewed by real people. They should not run on MFA sites or be delivered to bots.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Ads should be viewable, not out-streamed, muted, auto-played, or hidden. Non-viewable impressions should be removed from reporting.</a:t>
            </a:r>
          </a:p>
        </p:txBody>
      </p:sp>
      <p:pic>
        <p:nvPicPr>
          <p:cNvPr id="69" name="Picture 68" descr="A blue and pink badge with a check mark&#10;&#10;Description automatically generated">
            <a:extLst>
              <a:ext uri="{FF2B5EF4-FFF2-40B4-BE49-F238E27FC236}">
                <a16:creationId xmlns:a16="http://schemas.microsoft.com/office/drawing/2014/main" id="{5CAA8919-315B-AA23-384E-0F387C036D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9397" y="1797532"/>
            <a:ext cx="717727" cy="971851"/>
          </a:xfrm>
          <a:prstGeom prst="rect">
            <a:avLst/>
          </a:prstGeom>
        </p:spPr>
      </p:pic>
      <p:pic>
        <p:nvPicPr>
          <p:cNvPr id="70" name="Picture 69" descr="A blue shield with a pink check mark&#10;&#10;Description automatically generated">
            <a:extLst>
              <a:ext uri="{FF2B5EF4-FFF2-40B4-BE49-F238E27FC236}">
                <a16:creationId xmlns:a16="http://schemas.microsoft.com/office/drawing/2014/main" id="{7587C200-99D0-C74F-871C-5FC9A3F3D15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913" y="3316909"/>
            <a:ext cx="866694" cy="866694"/>
          </a:xfrm>
          <a:prstGeom prst="rect">
            <a:avLst/>
          </a:prstGeom>
        </p:spPr>
      </p:pic>
      <p:pic>
        <p:nvPicPr>
          <p:cNvPr id="71" name="Picture 70" descr="A blue and pink magnifying glass with a eye&#10;&#10;Description automatically generated">
            <a:extLst>
              <a:ext uri="{FF2B5EF4-FFF2-40B4-BE49-F238E27FC236}">
                <a16:creationId xmlns:a16="http://schemas.microsoft.com/office/drawing/2014/main" id="{21F6DB3D-160C-B15E-B2D3-CAD020B9C7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913" y="4765168"/>
            <a:ext cx="866694" cy="866694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99619A49-FAE2-B3CC-4A3E-B98F7B42C8A6}"/>
              </a:ext>
            </a:extLst>
          </p:cNvPr>
          <p:cNvSpPr/>
          <p:nvPr/>
        </p:nvSpPr>
        <p:spPr>
          <a:xfrm>
            <a:off x="4500450" y="1617393"/>
            <a:ext cx="7566858" cy="1626830"/>
          </a:xfrm>
          <a:prstGeom prst="rect">
            <a:avLst/>
          </a:prstGeom>
          <a:noFill/>
          <a:ln w="3810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60F80F4-9F36-F5E9-723A-612EE7330DB7}"/>
              </a:ext>
            </a:extLst>
          </p:cNvPr>
          <p:cNvSpPr/>
          <p:nvPr/>
        </p:nvSpPr>
        <p:spPr>
          <a:xfrm>
            <a:off x="72534" y="1615688"/>
            <a:ext cx="12046932" cy="4478149"/>
          </a:xfrm>
          <a:prstGeom prst="rect">
            <a:avLst/>
          </a:prstGeom>
          <a:noFill/>
          <a:ln w="57150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20F4D1-6432-785C-9E4C-E8200817CF7B}"/>
              </a:ext>
            </a:extLst>
          </p:cNvPr>
          <p:cNvSpPr/>
          <p:nvPr/>
        </p:nvSpPr>
        <p:spPr>
          <a:xfrm>
            <a:off x="91100" y="368148"/>
            <a:ext cx="121011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Quality is key to successful campaigns, therefore marketers need to uphold audience trust, keep partners accountable and demand full transparency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Text Placeholder 24">
            <a:extLst>
              <a:ext uri="{FF2B5EF4-FFF2-40B4-BE49-F238E27FC236}">
                <a16:creationId xmlns:a16="http://schemas.microsoft.com/office/drawing/2014/main" id="{96D30946-0B65-A68B-FF5A-A463BDF220CC}"/>
              </a:ext>
            </a:extLst>
          </p:cNvPr>
          <p:cNvSpPr txBox="1">
            <a:spLocks/>
          </p:cNvSpPr>
          <p:nvPr/>
        </p:nvSpPr>
        <p:spPr>
          <a:xfrm>
            <a:off x="95687" y="6203801"/>
            <a:ext cx="12000623" cy="30079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To learn more,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download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the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FreeWheel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Council for Premium Video’s &amp; VAB’s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‘Buying Premium Video: A Definitive Checklist’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0C1226-7E1F-A25E-F826-E25E6D4066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7F2FA69-D918-9472-C5E1-ECE6C5789E3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6B1B88-4FAB-60D8-69CE-0D750306431A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C29B88-AE6A-B6C6-0EC4-4DFDEC2FEAB1}"/>
              </a:ext>
            </a:extLst>
          </p:cNvPr>
          <p:cNvSpPr/>
          <p:nvPr/>
        </p:nvSpPr>
        <p:spPr>
          <a:xfrm>
            <a:off x="-1" y="0"/>
            <a:ext cx="3647873" cy="259525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Buying Premium Video: A Definitive Checklist</a:t>
            </a:r>
          </a:p>
        </p:txBody>
      </p:sp>
    </p:spTree>
    <p:extLst>
      <p:ext uri="{BB962C8B-B14F-4D97-AF65-F5344CB8AC3E}">
        <p14:creationId xmlns:p14="http://schemas.microsoft.com/office/powerpoint/2010/main" val="1149631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09CDF-C6D4-7852-41A6-0A26F086D53F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hlinkClick r:id="rId3"/>
            <a:extLst>
              <a:ext uri="{FF2B5EF4-FFF2-40B4-BE49-F238E27FC236}">
                <a16:creationId xmlns:a16="http://schemas.microsoft.com/office/drawing/2014/main" id="{80CB18E6-6113-D566-8A12-BC4AF922B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724" y="2345015"/>
            <a:ext cx="5637203" cy="311893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DC29C9A1-B9F9-44FC-ACB1-6F814E8980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819" y="1830888"/>
            <a:ext cx="5637204" cy="3170927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B346D4E7-252E-5916-BA3F-0BB1D622EABF}"/>
              </a:ext>
            </a:extLst>
          </p:cNvPr>
          <p:cNvSpPr/>
          <p:nvPr/>
        </p:nvSpPr>
        <p:spPr>
          <a:xfrm>
            <a:off x="171450" y="283254"/>
            <a:ext cx="11920032" cy="892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1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Download our </a:t>
            </a:r>
            <a:r>
              <a:rPr kumimoji="0" lang="en-US" sz="2601" b="1" i="1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full guide</a:t>
            </a:r>
            <a:r>
              <a:rPr kumimoji="0" lang="en-US" sz="2601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to learn more about how the five defining pillars of premium video directly aligns with the benefits of multiscreen TV</a:t>
            </a:r>
            <a:endParaRPr kumimoji="0" lang="en-US" sz="2601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hlinkClick r:id="rId3"/>
            <a:extLst>
              <a:ext uri="{FF2B5EF4-FFF2-40B4-BE49-F238E27FC236}">
                <a16:creationId xmlns:a16="http://schemas.microsoft.com/office/drawing/2014/main" id="{F09CD0D5-587D-79AD-F0C6-8940F545C1DE}"/>
              </a:ext>
            </a:extLst>
          </p:cNvPr>
          <p:cNvSpPr/>
          <p:nvPr/>
        </p:nvSpPr>
        <p:spPr>
          <a:xfrm>
            <a:off x="2286000" y="5724914"/>
            <a:ext cx="8258783" cy="495962"/>
          </a:xfrm>
          <a:prstGeom prst="roundRect">
            <a:avLst/>
          </a:prstGeom>
          <a:solidFill>
            <a:srgbClr val="00BF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Click here to download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‘The Power of Premium Video’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544631-2ABB-EC75-5E24-9AFBAB7DB2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FFEBC8-945C-44A4-3890-28AD3D7FE25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E0AB9E-8625-A3AD-7E8B-564490E48FDA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2283416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2"/>
            <a:extLst>
              <a:ext uri="{FF2B5EF4-FFF2-40B4-BE49-F238E27FC236}">
                <a16:creationId xmlns:a16="http://schemas.microsoft.com/office/drawing/2014/main" id="{8B22B8CA-5562-A58C-DB64-E5DA804B5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817" y="1372305"/>
            <a:ext cx="2581603" cy="1435199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37" name="Picture 36">
            <a:hlinkClick r:id="rId2"/>
            <a:extLst>
              <a:ext uri="{FF2B5EF4-FFF2-40B4-BE49-F238E27FC236}">
                <a16:creationId xmlns:a16="http://schemas.microsoft.com/office/drawing/2014/main" id="{F7B648C6-1EED-681E-02CC-5DC49BEC3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063" y="3744602"/>
            <a:ext cx="2585522" cy="1454356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28" name="Picture 27">
            <a:hlinkClick r:id="rId2"/>
            <a:extLst>
              <a:ext uri="{FF2B5EF4-FFF2-40B4-BE49-F238E27FC236}">
                <a16:creationId xmlns:a16="http://schemas.microsoft.com/office/drawing/2014/main" id="{8B1C0824-CAEE-DC93-1E0B-0E81419E5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817" y="3750500"/>
            <a:ext cx="2585524" cy="1454358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-14514" y="0"/>
            <a:ext cx="6096000" cy="6858000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0E214D-E292-45CE-8EFE-BEC233FDFD71}"/>
              </a:ext>
            </a:extLst>
          </p:cNvPr>
          <p:cNvSpPr/>
          <p:nvPr/>
        </p:nvSpPr>
        <p:spPr>
          <a:xfrm>
            <a:off x="289383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A38D30-4B10-C2D2-A361-4A0EB0FBF7C7}"/>
              </a:ext>
            </a:extLst>
          </p:cNvPr>
          <p:cNvSpPr/>
          <p:nvPr/>
        </p:nvSpPr>
        <p:spPr>
          <a:xfrm>
            <a:off x="151378" y="4252017"/>
            <a:ext cx="5637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6394A7-3D6B-1B95-4A69-F78A74EDC1A8}"/>
              </a:ext>
            </a:extLst>
          </p:cNvPr>
          <p:cNvSpPr/>
          <p:nvPr/>
        </p:nvSpPr>
        <p:spPr>
          <a:xfrm>
            <a:off x="6327142" y="6057144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6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9729BB-3A38-1C8E-69FF-47C40CF310FA}"/>
              </a:ext>
            </a:extLst>
          </p:cNvPr>
          <p:cNvGrpSpPr/>
          <p:nvPr/>
        </p:nvGrpSpPr>
        <p:grpSpPr>
          <a:xfrm>
            <a:off x="114524" y="2493399"/>
            <a:ext cx="2219499" cy="744993"/>
            <a:chOff x="198561" y="542425"/>
            <a:chExt cx="1762143" cy="74499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2D5B57-6935-F5A4-2843-E5EF1485220F}"/>
                </a:ext>
              </a:extLst>
            </p:cNvPr>
            <p:cNvSpPr txBox="1"/>
            <p:nvPr/>
          </p:nvSpPr>
          <p:spPr>
            <a:xfrm>
              <a:off x="198561" y="542425"/>
              <a:ext cx="1182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Reed Kiely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7F49A36-41E1-8738-7019-11C072F71933}"/>
                </a:ext>
              </a:extLst>
            </p:cNvPr>
            <p:cNvSpPr txBox="1"/>
            <p:nvPr/>
          </p:nvSpPr>
          <p:spPr>
            <a:xfrm>
              <a:off x="198561" y="856531"/>
              <a:ext cx="17621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Director, Data Insights &amp; Trends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reedk@thevab.com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72FD63-A306-9254-61D1-CA49117BD7DD}"/>
              </a:ext>
            </a:extLst>
          </p:cNvPr>
          <p:cNvGrpSpPr/>
          <p:nvPr/>
        </p:nvGrpSpPr>
        <p:grpSpPr>
          <a:xfrm>
            <a:off x="2780996" y="1595919"/>
            <a:ext cx="2925149" cy="744993"/>
            <a:chOff x="2529808" y="542425"/>
            <a:chExt cx="2365895" cy="74499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657B159-5584-B7B5-8447-98BB6796FE2B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Leah Montner-Dixon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6CF5BA-C13A-A020-CC60-B7E187BE53B9}"/>
                </a:ext>
              </a:extLst>
            </p:cNvPr>
            <p:cNvSpPr txBox="1"/>
            <p:nvPr/>
          </p:nvSpPr>
          <p:spPr>
            <a:xfrm>
              <a:off x="2529808" y="856531"/>
              <a:ext cx="23658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Director, Audience &amp; Behavioral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leahm@thevab.com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CDC154-052A-BDAA-DA1A-5A7947D03880}"/>
              </a:ext>
            </a:extLst>
          </p:cNvPr>
          <p:cNvGrpSpPr/>
          <p:nvPr/>
        </p:nvGrpSpPr>
        <p:grpSpPr>
          <a:xfrm>
            <a:off x="2780997" y="2493399"/>
            <a:ext cx="3248919" cy="744993"/>
            <a:chOff x="4357874" y="542425"/>
            <a:chExt cx="1791974" cy="744993"/>
          </a:xfrm>
        </p:grpSpPr>
        <p:sp>
          <p:nvSpPr>
            <p:cNvPr id="34" name="TextBox 33">
              <a:hlinkClick r:id="rId7"/>
              <a:extLst>
                <a:ext uri="{FF2B5EF4-FFF2-40B4-BE49-F238E27FC236}">
                  <a16:creationId xmlns:a16="http://schemas.microsoft.com/office/drawing/2014/main" id="{138AAC38-45D1-ED66-3512-1E44D146C385}"/>
                </a:ext>
              </a:extLst>
            </p:cNvPr>
            <p:cNvSpPr txBox="1"/>
            <p:nvPr/>
          </p:nvSpPr>
          <p:spPr>
            <a:xfrm>
              <a:off x="4357874" y="542425"/>
              <a:ext cx="13534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Karolina</a:t>
              </a: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Guillen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6E8C62-5E12-098A-17D0-D13FA91832AD}"/>
                </a:ext>
              </a:extLst>
            </p:cNvPr>
            <p:cNvSpPr txBox="1"/>
            <p:nvPr/>
          </p:nvSpPr>
          <p:spPr>
            <a:xfrm>
              <a:off x="4357874" y="856531"/>
              <a:ext cx="17919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  <a:ea typeface="+mn-ea"/>
                  <a:cs typeface="+mn-cs"/>
                </a:rPr>
                <a:t>Associate Director, Insights, Strategy &amp; Analytics karolinag@thevab.com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4C5CF76-536B-BC0D-3F7F-F17DF6752115}"/>
              </a:ext>
            </a:extLst>
          </p:cNvPr>
          <p:cNvGrpSpPr/>
          <p:nvPr/>
        </p:nvGrpSpPr>
        <p:grpSpPr>
          <a:xfrm>
            <a:off x="114524" y="769833"/>
            <a:ext cx="2698250" cy="744993"/>
            <a:chOff x="2529807" y="542425"/>
            <a:chExt cx="2175925" cy="744993"/>
          </a:xfrm>
        </p:grpSpPr>
        <p:sp>
          <p:nvSpPr>
            <p:cNvPr id="43" name="TextBox 42">
              <a:hlinkClick r:id="rId7"/>
              <a:extLst>
                <a:ext uri="{FF2B5EF4-FFF2-40B4-BE49-F238E27FC236}">
                  <a16:creationId xmlns:a16="http://schemas.microsoft.com/office/drawing/2014/main" id="{2897B92F-9554-FB37-25B0-9B2A2F86E126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Jason Wiese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5BA6C1B-FB98-3F98-C489-C110C04AE10A}"/>
                </a:ext>
              </a:extLst>
            </p:cNvPr>
            <p:cNvSpPr txBox="1"/>
            <p:nvPr/>
          </p:nvSpPr>
          <p:spPr>
            <a:xfrm>
              <a:off x="2529807" y="856531"/>
              <a:ext cx="21759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EVP, Strategic Insights &amp; Measurement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jasonw@thevab.com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7E8DEEF-DAC2-B17E-E368-7A43D0BE8335}"/>
              </a:ext>
            </a:extLst>
          </p:cNvPr>
          <p:cNvGrpSpPr/>
          <p:nvPr/>
        </p:nvGrpSpPr>
        <p:grpSpPr>
          <a:xfrm>
            <a:off x="114524" y="3372808"/>
            <a:ext cx="2304376" cy="743751"/>
            <a:chOff x="289383" y="1784888"/>
            <a:chExt cx="2304376" cy="743751"/>
          </a:xfrm>
        </p:grpSpPr>
        <p:sp>
          <p:nvSpPr>
            <p:cNvPr id="48" name="TextBox 47">
              <a:hlinkClick r:id="rId7"/>
              <a:extLst>
                <a:ext uri="{FF2B5EF4-FFF2-40B4-BE49-F238E27FC236}">
                  <a16:creationId xmlns:a16="http://schemas.microsoft.com/office/drawing/2014/main" id="{71C37C9D-D20F-BB65-2A99-EECC8C67BB85}"/>
                </a:ext>
              </a:extLst>
            </p:cNvPr>
            <p:cNvSpPr txBox="1"/>
            <p:nvPr/>
          </p:nvSpPr>
          <p:spPr>
            <a:xfrm>
              <a:off x="289383" y="1784888"/>
              <a:ext cx="23043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Kaileen Cain</a:t>
              </a:r>
            </a:p>
          </p:txBody>
        </p:sp>
        <p:sp>
          <p:nvSpPr>
            <p:cNvPr id="49" name="TextBox 48">
              <a:hlinkClick r:id="rId7"/>
              <a:extLst>
                <a:ext uri="{FF2B5EF4-FFF2-40B4-BE49-F238E27FC236}">
                  <a16:creationId xmlns:a16="http://schemas.microsoft.com/office/drawing/2014/main" id="{E1D2429C-902C-A88C-0093-27FFE54D1BAE}"/>
                </a:ext>
              </a:extLst>
            </p:cNvPr>
            <p:cNvSpPr txBox="1"/>
            <p:nvPr/>
          </p:nvSpPr>
          <p:spPr>
            <a:xfrm>
              <a:off x="289383" y="2097752"/>
              <a:ext cx="23043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Senior Insights Analyst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kaileenc@thevab.com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50E450-9B5A-8B46-0A20-6252DB35E988}"/>
              </a:ext>
            </a:extLst>
          </p:cNvPr>
          <p:cNvGrpSpPr/>
          <p:nvPr/>
        </p:nvGrpSpPr>
        <p:grpSpPr>
          <a:xfrm>
            <a:off x="114523" y="1596459"/>
            <a:ext cx="2598734" cy="744993"/>
            <a:chOff x="198560" y="542425"/>
            <a:chExt cx="2063233" cy="744993"/>
          </a:xfrm>
        </p:grpSpPr>
        <p:sp>
          <p:nvSpPr>
            <p:cNvPr id="51" name="TextBox 50">
              <a:hlinkClick r:id="rId7"/>
              <a:extLst>
                <a:ext uri="{FF2B5EF4-FFF2-40B4-BE49-F238E27FC236}">
                  <a16:creationId xmlns:a16="http://schemas.microsoft.com/office/drawing/2014/main" id="{125D0C3F-72E9-4C3E-7C60-AC3725AC91FC}"/>
                </a:ext>
              </a:extLst>
            </p:cNvPr>
            <p:cNvSpPr txBox="1"/>
            <p:nvPr/>
          </p:nvSpPr>
          <p:spPr>
            <a:xfrm>
              <a:off x="198561" y="542425"/>
              <a:ext cx="1182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Kailyn Hartmann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954984A-4CCB-949A-45C3-45E5FAA7274A}"/>
                </a:ext>
              </a:extLst>
            </p:cNvPr>
            <p:cNvSpPr txBox="1"/>
            <p:nvPr/>
          </p:nvSpPr>
          <p:spPr>
            <a:xfrm>
              <a:off x="198560" y="856531"/>
              <a:ext cx="20632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VP, Advanced Analytics &amp; Intelligence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kailynh@thevab.com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C032C87-706F-91DD-F1C4-38D5316DC737}"/>
              </a:ext>
            </a:extLst>
          </p:cNvPr>
          <p:cNvGrpSpPr/>
          <p:nvPr/>
        </p:nvGrpSpPr>
        <p:grpSpPr>
          <a:xfrm>
            <a:off x="2780996" y="773049"/>
            <a:ext cx="2925149" cy="744993"/>
            <a:chOff x="2529808" y="542425"/>
            <a:chExt cx="2365895" cy="744993"/>
          </a:xfrm>
        </p:grpSpPr>
        <p:sp>
          <p:nvSpPr>
            <p:cNvPr id="55" name="TextBox 54">
              <a:hlinkClick r:id="rId7"/>
              <a:extLst>
                <a:ext uri="{FF2B5EF4-FFF2-40B4-BE49-F238E27FC236}">
                  <a16:creationId xmlns:a16="http://schemas.microsoft.com/office/drawing/2014/main" id="{086E31BB-394A-64AA-5EFE-7333C28B62FA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Benjamin Vandegrift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999A16E-85F5-FF2C-CEBD-B54B6F71C461}"/>
                </a:ext>
              </a:extLst>
            </p:cNvPr>
            <p:cNvSpPr txBox="1"/>
            <p:nvPr/>
          </p:nvSpPr>
          <p:spPr>
            <a:xfrm>
              <a:off x="2529808" y="856531"/>
              <a:ext cx="2365895" cy="43088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rPr>
                <a:t>VP, Measurement Solutions &amp; Innovations benjaminv@thevab.com</a:t>
              </a:r>
            </a:p>
          </p:txBody>
        </p:sp>
      </p:grpSp>
      <p:sp>
        <p:nvSpPr>
          <p:cNvPr id="18" name="TextBox 17">
            <a:hlinkClick r:id="rId2"/>
            <a:extLst>
              <a:ext uri="{FF2B5EF4-FFF2-40B4-BE49-F238E27FC236}">
                <a16:creationId xmlns:a16="http://schemas.microsoft.com/office/drawing/2014/main" id="{5F8FC637-DB63-8F66-EBAB-A6E632C9499B}"/>
              </a:ext>
            </a:extLst>
          </p:cNvPr>
          <p:cNvSpPr txBox="1"/>
          <p:nvPr/>
        </p:nvSpPr>
        <p:spPr>
          <a:xfrm>
            <a:off x="6258154" y="5223764"/>
            <a:ext cx="278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Why is it important for my brand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 align with partners that offer cross-platform accessibility?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hlinkClick r:id="rId2"/>
            <a:extLst>
              <a:ext uri="{FF2B5EF4-FFF2-40B4-BE49-F238E27FC236}">
                <a16:creationId xmlns:a16="http://schemas.microsoft.com/office/drawing/2014/main" id="{C1D2A9EA-2CB4-E7D7-01EE-46EE9839545C}"/>
              </a:ext>
            </a:extLst>
          </p:cNvPr>
          <p:cNvSpPr txBox="1"/>
          <p:nvPr/>
        </p:nvSpPr>
        <p:spPr>
          <a:xfrm>
            <a:off x="9211339" y="5223764"/>
            <a:ext cx="2886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Why is it important for my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brand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align with trusted and transparent media partners?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hlinkClick r:id="rId2"/>
            <a:extLst>
              <a:ext uri="{FF2B5EF4-FFF2-40B4-BE49-F238E27FC236}">
                <a16:creationId xmlns:a16="http://schemas.microsoft.com/office/drawing/2014/main" id="{EB9FF196-D6CF-DECD-3663-199C14FBDBF3}"/>
              </a:ext>
            </a:extLst>
          </p:cNvPr>
          <p:cNvSpPr txBox="1"/>
          <p:nvPr/>
        </p:nvSpPr>
        <p:spPr>
          <a:xfrm>
            <a:off x="6312819" y="2850074"/>
            <a:ext cx="2679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Why is it important for my brand to align with professionally produced, long form content?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B15BC457-EBF3-FCF9-58A2-9D1F6E724D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5983" y="1385292"/>
            <a:ext cx="2581602" cy="1422213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9414A9EA-8358-43E7-9CC9-38DC69CFE17D}"/>
              </a:ext>
            </a:extLst>
          </p:cNvPr>
          <p:cNvSpPr txBox="1"/>
          <p:nvPr/>
        </p:nvSpPr>
        <p:spPr>
          <a:xfrm>
            <a:off x="9362063" y="2850074"/>
            <a:ext cx="258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Why is it important for my brand to align with brand safe environments?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A83F4-F780-36AE-F6E1-F6A7A80C865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F23320-E68C-F1A4-E6E9-35DED8134BD1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1EA93C-ACD7-94EA-D176-B1749355772F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6E5CF5-718D-243D-EB2F-8ABAF97A4AAE}"/>
              </a:ext>
            </a:extLst>
          </p:cNvPr>
          <p:cNvSpPr>
            <a:spLocks/>
          </p:cNvSpPr>
          <p:nvPr/>
        </p:nvSpPr>
        <p:spPr>
          <a:xfrm>
            <a:off x="6141318" y="200446"/>
            <a:ext cx="6050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Download our four other marketer FAQs based on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Power of Premium Video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682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CC6EE-E4C0-C762-8A60-8EF83C00CE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8C3BFB4-07EB-8A50-3983-277A53AF5470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417221-C291-8DC1-6FF0-EBCECEBF18E6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293189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56360-07FE-93AC-F9B2-CC88FFD61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342F21-54E0-4C80-C200-CCADA183E0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324" b="2340"/>
          <a:stretch/>
        </p:blipFill>
        <p:spPr>
          <a:xfrm>
            <a:off x="4687028" y="3094088"/>
            <a:ext cx="6844573" cy="3323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822692-987F-87DD-EDBF-2C776254A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8"/>
          <a:stretch/>
        </p:blipFill>
        <p:spPr>
          <a:xfrm>
            <a:off x="0" y="-1"/>
            <a:ext cx="4188606" cy="6869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8DBF88-ECA0-D6ED-25E2-4B40F38D4A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616" y="1"/>
            <a:ext cx="1874383" cy="1091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982309-7871-AA76-8CAA-C167AC416A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D164C-834E-77F7-6E89-8CBFBCB4ED8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DE4D8D-6D17-FB50-C5C8-269BB3F8D929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3999CB-C9B8-6457-4662-AFF75EBBA22B}"/>
              </a:ext>
            </a:extLst>
          </p:cNvPr>
          <p:cNvSpPr txBox="1"/>
          <p:nvPr/>
        </p:nvSpPr>
        <p:spPr>
          <a:xfrm>
            <a:off x="4547937" y="1101774"/>
            <a:ext cx="732953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essence of ‘premium video’ is rooted in high quality, emotionally engaging content within transparent, brand safe environments across platforms and devices.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These core pillars also directly align with the value and benefits of multiscreen TV.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Why should investing in premium video matter to marketers?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pillars of premium video, and multiscreen TV by extension, combine to drive full-funnel performance and business outcomes for marketers: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" b="0" i="0" u="sng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26DCA0-183C-3E30-1F48-79A3310CDCFB}"/>
              </a:ext>
            </a:extLst>
          </p:cNvPr>
          <p:cNvSpPr txBox="1"/>
          <p:nvPr/>
        </p:nvSpPr>
        <p:spPr>
          <a:xfrm>
            <a:off x="4476818" y="123111"/>
            <a:ext cx="67294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Emotionally engaging content is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one 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defining aspects of premium video</a:t>
            </a:r>
          </a:p>
        </p:txBody>
      </p:sp>
    </p:spTree>
    <p:extLst>
      <p:ext uri="{BB962C8B-B14F-4D97-AF65-F5344CB8AC3E}">
        <p14:creationId xmlns:p14="http://schemas.microsoft.com/office/powerpoint/2010/main" val="589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FFB851-CBA1-CC58-64D1-DEA8605E4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B8B0859-2724-EB12-36C2-FEAC422E0DC1}"/>
              </a:ext>
            </a:extLst>
          </p:cNvPr>
          <p:cNvSpPr/>
          <p:nvPr/>
        </p:nvSpPr>
        <p:spPr>
          <a:xfrm flipV="1">
            <a:off x="6516469" y="2785535"/>
            <a:ext cx="2805757" cy="548640"/>
          </a:xfrm>
          <a:custGeom>
            <a:avLst/>
            <a:gdLst>
              <a:gd name="connsiteX0" fmla="*/ 852917 w 3741009"/>
              <a:gd name="connsiteY0" fmla="*/ 0 h 739054"/>
              <a:gd name="connsiteX1" fmla="*/ 3741009 w 3741009"/>
              <a:gd name="connsiteY1" fmla="*/ 0 h 739054"/>
              <a:gd name="connsiteX2" fmla="*/ 1182260 w 3741009"/>
              <a:gd name="connsiteY2" fmla="*/ 739054 h 739054"/>
              <a:gd name="connsiteX3" fmla="*/ 0 w 374100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009" h="739054">
                <a:moveTo>
                  <a:pt x="852917" y="0"/>
                </a:moveTo>
                <a:lnTo>
                  <a:pt x="3741009" y="0"/>
                </a:lnTo>
                <a:lnTo>
                  <a:pt x="1182260" y="739054"/>
                </a:lnTo>
                <a:lnTo>
                  <a:pt x="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7A9AD28-1309-F6D9-2859-B64A03ACE6D1}"/>
              </a:ext>
            </a:extLst>
          </p:cNvPr>
          <p:cNvSpPr/>
          <p:nvPr/>
        </p:nvSpPr>
        <p:spPr>
          <a:xfrm>
            <a:off x="9003002" y="3329669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Transparent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 Placements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2371CD1-BC57-CFE6-72FE-EE22F6C980D7}"/>
              </a:ext>
            </a:extLst>
          </p:cNvPr>
          <p:cNvSpPr/>
          <p:nvPr/>
        </p:nvSpPr>
        <p:spPr>
          <a:xfrm>
            <a:off x="6516469" y="5798239"/>
            <a:ext cx="2805757" cy="548640"/>
          </a:xfrm>
          <a:custGeom>
            <a:avLst/>
            <a:gdLst>
              <a:gd name="connsiteX0" fmla="*/ 852917 w 3741009"/>
              <a:gd name="connsiteY0" fmla="*/ 0 h 739054"/>
              <a:gd name="connsiteX1" fmla="*/ 3741009 w 3741009"/>
              <a:gd name="connsiteY1" fmla="*/ 0 h 739054"/>
              <a:gd name="connsiteX2" fmla="*/ 1182260 w 3741009"/>
              <a:gd name="connsiteY2" fmla="*/ 739054 h 739054"/>
              <a:gd name="connsiteX3" fmla="*/ 0 w 374100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009" h="739054">
                <a:moveTo>
                  <a:pt x="852917" y="0"/>
                </a:moveTo>
                <a:lnTo>
                  <a:pt x="3741009" y="0"/>
                </a:lnTo>
                <a:lnTo>
                  <a:pt x="1182260" y="739054"/>
                </a:lnTo>
                <a:lnTo>
                  <a:pt x="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3EA28C9-CF70-99FD-13A0-795D8C26EA5C}"/>
              </a:ext>
            </a:extLst>
          </p:cNvPr>
          <p:cNvSpPr/>
          <p:nvPr/>
        </p:nvSpPr>
        <p:spPr>
          <a:xfrm>
            <a:off x="7174202" y="3329670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algn="ctr"/>
            <a:r>
              <a:rPr lang="en-US" sz="1600" b="1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Cross-Platform Accessibility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AF51453-480A-76D9-C840-C08FB85E2362}"/>
              </a:ext>
            </a:extLst>
          </p:cNvPr>
          <p:cNvSpPr/>
          <p:nvPr/>
        </p:nvSpPr>
        <p:spPr>
          <a:xfrm>
            <a:off x="5345401" y="3329670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algn="ctr"/>
            <a:r>
              <a:rPr lang="en-US" sz="1600" b="1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Brand Safe Environment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E147944-24BE-7E20-807D-DB41690337A3}"/>
              </a:ext>
            </a:extLst>
          </p:cNvPr>
          <p:cNvSpPr/>
          <p:nvPr/>
        </p:nvSpPr>
        <p:spPr>
          <a:xfrm>
            <a:off x="3038261" y="5798239"/>
            <a:ext cx="3012994" cy="548640"/>
          </a:xfrm>
          <a:custGeom>
            <a:avLst/>
            <a:gdLst>
              <a:gd name="connsiteX0" fmla="*/ 3101411 w 4017325"/>
              <a:gd name="connsiteY0" fmla="*/ 0 h 739054"/>
              <a:gd name="connsiteX1" fmla="*/ 4017325 w 4017325"/>
              <a:gd name="connsiteY1" fmla="*/ 739054 h 739054"/>
              <a:gd name="connsiteX2" fmla="*/ 2747739 w 4017325"/>
              <a:gd name="connsiteY2" fmla="*/ 739054 h 739054"/>
              <a:gd name="connsiteX3" fmla="*/ 0 w 4017325"/>
              <a:gd name="connsiteY3" fmla="*/ 1 h 739054"/>
              <a:gd name="connsiteX4" fmla="*/ 3101411 w 4017325"/>
              <a:gd name="connsiteY4" fmla="*/ 1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325" h="739054">
                <a:moveTo>
                  <a:pt x="3101411" y="0"/>
                </a:moveTo>
                <a:lnTo>
                  <a:pt x="4017325" y="739054"/>
                </a:lnTo>
                <a:lnTo>
                  <a:pt x="2747739" y="739054"/>
                </a:lnTo>
                <a:lnTo>
                  <a:pt x="0" y="1"/>
                </a:lnTo>
                <a:lnTo>
                  <a:pt x="3101411" y="1"/>
                </a:lnTo>
                <a:close/>
              </a:path>
            </a:pathLst>
          </a:custGeom>
          <a:gradFill>
            <a:gsLst>
              <a:gs pos="0">
                <a:srgbClr val="FFE600"/>
              </a:gs>
              <a:gs pos="74000">
                <a:srgbClr val="FFF381"/>
              </a:gs>
              <a:gs pos="83000">
                <a:srgbClr val="FFF9C1"/>
              </a:gs>
              <a:gs pos="100000">
                <a:srgbClr val="E2E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F417E9B-EEF9-49EB-3500-661842ADD0C5}"/>
              </a:ext>
            </a:extLst>
          </p:cNvPr>
          <p:cNvSpPr/>
          <p:nvPr/>
        </p:nvSpPr>
        <p:spPr>
          <a:xfrm>
            <a:off x="3516601" y="3329670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High Emotional Engagement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BB57073-6BAA-24C7-E278-7BE079C675F1}"/>
              </a:ext>
            </a:extLst>
          </p:cNvPr>
          <p:cNvSpPr/>
          <p:nvPr/>
        </p:nvSpPr>
        <p:spPr>
          <a:xfrm>
            <a:off x="1687800" y="3329670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Professionally Produced, Long-Form Content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785F0F5-CBA8-C026-B4E4-06488A6B4D12}"/>
              </a:ext>
            </a:extLst>
          </p:cNvPr>
          <p:cNvSpPr/>
          <p:nvPr/>
        </p:nvSpPr>
        <p:spPr>
          <a:xfrm>
            <a:off x="5345403" y="5798240"/>
            <a:ext cx="1828799" cy="548640"/>
          </a:xfrm>
          <a:custGeom>
            <a:avLst/>
            <a:gdLst>
              <a:gd name="connsiteX0" fmla="*/ 0 w 2438399"/>
              <a:gd name="connsiteY0" fmla="*/ 0 h 739054"/>
              <a:gd name="connsiteX1" fmla="*/ 2438399 w 2438399"/>
              <a:gd name="connsiteY1" fmla="*/ 0 h 739054"/>
              <a:gd name="connsiteX2" fmla="*/ 1718286 w 2438399"/>
              <a:gd name="connsiteY2" fmla="*/ 739054 h 739054"/>
              <a:gd name="connsiteX3" fmla="*/ 720110 w 243839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" h="739054">
                <a:moveTo>
                  <a:pt x="0" y="0"/>
                </a:moveTo>
                <a:lnTo>
                  <a:pt x="2438399" y="0"/>
                </a:lnTo>
                <a:lnTo>
                  <a:pt x="1718286" y="739054"/>
                </a:lnTo>
                <a:lnTo>
                  <a:pt x="72011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AD53D46-3FEC-2882-66A6-A8B3C0FD36BA}"/>
              </a:ext>
            </a:extLst>
          </p:cNvPr>
          <p:cNvSpPr/>
          <p:nvPr/>
        </p:nvSpPr>
        <p:spPr>
          <a:xfrm>
            <a:off x="7382747" y="5798239"/>
            <a:ext cx="3449054" cy="548640"/>
          </a:xfrm>
          <a:custGeom>
            <a:avLst/>
            <a:gdLst>
              <a:gd name="connsiteX0" fmla="*/ 2160338 w 4598738"/>
              <a:gd name="connsiteY0" fmla="*/ 0 h 739054"/>
              <a:gd name="connsiteX1" fmla="*/ 4598738 w 4598738"/>
              <a:gd name="connsiteY1" fmla="*/ 0 h 739054"/>
              <a:gd name="connsiteX2" fmla="*/ 998176 w 4598738"/>
              <a:gd name="connsiteY2" fmla="*/ 739054 h 739054"/>
              <a:gd name="connsiteX3" fmla="*/ 0 w 4598738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8" h="739054">
                <a:moveTo>
                  <a:pt x="2160338" y="0"/>
                </a:moveTo>
                <a:lnTo>
                  <a:pt x="4598738" y="0"/>
                </a:lnTo>
                <a:lnTo>
                  <a:pt x="998176" y="739054"/>
                </a:lnTo>
                <a:lnTo>
                  <a:pt x="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2148086-F2A0-FFAD-60F6-DA1342267EC8}"/>
              </a:ext>
            </a:extLst>
          </p:cNvPr>
          <p:cNvSpPr/>
          <p:nvPr/>
        </p:nvSpPr>
        <p:spPr>
          <a:xfrm>
            <a:off x="1687801" y="5798239"/>
            <a:ext cx="3449053" cy="548640"/>
          </a:xfrm>
          <a:custGeom>
            <a:avLst/>
            <a:gdLst>
              <a:gd name="connsiteX0" fmla="*/ 0 w 4598737"/>
              <a:gd name="connsiteY0" fmla="*/ 0 h 739054"/>
              <a:gd name="connsiteX1" fmla="*/ 2438401 w 4598737"/>
              <a:gd name="connsiteY1" fmla="*/ 0 h 739054"/>
              <a:gd name="connsiteX2" fmla="*/ 4598737 w 4598737"/>
              <a:gd name="connsiteY2" fmla="*/ 739054 h 739054"/>
              <a:gd name="connsiteX3" fmla="*/ 3600561 w 4598737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7" h="739054">
                <a:moveTo>
                  <a:pt x="0" y="0"/>
                </a:moveTo>
                <a:lnTo>
                  <a:pt x="2438401" y="0"/>
                </a:lnTo>
                <a:lnTo>
                  <a:pt x="4598737" y="739054"/>
                </a:lnTo>
                <a:lnTo>
                  <a:pt x="3600561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2362B90-A312-5D68-CD3A-409A22610F24}"/>
              </a:ext>
            </a:extLst>
          </p:cNvPr>
          <p:cNvSpPr/>
          <p:nvPr/>
        </p:nvSpPr>
        <p:spPr>
          <a:xfrm flipV="1">
            <a:off x="7382747" y="2785535"/>
            <a:ext cx="3449054" cy="548640"/>
          </a:xfrm>
          <a:custGeom>
            <a:avLst/>
            <a:gdLst>
              <a:gd name="connsiteX0" fmla="*/ 2160338 w 4598738"/>
              <a:gd name="connsiteY0" fmla="*/ 0 h 739054"/>
              <a:gd name="connsiteX1" fmla="*/ 4598738 w 4598738"/>
              <a:gd name="connsiteY1" fmla="*/ 0 h 739054"/>
              <a:gd name="connsiteX2" fmla="*/ 998176 w 4598738"/>
              <a:gd name="connsiteY2" fmla="*/ 739054 h 739054"/>
              <a:gd name="connsiteX3" fmla="*/ 0 w 4598738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8" h="739054">
                <a:moveTo>
                  <a:pt x="2160338" y="0"/>
                </a:moveTo>
                <a:lnTo>
                  <a:pt x="4598738" y="0"/>
                </a:lnTo>
                <a:lnTo>
                  <a:pt x="998176" y="739054"/>
                </a:lnTo>
                <a:lnTo>
                  <a:pt x="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4D3ED05-6517-2F8B-73CD-262CD4549D24}"/>
              </a:ext>
            </a:extLst>
          </p:cNvPr>
          <p:cNvSpPr/>
          <p:nvPr/>
        </p:nvSpPr>
        <p:spPr>
          <a:xfrm flipV="1">
            <a:off x="5345402" y="2785536"/>
            <a:ext cx="1828799" cy="548640"/>
          </a:xfrm>
          <a:custGeom>
            <a:avLst/>
            <a:gdLst>
              <a:gd name="connsiteX0" fmla="*/ 0 w 2438399"/>
              <a:gd name="connsiteY0" fmla="*/ 0 h 739054"/>
              <a:gd name="connsiteX1" fmla="*/ 2438399 w 2438399"/>
              <a:gd name="connsiteY1" fmla="*/ 0 h 739054"/>
              <a:gd name="connsiteX2" fmla="*/ 1718286 w 2438399"/>
              <a:gd name="connsiteY2" fmla="*/ 739054 h 739054"/>
              <a:gd name="connsiteX3" fmla="*/ 720110 w 243839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" h="739054">
                <a:moveTo>
                  <a:pt x="0" y="0"/>
                </a:moveTo>
                <a:lnTo>
                  <a:pt x="2438399" y="0"/>
                </a:lnTo>
                <a:lnTo>
                  <a:pt x="1718286" y="739054"/>
                </a:lnTo>
                <a:lnTo>
                  <a:pt x="72011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4C6DAF7-CD1B-F7D0-D28E-89866F79610C}"/>
              </a:ext>
            </a:extLst>
          </p:cNvPr>
          <p:cNvSpPr/>
          <p:nvPr/>
        </p:nvSpPr>
        <p:spPr>
          <a:xfrm flipV="1">
            <a:off x="3028777" y="2785533"/>
            <a:ext cx="3012994" cy="548640"/>
          </a:xfrm>
          <a:custGeom>
            <a:avLst/>
            <a:gdLst>
              <a:gd name="connsiteX0" fmla="*/ 3101411 w 4017325"/>
              <a:gd name="connsiteY0" fmla="*/ 0 h 739054"/>
              <a:gd name="connsiteX1" fmla="*/ 4017325 w 4017325"/>
              <a:gd name="connsiteY1" fmla="*/ 739054 h 739054"/>
              <a:gd name="connsiteX2" fmla="*/ 2747739 w 4017325"/>
              <a:gd name="connsiteY2" fmla="*/ 739054 h 739054"/>
              <a:gd name="connsiteX3" fmla="*/ 0 w 4017325"/>
              <a:gd name="connsiteY3" fmla="*/ 1 h 739054"/>
              <a:gd name="connsiteX4" fmla="*/ 3101411 w 4017325"/>
              <a:gd name="connsiteY4" fmla="*/ 1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325" h="739054">
                <a:moveTo>
                  <a:pt x="3101411" y="0"/>
                </a:moveTo>
                <a:lnTo>
                  <a:pt x="4017325" y="739054"/>
                </a:lnTo>
                <a:lnTo>
                  <a:pt x="2747739" y="739054"/>
                </a:lnTo>
                <a:lnTo>
                  <a:pt x="0" y="1"/>
                </a:lnTo>
                <a:lnTo>
                  <a:pt x="3101411" y="1"/>
                </a:lnTo>
                <a:close/>
              </a:path>
            </a:pathLst>
          </a:custGeom>
          <a:gradFill>
            <a:gsLst>
              <a:gs pos="0">
                <a:srgbClr val="FFE600"/>
              </a:gs>
              <a:gs pos="74000">
                <a:srgbClr val="FFF381"/>
              </a:gs>
              <a:gs pos="83000">
                <a:srgbClr val="FFF9C1"/>
              </a:gs>
              <a:gs pos="100000">
                <a:srgbClr val="E2E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4207DD0-812B-982F-19F0-592E7E2149A4}"/>
              </a:ext>
            </a:extLst>
          </p:cNvPr>
          <p:cNvSpPr/>
          <p:nvPr/>
        </p:nvSpPr>
        <p:spPr>
          <a:xfrm flipV="1">
            <a:off x="1687801" y="2785534"/>
            <a:ext cx="3449053" cy="548640"/>
          </a:xfrm>
          <a:custGeom>
            <a:avLst/>
            <a:gdLst>
              <a:gd name="connsiteX0" fmla="*/ 0 w 4598737"/>
              <a:gd name="connsiteY0" fmla="*/ 0 h 739054"/>
              <a:gd name="connsiteX1" fmla="*/ 2438401 w 4598737"/>
              <a:gd name="connsiteY1" fmla="*/ 0 h 739054"/>
              <a:gd name="connsiteX2" fmla="*/ 4598737 w 4598737"/>
              <a:gd name="connsiteY2" fmla="*/ 739054 h 739054"/>
              <a:gd name="connsiteX3" fmla="*/ 3600561 w 4598737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7" h="739054">
                <a:moveTo>
                  <a:pt x="0" y="0"/>
                </a:moveTo>
                <a:lnTo>
                  <a:pt x="2438401" y="0"/>
                </a:lnTo>
                <a:lnTo>
                  <a:pt x="4598737" y="739054"/>
                </a:lnTo>
                <a:lnTo>
                  <a:pt x="3600561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115B9D-27EE-6867-CC90-9B07522A33CA}"/>
              </a:ext>
            </a:extLst>
          </p:cNvPr>
          <p:cNvSpPr/>
          <p:nvPr/>
        </p:nvSpPr>
        <p:spPr>
          <a:xfrm>
            <a:off x="178377" y="251299"/>
            <a:ext cx="120136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Premium video fosters deeper audience connections through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high emotional engagement </a:t>
            </a:r>
            <a:r>
              <a:rPr lang="en-US" sz="2600" b="1" dirty="0">
                <a:solidFill>
                  <a:schemeClr val="bg1"/>
                </a:solidFill>
                <a:latin typeface="Helvetica" pitchFamily="2" charset="0"/>
              </a:rPr>
              <a:t>which drives </a:t>
            </a:r>
            <a:r>
              <a:rPr lang="en-US" sz="2600" b="1" dirty="0">
                <a:solidFill>
                  <a:srgbClr val="FFE600"/>
                </a:solidFill>
                <a:latin typeface="Helvetica" pitchFamily="2" charset="0"/>
              </a:rPr>
              <a:t>brand favorability</a:t>
            </a:r>
            <a:r>
              <a:rPr lang="en-US" sz="2600" b="1" dirty="0">
                <a:solidFill>
                  <a:schemeClr val="bg1"/>
                </a:solidFill>
                <a:latin typeface="Helvetica" pitchFamily="2" charset="0"/>
              </a:rPr>
              <a:t> and </a:t>
            </a:r>
            <a:r>
              <a:rPr lang="en-US" sz="2600" b="1" dirty="0">
                <a:solidFill>
                  <a:srgbClr val="FFE600"/>
                </a:solidFill>
                <a:latin typeface="Helvetica" pitchFamily="2" charset="0"/>
              </a:rPr>
              <a:t>purchase intent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52A8BBF-3AEB-67F4-E16C-5C3B2F4DE4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D7161F5B-2F73-CA3C-6918-0DFC9F5216FD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5E9A58-FEB6-9B75-575C-86095A036D33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79EA7D-4422-2D84-699D-BB23F402DF41}"/>
              </a:ext>
            </a:extLst>
          </p:cNvPr>
          <p:cNvSpPr txBox="1"/>
          <p:nvPr/>
        </p:nvSpPr>
        <p:spPr>
          <a:xfrm>
            <a:off x="1687801" y="231242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E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Premium Video = Multiscreen TV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C999654-195C-445E-0339-CBD217FE6698}"/>
              </a:ext>
            </a:extLst>
          </p:cNvPr>
          <p:cNvSpPr/>
          <p:nvPr/>
        </p:nvSpPr>
        <p:spPr>
          <a:xfrm>
            <a:off x="621284" y="1384713"/>
            <a:ext cx="10949433" cy="793085"/>
          </a:xfrm>
          <a:prstGeom prst="rect">
            <a:avLst/>
          </a:prstGeom>
          <a:solidFill>
            <a:schemeClr val="bg1"/>
          </a:solidFill>
          <a:ln w="19050">
            <a:solidFill>
              <a:srgbClr val="FF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Professionally produced, long-form content with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high emotional engagement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in a brand safe environment regardless of platform or device and through transparent media partners </a:t>
            </a:r>
          </a:p>
        </p:txBody>
      </p:sp>
      <p:pic>
        <p:nvPicPr>
          <p:cNvPr id="35" name="Picture 34" descr="A blue lines on a black background&#10;&#10;Description automatically generated">
            <a:extLst>
              <a:ext uri="{FF2B5EF4-FFF2-40B4-BE49-F238E27FC236}">
                <a16:creationId xmlns:a16="http://schemas.microsoft.com/office/drawing/2014/main" id="{814B03F2-FD74-AFB7-ED42-E3F07FB92C0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0201" y="4416758"/>
            <a:ext cx="914400" cy="914400"/>
          </a:xfrm>
          <a:prstGeom prst="rect">
            <a:avLst/>
          </a:prstGeom>
        </p:spPr>
      </p:pic>
      <p:pic>
        <p:nvPicPr>
          <p:cNvPr id="37" name="Picture 36" descr="A computer and tablet with a screen and a phone&#10;&#10;Description automatically generated with medium confidence">
            <a:extLst>
              <a:ext uri="{FF2B5EF4-FFF2-40B4-BE49-F238E27FC236}">
                <a16:creationId xmlns:a16="http://schemas.microsoft.com/office/drawing/2014/main" id="{EB97DE53-1180-1C05-A0AF-8029F29D00A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401" y="4416758"/>
            <a:ext cx="914400" cy="914400"/>
          </a:xfrm>
          <a:prstGeom prst="rect">
            <a:avLst/>
          </a:prstGeom>
        </p:spPr>
      </p:pic>
      <p:pic>
        <p:nvPicPr>
          <p:cNvPr id="39" name="Picture 38" descr="A blue shield with a check mark&#10;&#10;Description automatically generated">
            <a:extLst>
              <a:ext uri="{FF2B5EF4-FFF2-40B4-BE49-F238E27FC236}">
                <a16:creationId xmlns:a16="http://schemas.microsoft.com/office/drawing/2014/main" id="{E5203A5F-EDB4-E0B7-A5CF-044A65D745B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600" y="4416758"/>
            <a:ext cx="914400" cy="914400"/>
          </a:xfrm>
          <a:prstGeom prst="rect">
            <a:avLst/>
          </a:prstGeom>
        </p:spPr>
      </p:pic>
      <p:pic>
        <p:nvPicPr>
          <p:cNvPr id="41" name="Picture 40" descr="A group of blue smiley faces&#10;&#10;Description automatically generated">
            <a:extLst>
              <a:ext uri="{FF2B5EF4-FFF2-40B4-BE49-F238E27FC236}">
                <a16:creationId xmlns:a16="http://schemas.microsoft.com/office/drawing/2014/main" id="{7C873FAF-F982-4A72-F144-0B2FC4F57A1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801" y="4416758"/>
            <a:ext cx="914400" cy="914400"/>
          </a:xfrm>
          <a:prstGeom prst="rect">
            <a:avLst/>
          </a:prstGeom>
        </p:spPr>
      </p:pic>
      <p:pic>
        <p:nvPicPr>
          <p:cNvPr id="43" name="Picture 42" descr="A blue camera on a black background&#10;&#10;Description automatically generated">
            <a:extLst>
              <a:ext uri="{FF2B5EF4-FFF2-40B4-BE49-F238E27FC236}">
                <a16:creationId xmlns:a16="http://schemas.microsoft.com/office/drawing/2014/main" id="{E8D5BB73-CF7F-EA0F-7E16-0706FCBEECB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001" y="44167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5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8D3A76-E8F4-A6EA-0618-8B74EAF8A20B}"/>
              </a:ext>
            </a:extLst>
          </p:cNvPr>
          <p:cNvSpPr>
            <a:spLocks/>
          </p:cNvSpPr>
          <p:nvPr/>
        </p:nvSpPr>
        <p:spPr>
          <a:xfrm>
            <a:off x="-23178" y="1696163"/>
            <a:ext cx="12215178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1803C-9487-8EDB-74B8-983FDE8B0129}"/>
              </a:ext>
            </a:extLst>
          </p:cNvPr>
          <p:cNvSpPr/>
          <p:nvPr/>
        </p:nvSpPr>
        <p:spPr>
          <a:xfrm>
            <a:off x="7" y="1686476"/>
            <a:ext cx="5201335" cy="5165828"/>
          </a:xfrm>
          <a:prstGeom prst="rect">
            <a:avLst/>
          </a:prstGeom>
          <a:solidFill>
            <a:srgbClr val="1B14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A97D8A-2ECD-FA1A-FE23-47EEF1065996}"/>
              </a:ext>
            </a:extLst>
          </p:cNvPr>
          <p:cNvSpPr txBox="1"/>
          <p:nvPr/>
        </p:nvSpPr>
        <p:spPr>
          <a:xfrm>
            <a:off x="214009" y="2743354"/>
            <a:ext cx="468184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‘Premium content’ – industry shorthand for advertising impact – has primarily been related to the cost of production, with more expensive programming being deemed more premium.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However, research suggests that ‘premium’ has more to do with the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emotional connection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viewers have with their favorite content, which can be significantly impactful 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driving ad receptivity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031F3-788F-F5AF-A743-2ABD57AB8D2F}"/>
              </a:ext>
            </a:extLst>
          </p:cNvPr>
          <p:cNvSpPr txBox="1"/>
          <p:nvPr/>
        </p:nvSpPr>
        <p:spPr>
          <a:xfrm>
            <a:off x="258192" y="2180861"/>
            <a:ext cx="45934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‘Emotion’ is the new ‘Premium’</a:t>
            </a:r>
            <a:endParaRPr kumimoji="0" lang="en-US" sz="2000" b="1" i="0" u="sng" strike="noStrike" kern="1200" cap="none" spc="0" normalizeH="0" baseline="0" noProof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42FE74-DAB0-32CE-2188-74733F64287F}"/>
              </a:ext>
            </a:extLst>
          </p:cNvPr>
          <p:cNvSpPr/>
          <p:nvPr/>
        </p:nvSpPr>
        <p:spPr>
          <a:xfrm>
            <a:off x="225772" y="1245136"/>
            <a:ext cx="118365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Aligning ads with emotional content can quadruple their effectiveness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 creating impact and building brand equity*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3E0627-D3A2-373A-7F9A-868C4185EE4A}"/>
              </a:ext>
            </a:extLst>
          </p:cNvPr>
          <p:cNvSpPr txBox="1"/>
          <p:nvPr/>
        </p:nvSpPr>
        <p:spPr>
          <a:xfrm>
            <a:off x="552303" y="6321484"/>
            <a:ext cx="4649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Kantar,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Harness the power of emotion in digital advertising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3/13/2023.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2182F1A-7922-1233-1476-3DE8656050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8F4597E4-ACB4-24E4-610B-1120F9966FA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F5134E-BC68-39D7-4F19-61CD04E9C223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E84319-7B92-382F-CD97-B90FAC6E1C4E}"/>
              </a:ext>
            </a:extLst>
          </p:cNvPr>
          <p:cNvSpPr/>
          <p:nvPr/>
        </p:nvSpPr>
        <p:spPr>
          <a:xfrm>
            <a:off x="5201342" y="1800952"/>
            <a:ext cx="69906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Sampling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of Premium Video Programming</a:t>
            </a: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BCD2BF4-9D4C-8495-03FE-8B45C0E192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9116" y="3252008"/>
            <a:ext cx="731520" cy="993422"/>
          </a:xfrm>
          <a:prstGeom prst="rect">
            <a:avLst/>
          </a:prstGeom>
          <a:ln>
            <a:solidFill>
              <a:srgbClr val="ED3C8D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6A839C0-5DCA-CAB9-7C7C-BD3BC99F63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7153" y="3250371"/>
            <a:ext cx="731520" cy="996696"/>
          </a:xfrm>
          <a:prstGeom prst="rect">
            <a:avLst/>
          </a:prstGeom>
          <a:ln>
            <a:solidFill>
              <a:srgbClr val="ED3C8D"/>
            </a:solidFill>
          </a:ln>
        </p:spPr>
      </p:pic>
      <p:pic>
        <p:nvPicPr>
          <p:cNvPr id="35" name="Picture 34" descr="A person holding a microphone&#10;&#10;Description automatically generated">
            <a:extLst>
              <a:ext uri="{FF2B5EF4-FFF2-40B4-BE49-F238E27FC236}">
                <a16:creationId xmlns:a16="http://schemas.microsoft.com/office/drawing/2014/main" id="{CEF49674-7C77-B9D0-F231-DD37F8E197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9415" y="3252008"/>
            <a:ext cx="731520" cy="993422"/>
          </a:xfrm>
          <a:prstGeom prst="rect">
            <a:avLst/>
          </a:prstGeom>
          <a:ln>
            <a:solidFill>
              <a:srgbClr val="ED3C8D"/>
            </a:solidFill>
          </a:ln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FB4E92B8-3FFD-CF36-8B57-252634B37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11538" y="3252008"/>
            <a:ext cx="731520" cy="993422"/>
          </a:xfrm>
          <a:prstGeom prst="rect">
            <a:avLst/>
          </a:prstGeom>
          <a:noFill/>
          <a:ln>
            <a:solidFill>
              <a:srgbClr val="ED3C8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A cartoon of a family guy&#10;&#10;Description automatically generated">
            <a:extLst>
              <a:ext uri="{FF2B5EF4-FFF2-40B4-BE49-F238E27FC236}">
                <a16:creationId xmlns:a16="http://schemas.microsoft.com/office/drawing/2014/main" id="{3AB0316E-3F16-4905-8D50-A6668C1A4CE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0104345" y="3250371"/>
            <a:ext cx="731521" cy="996696"/>
          </a:xfrm>
          <a:prstGeom prst="rect">
            <a:avLst/>
          </a:prstGeom>
          <a:ln>
            <a:solidFill>
              <a:srgbClr val="ED3C8D"/>
            </a:solidFill>
          </a:ln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6E0F2EAB-3414-AB53-3F0A-3255D7C7A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8818" y="3252008"/>
            <a:ext cx="731520" cy="993422"/>
          </a:xfrm>
          <a:prstGeom prst="rect">
            <a:avLst/>
          </a:prstGeom>
          <a:noFill/>
          <a:ln>
            <a:solidFill>
              <a:srgbClr val="ED3C8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A collage of people on a poster&#10;&#10;Description automatically generated">
            <a:extLst>
              <a:ext uri="{FF2B5EF4-FFF2-40B4-BE49-F238E27FC236}">
                <a16:creationId xmlns:a16="http://schemas.microsoft.com/office/drawing/2014/main" id="{D2E744BC-1592-FAAC-280B-A9219E6826C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8284" y="3253814"/>
            <a:ext cx="731520" cy="989811"/>
          </a:xfrm>
          <a:prstGeom prst="rect">
            <a:avLst/>
          </a:prstGeom>
          <a:ln>
            <a:solidFill>
              <a:srgbClr val="ED3C8D"/>
            </a:solidFill>
          </a:ln>
        </p:spPr>
      </p:pic>
      <p:pic>
        <p:nvPicPr>
          <p:cNvPr id="28" name="Picture 2" descr="The Last of Us (TV Series 2023– ) - IMDb">
            <a:extLst>
              <a:ext uri="{FF2B5EF4-FFF2-40B4-BE49-F238E27FC236}">
                <a16:creationId xmlns:a16="http://schemas.microsoft.com/office/drawing/2014/main" id="{A4F2DCD2-7B1B-36B9-1DBE-147ABEE2A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2222" y="2151210"/>
            <a:ext cx="731520" cy="993423"/>
          </a:xfrm>
          <a:prstGeom prst="rect">
            <a:avLst/>
          </a:prstGeom>
          <a:noFill/>
          <a:ln>
            <a:solidFill>
              <a:srgbClr val="ED3C8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A502001-0A9F-9B41-6CF8-DF13ED14487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0942" y="2160241"/>
            <a:ext cx="731520" cy="975360"/>
          </a:xfrm>
          <a:prstGeom prst="rect">
            <a:avLst/>
          </a:prstGeom>
          <a:ln>
            <a:solidFill>
              <a:srgbClr val="ED3C8D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444430B-AF8E-08ED-948D-5BE017D7272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5626" y="2147799"/>
            <a:ext cx="731520" cy="1000245"/>
          </a:xfrm>
          <a:prstGeom prst="rect">
            <a:avLst/>
          </a:prstGeom>
          <a:ln>
            <a:solidFill>
              <a:srgbClr val="ED3C8D"/>
            </a:solidFill>
          </a:ln>
        </p:spPr>
      </p:pic>
      <p:pic>
        <p:nvPicPr>
          <p:cNvPr id="36" name="Picture 35" descr="A person kneeling on a beach with a stick&#10;&#10;Description automatically generated">
            <a:extLst>
              <a:ext uri="{FF2B5EF4-FFF2-40B4-BE49-F238E27FC236}">
                <a16:creationId xmlns:a16="http://schemas.microsoft.com/office/drawing/2014/main" id="{2A979EEE-96C3-DED2-A7B5-9D3871B5453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6257" y="2149905"/>
            <a:ext cx="731520" cy="996033"/>
          </a:xfrm>
          <a:prstGeom prst="rect">
            <a:avLst/>
          </a:prstGeom>
          <a:ln>
            <a:solidFill>
              <a:srgbClr val="ED3C8D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E2D5B8A-801C-1353-D501-71F06A9C23E4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4345" y="2149573"/>
            <a:ext cx="730029" cy="996696"/>
          </a:xfrm>
          <a:prstGeom prst="rect">
            <a:avLst/>
          </a:prstGeom>
          <a:ln>
            <a:solidFill>
              <a:srgbClr val="ED3C8D"/>
            </a:solidFill>
          </a:ln>
        </p:spPr>
      </p:pic>
      <p:pic>
        <p:nvPicPr>
          <p:cNvPr id="41" name="Picture 40" descr="A poster of a movie&#10;&#10;Description automatically generated">
            <a:extLst>
              <a:ext uri="{FF2B5EF4-FFF2-40B4-BE49-F238E27FC236}">
                <a16:creationId xmlns:a16="http://schemas.microsoft.com/office/drawing/2014/main" id="{60E20C97-DB76-CABA-1BA2-1DDB833395C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8818" y="2148900"/>
            <a:ext cx="731520" cy="998043"/>
          </a:xfrm>
          <a:prstGeom prst="rect">
            <a:avLst/>
          </a:prstGeom>
          <a:ln>
            <a:solidFill>
              <a:srgbClr val="ED3C8D"/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106C851-565A-7B5D-B9E2-3BF29A0404EA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9030" y="2160241"/>
            <a:ext cx="730029" cy="975360"/>
          </a:xfrm>
          <a:prstGeom prst="rect">
            <a:avLst/>
          </a:prstGeom>
          <a:ln>
            <a:solidFill>
              <a:srgbClr val="ED3C8D"/>
            </a:solidFill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5C509B0-A480-B3A4-C298-2C6750A81437}"/>
              </a:ext>
            </a:extLst>
          </p:cNvPr>
          <p:cNvGrpSpPr/>
          <p:nvPr/>
        </p:nvGrpSpPr>
        <p:grpSpPr>
          <a:xfrm>
            <a:off x="11011538" y="4346938"/>
            <a:ext cx="731520" cy="999970"/>
            <a:chOff x="11022037" y="4344579"/>
            <a:chExt cx="731520" cy="99997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0535871-3511-05BB-998E-625992D5D4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22037" y="4344579"/>
              <a:ext cx="731520" cy="999970"/>
            </a:xfrm>
            <a:prstGeom prst="rect">
              <a:avLst/>
            </a:prstGeom>
            <a:ln>
              <a:solidFill>
                <a:srgbClr val="ED3C8D"/>
              </a:solidFill>
            </a:ln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2BA878C-3ADE-B9B5-5B6C-893399E84B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22037" y="4588536"/>
              <a:ext cx="731520" cy="53473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4495C87F-9FEF-96B7-F5BA-075477A399B9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269" y="5450054"/>
            <a:ext cx="731520" cy="996696"/>
          </a:xfrm>
          <a:prstGeom prst="rect">
            <a:avLst/>
          </a:prstGeom>
          <a:ln>
            <a:solidFill>
              <a:srgbClr val="ED3C8D"/>
            </a:solidFill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F0D065E-1221-051D-AFF0-8CA73CAC68E6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0942" y="5451424"/>
            <a:ext cx="731520" cy="993956"/>
          </a:xfrm>
          <a:prstGeom prst="rect">
            <a:avLst/>
          </a:prstGeom>
          <a:ln>
            <a:solidFill>
              <a:srgbClr val="ED3C8D"/>
            </a:solidFill>
          </a:ln>
        </p:spPr>
      </p:pic>
      <p:pic>
        <p:nvPicPr>
          <p:cNvPr id="52" name="Picture 6">
            <a:extLst>
              <a:ext uri="{FF2B5EF4-FFF2-40B4-BE49-F238E27FC236}">
                <a16:creationId xmlns:a16="http://schemas.microsoft.com/office/drawing/2014/main" id="{AA0A07AA-D56E-AE68-74D0-0EFBCFA81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11538" y="5448417"/>
            <a:ext cx="731520" cy="999970"/>
          </a:xfrm>
          <a:prstGeom prst="rect">
            <a:avLst/>
          </a:prstGeom>
          <a:noFill/>
          <a:ln>
            <a:solidFill>
              <a:srgbClr val="ED3C8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1AC2B24-8F34-8A51-E443-A889DB7CCC86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3223" y="5451424"/>
            <a:ext cx="731520" cy="993956"/>
          </a:xfrm>
          <a:prstGeom prst="rect">
            <a:avLst/>
          </a:prstGeom>
          <a:ln>
            <a:solidFill>
              <a:srgbClr val="ED3C8D"/>
            </a:solidFill>
          </a:ln>
        </p:spPr>
      </p:pic>
      <p:pic>
        <p:nvPicPr>
          <p:cNvPr id="55" name="Picture 4">
            <a:extLst>
              <a:ext uri="{FF2B5EF4-FFF2-40B4-BE49-F238E27FC236}">
                <a16:creationId xmlns:a16="http://schemas.microsoft.com/office/drawing/2014/main" id="{DF381931-C934-835D-809F-43AF96875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3837" y="5451691"/>
            <a:ext cx="731520" cy="993422"/>
          </a:xfrm>
          <a:prstGeom prst="rect">
            <a:avLst/>
          </a:prstGeom>
          <a:noFill/>
          <a:ln>
            <a:solidFill>
              <a:srgbClr val="ED3C8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0F77111-E59B-91AB-7AD9-FAABB0EE068D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7437" y="5454818"/>
            <a:ext cx="731520" cy="987168"/>
          </a:xfrm>
          <a:prstGeom prst="rect">
            <a:avLst/>
          </a:prstGeom>
          <a:ln>
            <a:solidFill>
              <a:srgbClr val="ED3C8D"/>
            </a:solidFill>
          </a:ln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6B96E5F-3631-012B-6AFE-F50D0C252C5C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924" y="5450054"/>
            <a:ext cx="731520" cy="996697"/>
          </a:xfrm>
          <a:prstGeom prst="rect">
            <a:avLst/>
          </a:prstGeom>
          <a:ln>
            <a:solidFill>
              <a:srgbClr val="ED3C8D"/>
            </a:solidFill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5CE4BDD-167F-8F8D-EAF0-D1CC4A0EF29E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0942" y="4349394"/>
            <a:ext cx="731520" cy="996696"/>
          </a:xfrm>
          <a:prstGeom prst="rect">
            <a:avLst/>
          </a:prstGeom>
          <a:ln>
            <a:solidFill>
              <a:srgbClr val="ED3C8D"/>
            </a:solidFill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73152D8-5158-8E74-B227-F61341136F67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7437" y="4350383"/>
            <a:ext cx="731520" cy="994719"/>
          </a:xfrm>
          <a:prstGeom prst="rect">
            <a:avLst/>
          </a:prstGeom>
          <a:ln>
            <a:solidFill>
              <a:srgbClr val="ED3C8D"/>
            </a:solidFill>
          </a:ln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C055025-EC65-467D-43A2-489CA410B569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3837" y="4351031"/>
            <a:ext cx="731520" cy="993422"/>
          </a:xfrm>
          <a:prstGeom prst="rect">
            <a:avLst/>
          </a:prstGeom>
          <a:ln>
            <a:solidFill>
              <a:srgbClr val="ED3C8D"/>
            </a:solidFill>
          </a:ln>
        </p:spPr>
      </p:pic>
      <p:pic>
        <p:nvPicPr>
          <p:cNvPr id="58" name="Picture 12">
            <a:extLst>
              <a:ext uri="{FF2B5EF4-FFF2-40B4-BE49-F238E27FC236}">
                <a16:creationId xmlns:a16="http://schemas.microsoft.com/office/drawing/2014/main" id="{BB8A2691-5207-4D5E-96DB-60255F7D3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9415" y="4351031"/>
            <a:ext cx="731520" cy="993422"/>
          </a:xfrm>
          <a:prstGeom prst="rect">
            <a:avLst/>
          </a:prstGeom>
          <a:noFill/>
          <a:ln>
            <a:solidFill>
              <a:srgbClr val="ED3C8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5C193B8-D539-8BBF-8F08-3EAD02C02A94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924" y="4349394"/>
            <a:ext cx="730029" cy="996696"/>
          </a:xfrm>
          <a:prstGeom prst="rect">
            <a:avLst/>
          </a:prstGeom>
          <a:ln>
            <a:solidFill>
              <a:srgbClr val="ED3C8D"/>
            </a:solidFill>
          </a:ln>
        </p:spPr>
      </p:pic>
      <p:pic>
        <p:nvPicPr>
          <p:cNvPr id="70" name="Picture 4">
            <a:extLst>
              <a:ext uri="{FF2B5EF4-FFF2-40B4-BE49-F238E27FC236}">
                <a16:creationId xmlns:a16="http://schemas.microsoft.com/office/drawing/2014/main" id="{BC5AF51F-46E5-9A0D-96AD-037F11C5A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4"/>
          <a:stretch/>
        </p:blipFill>
        <p:spPr bwMode="auto">
          <a:xfrm>
            <a:off x="10123223" y="4349394"/>
            <a:ext cx="731520" cy="996696"/>
          </a:xfrm>
          <a:prstGeom prst="rect">
            <a:avLst/>
          </a:prstGeom>
          <a:noFill/>
          <a:ln>
            <a:solidFill>
              <a:srgbClr val="ED3C8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54F075-C9B3-61F2-48B7-550EC582D268}"/>
              </a:ext>
            </a:extLst>
          </p:cNvPr>
          <p:cNvSpPr/>
          <p:nvPr/>
        </p:nvSpPr>
        <p:spPr>
          <a:xfrm>
            <a:off x="178377" y="416674"/>
            <a:ext cx="119921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Exciting, high-quality </a:t>
            </a:r>
            <a:r>
              <a:rPr lang="en-US" sz="2600" b="1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premium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content captures audience attention and fosters engagement through strong emotional connections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46EBE1-A210-6447-149B-1F9FBDD8C5B8}"/>
              </a:ext>
            </a:extLst>
          </p:cNvPr>
          <p:cNvSpPr/>
          <p:nvPr/>
        </p:nvSpPr>
        <p:spPr>
          <a:xfrm>
            <a:off x="0" y="0"/>
            <a:ext cx="4066162" cy="336681"/>
          </a:xfrm>
          <a:prstGeom prst="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What It Means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High Emotional Engagement</a:t>
            </a:r>
          </a:p>
        </p:txBody>
      </p:sp>
    </p:spTree>
    <p:extLst>
      <p:ext uri="{BB962C8B-B14F-4D97-AF65-F5344CB8AC3E}">
        <p14:creationId xmlns:p14="http://schemas.microsoft.com/office/powerpoint/2010/main" val="143209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wo women sitting on a couch&#10;&#10;Description automatically generated">
            <a:extLst>
              <a:ext uri="{FF2B5EF4-FFF2-40B4-BE49-F238E27FC236}">
                <a16:creationId xmlns:a16="http://schemas.microsoft.com/office/drawing/2014/main" id="{0FB592DC-DD75-0806-6B5C-4BA00C1DEAA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5012"/>
            <a:ext cx="4011559" cy="45937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552AD7-7F6F-4810-03DE-C115B33C9778}"/>
              </a:ext>
            </a:extLst>
          </p:cNvPr>
          <p:cNvSpPr/>
          <p:nvPr/>
        </p:nvSpPr>
        <p:spPr>
          <a:xfrm>
            <a:off x="4011560" y="1685013"/>
            <a:ext cx="8180440" cy="4593765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29335E-3A19-9B01-9145-2DEF2CE87ADB}"/>
              </a:ext>
            </a:extLst>
          </p:cNvPr>
          <p:cNvSpPr txBox="1"/>
          <p:nvPr/>
        </p:nvSpPr>
        <p:spPr>
          <a:xfrm>
            <a:off x="461687" y="6308274"/>
            <a:ext cx="117087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November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2024 Cord Evolution, Study/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Based on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A18+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respondents,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‘any agree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.’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2411EB-E3AE-C7C7-8AC8-0B83DE77389F}"/>
              </a:ext>
            </a:extLst>
          </p:cNvPr>
          <p:cNvSpPr txBox="1"/>
          <p:nvPr/>
        </p:nvSpPr>
        <p:spPr>
          <a:xfrm>
            <a:off x="4171379" y="1755465"/>
            <a:ext cx="7860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Adult’s Passion for Premium Video Across Screens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A18+</a:t>
            </a:r>
            <a:endParaRPr kumimoji="0" lang="en-US" sz="140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3BC388-A87E-7FB1-4565-886E87B4C9B0}"/>
              </a:ext>
            </a:extLst>
          </p:cNvPr>
          <p:cNvSpPr/>
          <p:nvPr/>
        </p:nvSpPr>
        <p:spPr>
          <a:xfrm>
            <a:off x="4171379" y="2242569"/>
            <a:ext cx="3619396" cy="388765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6CEE43-F834-0181-CB11-96413D8E0CE9}"/>
              </a:ext>
            </a:extLst>
          </p:cNvPr>
          <p:cNvSpPr txBox="1"/>
          <p:nvPr/>
        </p:nvSpPr>
        <p:spPr>
          <a:xfrm>
            <a:off x="4569079" y="3543991"/>
            <a:ext cx="282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Linear TV</a:t>
            </a:r>
          </a:p>
        </p:txBody>
      </p:sp>
      <p:pic>
        <p:nvPicPr>
          <p:cNvPr id="18" name="Picture 17" descr="A computer and remote control&#10;&#10;Description automatically generated">
            <a:extLst>
              <a:ext uri="{FF2B5EF4-FFF2-40B4-BE49-F238E27FC236}">
                <a16:creationId xmlns:a16="http://schemas.microsoft.com/office/drawing/2014/main" id="{E609742E-8A4C-EB75-E0A2-4A0B0F228F2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906" y="2277599"/>
            <a:ext cx="1224342" cy="122434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9AE2D50-8152-9526-1ABC-7625113AED22}"/>
              </a:ext>
            </a:extLst>
          </p:cNvPr>
          <p:cNvSpPr txBox="1"/>
          <p:nvPr/>
        </p:nvSpPr>
        <p:spPr>
          <a:xfrm>
            <a:off x="4183433" y="3915043"/>
            <a:ext cx="3595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74%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F4840C9-6BCE-2A78-0658-44F125EB35C7}"/>
              </a:ext>
            </a:extLst>
          </p:cNvPr>
          <p:cNvSpPr txBox="1"/>
          <p:nvPr/>
        </p:nvSpPr>
        <p:spPr>
          <a:xfrm>
            <a:off x="4183433" y="4821407"/>
            <a:ext cx="35952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say that they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‘just love watching TV’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">
              <a:solidFill>
                <a:srgbClr val="ED3C8D"/>
              </a:solidFill>
              <a:latin typeface="Helvetica" panose="020B0403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ED3C8D"/>
                </a:solidFill>
                <a:latin typeface="Helvetica" panose="020B0403020202020204" pitchFamily="34" charset="0"/>
              </a:rPr>
              <a:t>(A18-34: 74%)</a:t>
            </a:r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7011F9-5AFD-FECA-D00B-7ABC9934BF93}"/>
              </a:ext>
            </a:extLst>
          </p:cNvPr>
          <p:cNvSpPr/>
          <p:nvPr/>
        </p:nvSpPr>
        <p:spPr>
          <a:xfrm>
            <a:off x="8381015" y="2242569"/>
            <a:ext cx="3619396" cy="388765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32C36F-CE88-D2C1-3CEE-1390E718CDA2}"/>
              </a:ext>
            </a:extLst>
          </p:cNvPr>
          <p:cNvSpPr txBox="1"/>
          <p:nvPr/>
        </p:nvSpPr>
        <p:spPr>
          <a:xfrm>
            <a:off x="8778715" y="3543991"/>
            <a:ext cx="282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27C6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Streaming</a:t>
            </a:r>
          </a:p>
        </p:txBody>
      </p:sp>
      <p:pic>
        <p:nvPicPr>
          <p:cNvPr id="16" name="Picture 15" descr="A cartoon of a television with a remote control&#10;&#10;Description automatically generated">
            <a:extLst>
              <a:ext uri="{FF2B5EF4-FFF2-40B4-BE49-F238E27FC236}">
                <a16:creationId xmlns:a16="http://schemas.microsoft.com/office/drawing/2014/main" id="{FDD2A7F1-E993-2871-481A-01E68397212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3680" y="2367874"/>
            <a:ext cx="1134067" cy="113406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2F2EC82-35A9-6663-60BE-120235EE47CF}"/>
              </a:ext>
            </a:extLst>
          </p:cNvPr>
          <p:cNvSpPr txBox="1"/>
          <p:nvPr/>
        </p:nvSpPr>
        <p:spPr>
          <a:xfrm>
            <a:off x="8393069" y="3915043"/>
            <a:ext cx="3595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73%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A2130B-02E6-23F9-761D-D72E8248E4C2}"/>
              </a:ext>
            </a:extLst>
          </p:cNvPr>
          <p:cNvSpPr txBox="1"/>
          <p:nvPr/>
        </p:nvSpPr>
        <p:spPr>
          <a:xfrm>
            <a:off x="8478617" y="4821407"/>
            <a:ext cx="342419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u="none" strike="noStrike" kern="1200" cap="none" spc="0" normalizeH="0" baseline="0" noProof="0">
                <a:ln>
                  <a:noFill/>
                </a:ln>
                <a:solidFill>
                  <a:srgbClr val="27C6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say that</a:t>
            </a:r>
            <a:r>
              <a:rPr lang="en-US" sz="2000">
                <a:solidFill>
                  <a:srgbClr val="27C6F2"/>
                </a:solidFill>
                <a:latin typeface="Helvetica" panose="020B0403020202020204" pitchFamily="34" charset="0"/>
              </a:rPr>
              <a:t> </a:t>
            </a:r>
            <a:r>
              <a:rPr kumimoji="0" lang="en-US" sz="2000" b="0" u="none" strike="noStrike" kern="1200" cap="none" spc="0" normalizeH="0" baseline="0" noProof="0">
                <a:ln>
                  <a:noFill/>
                </a:ln>
                <a:solidFill>
                  <a:srgbClr val="27C6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>
                <a:ln>
                  <a:noFill/>
                </a:ln>
                <a:solidFill>
                  <a:srgbClr val="27C6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‘love streaming TV shows’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(A18-34: 79%)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5C7A88-B56B-B8C4-13B8-13D872D826F2}"/>
              </a:ext>
            </a:extLst>
          </p:cNvPr>
          <p:cNvSpPr/>
          <p:nvPr/>
        </p:nvSpPr>
        <p:spPr>
          <a:xfrm>
            <a:off x="178377" y="416674"/>
            <a:ext cx="120136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Audiences’ passion for premium video reflects its ability to foster deep emotional connections and enduring appeal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4109C6-A049-18A9-95E0-48544739B805}"/>
              </a:ext>
            </a:extLst>
          </p:cNvPr>
          <p:cNvSpPr/>
          <p:nvPr/>
        </p:nvSpPr>
        <p:spPr>
          <a:xfrm>
            <a:off x="0" y="0"/>
            <a:ext cx="4066162" cy="336681"/>
          </a:xfrm>
          <a:prstGeom prst="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What It Means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High Emotional Engagement</a:t>
            </a:r>
          </a:p>
        </p:txBody>
      </p:sp>
    </p:spTree>
    <p:extLst>
      <p:ext uri="{BB962C8B-B14F-4D97-AF65-F5344CB8AC3E}">
        <p14:creationId xmlns:p14="http://schemas.microsoft.com/office/powerpoint/2010/main" val="314111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2EC36F9-CD4A-A8A0-2BA8-8C7BECEAA807}"/>
              </a:ext>
            </a:extLst>
          </p:cNvPr>
          <p:cNvSpPr/>
          <p:nvPr/>
        </p:nvSpPr>
        <p:spPr>
          <a:xfrm>
            <a:off x="168966" y="399104"/>
            <a:ext cx="113803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On average, people across all ages and demographics spend much more time with premium video than with social video &amp; UGC platforms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7BA596-DDD7-5647-14C9-54A145F814EB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A44CB7-C1E3-F3AB-59C8-6D37C136CCE2}"/>
              </a:ext>
            </a:extLst>
          </p:cNvPr>
          <p:cNvSpPr txBox="1"/>
          <p:nvPr/>
        </p:nvSpPr>
        <p:spPr>
          <a:xfrm>
            <a:off x="483207" y="6074145"/>
            <a:ext cx="1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Hub Entertainment Research,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Video Redefined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January 2024. Based on survey of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1,900 consumers, ages 13-74. P13-24 respondents = 620 (unweighted); P25-34 respondents = 285 (unweighted); P35+ respondents = 995 (unweighted).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Hispanic respondents = 325 (unweighted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Black respondents = 228 (unweighted).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collected December 2023. ‘Non-premium video’ includes short-form or user-generated video on YouTube, influencer video content, etc.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</a:t>
            </a:r>
            <a:r>
              <a:rPr kumimoji="0" lang="en-US" sz="8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‘The Big Picture: 12 Key Charts on the Impact of TV &amp; Streaming vs. Social Media Platforms’</a:t>
            </a:r>
            <a:r>
              <a:rPr kumimoji="0" lang="en-US" sz="8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more.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5EDAB4-C583-41ED-83A8-F9E2136135AC}"/>
              </a:ext>
            </a:extLst>
          </p:cNvPr>
          <p:cNvSpPr txBox="1"/>
          <p:nvPr/>
        </p:nvSpPr>
        <p:spPr>
          <a:xfrm>
            <a:off x="596348" y="1731366"/>
            <a:ext cx="109529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Hours Per Week Spent Watching TV Shows &amp; Movies vs. Non-premium Videos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Among weekly non-premium video content viewers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F03074C-9B1A-106A-0362-ED3B210DE9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6069179"/>
              </p:ext>
            </p:extLst>
          </p:nvPr>
        </p:nvGraphicFramePr>
        <p:xfrm>
          <a:off x="285509" y="2276273"/>
          <a:ext cx="11620982" cy="3672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CD1CA2D-D432-C907-7201-89221537EF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CC1EC75-7311-2873-C64D-5CE3BDECD2B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E86346-6776-FD71-92AA-A7530E9099BE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19850C-9A9D-5664-C64A-3D5F2ED3DA4D}"/>
              </a:ext>
            </a:extLst>
          </p:cNvPr>
          <p:cNvCxnSpPr/>
          <p:nvPr/>
        </p:nvCxnSpPr>
        <p:spPr>
          <a:xfrm>
            <a:off x="7118431" y="2773096"/>
            <a:ext cx="0" cy="3070970"/>
          </a:xfrm>
          <a:prstGeom prst="line">
            <a:avLst/>
          </a:prstGeom>
          <a:ln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2456C7F-BD4C-F368-E004-991BC5B1A39A}"/>
              </a:ext>
            </a:extLst>
          </p:cNvPr>
          <p:cNvSpPr/>
          <p:nvPr/>
        </p:nvSpPr>
        <p:spPr>
          <a:xfrm>
            <a:off x="0" y="0"/>
            <a:ext cx="4066162" cy="336681"/>
          </a:xfrm>
          <a:prstGeom prst="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What It Means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High Emotional Engagement</a:t>
            </a:r>
          </a:p>
        </p:txBody>
      </p:sp>
    </p:spTree>
    <p:extLst>
      <p:ext uri="{BB962C8B-B14F-4D97-AF65-F5344CB8AC3E}">
        <p14:creationId xmlns:p14="http://schemas.microsoft.com/office/powerpoint/2010/main" val="3931335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B5292-F717-EE19-193E-366C66B27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449F580-88E9-6EA2-C2E1-C92A39C38E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85BB2F9F-3175-45D6-4C50-CA5A0EC16ED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07875B5-AA8E-193C-42F9-A87583092256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D12229-542D-3769-3193-5B8FAF5D1FE7}"/>
              </a:ext>
            </a:extLst>
          </p:cNvPr>
          <p:cNvSpPr txBox="1"/>
          <p:nvPr/>
        </p:nvSpPr>
        <p:spPr>
          <a:xfrm>
            <a:off x="483207" y="6182765"/>
            <a:ext cx="11708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custom research fielded by Hub Entertainment Research as part of the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Video Redefined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report. Data sourced from Hub’s survey of 1,900 consumers, ages 13-74. P13-24 respondents = 620 (unweighted). P25-34 respondents = 285 (unweighted). P35+ respondents = 995 (unweighted). Data collected December 2023. Q1: Which of the following statements apply to you when you watch videos, shows or movies on the following platforms? </a:t>
            </a:r>
            <a:r>
              <a:rPr kumimoji="0" lang="en-US" sz="8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on users of the platform.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4A76533-3BC2-BA12-5F0A-4839DB97C55E}"/>
              </a:ext>
            </a:extLst>
          </p:cNvPr>
          <p:cNvGraphicFramePr>
            <a:graphicFrameLocks noGrp="1"/>
          </p:cNvGraphicFramePr>
          <p:nvPr/>
        </p:nvGraphicFramePr>
        <p:xfrm>
          <a:off x="388442" y="2433288"/>
          <a:ext cx="11415117" cy="3453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225">
                  <a:extLst>
                    <a:ext uri="{9D8B030D-6E8A-4147-A177-3AD203B41FA5}">
                      <a16:colId xmlns:a16="http://schemas.microsoft.com/office/drawing/2014/main" val="2711001974"/>
                    </a:ext>
                  </a:extLst>
                </a:gridCol>
                <a:gridCol w="1443237">
                  <a:extLst>
                    <a:ext uri="{9D8B030D-6E8A-4147-A177-3AD203B41FA5}">
                      <a16:colId xmlns:a16="http://schemas.microsoft.com/office/drawing/2014/main" val="454838002"/>
                    </a:ext>
                  </a:extLst>
                </a:gridCol>
                <a:gridCol w="1630731">
                  <a:extLst>
                    <a:ext uri="{9D8B030D-6E8A-4147-A177-3AD203B41FA5}">
                      <a16:colId xmlns:a16="http://schemas.microsoft.com/office/drawing/2014/main" val="3883612629"/>
                    </a:ext>
                  </a:extLst>
                </a:gridCol>
                <a:gridCol w="1630731">
                  <a:extLst>
                    <a:ext uri="{9D8B030D-6E8A-4147-A177-3AD203B41FA5}">
                      <a16:colId xmlns:a16="http://schemas.microsoft.com/office/drawing/2014/main" val="4221604657"/>
                    </a:ext>
                  </a:extLst>
                </a:gridCol>
                <a:gridCol w="1630731">
                  <a:extLst>
                    <a:ext uri="{9D8B030D-6E8A-4147-A177-3AD203B41FA5}">
                      <a16:colId xmlns:a16="http://schemas.microsoft.com/office/drawing/2014/main" val="2215115042"/>
                    </a:ext>
                  </a:extLst>
                </a:gridCol>
                <a:gridCol w="1630731">
                  <a:extLst>
                    <a:ext uri="{9D8B030D-6E8A-4147-A177-3AD203B41FA5}">
                      <a16:colId xmlns:a16="http://schemas.microsoft.com/office/drawing/2014/main" val="3146921002"/>
                    </a:ext>
                  </a:extLst>
                </a:gridCol>
                <a:gridCol w="1630731">
                  <a:extLst>
                    <a:ext uri="{9D8B030D-6E8A-4147-A177-3AD203B41FA5}">
                      <a16:colId xmlns:a16="http://schemas.microsoft.com/office/drawing/2014/main" val="2117139556"/>
                    </a:ext>
                  </a:extLst>
                </a:gridCol>
              </a:tblGrid>
              <a:tr h="461231"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</a:t>
                      </a:r>
                    </a:p>
                  </a:txBody>
                  <a:tcPr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TV / Streaming vs. Social Media</a:t>
                      </a:r>
                    </a:p>
                    <a:p>
                      <a:pPr algn="ctr"/>
                      <a:r>
                        <a:rPr lang="en-US" sz="1100" b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 most likely*</a:t>
                      </a:r>
                    </a:p>
                  </a:txBody>
                  <a:tcPr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</a:t>
                      </a:r>
                    </a:p>
                  </a:txBody>
                  <a:tcPr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TV / Streaming vs. Social Media</a:t>
                      </a:r>
                    </a:p>
                    <a:p>
                      <a:pPr algn="ctr"/>
                      <a:r>
                        <a:rPr lang="en-US" sz="1100" b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 most likely</a:t>
                      </a:r>
                    </a:p>
                  </a:txBody>
                  <a:tcPr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</a:t>
                      </a:r>
                    </a:p>
                  </a:txBody>
                  <a:tcPr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TV / Streaming vs. Social Media</a:t>
                      </a:r>
                    </a:p>
                    <a:p>
                      <a:pPr algn="ctr"/>
                      <a:r>
                        <a:rPr lang="en-US" sz="1100" b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 most likely</a:t>
                      </a:r>
                    </a:p>
                  </a:txBody>
                  <a:tcPr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226083"/>
                  </a:ext>
                </a:extLst>
              </a:tr>
              <a:tr h="461231"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TV / Streaming</a:t>
                      </a:r>
                    </a:p>
                  </a:txBody>
                  <a:tcPr>
                    <a:solidFill>
                      <a:srgbClr val="CFC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39%</a:t>
                      </a:r>
                    </a:p>
                  </a:txBody>
                  <a:tcPr>
                    <a:solidFill>
                      <a:srgbClr val="CFC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CFC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41%</a:t>
                      </a:r>
                    </a:p>
                  </a:txBody>
                  <a:tcPr>
                    <a:solidFill>
                      <a:srgbClr val="CFC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CFC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38%</a:t>
                      </a:r>
                    </a:p>
                  </a:txBody>
                  <a:tcPr>
                    <a:solidFill>
                      <a:srgbClr val="CFC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CFC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464290"/>
                  </a:ext>
                </a:extLst>
              </a:tr>
              <a:tr h="461231">
                <a:tc>
                  <a:txBody>
                    <a:bodyPr/>
                    <a:lstStyle/>
                    <a:p>
                      <a:pPr algn="r"/>
                      <a:endParaRPr lang="en-US" sz="1800" b="1">
                        <a:solidFill>
                          <a:srgbClr val="1B146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32%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ED3C8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+21%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26%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BFF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+56%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23%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66C5A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+67%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980368"/>
                  </a:ext>
                </a:extLst>
              </a:tr>
              <a:tr h="461231">
                <a:tc>
                  <a:txBody>
                    <a:bodyPr/>
                    <a:lstStyle/>
                    <a:p>
                      <a:pPr algn="r"/>
                      <a:endParaRPr lang="en-US" sz="1800" b="1">
                        <a:solidFill>
                          <a:srgbClr val="1B146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24%</a:t>
                      </a:r>
                    </a:p>
                  </a:txBody>
                  <a:tcPr anchor="ctr"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ED3C8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+63%</a:t>
                      </a:r>
                    </a:p>
                  </a:txBody>
                  <a:tcPr anchor="ctr"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22%</a:t>
                      </a:r>
                    </a:p>
                  </a:txBody>
                  <a:tcPr anchor="ctr"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BFF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+83%</a:t>
                      </a:r>
                    </a:p>
                  </a:txBody>
                  <a:tcPr anchor="ctr"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21%</a:t>
                      </a:r>
                    </a:p>
                  </a:txBody>
                  <a:tcPr anchor="ctr"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66C5A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+84%</a:t>
                      </a:r>
                    </a:p>
                  </a:txBody>
                  <a:tcPr anchor="ctr">
                    <a:solidFill>
                      <a:srgbClr val="F2F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790113"/>
                  </a:ext>
                </a:extLst>
              </a:tr>
              <a:tr h="461231">
                <a:tc>
                  <a:txBody>
                    <a:bodyPr/>
                    <a:lstStyle/>
                    <a:p>
                      <a:pPr algn="r"/>
                      <a:endParaRPr lang="en-US" sz="1800" b="1">
                        <a:solidFill>
                          <a:srgbClr val="1B146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ED3C8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+29%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33%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BFF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+23%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26%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66C5A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+48%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089559"/>
                  </a:ext>
                </a:extLst>
              </a:tr>
              <a:tr h="461231">
                <a:tc>
                  <a:txBody>
                    <a:bodyPr/>
                    <a:lstStyle/>
                    <a:p>
                      <a:pPr algn="r"/>
                      <a:endParaRPr lang="en-US" sz="1800" b="1">
                        <a:solidFill>
                          <a:srgbClr val="1B146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27%</a:t>
                      </a:r>
                    </a:p>
                  </a:txBody>
                  <a:tcPr anchor="ctr"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ED3C8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+47%</a:t>
                      </a:r>
                    </a:p>
                  </a:txBody>
                  <a:tcPr anchor="ctr"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27%</a:t>
                      </a:r>
                    </a:p>
                  </a:txBody>
                  <a:tcPr anchor="ctr"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BFF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+51%</a:t>
                      </a:r>
                    </a:p>
                  </a:txBody>
                  <a:tcPr anchor="ctr"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20%</a:t>
                      </a:r>
                    </a:p>
                  </a:txBody>
                  <a:tcPr anchor="ctr"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66C5A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+91%</a:t>
                      </a:r>
                    </a:p>
                  </a:txBody>
                  <a:tcPr anchor="ctr">
                    <a:solidFill>
                      <a:srgbClr val="F2F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986135"/>
                  </a:ext>
                </a:extLst>
              </a:tr>
              <a:tr h="461231">
                <a:tc>
                  <a:txBody>
                    <a:bodyPr/>
                    <a:lstStyle/>
                    <a:p>
                      <a:pPr algn="r"/>
                      <a:endParaRPr lang="en-US" sz="1800" b="1">
                        <a:solidFill>
                          <a:srgbClr val="1B146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31%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ED3C8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+27%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33%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BFF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+23%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27%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66C5A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+40%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92950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09EB8FC-03A3-512C-2975-472763C6BFF1}"/>
              </a:ext>
            </a:extLst>
          </p:cNvPr>
          <p:cNvSpPr txBox="1"/>
          <p:nvPr/>
        </p:nvSpPr>
        <p:spPr>
          <a:xfrm>
            <a:off x="388442" y="5938911"/>
            <a:ext cx="11190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*How to read: </a:t>
            </a:r>
            <a:r>
              <a:rPr kumimoji="0" lang="en-US" sz="12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P13-24 are </a:t>
            </a: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21</a:t>
            </a: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2B1F9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more likely </a:t>
            </a:r>
            <a:r>
              <a:rPr kumimoji="0" lang="en-US" sz="12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 feel personally connected to a character / personality from TV or streaming content vs. TikTok content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36ECDA-F3C2-ACD1-AF06-84CF83DC3C40}"/>
              </a:ext>
            </a:extLst>
          </p:cNvPr>
          <p:cNvSpPr txBox="1"/>
          <p:nvPr/>
        </p:nvSpPr>
        <p:spPr>
          <a:xfrm>
            <a:off x="0" y="150168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platform users who ‘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feel personally connected to a character / personality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 on the following platforms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55468C-B023-A837-834B-8449160A06E4}"/>
              </a:ext>
            </a:extLst>
          </p:cNvPr>
          <p:cNvGrpSpPr/>
          <p:nvPr/>
        </p:nvGrpSpPr>
        <p:grpSpPr>
          <a:xfrm>
            <a:off x="428625" y="3615018"/>
            <a:ext cx="1700740" cy="2227783"/>
            <a:chOff x="12675207" y="6420691"/>
            <a:chExt cx="1700740" cy="2227783"/>
          </a:xfrm>
        </p:grpSpPr>
        <p:pic>
          <p:nvPicPr>
            <p:cNvPr id="22" name="Picture 2" descr="instagram-logo-name | Virtual Stacks Systems">
              <a:extLst>
                <a:ext uri="{FF2B5EF4-FFF2-40B4-BE49-F238E27FC236}">
                  <a16:creationId xmlns:a16="http://schemas.microsoft.com/office/drawing/2014/main" id="{385770FC-D862-6DEB-533B-30EEF0778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6781" y="7335457"/>
              <a:ext cx="1544826" cy="400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TikTok Logo and symbol, meaning, history, PNG, brand">
              <a:extLst>
                <a:ext uri="{FF2B5EF4-FFF2-40B4-BE49-F238E27FC236}">
                  <a16:creationId xmlns:a16="http://schemas.microsoft.com/office/drawing/2014/main" id="{0B12E28E-9736-F70F-2374-0C2DC3A412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917" b="24375"/>
            <a:stretch/>
          </p:blipFill>
          <p:spPr bwMode="auto">
            <a:xfrm>
              <a:off x="13005954" y="6420691"/>
              <a:ext cx="1345653" cy="400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>
              <a:extLst>
                <a:ext uri="{FF2B5EF4-FFF2-40B4-BE49-F238E27FC236}">
                  <a16:creationId xmlns:a16="http://schemas.microsoft.com/office/drawing/2014/main" id="{84173EDC-4601-3BF5-C954-287EF59EE9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5207" y="7817206"/>
              <a:ext cx="1676400" cy="324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Download Snapchat Logo Png Transparent - Snapchat Name Logo Png PNG Image  with No Background - PNGkey.com">
              <a:extLst>
                <a:ext uri="{FF2B5EF4-FFF2-40B4-BE49-F238E27FC236}">
                  <a16:creationId xmlns:a16="http://schemas.microsoft.com/office/drawing/2014/main" id="{515B331D-E424-9504-52FD-3D236D1488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6781" y="6906868"/>
              <a:ext cx="1544826" cy="338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869359F8-7A9F-A3A9-1104-CE8979B08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7982" y="8248364"/>
              <a:ext cx="1087965" cy="400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19E3D08-DCBF-B9D8-D21D-A10EA4898D04}"/>
              </a:ext>
            </a:extLst>
          </p:cNvPr>
          <p:cNvSpPr/>
          <p:nvPr/>
        </p:nvSpPr>
        <p:spPr>
          <a:xfrm>
            <a:off x="168965" y="399104"/>
            <a:ext cx="120230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People form more meaningful bonds with characters and personalities from premium video content compared to social media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BBBD50-D727-C71A-D3BB-749A3DC8734D}"/>
              </a:ext>
            </a:extLst>
          </p:cNvPr>
          <p:cNvSpPr txBox="1"/>
          <p:nvPr/>
        </p:nvSpPr>
        <p:spPr>
          <a:xfrm>
            <a:off x="2195595" y="2085341"/>
            <a:ext cx="3134800" cy="377051"/>
          </a:xfrm>
          <a:prstGeom prst="rect">
            <a:avLst/>
          </a:prstGeom>
          <a:solidFill>
            <a:srgbClr val="ED3C8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13-24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56B87E6-941E-3280-DB93-CB1D97187728}"/>
              </a:ext>
            </a:extLst>
          </p:cNvPr>
          <p:cNvSpPr txBox="1"/>
          <p:nvPr/>
        </p:nvSpPr>
        <p:spPr>
          <a:xfrm>
            <a:off x="8566675" y="2085342"/>
            <a:ext cx="3269821" cy="369332"/>
          </a:xfrm>
          <a:prstGeom prst="rect">
            <a:avLst/>
          </a:prstGeom>
          <a:solidFill>
            <a:srgbClr val="66C5A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35+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4A1179-1D9F-4BB0-33AA-9F56EAE1295F}"/>
              </a:ext>
            </a:extLst>
          </p:cNvPr>
          <p:cNvSpPr/>
          <p:nvPr/>
        </p:nvSpPr>
        <p:spPr>
          <a:xfrm>
            <a:off x="10184860" y="2454673"/>
            <a:ext cx="1599786" cy="3446995"/>
          </a:xfrm>
          <a:prstGeom prst="rect">
            <a:avLst/>
          </a:prstGeom>
          <a:noFill/>
          <a:ln w="38100">
            <a:solidFill>
              <a:srgbClr val="66C5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A08190A-7846-08CB-2AD1-4BF45A16889D}"/>
              </a:ext>
            </a:extLst>
          </p:cNvPr>
          <p:cNvSpPr/>
          <p:nvPr/>
        </p:nvSpPr>
        <p:spPr>
          <a:xfrm>
            <a:off x="6921149" y="2462393"/>
            <a:ext cx="1638309" cy="3446995"/>
          </a:xfrm>
          <a:prstGeom prst="rect">
            <a:avLst/>
          </a:prstGeom>
          <a:noFill/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76C933E-E9AA-4C5F-CB98-C324975E97BB}"/>
              </a:ext>
            </a:extLst>
          </p:cNvPr>
          <p:cNvSpPr/>
          <p:nvPr/>
        </p:nvSpPr>
        <p:spPr>
          <a:xfrm>
            <a:off x="3639918" y="2443163"/>
            <a:ext cx="1637518" cy="3466225"/>
          </a:xfrm>
          <a:prstGeom prst="rect">
            <a:avLst/>
          </a:prstGeom>
          <a:noFill/>
          <a:ln w="381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308129D-8F4D-A730-485C-F362C4139F24}"/>
              </a:ext>
            </a:extLst>
          </p:cNvPr>
          <p:cNvSpPr txBox="1"/>
          <p:nvPr/>
        </p:nvSpPr>
        <p:spPr>
          <a:xfrm>
            <a:off x="5328264" y="2085342"/>
            <a:ext cx="3255870" cy="369332"/>
          </a:xfrm>
          <a:prstGeom prst="rect">
            <a:avLst/>
          </a:prstGeom>
          <a:solidFill>
            <a:srgbClr val="00BFF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25-34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99D4C47-5A7C-2DDD-5991-0E712719DF60}"/>
              </a:ext>
            </a:extLst>
          </p:cNvPr>
          <p:cNvSpPr/>
          <p:nvPr/>
        </p:nvSpPr>
        <p:spPr>
          <a:xfrm>
            <a:off x="2235350" y="2445833"/>
            <a:ext cx="3090725" cy="3463555"/>
          </a:xfrm>
          <a:prstGeom prst="rect">
            <a:avLst/>
          </a:prstGeom>
          <a:noFill/>
          <a:ln w="762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7EE2212-D743-0601-E2B2-B894EB26E669}"/>
              </a:ext>
            </a:extLst>
          </p:cNvPr>
          <p:cNvSpPr/>
          <p:nvPr/>
        </p:nvSpPr>
        <p:spPr>
          <a:xfrm>
            <a:off x="5365831" y="2444735"/>
            <a:ext cx="3200399" cy="3464654"/>
          </a:xfrm>
          <a:prstGeom prst="rect">
            <a:avLst/>
          </a:prstGeom>
          <a:noFill/>
          <a:ln w="762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4D7BF9D-1FE4-FE06-88A8-4600328659B4}"/>
              </a:ext>
            </a:extLst>
          </p:cNvPr>
          <p:cNvSpPr/>
          <p:nvPr/>
        </p:nvSpPr>
        <p:spPr>
          <a:xfrm>
            <a:off x="8609217" y="2434189"/>
            <a:ext cx="3188442" cy="3475200"/>
          </a:xfrm>
          <a:prstGeom prst="rect">
            <a:avLst/>
          </a:prstGeom>
          <a:noFill/>
          <a:ln w="76200">
            <a:solidFill>
              <a:srgbClr val="66C5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E577429-9279-516F-8CC2-E5DF3A2300BB}"/>
              </a:ext>
            </a:extLst>
          </p:cNvPr>
          <p:cNvCxnSpPr>
            <a:cxnSpLocks/>
          </p:cNvCxnSpPr>
          <p:nvPr/>
        </p:nvCxnSpPr>
        <p:spPr>
          <a:xfrm>
            <a:off x="388442" y="3555384"/>
            <a:ext cx="11407871" cy="0"/>
          </a:xfrm>
          <a:prstGeom prst="line">
            <a:avLst/>
          </a:prstGeom>
          <a:ln w="571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522546C-1557-3E6F-A778-2CF887D6410B}"/>
              </a:ext>
            </a:extLst>
          </p:cNvPr>
          <p:cNvSpPr/>
          <p:nvPr/>
        </p:nvSpPr>
        <p:spPr>
          <a:xfrm>
            <a:off x="0" y="0"/>
            <a:ext cx="4066162" cy="336681"/>
          </a:xfrm>
          <a:prstGeom prst="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What It Means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High Emotional Engagement</a:t>
            </a:r>
          </a:p>
        </p:txBody>
      </p:sp>
    </p:spTree>
    <p:extLst>
      <p:ext uri="{BB962C8B-B14F-4D97-AF65-F5344CB8AC3E}">
        <p14:creationId xmlns:p14="http://schemas.microsoft.com/office/powerpoint/2010/main" val="3171160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ollage of two people jumping&#10;&#10;Description automatically generated">
            <a:extLst>
              <a:ext uri="{FF2B5EF4-FFF2-40B4-BE49-F238E27FC236}">
                <a16:creationId xmlns:a16="http://schemas.microsoft.com/office/drawing/2014/main" id="{66144516-FE0E-DD23-4D2B-83C07E90C5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0375"/>
            <a:ext cx="12192000" cy="43616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3C14FA-DCE1-3ADE-7593-70BCEE1E7478}"/>
              </a:ext>
            </a:extLst>
          </p:cNvPr>
          <p:cNvSpPr txBox="1"/>
          <p:nvPr/>
        </p:nvSpPr>
        <p:spPr>
          <a:xfrm>
            <a:off x="483207" y="6337557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Hearst,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Power of Positivity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2023.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7FE12-0103-A5A1-8AE6-3F8509819190}"/>
              </a:ext>
            </a:extLst>
          </p:cNvPr>
          <p:cNvSpPr/>
          <p:nvPr/>
        </p:nvSpPr>
        <p:spPr>
          <a:xfrm>
            <a:off x="0" y="1680376"/>
            <a:ext cx="12192000" cy="4361610"/>
          </a:xfrm>
          <a:prstGeom prst="rect">
            <a:avLst/>
          </a:prstGeom>
          <a:solidFill>
            <a:srgbClr val="1B14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870D36-D213-B937-84E4-9C6D648E75D3}"/>
              </a:ext>
            </a:extLst>
          </p:cNvPr>
          <p:cNvSpPr/>
          <p:nvPr/>
        </p:nvSpPr>
        <p:spPr>
          <a:xfrm>
            <a:off x="694147" y="3022698"/>
            <a:ext cx="5151018" cy="188148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AFE361-1F90-AF55-2806-398D2F1A184C}"/>
              </a:ext>
            </a:extLst>
          </p:cNvPr>
          <p:cNvSpPr txBox="1"/>
          <p:nvPr/>
        </p:nvSpPr>
        <p:spPr>
          <a:xfrm>
            <a:off x="1984689" y="2990507"/>
            <a:ext cx="2569934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+18%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7CF7A7-9758-A73D-EDBC-9BBE7E1157E2}"/>
              </a:ext>
            </a:extLst>
          </p:cNvPr>
          <p:cNvSpPr txBox="1"/>
          <p:nvPr/>
        </p:nvSpPr>
        <p:spPr>
          <a:xfrm>
            <a:off x="900749" y="4233609"/>
            <a:ext cx="473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Increase in brand favorability</a:t>
            </a:r>
            <a:endParaRPr kumimoji="0" lang="en-US" sz="2400" b="1" i="0" u="none" strike="noStrike" kern="1200" cap="none" spc="0" normalizeH="0" baseline="3000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A62CDF-5D13-A1CF-6AD0-9ABF6762F3FF}"/>
              </a:ext>
            </a:extLst>
          </p:cNvPr>
          <p:cNvSpPr txBox="1"/>
          <p:nvPr/>
        </p:nvSpPr>
        <p:spPr>
          <a:xfrm>
            <a:off x="2100981" y="2199189"/>
            <a:ext cx="7990039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1B146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Impact of Positive Mindset on Response to Advertising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1B9EAF-44D0-5769-1E5A-9860C6EDFCE5}"/>
              </a:ext>
            </a:extLst>
          </p:cNvPr>
          <p:cNvSpPr/>
          <p:nvPr/>
        </p:nvSpPr>
        <p:spPr>
          <a:xfrm>
            <a:off x="156142" y="397831"/>
            <a:ext cx="118769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Premium video creates positive vibes which makes people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more inclined to purchase products they see advertised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562057-8748-7278-2B27-CC79C7DF7C3B}"/>
              </a:ext>
            </a:extLst>
          </p:cNvPr>
          <p:cNvSpPr/>
          <p:nvPr/>
        </p:nvSpPr>
        <p:spPr>
          <a:xfrm>
            <a:off x="6539312" y="2996962"/>
            <a:ext cx="5151018" cy="188148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6C5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AED8F9-866C-CF96-72AA-C5572B9930F5}"/>
              </a:ext>
            </a:extLst>
          </p:cNvPr>
          <p:cNvSpPr txBox="1"/>
          <p:nvPr/>
        </p:nvSpPr>
        <p:spPr>
          <a:xfrm>
            <a:off x="7746141" y="2983198"/>
            <a:ext cx="273736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+35%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3879AB-3B18-1744-A3CF-EE963EBBC6BD}"/>
              </a:ext>
            </a:extLst>
          </p:cNvPr>
          <p:cNvSpPr txBox="1"/>
          <p:nvPr/>
        </p:nvSpPr>
        <p:spPr>
          <a:xfrm>
            <a:off x="6790389" y="4207873"/>
            <a:ext cx="4648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Increase in purchase intent</a:t>
            </a:r>
            <a:endParaRPr kumimoji="0" lang="en-US" sz="2400" b="0" i="0" u="none" strike="noStrike" kern="1200" cap="none" spc="0" normalizeH="0" baseline="30000" noProof="0">
              <a:ln>
                <a:noFill/>
              </a:ln>
              <a:solidFill>
                <a:srgbClr val="66C5A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77E525-AAE6-3A13-096E-5BC19AB8153E}"/>
              </a:ext>
            </a:extLst>
          </p:cNvPr>
          <p:cNvSpPr/>
          <p:nvPr/>
        </p:nvSpPr>
        <p:spPr>
          <a:xfrm>
            <a:off x="0" y="0"/>
            <a:ext cx="4056434" cy="338550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Why </a:t>
            </a:r>
            <a:r>
              <a:rPr lang="en-US" sz="1400" b="1" u="sng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 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Matters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High Emotional Engagement</a:t>
            </a:r>
          </a:p>
        </p:txBody>
      </p:sp>
    </p:spTree>
    <p:extLst>
      <p:ext uri="{BB962C8B-B14F-4D97-AF65-F5344CB8AC3E}">
        <p14:creationId xmlns:p14="http://schemas.microsoft.com/office/powerpoint/2010/main" val="166513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0E79E9-6AC7-FAC9-827E-7BC81D3DE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8CB38DC-9BB5-5A1F-26E1-27570296330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98FD77-F190-5C57-79A4-C36F9E92AC97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44006-1BFF-7697-CCC6-19E9AABA0B12}"/>
              </a:ext>
            </a:extLst>
          </p:cNvPr>
          <p:cNvSpPr txBox="1"/>
          <p:nvPr/>
        </p:nvSpPr>
        <p:spPr>
          <a:xfrm>
            <a:off x="483206" y="6180896"/>
            <a:ext cx="11708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custom research fielded by Hub Entertainment Research as part of the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Video Redefined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report. Data sourced from Hub’s survey of 1,900 consumers, ages 13-74. P13-24 respondents = 620 (unweighted). P25-34 respondents = 285 (unweighted). P35+ respondents = 995 (unweighted). Data collected December 2023. Q3: Which of the following actions have you taken as a result of watching something on the following platforms?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E54496-1B72-7AC7-29F6-A0445C305175}"/>
              </a:ext>
            </a:extLst>
          </p:cNvPr>
          <p:cNvSpPr/>
          <p:nvPr/>
        </p:nvSpPr>
        <p:spPr>
          <a:xfrm>
            <a:off x="168965" y="399104"/>
            <a:ext cx="120230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The deep emotional connection that premium video fosters is more likely to inspire customer action and the purchasing of goods and services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005E76-5339-9656-479D-4461A2A79478}"/>
              </a:ext>
            </a:extLst>
          </p:cNvPr>
          <p:cNvSpPr/>
          <p:nvPr/>
        </p:nvSpPr>
        <p:spPr>
          <a:xfrm>
            <a:off x="0" y="0"/>
            <a:ext cx="4056434" cy="338550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Why </a:t>
            </a:r>
            <a:r>
              <a:rPr lang="en-US" sz="1400" b="1" u="sng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 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Matters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High Emotional Engagement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E9CB993E-6FBC-D1CB-3024-BAFAA55C5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147217"/>
              </p:ext>
            </p:extLst>
          </p:nvPr>
        </p:nvGraphicFramePr>
        <p:xfrm>
          <a:off x="388442" y="2433288"/>
          <a:ext cx="11415117" cy="3453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225">
                  <a:extLst>
                    <a:ext uri="{9D8B030D-6E8A-4147-A177-3AD203B41FA5}">
                      <a16:colId xmlns:a16="http://schemas.microsoft.com/office/drawing/2014/main" val="2711001974"/>
                    </a:ext>
                  </a:extLst>
                </a:gridCol>
                <a:gridCol w="1443237">
                  <a:extLst>
                    <a:ext uri="{9D8B030D-6E8A-4147-A177-3AD203B41FA5}">
                      <a16:colId xmlns:a16="http://schemas.microsoft.com/office/drawing/2014/main" val="454838002"/>
                    </a:ext>
                  </a:extLst>
                </a:gridCol>
                <a:gridCol w="1630731">
                  <a:extLst>
                    <a:ext uri="{9D8B030D-6E8A-4147-A177-3AD203B41FA5}">
                      <a16:colId xmlns:a16="http://schemas.microsoft.com/office/drawing/2014/main" val="3883612629"/>
                    </a:ext>
                  </a:extLst>
                </a:gridCol>
                <a:gridCol w="1630731">
                  <a:extLst>
                    <a:ext uri="{9D8B030D-6E8A-4147-A177-3AD203B41FA5}">
                      <a16:colId xmlns:a16="http://schemas.microsoft.com/office/drawing/2014/main" val="4221604657"/>
                    </a:ext>
                  </a:extLst>
                </a:gridCol>
                <a:gridCol w="1630731">
                  <a:extLst>
                    <a:ext uri="{9D8B030D-6E8A-4147-A177-3AD203B41FA5}">
                      <a16:colId xmlns:a16="http://schemas.microsoft.com/office/drawing/2014/main" val="2215115042"/>
                    </a:ext>
                  </a:extLst>
                </a:gridCol>
                <a:gridCol w="1630731">
                  <a:extLst>
                    <a:ext uri="{9D8B030D-6E8A-4147-A177-3AD203B41FA5}">
                      <a16:colId xmlns:a16="http://schemas.microsoft.com/office/drawing/2014/main" val="3146921002"/>
                    </a:ext>
                  </a:extLst>
                </a:gridCol>
                <a:gridCol w="1630731">
                  <a:extLst>
                    <a:ext uri="{9D8B030D-6E8A-4147-A177-3AD203B41FA5}">
                      <a16:colId xmlns:a16="http://schemas.microsoft.com/office/drawing/2014/main" val="2117139556"/>
                    </a:ext>
                  </a:extLst>
                </a:gridCol>
              </a:tblGrid>
              <a:tr h="461231"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</a:t>
                      </a:r>
                    </a:p>
                  </a:txBody>
                  <a:tcPr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TV / Streaming vs. Social Media</a:t>
                      </a:r>
                    </a:p>
                    <a:p>
                      <a:pPr algn="ctr"/>
                      <a:r>
                        <a:rPr lang="en-US" sz="1100" b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 most likely*</a:t>
                      </a:r>
                    </a:p>
                  </a:txBody>
                  <a:tcPr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</a:t>
                      </a:r>
                    </a:p>
                  </a:txBody>
                  <a:tcPr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TV / Streaming vs. Social Media</a:t>
                      </a:r>
                    </a:p>
                    <a:p>
                      <a:pPr algn="ctr"/>
                      <a:r>
                        <a:rPr lang="en-US" sz="1100" b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 most likely</a:t>
                      </a:r>
                    </a:p>
                  </a:txBody>
                  <a:tcPr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</a:t>
                      </a:r>
                    </a:p>
                  </a:txBody>
                  <a:tcPr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TV / Streaming vs. Social Media</a:t>
                      </a:r>
                    </a:p>
                    <a:p>
                      <a:pPr algn="ctr"/>
                      <a:r>
                        <a:rPr lang="en-US" sz="1100" b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 most likely</a:t>
                      </a:r>
                    </a:p>
                  </a:txBody>
                  <a:tcPr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226083"/>
                  </a:ext>
                </a:extLst>
              </a:tr>
              <a:tr h="461231"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TV / Streaming</a:t>
                      </a:r>
                    </a:p>
                  </a:txBody>
                  <a:tcPr>
                    <a:solidFill>
                      <a:srgbClr val="CFC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21%</a:t>
                      </a:r>
                    </a:p>
                  </a:txBody>
                  <a:tcPr>
                    <a:solidFill>
                      <a:srgbClr val="CFC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CFC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21%</a:t>
                      </a:r>
                    </a:p>
                  </a:txBody>
                  <a:tcPr>
                    <a:solidFill>
                      <a:srgbClr val="CFC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CFC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17%</a:t>
                      </a:r>
                    </a:p>
                  </a:txBody>
                  <a:tcPr>
                    <a:solidFill>
                      <a:srgbClr val="CFC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CFC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464290"/>
                  </a:ext>
                </a:extLst>
              </a:tr>
              <a:tr h="461231">
                <a:tc>
                  <a:txBody>
                    <a:bodyPr/>
                    <a:lstStyle/>
                    <a:p>
                      <a:pPr algn="r"/>
                      <a:endParaRPr lang="en-US" sz="1800" b="1">
                        <a:solidFill>
                          <a:srgbClr val="1B146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ED3C8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+27%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19%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BFF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+6%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66C5A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+28%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980368"/>
                  </a:ext>
                </a:extLst>
              </a:tr>
              <a:tr h="461231">
                <a:tc>
                  <a:txBody>
                    <a:bodyPr/>
                    <a:lstStyle/>
                    <a:p>
                      <a:pPr algn="r"/>
                      <a:endParaRPr lang="en-US" sz="1800" b="1">
                        <a:solidFill>
                          <a:srgbClr val="1B146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15%</a:t>
                      </a:r>
                    </a:p>
                  </a:txBody>
                  <a:tcPr anchor="ctr"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ED3C8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+35%</a:t>
                      </a:r>
                    </a:p>
                  </a:txBody>
                  <a:tcPr anchor="ctr"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15%</a:t>
                      </a:r>
                    </a:p>
                  </a:txBody>
                  <a:tcPr anchor="ctr"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BFF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+34%</a:t>
                      </a:r>
                    </a:p>
                  </a:txBody>
                  <a:tcPr anchor="ctr"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13%</a:t>
                      </a:r>
                    </a:p>
                  </a:txBody>
                  <a:tcPr anchor="ctr"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66C5A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+32%</a:t>
                      </a:r>
                    </a:p>
                  </a:txBody>
                  <a:tcPr anchor="ctr">
                    <a:solidFill>
                      <a:srgbClr val="F2F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790113"/>
                  </a:ext>
                </a:extLst>
              </a:tr>
              <a:tr h="461231">
                <a:tc>
                  <a:txBody>
                    <a:bodyPr/>
                    <a:lstStyle/>
                    <a:p>
                      <a:pPr algn="r"/>
                      <a:endParaRPr lang="en-US" sz="1800" b="1">
                        <a:solidFill>
                          <a:srgbClr val="1B146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17%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ED3C8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+20%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17%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BFF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+17%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66C5A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+39%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089559"/>
                  </a:ext>
                </a:extLst>
              </a:tr>
              <a:tr h="461231">
                <a:tc>
                  <a:txBody>
                    <a:bodyPr/>
                    <a:lstStyle/>
                    <a:p>
                      <a:pPr algn="r"/>
                      <a:endParaRPr lang="en-US" sz="1800" b="1">
                        <a:solidFill>
                          <a:srgbClr val="1B146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17%</a:t>
                      </a:r>
                    </a:p>
                  </a:txBody>
                  <a:tcPr anchor="ctr"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ED3C8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+22%</a:t>
                      </a:r>
                    </a:p>
                  </a:txBody>
                  <a:tcPr anchor="ctr"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18%</a:t>
                      </a:r>
                    </a:p>
                  </a:txBody>
                  <a:tcPr anchor="ctr"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BFF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+13%</a:t>
                      </a:r>
                    </a:p>
                  </a:txBody>
                  <a:tcPr anchor="ctr"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15%</a:t>
                      </a:r>
                    </a:p>
                  </a:txBody>
                  <a:tcPr anchor="ctr"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66C5A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+12%</a:t>
                      </a:r>
                    </a:p>
                  </a:txBody>
                  <a:tcPr anchor="ctr">
                    <a:solidFill>
                      <a:srgbClr val="F2F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986135"/>
                  </a:ext>
                </a:extLst>
              </a:tr>
              <a:tr h="461231">
                <a:tc>
                  <a:txBody>
                    <a:bodyPr/>
                    <a:lstStyle/>
                    <a:p>
                      <a:pPr algn="r"/>
                      <a:endParaRPr lang="en-US" sz="1800" b="1">
                        <a:solidFill>
                          <a:srgbClr val="1B146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17%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ED3C8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+20%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19%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BFF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+9%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66C5A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+43%</a:t>
                      </a:r>
                    </a:p>
                  </a:txBody>
                  <a:tcPr anchor="ctr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92950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97C6AA49-7E5F-1D3F-3B10-4051BECDC50B}"/>
              </a:ext>
            </a:extLst>
          </p:cNvPr>
          <p:cNvSpPr txBox="1"/>
          <p:nvPr/>
        </p:nvSpPr>
        <p:spPr>
          <a:xfrm>
            <a:off x="388442" y="5939446"/>
            <a:ext cx="11190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>
                <a:solidFill>
                  <a:srgbClr val="1B1464"/>
                </a:solidFill>
                <a:latin typeface="Helvetica" panose="020B0403020202020204" pitchFamily="34" charset="0"/>
              </a:rPr>
              <a:t>*How to read: </a:t>
            </a:r>
            <a:r>
              <a:rPr lang="en-US" sz="1200" u="sng">
                <a:solidFill>
                  <a:srgbClr val="1B1464"/>
                </a:solidFill>
                <a:latin typeface="Helvetica" panose="020B0403020202020204" pitchFamily="34" charset="0"/>
              </a:rPr>
              <a:t>P13-24 are </a:t>
            </a:r>
            <a:r>
              <a:rPr lang="en-US" sz="1200" b="1" u="sng">
                <a:solidFill>
                  <a:srgbClr val="1B1464"/>
                </a:solidFill>
                <a:latin typeface="Helvetica" panose="020B0403020202020204" pitchFamily="34" charset="0"/>
              </a:rPr>
              <a:t>35</a:t>
            </a:r>
            <a:r>
              <a:rPr lang="en-US" sz="1200" b="1" u="sng">
                <a:solidFill>
                  <a:srgbClr val="2B1F9D"/>
                </a:solidFill>
                <a:latin typeface="Helvetica" panose="020B0403020202020204" pitchFamily="34" charset="0"/>
              </a:rPr>
              <a:t>%</a:t>
            </a:r>
            <a:r>
              <a:rPr lang="en-US" sz="1200" b="1" u="sng">
                <a:solidFill>
                  <a:srgbClr val="1B1464"/>
                </a:solidFill>
                <a:latin typeface="Helvetica" panose="020B0403020202020204" pitchFamily="34" charset="0"/>
              </a:rPr>
              <a:t> more likely </a:t>
            </a:r>
            <a:r>
              <a:rPr lang="en-US" sz="1200" u="sng">
                <a:solidFill>
                  <a:srgbClr val="1B1464"/>
                </a:solidFill>
                <a:latin typeface="Helvetica" panose="020B0403020202020204" pitchFamily="34" charset="0"/>
              </a:rPr>
              <a:t>to have eaten at a restaurant or purchased a cookbook featured in TV or streaming content vs. Snapchat content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3545E8-FCB9-09F6-B0E5-647220D5FB5B}"/>
              </a:ext>
            </a:extLst>
          </p:cNvPr>
          <p:cNvSpPr txBox="1"/>
          <p:nvPr/>
        </p:nvSpPr>
        <p:spPr>
          <a:xfrm>
            <a:off x="0" y="1467429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who ‘</a:t>
            </a:r>
            <a:r>
              <a:rPr kumimoji="0" lang="en-US" sz="15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have eaten at a restaurant or purchased a cookbook</a:t>
            </a:r>
            <a:r>
              <a:rPr kumimoji="0" lang="en-US" sz="15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</a:t>
            </a:r>
            <a:r>
              <a:rPr kumimoji="0" lang="en-US" sz="1500" b="1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that was featured in content </a:t>
            </a:r>
            <a:r>
              <a:rPr kumimoji="0" lang="en-US" sz="15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on the following platforms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203698-B258-2631-BD24-74EED220C214}"/>
              </a:ext>
            </a:extLst>
          </p:cNvPr>
          <p:cNvGrpSpPr/>
          <p:nvPr/>
        </p:nvGrpSpPr>
        <p:grpSpPr>
          <a:xfrm>
            <a:off x="428625" y="3615018"/>
            <a:ext cx="1700740" cy="2227783"/>
            <a:chOff x="12675207" y="6420691"/>
            <a:chExt cx="1700740" cy="2227783"/>
          </a:xfrm>
        </p:grpSpPr>
        <p:pic>
          <p:nvPicPr>
            <p:cNvPr id="32" name="Picture 2" descr="instagram-logo-name | Virtual Stacks Systems">
              <a:extLst>
                <a:ext uri="{FF2B5EF4-FFF2-40B4-BE49-F238E27FC236}">
                  <a16:creationId xmlns:a16="http://schemas.microsoft.com/office/drawing/2014/main" id="{814BE5C6-9DDA-B737-C37C-00E50EAD68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6781" y="7335457"/>
              <a:ext cx="1544826" cy="400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TikTok Logo and symbol, meaning, history, PNG, brand">
              <a:extLst>
                <a:ext uri="{FF2B5EF4-FFF2-40B4-BE49-F238E27FC236}">
                  <a16:creationId xmlns:a16="http://schemas.microsoft.com/office/drawing/2014/main" id="{0D7563CD-8620-E16D-AEBC-F59E7E6D1F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917" b="24375"/>
            <a:stretch/>
          </p:blipFill>
          <p:spPr bwMode="auto">
            <a:xfrm>
              <a:off x="13005954" y="6420691"/>
              <a:ext cx="1345653" cy="400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>
              <a:extLst>
                <a:ext uri="{FF2B5EF4-FFF2-40B4-BE49-F238E27FC236}">
                  <a16:creationId xmlns:a16="http://schemas.microsoft.com/office/drawing/2014/main" id="{F9230ECD-30B0-58F5-302C-3A6AD4DE91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5207" y="7817206"/>
              <a:ext cx="1676400" cy="324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Download Snapchat Logo Png Transparent - Snapchat Name Logo Png PNG Image  with No Background - PNGkey.com">
              <a:extLst>
                <a:ext uri="{FF2B5EF4-FFF2-40B4-BE49-F238E27FC236}">
                  <a16:creationId xmlns:a16="http://schemas.microsoft.com/office/drawing/2014/main" id="{EB6F57C3-A5C5-47E5-501B-9282802CA6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6781" y="6906868"/>
              <a:ext cx="1544826" cy="338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8F069628-E662-086F-3A0E-B289B8A3D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7982" y="8248364"/>
              <a:ext cx="1087965" cy="400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2A79E62-D4B1-CED6-5821-C627E43502A0}"/>
              </a:ext>
            </a:extLst>
          </p:cNvPr>
          <p:cNvSpPr txBox="1"/>
          <p:nvPr/>
        </p:nvSpPr>
        <p:spPr>
          <a:xfrm>
            <a:off x="2195595" y="2085341"/>
            <a:ext cx="3134800" cy="377051"/>
          </a:xfrm>
          <a:prstGeom prst="rect">
            <a:avLst/>
          </a:prstGeom>
          <a:solidFill>
            <a:srgbClr val="ED3C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13-24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D59845-6034-811F-79B1-463D15ED7C3E}"/>
              </a:ext>
            </a:extLst>
          </p:cNvPr>
          <p:cNvSpPr txBox="1"/>
          <p:nvPr/>
        </p:nvSpPr>
        <p:spPr>
          <a:xfrm>
            <a:off x="8566675" y="2085342"/>
            <a:ext cx="3269821" cy="369332"/>
          </a:xfrm>
          <a:prstGeom prst="rect">
            <a:avLst/>
          </a:prstGeom>
          <a:solidFill>
            <a:srgbClr val="66C5A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35+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52D3AE-7D03-1A70-96CE-ED31001076C0}"/>
              </a:ext>
            </a:extLst>
          </p:cNvPr>
          <p:cNvSpPr/>
          <p:nvPr/>
        </p:nvSpPr>
        <p:spPr>
          <a:xfrm>
            <a:off x="10184860" y="2454673"/>
            <a:ext cx="1599786" cy="3446995"/>
          </a:xfrm>
          <a:prstGeom prst="rect">
            <a:avLst/>
          </a:prstGeom>
          <a:noFill/>
          <a:ln w="38100">
            <a:solidFill>
              <a:srgbClr val="66C5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4B63799-FD98-251D-AA19-72A9FCF22144}"/>
              </a:ext>
            </a:extLst>
          </p:cNvPr>
          <p:cNvSpPr/>
          <p:nvPr/>
        </p:nvSpPr>
        <p:spPr>
          <a:xfrm>
            <a:off x="6921149" y="2462393"/>
            <a:ext cx="1638309" cy="3446995"/>
          </a:xfrm>
          <a:prstGeom prst="rect">
            <a:avLst/>
          </a:prstGeom>
          <a:noFill/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892DB6-01DA-1302-A335-AF3E1154BA29}"/>
              </a:ext>
            </a:extLst>
          </p:cNvPr>
          <p:cNvSpPr/>
          <p:nvPr/>
        </p:nvSpPr>
        <p:spPr>
          <a:xfrm>
            <a:off x="3639918" y="2443163"/>
            <a:ext cx="1637518" cy="3466225"/>
          </a:xfrm>
          <a:prstGeom prst="rect">
            <a:avLst/>
          </a:prstGeom>
          <a:noFill/>
          <a:ln w="381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C40F17-A1FA-F7CC-78E1-920DBDB3F6C7}"/>
              </a:ext>
            </a:extLst>
          </p:cNvPr>
          <p:cNvSpPr txBox="1"/>
          <p:nvPr/>
        </p:nvSpPr>
        <p:spPr>
          <a:xfrm>
            <a:off x="5328264" y="2085342"/>
            <a:ext cx="3255870" cy="369332"/>
          </a:xfrm>
          <a:prstGeom prst="rect">
            <a:avLst/>
          </a:prstGeom>
          <a:solidFill>
            <a:srgbClr val="00BF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25-34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88A3F61-D714-311B-8B47-0BFDD6E9C23C}"/>
              </a:ext>
            </a:extLst>
          </p:cNvPr>
          <p:cNvSpPr/>
          <p:nvPr/>
        </p:nvSpPr>
        <p:spPr>
          <a:xfrm>
            <a:off x="2235350" y="2445833"/>
            <a:ext cx="3090725" cy="3463555"/>
          </a:xfrm>
          <a:prstGeom prst="rect">
            <a:avLst/>
          </a:prstGeom>
          <a:noFill/>
          <a:ln w="762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3BBB56C-1426-50C2-A04E-E63D406E3971}"/>
              </a:ext>
            </a:extLst>
          </p:cNvPr>
          <p:cNvSpPr/>
          <p:nvPr/>
        </p:nvSpPr>
        <p:spPr>
          <a:xfrm>
            <a:off x="5365831" y="2444735"/>
            <a:ext cx="3200399" cy="3464654"/>
          </a:xfrm>
          <a:prstGeom prst="rect">
            <a:avLst/>
          </a:prstGeom>
          <a:noFill/>
          <a:ln w="762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09A166E-15DA-181F-69F0-614D916C908B}"/>
              </a:ext>
            </a:extLst>
          </p:cNvPr>
          <p:cNvSpPr/>
          <p:nvPr/>
        </p:nvSpPr>
        <p:spPr>
          <a:xfrm>
            <a:off x="8609217" y="2434189"/>
            <a:ext cx="3188442" cy="3475200"/>
          </a:xfrm>
          <a:prstGeom prst="rect">
            <a:avLst/>
          </a:prstGeom>
          <a:noFill/>
          <a:ln w="76200">
            <a:solidFill>
              <a:srgbClr val="66C5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0B56B0B-E0FE-0995-AC08-049F41E45AC2}"/>
              </a:ext>
            </a:extLst>
          </p:cNvPr>
          <p:cNvCxnSpPr>
            <a:cxnSpLocks/>
          </p:cNvCxnSpPr>
          <p:nvPr/>
        </p:nvCxnSpPr>
        <p:spPr>
          <a:xfrm>
            <a:off x="388442" y="3555384"/>
            <a:ext cx="11407871" cy="0"/>
          </a:xfrm>
          <a:prstGeom prst="line">
            <a:avLst/>
          </a:prstGeom>
          <a:ln w="571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478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B1464"/>
        </a:solidFill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Calibri" panose="020F0502020204030204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BCF5620D45EF4AA969D5E9CFDA206E" ma:contentTypeVersion="17" ma:contentTypeDescription="Create a new document." ma:contentTypeScope="" ma:versionID="1b6bad8ee00979ee75035b9d49096302">
  <xsd:schema xmlns:xsd="http://www.w3.org/2001/XMLSchema" xmlns:xs="http://www.w3.org/2001/XMLSchema" xmlns:p="http://schemas.microsoft.com/office/2006/metadata/properties" xmlns:ns2="c3801c2d-3f2f-44a1-8478-554d1c91a4f5" xmlns:ns3="c00419b3-ff22-4e92-8e74-ef4894f6b0e1" targetNamespace="http://schemas.microsoft.com/office/2006/metadata/properties" ma:root="true" ma:fieldsID="6d8aaf71b48a0350d7b0b1395f20f085" ns2:_="" ns3:_="">
    <xsd:import namespace="c3801c2d-3f2f-44a1-8478-554d1c91a4f5"/>
    <xsd:import namespace="c00419b3-ff22-4e92-8e74-ef4894f6b0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01c2d-3f2f-44a1-8478-554d1c91a4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419b3-ff22-4e92-8e74-ef4894f6b0e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fc8375e-4cb2-4aea-979e-f36c13a134f3}" ma:internalName="TaxCatchAll" ma:showField="CatchAllData" ma:web="c00419b3-ff22-4e92-8e74-ef4894f6b0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0419b3-ff22-4e92-8e74-ef4894f6b0e1" xsi:nil="true"/>
    <lcf76f155ced4ddcb4097134ff3c332f xmlns="c3801c2d-3f2f-44a1-8478-554d1c91a4f5">
      <Terms xmlns="http://schemas.microsoft.com/office/infopath/2007/PartnerControls"/>
    </lcf76f155ced4ddcb4097134ff3c332f>
    <SharedWithUsers xmlns="c00419b3-ff22-4e92-8e74-ef4894f6b0e1"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Karolina Guillen</DisplayName>
        <AccountId>14</AccountId>
        <AccountType/>
      </UserInfo>
      <UserInfo>
        <DisplayName>Reed Kiely</DisplayName>
        <AccountId>39</AccountId>
        <AccountType/>
      </UserInfo>
      <UserInfo>
        <DisplayName>Marianne Vita</DisplayName>
        <AccountId>43</AccountId>
        <AccountType/>
      </UserInfo>
      <UserInfo>
        <DisplayName>Kaileen Cain</DisplayName>
        <AccountId>143</AccountId>
        <AccountType/>
      </UserInfo>
      <UserInfo>
        <DisplayName>Danielle Delauro</DisplayName>
        <AccountId>38</AccountId>
        <AccountType/>
      </UserInfo>
      <UserInfo>
        <DisplayName>Dylan Breger</DisplayName>
        <AccountId>93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EC61FD-A098-42F7-ABF8-AF28C3B879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801c2d-3f2f-44a1-8478-554d1c91a4f5"/>
    <ds:schemaRef ds:uri="c00419b3-ff22-4e92-8e74-ef4894f6b0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F35E04-B3E2-48CE-BC5F-C23267EB64F8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00419b3-ff22-4e92-8e74-ef4894f6b0e1"/>
    <ds:schemaRef ds:uri="c3801c2d-3f2f-44a1-8478-554d1c91a4f5"/>
  </ds:schemaRefs>
</ds:datastoreItem>
</file>

<file path=customXml/itemProps3.xml><?xml version="1.0" encoding="utf-8"?>
<ds:datastoreItem xmlns:ds="http://schemas.openxmlformats.org/officeDocument/2006/customXml" ds:itemID="{1B49E31A-019A-4DE8-9C1C-A5D31AA901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2129</Words>
  <Application>Microsoft Office PowerPoint</Application>
  <PresentationFormat>Widescreen</PresentationFormat>
  <Paragraphs>283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Helvetica Bold</vt:lpstr>
      <vt:lpstr>Helvetica Light</vt:lpstr>
      <vt:lpstr>Helvetica-Light</vt:lpstr>
      <vt:lpstr>Helvetica-Lightoblique</vt:lpstr>
      <vt:lpstr>Office Theme</vt:lpstr>
      <vt:lpstr>4_Office Theme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Montner Dixon</dc:creator>
  <cp:lastModifiedBy>Leah Montner Dixon</cp:lastModifiedBy>
  <cp:revision>2</cp:revision>
  <cp:lastPrinted>2024-12-18T19:37:54Z</cp:lastPrinted>
  <dcterms:created xsi:type="dcterms:W3CDTF">2022-11-04T21:07:35Z</dcterms:created>
  <dcterms:modified xsi:type="dcterms:W3CDTF">2025-05-13T15:52:20Z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0x0101002ABCF5620D45EF4AA969D5E9CFDA206E</vt:lpwstr>
  </property>
  <property fmtid="{D5CDD505-2E9C-101B-9397-08002B2CF9AE}" pid="3" name="MediaServiceImageTags">
    <vt:lpwstr/>
  </property>
</Properties>
</file>