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  <p:sldMasterId id="2147483752" r:id="rId6"/>
    <p:sldMasterId id="2147483765" r:id="rId7"/>
  </p:sldMasterIdLst>
  <p:notesMasterIdLst>
    <p:notesMasterId r:id="rId21"/>
  </p:notesMasterIdLst>
  <p:sldIdLst>
    <p:sldId id="2146846562" r:id="rId8"/>
    <p:sldId id="2147376622" r:id="rId9"/>
    <p:sldId id="2147376610" r:id="rId10"/>
    <p:sldId id="2146846040" r:id="rId11"/>
    <p:sldId id="2147376440" r:id="rId12"/>
    <p:sldId id="2147376550" r:id="rId13"/>
    <p:sldId id="2147376591" r:id="rId14"/>
    <p:sldId id="2147376625" r:id="rId15"/>
    <p:sldId id="2147376620" r:id="rId16"/>
    <p:sldId id="2147376575" r:id="rId17"/>
    <p:sldId id="2147376627" r:id="rId18"/>
    <p:sldId id="2147376626" r:id="rId19"/>
    <p:sldId id="214684641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354469C2-12DD-47ED-A3FF-6CD90C8AF6AE}" name="Kailyn Hartmann" initials="" userId="S::Kailynh@thevab.com::8b42c5e5-9ec8-46fd-a4ed-f96c0879c9aa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3FF"/>
    <a:srgbClr val="FFE600"/>
    <a:srgbClr val="1B1464"/>
    <a:srgbClr val="FF6E30"/>
    <a:srgbClr val="ED3C8D"/>
    <a:srgbClr val="ACBDCE"/>
    <a:srgbClr val="E2E8F1"/>
    <a:srgbClr val="00BFF2"/>
    <a:srgbClr val="4EBEA4"/>
    <a:srgbClr val="E2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CE93A-1F96-44DD-A58A-8DB6875DA29E}" v="13" dt="2025-05-13T15:49:0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E84BE9BC-CC3A-454F-B343-2AA773C986F9}"/>
    <pc:docChg chg="undo custSel modSld">
      <pc:chgData name="Kaileen Cain" userId="21167d2d-fdf2-4320-ae3a-272888c89590" providerId="ADAL" clId="{E84BE9BC-CC3A-454F-B343-2AA773C986F9}" dt="2025-04-04T20:58:20.248" v="18" actId="14826"/>
      <pc:docMkLst>
        <pc:docMk/>
      </pc:docMkLst>
      <pc:sldChg chg="modSp mod">
        <pc:chgData name="Kaileen Cain" userId="21167d2d-fdf2-4320-ae3a-272888c89590" providerId="ADAL" clId="{E84BE9BC-CC3A-454F-B343-2AA773C986F9}" dt="2025-04-04T16:15:16.744" v="17" actId="1076"/>
        <pc:sldMkLst>
          <pc:docMk/>
          <pc:sldMk cId="4074803006" sldId="2146846562"/>
        </pc:sldMkLst>
        <pc:picChg chg="mod">
          <ac:chgData name="Kaileen Cain" userId="21167d2d-fdf2-4320-ae3a-272888c89590" providerId="ADAL" clId="{E84BE9BC-CC3A-454F-B343-2AA773C986F9}" dt="2025-04-04T16:12:32.573" v="5" actId="1076"/>
          <ac:picMkLst>
            <pc:docMk/>
            <pc:sldMk cId="4074803006" sldId="2146846562"/>
            <ac:picMk id="6" creationId="{AEAD7CB7-443D-8BD2-D303-E294EF8B514D}"/>
          </ac:picMkLst>
        </pc:picChg>
        <pc:picChg chg="mod modCrop">
          <ac:chgData name="Kaileen Cain" userId="21167d2d-fdf2-4320-ae3a-272888c89590" providerId="ADAL" clId="{E84BE9BC-CC3A-454F-B343-2AA773C986F9}" dt="2025-04-04T16:13:03.248" v="9" actId="732"/>
          <ac:picMkLst>
            <pc:docMk/>
            <pc:sldMk cId="4074803006" sldId="2146846562"/>
            <ac:picMk id="28" creationId="{31C4520A-36E9-BDCD-C2DB-FC38A3199E4A}"/>
          </ac:picMkLst>
        </pc:picChg>
      </pc:sldChg>
      <pc:sldChg chg="modSp mod">
        <pc:chgData name="Kaileen Cain" userId="21167d2d-fdf2-4320-ae3a-272888c89590" providerId="ADAL" clId="{E84BE9BC-CC3A-454F-B343-2AA773C986F9}" dt="2025-04-04T20:58:20.248" v="18" actId="14826"/>
        <pc:sldMkLst>
          <pc:docMk/>
          <pc:sldMk cId="154066780" sldId="2147376622"/>
        </pc:sldMkLst>
        <pc:picChg chg="mod modCrop">
          <ac:chgData name="Kaileen Cain" userId="21167d2d-fdf2-4320-ae3a-272888c89590" providerId="ADAL" clId="{E84BE9BC-CC3A-454F-B343-2AA773C986F9}" dt="2025-04-04T20:58:20.248" v="18" actId="14826"/>
          <ac:picMkLst>
            <pc:docMk/>
            <pc:sldMk cId="154066780" sldId="2147376622"/>
            <ac:picMk id="7" creationId="{A2822692-987F-87DD-EDBF-2C776254A4E1}"/>
          </ac:picMkLst>
        </pc:picChg>
      </pc:sldChg>
    </pc:docChg>
  </pc:docChgLst>
  <pc:docChgLst>
    <pc:chgData name="Jason Wiese" userId="4bff8d5b-7de6-4655-b397-69b0afc81113" providerId="ADAL" clId="{E58165F3-4FDC-47DF-A6B1-13811F96063D}"/>
    <pc:docChg chg="undo redo custSel addSld delSld modSld">
      <pc:chgData name="Jason Wiese" userId="4bff8d5b-7de6-4655-b397-69b0afc81113" providerId="ADAL" clId="{E58165F3-4FDC-47DF-A6B1-13811F96063D}" dt="2025-04-05T06:34:08.196" v="1481" actId="20577"/>
      <pc:docMkLst>
        <pc:docMk/>
      </pc:docMkLst>
      <pc:sldChg chg="delSp modSp add del mod">
        <pc:chgData name="Jason Wiese" userId="4bff8d5b-7de6-4655-b397-69b0afc81113" providerId="ADAL" clId="{E58165F3-4FDC-47DF-A6B1-13811F96063D}" dt="2025-04-04T05:12:26.459" v="953" actId="47"/>
        <pc:sldMkLst>
          <pc:docMk/>
          <pc:sldMk cId="2505657519" sldId="256"/>
        </pc:sldMkLst>
      </pc:sldChg>
      <pc:sldChg chg="del">
        <pc:chgData name="Jason Wiese" userId="4bff8d5b-7de6-4655-b397-69b0afc81113" providerId="ADAL" clId="{E58165F3-4FDC-47DF-A6B1-13811F96063D}" dt="2025-04-04T05:20:24.282" v="963" actId="47"/>
        <pc:sldMkLst>
          <pc:docMk/>
          <pc:sldMk cId="3110856516" sldId="2144328304"/>
        </pc:sldMkLst>
      </pc:sldChg>
      <pc:sldChg chg="modSp add del mod">
        <pc:chgData name="Jason Wiese" userId="4bff8d5b-7de6-4655-b397-69b0afc81113" providerId="ADAL" clId="{E58165F3-4FDC-47DF-A6B1-13811F96063D}" dt="2025-04-04T05:12:26.870" v="954" actId="47"/>
        <pc:sldMkLst>
          <pc:docMk/>
          <pc:sldMk cId="36482014" sldId="2146846037"/>
        </pc:sldMkLst>
      </pc:sldChg>
      <pc:sldChg chg="modSp del mod">
        <pc:chgData name="Jason Wiese" userId="4bff8d5b-7de6-4655-b397-69b0afc81113" providerId="ADAL" clId="{E58165F3-4FDC-47DF-A6B1-13811F96063D}" dt="2025-04-04T04:56:28.411" v="483" actId="47"/>
        <pc:sldMkLst>
          <pc:docMk/>
          <pc:sldMk cId="3118991152" sldId="2146846068"/>
        </pc:sldMkLst>
      </pc:sldChg>
      <pc:sldChg chg="addSp delSp modSp add del mod">
        <pc:chgData name="Jason Wiese" userId="4bff8d5b-7de6-4655-b397-69b0afc81113" providerId="ADAL" clId="{E58165F3-4FDC-47DF-A6B1-13811F96063D}" dt="2025-04-04T01:08:24.428" v="310" actId="47"/>
        <pc:sldMkLst>
          <pc:docMk/>
          <pc:sldMk cId="1052803665" sldId="2146846510"/>
        </pc:sldMkLst>
      </pc:sldChg>
      <pc:sldChg chg="delSp modSp mod">
        <pc:chgData name="Jason Wiese" userId="4bff8d5b-7de6-4655-b397-69b0afc81113" providerId="ADAL" clId="{E58165F3-4FDC-47DF-A6B1-13811F96063D}" dt="2025-04-04T18:48:03.825" v="989" actId="27636"/>
        <pc:sldMkLst>
          <pc:docMk/>
          <pc:sldMk cId="4074803006" sldId="2146846562"/>
        </pc:sldMkLst>
        <pc:spChg chg="mod">
          <ac:chgData name="Jason Wiese" userId="4bff8d5b-7de6-4655-b397-69b0afc81113" providerId="ADAL" clId="{E58165F3-4FDC-47DF-A6B1-13811F96063D}" dt="2025-04-04T18:48:03.825" v="989" actId="27636"/>
          <ac:spMkLst>
            <pc:docMk/>
            <pc:sldMk cId="4074803006" sldId="2146846562"/>
            <ac:spMk id="4" creationId="{1E05C7C3-F221-4D8A-5801-FA3495A16602}"/>
          </ac:spMkLst>
        </pc:spChg>
      </pc:sldChg>
      <pc:sldChg chg="modSp mod">
        <pc:chgData name="Jason Wiese" userId="4bff8d5b-7de6-4655-b397-69b0afc81113" providerId="ADAL" clId="{E58165F3-4FDC-47DF-A6B1-13811F96063D}" dt="2025-04-04T04:53:13.360" v="367" actId="33524"/>
        <pc:sldMkLst>
          <pc:docMk/>
          <pc:sldMk cId="1149631709" sldId="2147376575"/>
        </pc:sldMkLst>
        <pc:spChg chg="mod">
          <ac:chgData name="Jason Wiese" userId="4bff8d5b-7de6-4655-b397-69b0afc81113" providerId="ADAL" clId="{E58165F3-4FDC-47DF-A6B1-13811F96063D}" dt="2025-04-04T04:53:13.360" v="367" actId="33524"/>
          <ac:spMkLst>
            <pc:docMk/>
            <pc:sldMk cId="1149631709" sldId="2147376575"/>
            <ac:spMk id="3" creationId="{6F20F4D1-6432-785C-9E4C-E8200817CF7B}"/>
          </ac:spMkLst>
        </pc:spChg>
      </pc:sldChg>
      <pc:sldChg chg="delSp modSp mod">
        <pc:chgData name="Jason Wiese" userId="4bff8d5b-7de6-4655-b397-69b0afc81113" providerId="ADAL" clId="{E58165F3-4FDC-47DF-A6B1-13811F96063D}" dt="2025-04-04T02:02:55.095" v="362" actId="207"/>
        <pc:sldMkLst>
          <pc:docMk/>
          <pc:sldMk cId="1919782425" sldId="2147376610"/>
        </pc:sldMkLst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9" creationId="{1789734E-9668-3A95-056E-B70637A61749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0" creationId="{EBDE7CB0-F6DC-0393-E469-71609DF69AE0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1" creationId="{FDBCF457-8585-1869-B951-43EA366DAFA4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2" creationId="{59CA9036-1C5A-2920-7214-255CBBC72C81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3" creationId="{1DE1F270-604D-D9A8-0D62-2AF6F2FF1F68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4" creationId="{56E4866B-BD83-C612-1FBE-44F9EE17E85B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5" creationId="{AA6E3177-D156-E05F-7C64-B23554B81C19}"/>
          </ac:spMkLst>
        </pc:spChg>
        <pc:spChg chg="mod">
          <ac:chgData name="Jason Wiese" userId="4bff8d5b-7de6-4655-b397-69b0afc81113" providerId="ADAL" clId="{E58165F3-4FDC-47DF-A6B1-13811F96063D}" dt="2025-04-04T00:59:49.557" v="43" actId="1076"/>
          <ac:spMkLst>
            <pc:docMk/>
            <pc:sldMk cId="1919782425" sldId="2147376610"/>
            <ac:spMk id="16" creationId="{CA202437-A1A7-27EC-D4F4-34126E8E02FA}"/>
          </ac:spMkLst>
        </pc:spChg>
        <pc:spChg chg="mod">
          <ac:chgData name="Jason Wiese" userId="4bff8d5b-7de6-4655-b397-69b0afc81113" providerId="ADAL" clId="{E58165F3-4FDC-47DF-A6B1-13811F96063D}" dt="2025-04-04T00:59:49.557" v="43" actId="1076"/>
          <ac:spMkLst>
            <pc:docMk/>
            <pc:sldMk cId="1919782425" sldId="2147376610"/>
            <ac:spMk id="17" creationId="{0B0B8973-5657-1582-52B9-E15D48F939A5}"/>
          </ac:spMkLst>
        </pc:spChg>
        <pc:spChg chg="mod">
          <ac:chgData name="Jason Wiese" userId="4bff8d5b-7de6-4655-b397-69b0afc81113" providerId="ADAL" clId="{E58165F3-4FDC-47DF-A6B1-13811F96063D}" dt="2025-04-04T00:59:49.557" v="43" actId="1076"/>
          <ac:spMkLst>
            <pc:docMk/>
            <pc:sldMk cId="1919782425" sldId="2147376610"/>
            <ac:spMk id="18" creationId="{84820F91-0CD5-46BA-3420-CD8331891756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19" creationId="{EBA0E109-8A13-3CC1-4851-99442FDD0375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21" creationId="{59A77AE8-A3C8-EDD1-B03A-2C8524D2FB05}"/>
          </ac:spMkLst>
        </pc:spChg>
        <pc:spChg chg="mod">
          <ac:chgData name="Jason Wiese" userId="4bff8d5b-7de6-4655-b397-69b0afc81113" providerId="ADAL" clId="{E58165F3-4FDC-47DF-A6B1-13811F96063D}" dt="2025-04-04T01:00:04.097" v="55" actId="1035"/>
          <ac:spMkLst>
            <pc:docMk/>
            <pc:sldMk cId="1919782425" sldId="2147376610"/>
            <ac:spMk id="23" creationId="{B810E59B-C9A9-1E79-FA1D-47963D00B427}"/>
          </ac:spMkLst>
        </pc:spChg>
        <pc:spChg chg="mod">
          <ac:chgData name="Jason Wiese" userId="4bff8d5b-7de6-4655-b397-69b0afc81113" providerId="ADAL" clId="{E58165F3-4FDC-47DF-A6B1-13811F96063D}" dt="2025-04-04T02:02:55.095" v="362" actId="207"/>
          <ac:spMkLst>
            <pc:docMk/>
            <pc:sldMk cId="1919782425" sldId="2147376610"/>
            <ac:spMk id="24" creationId="{6790B957-9767-7D00-9997-A28A6DF5D90C}"/>
          </ac:spMkLst>
        </pc:spChg>
        <pc:spChg chg="mod">
          <ac:chgData name="Jason Wiese" userId="4bff8d5b-7de6-4655-b397-69b0afc81113" providerId="ADAL" clId="{E58165F3-4FDC-47DF-A6B1-13811F96063D}" dt="2025-04-04T00:59:58.049" v="52" actId="1035"/>
          <ac:spMkLst>
            <pc:docMk/>
            <pc:sldMk cId="1919782425" sldId="2147376610"/>
            <ac:spMk id="29" creationId="{37C6A7F3-6A7E-678E-2F9D-D13D976F9FB5}"/>
          </ac:spMkLst>
        </pc:spChg>
        <pc:spChg chg="mod">
          <ac:chgData name="Jason Wiese" userId="4bff8d5b-7de6-4655-b397-69b0afc81113" providerId="ADAL" clId="{E58165F3-4FDC-47DF-A6B1-13811F96063D}" dt="2025-04-04T01:26:39.542" v="354" actId="207"/>
          <ac:spMkLst>
            <pc:docMk/>
            <pc:sldMk cId="1919782425" sldId="2147376610"/>
            <ac:spMk id="32" creationId="{4AD7F51F-20A8-7132-4788-69CF9F991381}"/>
          </ac:spMkLst>
        </pc:spChg>
      </pc:sldChg>
      <pc:sldChg chg="delSp modSp mod">
        <pc:chgData name="Jason Wiese" userId="4bff8d5b-7de6-4655-b397-69b0afc81113" providerId="ADAL" clId="{E58165F3-4FDC-47DF-A6B1-13811F96063D}" dt="2025-04-04T01:30:54.310" v="361" actId="1035"/>
        <pc:sldMkLst>
          <pc:docMk/>
          <pc:sldMk cId="4036335843" sldId="2147376620"/>
        </pc:sldMkLst>
        <pc:spChg chg="mod">
          <ac:chgData name="Jason Wiese" userId="4bff8d5b-7de6-4655-b397-69b0afc81113" providerId="ADAL" clId="{E58165F3-4FDC-47DF-A6B1-13811F96063D}" dt="2025-04-04T01:04:19.717" v="112" actId="207"/>
          <ac:spMkLst>
            <pc:docMk/>
            <pc:sldMk cId="4036335843" sldId="2147376620"/>
            <ac:spMk id="3" creationId="{83AB67B6-CA8E-586F-A5FE-83B918E3073E}"/>
          </ac:spMkLst>
        </pc:spChg>
        <pc:spChg chg="mod">
          <ac:chgData name="Jason Wiese" userId="4bff8d5b-7de6-4655-b397-69b0afc81113" providerId="ADAL" clId="{E58165F3-4FDC-47DF-A6B1-13811F96063D}" dt="2025-04-04T01:04:24.340" v="113" actId="207"/>
          <ac:spMkLst>
            <pc:docMk/>
            <pc:sldMk cId="4036335843" sldId="2147376620"/>
            <ac:spMk id="4" creationId="{47C86A71-E895-CD77-B62E-129846A88A39}"/>
          </ac:spMkLst>
        </pc:spChg>
        <pc:spChg chg="mod">
          <ac:chgData name="Jason Wiese" userId="4bff8d5b-7de6-4655-b397-69b0afc81113" providerId="ADAL" clId="{E58165F3-4FDC-47DF-A6B1-13811F96063D}" dt="2025-04-04T01:04:24.340" v="113" actId="207"/>
          <ac:spMkLst>
            <pc:docMk/>
            <pc:sldMk cId="4036335843" sldId="2147376620"/>
            <ac:spMk id="5" creationId="{81CDFAD1-2508-4BC3-83C7-FBB2CD5CAACD}"/>
          </ac:spMkLst>
        </pc:spChg>
        <pc:spChg chg="mod">
          <ac:chgData name="Jason Wiese" userId="4bff8d5b-7de6-4655-b397-69b0afc81113" providerId="ADAL" clId="{E58165F3-4FDC-47DF-A6B1-13811F96063D}" dt="2025-04-04T01:04:24.340" v="113" actId="207"/>
          <ac:spMkLst>
            <pc:docMk/>
            <pc:sldMk cId="4036335843" sldId="2147376620"/>
            <ac:spMk id="6" creationId="{49D44A25-7571-3441-684B-0D13806FCF95}"/>
          </ac:spMkLst>
        </pc:spChg>
        <pc:spChg chg="mod">
          <ac:chgData name="Jason Wiese" userId="4bff8d5b-7de6-4655-b397-69b0afc81113" providerId="ADAL" clId="{E58165F3-4FDC-47DF-A6B1-13811F96063D}" dt="2025-04-04T01:23:09.611" v="349" actId="207"/>
          <ac:spMkLst>
            <pc:docMk/>
            <pc:sldMk cId="4036335843" sldId="2147376620"/>
            <ac:spMk id="7" creationId="{C539194C-3949-6A2A-1961-256EB0BCB2AD}"/>
          </ac:spMkLst>
        </pc:spChg>
        <pc:spChg chg="mod">
          <ac:chgData name="Jason Wiese" userId="4bff8d5b-7de6-4655-b397-69b0afc81113" providerId="ADAL" clId="{E58165F3-4FDC-47DF-A6B1-13811F96063D}" dt="2025-04-04T01:03:15.444" v="102" actId="108"/>
          <ac:spMkLst>
            <pc:docMk/>
            <pc:sldMk cId="4036335843" sldId="2147376620"/>
            <ac:spMk id="9" creationId="{72CFA024-9090-8F8B-49F0-4C771F3B7912}"/>
          </ac:spMkLst>
        </pc:spChg>
        <pc:spChg chg="mod">
          <ac:chgData name="Jason Wiese" userId="4bff8d5b-7de6-4655-b397-69b0afc81113" providerId="ADAL" clId="{E58165F3-4FDC-47DF-A6B1-13811F96063D}" dt="2025-04-04T01:02:24.873" v="96" actId="108"/>
          <ac:spMkLst>
            <pc:docMk/>
            <pc:sldMk cId="4036335843" sldId="2147376620"/>
            <ac:spMk id="10" creationId="{DCC7D45E-79FD-317C-675E-F5354E84E6C0}"/>
          </ac:spMkLst>
        </pc:spChg>
        <pc:spChg chg="mod">
          <ac:chgData name="Jason Wiese" userId="4bff8d5b-7de6-4655-b397-69b0afc81113" providerId="ADAL" clId="{E58165F3-4FDC-47DF-A6B1-13811F96063D}" dt="2025-04-04T01:03:27.536" v="105" actId="108"/>
          <ac:spMkLst>
            <pc:docMk/>
            <pc:sldMk cId="4036335843" sldId="2147376620"/>
            <ac:spMk id="11" creationId="{E7EC6D3B-7A4E-268D-7D0E-0B60FA971B98}"/>
          </ac:spMkLst>
        </pc:spChg>
        <pc:spChg chg="mod">
          <ac:chgData name="Jason Wiese" userId="4bff8d5b-7de6-4655-b397-69b0afc81113" providerId="ADAL" clId="{E58165F3-4FDC-47DF-A6B1-13811F96063D}" dt="2025-04-04T01:02:15.738" v="94" actId="108"/>
          <ac:spMkLst>
            <pc:docMk/>
            <pc:sldMk cId="4036335843" sldId="2147376620"/>
            <ac:spMk id="12" creationId="{0D61AA64-2546-F619-CE54-0CFB178595A2}"/>
          </ac:spMkLst>
        </pc:spChg>
        <pc:spChg chg="mod">
          <ac:chgData name="Jason Wiese" userId="4bff8d5b-7de6-4655-b397-69b0afc81113" providerId="ADAL" clId="{E58165F3-4FDC-47DF-A6B1-13811F96063D}" dt="2025-04-04T01:02:07.096" v="92" actId="108"/>
          <ac:spMkLst>
            <pc:docMk/>
            <pc:sldMk cId="4036335843" sldId="2147376620"/>
            <ac:spMk id="13" creationId="{4794ACCB-381B-9045-31C9-8FAB43427F01}"/>
          </ac:spMkLst>
        </pc:spChg>
        <pc:spChg chg="mod">
          <ac:chgData name="Jason Wiese" userId="4bff8d5b-7de6-4655-b397-69b0afc81113" providerId="ADAL" clId="{E58165F3-4FDC-47DF-A6B1-13811F96063D}" dt="2025-04-04T01:01:04.308" v="59" actId="108"/>
          <ac:spMkLst>
            <pc:docMk/>
            <pc:sldMk cId="4036335843" sldId="2147376620"/>
            <ac:spMk id="14" creationId="{87509583-09D6-4836-D6BC-4A34A69930AB}"/>
          </ac:spMkLst>
        </pc:spChg>
        <pc:spChg chg="mod">
          <ac:chgData name="Jason Wiese" userId="4bff8d5b-7de6-4655-b397-69b0afc81113" providerId="ADAL" clId="{E58165F3-4FDC-47DF-A6B1-13811F96063D}" dt="2025-04-04T01:04:11.561" v="111" actId="207"/>
          <ac:spMkLst>
            <pc:docMk/>
            <pc:sldMk cId="4036335843" sldId="2147376620"/>
            <ac:spMk id="15" creationId="{74EA3AD7-1712-563B-923A-E204859333D9}"/>
          </ac:spMkLst>
        </pc:spChg>
        <pc:spChg chg="mod">
          <ac:chgData name="Jason Wiese" userId="4bff8d5b-7de6-4655-b397-69b0afc81113" providerId="ADAL" clId="{E58165F3-4FDC-47DF-A6B1-13811F96063D}" dt="2025-04-04T01:03:24.484" v="104" actId="108"/>
          <ac:spMkLst>
            <pc:docMk/>
            <pc:sldMk cId="4036335843" sldId="2147376620"/>
            <ac:spMk id="17" creationId="{100CC2C9-5D65-E08E-C895-3982C4E001A2}"/>
          </ac:spMkLst>
        </pc:spChg>
        <pc:spChg chg="mod">
          <ac:chgData name="Jason Wiese" userId="4bff8d5b-7de6-4655-b397-69b0afc81113" providerId="ADAL" clId="{E58165F3-4FDC-47DF-A6B1-13811F96063D}" dt="2025-04-04T01:03:29.928" v="106" actId="108"/>
          <ac:spMkLst>
            <pc:docMk/>
            <pc:sldMk cId="4036335843" sldId="2147376620"/>
            <ac:spMk id="18" creationId="{0DA21316-D054-A4E8-EDE1-F3CEA0549FDC}"/>
          </ac:spMkLst>
        </pc:spChg>
        <pc:spChg chg="mod">
          <ac:chgData name="Jason Wiese" userId="4bff8d5b-7de6-4655-b397-69b0afc81113" providerId="ADAL" clId="{E58165F3-4FDC-47DF-A6B1-13811F96063D}" dt="2025-04-04T01:03:18.647" v="103" actId="108"/>
          <ac:spMkLst>
            <pc:docMk/>
            <pc:sldMk cId="4036335843" sldId="2147376620"/>
            <ac:spMk id="20" creationId="{9EE7D067-0A62-593C-4FA1-095ADB92EFE9}"/>
          </ac:spMkLst>
        </pc:spChg>
        <pc:spChg chg="mod">
          <ac:chgData name="Jason Wiese" userId="4bff8d5b-7de6-4655-b397-69b0afc81113" providerId="ADAL" clId="{E58165F3-4FDC-47DF-A6B1-13811F96063D}" dt="2025-04-04T01:03:12.849" v="101" actId="108"/>
          <ac:spMkLst>
            <pc:docMk/>
            <pc:sldMk cId="4036335843" sldId="2147376620"/>
            <ac:spMk id="21" creationId="{735F6202-676D-9AA1-2D07-1B1D1458B469}"/>
          </ac:spMkLst>
        </pc:spChg>
        <pc:spChg chg="mod">
          <ac:chgData name="Jason Wiese" userId="4bff8d5b-7de6-4655-b397-69b0afc81113" providerId="ADAL" clId="{E58165F3-4FDC-47DF-A6B1-13811F96063D}" dt="2025-04-04T01:03:47.676" v="107" actId="207"/>
          <ac:spMkLst>
            <pc:docMk/>
            <pc:sldMk cId="4036335843" sldId="2147376620"/>
            <ac:spMk id="22" creationId="{018F754E-B0F8-7423-19A7-0AF12048F7B3}"/>
          </ac:spMkLst>
        </pc:spChg>
        <pc:spChg chg="mod">
          <ac:chgData name="Jason Wiese" userId="4bff8d5b-7de6-4655-b397-69b0afc81113" providerId="ADAL" clId="{E58165F3-4FDC-47DF-A6B1-13811F96063D}" dt="2025-04-04T01:22:29.985" v="346" actId="207"/>
          <ac:spMkLst>
            <pc:docMk/>
            <pc:sldMk cId="4036335843" sldId="2147376620"/>
            <ac:spMk id="24" creationId="{DF236FC2-440D-89C2-8DCE-4C50828D85B1}"/>
          </ac:spMkLst>
        </pc:spChg>
        <pc:spChg chg="mod">
          <ac:chgData name="Jason Wiese" userId="4bff8d5b-7de6-4655-b397-69b0afc81113" providerId="ADAL" clId="{E58165F3-4FDC-47DF-A6B1-13811F96063D}" dt="2025-04-04T01:30:54.310" v="361" actId="1035"/>
          <ac:spMkLst>
            <pc:docMk/>
            <pc:sldMk cId="4036335843" sldId="2147376620"/>
            <ac:spMk id="29" creationId="{AB97DAA3-50D1-5378-2EC0-D200108D144D}"/>
          </ac:spMkLst>
        </pc:spChg>
        <pc:spChg chg="mod">
          <ac:chgData name="Jason Wiese" userId="4bff8d5b-7de6-4655-b397-69b0afc81113" providerId="ADAL" clId="{E58165F3-4FDC-47DF-A6B1-13811F96063D}" dt="2025-04-04T01:23:12.041" v="351" actId="208"/>
          <ac:spMkLst>
            <pc:docMk/>
            <pc:sldMk cId="4036335843" sldId="2147376620"/>
            <ac:spMk id="32" creationId="{8835F716-4717-31DA-A64A-55287B234D13}"/>
          </ac:spMkLst>
        </pc:spChg>
      </pc:sldChg>
      <pc:sldChg chg="addSp delSp modSp mod">
        <pc:chgData name="Jason Wiese" userId="4bff8d5b-7de6-4655-b397-69b0afc81113" providerId="ADAL" clId="{E58165F3-4FDC-47DF-A6B1-13811F96063D}" dt="2025-04-04T16:41:54.372" v="967" actId="478"/>
        <pc:sldMkLst>
          <pc:docMk/>
          <pc:sldMk cId="154066780" sldId="2147376622"/>
        </pc:sldMkLst>
        <pc:spChg chg="mod">
          <ac:chgData name="Jason Wiese" userId="4bff8d5b-7de6-4655-b397-69b0afc81113" providerId="ADAL" clId="{E58165F3-4FDC-47DF-A6B1-13811F96063D}" dt="2025-04-04T05:10:24.421" v="911" actId="20577"/>
          <ac:spMkLst>
            <pc:docMk/>
            <pc:sldMk cId="154066780" sldId="2147376622"/>
            <ac:spMk id="2" creationId="{C626DCA0-183C-3E30-1F48-79A3310CDCFB}"/>
          </ac:spMkLst>
        </pc:spChg>
        <pc:spChg chg="mod">
          <ac:chgData name="Jason Wiese" userId="4bff8d5b-7de6-4655-b397-69b0afc81113" providerId="ADAL" clId="{E58165F3-4FDC-47DF-A6B1-13811F96063D}" dt="2025-04-04T05:01:32.077" v="509" actId="1035"/>
          <ac:spMkLst>
            <pc:docMk/>
            <pc:sldMk cId="154066780" sldId="2147376622"/>
            <ac:spMk id="4" creationId="{FE3999CB-C9B8-6457-4662-AFF75EBBA22B}"/>
          </ac:spMkLst>
        </pc:spChg>
        <pc:picChg chg="add mod ord modCrop">
          <ac:chgData name="Jason Wiese" userId="4bff8d5b-7de6-4655-b397-69b0afc81113" providerId="ADAL" clId="{E58165F3-4FDC-47DF-A6B1-13811F96063D}" dt="2025-04-04T05:11:48.360" v="950" actId="1035"/>
          <ac:picMkLst>
            <pc:docMk/>
            <pc:sldMk cId="154066780" sldId="2147376622"/>
            <ac:picMk id="10" creationId="{3D342F21-54E0-4C80-C200-CCADA183E089}"/>
          </ac:picMkLst>
        </pc:picChg>
      </pc:sldChg>
      <pc:sldChg chg="add">
        <pc:chgData name="Jason Wiese" userId="4bff8d5b-7de6-4655-b397-69b0afc81113" providerId="ADAL" clId="{E58165F3-4FDC-47DF-A6B1-13811F96063D}" dt="2025-04-04T04:56:26.951" v="482"/>
        <pc:sldMkLst>
          <pc:docMk/>
          <pc:sldMk cId="3825728608" sldId="2147376623"/>
        </pc:sldMkLst>
      </pc:sldChg>
      <pc:sldChg chg="addSp delSp modSp add del mod">
        <pc:chgData name="Jason Wiese" userId="4bff8d5b-7de6-4655-b397-69b0afc81113" providerId="ADAL" clId="{E58165F3-4FDC-47DF-A6B1-13811F96063D}" dt="2025-04-05T06:34:08.196" v="1481" actId="20577"/>
        <pc:sldMkLst>
          <pc:docMk/>
          <pc:sldMk cId="2243682858" sldId="2147376626"/>
        </pc:sldMkLst>
        <pc:spChg chg="add mod">
          <ac:chgData name="Jason Wiese" userId="4bff8d5b-7de6-4655-b397-69b0afc81113" providerId="ADAL" clId="{E58165F3-4FDC-47DF-A6B1-13811F96063D}" dt="2025-04-04T21:26:52.612" v="990"/>
          <ac:spMkLst>
            <pc:docMk/>
            <pc:sldMk cId="2243682858" sldId="2147376626"/>
            <ac:spMk id="6" creationId="{F0F565F1-F094-4055-41E4-BAF3E8C77F39}"/>
          </ac:spMkLst>
        </pc:spChg>
        <pc:spChg chg="add mod">
          <ac:chgData name="Jason Wiese" userId="4bff8d5b-7de6-4655-b397-69b0afc81113" providerId="ADAL" clId="{E58165F3-4FDC-47DF-A6B1-13811F96063D}" dt="2025-04-05T06:30:28.627" v="1478" actId="14100"/>
          <ac:spMkLst>
            <pc:docMk/>
            <pc:sldMk cId="2243682858" sldId="2147376626"/>
            <ac:spMk id="8" creationId="{9414A9EA-8358-43E7-9CC9-38DC69CFE17D}"/>
          </ac:spMkLst>
        </pc:spChg>
        <pc:spChg chg="add mod">
          <ac:chgData name="Jason Wiese" userId="4bff8d5b-7de6-4655-b397-69b0afc81113" providerId="ADAL" clId="{E58165F3-4FDC-47DF-A6B1-13811F96063D}" dt="2025-04-04T21:46:32.990" v="1377" actId="1035"/>
          <ac:spMkLst>
            <pc:docMk/>
            <pc:sldMk cId="2243682858" sldId="2147376626"/>
            <ac:spMk id="18" creationId="{5F8FC637-DB63-8F66-EBAB-A6E632C9499B}"/>
          </ac:spMkLst>
        </pc:spChg>
        <pc:spChg chg="add mod">
          <ac:chgData name="Jason Wiese" userId="4bff8d5b-7de6-4655-b397-69b0afc81113" providerId="ADAL" clId="{E58165F3-4FDC-47DF-A6B1-13811F96063D}" dt="2025-04-05T06:34:08.196" v="1481" actId="20577"/>
          <ac:spMkLst>
            <pc:docMk/>
            <pc:sldMk cId="2243682858" sldId="2147376626"/>
            <ac:spMk id="20" creationId="{C1D2A9EA-2CB4-E7D7-01EE-46EE9839545C}"/>
          </ac:spMkLst>
        </pc:spChg>
        <pc:spChg chg="add mod">
          <ac:chgData name="Jason Wiese" userId="4bff8d5b-7de6-4655-b397-69b0afc81113" providerId="ADAL" clId="{E58165F3-4FDC-47DF-A6B1-13811F96063D}" dt="2025-04-05T06:29:35.909" v="1394" actId="554"/>
          <ac:spMkLst>
            <pc:docMk/>
            <pc:sldMk cId="2243682858" sldId="2147376626"/>
            <ac:spMk id="21" creationId="{EB9FF196-D6CF-DECD-3663-199C14FBDBF3}"/>
          </ac:spMkLst>
        </pc:spChg>
        <pc:spChg chg="mod">
          <ac:chgData name="Jason Wiese" userId="4bff8d5b-7de6-4655-b397-69b0afc81113" providerId="ADAL" clId="{E58165F3-4FDC-47DF-A6B1-13811F96063D}" dt="2025-04-04T21:45:19.391" v="1363" actId="14100"/>
          <ac:spMkLst>
            <pc:docMk/>
            <pc:sldMk cId="2243682858" sldId="2147376626"/>
            <ac:spMk id="44" creationId="{65BA6C1B-FB98-3F98-C489-C110C04AE10A}"/>
          </ac:spMkLst>
        </pc:spChg>
        <pc:grpChg chg="mod">
          <ac:chgData name="Jason Wiese" userId="4bff8d5b-7de6-4655-b397-69b0afc81113" providerId="ADAL" clId="{E58165F3-4FDC-47DF-A6B1-13811F96063D}" dt="2025-04-04T21:45:29.388" v="1364" actId="1076"/>
          <ac:grpSpMkLst>
            <pc:docMk/>
            <pc:sldMk cId="2243682858" sldId="2147376626"/>
            <ac:grpSpMk id="26" creationId="{1E72FD63-A306-9254-61D1-CA49117BD7DD}"/>
          </ac:grpSpMkLst>
        </pc:grpChg>
        <pc:grpChg chg="mod">
          <ac:chgData name="Jason Wiese" userId="4bff8d5b-7de6-4655-b397-69b0afc81113" providerId="ADAL" clId="{E58165F3-4FDC-47DF-A6B1-13811F96063D}" dt="2025-04-04T21:45:29.388" v="1364" actId="1076"/>
          <ac:grpSpMkLst>
            <pc:docMk/>
            <pc:sldMk cId="2243682858" sldId="2147376626"/>
            <ac:grpSpMk id="33" creationId="{C9CDC154-052A-BDAA-DA1A-5A7947D03880}"/>
          </ac:grpSpMkLst>
        </pc:grpChg>
        <pc:grpChg chg="mod">
          <ac:chgData name="Jason Wiese" userId="4bff8d5b-7de6-4655-b397-69b0afc81113" providerId="ADAL" clId="{E58165F3-4FDC-47DF-A6B1-13811F96063D}" dt="2025-04-04T21:45:29.388" v="1364" actId="1076"/>
          <ac:grpSpMkLst>
            <pc:docMk/>
            <pc:sldMk cId="2243682858" sldId="2147376626"/>
            <ac:grpSpMk id="54" creationId="{8C032C87-706F-91DD-F1C4-38D5316DC737}"/>
          </ac:grpSpMkLst>
        </pc:grpChg>
        <pc:picChg chg="add mod">
          <ac:chgData name="Jason Wiese" userId="4bff8d5b-7de6-4655-b397-69b0afc81113" providerId="ADAL" clId="{E58165F3-4FDC-47DF-A6B1-13811F96063D}" dt="2025-04-05T06:29:44.450" v="1395" actId="14100"/>
          <ac:picMkLst>
            <pc:docMk/>
            <pc:sldMk cId="2243682858" sldId="2147376626"/>
            <ac:picMk id="5" creationId="{B15BC457-EBF3-FCF9-58A2-9D1F6E724DB1}"/>
          </ac:picMkLst>
        </pc:picChg>
        <pc:picChg chg="add mod ord">
          <ac:chgData name="Jason Wiese" userId="4bff8d5b-7de6-4655-b397-69b0afc81113" providerId="ADAL" clId="{E58165F3-4FDC-47DF-A6B1-13811F96063D}" dt="2025-04-04T21:28:52.797" v="1087" actId="208"/>
          <ac:picMkLst>
            <pc:docMk/>
            <pc:sldMk cId="2243682858" sldId="2147376626"/>
            <ac:picMk id="10" creationId="{B6668BC6-5099-EC7A-E334-08D605E78B03}"/>
          </ac:picMkLst>
        </pc:picChg>
        <pc:picChg chg="add mod ord">
          <ac:chgData name="Jason Wiese" userId="4bff8d5b-7de6-4655-b397-69b0afc81113" providerId="ADAL" clId="{E58165F3-4FDC-47DF-A6B1-13811F96063D}" dt="2025-04-04T21:46:32.990" v="1377" actId="1035"/>
          <ac:picMkLst>
            <pc:docMk/>
            <pc:sldMk cId="2243682858" sldId="2147376626"/>
            <ac:picMk id="28" creationId="{8B1C0824-CAEE-DC93-1E0B-0E81419E5AAB}"/>
          </ac:picMkLst>
        </pc:picChg>
        <pc:picChg chg="add mod ord">
          <ac:chgData name="Jason Wiese" userId="4bff8d5b-7de6-4655-b397-69b0afc81113" providerId="ADAL" clId="{E58165F3-4FDC-47DF-A6B1-13811F96063D}" dt="2025-04-04T21:46:32.990" v="1377" actId="1035"/>
          <ac:picMkLst>
            <pc:docMk/>
            <pc:sldMk cId="2243682858" sldId="2147376626"/>
            <ac:picMk id="37" creationId="{F7B648C6-1EED-681E-02CC-5DC49BEC3729}"/>
          </ac:picMkLst>
        </pc:picChg>
      </pc:sldChg>
      <pc:sldChg chg="modSp add del mod setBg">
        <pc:chgData name="Jason Wiese" userId="4bff8d5b-7de6-4655-b397-69b0afc81113" providerId="ADAL" clId="{E58165F3-4FDC-47DF-A6B1-13811F96063D}" dt="2025-04-04T05:12:23.321" v="952" actId="47"/>
        <pc:sldMkLst>
          <pc:docMk/>
          <pc:sldMk cId="2404446428" sldId="2147376626"/>
        </pc:sldMkLst>
      </pc:sldChg>
      <pc:sldChg chg="add del">
        <pc:chgData name="Jason Wiese" userId="4bff8d5b-7de6-4655-b397-69b0afc81113" providerId="ADAL" clId="{E58165F3-4FDC-47DF-A6B1-13811F96063D}" dt="2025-04-04T01:04:28.210" v="114" actId="47"/>
        <pc:sldMkLst>
          <pc:docMk/>
          <pc:sldMk cId="3435519867" sldId="2147376626"/>
        </pc:sldMkLst>
      </pc:sldChg>
      <pc:sldChg chg="delSp modSp add del mod">
        <pc:chgData name="Jason Wiese" userId="4bff8d5b-7de6-4655-b397-69b0afc81113" providerId="ADAL" clId="{E58165F3-4FDC-47DF-A6B1-13811F96063D}" dt="2025-04-04T05:12:22.583" v="951" actId="47"/>
        <pc:sldMkLst>
          <pc:docMk/>
          <pc:sldMk cId="3452916486" sldId="2147376627"/>
        </pc:sldMkLst>
      </pc:sldChg>
    </pc:docChg>
  </pc:docChgLst>
  <pc:docChgLst>
    <pc:chgData name="Leah Montner Dixon" userId="d5b2ae9e-9213-4442-b7df-4db8cbe51e5d" providerId="ADAL" clId="{7F303DCF-B98E-4030-A7BB-F581A383DB2A}"/>
    <pc:docChg chg="custSel modSld">
      <pc:chgData name="Leah Montner Dixon" userId="d5b2ae9e-9213-4442-b7df-4db8cbe51e5d" providerId="ADAL" clId="{7F303DCF-B98E-4030-A7BB-F581A383DB2A}" dt="2025-04-07T21:02:23.825" v="5"/>
      <pc:docMkLst>
        <pc:docMk/>
      </pc:docMkLst>
      <pc:sldChg chg="addSp delSp modSp mod">
        <pc:chgData name="Leah Montner Dixon" userId="d5b2ae9e-9213-4442-b7df-4db8cbe51e5d" providerId="ADAL" clId="{7F303DCF-B98E-4030-A7BB-F581A383DB2A}" dt="2025-04-07T21:02:23.825" v="5"/>
        <pc:sldMkLst>
          <pc:docMk/>
          <pc:sldMk cId="2931891178" sldId="2146846416"/>
        </pc:sldMkLst>
        <pc:spChg chg="add mod">
          <ac:chgData name="Leah Montner Dixon" userId="d5b2ae9e-9213-4442-b7df-4db8cbe51e5d" providerId="ADAL" clId="{7F303DCF-B98E-4030-A7BB-F581A383DB2A}" dt="2025-04-07T21:02:23.825" v="5"/>
          <ac:spMkLst>
            <pc:docMk/>
            <pc:sldMk cId="2931891178" sldId="2146846416"/>
            <ac:spMk id="5" creationId="{9D51C6DB-A20C-3B86-A011-5D54A979BDEF}"/>
          </ac:spMkLst>
        </pc:spChg>
        <pc:spChg chg="add mod">
          <ac:chgData name="Leah Montner Dixon" userId="d5b2ae9e-9213-4442-b7df-4db8cbe51e5d" providerId="ADAL" clId="{7F303DCF-B98E-4030-A7BB-F581A383DB2A}" dt="2025-04-07T21:02:23.825" v="5"/>
          <ac:spMkLst>
            <pc:docMk/>
            <pc:sldMk cId="2931891178" sldId="2146846416"/>
            <ac:spMk id="6" creationId="{BC83095E-F5DA-E63E-0121-C6026CB16698}"/>
          </ac:spMkLst>
        </pc:spChg>
        <pc:picChg chg="add mod">
          <ac:chgData name="Leah Montner Dixon" userId="d5b2ae9e-9213-4442-b7df-4db8cbe51e5d" providerId="ADAL" clId="{7F303DCF-B98E-4030-A7BB-F581A383DB2A}" dt="2025-04-07T21:02:23.825" v="5"/>
          <ac:picMkLst>
            <pc:docMk/>
            <pc:sldMk cId="2931891178" sldId="2146846416"/>
            <ac:picMk id="4" creationId="{F53E74E3-2BCA-A2B7-2F13-5DE037530A6C}"/>
          </ac:picMkLst>
        </pc:picChg>
      </pc:sldChg>
      <pc:sldChg chg="addSp delSp modSp mod">
        <pc:chgData name="Leah Montner Dixon" userId="d5b2ae9e-9213-4442-b7df-4db8cbe51e5d" providerId="ADAL" clId="{7F303DCF-B98E-4030-A7BB-F581A383DB2A}" dt="2025-04-07T21:02:14.385" v="1"/>
        <pc:sldMkLst>
          <pc:docMk/>
          <pc:sldMk cId="3825728608" sldId="2147376623"/>
        </pc:sldMkLst>
        <pc:spChg chg="add mod">
          <ac:chgData name="Leah Montner Dixon" userId="d5b2ae9e-9213-4442-b7df-4db8cbe51e5d" providerId="ADAL" clId="{7F303DCF-B98E-4030-A7BB-F581A383DB2A}" dt="2025-04-07T21:02:14.385" v="1"/>
          <ac:spMkLst>
            <pc:docMk/>
            <pc:sldMk cId="3825728608" sldId="2147376623"/>
            <ac:spMk id="7" creationId="{A7F0103C-4360-43C9-6F46-525B9D8888D2}"/>
          </ac:spMkLst>
        </pc:spChg>
        <pc:spChg chg="add mod">
          <ac:chgData name="Leah Montner Dixon" userId="d5b2ae9e-9213-4442-b7df-4db8cbe51e5d" providerId="ADAL" clId="{7F303DCF-B98E-4030-A7BB-F581A383DB2A}" dt="2025-04-07T21:02:14.385" v="1"/>
          <ac:spMkLst>
            <pc:docMk/>
            <pc:sldMk cId="3825728608" sldId="2147376623"/>
            <ac:spMk id="9" creationId="{2A9797E4-DD47-94C1-07A9-F9DFFE3AD362}"/>
          </ac:spMkLst>
        </pc:spChg>
        <pc:picChg chg="add mod">
          <ac:chgData name="Leah Montner Dixon" userId="d5b2ae9e-9213-4442-b7df-4db8cbe51e5d" providerId="ADAL" clId="{7F303DCF-B98E-4030-A7BB-F581A383DB2A}" dt="2025-04-07T21:02:14.385" v="1"/>
          <ac:picMkLst>
            <pc:docMk/>
            <pc:sldMk cId="3825728608" sldId="2147376623"/>
            <ac:picMk id="2" creationId="{B7C0BE47-A65C-9E18-4F24-9C8884043173}"/>
          </ac:picMkLst>
        </pc:picChg>
      </pc:sldChg>
      <pc:sldChg chg="addSp delSp modSp mod">
        <pc:chgData name="Leah Montner Dixon" userId="d5b2ae9e-9213-4442-b7df-4db8cbe51e5d" providerId="ADAL" clId="{7F303DCF-B98E-4030-A7BB-F581A383DB2A}" dt="2025-04-07T21:02:18.205" v="3"/>
        <pc:sldMkLst>
          <pc:docMk/>
          <pc:sldMk cId="2243682858" sldId="2147376626"/>
        </pc:sldMkLst>
        <pc:spChg chg="add mod">
          <ac:chgData name="Leah Montner Dixon" userId="d5b2ae9e-9213-4442-b7df-4db8cbe51e5d" providerId="ADAL" clId="{7F303DCF-B98E-4030-A7BB-F581A383DB2A}" dt="2025-04-07T21:02:18.205" v="3"/>
          <ac:spMkLst>
            <pc:docMk/>
            <pc:sldMk cId="2243682858" sldId="2147376626"/>
            <ac:spMk id="12" creationId="{AF464620-D171-6651-3E72-C0BEE03222F7}"/>
          </ac:spMkLst>
        </pc:spChg>
        <pc:spChg chg="add mod">
          <ac:chgData name="Leah Montner Dixon" userId="d5b2ae9e-9213-4442-b7df-4db8cbe51e5d" providerId="ADAL" clId="{7F303DCF-B98E-4030-A7BB-F581A383DB2A}" dt="2025-04-07T21:02:18.205" v="3"/>
          <ac:spMkLst>
            <pc:docMk/>
            <pc:sldMk cId="2243682858" sldId="2147376626"/>
            <ac:spMk id="14" creationId="{036B93A6-2C1D-8196-FB1F-61EFD8266721}"/>
          </ac:spMkLst>
        </pc:spChg>
        <pc:picChg chg="add mod">
          <ac:chgData name="Leah Montner Dixon" userId="d5b2ae9e-9213-4442-b7df-4db8cbe51e5d" providerId="ADAL" clId="{7F303DCF-B98E-4030-A7BB-F581A383DB2A}" dt="2025-04-07T21:02:18.205" v="3"/>
          <ac:picMkLst>
            <pc:docMk/>
            <pc:sldMk cId="2243682858" sldId="2147376626"/>
            <ac:picMk id="3" creationId="{4E52C9A5-66EF-9BE5-9960-5C139F32310E}"/>
          </ac:picMkLst>
        </pc:picChg>
      </pc:sldChg>
    </pc:docChg>
  </pc:docChgLst>
  <pc:docChgLst>
    <pc:chgData name="Jason Wiese" userId="4bff8d5b-7de6-4655-b397-69b0afc81113" providerId="ADAL" clId="{74772442-9411-49C2-BCC6-81C23EC00743}"/>
    <pc:docChg chg="custSel delSld modSld sldOrd delMainMaster">
      <pc:chgData name="Jason Wiese" userId="4bff8d5b-7de6-4655-b397-69b0afc81113" providerId="ADAL" clId="{74772442-9411-49C2-BCC6-81C23EC00743}" dt="2025-03-04T22:03:47.039" v="493" actId="1076"/>
      <pc:docMkLst>
        <pc:docMk/>
      </pc:docMkLst>
      <pc:sldChg chg="addSp modSp">
        <pc:chgData name="Jason Wiese" userId="4bff8d5b-7de6-4655-b397-69b0afc81113" providerId="ADAL" clId="{74772442-9411-49C2-BCC6-81C23EC00743}" dt="2025-03-04T20:59:32.826" v="253"/>
        <pc:sldMkLst>
          <pc:docMk/>
          <pc:sldMk cId="2505657519" sldId="256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318646126" sldId="2144327882"/>
        </pc:sldMkLst>
      </pc:sldChg>
      <pc:sldChg chg="addSp modSp mod">
        <pc:chgData name="Jason Wiese" userId="4bff8d5b-7de6-4655-b397-69b0afc81113" providerId="ADAL" clId="{74772442-9411-49C2-BCC6-81C23EC00743}" dt="2025-03-04T20:58:15.860" v="184" actId="20577"/>
        <pc:sldMkLst>
          <pc:docMk/>
          <pc:sldMk cId="3110856516" sldId="2144328304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2380314699" sldId="2146846025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2268208791" sldId="2146846032"/>
        </pc:sldMkLst>
      </pc:sldChg>
      <pc:sldChg chg="addSp modSp">
        <pc:chgData name="Jason Wiese" userId="4bff8d5b-7de6-4655-b397-69b0afc81113" providerId="ADAL" clId="{74772442-9411-49C2-BCC6-81C23EC00743}" dt="2025-03-04T20:59:27.296" v="251"/>
        <pc:sldMkLst>
          <pc:docMk/>
          <pc:sldMk cId="36482014" sldId="2146846037"/>
        </pc:sldMkLst>
      </pc:sldChg>
      <pc:sldChg chg="addSp delSp modSp mod">
        <pc:chgData name="Jason Wiese" userId="4bff8d5b-7de6-4655-b397-69b0afc81113" providerId="ADAL" clId="{74772442-9411-49C2-BCC6-81C23EC00743}" dt="2025-03-04T22:03:47.039" v="493" actId="1076"/>
        <pc:sldMkLst>
          <pc:docMk/>
          <pc:sldMk cId="3118991152" sldId="2146846068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141119563" sldId="2146846124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41545670" sldId="2146846233"/>
        </pc:sldMkLst>
      </pc:sldChg>
      <pc:sldChg chg="addSp modSp del mod">
        <pc:chgData name="Jason Wiese" userId="4bff8d5b-7de6-4655-b397-69b0afc81113" providerId="ADAL" clId="{74772442-9411-49C2-BCC6-81C23EC00743}" dt="2025-03-04T20:58:34.427" v="214" actId="47"/>
        <pc:sldMkLst>
          <pc:docMk/>
          <pc:sldMk cId="886449825" sldId="2146846377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2378392058" sldId="2146846431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665627304" sldId="2146846484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445332413" sldId="2146846485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865040210" sldId="2146846530"/>
        </pc:sldMkLst>
      </pc:sldChg>
      <pc:sldChg chg="addSp modSp mod">
        <pc:chgData name="Jason Wiese" userId="4bff8d5b-7de6-4655-b397-69b0afc81113" providerId="ADAL" clId="{74772442-9411-49C2-BCC6-81C23EC00743}" dt="2025-03-04T20:56:12.429" v="114" actId="207"/>
        <pc:sldMkLst>
          <pc:docMk/>
          <pc:sldMk cId="4074803006" sldId="2146846562"/>
        </pc:sldMkLst>
        <pc:spChg chg="mod">
          <ac:chgData name="Jason Wiese" userId="4bff8d5b-7de6-4655-b397-69b0afc81113" providerId="ADAL" clId="{74772442-9411-49C2-BCC6-81C23EC00743}" dt="2025-03-04T20:56:12.429" v="114" actId="207"/>
          <ac:spMkLst>
            <pc:docMk/>
            <pc:sldMk cId="4074803006" sldId="2146846562"/>
            <ac:spMk id="4" creationId="{1E05C7C3-F221-4D8A-5801-FA3495A16602}"/>
          </ac:spMkLst>
        </pc:spChg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931335238" sldId="2146846575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432090481" sldId="2146846608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665130355" sldId="2146846650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171160299" sldId="2146846690"/>
        </pc:sldMkLst>
      </pc:sldChg>
      <pc:sldChg chg="del">
        <pc:chgData name="Jason Wiese" userId="4bff8d5b-7de6-4655-b397-69b0afc81113" providerId="ADAL" clId="{74772442-9411-49C2-BCC6-81C23EC00743}" dt="2025-03-04T20:56:57.994" v="147" actId="47"/>
        <pc:sldMkLst>
          <pc:docMk/>
          <pc:sldMk cId="2563122531" sldId="2147376344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721510076" sldId="2147376549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4106773704" sldId="2147376554"/>
        </pc:sldMkLst>
      </pc:sldChg>
      <pc:sldChg chg="ord">
        <pc:chgData name="Jason Wiese" userId="4bff8d5b-7de6-4655-b397-69b0afc81113" providerId="ADAL" clId="{74772442-9411-49C2-BCC6-81C23EC00743}" dt="2025-03-04T21:20:41.838" v="255"/>
        <pc:sldMkLst>
          <pc:docMk/>
          <pc:sldMk cId="1149631709" sldId="2147376575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2736146095" sldId="2147376577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847478038" sldId="2147376582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957995223" sldId="2147376584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265984196" sldId="2147376608"/>
        </pc:sldMkLst>
      </pc:sldChg>
      <pc:sldChg chg="addSp delSp modSp mod">
        <pc:chgData name="Jason Wiese" userId="4bff8d5b-7de6-4655-b397-69b0afc81113" providerId="ADAL" clId="{74772442-9411-49C2-BCC6-81C23EC00743}" dt="2025-03-04T20:59:30.859" v="252" actId="21"/>
        <pc:sldMkLst>
          <pc:docMk/>
          <pc:sldMk cId="1919782425" sldId="2147376610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564454892" sldId="2147376611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607608085" sldId="2147376612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739181192" sldId="2147376613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1134904026" sldId="2147376616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963903997" sldId="2147376617"/>
        </pc:sldMkLst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3522061083" sldId="2147376619"/>
        </pc:sldMkLst>
      </pc:sldChg>
      <pc:sldChg chg="addSp modSp mod">
        <pc:chgData name="Jason Wiese" userId="4bff8d5b-7de6-4655-b397-69b0afc81113" providerId="ADAL" clId="{74772442-9411-49C2-BCC6-81C23EC00743}" dt="2025-03-04T20:58:29.100" v="213" actId="20577"/>
        <pc:sldMkLst>
          <pc:docMk/>
          <pc:sldMk cId="4036335843" sldId="2147376620"/>
        </pc:sldMkLst>
      </pc:sldChg>
      <pc:sldChg chg="addSp delSp modSp mod">
        <pc:chgData name="Jason Wiese" userId="4bff8d5b-7de6-4655-b397-69b0afc81113" providerId="ADAL" clId="{74772442-9411-49C2-BCC6-81C23EC00743}" dt="2025-03-04T21:31:03.359" v="257" actId="478"/>
        <pc:sldMkLst>
          <pc:docMk/>
          <pc:sldMk cId="154066780" sldId="2147376622"/>
        </pc:sldMkLst>
        <pc:spChg chg="mod">
          <ac:chgData name="Jason Wiese" userId="4bff8d5b-7de6-4655-b397-69b0afc81113" providerId="ADAL" clId="{74772442-9411-49C2-BCC6-81C23EC00743}" dt="2025-03-04T20:56:35.661" v="115" actId="6549"/>
          <ac:spMkLst>
            <pc:docMk/>
            <pc:sldMk cId="154066780" sldId="2147376622"/>
            <ac:spMk id="4" creationId="{FE3999CB-C9B8-6457-4662-AFF75EBBA22B}"/>
          </ac:spMkLst>
        </pc:spChg>
      </pc:sldChg>
      <pc:sldChg chg="del">
        <pc:chgData name="Jason Wiese" userId="4bff8d5b-7de6-4655-b397-69b0afc81113" providerId="ADAL" clId="{74772442-9411-49C2-BCC6-81C23EC00743}" dt="2025-03-04T20:57:17.761" v="148" actId="47"/>
        <pc:sldMkLst>
          <pc:docMk/>
          <pc:sldMk cId="2266641954" sldId="2147376624"/>
        </pc:sldMkLst>
      </pc:sldChg>
      <pc:sldMasterChg chg="del delSldLayout">
        <pc:chgData name="Jason Wiese" userId="4bff8d5b-7de6-4655-b397-69b0afc81113" providerId="ADAL" clId="{74772442-9411-49C2-BCC6-81C23EC00743}" dt="2025-03-04T20:57:17.761" v="148" actId="47"/>
        <pc:sldMasterMkLst>
          <pc:docMk/>
          <pc:sldMasterMk cId="1785702999" sldId="2147483693"/>
        </pc:sldMasterMkLst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92299325" sldId="2147483694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214688551" sldId="2147483695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569305178" sldId="2147483696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3264412075" sldId="2147483697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456446264" sldId="2147483698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414352794" sldId="2147483699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696820772" sldId="2147483700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467585181" sldId="2147483701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4099777440" sldId="2147483702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303640040" sldId="2147483703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464789229" sldId="2147483704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2645534486" sldId="2147483705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978221435" sldId="2147483706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343969872" sldId="2147483707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3430798892" sldId="2147483708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591739094" sldId="2147483709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4041715416" sldId="2147483710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41976329" sldId="2147483711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256811209" sldId="2147483712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1454794023" sldId="2147483713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1785702999" sldId="2147483693"/>
            <pc:sldLayoutMk cId="44063220" sldId="2147483714"/>
          </pc:sldLayoutMkLst>
        </pc:sldLayoutChg>
      </pc:sldMasterChg>
      <pc:sldMasterChg chg="delSldLayout">
        <pc:chgData name="Jason Wiese" userId="4bff8d5b-7de6-4655-b397-69b0afc81113" providerId="ADAL" clId="{74772442-9411-49C2-BCC6-81C23EC00743}" dt="2025-03-04T20:57:17.761" v="148" actId="47"/>
        <pc:sldMasterMkLst>
          <pc:docMk/>
          <pc:sldMasterMk cId="650566493" sldId="2147483727"/>
        </pc:sldMasterMkLst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650566493" sldId="2147483727"/>
            <pc:sldLayoutMk cId="3671910033" sldId="2147483751"/>
          </pc:sldLayoutMkLst>
        </pc:sldLayoutChg>
      </pc:sldMasterChg>
      <pc:sldMasterChg chg="del delSldLayout">
        <pc:chgData name="Jason Wiese" userId="4bff8d5b-7de6-4655-b397-69b0afc81113" providerId="ADAL" clId="{74772442-9411-49C2-BCC6-81C23EC00743}" dt="2025-03-04T20:57:17.761" v="148" actId="47"/>
        <pc:sldMasterMkLst>
          <pc:docMk/>
          <pc:sldMasterMk cId="2244045583" sldId="2147483739"/>
        </pc:sldMasterMkLst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1539499127" sldId="2147483740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1054933132" sldId="2147483741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3944482138" sldId="2147483742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3248179995" sldId="2147483743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2151827164" sldId="2147483744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1460085838" sldId="2147483745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2247977740" sldId="2147483746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3328569577" sldId="2147483747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174095632" sldId="2147483748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1098267914" sldId="2147483749"/>
          </pc:sldLayoutMkLst>
        </pc:sldLayoutChg>
        <pc:sldLayoutChg chg="del">
          <pc:chgData name="Jason Wiese" userId="4bff8d5b-7de6-4655-b397-69b0afc81113" providerId="ADAL" clId="{74772442-9411-49C2-BCC6-81C23EC00743}" dt="2025-03-04T20:57:17.761" v="148" actId="47"/>
          <pc:sldLayoutMkLst>
            <pc:docMk/>
            <pc:sldMasterMk cId="2244045583" sldId="2147483739"/>
            <pc:sldLayoutMk cId="2012567115" sldId="2147483750"/>
          </pc:sldLayoutMkLst>
        </pc:sldLayoutChg>
      </pc:sldMasterChg>
    </pc:docChg>
  </pc:docChgLst>
  <pc:docChgLst>
    <pc:chgData name="Leah Montner Dixon" userId="d5b2ae9e-9213-4442-b7df-4db8cbe51e5d" providerId="ADAL" clId="{127CE93A-1F96-44DD-A58A-8DB6875DA29E}"/>
    <pc:docChg chg="undo custSel addSld delSld modSld">
      <pc:chgData name="Leah Montner Dixon" userId="d5b2ae9e-9213-4442-b7df-4db8cbe51e5d" providerId="ADAL" clId="{127CE93A-1F96-44DD-A58A-8DB6875DA29E}" dt="2025-05-13T15:49:00.478" v="11"/>
      <pc:docMkLst>
        <pc:docMk/>
      </pc:docMkLst>
      <pc:sldChg chg="del">
        <pc:chgData name="Leah Montner Dixon" userId="d5b2ae9e-9213-4442-b7df-4db8cbe51e5d" providerId="ADAL" clId="{127CE93A-1F96-44DD-A58A-8DB6875DA29E}" dt="2025-05-13T15:47:08.184" v="3" actId="47"/>
        <pc:sldMkLst>
          <pc:docMk/>
          <pc:sldMk cId="3825728608" sldId="2147376623"/>
        </pc:sldMkLst>
      </pc:sldChg>
      <pc:sldChg chg="modSp mod">
        <pc:chgData name="Leah Montner Dixon" userId="d5b2ae9e-9213-4442-b7df-4db8cbe51e5d" providerId="ADAL" clId="{127CE93A-1F96-44DD-A58A-8DB6875DA29E}" dt="2025-05-13T15:49:00.478" v="11"/>
        <pc:sldMkLst>
          <pc:docMk/>
          <pc:sldMk cId="2243682858" sldId="2147376626"/>
        </pc:sldMkLst>
        <pc:spChg chg="mod">
          <ac:chgData name="Leah Montner Dixon" userId="d5b2ae9e-9213-4442-b7df-4db8cbe51e5d" providerId="ADAL" clId="{127CE93A-1F96-44DD-A58A-8DB6875DA29E}" dt="2025-05-13T15:45:27.171" v="1" actId="34135"/>
          <ac:spMkLst>
            <pc:docMk/>
            <pc:sldMk cId="2243682858" sldId="2147376626"/>
            <ac:spMk id="6" creationId="{F0F565F1-F094-4055-41E4-BAF3E8C77F39}"/>
          </ac:spMkLst>
        </pc:spChg>
        <pc:spChg chg="mod">
          <ac:chgData name="Leah Montner Dixon" userId="d5b2ae9e-9213-4442-b7df-4db8cbe51e5d" providerId="ADAL" clId="{127CE93A-1F96-44DD-A58A-8DB6875DA29E}" dt="2025-05-13T15:48:45.753" v="6"/>
          <ac:spMkLst>
            <pc:docMk/>
            <pc:sldMk cId="2243682858" sldId="2147376626"/>
            <ac:spMk id="8" creationId="{9414A9EA-8358-43E7-9CC9-38DC69CFE17D}"/>
          </ac:spMkLst>
        </pc:spChg>
        <pc:spChg chg="mod">
          <ac:chgData name="Leah Montner Dixon" userId="d5b2ae9e-9213-4442-b7df-4db8cbe51e5d" providerId="ADAL" clId="{127CE93A-1F96-44DD-A58A-8DB6875DA29E}" dt="2025-05-13T15:48:57.332" v="10"/>
          <ac:spMkLst>
            <pc:docMk/>
            <pc:sldMk cId="2243682858" sldId="2147376626"/>
            <ac:spMk id="18" creationId="{5F8FC637-DB63-8F66-EBAB-A6E632C9499B}"/>
          </ac:spMkLst>
        </pc:spChg>
        <pc:spChg chg="mod">
          <ac:chgData name="Leah Montner Dixon" userId="d5b2ae9e-9213-4442-b7df-4db8cbe51e5d" providerId="ADAL" clId="{127CE93A-1F96-44DD-A58A-8DB6875DA29E}" dt="2025-05-13T15:49:00.478" v="11"/>
          <ac:spMkLst>
            <pc:docMk/>
            <pc:sldMk cId="2243682858" sldId="2147376626"/>
            <ac:spMk id="20" creationId="{C1D2A9EA-2CB4-E7D7-01EE-46EE9839545C}"/>
          </ac:spMkLst>
        </pc:spChg>
        <pc:spChg chg="mod">
          <ac:chgData name="Leah Montner Dixon" userId="d5b2ae9e-9213-4442-b7df-4db8cbe51e5d" providerId="ADAL" clId="{127CE93A-1F96-44DD-A58A-8DB6875DA29E}" dt="2025-05-13T15:48:48.336" v="7"/>
          <ac:spMkLst>
            <pc:docMk/>
            <pc:sldMk cId="2243682858" sldId="2147376626"/>
            <ac:spMk id="21" creationId="{EB9FF196-D6CF-DECD-3663-199C14FBDBF3}"/>
          </ac:spMkLst>
        </pc:spChg>
        <pc:picChg chg="mod">
          <ac:chgData name="Leah Montner Dixon" userId="d5b2ae9e-9213-4442-b7df-4db8cbe51e5d" providerId="ADAL" clId="{127CE93A-1F96-44DD-A58A-8DB6875DA29E}" dt="2025-05-13T15:48:40.994" v="5"/>
          <ac:picMkLst>
            <pc:docMk/>
            <pc:sldMk cId="2243682858" sldId="2147376626"/>
            <ac:picMk id="5" creationId="{B15BC457-EBF3-FCF9-58A2-9D1F6E724DB1}"/>
          </ac:picMkLst>
        </pc:picChg>
        <pc:picChg chg="mod">
          <ac:chgData name="Leah Montner Dixon" userId="d5b2ae9e-9213-4442-b7df-4db8cbe51e5d" providerId="ADAL" clId="{127CE93A-1F96-44DD-A58A-8DB6875DA29E}" dt="2025-05-13T15:48:38.344" v="4"/>
          <ac:picMkLst>
            <pc:docMk/>
            <pc:sldMk cId="2243682858" sldId="2147376626"/>
            <ac:picMk id="10" creationId="{B6668BC6-5099-EC7A-E334-08D605E78B03}"/>
          </ac:picMkLst>
        </pc:picChg>
        <pc:picChg chg="mod">
          <ac:chgData name="Leah Montner Dixon" userId="d5b2ae9e-9213-4442-b7df-4db8cbe51e5d" providerId="ADAL" clId="{127CE93A-1F96-44DD-A58A-8DB6875DA29E}" dt="2025-05-13T15:48:50.590" v="8"/>
          <ac:picMkLst>
            <pc:docMk/>
            <pc:sldMk cId="2243682858" sldId="2147376626"/>
            <ac:picMk id="28" creationId="{8B1C0824-CAEE-DC93-1E0B-0E81419E5AAB}"/>
          </ac:picMkLst>
        </pc:picChg>
        <pc:picChg chg="mod">
          <ac:chgData name="Leah Montner Dixon" userId="d5b2ae9e-9213-4442-b7df-4db8cbe51e5d" providerId="ADAL" clId="{127CE93A-1F96-44DD-A58A-8DB6875DA29E}" dt="2025-05-13T15:48:53.350" v="9"/>
          <ac:picMkLst>
            <pc:docMk/>
            <pc:sldMk cId="2243682858" sldId="2147376626"/>
            <ac:picMk id="37" creationId="{F7B648C6-1EED-681E-02CC-5DC49BEC3729}"/>
          </ac:picMkLst>
        </pc:picChg>
      </pc:sldChg>
      <pc:sldChg chg="add">
        <pc:chgData name="Leah Montner Dixon" userId="d5b2ae9e-9213-4442-b7df-4db8cbe51e5d" providerId="ADAL" clId="{127CE93A-1F96-44DD-A58A-8DB6875DA29E}" dt="2025-05-13T15:47:06.237" v="2"/>
        <pc:sldMkLst>
          <pc:docMk/>
          <pc:sldMk cId="2283416522" sldId="2147376627"/>
        </pc:sldMkLst>
      </pc:sldChg>
    </pc:docChg>
  </pc:docChgLst>
  <pc:docChgLst>
    <pc:chgData name="Dylan Breger" userId="9b3da09f-10fe-42ec-9aa5-9fa2a3e9cc20" providerId="ADAL" clId="{0DDE1381-F3B9-4D58-B513-86295D32AD9C}"/>
    <pc:docChg chg="modSld">
      <pc:chgData name="Dylan Breger" userId="9b3da09f-10fe-42ec-9aa5-9fa2a3e9cc20" providerId="ADAL" clId="{0DDE1381-F3B9-4D58-B513-86295D32AD9C}" dt="2025-05-08T15:20:54.936" v="3" actId="207"/>
      <pc:docMkLst>
        <pc:docMk/>
      </pc:docMkLst>
      <pc:sldChg chg="modSp mod">
        <pc:chgData name="Dylan Breger" userId="9b3da09f-10fe-42ec-9aa5-9fa2a3e9cc20" providerId="ADAL" clId="{0DDE1381-F3B9-4D58-B513-86295D32AD9C}" dt="2025-05-08T15:20:54.936" v="3" actId="207"/>
        <pc:sldMkLst>
          <pc:docMk/>
          <pc:sldMk cId="3825728608" sldId="2147376623"/>
        </pc:sldMkLst>
        <pc:picChg chg="mod">
          <ac:chgData name="Dylan Breger" userId="9b3da09f-10fe-42ec-9aa5-9fa2a3e9cc20" providerId="ADAL" clId="{0DDE1381-F3B9-4D58-B513-86295D32AD9C}" dt="2025-05-08T15:20:54.936" v="3" actId="207"/>
          <ac:picMkLst>
            <pc:docMk/>
            <pc:sldMk cId="3825728608" sldId="2147376623"/>
            <ac:picMk id="13" creationId="{80CB18E6-6113-D566-8A12-BC4AF922B0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992404118433129E-2"/>
          <c:w val="0.99752445764721953"/>
          <c:h val="0.77351372347141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B-4BBA-B9D6-7C19B11DD486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8B-4BBA-B9D6-7C19B11DD4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Cinema</c:v>
                </c:pt>
                <c:pt idx="2">
                  <c:v>Newspapers</c:v>
                </c:pt>
                <c:pt idx="3">
                  <c:v>Radio</c:v>
                </c:pt>
                <c:pt idx="4">
                  <c:v>Content Creators</c:v>
                </c:pt>
                <c:pt idx="5">
                  <c:v>OOH</c:v>
                </c:pt>
                <c:pt idx="6">
                  <c:v>Video Sharing Sites</c:v>
                </c:pt>
                <c:pt idx="7">
                  <c:v>Social Media</c:v>
                </c:pt>
                <c:pt idx="8">
                  <c:v>Podcasts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0.41</c:v>
                </c:pt>
                <c:pt idx="2">
                  <c:v>0.36</c:v>
                </c:pt>
                <c:pt idx="3">
                  <c:v>0.34</c:v>
                </c:pt>
                <c:pt idx="4">
                  <c:v>0.32</c:v>
                </c:pt>
                <c:pt idx="5">
                  <c:v>0.3</c:v>
                </c:pt>
                <c:pt idx="6">
                  <c:v>0.3</c:v>
                </c:pt>
                <c:pt idx="7">
                  <c:v>0.28999999999999998</c:v>
                </c:pt>
                <c:pt idx="8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B-4BBA-B9D6-7C19B11DD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42895"/>
        <c:axId val="1764756639"/>
      </c:barChart>
      <c:catAx>
        <c:axId val="2593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64756639"/>
        <c:crosses val="autoZero"/>
        <c:auto val="1"/>
        <c:lblAlgn val="ctr"/>
        <c:lblOffset val="100"/>
        <c:noMultiLvlLbl val="0"/>
      </c:catAx>
      <c:valAx>
        <c:axId val="1764756639"/>
        <c:scaling>
          <c:orientation val="minMax"/>
          <c:max val="0.5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5934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5604977108404"/>
          <c:y val="4.5555323304205537E-2"/>
          <c:w val="0.51969815311769663"/>
          <c:h val="0.90888935339158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 content compared to non-premium content (any agree)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positive brand perceptions</c:v>
                </c:pt>
                <c:pt idx="1">
                  <c:v>Increases brand credibility</c:v>
                </c:pt>
                <c:pt idx="2">
                  <c:v>Think of brands as higher quality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0.72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B-4D24-ABB0-DA150241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1303759"/>
        <c:axId val="970937439"/>
      </c:barChart>
      <c:catAx>
        <c:axId val="157130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70937439"/>
        <c:crosses val="autoZero"/>
        <c:auto val="1"/>
        <c:lblAlgn val="ctr"/>
        <c:lblOffset val="100"/>
        <c:noMultiLvlLbl val="0"/>
      </c:catAx>
      <c:valAx>
        <c:axId val="970937439"/>
        <c:scaling>
          <c:orientation val="minMax"/>
          <c:max val="0.8"/>
          <c:min val="0.30000000000000004"/>
        </c:scaling>
        <c:delete val="1"/>
        <c:axPos val="b"/>
        <c:numFmt formatCode="0%" sourceLinked="1"/>
        <c:majorTickMark val="out"/>
        <c:minorTickMark val="none"/>
        <c:tickLblPos val="nextTo"/>
        <c:crossAx val="157130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6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E57-CD72-0F84-79F7-F53BACC9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E4F1C-EF09-5D4E-1241-9B80F781B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00FF1-FFA9-DBE5-95AA-1D788B11E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0ED77-2181-EF9F-E8F5-43943416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F5202-38C3-FDEC-6012-CF5EC94C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C84CD-AD83-2AB1-A0EC-7B14CF9E5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76A33-26BC-BA9B-3B8E-6C202819C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98A7-2945-EE7E-6273-455E57D6E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77B2F-6C56-7E44-ADEB-5CF80225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4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3DC1-0FBE-9C29-9C7E-6BDC35C2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1AF18-1E65-C667-7234-AD0A8DB6B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8106F-D2BE-D9DF-AB48-9400DF8AA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CF55C-601E-EC0C-4F18-E7A984B3A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9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145A9-834A-88E9-CB4B-A13E986A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004F1-0433-5B03-CC9C-A978DF2FB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F32D0-66E7-9BA3-222A-648322F48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B42FC-3116-D431-D81C-1A97FF20F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91DB-B74F-4706-D258-0E736CA4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C6E46-9FF2-ACFB-7776-7043BB1C2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814EA-87E2-8D54-D4C9-F129A0696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9F50E-3F4D-FDBC-D72C-6B30272B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77B2F-6C56-7E44-ADEB-5CF8022598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5077-5280-3505-6A08-BF76A03D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30951-FAF4-3B15-3B29-D8D0415F3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F60E2-D537-2BFD-6A9A-FA5C6347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C25D-187F-B8FB-4EFF-8BD46961B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5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2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0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4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8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2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2388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8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7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678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0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8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6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9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9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784923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18148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1481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48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39105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0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6371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5851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52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88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9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reewheel.com/insights/reports/redefining-premium-video-advertising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power-of-premium-video?utm_source=power-of-premium-mfaq&amp;utm_medium=vab-insights&amp;utm_campaign=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power-of-premium-video?utm_source=power-of-premium-mfaq&amp;utm_medium=vab-insights&amp;utm_campaign=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thevab.com/team-board" TargetMode="External"/><Relationship Id="rId2" Type="http://schemas.openxmlformats.org/officeDocument/2006/relationships/hyperlink" Target="https://thevab.com/insight/premium-video-marketer-faqs?utm_source=power-of-premium-mfaq&amp;utm_medium=vab-insights&amp;utm_campaign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13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-is-tv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C4520A-36E9-BDCD-C2DB-FC38A319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r="14918"/>
          <a:stretch/>
        </p:blipFill>
        <p:spPr>
          <a:xfrm>
            <a:off x="-10699" y="0"/>
            <a:ext cx="12190539" cy="6858000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EAD7CB7-443D-8BD2-D303-E294EF8B5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" y="381663"/>
            <a:ext cx="12190538" cy="64944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1E05C7C3-F221-4D8A-5801-FA3495A1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8" y="4275638"/>
            <a:ext cx="7055636" cy="125296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Helvetica" pitchFamily="2" charset="0"/>
              </a:rPr>
              <a:t>Why is it important for my brand to align with professionally produced, long form content?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A2E76-ACDA-9512-1ECB-093D55A9EC42}"/>
              </a:ext>
            </a:extLst>
          </p:cNvPr>
          <p:cNvGrpSpPr/>
          <p:nvPr/>
        </p:nvGrpSpPr>
        <p:grpSpPr>
          <a:xfrm>
            <a:off x="201198" y="3462524"/>
            <a:ext cx="6105110" cy="855923"/>
            <a:chOff x="237410" y="3815092"/>
            <a:chExt cx="6105110" cy="8559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05813D-AA1E-13B6-9F44-4E9AF208F19E}"/>
                </a:ext>
              </a:extLst>
            </p:cNvPr>
            <p:cNvSpPr txBox="1"/>
            <p:nvPr/>
          </p:nvSpPr>
          <p:spPr>
            <a:xfrm>
              <a:off x="1145680" y="3815092"/>
              <a:ext cx="519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Marketer FAQs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0ED73F-00E3-B263-3A9C-F55700078FA6}"/>
                </a:ext>
              </a:extLst>
            </p:cNvPr>
            <p:cNvGrpSpPr/>
            <p:nvPr/>
          </p:nvGrpSpPr>
          <p:grpSpPr>
            <a:xfrm>
              <a:off x="237410" y="3863531"/>
              <a:ext cx="2153915" cy="807484"/>
              <a:chOff x="237410" y="3863531"/>
              <a:chExt cx="2153915" cy="80748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85FA5E-3279-23DC-E500-655951364376}"/>
                  </a:ext>
                </a:extLst>
              </p:cNvPr>
              <p:cNvCxnSpPr/>
              <p:nvPr/>
            </p:nvCxnSpPr>
            <p:spPr>
              <a:xfrm>
                <a:off x="1222282" y="4456440"/>
                <a:ext cx="1169043" cy="0"/>
              </a:xfrm>
              <a:prstGeom prst="line">
                <a:avLst/>
              </a:prstGeom>
              <a:ln w="19050">
                <a:solidFill>
                  <a:srgbClr val="ED3C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E93FE-5CAD-82CA-4B6A-4F993ABBFD57}"/>
                  </a:ext>
                </a:extLst>
              </p:cNvPr>
              <p:cNvSpPr/>
              <p:nvPr/>
            </p:nvSpPr>
            <p:spPr>
              <a:xfrm>
                <a:off x="317248" y="3863531"/>
                <a:ext cx="763929" cy="625846"/>
              </a:xfrm>
              <a:prstGeom prst="rect">
                <a:avLst/>
              </a:prstGeom>
              <a:solidFill>
                <a:srgbClr val="E2E8F1"/>
              </a:solidFill>
              <a:ln>
                <a:solidFill>
                  <a:srgbClr val="E2E8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8C247E65-0815-817F-B212-4FBA81FE2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410" y="3873718"/>
                <a:ext cx="797297" cy="797297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354A915-6886-D530-2CA5-E2D30C92F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</p:spTree>
    <p:extLst>
      <p:ext uri="{BB962C8B-B14F-4D97-AF65-F5344CB8AC3E}">
        <p14:creationId xmlns:p14="http://schemas.microsoft.com/office/powerpoint/2010/main" val="407480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7364-EF91-8C46-59AD-75F950406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90C917C-AE5A-4149-E6E4-9C08DD0C0E22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65F645-9CEF-266E-C25F-477970CAB67C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54DF9F-3A63-CCCB-EBFD-CE66A71BBFE6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CAA70-601F-2C76-50E5-937694F61C28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F69FED-4872-4C45-374D-2C6575F941EA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605922-38D7-2808-E799-A61799BB9746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98EA5D-6DF8-96AB-FA17-811946A8913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5281A4-3304-B65E-3932-751FAEA79B77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8F1BA5-2D60-007D-11BA-4C16BED1E36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B066B-7CD6-CCFA-CE0E-7056E8FCE43A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E4CDBE-67C1-A4B4-48D2-6DF713F4E47A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69" name="Picture 68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5CAA8919-315B-AA23-384E-0F387C03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70" name="Picture 69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7587C200-99D0-C74F-871C-5FC9A3F3D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71" name="Picture 70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21F6DB3D-160C-B15E-B2D3-CAD020B9C7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99619A49-FAE2-B3CC-4A3E-B98F7B42C8A6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0F80F4-9F36-F5E9-723A-612EE7330DB7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0F4D1-6432-785C-9E4C-E8200817CF7B}"/>
              </a:ext>
            </a:extLst>
          </p:cNvPr>
          <p:cNvSpPr/>
          <p:nvPr/>
        </p:nvSpPr>
        <p:spPr>
          <a:xfrm>
            <a:off x="91100" y="368148"/>
            <a:ext cx="12101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Quality is key to successful campaigns, therefore marketers need to uphold audience trust, keep partners accountable and demand full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96D30946-0B65-A68B-FF5A-A463BDF220CC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FreeWheel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Council for Premium Video’s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C1226-7E1F-A25E-F826-E25E6D4066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F2FA69-D918-9472-C5E1-ECE6C5789E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B1B88-4FAB-60D8-69CE-0D750306431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C29B88-AE6A-B6C6-0EC4-4DFDEC2FEAB1}"/>
              </a:ext>
            </a:extLst>
          </p:cNvPr>
          <p:cNvSpPr/>
          <p:nvPr/>
        </p:nvSpPr>
        <p:spPr>
          <a:xfrm>
            <a:off x="-1" y="0"/>
            <a:ext cx="3647873" cy="259525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Buying Premium Video: A Definitive Checklist</a:t>
            </a:r>
          </a:p>
        </p:txBody>
      </p:sp>
    </p:spTree>
    <p:extLst>
      <p:ext uri="{BB962C8B-B14F-4D97-AF65-F5344CB8AC3E}">
        <p14:creationId xmlns:p14="http://schemas.microsoft.com/office/powerpoint/2010/main" val="114963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09CDF-C6D4-7852-41A6-0A26F086D53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80CB18E6-6113-D566-8A12-BC4AF922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4" y="2345015"/>
            <a:ext cx="5637203" cy="311893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DC29C9A1-B9F9-44FC-ACB1-6F814E89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19" y="1830888"/>
            <a:ext cx="5637204" cy="317092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920032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</a:t>
            </a:r>
            <a:r>
              <a:rPr kumimoji="0" lang="en-US" sz="2601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guide</a:t>
            </a:r>
            <a:r>
              <a:rPr kumimoji="0" lang="en-US" sz="2601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 about how the five defining pillars of premium video directly aligns with the benefits of multiscreen TV</a:t>
            </a:r>
            <a:endParaRPr kumimoji="0" lang="en-US" sz="2601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2286000" y="5724914"/>
            <a:ext cx="8258783" cy="495962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Click here to download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‘The Power of Premium Video’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44631-2ABB-EC75-5E24-9AFBAB7DB2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BC8-945C-44A4-3890-28AD3D7FE25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0AB9E-8625-A3AD-7E8B-564490E48F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8341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hlinkClick r:id="rId2"/>
            <a:extLst>
              <a:ext uri="{FF2B5EF4-FFF2-40B4-BE49-F238E27FC236}">
                <a16:creationId xmlns:a16="http://schemas.microsoft.com/office/drawing/2014/main" id="{F7B648C6-1EED-681E-02CC-5DC49BEC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63" y="3744602"/>
            <a:ext cx="2585522" cy="1454356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id="{8B1C0824-CAEE-DC93-1E0B-0E81419E5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17" y="3750500"/>
            <a:ext cx="2585524" cy="145435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B6668BC6-5099-EC7A-E334-08D605E78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738" y="1372540"/>
            <a:ext cx="2581602" cy="143496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51378" y="4252017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729BB-3A38-1C8E-69FF-47C40CF310FA}"/>
              </a:ext>
            </a:extLst>
          </p:cNvPr>
          <p:cNvGrpSpPr/>
          <p:nvPr/>
        </p:nvGrpSpPr>
        <p:grpSpPr>
          <a:xfrm>
            <a:off x="114524" y="2493399"/>
            <a:ext cx="2219499" cy="744993"/>
            <a:chOff x="198561" y="542425"/>
            <a:chExt cx="1762143" cy="7449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D5B57-6935-F5A4-2843-E5EF1485220F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F49A36-41E1-8738-7019-11C072F71933}"/>
                </a:ext>
              </a:extLst>
            </p:cNvPr>
            <p:cNvSpPr txBox="1"/>
            <p:nvPr/>
          </p:nvSpPr>
          <p:spPr>
            <a:xfrm>
              <a:off x="198561" y="856531"/>
              <a:ext cx="17621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72FD63-A306-9254-61D1-CA49117BD7DD}"/>
              </a:ext>
            </a:extLst>
          </p:cNvPr>
          <p:cNvGrpSpPr/>
          <p:nvPr/>
        </p:nvGrpSpPr>
        <p:grpSpPr>
          <a:xfrm>
            <a:off x="2780996" y="1595919"/>
            <a:ext cx="2925149" cy="744993"/>
            <a:chOff x="2529808" y="542425"/>
            <a:chExt cx="2365895" cy="744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57B159-5584-B7B5-8447-98BB6796FE2B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6CF5BA-C13A-A020-CC60-B7E187BE53B9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CDC154-052A-BDAA-DA1A-5A7947D03880}"/>
              </a:ext>
            </a:extLst>
          </p:cNvPr>
          <p:cNvGrpSpPr/>
          <p:nvPr/>
        </p:nvGrpSpPr>
        <p:grpSpPr>
          <a:xfrm>
            <a:off x="2780997" y="2493399"/>
            <a:ext cx="3248919" cy="744993"/>
            <a:chOff x="4357874" y="542425"/>
            <a:chExt cx="1791974" cy="744993"/>
          </a:xfrm>
        </p:grpSpPr>
        <p:sp>
          <p:nvSpPr>
            <p:cNvPr id="34" name="TextBox 33">
              <a:hlinkClick r:id="rId7"/>
              <a:extLst>
                <a:ext uri="{FF2B5EF4-FFF2-40B4-BE49-F238E27FC236}">
                  <a16:creationId xmlns:a16="http://schemas.microsoft.com/office/drawing/2014/main" id="{138AAC38-45D1-ED66-3512-1E44D146C385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6E8C62-5E12-098A-17D0-D13FA91832AD}"/>
                </a:ext>
              </a:extLst>
            </p:cNvPr>
            <p:cNvSpPr txBox="1"/>
            <p:nvPr/>
          </p:nvSpPr>
          <p:spPr>
            <a:xfrm>
              <a:off x="4357874" y="856531"/>
              <a:ext cx="17919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C5CF76-536B-BC0D-3F7F-F17DF6752115}"/>
              </a:ext>
            </a:extLst>
          </p:cNvPr>
          <p:cNvGrpSpPr/>
          <p:nvPr/>
        </p:nvGrpSpPr>
        <p:grpSpPr>
          <a:xfrm>
            <a:off x="114524" y="769833"/>
            <a:ext cx="2698250" cy="744993"/>
            <a:chOff x="2529807" y="542425"/>
            <a:chExt cx="2175925" cy="744993"/>
          </a:xfrm>
        </p:grpSpPr>
        <p:sp>
          <p:nvSpPr>
            <p:cNvPr id="43" name="TextBox 42">
              <a:hlinkClick r:id="rId7"/>
              <a:extLst>
                <a:ext uri="{FF2B5EF4-FFF2-40B4-BE49-F238E27FC236}">
                  <a16:creationId xmlns:a16="http://schemas.microsoft.com/office/drawing/2014/main" id="{2897B92F-9554-FB37-25B0-9B2A2F86E1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BA6C1B-FB98-3F98-C489-C110C04AE10A}"/>
                </a:ext>
              </a:extLst>
            </p:cNvPr>
            <p:cNvSpPr txBox="1"/>
            <p:nvPr/>
          </p:nvSpPr>
          <p:spPr>
            <a:xfrm>
              <a:off x="2529807" y="856531"/>
              <a:ext cx="2175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E8DEEF-DAC2-B17E-E368-7A43D0BE8335}"/>
              </a:ext>
            </a:extLst>
          </p:cNvPr>
          <p:cNvGrpSpPr/>
          <p:nvPr/>
        </p:nvGrpSpPr>
        <p:grpSpPr>
          <a:xfrm>
            <a:off x="114524" y="3372808"/>
            <a:ext cx="2304376" cy="743751"/>
            <a:chOff x="289383" y="1784888"/>
            <a:chExt cx="2304376" cy="743751"/>
          </a:xfrm>
        </p:grpSpPr>
        <p:sp>
          <p:nvSpPr>
            <p:cNvPr id="48" name="TextBox 47">
              <a:hlinkClick r:id="rId7"/>
              <a:extLst>
                <a:ext uri="{FF2B5EF4-FFF2-40B4-BE49-F238E27FC236}">
                  <a16:creationId xmlns:a16="http://schemas.microsoft.com/office/drawing/2014/main" id="{71C37C9D-D20F-BB65-2A99-EECC8C67BB8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49" name="TextBox 48">
              <a:hlinkClick r:id="rId7"/>
              <a:extLst>
                <a:ext uri="{FF2B5EF4-FFF2-40B4-BE49-F238E27FC236}">
                  <a16:creationId xmlns:a16="http://schemas.microsoft.com/office/drawing/2014/main" id="{E1D2429C-902C-A88C-0093-27FFE54D1BAE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0E450-9B5A-8B46-0A20-6252DB35E988}"/>
              </a:ext>
            </a:extLst>
          </p:cNvPr>
          <p:cNvGrpSpPr/>
          <p:nvPr/>
        </p:nvGrpSpPr>
        <p:grpSpPr>
          <a:xfrm>
            <a:off x="114523" y="1596459"/>
            <a:ext cx="2598734" cy="744993"/>
            <a:chOff x="198560" y="542425"/>
            <a:chExt cx="2063233" cy="744993"/>
          </a:xfrm>
        </p:grpSpPr>
        <p:sp>
          <p:nvSpPr>
            <p:cNvPr id="51" name="TextBox 50">
              <a:hlinkClick r:id="rId7"/>
              <a:extLst>
                <a:ext uri="{FF2B5EF4-FFF2-40B4-BE49-F238E27FC236}">
                  <a16:creationId xmlns:a16="http://schemas.microsoft.com/office/drawing/2014/main" id="{125D0C3F-72E9-4C3E-7C60-AC3725AC91FC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54984A-4CCB-949A-45C3-45E5FAA7274A}"/>
                </a:ext>
              </a:extLst>
            </p:cNvPr>
            <p:cNvSpPr txBox="1"/>
            <p:nvPr/>
          </p:nvSpPr>
          <p:spPr>
            <a:xfrm>
              <a:off x="198560" y="856531"/>
              <a:ext cx="2063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032C87-706F-91DD-F1C4-38D5316DC737}"/>
              </a:ext>
            </a:extLst>
          </p:cNvPr>
          <p:cNvGrpSpPr/>
          <p:nvPr/>
        </p:nvGrpSpPr>
        <p:grpSpPr>
          <a:xfrm>
            <a:off x="2780996" y="773049"/>
            <a:ext cx="2925149" cy="744993"/>
            <a:chOff x="2529808" y="542425"/>
            <a:chExt cx="2365895" cy="744993"/>
          </a:xfrm>
        </p:grpSpPr>
        <p:sp>
          <p:nvSpPr>
            <p:cNvPr id="55" name="TextBox 54">
              <a:hlinkClick r:id="rId7"/>
              <a:extLst>
                <a:ext uri="{FF2B5EF4-FFF2-40B4-BE49-F238E27FC236}">
                  <a16:creationId xmlns:a16="http://schemas.microsoft.com/office/drawing/2014/main" id="{086E31BB-394A-64AA-5EFE-7333C28B62F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99A16E-85F5-FF2C-CEBD-B54B6F71C461}"/>
                </a:ext>
              </a:extLst>
            </p:cNvPr>
            <p:cNvSpPr txBox="1"/>
            <p:nvPr/>
          </p:nvSpPr>
          <p:spPr>
            <a:xfrm>
              <a:off x="2529808" y="856531"/>
              <a:ext cx="2365895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VP, Measurement Solutions &amp; Innovations benjaminv@thevab.com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0F565F1-F094-4055-41E4-BAF3E8C77F39}"/>
              </a:ext>
            </a:extLst>
          </p:cNvPr>
          <p:cNvSpPr>
            <a:spLocks/>
          </p:cNvSpPr>
          <p:nvPr/>
        </p:nvSpPr>
        <p:spPr>
          <a:xfrm>
            <a:off x="6141318" y="200446"/>
            <a:ext cx="605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four other marketer FAQs based on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Power of Premium Video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5F8FC637-DB63-8F66-EBAB-A6E632C9499B}"/>
              </a:ext>
            </a:extLst>
          </p:cNvPr>
          <p:cNvSpPr txBox="1"/>
          <p:nvPr/>
        </p:nvSpPr>
        <p:spPr>
          <a:xfrm>
            <a:off x="6258154" y="5223764"/>
            <a:ext cx="278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Why is it important for my brand </a:t>
            </a:r>
            <a:b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to align with partners that offer cross-platform accessibility?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rId2"/>
            <a:extLst>
              <a:ext uri="{FF2B5EF4-FFF2-40B4-BE49-F238E27FC236}">
                <a16:creationId xmlns:a16="http://schemas.microsoft.com/office/drawing/2014/main" id="{C1D2A9EA-2CB4-E7D7-01EE-46EE9839545C}"/>
              </a:ext>
            </a:extLst>
          </p:cNvPr>
          <p:cNvSpPr txBox="1"/>
          <p:nvPr/>
        </p:nvSpPr>
        <p:spPr>
          <a:xfrm>
            <a:off x="9211339" y="5223764"/>
            <a:ext cx="28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Why is it important for my </a:t>
            </a: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brand </a:t>
            </a:r>
            <a:b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to </a:t>
            </a: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align with trusted and transparent media partners?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EB9FF196-D6CF-DECD-3663-199C14FBDBF3}"/>
              </a:ext>
            </a:extLst>
          </p:cNvPr>
          <p:cNvSpPr txBox="1"/>
          <p:nvPr/>
        </p:nvSpPr>
        <p:spPr>
          <a:xfrm>
            <a:off x="6312819" y="2850074"/>
            <a:ext cx="26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Why is it important for my brand to align with emotionally engaging content?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15BC457-EBF3-FCF9-58A2-9D1F6E724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5983" y="1385292"/>
            <a:ext cx="2581602" cy="142221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9414A9EA-8358-43E7-9CC9-38DC69CFE17D}"/>
              </a:ext>
            </a:extLst>
          </p:cNvPr>
          <p:cNvSpPr txBox="1"/>
          <p:nvPr/>
        </p:nvSpPr>
        <p:spPr>
          <a:xfrm>
            <a:off x="9362063" y="2850074"/>
            <a:ext cx="258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ED3C8D"/>
                </a:solidFill>
                <a:latin typeface="Helvetica" panose="020B0403020202020204" pitchFamily="34" charset="0"/>
              </a:rPr>
              <a:t>Why is it important for my brand to align with brand safe environments?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2C9A5-66EF-9BE5-9960-5C139F323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464620-D171-6651-3E72-C0BEE03222F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93A6-2C1D-8196-FB1F-61EFD826672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4368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3E74E3-2BCA-A2B7-2F13-5DE037530A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51C6DB-A20C-3B86-A011-5D54A979BDE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3095E-F5DA-E63E-0121-C6026CB1669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6360-07FE-93AC-F9B2-CC88FFD6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342F21-54E0-4C80-C200-CCADA183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24" b="2340"/>
          <a:stretch/>
        </p:blipFill>
        <p:spPr>
          <a:xfrm>
            <a:off x="4687028" y="3094088"/>
            <a:ext cx="6844573" cy="332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2692-987F-87DD-EDBF-2C776254A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/>
        </p:blipFill>
        <p:spPr>
          <a:xfrm>
            <a:off x="1" y="0"/>
            <a:ext cx="418860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DBF88-ECA0-D6ED-25E2-4B40F38D4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616" y="1"/>
            <a:ext cx="1874383" cy="109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82309-7871-AA76-8CAA-C167AC416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164C-834E-77F7-6E89-8CBFBCB4ED8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E4D8D-6D17-FB50-C5C8-269BB3F8D92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999CB-C9B8-6457-4662-AFF75EBBA22B}"/>
              </a:ext>
            </a:extLst>
          </p:cNvPr>
          <p:cNvSpPr txBox="1"/>
          <p:nvPr/>
        </p:nvSpPr>
        <p:spPr>
          <a:xfrm>
            <a:off x="4547937" y="1101774"/>
            <a:ext cx="73295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essence of ‘premium video’ is rooted in high quality, emotionally engaging content within transparent, brand safe environments across platforms and devices.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These core pillars also directly align with the value and benefits of multiscreen TV.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should investing in premium video matter to marketers?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pillars of premium video, and multiscreen TV by extension, combine to drive full-funnel performance and business outcomes for marketers: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6DCA0-183C-3E30-1F48-79A3310CDCFB}"/>
              </a:ext>
            </a:extLst>
          </p:cNvPr>
          <p:cNvSpPr txBox="1"/>
          <p:nvPr/>
        </p:nvSpPr>
        <p:spPr>
          <a:xfrm>
            <a:off x="4476818" y="123111"/>
            <a:ext cx="6729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Professionally produced content is one of the defining aspects of premium video</a:t>
            </a:r>
          </a:p>
        </p:txBody>
      </p:sp>
    </p:spTree>
    <p:extLst>
      <p:ext uri="{BB962C8B-B14F-4D97-AF65-F5344CB8AC3E}">
        <p14:creationId xmlns:p14="http://schemas.microsoft.com/office/powerpoint/2010/main" val="15406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B5D08-53CC-4E17-8AE5-3906E18B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89734E-9668-3A95-056E-B70637A61749}"/>
              </a:ext>
            </a:extLst>
          </p:cNvPr>
          <p:cNvSpPr/>
          <p:nvPr/>
        </p:nvSpPr>
        <p:spPr>
          <a:xfrm flipV="1">
            <a:off x="6497013" y="2760525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DE7CB0-F6DC-0393-E469-71609DF69AE0}"/>
              </a:ext>
            </a:extLst>
          </p:cNvPr>
          <p:cNvSpPr/>
          <p:nvPr/>
        </p:nvSpPr>
        <p:spPr>
          <a:xfrm>
            <a:off x="8983546" y="3304659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BCF457-8585-1869-B951-43EA366DAFA4}"/>
              </a:ext>
            </a:extLst>
          </p:cNvPr>
          <p:cNvSpPr/>
          <p:nvPr/>
        </p:nvSpPr>
        <p:spPr>
          <a:xfrm>
            <a:off x="6497013" y="5773229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CA9036-1C5A-2920-7214-255CBBC72C81}"/>
              </a:ext>
            </a:extLst>
          </p:cNvPr>
          <p:cNvSpPr/>
          <p:nvPr/>
        </p:nvSpPr>
        <p:spPr>
          <a:xfrm>
            <a:off x="7154746" y="330466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1F270-604D-D9A8-0D62-2AF6F2FF1F68}"/>
              </a:ext>
            </a:extLst>
          </p:cNvPr>
          <p:cNvSpPr/>
          <p:nvPr/>
        </p:nvSpPr>
        <p:spPr>
          <a:xfrm>
            <a:off x="5325945" y="330466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E4866B-BD83-C612-1FBE-44F9EE17E85B}"/>
              </a:ext>
            </a:extLst>
          </p:cNvPr>
          <p:cNvSpPr/>
          <p:nvPr/>
        </p:nvSpPr>
        <p:spPr>
          <a:xfrm>
            <a:off x="3018805" y="5773229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6E3177-D156-E05F-7C64-B23554B81C19}"/>
              </a:ext>
            </a:extLst>
          </p:cNvPr>
          <p:cNvSpPr/>
          <p:nvPr/>
        </p:nvSpPr>
        <p:spPr>
          <a:xfrm>
            <a:off x="3497145" y="330466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202437-A1A7-27EC-D4F4-34126E8E02FA}"/>
              </a:ext>
            </a:extLst>
          </p:cNvPr>
          <p:cNvSpPr/>
          <p:nvPr/>
        </p:nvSpPr>
        <p:spPr>
          <a:xfrm>
            <a:off x="1668344" y="3304660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0B8973-5657-1582-52B9-E15D48F939A5}"/>
              </a:ext>
            </a:extLst>
          </p:cNvPr>
          <p:cNvSpPr/>
          <p:nvPr/>
        </p:nvSpPr>
        <p:spPr>
          <a:xfrm>
            <a:off x="5325947" y="5773230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820F91-0CD5-46BA-3420-CD8331891756}"/>
              </a:ext>
            </a:extLst>
          </p:cNvPr>
          <p:cNvSpPr/>
          <p:nvPr/>
        </p:nvSpPr>
        <p:spPr>
          <a:xfrm>
            <a:off x="7363291" y="5773229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A0E109-8A13-3CC1-4851-99442FDD0375}"/>
              </a:ext>
            </a:extLst>
          </p:cNvPr>
          <p:cNvSpPr/>
          <p:nvPr/>
        </p:nvSpPr>
        <p:spPr>
          <a:xfrm>
            <a:off x="1668345" y="5773229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gradFill>
            <a:gsLst>
              <a:gs pos="0">
                <a:srgbClr val="ED3C8D"/>
              </a:gs>
              <a:gs pos="74000">
                <a:srgbClr val="F58FBD"/>
              </a:gs>
              <a:gs pos="83000">
                <a:srgbClr val="FBD1E4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D635BB-AFED-3F83-E1F9-EB8CD08C6D28}"/>
              </a:ext>
            </a:extLst>
          </p:cNvPr>
          <p:cNvSpPr/>
          <p:nvPr/>
        </p:nvSpPr>
        <p:spPr>
          <a:xfrm flipV="1">
            <a:off x="7363291" y="2760525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A77AE8-A3C8-EDD1-B03A-2C8524D2FB05}"/>
              </a:ext>
            </a:extLst>
          </p:cNvPr>
          <p:cNvSpPr/>
          <p:nvPr/>
        </p:nvSpPr>
        <p:spPr>
          <a:xfrm flipV="1">
            <a:off x="5325946" y="2760526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7CCA7C-0E74-A145-2A26-BA149AB58ADD}"/>
              </a:ext>
            </a:extLst>
          </p:cNvPr>
          <p:cNvSpPr/>
          <p:nvPr/>
        </p:nvSpPr>
        <p:spPr>
          <a:xfrm flipV="1">
            <a:off x="3009321" y="2760523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10E59B-C9A9-1E79-FA1D-47963D00B427}"/>
              </a:ext>
            </a:extLst>
          </p:cNvPr>
          <p:cNvSpPr/>
          <p:nvPr/>
        </p:nvSpPr>
        <p:spPr>
          <a:xfrm flipV="1">
            <a:off x="1668345" y="2760524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gradFill>
            <a:gsLst>
              <a:gs pos="0">
                <a:srgbClr val="ED3C8D"/>
              </a:gs>
              <a:gs pos="74000">
                <a:srgbClr val="F58FBD"/>
              </a:gs>
              <a:gs pos="83000">
                <a:srgbClr val="FBD1E4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90B957-9767-7D00-9997-A28A6DF5D90C}"/>
              </a:ext>
            </a:extLst>
          </p:cNvPr>
          <p:cNvSpPr/>
          <p:nvPr/>
        </p:nvSpPr>
        <p:spPr>
          <a:xfrm>
            <a:off x="178377" y="222119"/>
            <a:ext cx="12013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 captivates audiences through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professionally produced, long-form content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which creates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positive halo effect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advertisers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8F79B6-7ADE-8C37-62A5-A380FBB1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41B2A2F-64FD-072F-96D3-6CB50792BAD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47FB0F-E53F-53EB-597A-EC596A3169B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C6A7F3-6A7E-678E-2F9D-D13D976F9FB5}"/>
              </a:ext>
            </a:extLst>
          </p:cNvPr>
          <p:cNvSpPr txBox="1"/>
          <p:nvPr/>
        </p:nvSpPr>
        <p:spPr>
          <a:xfrm>
            <a:off x="1668345" y="23068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Premium Video = Multiscreen TV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7F51F-20A8-7132-4788-69CF9F991381}"/>
              </a:ext>
            </a:extLst>
          </p:cNvPr>
          <p:cNvSpPr/>
          <p:nvPr/>
        </p:nvSpPr>
        <p:spPr>
          <a:xfrm>
            <a:off x="621284" y="1316617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Professionally produced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long-form content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with high emotional engagement in a brand safe environment regardless of platform or device and through transparent media partners </a:t>
            </a:r>
          </a:p>
        </p:txBody>
      </p:sp>
      <p:pic>
        <p:nvPicPr>
          <p:cNvPr id="37" name="Picture 36" descr="A computer and tablet with a screen and a phone&#10;&#10;Description automatically generated with medium confidence">
            <a:extLst>
              <a:ext uri="{FF2B5EF4-FFF2-40B4-BE49-F238E27FC236}">
                <a16:creationId xmlns:a16="http://schemas.microsoft.com/office/drawing/2014/main" id="{A241AA57-7301-7066-48FB-2AA55872DF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945" y="4391748"/>
            <a:ext cx="914400" cy="914400"/>
          </a:xfrm>
          <a:prstGeom prst="rect">
            <a:avLst/>
          </a:prstGeom>
        </p:spPr>
      </p:pic>
      <p:pic>
        <p:nvPicPr>
          <p:cNvPr id="43" name="Picture 42" descr="A blue camera on a black background&#10;&#10;Description automatically generated">
            <a:extLst>
              <a:ext uri="{FF2B5EF4-FFF2-40B4-BE49-F238E27FC236}">
                <a16:creationId xmlns:a16="http://schemas.microsoft.com/office/drawing/2014/main" id="{6006F9E8-659E-8430-60B2-2E2D78E616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545" y="4391748"/>
            <a:ext cx="914400" cy="914400"/>
          </a:xfrm>
          <a:prstGeom prst="rect">
            <a:avLst/>
          </a:prstGeom>
        </p:spPr>
      </p:pic>
      <p:pic>
        <p:nvPicPr>
          <p:cNvPr id="4" name="Picture 3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4F29184B-8D80-A9BD-6E06-36492C9417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745" y="4391748"/>
            <a:ext cx="914400" cy="914400"/>
          </a:xfrm>
          <a:prstGeom prst="rect">
            <a:avLst/>
          </a:prstGeom>
        </p:spPr>
      </p:pic>
      <p:pic>
        <p:nvPicPr>
          <p:cNvPr id="5" name="Picture 4" descr="A blue shield with a check mark&#10;&#10;Description automatically generated">
            <a:extLst>
              <a:ext uri="{FF2B5EF4-FFF2-40B4-BE49-F238E27FC236}">
                <a16:creationId xmlns:a16="http://schemas.microsoft.com/office/drawing/2014/main" id="{8008C4D2-07C7-48A8-6DA3-716F4793346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44" y="4391748"/>
            <a:ext cx="914400" cy="914400"/>
          </a:xfrm>
          <a:prstGeom prst="rect">
            <a:avLst/>
          </a:prstGeom>
        </p:spPr>
      </p:pic>
      <p:pic>
        <p:nvPicPr>
          <p:cNvPr id="6" name="Picture 5" descr="A group of blue smiley faces&#10;&#10;Description automatically generated">
            <a:extLst>
              <a:ext uri="{FF2B5EF4-FFF2-40B4-BE49-F238E27FC236}">
                <a16:creationId xmlns:a16="http://schemas.microsoft.com/office/drawing/2014/main" id="{568967C3-F946-6F68-EDDD-1DC8C9AFA7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345" y="43917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14009" y="441890"/>
            <a:ext cx="12010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High-quality video environments have specific characteristics that differentiate them from lower quality platforms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D3A76-E8F4-A6EA-0618-8B74EAF8A20B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02FAD67-1C64-7AD3-26A7-D59DAB7EACBD}"/>
              </a:ext>
            </a:extLst>
          </p:cNvPr>
          <p:cNvSpPr txBox="1"/>
          <p:nvPr/>
        </p:nvSpPr>
        <p:spPr>
          <a:xfrm>
            <a:off x="654445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39B958BD-C41E-7201-4441-2EA83CEAB82F}"/>
              </a:ext>
            </a:extLst>
          </p:cNvPr>
          <p:cNvSpPr txBox="1"/>
          <p:nvPr/>
        </p:nvSpPr>
        <p:spPr>
          <a:xfrm>
            <a:off x="2849442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E3081E7-1599-7757-0170-62DCF6FB764D}"/>
              </a:ext>
            </a:extLst>
          </p:cNvPr>
          <p:cNvSpPr txBox="1"/>
          <p:nvPr/>
        </p:nvSpPr>
        <p:spPr>
          <a:xfrm>
            <a:off x="5044439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6583B20-632B-EA80-8DF8-317E4D7331D2}"/>
              </a:ext>
            </a:extLst>
          </p:cNvPr>
          <p:cNvSpPr txBox="1"/>
          <p:nvPr/>
        </p:nvSpPr>
        <p:spPr>
          <a:xfrm>
            <a:off x="7239436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A24B67B0-C90E-5D91-74B3-596761BC7342}"/>
              </a:ext>
            </a:extLst>
          </p:cNvPr>
          <p:cNvSpPr txBox="1"/>
          <p:nvPr/>
        </p:nvSpPr>
        <p:spPr>
          <a:xfrm>
            <a:off x="9434435" y="2978137"/>
            <a:ext cx="2103120" cy="2926080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6057E-4C15-AAB0-F8F0-4B9CA8AF7049}"/>
              </a:ext>
            </a:extLst>
          </p:cNvPr>
          <p:cNvSpPr txBox="1"/>
          <p:nvPr/>
        </p:nvSpPr>
        <p:spPr>
          <a:xfrm>
            <a:off x="652025" y="2069414"/>
            <a:ext cx="10885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differentiates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premium content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on multiscreen TV in all its forms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user-generated content (UGC)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digital platforms?</a:t>
            </a:r>
            <a:endParaRPr kumimoji="0" lang="en-US" sz="2000" b="0" i="1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0A10-6B82-B261-A9EC-8FC0D84F5A6B}"/>
              </a:ext>
            </a:extLst>
          </p:cNvPr>
          <p:cNvSpPr txBox="1"/>
          <p:nvPr/>
        </p:nvSpPr>
        <p:spPr>
          <a:xfrm>
            <a:off x="5046859" y="4702887"/>
            <a:ext cx="2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Emotional Storytelling</a:t>
            </a:r>
          </a:p>
        </p:txBody>
      </p:sp>
      <p:pic>
        <p:nvPicPr>
          <p:cNvPr id="7" name="Picture 6" descr="Icon, circle&#10;&#10;Description automatically generated">
            <a:extLst>
              <a:ext uri="{FF2B5EF4-FFF2-40B4-BE49-F238E27FC236}">
                <a16:creationId xmlns:a16="http://schemas.microsoft.com/office/drawing/2014/main" id="{8A72B7BC-6714-3632-715C-62D3B224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90" y="3116171"/>
            <a:ext cx="1284217" cy="1284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D4CB3-1EEF-FA48-9F41-E02CF33818B8}"/>
              </a:ext>
            </a:extLst>
          </p:cNvPr>
          <p:cNvSpPr txBox="1"/>
          <p:nvPr/>
        </p:nvSpPr>
        <p:spPr>
          <a:xfrm>
            <a:off x="2847022" y="4702887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Complex Character Development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46D121-8532-1E63-2E05-F3C1A4D19D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485" y="3166549"/>
            <a:ext cx="1520193" cy="1183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FFFEFF-62F8-799A-27E5-A9E755E27D15}"/>
              </a:ext>
            </a:extLst>
          </p:cNvPr>
          <p:cNvSpPr txBox="1"/>
          <p:nvPr/>
        </p:nvSpPr>
        <p:spPr>
          <a:xfrm>
            <a:off x="747622" y="4702887"/>
            <a:ext cx="1911927" cy="65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Content Duration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1D24A94-6FE8-7D68-5288-2607FA3B1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70" y="3174544"/>
            <a:ext cx="1167470" cy="1167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220058-3E29-F41D-BA2B-06B0CC5185C4}"/>
              </a:ext>
            </a:extLst>
          </p:cNvPr>
          <p:cNvSpPr txBox="1"/>
          <p:nvPr/>
        </p:nvSpPr>
        <p:spPr>
          <a:xfrm>
            <a:off x="7237016" y="4702887"/>
            <a:ext cx="2103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 Production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multiple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camera angles)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F90A8B1-1A82-2D9D-2508-AF991DDE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261" y="3174544"/>
            <a:ext cx="1167470" cy="11674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2ED547-614A-4574-6BAE-BCA94E277E21}"/>
              </a:ext>
            </a:extLst>
          </p:cNvPr>
          <p:cNvSpPr txBox="1"/>
          <p:nvPr/>
        </p:nvSpPr>
        <p:spPr>
          <a:xfrm>
            <a:off x="9429593" y="4702887"/>
            <a:ext cx="210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Safe Environment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22E110E-FC7D-C47B-58CD-E0B0EA415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685" y="3116171"/>
            <a:ext cx="1284217" cy="12842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47CC38-D7D3-9FD5-CB0F-00BAB168EA0F}"/>
              </a:ext>
            </a:extLst>
          </p:cNvPr>
          <p:cNvSpPr txBox="1"/>
          <p:nvPr/>
        </p:nvSpPr>
        <p:spPr>
          <a:xfrm>
            <a:off x="483207" y="6321628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 Is TV’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CA5725-F929-0A72-89D0-050A19BC44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C073AE8-BE62-2276-20E5-1494B5FDACF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8EB64-FD48-455C-73D6-3F6A70449E4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D4A48-492B-0CAA-273D-97D997F38DB4}"/>
              </a:ext>
            </a:extLst>
          </p:cNvPr>
          <p:cNvSpPr/>
          <p:nvPr/>
        </p:nvSpPr>
        <p:spPr>
          <a:xfrm>
            <a:off x="0" y="0"/>
            <a:ext cx="5453890" cy="320928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Professionally Produced, Long-Form Content</a:t>
            </a:r>
          </a:p>
        </p:txBody>
      </p:sp>
    </p:spTree>
    <p:extLst>
      <p:ext uri="{BB962C8B-B14F-4D97-AF65-F5344CB8AC3E}">
        <p14:creationId xmlns:p14="http://schemas.microsoft.com/office/powerpoint/2010/main" val="30574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E24D48-33EC-FA8B-DA45-47B01890B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FB6309D2-E107-6973-E7A0-8C758EB16F6C}"/>
              </a:ext>
            </a:extLst>
          </p:cNvPr>
          <p:cNvSpPr txBox="1">
            <a:spLocks/>
          </p:cNvSpPr>
          <p:nvPr/>
        </p:nvSpPr>
        <p:spPr>
          <a:xfrm>
            <a:off x="426723" y="6333187"/>
            <a:ext cx="11720886" cy="20348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DIRECTV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Premium, Defined: Long-Form Content Drives Ad Success,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May 2024. </a:t>
            </a:r>
            <a:r>
              <a:rPr lang="en-US" sz="800" b="1">
                <a:solidFill>
                  <a:srgbClr val="1B1464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Note: ‘Long-Form Content’ refers to video content longer than 20 minutes.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546BC-FC03-873B-4E6D-57531E7B3E91}"/>
              </a:ext>
            </a:extLst>
          </p:cNvPr>
          <p:cNvSpPr/>
          <p:nvPr/>
        </p:nvSpPr>
        <p:spPr>
          <a:xfrm>
            <a:off x="589910" y="1413518"/>
            <a:ext cx="11580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Long-form content’s production value, exclusivity and ability to connect friends and family are key reasons viewers define it as a premium video experience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39E18-3C8C-C39C-CE5E-54F65A26E116}"/>
              </a:ext>
            </a:extLst>
          </p:cNvPr>
          <p:cNvSpPr/>
          <p:nvPr/>
        </p:nvSpPr>
        <p:spPr>
          <a:xfrm>
            <a:off x="161987" y="428839"/>
            <a:ext cx="118572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all consumers view the rich viewing experience of long-form video programming as the 'gold standard' of premium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9B174-5123-CC70-4D56-45E389933685}"/>
              </a:ext>
            </a:extLst>
          </p:cNvPr>
          <p:cNvSpPr/>
          <p:nvPr/>
        </p:nvSpPr>
        <p:spPr>
          <a:xfrm>
            <a:off x="746341" y="2060946"/>
            <a:ext cx="3210535" cy="397782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656D3-8FBF-C6F9-124C-6A47AB97BF68}"/>
              </a:ext>
            </a:extLst>
          </p:cNvPr>
          <p:cNvSpPr txBox="1"/>
          <p:nvPr/>
        </p:nvSpPr>
        <p:spPr>
          <a:xfrm>
            <a:off x="746340" y="4820239"/>
            <a:ext cx="3210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viewers believe that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long-form is the ‘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gold standard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premium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1E8AC-8D20-5245-645C-2FFF053B1194}"/>
              </a:ext>
            </a:extLst>
          </p:cNvPr>
          <p:cNvSpPr txBox="1"/>
          <p:nvPr/>
        </p:nvSpPr>
        <p:spPr>
          <a:xfrm>
            <a:off x="899881" y="3710266"/>
            <a:ext cx="2903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97%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EA5E07-951B-E294-10D6-4CBFB0E1C19D}"/>
              </a:ext>
            </a:extLst>
          </p:cNvPr>
          <p:cNvSpPr/>
          <p:nvPr/>
        </p:nvSpPr>
        <p:spPr>
          <a:xfrm>
            <a:off x="4490733" y="2060295"/>
            <a:ext cx="3210535" cy="397782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1FDF0-53BA-E2D4-40D8-DD188C97465A}"/>
              </a:ext>
            </a:extLst>
          </p:cNvPr>
          <p:cNvSpPr txBox="1"/>
          <p:nvPr/>
        </p:nvSpPr>
        <p:spPr>
          <a:xfrm>
            <a:off x="4644273" y="4820239"/>
            <a:ext cx="2979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viewers say watching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long-form premium content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is a valuable use of their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83341-14A8-91D6-48CD-60A8111D0032}"/>
              </a:ext>
            </a:extLst>
          </p:cNvPr>
          <p:cNvSpPr txBox="1"/>
          <p:nvPr/>
        </p:nvSpPr>
        <p:spPr>
          <a:xfrm>
            <a:off x="4643798" y="3710266"/>
            <a:ext cx="2904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9 in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AD9BFC-6DA3-47AE-90C9-733AD5A725AB}"/>
              </a:ext>
            </a:extLst>
          </p:cNvPr>
          <p:cNvSpPr/>
          <p:nvPr/>
        </p:nvSpPr>
        <p:spPr>
          <a:xfrm>
            <a:off x="8235125" y="2060295"/>
            <a:ext cx="3210535" cy="397782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10A825-6CAA-7324-4854-C57909C0711F}"/>
              </a:ext>
            </a:extLst>
          </p:cNvPr>
          <p:cNvSpPr txBox="1"/>
          <p:nvPr/>
        </p:nvSpPr>
        <p:spPr>
          <a:xfrm>
            <a:off x="8235125" y="4820239"/>
            <a:ext cx="3210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Value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 brands that advertise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long-form premium content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421CF1-B2F4-1A5A-76F3-7C72FF05D52A}"/>
              </a:ext>
            </a:extLst>
          </p:cNvPr>
          <p:cNvSpPr txBox="1"/>
          <p:nvPr/>
        </p:nvSpPr>
        <p:spPr>
          <a:xfrm>
            <a:off x="8388665" y="3710266"/>
            <a:ext cx="2903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62%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BBA1A1-5163-7838-D1F9-306C0AE015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67947" y="2358078"/>
            <a:ext cx="1167322" cy="11673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43655E-C8DC-4C16-E2A9-C3235BD620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339" y="2358078"/>
            <a:ext cx="1167322" cy="1167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25B07B-5CE2-FA8E-BCF0-1EAFD3E020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09791" y="2411138"/>
            <a:ext cx="1061202" cy="10612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273002-CB9B-2BFD-8D55-D62B12DE9143}"/>
              </a:ext>
            </a:extLst>
          </p:cNvPr>
          <p:cNvSpPr/>
          <p:nvPr/>
        </p:nvSpPr>
        <p:spPr>
          <a:xfrm>
            <a:off x="0" y="0"/>
            <a:ext cx="5453890" cy="320928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It Means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Professionally Produced, Long-Form Content</a:t>
            </a:r>
          </a:p>
        </p:txBody>
      </p:sp>
    </p:spTree>
    <p:extLst>
      <p:ext uri="{BB962C8B-B14F-4D97-AF65-F5344CB8AC3E}">
        <p14:creationId xmlns:p14="http://schemas.microsoft.com/office/powerpoint/2010/main" val="32643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9BA5-7BA6-0C60-5DB8-64C16123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0216B-DB84-4FD3-AFD9-743C45938B16}"/>
              </a:ext>
            </a:extLst>
          </p:cNvPr>
          <p:cNvSpPr/>
          <p:nvPr/>
        </p:nvSpPr>
        <p:spPr>
          <a:xfrm>
            <a:off x="7" y="1696163"/>
            <a:ext cx="4382032" cy="442886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E37B-F733-B1AF-1C57-9A96E5730A49}"/>
              </a:ext>
            </a:extLst>
          </p:cNvPr>
          <p:cNvSpPr>
            <a:spLocks/>
          </p:cNvSpPr>
          <p:nvPr/>
        </p:nvSpPr>
        <p:spPr>
          <a:xfrm>
            <a:off x="4382040" y="1696164"/>
            <a:ext cx="7809960" cy="442886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5526-2CC2-76B3-5C2A-EBBBF2604C72}"/>
              </a:ext>
            </a:extLst>
          </p:cNvPr>
          <p:cNvSpPr txBox="1"/>
          <p:nvPr/>
        </p:nvSpPr>
        <p:spPr>
          <a:xfrm>
            <a:off x="4360521" y="1845578"/>
            <a:ext cx="7809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‘Signaling Strength’ by Channel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4AAD72-F766-E429-962E-6802550699E5}"/>
              </a:ext>
            </a:extLst>
          </p:cNvPr>
          <p:cNvGraphicFramePr/>
          <p:nvPr/>
        </p:nvGraphicFramePr>
        <p:xfrm>
          <a:off x="4487779" y="2338021"/>
          <a:ext cx="7564403" cy="364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07BE06-53BF-8C62-058C-2F7D05DE2B75}"/>
              </a:ext>
            </a:extLst>
          </p:cNvPr>
          <p:cNvSpPr txBox="1"/>
          <p:nvPr/>
        </p:nvSpPr>
        <p:spPr>
          <a:xfrm>
            <a:off x="472837" y="6319856"/>
            <a:ext cx="11478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WARC,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media quality will take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centre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stage in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1/22/24.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068DB-FD5B-5094-FD5E-E36E6E755A34}"/>
              </a:ext>
            </a:extLst>
          </p:cNvPr>
          <p:cNvSpPr txBox="1"/>
          <p:nvPr/>
        </p:nvSpPr>
        <p:spPr>
          <a:xfrm>
            <a:off x="139819" y="1967489"/>
            <a:ext cx="41024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</a:rPr>
              <a:t>Media signaling: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The perceived cost and scale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of an advertising channel that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can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</a:rPr>
              <a:t>enhance brand attributes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in the eyes of the consumer.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Signaling determines a platform’s ability to strengthen brand perception in terms of its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</a:rPr>
              <a:t>financial footing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</a:rPr>
              <a:t>popularity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</a:rPr>
              <a:t>and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</a:rPr>
              <a:t>degree to which it could be trusted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5715-E345-F37E-8CBB-683C92BA2E07}"/>
              </a:ext>
            </a:extLst>
          </p:cNvPr>
          <p:cNvSpPr txBox="1"/>
          <p:nvPr/>
        </p:nvSpPr>
        <p:spPr>
          <a:xfrm>
            <a:off x="4487778" y="5801865"/>
            <a:ext cx="70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read: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46% of respondents believe TV advertising enhances a brand’s attributes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EA369-F07E-56BE-521C-2CBC47C050CC}"/>
              </a:ext>
            </a:extLst>
          </p:cNvPr>
          <p:cNvSpPr/>
          <p:nvPr/>
        </p:nvSpPr>
        <p:spPr>
          <a:xfrm>
            <a:off x="161987" y="428839"/>
            <a:ext cx="118901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The 'halo effect' of premium environments boosts consumer perception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of advertisers compared to all other platforms, especially social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76BB8-46E7-EE87-083A-0E1AB441AB8A}"/>
              </a:ext>
            </a:extLst>
          </p:cNvPr>
          <p:cNvSpPr/>
          <p:nvPr/>
        </p:nvSpPr>
        <p:spPr>
          <a:xfrm>
            <a:off x="0" y="0"/>
            <a:ext cx="5379396" cy="33608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Professionally Produced, Long-Form Content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0DD196-8AD1-1395-22B3-173C85FE8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8CCFD-FA65-C527-2C35-FB7A676D946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28F14F-9953-CE27-A72D-E062E4724AB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09115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D3284-72F9-5BA4-E2B7-C4811190105A}"/>
              </a:ext>
            </a:extLst>
          </p:cNvPr>
          <p:cNvSpPr txBox="1"/>
          <p:nvPr/>
        </p:nvSpPr>
        <p:spPr>
          <a:xfrm>
            <a:off x="461688" y="6114047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Comcast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is Premium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Nov 2023. Note: Premium content in the study was publisher created episodic content with 100% of the ads viewable. Non-premium content was individual created short form content with 50% of the ads viewable. All content was delivered on a TV screen. 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NBCUniversal and FreeWheel,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Prescribing Premium: What a high-quality viewing experience means for consumers and why advertisers should take advantage of it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September 2024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Reflects U.S. respondents only.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571A9-0F3B-1F18-87E5-73769B266C87}"/>
              </a:ext>
            </a:extLst>
          </p:cNvPr>
          <p:cNvSpPr/>
          <p:nvPr/>
        </p:nvSpPr>
        <p:spPr>
          <a:xfrm>
            <a:off x="161987" y="428839"/>
            <a:ext cx="118901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Premium content amplifies brand attributes, fostering higher recall and stronger brand positioning through high-quality, credible environments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B5F2C-0FE0-905A-CB59-FF1188579496}"/>
              </a:ext>
            </a:extLst>
          </p:cNvPr>
          <p:cNvSpPr>
            <a:spLocks/>
          </p:cNvSpPr>
          <p:nvPr/>
        </p:nvSpPr>
        <p:spPr>
          <a:xfrm>
            <a:off x="-1" y="1686330"/>
            <a:ext cx="4868915" cy="4400377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CCD5C-5F7C-4974-7A4F-6A7F9053E6D7}"/>
              </a:ext>
            </a:extLst>
          </p:cNvPr>
          <p:cNvSpPr>
            <a:spLocks/>
          </p:cNvSpPr>
          <p:nvPr/>
        </p:nvSpPr>
        <p:spPr>
          <a:xfrm>
            <a:off x="4868913" y="1673953"/>
            <a:ext cx="7323087" cy="441275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A5D0F-FA36-CA6F-F32F-DB20257BC757}"/>
              </a:ext>
            </a:extLst>
          </p:cNvPr>
          <p:cNvSpPr txBox="1"/>
          <p:nvPr/>
        </p:nvSpPr>
        <p:spPr>
          <a:xfrm>
            <a:off x="84183" y="4750681"/>
            <a:ext cx="4700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Higher recall for premium compared with non-premium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FD937-AF5C-EF09-1083-3F007AD3F254}"/>
              </a:ext>
            </a:extLst>
          </p:cNvPr>
          <p:cNvSpPr txBox="1"/>
          <p:nvPr/>
        </p:nvSpPr>
        <p:spPr>
          <a:xfrm>
            <a:off x="982729" y="3508492"/>
            <a:ext cx="2903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+58%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F62BFD7-C122-94D5-7A88-65C681EE5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189151"/>
              </p:ext>
            </p:extLst>
          </p:nvPr>
        </p:nvGraphicFramePr>
        <p:xfrm>
          <a:off x="4911005" y="2532024"/>
          <a:ext cx="7238902" cy="31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A2A0251-1DCE-2E47-DC0F-D47B18F0827E}"/>
              </a:ext>
            </a:extLst>
          </p:cNvPr>
          <p:cNvSpPr/>
          <p:nvPr/>
        </p:nvSpPr>
        <p:spPr>
          <a:xfrm>
            <a:off x="5482309" y="1855398"/>
            <a:ext cx="6096294" cy="553998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Content Compared to Non-Premium Content*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% of U.S. respondents who agree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8" name="Picture 17" descr="A pink and white brain with a clock and arrow&#10;&#10;Description automatically generated">
            <a:extLst>
              <a:ext uri="{FF2B5EF4-FFF2-40B4-BE49-F238E27FC236}">
                <a16:creationId xmlns:a16="http://schemas.microsoft.com/office/drawing/2014/main" id="{E42109D1-703B-EF3B-516F-B3E73A9F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99" y="2035626"/>
            <a:ext cx="1554115" cy="15541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CE6764-E459-925E-A632-19B98BAF608C}"/>
              </a:ext>
            </a:extLst>
          </p:cNvPr>
          <p:cNvSpPr/>
          <p:nvPr/>
        </p:nvSpPr>
        <p:spPr>
          <a:xfrm>
            <a:off x="0" y="0"/>
            <a:ext cx="5379396" cy="33608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Professionally Produced, Long-Form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AB2F7-230C-8E94-ACEF-290E5D41A4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7A41FD3-FBCF-63C8-8B89-3B211BC5A2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DF9BF-14ED-586E-9923-1EA012DE87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76778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CF97-2AC4-BFF8-14A3-CA13F48C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oup of people watching television&#10;&#10;Description automatically generated">
            <a:extLst>
              <a:ext uri="{FF2B5EF4-FFF2-40B4-BE49-F238E27FC236}">
                <a16:creationId xmlns:a16="http://schemas.microsoft.com/office/drawing/2014/main" id="{C9BBDC5B-9C43-5B06-79E1-D6406A7127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935" y="1686329"/>
            <a:ext cx="5469065" cy="44003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F5F816-29BB-DE9A-CC8C-3CBDC4BDCCAC}"/>
              </a:ext>
            </a:extLst>
          </p:cNvPr>
          <p:cNvSpPr>
            <a:spLocks/>
          </p:cNvSpPr>
          <p:nvPr/>
        </p:nvSpPr>
        <p:spPr>
          <a:xfrm>
            <a:off x="6720840" y="1686329"/>
            <a:ext cx="5471160" cy="4400378"/>
          </a:xfrm>
          <a:prstGeom prst="rect">
            <a:avLst/>
          </a:prstGeom>
          <a:solidFill>
            <a:srgbClr val="1B1464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D36C5-C535-A914-CC1F-2FAAFCD823F5}"/>
              </a:ext>
            </a:extLst>
          </p:cNvPr>
          <p:cNvSpPr txBox="1"/>
          <p:nvPr/>
        </p:nvSpPr>
        <p:spPr>
          <a:xfrm>
            <a:off x="461688" y="6199587"/>
            <a:ext cx="1147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NBCUniversal and FreeWheel,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Prescribing Premium: What a high-quality viewing experience means for consumers and why advertisers should take advantage of 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September 2024. Reflects U.S. respondents only.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Premium content in the study was publisher created episodic content with 100% of the ads viewable. Non-premium content was individual created short form content with 50% of the ads viewable. All content was delivered on a TV screen.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4CD69-59A6-A10E-1430-B7BFF7D00AEB}"/>
              </a:ext>
            </a:extLst>
          </p:cNvPr>
          <p:cNvSpPr/>
          <p:nvPr/>
        </p:nvSpPr>
        <p:spPr>
          <a:xfrm>
            <a:off x="161987" y="428839"/>
            <a:ext cx="120084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Increased credibility and quality perception means that ads in premium environments are more likely to drive brand salience and customer action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E6834-9E0E-3679-BDF0-3A177CCA4C9E}"/>
              </a:ext>
            </a:extLst>
          </p:cNvPr>
          <p:cNvSpPr/>
          <p:nvPr/>
        </p:nvSpPr>
        <p:spPr>
          <a:xfrm>
            <a:off x="0" y="0"/>
            <a:ext cx="5379396" cy="336089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It Matters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Professionally Produced, Long-Form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8B1EFB-5F20-46F8-F282-90B78498CCF3}"/>
              </a:ext>
            </a:extLst>
          </p:cNvPr>
          <p:cNvSpPr>
            <a:spLocks/>
          </p:cNvSpPr>
          <p:nvPr/>
        </p:nvSpPr>
        <p:spPr>
          <a:xfrm>
            <a:off x="0" y="1686330"/>
            <a:ext cx="6720840" cy="4400377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63E03-262D-A806-FF5F-D3C3F7EBAFDF}"/>
              </a:ext>
            </a:extLst>
          </p:cNvPr>
          <p:cNvSpPr/>
          <p:nvPr/>
        </p:nvSpPr>
        <p:spPr>
          <a:xfrm>
            <a:off x="312273" y="1855398"/>
            <a:ext cx="6096294" cy="553998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Environments Compared to Non-Premium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U.S. respondents who agree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71B2A-B9E4-EAEF-47E4-58786A401DC3}"/>
              </a:ext>
            </a:extLst>
          </p:cNvPr>
          <p:cNvSpPr/>
          <p:nvPr/>
        </p:nvSpPr>
        <p:spPr>
          <a:xfrm>
            <a:off x="529316" y="2615712"/>
            <a:ext cx="5662208" cy="1069543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A9A9A-0589-2A09-B2C0-3F7882573D52}"/>
              </a:ext>
            </a:extLst>
          </p:cNvPr>
          <p:cNvSpPr/>
          <p:nvPr/>
        </p:nvSpPr>
        <p:spPr>
          <a:xfrm>
            <a:off x="786689" y="3694418"/>
            <a:ext cx="5147463" cy="1069543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0D8F8B-AF5A-2572-DFE5-85CD017F4411}"/>
              </a:ext>
            </a:extLst>
          </p:cNvPr>
          <p:cNvSpPr/>
          <p:nvPr/>
        </p:nvSpPr>
        <p:spPr>
          <a:xfrm>
            <a:off x="1233369" y="4781034"/>
            <a:ext cx="4254102" cy="1069543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0361C-E1F4-6B75-1579-172B8C809047}"/>
              </a:ext>
            </a:extLst>
          </p:cNvPr>
          <p:cNvSpPr txBox="1"/>
          <p:nvPr/>
        </p:nvSpPr>
        <p:spPr>
          <a:xfrm>
            <a:off x="1126207" y="2950428"/>
            <a:ext cx="293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to Notice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4D40A-0DC3-C382-9C48-BB4ED672E634}"/>
              </a:ext>
            </a:extLst>
          </p:cNvPr>
          <p:cNvSpPr txBox="1"/>
          <p:nvPr/>
        </p:nvSpPr>
        <p:spPr>
          <a:xfrm>
            <a:off x="1126207" y="3875246"/>
            <a:ext cx="358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to Consider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Buy From in the Future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95E79E-64D7-F468-C90D-7580E62CF6F3}"/>
              </a:ext>
            </a:extLst>
          </p:cNvPr>
          <p:cNvSpPr txBox="1"/>
          <p:nvPr/>
        </p:nvSpPr>
        <p:spPr>
          <a:xfrm>
            <a:off x="1292595" y="4961862"/>
            <a:ext cx="324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to Conduct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Further 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5B20D-E12E-4C7F-0CF9-669DD55B2B35}"/>
              </a:ext>
            </a:extLst>
          </p:cNvPr>
          <p:cNvSpPr txBox="1"/>
          <p:nvPr/>
        </p:nvSpPr>
        <p:spPr>
          <a:xfrm>
            <a:off x="4390803" y="2796540"/>
            <a:ext cx="1802817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76%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72357-CC61-212D-A179-199E42BDB30B}"/>
              </a:ext>
            </a:extLst>
          </p:cNvPr>
          <p:cNvSpPr txBox="1"/>
          <p:nvPr/>
        </p:nvSpPr>
        <p:spPr>
          <a:xfrm>
            <a:off x="4127007" y="3875246"/>
            <a:ext cx="1802817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72%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FAA708-7CEB-A859-620C-7AABBA0625D5}"/>
              </a:ext>
            </a:extLst>
          </p:cNvPr>
          <p:cNvSpPr txBox="1"/>
          <p:nvPr/>
        </p:nvSpPr>
        <p:spPr>
          <a:xfrm>
            <a:off x="3664021" y="4961862"/>
            <a:ext cx="1802817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69%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5890A-08E9-0A38-AB86-ECBE5BD249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11928B-5B5B-CE87-2B4D-EAA7677C5F7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37684-B8A8-564F-1981-562E8115CEB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41338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27E65-F212-E22E-6B3D-3662C41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CFA024-9090-8F8B-49F0-4C771F3B7912}"/>
              </a:ext>
            </a:extLst>
          </p:cNvPr>
          <p:cNvSpPr/>
          <p:nvPr/>
        </p:nvSpPr>
        <p:spPr>
          <a:xfrm flipV="1">
            <a:off x="6607297" y="2655141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C7D45E-79FD-317C-675E-F5354E84E6C0}"/>
              </a:ext>
            </a:extLst>
          </p:cNvPr>
          <p:cNvSpPr/>
          <p:nvPr/>
        </p:nvSpPr>
        <p:spPr>
          <a:xfrm>
            <a:off x="9093830" y="3199275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Transparent </a:t>
            </a:r>
            <a:b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Ad Placements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EC6D3B-7A4E-268D-7D0E-0B60FA971B98}"/>
              </a:ext>
            </a:extLst>
          </p:cNvPr>
          <p:cNvSpPr/>
          <p:nvPr/>
        </p:nvSpPr>
        <p:spPr>
          <a:xfrm>
            <a:off x="6607297" y="5667845"/>
            <a:ext cx="2805757" cy="548640"/>
          </a:xfrm>
          <a:custGeom>
            <a:avLst/>
            <a:gdLst>
              <a:gd name="connsiteX0" fmla="*/ 852917 w 3741009"/>
              <a:gd name="connsiteY0" fmla="*/ 0 h 739054"/>
              <a:gd name="connsiteX1" fmla="*/ 3741009 w 3741009"/>
              <a:gd name="connsiteY1" fmla="*/ 0 h 739054"/>
              <a:gd name="connsiteX2" fmla="*/ 1182260 w 3741009"/>
              <a:gd name="connsiteY2" fmla="*/ 739054 h 739054"/>
              <a:gd name="connsiteX3" fmla="*/ 0 w 374100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009" h="739054">
                <a:moveTo>
                  <a:pt x="852917" y="0"/>
                </a:moveTo>
                <a:lnTo>
                  <a:pt x="3741009" y="0"/>
                </a:lnTo>
                <a:lnTo>
                  <a:pt x="1182260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61AA64-2546-F619-CE54-0CFB178595A2}"/>
              </a:ext>
            </a:extLst>
          </p:cNvPr>
          <p:cNvSpPr/>
          <p:nvPr/>
        </p:nvSpPr>
        <p:spPr>
          <a:xfrm>
            <a:off x="7265030" y="3199276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Cross-Platform Accessibility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4ACCB-381B-9045-31C9-8FAB43427F01}"/>
              </a:ext>
            </a:extLst>
          </p:cNvPr>
          <p:cNvSpPr/>
          <p:nvPr/>
        </p:nvSpPr>
        <p:spPr>
          <a:xfrm>
            <a:off x="5436229" y="3199276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Brand Safe Environment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509583-09D6-4836-D6BC-4A34A69930AB}"/>
              </a:ext>
            </a:extLst>
          </p:cNvPr>
          <p:cNvSpPr/>
          <p:nvPr/>
        </p:nvSpPr>
        <p:spPr>
          <a:xfrm>
            <a:off x="3129089" y="5667845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EA3AD7-1712-563B-923A-E204859333D9}"/>
              </a:ext>
            </a:extLst>
          </p:cNvPr>
          <p:cNvSpPr/>
          <p:nvPr/>
        </p:nvSpPr>
        <p:spPr>
          <a:xfrm>
            <a:off x="3607429" y="3199276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algn="ctr"/>
            <a:r>
              <a:rPr lang="en-US" sz="1600" b="1">
                <a:solidFill>
                  <a:srgbClr val="ACBDCE"/>
                </a:solidFill>
                <a:latin typeface="Helvetica" panose="020B0403020202020204" pitchFamily="34" charset="0"/>
                <a:cs typeface="Times New Roman" panose="02020603050405020304" pitchFamily="18" charset="0"/>
              </a:rPr>
              <a:t>High Emotional Engagement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76ACA4-CE68-9965-70A2-40E3FCDE9EEB}"/>
              </a:ext>
            </a:extLst>
          </p:cNvPr>
          <p:cNvSpPr/>
          <p:nvPr/>
        </p:nvSpPr>
        <p:spPr>
          <a:xfrm>
            <a:off x="1778628" y="3199276"/>
            <a:ext cx="1828800" cy="2468880"/>
          </a:xfrm>
          <a:custGeom>
            <a:avLst/>
            <a:gdLst>
              <a:gd name="connsiteX0" fmla="*/ 0 w 2438400"/>
              <a:gd name="connsiteY0" fmla="*/ 0 h 2779495"/>
              <a:gd name="connsiteX1" fmla="*/ 2438400 w 2438400"/>
              <a:gd name="connsiteY1" fmla="*/ 0 h 2779495"/>
              <a:gd name="connsiteX2" fmla="*/ 2438400 w 2438400"/>
              <a:gd name="connsiteY2" fmla="*/ 2779495 h 2779495"/>
              <a:gd name="connsiteX3" fmla="*/ 0 w 2438400"/>
              <a:gd name="connsiteY3" fmla="*/ 2779495 h 277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779495">
                <a:moveTo>
                  <a:pt x="0" y="0"/>
                </a:moveTo>
                <a:lnTo>
                  <a:pt x="2438400" y="0"/>
                </a:lnTo>
                <a:lnTo>
                  <a:pt x="2438400" y="2779495"/>
                </a:lnTo>
                <a:lnTo>
                  <a:pt x="0" y="2779495"/>
                </a:lnTo>
                <a:close/>
              </a:path>
            </a:pathLst>
          </a:cu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54864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Times New Roman" panose="02020603050405020304" pitchFamily="18" charset="0"/>
              </a:rPr>
              <a:t>Professionally Produced, Long-Form Content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0CC2C9-5D65-E08E-C895-3982C4E001A2}"/>
              </a:ext>
            </a:extLst>
          </p:cNvPr>
          <p:cNvSpPr/>
          <p:nvPr/>
        </p:nvSpPr>
        <p:spPr>
          <a:xfrm>
            <a:off x="5436231" y="5667846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A21316-D054-A4E8-EDE1-F3CEA0549FDC}"/>
              </a:ext>
            </a:extLst>
          </p:cNvPr>
          <p:cNvSpPr/>
          <p:nvPr/>
        </p:nvSpPr>
        <p:spPr>
          <a:xfrm>
            <a:off x="7473575" y="5667845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5F12B5-4F87-075E-520A-6AB62865199D}"/>
              </a:ext>
            </a:extLst>
          </p:cNvPr>
          <p:cNvSpPr/>
          <p:nvPr/>
        </p:nvSpPr>
        <p:spPr>
          <a:xfrm>
            <a:off x="1778629" y="5667845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gradFill>
            <a:gsLst>
              <a:gs pos="0">
                <a:srgbClr val="ED3C8D"/>
              </a:gs>
              <a:gs pos="74000">
                <a:srgbClr val="F58FBD"/>
              </a:gs>
              <a:gs pos="83000">
                <a:srgbClr val="FBD1E4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E7D067-0A62-593C-4FA1-095ADB92EFE9}"/>
              </a:ext>
            </a:extLst>
          </p:cNvPr>
          <p:cNvSpPr/>
          <p:nvPr/>
        </p:nvSpPr>
        <p:spPr>
          <a:xfrm flipV="1">
            <a:off x="7473575" y="2655141"/>
            <a:ext cx="3449054" cy="548640"/>
          </a:xfrm>
          <a:custGeom>
            <a:avLst/>
            <a:gdLst>
              <a:gd name="connsiteX0" fmla="*/ 2160338 w 4598738"/>
              <a:gd name="connsiteY0" fmla="*/ 0 h 739054"/>
              <a:gd name="connsiteX1" fmla="*/ 4598738 w 4598738"/>
              <a:gd name="connsiteY1" fmla="*/ 0 h 739054"/>
              <a:gd name="connsiteX2" fmla="*/ 998176 w 4598738"/>
              <a:gd name="connsiteY2" fmla="*/ 739054 h 739054"/>
              <a:gd name="connsiteX3" fmla="*/ 0 w 4598738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8" h="739054">
                <a:moveTo>
                  <a:pt x="2160338" y="0"/>
                </a:moveTo>
                <a:lnTo>
                  <a:pt x="4598738" y="0"/>
                </a:lnTo>
                <a:lnTo>
                  <a:pt x="998176" y="739054"/>
                </a:lnTo>
                <a:lnTo>
                  <a:pt x="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5F6202-676D-9AA1-2D07-1B1D1458B469}"/>
              </a:ext>
            </a:extLst>
          </p:cNvPr>
          <p:cNvSpPr/>
          <p:nvPr/>
        </p:nvSpPr>
        <p:spPr>
          <a:xfrm flipV="1">
            <a:off x="5436230" y="2655142"/>
            <a:ext cx="1828799" cy="548640"/>
          </a:xfrm>
          <a:custGeom>
            <a:avLst/>
            <a:gdLst>
              <a:gd name="connsiteX0" fmla="*/ 0 w 2438399"/>
              <a:gd name="connsiteY0" fmla="*/ 0 h 739054"/>
              <a:gd name="connsiteX1" fmla="*/ 2438399 w 2438399"/>
              <a:gd name="connsiteY1" fmla="*/ 0 h 739054"/>
              <a:gd name="connsiteX2" fmla="*/ 1718286 w 2438399"/>
              <a:gd name="connsiteY2" fmla="*/ 739054 h 739054"/>
              <a:gd name="connsiteX3" fmla="*/ 720110 w 2438399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739054">
                <a:moveTo>
                  <a:pt x="0" y="0"/>
                </a:moveTo>
                <a:lnTo>
                  <a:pt x="2438399" y="0"/>
                </a:lnTo>
                <a:lnTo>
                  <a:pt x="1718286" y="739054"/>
                </a:lnTo>
                <a:lnTo>
                  <a:pt x="720110" y="739054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8F754E-B0F8-7423-19A7-0AF12048F7B3}"/>
              </a:ext>
            </a:extLst>
          </p:cNvPr>
          <p:cNvSpPr/>
          <p:nvPr/>
        </p:nvSpPr>
        <p:spPr>
          <a:xfrm flipV="1">
            <a:off x="3119605" y="2655139"/>
            <a:ext cx="3012994" cy="548640"/>
          </a:xfrm>
          <a:custGeom>
            <a:avLst/>
            <a:gdLst>
              <a:gd name="connsiteX0" fmla="*/ 3101411 w 4017325"/>
              <a:gd name="connsiteY0" fmla="*/ 0 h 739054"/>
              <a:gd name="connsiteX1" fmla="*/ 4017325 w 4017325"/>
              <a:gd name="connsiteY1" fmla="*/ 739054 h 739054"/>
              <a:gd name="connsiteX2" fmla="*/ 2747739 w 4017325"/>
              <a:gd name="connsiteY2" fmla="*/ 739054 h 739054"/>
              <a:gd name="connsiteX3" fmla="*/ 0 w 4017325"/>
              <a:gd name="connsiteY3" fmla="*/ 1 h 739054"/>
              <a:gd name="connsiteX4" fmla="*/ 3101411 w 4017325"/>
              <a:gd name="connsiteY4" fmla="*/ 1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325" h="739054">
                <a:moveTo>
                  <a:pt x="3101411" y="0"/>
                </a:moveTo>
                <a:lnTo>
                  <a:pt x="4017325" y="739054"/>
                </a:lnTo>
                <a:lnTo>
                  <a:pt x="2747739" y="739054"/>
                </a:lnTo>
                <a:lnTo>
                  <a:pt x="0" y="1"/>
                </a:lnTo>
                <a:lnTo>
                  <a:pt x="3101411" y="1"/>
                </a:lnTo>
                <a:close/>
              </a:path>
            </a:pathLst>
          </a:cu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DA39425-79C8-CFD3-7F6A-DAA1C17C5C01}"/>
              </a:ext>
            </a:extLst>
          </p:cNvPr>
          <p:cNvSpPr/>
          <p:nvPr/>
        </p:nvSpPr>
        <p:spPr>
          <a:xfrm flipV="1">
            <a:off x="1778629" y="2655140"/>
            <a:ext cx="3449053" cy="548640"/>
          </a:xfrm>
          <a:custGeom>
            <a:avLst/>
            <a:gdLst>
              <a:gd name="connsiteX0" fmla="*/ 0 w 4598737"/>
              <a:gd name="connsiteY0" fmla="*/ 0 h 739054"/>
              <a:gd name="connsiteX1" fmla="*/ 2438401 w 4598737"/>
              <a:gd name="connsiteY1" fmla="*/ 0 h 739054"/>
              <a:gd name="connsiteX2" fmla="*/ 4598737 w 4598737"/>
              <a:gd name="connsiteY2" fmla="*/ 739054 h 739054"/>
              <a:gd name="connsiteX3" fmla="*/ 3600561 w 4598737"/>
              <a:gd name="connsiteY3" fmla="*/ 739054 h 73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737" h="739054">
                <a:moveTo>
                  <a:pt x="0" y="0"/>
                </a:moveTo>
                <a:lnTo>
                  <a:pt x="2438401" y="0"/>
                </a:lnTo>
                <a:lnTo>
                  <a:pt x="4598737" y="739054"/>
                </a:lnTo>
                <a:lnTo>
                  <a:pt x="3600561" y="739054"/>
                </a:lnTo>
                <a:close/>
              </a:path>
            </a:pathLst>
          </a:custGeom>
          <a:gradFill>
            <a:gsLst>
              <a:gs pos="0">
                <a:srgbClr val="ED3C8D"/>
              </a:gs>
              <a:gs pos="74000">
                <a:srgbClr val="F58FBD"/>
              </a:gs>
              <a:gs pos="83000">
                <a:srgbClr val="FBD1E4"/>
              </a:gs>
              <a:gs pos="100000">
                <a:srgbClr val="E2E8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36FC2-440D-89C2-8DCE-4C50828D85B1}"/>
              </a:ext>
            </a:extLst>
          </p:cNvPr>
          <p:cNvSpPr/>
          <p:nvPr/>
        </p:nvSpPr>
        <p:spPr>
          <a:xfrm>
            <a:off x="178377" y="251302"/>
            <a:ext cx="12013623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 Video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= The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Marketer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Benefits 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907B44-C8E7-A2D5-F559-2942C2C3E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D44BB66-3CDB-EFAE-8510-62479ED7282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A3C2B9-5383-BB34-3079-D6D5C670AD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7DAA3-50D1-5378-2EC0-D200108D144D}"/>
              </a:ext>
            </a:extLst>
          </p:cNvPr>
          <p:cNvSpPr txBox="1"/>
          <p:nvPr/>
        </p:nvSpPr>
        <p:spPr>
          <a:xfrm>
            <a:off x="1778629" y="2152847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 Video = Multiscreen TV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35F716-4717-31DA-A64A-55287B234D13}"/>
              </a:ext>
            </a:extLst>
          </p:cNvPr>
          <p:cNvSpPr/>
          <p:nvPr/>
        </p:nvSpPr>
        <p:spPr>
          <a:xfrm>
            <a:off x="621284" y="1170699"/>
            <a:ext cx="10949433" cy="793085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Professionally produced, long-form content with high emotional engagement in a brand safe environment regardless of platform or device and through transparent media partners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80731-C399-10F5-2818-8F4DE2713BC9}"/>
              </a:ext>
            </a:extLst>
          </p:cNvPr>
          <p:cNvSpPr txBox="1"/>
          <p:nvPr/>
        </p:nvSpPr>
        <p:spPr>
          <a:xfrm>
            <a:off x="1851536" y="4113572"/>
            <a:ext cx="1687542" cy="15081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Positive halo effect for brands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Fosters greater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 recall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Boosts credibility, perception and brand salience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B67B6-CA8E-586F-A5FE-83B918E3073E}"/>
              </a:ext>
            </a:extLst>
          </p:cNvPr>
          <p:cNvSpPr txBox="1"/>
          <p:nvPr/>
        </p:nvSpPr>
        <p:spPr>
          <a:xfrm>
            <a:off x="3705600" y="4113572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brand favorability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Increases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Inspires customer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86A71-E895-CD77-B62E-129846A88A39}"/>
              </a:ext>
            </a:extLst>
          </p:cNvPr>
          <p:cNvSpPr txBox="1"/>
          <p:nvPr/>
        </p:nvSpPr>
        <p:spPr>
          <a:xfrm>
            <a:off x="5533249" y="4113572"/>
            <a:ext cx="1663430" cy="1569660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Builds consumer trust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Does not risk brand equity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higher conversion rates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FAD1-2508-4BC3-83C7-FBB2CD5CAACD}"/>
              </a:ext>
            </a:extLst>
          </p:cNvPr>
          <p:cNvSpPr txBox="1"/>
          <p:nvPr/>
        </p:nvSpPr>
        <p:spPr>
          <a:xfrm>
            <a:off x="7337988" y="4113572"/>
            <a:ext cx="1663430" cy="1554272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Creates higher consumer attention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greater purchase intent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4A25-7571-3441-684B-0D13806FCF95}"/>
              </a:ext>
            </a:extLst>
          </p:cNvPr>
          <p:cNvSpPr txBox="1"/>
          <p:nvPr/>
        </p:nvSpPr>
        <p:spPr>
          <a:xfrm>
            <a:off x="9196023" y="4105077"/>
            <a:ext cx="1663430" cy="1508105"/>
          </a:xfrm>
          <a:prstGeom prst="rect">
            <a:avLst/>
          </a:prstGeom>
          <a:solidFill>
            <a:srgbClr val="E2E8F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Protects and preserves brand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ACBDC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Transparency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trust have a positive effect on brand profitability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194C-3949-6A2A-1961-256EB0BCB2AD}"/>
              </a:ext>
            </a:extLst>
          </p:cNvPr>
          <p:cNvSpPr/>
          <p:nvPr/>
        </p:nvSpPr>
        <p:spPr>
          <a:xfrm>
            <a:off x="178377" y="4113569"/>
            <a:ext cx="153190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Power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Premium Video:</a:t>
            </a:r>
          </a:p>
        </p:txBody>
      </p:sp>
    </p:spTree>
    <p:extLst>
      <p:ext uri="{BB962C8B-B14F-4D97-AF65-F5344CB8AC3E}">
        <p14:creationId xmlns:p14="http://schemas.microsoft.com/office/powerpoint/2010/main" val="403633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1CB7F3B-E985-4C5F-BFBF-B74171805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00419b3-ff22-4e92-8e74-ef4894f6b0e1"/>
    <ds:schemaRef ds:uri="c3801c2d-3f2f-44a1-8478-554d1c91a4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1739</Words>
  <Application>Microsoft Office PowerPoint</Application>
  <PresentationFormat>Widescreen</PresentationFormat>
  <Paragraphs>216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4_Office Theme</vt:lpstr>
      <vt:lpstr>6_Office Theme</vt:lpstr>
      <vt:lpstr>2_Office Theme</vt:lpstr>
      <vt:lpstr>Why is it important for my brand to align with professionally produced, long form content?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1</cp:revision>
  <cp:lastPrinted>2024-12-18T19:37:54Z</cp:lastPrinted>
  <dcterms:created xsi:type="dcterms:W3CDTF">2022-11-04T21:07:35Z</dcterms:created>
  <dcterms:modified xsi:type="dcterms:W3CDTF">2025-05-13T15:49:05Z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