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 id="2147483727" r:id="rId6"/>
    <p:sldMasterId id="2147483739" r:id="rId7"/>
    <p:sldMasterId id="2147483752" r:id="rId8"/>
  </p:sldMasterIdLst>
  <p:notesMasterIdLst>
    <p:notesMasterId r:id="rId50"/>
  </p:notesMasterIdLst>
  <p:sldIdLst>
    <p:sldId id="2146846377" r:id="rId9"/>
    <p:sldId id="2147376622" r:id="rId10"/>
    <p:sldId id="256" r:id="rId11"/>
    <p:sldId id="2146846037" r:id="rId12"/>
    <p:sldId id="2147376344" r:id="rId13"/>
    <p:sldId id="2147376610" r:id="rId14"/>
    <p:sldId id="2146846040" r:id="rId15"/>
    <p:sldId id="2147376440" r:id="rId16"/>
    <p:sldId id="2147376550" r:id="rId17"/>
    <p:sldId id="2147376591" r:id="rId18"/>
    <p:sldId id="2147376625" r:id="rId19"/>
    <p:sldId id="2147376611" r:id="rId20"/>
    <p:sldId id="2146846608" r:id="rId21"/>
    <p:sldId id="2146846124" r:id="rId22"/>
    <p:sldId id="2146846575" r:id="rId23"/>
    <p:sldId id="2146846690" r:id="rId24"/>
    <p:sldId id="2146846650" r:id="rId25"/>
    <p:sldId id="2147376582" r:id="rId26"/>
    <p:sldId id="2147376612" r:id="rId27"/>
    <p:sldId id="2144327882" r:id="rId28"/>
    <p:sldId id="2147376549" r:id="rId29"/>
    <p:sldId id="2147376554" r:id="rId30"/>
    <p:sldId id="2146846485" r:id="rId31"/>
    <p:sldId id="2146846484" r:id="rId32"/>
    <p:sldId id="2147376608" r:id="rId33"/>
    <p:sldId id="2147376577" r:id="rId34"/>
    <p:sldId id="2146846431" r:id="rId35"/>
    <p:sldId id="2147376616" r:id="rId36"/>
    <p:sldId id="2147376584" r:id="rId37"/>
    <p:sldId id="2147376613" r:id="rId38"/>
    <p:sldId id="2147376617" r:id="rId39"/>
    <p:sldId id="2146846032" r:id="rId40"/>
    <p:sldId id="2146846025" r:id="rId41"/>
    <p:sldId id="2147376624" r:id="rId42"/>
    <p:sldId id="2146846530" r:id="rId43"/>
    <p:sldId id="2146846233" r:id="rId44"/>
    <p:sldId id="2147376619" r:id="rId45"/>
    <p:sldId id="2147376575" r:id="rId46"/>
    <p:sldId id="2147376620" r:id="rId47"/>
    <p:sldId id="2144328304" r:id="rId48"/>
    <p:sldId id="2146846416"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4EBEA4"/>
    <a:srgbClr val="00BFF2"/>
    <a:srgbClr val="FF6E30"/>
    <a:srgbClr val="E2E8F0"/>
    <a:srgbClr val="B3E3D8"/>
    <a:srgbClr val="F7A7CB"/>
    <a:srgbClr val="BDF1FF"/>
    <a:srgbClr val="7B7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Vandegrift" userId="S::benjaminv@thevab.com::2e5c2a8a-c606-4888-a2a6-2a14dfaa97ab" providerId="AD" clId="Web-{04C6E639-BF0F-015E-F040-4CA9BB600B56}"/>
    <pc:docChg chg="modSld">
      <pc:chgData name="Benjamin Vandegrift" userId="S::benjaminv@thevab.com::2e5c2a8a-c606-4888-a2a6-2a14dfaa97ab" providerId="AD" clId="Web-{04C6E639-BF0F-015E-F040-4CA9BB600B56}" dt="2024-12-18T15:36:42.272" v="14"/>
      <pc:docMkLst>
        <pc:docMk/>
      </pc:docMkLst>
      <pc:sldChg chg="modSp">
        <pc:chgData name="Benjamin Vandegrift" userId="S::benjaminv@thevab.com::2e5c2a8a-c606-4888-a2a6-2a14dfaa97ab" providerId="AD" clId="Web-{04C6E639-BF0F-015E-F040-4CA9BB600B56}" dt="2024-12-18T15:36:42.272" v="14"/>
        <pc:sldMkLst>
          <pc:docMk/>
          <pc:sldMk cId="3091152708" sldId="2147376550"/>
        </pc:sldMkLst>
        <pc:spChg chg="mod">
          <ac:chgData name="Benjamin Vandegrift" userId="S::benjaminv@thevab.com::2e5c2a8a-c606-4888-a2a6-2a14dfaa97ab" providerId="AD" clId="Web-{04C6E639-BF0F-015E-F040-4CA9BB600B56}" dt="2024-12-18T15:36:42.272" v="14"/>
          <ac:spMkLst>
            <pc:docMk/>
            <pc:sldMk cId="3091152708" sldId="2147376550"/>
            <ac:spMk id="10" creationId="{3860216B-DB84-4FD3-AFD9-743C45938B16}"/>
          </ac:spMkLst>
        </pc:spChg>
        <pc:spChg chg="mod">
          <ac:chgData name="Benjamin Vandegrift" userId="S::benjaminv@thevab.com::2e5c2a8a-c606-4888-a2a6-2a14dfaa97ab" providerId="AD" clId="Web-{04C6E639-BF0F-015E-F040-4CA9BB600B56}" dt="2024-12-18T15:36:34.865" v="13" actId="20577"/>
          <ac:spMkLst>
            <pc:docMk/>
            <pc:sldMk cId="3091152708" sldId="2147376550"/>
            <ac:spMk id="15" creationId="{551068DB-FD5B-5094-FD5E-E36E6E755A34}"/>
          </ac:spMkLst>
        </pc:spChg>
      </pc:sldChg>
    </pc:docChg>
  </pc:docChgLst>
  <pc:docChgLst>
    <pc:chgData name="Tiffany Chen" userId="ea71b786-69e5-404e-adf4-424aaa1fbc24" providerId="ADAL" clId="{E2AA5D9A-E327-4B0B-8A86-27959D12FA57}"/>
    <pc:docChg chg="modSld">
      <pc:chgData name="Tiffany Chen" userId="ea71b786-69e5-404e-adf4-424aaa1fbc24" providerId="ADAL" clId="{E2AA5D9A-E327-4B0B-8A86-27959D12FA57}" dt="2025-01-10T20:46:27.483" v="0" actId="113"/>
      <pc:docMkLst>
        <pc:docMk/>
      </pc:docMkLst>
      <pc:sldChg chg="modSp mod">
        <pc:chgData name="Tiffany Chen" userId="ea71b786-69e5-404e-adf4-424aaa1fbc24" providerId="ADAL" clId="{E2AA5D9A-E327-4B0B-8A86-27959D12FA57}" dt="2025-01-10T20:46:27.483" v="0" actId="113"/>
        <pc:sldMkLst>
          <pc:docMk/>
          <pc:sldMk cId="154066780" sldId="2147376622"/>
        </pc:sldMkLst>
        <pc:spChg chg="mod">
          <ac:chgData name="Tiffany Chen" userId="ea71b786-69e5-404e-adf4-424aaa1fbc24" providerId="ADAL" clId="{E2AA5D9A-E327-4B0B-8A86-27959D12FA57}" dt="2025-01-10T20:46:27.483" v="0" actId="113"/>
          <ac:spMkLst>
            <pc:docMk/>
            <pc:sldMk cId="154066780" sldId="2147376622"/>
            <ac:spMk id="4" creationId="{FE3999CB-C9B8-6457-4662-AFF75EBBA22B}"/>
          </ac:spMkLst>
        </pc:spChg>
      </pc:sldChg>
    </pc:docChg>
  </pc:docChgLst>
  <pc:docChgLst>
    <pc:chgData name="Leah Montner Dixon" userId="d5b2ae9e-9213-4442-b7df-4db8cbe51e5d" providerId="ADAL" clId="{AF6BBA71-69BC-4068-BB34-E9CF7C5B04C5}"/>
    <pc:docChg chg="undo redo custSel modSld">
      <pc:chgData name="Leah Montner Dixon" userId="d5b2ae9e-9213-4442-b7df-4db8cbe51e5d" providerId="ADAL" clId="{AF6BBA71-69BC-4068-BB34-E9CF7C5B04C5}" dt="2025-01-06T21:44:40.757" v="91" actId="20577"/>
      <pc:docMkLst>
        <pc:docMk/>
      </pc:docMkLst>
      <pc:sldChg chg="modSp mod">
        <pc:chgData name="Leah Montner Dixon" userId="d5b2ae9e-9213-4442-b7df-4db8cbe51e5d" providerId="ADAL" clId="{AF6BBA71-69BC-4068-BB34-E9CF7C5B04C5}" dt="2025-01-06T15:03:00.171" v="20" actId="14100"/>
        <pc:sldMkLst>
          <pc:docMk/>
          <pc:sldMk cId="3110856516" sldId="2144328304"/>
        </pc:sldMkLst>
        <pc:spChg chg="mod">
          <ac:chgData name="Leah Montner Dixon" userId="d5b2ae9e-9213-4442-b7df-4db8cbe51e5d" providerId="ADAL" clId="{AF6BBA71-69BC-4068-BB34-E9CF7C5B04C5}" dt="2025-01-06T15:03:00.171" v="20" actId="14100"/>
          <ac:spMkLst>
            <pc:docMk/>
            <pc:sldMk cId="3110856516" sldId="2144328304"/>
            <ac:spMk id="2" creationId="{892812D1-C2E7-6145-8C2A-95A25EFCD80C}"/>
          </ac:spMkLst>
        </pc:spChg>
      </pc:sldChg>
      <pc:sldChg chg="addSp delSp modSp mod">
        <pc:chgData name="Leah Montner Dixon" userId="d5b2ae9e-9213-4442-b7df-4db8cbe51e5d" providerId="ADAL" clId="{AF6BBA71-69BC-4068-BB34-E9CF7C5B04C5}" dt="2025-01-06T15:02:28.257" v="16"/>
        <pc:sldMkLst>
          <pc:docMk/>
          <pc:sldMk cId="141545670" sldId="2146846233"/>
        </pc:sldMkLst>
        <pc:spChg chg="add mod">
          <ac:chgData name="Leah Montner Dixon" userId="d5b2ae9e-9213-4442-b7df-4db8cbe51e5d" providerId="ADAL" clId="{AF6BBA71-69BC-4068-BB34-E9CF7C5B04C5}" dt="2025-01-06T15:02:28.257" v="16"/>
          <ac:spMkLst>
            <pc:docMk/>
            <pc:sldMk cId="141545670" sldId="2146846233"/>
            <ac:spMk id="9" creationId="{235CC2D9-DCF2-8854-EBC1-2C5FF30F2A77}"/>
          </ac:spMkLst>
        </pc:spChg>
        <pc:spChg chg="add mod">
          <ac:chgData name="Leah Montner Dixon" userId="d5b2ae9e-9213-4442-b7df-4db8cbe51e5d" providerId="ADAL" clId="{AF6BBA71-69BC-4068-BB34-E9CF7C5B04C5}" dt="2025-01-06T15:02:28.257" v="16"/>
          <ac:spMkLst>
            <pc:docMk/>
            <pc:sldMk cId="141545670" sldId="2146846233"/>
            <ac:spMk id="12" creationId="{EC731CB9-ED85-DB00-1A4D-122A871932B9}"/>
          </ac:spMkLst>
        </pc:spChg>
        <pc:picChg chg="add mod">
          <ac:chgData name="Leah Montner Dixon" userId="d5b2ae9e-9213-4442-b7df-4db8cbe51e5d" providerId="ADAL" clId="{AF6BBA71-69BC-4068-BB34-E9CF7C5B04C5}" dt="2025-01-06T15:02:28.257" v="16"/>
          <ac:picMkLst>
            <pc:docMk/>
            <pc:sldMk cId="141545670" sldId="2146846233"/>
            <ac:picMk id="4" creationId="{7AADCA4F-DA73-8876-49DF-C1C4BD642F74}"/>
          </ac:picMkLst>
        </pc:picChg>
      </pc:sldChg>
      <pc:sldChg chg="addSp delSp modSp mod">
        <pc:chgData name="Leah Montner Dixon" userId="d5b2ae9e-9213-4442-b7df-4db8cbe51e5d" providerId="ADAL" clId="{AF6BBA71-69BC-4068-BB34-E9CF7C5B04C5}" dt="2025-01-06T15:02:23.057" v="14"/>
        <pc:sldMkLst>
          <pc:docMk/>
          <pc:sldMk cId="865040210" sldId="2146846530"/>
        </pc:sldMkLst>
        <pc:spChg chg="add mod">
          <ac:chgData name="Leah Montner Dixon" userId="d5b2ae9e-9213-4442-b7df-4db8cbe51e5d" providerId="ADAL" clId="{AF6BBA71-69BC-4068-BB34-E9CF7C5B04C5}" dt="2025-01-06T15:02:23.057" v="14"/>
          <ac:spMkLst>
            <pc:docMk/>
            <pc:sldMk cId="865040210" sldId="2146846530"/>
            <ac:spMk id="6" creationId="{58DE4FD0-4627-3418-717C-F14E4717F312}"/>
          </ac:spMkLst>
        </pc:spChg>
        <pc:spChg chg="add mod">
          <ac:chgData name="Leah Montner Dixon" userId="d5b2ae9e-9213-4442-b7df-4db8cbe51e5d" providerId="ADAL" clId="{AF6BBA71-69BC-4068-BB34-E9CF7C5B04C5}" dt="2025-01-06T15:02:23.057" v="14"/>
          <ac:spMkLst>
            <pc:docMk/>
            <pc:sldMk cId="865040210" sldId="2146846530"/>
            <ac:spMk id="10" creationId="{B3256D7B-4F19-7079-BFF2-5255425D5C16}"/>
          </ac:spMkLst>
        </pc:spChg>
        <pc:picChg chg="add mod">
          <ac:chgData name="Leah Montner Dixon" userId="d5b2ae9e-9213-4442-b7df-4db8cbe51e5d" providerId="ADAL" clId="{AF6BBA71-69BC-4068-BB34-E9CF7C5B04C5}" dt="2025-01-06T15:02:23.057" v="14"/>
          <ac:picMkLst>
            <pc:docMk/>
            <pc:sldMk cId="865040210" sldId="2146846530"/>
            <ac:picMk id="5" creationId="{F0E2B621-E89F-A039-A07E-B227897CA25C}"/>
          </ac:picMkLst>
        </pc:picChg>
      </pc:sldChg>
      <pc:sldChg chg="addSp delSp modSp mod">
        <pc:chgData name="Leah Montner Dixon" userId="d5b2ae9e-9213-4442-b7df-4db8cbe51e5d" providerId="ADAL" clId="{AF6BBA71-69BC-4068-BB34-E9CF7C5B04C5}" dt="2025-01-06T15:01:52.853" v="6"/>
        <pc:sldMkLst>
          <pc:docMk/>
          <pc:sldMk cId="1721510076" sldId="2147376549"/>
        </pc:sldMkLst>
        <pc:spChg chg="add mod">
          <ac:chgData name="Leah Montner Dixon" userId="d5b2ae9e-9213-4442-b7df-4db8cbe51e5d" providerId="ADAL" clId="{AF6BBA71-69BC-4068-BB34-E9CF7C5B04C5}" dt="2025-01-06T15:01:52.853" v="6"/>
          <ac:spMkLst>
            <pc:docMk/>
            <pc:sldMk cId="1721510076" sldId="2147376549"/>
            <ac:spMk id="10" creationId="{2289EB9B-5467-4C64-F731-41263D980384}"/>
          </ac:spMkLst>
        </pc:spChg>
        <pc:spChg chg="add mod">
          <ac:chgData name="Leah Montner Dixon" userId="d5b2ae9e-9213-4442-b7df-4db8cbe51e5d" providerId="ADAL" clId="{AF6BBA71-69BC-4068-BB34-E9CF7C5B04C5}" dt="2025-01-06T15:01:52.853" v="6"/>
          <ac:spMkLst>
            <pc:docMk/>
            <pc:sldMk cId="1721510076" sldId="2147376549"/>
            <ac:spMk id="16" creationId="{37A9B435-BB10-039C-6514-2CF55A295B35}"/>
          </ac:spMkLst>
        </pc:spChg>
        <pc:picChg chg="add mod">
          <ac:chgData name="Leah Montner Dixon" userId="d5b2ae9e-9213-4442-b7df-4db8cbe51e5d" providerId="ADAL" clId="{AF6BBA71-69BC-4068-BB34-E9CF7C5B04C5}" dt="2025-01-06T15:01:52.853" v="6"/>
          <ac:picMkLst>
            <pc:docMk/>
            <pc:sldMk cId="1721510076" sldId="2147376549"/>
            <ac:picMk id="5" creationId="{C5FD578A-D2B1-9870-B7FD-935A484E973A}"/>
          </ac:picMkLst>
        </pc:picChg>
      </pc:sldChg>
      <pc:sldChg chg="addSp delSp modSp mod">
        <pc:chgData name="Leah Montner Dixon" userId="d5b2ae9e-9213-4442-b7df-4db8cbe51e5d" providerId="ADAL" clId="{AF6BBA71-69BC-4068-BB34-E9CF7C5B04C5}" dt="2025-01-06T15:01:27.186" v="2"/>
        <pc:sldMkLst>
          <pc:docMk/>
          <pc:sldMk cId="3767786309" sldId="2147376591"/>
        </pc:sldMkLst>
        <pc:spChg chg="add mod">
          <ac:chgData name="Leah Montner Dixon" userId="d5b2ae9e-9213-4442-b7df-4db8cbe51e5d" providerId="ADAL" clId="{AF6BBA71-69BC-4068-BB34-E9CF7C5B04C5}" dt="2025-01-06T15:01:27.186" v="2"/>
          <ac:spMkLst>
            <pc:docMk/>
            <pc:sldMk cId="3767786309" sldId="2147376591"/>
            <ac:spMk id="15" creationId="{67A41FD3-FBCF-63C8-8B89-3B211BC5A269}"/>
          </ac:spMkLst>
        </pc:spChg>
        <pc:spChg chg="add mod">
          <ac:chgData name="Leah Montner Dixon" userId="d5b2ae9e-9213-4442-b7df-4db8cbe51e5d" providerId="ADAL" clId="{AF6BBA71-69BC-4068-BB34-E9CF7C5B04C5}" dt="2025-01-06T15:01:27.186" v="2"/>
          <ac:spMkLst>
            <pc:docMk/>
            <pc:sldMk cId="3767786309" sldId="2147376591"/>
            <ac:spMk id="16" creationId="{BC2DF9BF-14ED-586E-9923-1EA012DE874F}"/>
          </ac:spMkLst>
        </pc:spChg>
        <pc:picChg chg="add mod">
          <ac:chgData name="Leah Montner Dixon" userId="d5b2ae9e-9213-4442-b7df-4db8cbe51e5d" providerId="ADAL" clId="{AF6BBA71-69BC-4068-BB34-E9CF7C5B04C5}" dt="2025-01-06T15:01:27.186" v="2"/>
          <ac:picMkLst>
            <pc:docMk/>
            <pc:sldMk cId="3767786309" sldId="2147376591"/>
            <ac:picMk id="3" creationId="{16AAB2F7-230C-8E94-ACEF-290E5D41A451}"/>
          </ac:picMkLst>
        </pc:picChg>
      </pc:sldChg>
      <pc:sldChg chg="addSp delSp modSp mod">
        <pc:chgData name="Leah Montner Dixon" userId="d5b2ae9e-9213-4442-b7df-4db8cbe51e5d" providerId="ADAL" clId="{AF6BBA71-69BC-4068-BB34-E9CF7C5B04C5}" dt="2025-01-06T15:02:03.528" v="8"/>
        <pc:sldMkLst>
          <pc:docMk/>
          <pc:sldMk cId="1134904026" sldId="2147376616"/>
        </pc:sldMkLst>
        <pc:spChg chg="add mod">
          <ac:chgData name="Leah Montner Dixon" userId="d5b2ae9e-9213-4442-b7df-4db8cbe51e5d" providerId="ADAL" clId="{AF6BBA71-69BC-4068-BB34-E9CF7C5B04C5}" dt="2025-01-06T15:02:03.528" v="8"/>
          <ac:spMkLst>
            <pc:docMk/>
            <pc:sldMk cId="1134904026" sldId="2147376616"/>
            <ac:spMk id="10" creationId="{71F81C6C-4A6F-3528-2601-FC6C3EB69301}"/>
          </ac:spMkLst>
        </pc:spChg>
        <pc:spChg chg="add mod">
          <ac:chgData name="Leah Montner Dixon" userId="d5b2ae9e-9213-4442-b7df-4db8cbe51e5d" providerId="ADAL" clId="{AF6BBA71-69BC-4068-BB34-E9CF7C5B04C5}" dt="2025-01-06T15:02:03.528" v="8"/>
          <ac:spMkLst>
            <pc:docMk/>
            <pc:sldMk cId="1134904026" sldId="2147376616"/>
            <ac:spMk id="12" creationId="{B19D459E-C904-4EBA-2CB1-4943D0865D0A}"/>
          </ac:spMkLst>
        </pc:spChg>
        <pc:picChg chg="add mod">
          <ac:chgData name="Leah Montner Dixon" userId="d5b2ae9e-9213-4442-b7df-4db8cbe51e5d" providerId="ADAL" clId="{AF6BBA71-69BC-4068-BB34-E9CF7C5B04C5}" dt="2025-01-06T15:02:03.528" v="8"/>
          <ac:picMkLst>
            <pc:docMk/>
            <pc:sldMk cId="1134904026" sldId="2147376616"/>
            <ac:picMk id="2" creationId="{6FEE53D7-8247-AC5D-3EC4-0982D344399A}"/>
          </ac:picMkLst>
        </pc:picChg>
      </pc:sldChg>
      <pc:sldChg chg="addSp delSp modSp mod">
        <pc:chgData name="Leah Montner Dixon" userId="d5b2ae9e-9213-4442-b7df-4db8cbe51e5d" providerId="ADAL" clId="{AF6BBA71-69BC-4068-BB34-E9CF7C5B04C5}" dt="2025-01-06T15:02:10.729" v="10"/>
        <pc:sldMkLst>
          <pc:docMk/>
          <pc:sldMk cId="963903997" sldId="2147376617"/>
        </pc:sldMkLst>
        <pc:spChg chg="add mod">
          <ac:chgData name="Leah Montner Dixon" userId="d5b2ae9e-9213-4442-b7df-4db8cbe51e5d" providerId="ADAL" clId="{AF6BBA71-69BC-4068-BB34-E9CF7C5B04C5}" dt="2025-01-06T15:02:10.729" v="10"/>
          <ac:spMkLst>
            <pc:docMk/>
            <pc:sldMk cId="963903997" sldId="2147376617"/>
            <ac:spMk id="28" creationId="{7C9AFA58-D8C8-089E-39FD-A8726FE3C119}"/>
          </ac:spMkLst>
        </pc:spChg>
        <pc:spChg chg="add mod">
          <ac:chgData name="Leah Montner Dixon" userId="d5b2ae9e-9213-4442-b7df-4db8cbe51e5d" providerId="ADAL" clId="{AF6BBA71-69BC-4068-BB34-E9CF7C5B04C5}" dt="2025-01-06T15:02:10.729" v="10"/>
          <ac:spMkLst>
            <pc:docMk/>
            <pc:sldMk cId="963903997" sldId="2147376617"/>
            <ac:spMk id="29" creationId="{009136C6-F3F3-2744-30E4-DC562702707B}"/>
          </ac:spMkLst>
        </pc:spChg>
        <pc:picChg chg="add mod">
          <ac:chgData name="Leah Montner Dixon" userId="d5b2ae9e-9213-4442-b7df-4db8cbe51e5d" providerId="ADAL" clId="{AF6BBA71-69BC-4068-BB34-E9CF7C5B04C5}" dt="2025-01-06T15:02:10.729" v="10"/>
          <ac:picMkLst>
            <pc:docMk/>
            <pc:sldMk cId="963903997" sldId="2147376617"/>
            <ac:picMk id="26" creationId="{D1B4D5A9-E80D-A023-DAAB-5CD8BDE23049}"/>
          </ac:picMkLst>
        </pc:picChg>
      </pc:sldChg>
      <pc:sldChg chg="addSp delSp modSp mod">
        <pc:chgData name="Leah Montner Dixon" userId="d5b2ae9e-9213-4442-b7df-4db8cbe51e5d" providerId="ADAL" clId="{AF6BBA71-69BC-4068-BB34-E9CF7C5B04C5}" dt="2025-01-06T15:02:34.184" v="18"/>
        <pc:sldMkLst>
          <pc:docMk/>
          <pc:sldMk cId="3522061083" sldId="2147376619"/>
        </pc:sldMkLst>
        <pc:spChg chg="add mod">
          <ac:chgData name="Leah Montner Dixon" userId="d5b2ae9e-9213-4442-b7df-4db8cbe51e5d" providerId="ADAL" clId="{AF6BBA71-69BC-4068-BB34-E9CF7C5B04C5}" dt="2025-01-06T15:02:34.184" v="18"/>
          <ac:spMkLst>
            <pc:docMk/>
            <pc:sldMk cId="3522061083" sldId="2147376619"/>
            <ac:spMk id="17" creationId="{DD4E3337-083D-4DED-C3A5-0264BE711824}"/>
          </ac:spMkLst>
        </pc:spChg>
        <pc:spChg chg="add mod">
          <ac:chgData name="Leah Montner Dixon" userId="d5b2ae9e-9213-4442-b7df-4db8cbe51e5d" providerId="ADAL" clId="{AF6BBA71-69BC-4068-BB34-E9CF7C5B04C5}" dt="2025-01-06T15:02:34.184" v="18"/>
          <ac:spMkLst>
            <pc:docMk/>
            <pc:sldMk cId="3522061083" sldId="2147376619"/>
            <ac:spMk id="18" creationId="{F2BE02FF-969B-E855-8C82-CF12B1E8764F}"/>
          </ac:spMkLst>
        </pc:spChg>
        <pc:picChg chg="add mod">
          <ac:chgData name="Leah Montner Dixon" userId="d5b2ae9e-9213-4442-b7df-4db8cbe51e5d" providerId="ADAL" clId="{AF6BBA71-69BC-4068-BB34-E9CF7C5B04C5}" dt="2025-01-06T15:02:34.184" v="18"/>
          <ac:picMkLst>
            <pc:docMk/>
            <pc:sldMk cId="3522061083" sldId="2147376619"/>
            <ac:picMk id="16" creationId="{3882BE2C-2A9B-A021-1CB2-6A963070191D}"/>
          </ac:picMkLst>
        </pc:picChg>
      </pc:sldChg>
      <pc:sldChg chg="modSp mod">
        <pc:chgData name="Leah Montner Dixon" userId="d5b2ae9e-9213-4442-b7df-4db8cbe51e5d" providerId="ADAL" clId="{AF6BBA71-69BC-4068-BB34-E9CF7C5B04C5}" dt="2025-01-06T21:44:40.757" v="91" actId="20577"/>
        <pc:sldMkLst>
          <pc:docMk/>
          <pc:sldMk cId="154066780" sldId="2147376622"/>
        </pc:sldMkLst>
        <pc:spChg chg="mod">
          <ac:chgData name="Leah Montner Dixon" userId="d5b2ae9e-9213-4442-b7df-4db8cbe51e5d" providerId="ADAL" clId="{AF6BBA71-69BC-4068-BB34-E9CF7C5B04C5}" dt="2025-01-06T21:44:40.757" v="91" actId="20577"/>
          <ac:spMkLst>
            <pc:docMk/>
            <pc:sldMk cId="154066780" sldId="2147376622"/>
            <ac:spMk id="2" creationId="{C626DCA0-183C-3E30-1F48-79A3310CDCFB}"/>
          </ac:spMkLst>
        </pc:spChg>
      </pc:sldChg>
      <pc:sldChg chg="addSp delSp modSp mod">
        <pc:chgData name="Leah Montner Dixon" userId="d5b2ae9e-9213-4442-b7df-4db8cbe51e5d" providerId="ADAL" clId="{AF6BBA71-69BC-4068-BB34-E9CF7C5B04C5}" dt="2025-01-06T15:02:17.707" v="12"/>
        <pc:sldMkLst>
          <pc:docMk/>
          <pc:sldMk cId="2266641954" sldId="2147376624"/>
        </pc:sldMkLst>
        <pc:spChg chg="add mod">
          <ac:chgData name="Leah Montner Dixon" userId="d5b2ae9e-9213-4442-b7df-4db8cbe51e5d" providerId="ADAL" clId="{AF6BBA71-69BC-4068-BB34-E9CF7C5B04C5}" dt="2025-01-06T15:02:17.707" v="12"/>
          <ac:spMkLst>
            <pc:docMk/>
            <pc:sldMk cId="2266641954" sldId="2147376624"/>
            <ac:spMk id="4" creationId="{0F7D9DFA-6F41-AB47-EEEA-1139EE04AB2B}"/>
          </ac:spMkLst>
        </pc:spChg>
        <pc:spChg chg="add mod">
          <ac:chgData name="Leah Montner Dixon" userId="d5b2ae9e-9213-4442-b7df-4db8cbe51e5d" providerId="ADAL" clId="{AF6BBA71-69BC-4068-BB34-E9CF7C5B04C5}" dt="2025-01-06T15:02:17.707" v="12"/>
          <ac:spMkLst>
            <pc:docMk/>
            <pc:sldMk cId="2266641954" sldId="2147376624"/>
            <ac:spMk id="11" creationId="{C8DD199B-1BA7-A0EA-FF44-7117761EFD60}"/>
          </ac:spMkLst>
        </pc:spChg>
        <pc:picChg chg="add mod">
          <ac:chgData name="Leah Montner Dixon" userId="d5b2ae9e-9213-4442-b7df-4db8cbe51e5d" providerId="ADAL" clId="{AF6BBA71-69BC-4068-BB34-E9CF7C5B04C5}" dt="2025-01-06T15:02:17.707" v="12"/>
          <ac:picMkLst>
            <pc:docMk/>
            <pc:sldMk cId="2266641954" sldId="2147376624"/>
            <ac:picMk id="3" creationId="{C71539A7-0358-AB29-FF72-0931117909B8}"/>
          </ac:picMkLst>
        </pc:picChg>
      </pc:sldChg>
      <pc:sldChg chg="addSp delSp modSp mod">
        <pc:chgData name="Leah Montner Dixon" userId="d5b2ae9e-9213-4442-b7df-4db8cbe51e5d" providerId="ADAL" clId="{AF6BBA71-69BC-4068-BB34-E9CF7C5B04C5}" dt="2025-01-06T15:01:35.041" v="4"/>
        <pc:sldMkLst>
          <pc:docMk/>
          <pc:sldMk cId="3413386946" sldId="2147376625"/>
        </pc:sldMkLst>
        <pc:spChg chg="add mod">
          <ac:chgData name="Leah Montner Dixon" userId="d5b2ae9e-9213-4442-b7df-4db8cbe51e5d" providerId="ADAL" clId="{AF6BBA71-69BC-4068-BB34-E9CF7C5B04C5}" dt="2025-01-06T15:01:35.041" v="4"/>
          <ac:spMkLst>
            <pc:docMk/>
            <pc:sldMk cId="3413386946" sldId="2147376625"/>
            <ac:spMk id="3" creationId="{AD11928B-5B5B-CE87-2B4D-EAA7677C5F75}"/>
          </ac:spMkLst>
        </pc:spChg>
        <pc:spChg chg="add mod">
          <ac:chgData name="Leah Montner Dixon" userId="d5b2ae9e-9213-4442-b7df-4db8cbe51e5d" providerId="ADAL" clId="{AF6BBA71-69BC-4068-BB34-E9CF7C5B04C5}" dt="2025-01-06T15:01:35.041" v="4"/>
          <ac:spMkLst>
            <pc:docMk/>
            <pc:sldMk cId="3413386946" sldId="2147376625"/>
            <ac:spMk id="10" creationId="{85A37684-B8A8-564F-1981-562E8115CEB2}"/>
          </ac:spMkLst>
        </pc:spChg>
        <pc:picChg chg="add mod">
          <ac:chgData name="Leah Montner Dixon" userId="d5b2ae9e-9213-4442-b7df-4db8cbe51e5d" providerId="ADAL" clId="{AF6BBA71-69BC-4068-BB34-E9CF7C5B04C5}" dt="2025-01-06T15:01:35.041" v="4"/>
          <ac:picMkLst>
            <pc:docMk/>
            <pc:sldMk cId="3413386946" sldId="2147376625"/>
            <ac:picMk id="2" creationId="{1F05890A-08E9-0A38-AB86-ECBE5BD24961}"/>
          </ac:picMkLst>
        </pc:picChg>
      </pc:sldChg>
    </pc:docChg>
  </pc:docChgLst>
  <pc:docChgLst>
    <pc:chgData name="Karolina Guillen" userId="c1c08796-a0be-47c6-af52-5d31fd96ec50" providerId="ADAL" clId="{6149CFC1-FBB9-48C9-83A7-6CF485BAEEB2}"/>
    <pc:docChg chg="modSld">
      <pc:chgData name="Karolina Guillen" userId="c1c08796-a0be-47c6-af52-5d31fd96ec50" providerId="ADAL" clId="{6149CFC1-FBB9-48C9-83A7-6CF485BAEEB2}" dt="2024-12-18T15:19:17.276" v="0" actId="14100"/>
      <pc:docMkLst>
        <pc:docMk/>
      </pc:docMkLst>
      <pc:sldChg chg="modSp mod">
        <pc:chgData name="Karolina Guillen" userId="c1c08796-a0be-47c6-af52-5d31fd96ec50" providerId="ADAL" clId="{6149CFC1-FBB9-48C9-83A7-6CF485BAEEB2}" dt="2024-12-18T15:19:17.276" v="0" actId="14100"/>
        <pc:sldMkLst>
          <pc:docMk/>
          <pc:sldMk cId="2736146095" sldId="2147376577"/>
        </pc:sldMkLst>
      </pc:sldChg>
    </pc:docChg>
  </pc:docChgLst>
  <pc:docChgLst>
    <pc:chgData name="Jason Wiese" userId="4bff8d5b-7de6-4655-b397-69b0afc81113" providerId="ADAL" clId="{097A8B2A-12BA-42A8-9D48-3D130AF3AA71}"/>
    <pc:docChg chg="undo redo custSel delSld modSld sldOrd">
      <pc:chgData name="Jason Wiese" userId="4bff8d5b-7de6-4655-b397-69b0afc81113" providerId="ADAL" clId="{097A8B2A-12BA-42A8-9D48-3D130AF3AA71}" dt="2025-01-03T18:00:12.437" v="9775" actId="207"/>
      <pc:docMkLst>
        <pc:docMk/>
      </pc:docMkLst>
      <pc:sldChg chg="modSp mod setBg">
        <pc:chgData name="Jason Wiese" userId="4bff8d5b-7de6-4655-b397-69b0afc81113" providerId="ADAL" clId="{097A8B2A-12BA-42A8-9D48-3D130AF3AA71}" dt="2024-12-18T16:20:30.072" v="6937" actId="20577"/>
        <pc:sldMkLst>
          <pc:docMk/>
          <pc:sldMk cId="2505657519" sldId="256"/>
        </pc:sldMkLst>
        <pc:spChg chg="mod">
          <ac:chgData name="Jason Wiese" userId="4bff8d5b-7de6-4655-b397-69b0afc81113" providerId="ADAL" clId="{097A8B2A-12BA-42A8-9D48-3D130AF3AA71}" dt="2024-12-18T02:30:50.501" v="40" actId="1035"/>
          <ac:spMkLst>
            <pc:docMk/>
            <pc:sldMk cId="2505657519" sldId="256"/>
            <ac:spMk id="9" creationId="{58A02DD4-C05F-987F-F0D1-9BE59F345CDC}"/>
          </ac:spMkLst>
        </pc:spChg>
        <pc:spChg chg="mod">
          <ac:chgData name="Jason Wiese" userId="4bff8d5b-7de6-4655-b397-69b0afc81113" providerId="ADAL" clId="{097A8B2A-12BA-42A8-9D48-3D130AF3AA71}" dt="2024-12-18T04:41:01.185" v="2673" actId="20577"/>
          <ac:spMkLst>
            <pc:docMk/>
            <pc:sldMk cId="2505657519" sldId="256"/>
            <ac:spMk id="10" creationId="{2D37B95F-1685-955A-ABD0-BAFCBAD8693F}"/>
          </ac:spMkLst>
        </pc:spChg>
        <pc:spChg chg="mod">
          <ac:chgData name="Jason Wiese" userId="4bff8d5b-7de6-4655-b397-69b0afc81113" providerId="ADAL" clId="{097A8B2A-12BA-42A8-9D48-3D130AF3AA71}" dt="2024-12-18T02:30:50.501" v="40" actId="1035"/>
          <ac:spMkLst>
            <pc:docMk/>
            <pc:sldMk cId="2505657519" sldId="256"/>
            <ac:spMk id="11" creationId="{FE77F41B-537C-425B-769C-2C07B2165DDA}"/>
          </ac:spMkLst>
        </pc:spChg>
        <pc:spChg chg="mod">
          <ac:chgData name="Jason Wiese" userId="4bff8d5b-7de6-4655-b397-69b0afc81113" providerId="ADAL" clId="{097A8B2A-12BA-42A8-9D48-3D130AF3AA71}" dt="2024-12-18T02:30:50.501" v="40" actId="1035"/>
          <ac:spMkLst>
            <pc:docMk/>
            <pc:sldMk cId="2505657519" sldId="256"/>
            <ac:spMk id="12" creationId="{6C04C972-8B76-F8A1-6790-64BB95867FCC}"/>
          </ac:spMkLst>
        </pc:spChg>
        <pc:spChg chg="mod">
          <ac:chgData name="Jason Wiese" userId="4bff8d5b-7de6-4655-b397-69b0afc81113" providerId="ADAL" clId="{097A8B2A-12BA-42A8-9D48-3D130AF3AA71}" dt="2024-12-18T06:20:56.497" v="6489" actId="207"/>
          <ac:spMkLst>
            <pc:docMk/>
            <pc:sldMk cId="2505657519" sldId="256"/>
            <ac:spMk id="13" creationId="{019F1451-F2DE-A8AB-583E-EDFD10EA36E2}"/>
          </ac:spMkLst>
        </pc:spChg>
        <pc:spChg chg="mod">
          <ac:chgData name="Jason Wiese" userId="4bff8d5b-7de6-4655-b397-69b0afc81113" providerId="ADAL" clId="{097A8B2A-12BA-42A8-9D48-3D130AF3AA71}" dt="2024-12-18T02:30:50.501" v="40" actId="1035"/>
          <ac:spMkLst>
            <pc:docMk/>
            <pc:sldMk cId="2505657519" sldId="256"/>
            <ac:spMk id="14" creationId="{A44C8446-2223-28AB-EF52-20E4C33CD1EE}"/>
          </ac:spMkLst>
        </pc:spChg>
        <pc:spChg chg="mod">
          <ac:chgData name="Jason Wiese" userId="4bff8d5b-7de6-4655-b397-69b0afc81113" providerId="ADAL" clId="{097A8B2A-12BA-42A8-9D48-3D130AF3AA71}" dt="2024-12-18T02:30:50.501" v="40" actId="1035"/>
          <ac:spMkLst>
            <pc:docMk/>
            <pc:sldMk cId="2505657519" sldId="256"/>
            <ac:spMk id="15" creationId="{A05FFBA7-115C-9381-A713-8B1D4812E23F}"/>
          </ac:spMkLst>
        </pc:spChg>
        <pc:spChg chg="mod">
          <ac:chgData name="Jason Wiese" userId="4bff8d5b-7de6-4655-b397-69b0afc81113" providerId="ADAL" clId="{097A8B2A-12BA-42A8-9D48-3D130AF3AA71}" dt="2024-12-18T02:30:50.501" v="40" actId="1035"/>
          <ac:spMkLst>
            <pc:docMk/>
            <pc:sldMk cId="2505657519" sldId="256"/>
            <ac:spMk id="16" creationId="{E18E755E-7A55-8C2C-9615-8F4D38CB1353}"/>
          </ac:spMkLst>
        </pc:spChg>
        <pc:spChg chg="mod">
          <ac:chgData name="Jason Wiese" userId="4bff8d5b-7de6-4655-b397-69b0afc81113" providerId="ADAL" clId="{097A8B2A-12BA-42A8-9D48-3D130AF3AA71}" dt="2024-12-18T02:30:50.501" v="40" actId="1035"/>
          <ac:spMkLst>
            <pc:docMk/>
            <pc:sldMk cId="2505657519" sldId="256"/>
            <ac:spMk id="17" creationId="{D3F581D3-86AC-FD04-1832-3F5D3F96C7FA}"/>
          </ac:spMkLst>
        </pc:spChg>
        <pc:spChg chg="mod">
          <ac:chgData name="Jason Wiese" userId="4bff8d5b-7de6-4655-b397-69b0afc81113" providerId="ADAL" clId="{097A8B2A-12BA-42A8-9D48-3D130AF3AA71}" dt="2024-12-18T02:30:50.501" v="40" actId="1035"/>
          <ac:spMkLst>
            <pc:docMk/>
            <pc:sldMk cId="2505657519" sldId="256"/>
            <ac:spMk id="18" creationId="{057498C3-B75F-1A52-6E26-6D892F9B4CF4}"/>
          </ac:spMkLst>
        </pc:spChg>
        <pc:spChg chg="mod">
          <ac:chgData name="Jason Wiese" userId="4bff8d5b-7de6-4655-b397-69b0afc81113" providerId="ADAL" clId="{097A8B2A-12BA-42A8-9D48-3D130AF3AA71}" dt="2024-12-18T02:30:50.501" v="40" actId="1035"/>
          <ac:spMkLst>
            <pc:docMk/>
            <pc:sldMk cId="2505657519" sldId="256"/>
            <ac:spMk id="19" creationId="{C1FE8A30-BF32-BA8D-CF8C-7C5EE44B2A1A}"/>
          </ac:spMkLst>
        </pc:spChg>
        <pc:spChg chg="mod">
          <ac:chgData name="Jason Wiese" userId="4bff8d5b-7de6-4655-b397-69b0afc81113" providerId="ADAL" clId="{097A8B2A-12BA-42A8-9D48-3D130AF3AA71}" dt="2024-12-18T02:30:50.501" v="40" actId="1035"/>
          <ac:spMkLst>
            <pc:docMk/>
            <pc:sldMk cId="2505657519" sldId="256"/>
            <ac:spMk id="20" creationId="{0519A12D-7628-9B99-6C7B-2D4DBE494404}"/>
          </ac:spMkLst>
        </pc:spChg>
        <pc:spChg chg="mod">
          <ac:chgData name="Jason Wiese" userId="4bff8d5b-7de6-4655-b397-69b0afc81113" providerId="ADAL" clId="{097A8B2A-12BA-42A8-9D48-3D130AF3AA71}" dt="2024-12-18T02:30:50.501" v="40" actId="1035"/>
          <ac:spMkLst>
            <pc:docMk/>
            <pc:sldMk cId="2505657519" sldId="256"/>
            <ac:spMk id="21" creationId="{5CA72101-C796-724F-8C2D-F7FDC3CB4E15}"/>
          </ac:spMkLst>
        </pc:spChg>
        <pc:spChg chg="mod">
          <ac:chgData name="Jason Wiese" userId="4bff8d5b-7de6-4655-b397-69b0afc81113" providerId="ADAL" clId="{097A8B2A-12BA-42A8-9D48-3D130AF3AA71}" dt="2024-12-18T02:30:50.501" v="40" actId="1035"/>
          <ac:spMkLst>
            <pc:docMk/>
            <pc:sldMk cId="2505657519" sldId="256"/>
            <ac:spMk id="22" creationId="{89FFF897-B62D-22C5-C8FC-D317463C6E15}"/>
          </ac:spMkLst>
        </pc:spChg>
        <pc:spChg chg="mod">
          <ac:chgData name="Jason Wiese" userId="4bff8d5b-7de6-4655-b397-69b0afc81113" providerId="ADAL" clId="{097A8B2A-12BA-42A8-9D48-3D130AF3AA71}" dt="2024-12-18T02:30:50.501" v="40" actId="1035"/>
          <ac:spMkLst>
            <pc:docMk/>
            <pc:sldMk cId="2505657519" sldId="256"/>
            <ac:spMk id="23" creationId="{521A5D77-4D28-448E-3878-61B7C92BBA62}"/>
          </ac:spMkLst>
        </pc:spChg>
        <pc:spChg chg="mod">
          <ac:chgData name="Jason Wiese" userId="4bff8d5b-7de6-4655-b397-69b0afc81113" providerId="ADAL" clId="{097A8B2A-12BA-42A8-9D48-3D130AF3AA71}" dt="2024-12-18T16:20:30.072" v="6937" actId="20577"/>
          <ac:spMkLst>
            <pc:docMk/>
            <pc:sldMk cId="2505657519" sldId="256"/>
            <ac:spMk id="24" creationId="{6A5B661A-0B03-A506-12D4-81A3D16D563D}"/>
          </ac:spMkLst>
        </pc:spChg>
        <pc:spChg chg="mod">
          <ac:chgData name="Jason Wiese" userId="4bff8d5b-7de6-4655-b397-69b0afc81113" providerId="ADAL" clId="{097A8B2A-12BA-42A8-9D48-3D130AF3AA71}" dt="2024-12-18T06:00:03.633" v="5554" actId="207"/>
          <ac:spMkLst>
            <pc:docMk/>
            <pc:sldMk cId="2505657519" sldId="256"/>
            <ac:spMk id="29" creationId="{E8E761D9-21FD-2061-F63F-B1A6530D9839}"/>
          </ac:spMkLst>
        </pc:spChg>
        <pc:spChg chg="mod">
          <ac:chgData name="Jason Wiese" userId="4bff8d5b-7de6-4655-b397-69b0afc81113" providerId="ADAL" clId="{097A8B2A-12BA-42A8-9D48-3D130AF3AA71}" dt="2024-12-18T06:00:03.318" v="5553" actId="207"/>
          <ac:spMkLst>
            <pc:docMk/>
            <pc:sldMk cId="2505657519" sldId="256"/>
            <ac:spMk id="30" creationId="{5AF4EFFA-935D-B231-8296-F841367D9D54}"/>
          </ac:spMkLst>
        </pc:spChg>
        <pc:spChg chg="mod">
          <ac:chgData name="Jason Wiese" userId="4bff8d5b-7de6-4655-b397-69b0afc81113" providerId="ADAL" clId="{097A8B2A-12BA-42A8-9D48-3D130AF3AA71}" dt="2024-12-18T15:14:49.485" v="6608" actId="1582"/>
          <ac:spMkLst>
            <pc:docMk/>
            <pc:sldMk cId="2505657519" sldId="256"/>
            <ac:spMk id="32" creationId="{403D87DE-CBDD-5C30-95F6-8D0C4B29ACA5}"/>
          </ac:spMkLst>
        </pc:spChg>
        <pc:picChg chg="mod">
          <ac:chgData name="Jason Wiese" userId="4bff8d5b-7de6-4655-b397-69b0afc81113" providerId="ADAL" clId="{097A8B2A-12BA-42A8-9D48-3D130AF3AA71}" dt="2024-12-18T02:30:50.501" v="40" actId="1035"/>
          <ac:picMkLst>
            <pc:docMk/>
            <pc:sldMk cId="2505657519" sldId="256"/>
            <ac:picMk id="35" creationId="{75F8ADEF-CD1A-0927-6BC2-270F636DD1A9}"/>
          </ac:picMkLst>
        </pc:picChg>
        <pc:picChg chg="mod">
          <ac:chgData name="Jason Wiese" userId="4bff8d5b-7de6-4655-b397-69b0afc81113" providerId="ADAL" clId="{097A8B2A-12BA-42A8-9D48-3D130AF3AA71}" dt="2024-12-18T02:30:50.501" v="40" actId="1035"/>
          <ac:picMkLst>
            <pc:docMk/>
            <pc:sldMk cId="2505657519" sldId="256"/>
            <ac:picMk id="37" creationId="{ED53E48E-D419-D777-EB61-B4F509155832}"/>
          </ac:picMkLst>
        </pc:picChg>
        <pc:picChg chg="mod">
          <ac:chgData name="Jason Wiese" userId="4bff8d5b-7de6-4655-b397-69b0afc81113" providerId="ADAL" clId="{097A8B2A-12BA-42A8-9D48-3D130AF3AA71}" dt="2024-12-18T02:30:50.501" v="40" actId="1035"/>
          <ac:picMkLst>
            <pc:docMk/>
            <pc:sldMk cId="2505657519" sldId="256"/>
            <ac:picMk id="39" creationId="{A3221FF0-7C60-98B7-9968-8DFC11A281E3}"/>
          </ac:picMkLst>
        </pc:picChg>
        <pc:picChg chg="mod">
          <ac:chgData name="Jason Wiese" userId="4bff8d5b-7de6-4655-b397-69b0afc81113" providerId="ADAL" clId="{097A8B2A-12BA-42A8-9D48-3D130AF3AA71}" dt="2024-12-18T02:30:50.501" v="40" actId="1035"/>
          <ac:picMkLst>
            <pc:docMk/>
            <pc:sldMk cId="2505657519" sldId="256"/>
            <ac:picMk id="41" creationId="{4EA6A05B-C8B1-C577-FD60-2BDD2E8E6290}"/>
          </ac:picMkLst>
        </pc:picChg>
        <pc:picChg chg="mod">
          <ac:chgData name="Jason Wiese" userId="4bff8d5b-7de6-4655-b397-69b0afc81113" providerId="ADAL" clId="{097A8B2A-12BA-42A8-9D48-3D130AF3AA71}" dt="2024-12-18T02:30:50.501" v="40" actId="1035"/>
          <ac:picMkLst>
            <pc:docMk/>
            <pc:sldMk cId="2505657519" sldId="256"/>
            <ac:picMk id="43" creationId="{CA073423-DEE8-6AC0-8055-FC27B6CA2B5B}"/>
          </ac:picMkLst>
        </pc:picChg>
      </pc:sldChg>
      <pc:sldChg chg="modSp mod">
        <pc:chgData name="Jason Wiese" userId="4bff8d5b-7de6-4655-b397-69b0afc81113" providerId="ADAL" clId="{097A8B2A-12BA-42A8-9D48-3D130AF3AA71}" dt="2024-12-18T06:28:25.868" v="6515" actId="14100"/>
        <pc:sldMkLst>
          <pc:docMk/>
          <pc:sldMk cId="3318646126" sldId="2144327882"/>
        </pc:sldMkLst>
        <pc:spChg chg="mod">
          <ac:chgData name="Jason Wiese" userId="4bff8d5b-7de6-4655-b397-69b0afc81113" providerId="ADAL" clId="{097A8B2A-12BA-42A8-9D48-3D130AF3AA71}" dt="2024-12-18T03:43:07.288" v="1435" actId="20577"/>
          <ac:spMkLst>
            <pc:docMk/>
            <pc:sldMk cId="3318646126" sldId="2144327882"/>
            <ac:spMk id="2" creationId="{B4DF3FC5-B221-8041-975F-2A854C85CBB1}"/>
          </ac:spMkLst>
        </pc:spChg>
        <pc:spChg chg="mod">
          <ac:chgData name="Jason Wiese" userId="4bff8d5b-7de6-4655-b397-69b0afc81113" providerId="ADAL" clId="{097A8B2A-12BA-42A8-9D48-3D130AF3AA71}" dt="2024-12-18T06:28:25.868" v="6515" actId="14100"/>
          <ac:spMkLst>
            <pc:docMk/>
            <pc:sldMk cId="3318646126" sldId="2144327882"/>
            <ac:spMk id="3" creationId="{B4C76394-F730-303F-10A1-B747F5880AEC}"/>
          </ac:spMkLst>
        </pc:spChg>
        <pc:spChg chg="mod">
          <ac:chgData name="Jason Wiese" userId="4bff8d5b-7de6-4655-b397-69b0afc81113" providerId="ADAL" clId="{097A8B2A-12BA-42A8-9D48-3D130AF3AA71}" dt="2024-12-18T03:42:47.464" v="1430" actId="1035"/>
          <ac:spMkLst>
            <pc:docMk/>
            <pc:sldMk cId="3318646126" sldId="2144327882"/>
            <ac:spMk id="4" creationId="{64EDE366-6562-D218-8728-9366D34F94A4}"/>
          </ac:spMkLst>
        </pc:spChg>
        <pc:spChg chg="mod">
          <ac:chgData name="Jason Wiese" userId="4bff8d5b-7de6-4655-b397-69b0afc81113" providerId="ADAL" clId="{097A8B2A-12BA-42A8-9D48-3D130AF3AA71}" dt="2024-12-18T03:42:47.464" v="1430" actId="1035"/>
          <ac:spMkLst>
            <pc:docMk/>
            <pc:sldMk cId="3318646126" sldId="2144327882"/>
            <ac:spMk id="7" creationId="{43E2EE4E-58DD-E649-1726-5F2EF284A8DF}"/>
          </ac:spMkLst>
        </pc:spChg>
        <pc:spChg chg="mod">
          <ac:chgData name="Jason Wiese" userId="4bff8d5b-7de6-4655-b397-69b0afc81113" providerId="ADAL" clId="{097A8B2A-12BA-42A8-9D48-3D130AF3AA71}" dt="2024-12-18T03:42:47.464" v="1430" actId="1035"/>
          <ac:spMkLst>
            <pc:docMk/>
            <pc:sldMk cId="3318646126" sldId="2144327882"/>
            <ac:spMk id="8" creationId="{0F91C0E3-3E3D-DCEF-A27E-75F0DD619418}"/>
          </ac:spMkLst>
        </pc:spChg>
        <pc:spChg chg="mod">
          <ac:chgData name="Jason Wiese" userId="4bff8d5b-7de6-4655-b397-69b0afc81113" providerId="ADAL" clId="{097A8B2A-12BA-42A8-9D48-3D130AF3AA71}" dt="2024-12-18T03:42:47.464" v="1430" actId="1035"/>
          <ac:spMkLst>
            <pc:docMk/>
            <pc:sldMk cId="3318646126" sldId="2144327882"/>
            <ac:spMk id="9" creationId="{E24A3D53-B44D-2140-8A27-B518464A12C0}"/>
          </ac:spMkLst>
        </pc:spChg>
        <pc:spChg chg="mod">
          <ac:chgData name="Jason Wiese" userId="4bff8d5b-7de6-4655-b397-69b0afc81113" providerId="ADAL" clId="{097A8B2A-12BA-42A8-9D48-3D130AF3AA71}" dt="2024-12-18T03:42:47.464" v="1430" actId="1035"/>
          <ac:spMkLst>
            <pc:docMk/>
            <pc:sldMk cId="3318646126" sldId="2144327882"/>
            <ac:spMk id="12" creationId="{14E1B328-1C00-020F-EE7E-21F5CC355E9C}"/>
          </ac:spMkLst>
        </pc:spChg>
        <pc:spChg chg="mod">
          <ac:chgData name="Jason Wiese" userId="4bff8d5b-7de6-4655-b397-69b0afc81113" providerId="ADAL" clId="{097A8B2A-12BA-42A8-9D48-3D130AF3AA71}" dt="2024-12-18T03:42:47.464" v="1430" actId="1035"/>
          <ac:spMkLst>
            <pc:docMk/>
            <pc:sldMk cId="3318646126" sldId="2144327882"/>
            <ac:spMk id="13" creationId="{98C84938-7461-7457-9687-018A059FB162}"/>
          </ac:spMkLst>
        </pc:spChg>
        <pc:spChg chg="mod">
          <ac:chgData name="Jason Wiese" userId="4bff8d5b-7de6-4655-b397-69b0afc81113" providerId="ADAL" clId="{097A8B2A-12BA-42A8-9D48-3D130AF3AA71}" dt="2024-12-18T03:42:47.464" v="1430" actId="1035"/>
          <ac:spMkLst>
            <pc:docMk/>
            <pc:sldMk cId="3318646126" sldId="2144327882"/>
            <ac:spMk id="27" creationId="{F5A79A0C-57B1-D046-DFE3-C6AF7517C47F}"/>
          </ac:spMkLst>
        </pc:spChg>
        <pc:spChg chg="mod">
          <ac:chgData name="Jason Wiese" userId="4bff8d5b-7de6-4655-b397-69b0afc81113" providerId="ADAL" clId="{097A8B2A-12BA-42A8-9D48-3D130AF3AA71}" dt="2024-12-18T03:42:47.464" v="1430" actId="1035"/>
          <ac:spMkLst>
            <pc:docMk/>
            <pc:sldMk cId="3318646126" sldId="2144327882"/>
            <ac:spMk id="28" creationId="{9C693552-59CA-9045-25D9-EC6C3E02380D}"/>
          </ac:spMkLst>
        </pc:spChg>
        <pc:spChg chg="mod">
          <ac:chgData name="Jason Wiese" userId="4bff8d5b-7de6-4655-b397-69b0afc81113" providerId="ADAL" clId="{097A8B2A-12BA-42A8-9D48-3D130AF3AA71}" dt="2024-12-18T03:42:47.464" v="1430" actId="1035"/>
          <ac:spMkLst>
            <pc:docMk/>
            <pc:sldMk cId="3318646126" sldId="2144327882"/>
            <ac:spMk id="29" creationId="{A7D0D36B-0AD4-FE41-942A-E4660C417949}"/>
          </ac:spMkLst>
        </pc:spChg>
        <pc:spChg chg="mod">
          <ac:chgData name="Jason Wiese" userId="4bff8d5b-7de6-4655-b397-69b0afc81113" providerId="ADAL" clId="{097A8B2A-12BA-42A8-9D48-3D130AF3AA71}" dt="2024-12-18T03:42:47.464" v="1430" actId="1035"/>
          <ac:spMkLst>
            <pc:docMk/>
            <pc:sldMk cId="3318646126" sldId="2144327882"/>
            <ac:spMk id="30" creationId="{52E01179-6A18-6EC1-91B0-3792DABA266F}"/>
          </ac:spMkLst>
        </pc:spChg>
        <pc:spChg chg="mod">
          <ac:chgData name="Jason Wiese" userId="4bff8d5b-7de6-4655-b397-69b0afc81113" providerId="ADAL" clId="{097A8B2A-12BA-42A8-9D48-3D130AF3AA71}" dt="2024-12-18T03:42:47.464" v="1430" actId="1035"/>
          <ac:spMkLst>
            <pc:docMk/>
            <pc:sldMk cId="3318646126" sldId="2144327882"/>
            <ac:spMk id="36" creationId="{FBD97041-4700-7FAB-F832-E6B164BEC0D9}"/>
          </ac:spMkLst>
        </pc:spChg>
        <pc:grpChg chg="mod">
          <ac:chgData name="Jason Wiese" userId="4bff8d5b-7de6-4655-b397-69b0afc81113" providerId="ADAL" clId="{097A8B2A-12BA-42A8-9D48-3D130AF3AA71}" dt="2024-12-18T03:42:47.464" v="1430" actId="1035"/>
          <ac:grpSpMkLst>
            <pc:docMk/>
            <pc:sldMk cId="3318646126" sldId="2144327882"/>
            <ac:grpSpMk id="32" creationId="{E47EDED3-546D-50BA-48BF-CF9313D936B9}"/>
          </ac:grpSpMkLst>
        </pc:grpChg>
        <pc:grpChg chg="mod">
          <ac:chgData name="Jason Wiese" userId="4bff8d5b-7de6-4655-b397-69b0afc81113" providerId="ADAL" clId="{097A8B2A-12BA-42A8-9D48-3D130AF3AA71}" dt="2024-12-18T03:42:47.464" v="1430" actId="1035"/>
          <ac:grpSpMkLst>
            <pc:docMk/>
            <pc:sldMk cId="3318646126" sldId="2144327882"/>
            <ac:grpSpMk id="33" creationId="{F821160C-9495-F210-64A1-FBF8DC4AFE90}"/>
          </ac:grpSpMkLst>
        </pc:grpChg>
        <pc:grpChg chg="mod">
          <ac:chgData name="Jason Wiese" userId="4bff8d5b-7de6-4655-b397-69b0afc81113" providerId="ADAL" clId="{097A8B2A-12BA-42A8-9D48-3D130AF3AA71}" dt="2024-12-18T03:42:47.464" v="1430" actId="1035"/>
          <ac:grpSpMkLst>
            <pc:docMk/>
            <pc:sldMk cId="3318646126" sldId="2144327882"/>
            <ac:grpSpMk id="41" creationId="{DDB5E631-5F55-D0C5-F762-66652237B227}"/>
          </ac:grpSpMkLst>
        </pc:grpChg>
        <pc:grpChg chg="mod">
          <ac:chgData name="Jason Wiese" userId="4bff8d5b-7de6-4655-b397-69b0afc81113" providerId="ADAL" clId="{097A8B2A-12BA-42A8-9D48-3D130AF3AA71}" dt="2024-12-18T03:42:47.464" v="1430" actId="1035"/>
          <ac:grpSpMkLst>
            <pc:docMk/>
            <pc:sldMk cId="3318646126" sldId="2144327882"/>
            <ac:grpSpMk id="44" creationId="{34A5B8DD-1C03-96C1-3D10-936EB815BA77}"/>
          </ac:grpSpMkLst>
        </pc:grpChg>
        <pc:grpChg chg="mod">
          <ac:chgData name="Jason Wiese" userId="4bff8d5b-7de6-4655-b397-69b0afc81113" providerId="ADAL" clId="{097A8B2A-12BA-42A8-9D48-3D130AF3AA71}" dt="2024-12-18T03:42:47.464" v="1430" actId="1035"/>
          <ac:grpSpMkLst>
            <pc:docMk/>
            <pc:sldMk cId="3318646126" sldId="2144327882"/>
            <ac:grpSpMk id="47" creationId="{0BC5A647-E82E-1585-A1B6-3B4482D50B09}"/>
          </ac:grpSpMkLst>
        </pc:grpChg>
        <pc:grpChg chg="mod">
          <ac:chgData name="Jason Wiese" userId="4bff8d5b-7de6-4655-b397-69b0afc81113" providerId="ADAL" clId="{097A8B2A-12BA-42A8-9D48-3D130AF3AA71}" dt="2024-12-18T03:42:47.464" v="1430" actId="1035"/>
          <ac:grpSpMkLst>
            <pc:docMk/>
            <pc:sldMk cId="3318646126" sldId="2144327882"/>
            <ac:grpSpMk id="50" creationId="{4CD4A081-CA5E-ADB1-B741-0A0F6A1860FB}"/>
          </ac:grpSpMkLst>
        </pc:grpChg>
        <pc:picChg chg="mod">
          <ac:chgData name="Jason Wiese" userId="4bff8d5b-7de6-4655-b397-69b0afc81113" providerId="ADAL" clId="{097A8B2A-12BA-42A8-9D48-3D130AF3AA71}" dt="2024-12-18T03:42:47.464" v="1430" actId="1035"/>
          <ac:picMkLst>
            <pc:docMk/>
            <pc:sldMk cId="3318646126" sldId="2144327882"/>
            <ac:picMk id="135" creationId="{9661A186-7A7D-7B17-AD09-7E7D47F02285}"/>
          </ac:picMkLst>
        </pc:picChg>
        <pc:picChg chg="mod">
          <ac:chgData name="Jason Wiese" userId="4bff8d5b-7de6-4655-b397-69b0afc81113" providerId="ADAL" clId="{097A8B2A-12BA-42A8-9D48-3D130AF3AA71}" dt="2024-12-18T03:42:47.464" v="1430" actId="1035"/>
          <ac:picMkLst>
            <pc:docMk/>
            <pc:sldMk cId="3318646126" sldId="2144327882"/>
            <ac:picMk id="144" creationId="{EB1FEC21-B304-9F65-14AD-AE421D953A64}"/>
          </ac:picMkLst>
        </pc:picChg>
        <pc:picChg chg="mod">
          <ac:chgData name="Jason Wiese" userId="4bff8d5b-7de6-4655-b397-69b0afc81113" providerId="ADAL" clId="{097A8B2A-12BA-42A8-9D48-3D130AF3AA71}" dt="2024-12-18T03:42:47.464" v="1430" actId="1035"/>
          <ac:picMkLst>
            <pc:docMk/>
            <pc:sldMk cId="3318646126" sldId="2144327882"/>
            <ac:picMk id="145" creationId="{91F45E50-0B7A-8FA4-0055-9728BCB60778}"/>
          </ac:picMkLst>
        </pc:picChg>
        <pc:picChg chg="mod">
          <ac:chgData name="Jason Wiese" userId="4bff8d5b-7de6-4655-b397-69b0afc81113" providerId="ADAL" clId="{097A8B2A-12BA-42A8-9D48-3D130AF3AA71}" dt="2024-12-18T03:42:47.464" v="1430" actId="1035"/>
          <ac:picMkLst>
            <pc:docMk/>
            <pc:sldMk cId="3318646126" sldId="2144327882"/>
            <ac:picMk id="168" creationId="{D9E54C07-3A85-97D5-8F90-CF47E91D9BFE}"/>
          </ac:picMkLst>
        </pc:picChg>
        <pc:picChg chg="mod">
          <ac:chgData name="Jason Wiese" userId="4bff8d5b-7de6-4655-b397-69b0afc81113" providerId="ADAL" clId="{097A8B2A-12BA-42A8-9D48-3D130AF3AA71}" dt="2024-12-18T03:42:47.464" v="1430" actId="1035"/>
          <ac:picMkLst>
            <pc:docMk/>
            <pc:sldMk cId="3318646126" sldId="2144327882"/>
            <ac:picMk id="182" creationId="{0B6493B6-6BC1-8829-EFB2-F8E0B8068AA1}"/>
          </ac:picMkLst>
        </pc:picChg>
      </pc:sldChg>
      <pc:sldChg chg="del">
        <pc:chgData name="Jason Wiese" userId="4bff8d5b-7de6-4655-b397-69b0afc81113" providerId="ADAL" clId="{097A8B2A-12BA-42A8-9D48-3D130AF3AA71}" dt="2024-12-18T04:45:07.433" v="2759" actId="2696"/>
        <pc:sldMkLst>
          <pc:docMk/>
          <pc:sldMk cId="732019880" sldId="2144328106"/>
        </pc:sldMkLst>
      </pc:sldChg>
      <pc:sldChg chg="del">
        <pc:chgData name="Jason Wiese" userId="4bff8d5b-7de6-4655-b397-69b0afc81113" providerId="ADAL" clId="{097A8B2A-12BA-42A8-9D48-3D130AF3AA71}" dt="2024-12-18T15:38:22.774" v="6670" actId="47"/>
        <pc:sldMkLst>
          <pc:docMk/>
          <pc:sldMk cId="3847460081" sldId="2144328106"/>
        </pc:sldMkLst>
      </pc:sldChg>
      <pc:sldChg chg="addSp delSp modSp mod">
        <pc:chgData name="Jason Wiese" userId="4bff8d5b-7de6-4655-b397-69b0afc81113" providerId="ADAL" clId="{097A8B2A-12BA-42A8-9D48-3D130AF3AA71}" dt="2024-12-18T05:30:49.584" v="4463" actId="554"/>
        <pc:sldMkLst>
          <pc:docMk/>
          <pc:sldMk cId="3110856516" sldId="2144328304"/>
        </pc:sldMkLst>
        <pc:spChg chg="add mod">
          <ac:chgData name="Jason Wiese" userId="4bff8d5b-7de6-4655-b397-69b0afc81113" providerId="ADAL" clId="{097A8B2A-12BA-42A8-9D48-3D130AF3AA71}" dt="2024-12-18T05:30:21.739" v="4459" actId="1076"/>
          <ac:spMkLst>
            <pc:docMk/>
            <pc:sldMk cId="3110856516" sldId="2144328304"/>
            <ac:spMk id="10" creationId="{87DD73EC-36A6-EF08-3706-B9496CB4C979}"/>
          </ac:spMkLst>
        </pc:spChg>
        <pc:spChg chg="add mod">
          <ac:chgData name="Jason Wiese" userId="4bff8d5b-7de6-4655-b397-69b0afc81113" providerId="ADAL" clId="{097A8B2A-12BA-42A8-9D48-3D130AF3AA71}" dt="2024-12-18T05:30:04.592" v="4457"/>
          <ac:spMkLst>
            <pc:docMk/>
            <pc:sldMk cId="3110856516" sldId="2144328304"/>
            <ac:spMk id="15" creationId="{5F732CB3-ECCC-9628-337F-67AF2B628F6E}"/>
          </ac:spMkLst>
        </pc:spChg>
        <pc:spChg chg="mod">
          <ac:chgData name="Jason Wiese" userId="4bff8d5b-7de6-4655-b397-69b0afc81113" providerId="ADAL" clId="{097A8B2A-12BA-42A8-9D48-3D130AF3AA71}" dt="2024-12-18T05:30:49.584" v="4463" actId="554"/>
          <ac:spMkLst>
            <pc:docMk/>
            <pc:sldMk cId="3110856516" sldId="2144328304"/>
            <ac:spMk id="76" creationId="{51CF93AB-638A-45A5-48B6-5BC84E5345E3}"/>
          </ac:spMkLst>
        </pc:spChg>
        <pc:spChg chg="mod">
          <ac:chgData name="Jason Wiese" userId="4bff8d5b-7de6-4655-b397-69b0afc81113" providerId="ADAL" clId="{097A8B2A-12BA-42A8-9D48-3D130AF3AA71}" dt="2024-12-18T03:14:25.789" v="700" actId="1076"/>
          <ac:spMkLst>
            <pc:docMk/>
            <pc:sldMk cId="3110856516" sldId="2144328304"/>
            <ac:spMk id="79" creationId="{31936DF0-297E-E10B-9DE0-43CE3FED8E58}"/>
          </ac:spMkLst>
        </pc:spChg>
        <pc:spChg chg="mod">
          <ac:chgData name="Jason Wiese" userId="4bff8d5b-7de6-4655-b397-69b0afc81113" providerId="ADAL" clId="{097A8B2A-12BA-42A8-9D48-3D130AF3AA71}" dt="2024-12-18T05:30:49.584" v="4463" actId="554"/>
          <ac:spMkLst>
            <pc:docMk/>
            <pc:sldMk cId="3110856516" sldId="2144328304"/>
            <ac:spMk id="81" creationId="{48850749-B0D6-ACF3-7240-F59125BA09DA}"/>
          </ac:spMkLst>
        </pc:spChg>
        <pc:picChg chg="add mod">
          <ac:chgData name="Jason Wiese" userId="4bff8d5b-7de6-4655-b397-69b0afc81113" providerId="ADAL" clId="{097A8B2A-12BA-42A8-9D48-3D130AF3AA71}" dt="2024-12-18T05:30:21.739" v="4459" actId="1076"/>
          <ac:picMkLst>
            <pc:docMk/>
            <pc:sldMk cId="3110856516" sldId="2144328304"/>
            <ac:picMk id="8" creationId="{7EB79F8B-02E1-E737-60B6-F2456A36F86C}"/>
          </ac:picMkLst>
        </pc:picChg>
        <pc:picChg chg="add mod">
          <ac:chgData name="Jason Wiese" userId="4bff8d5b-7de6-4655-b397-69b0afc81113" providerId="ADAL" clId="{097A8B2A-12BA-42A8-9D48-3D130AF3AA71}" dt="2024-12-18T05:29:54.392" v="4456"/>
          <ac:picMkLst>
            <pc:docMk/>
            <pc:sldMk cId="3110856516" sldId="2144328304"/>
            <ac:picMk id="14" creationId="{696710B7-F709-AE6C-983C-85C16F5465EF}"/>
          </ac:picMkLst>
        </pc:picChg>
        <pc:picChg chg="mod">
          <ac:chgData name="Jason Wiese" userId="4bff8d5b-7de6-4655-b397-69b0afc81113" providerId="ADAL" clId="{097A8B2A-12BA-42A8-9D48-3D130AF3AA71}" dt="2024-12-18T05:30:42.281" v="4462" actId="1035"/>
          <ac:picMkLst>
            <pc:docMk/>
            <pc:sldMk cId="3110856516" sldId="2144328304"/>
            <ac:picMk id="77" creationId="{8F5957E1-1D34-6EB5-9F1A-37D812052741}"/>
          </ac:picMkLst>
        </pc:picChg>
        <pc:picChg chg="mod">
          <ac:chgData name="Jason Wiese" userId="4bff8d5b-7de6-4655-b397-69b0afc81113" providerId="ADAL" clId="{097A8B2A-12BA-42A8-9D48-3D130AF3AA71}" dt="2024-12-18T03:14:25.789" v="700" actId="1076"/>
          <ac:picMkLst>
            <pc:docMk/>
            <pc:sldMk cId="3110856516" sldId="2144328304"/>
            <ac:picMk id="78" creationId="{E03195F8-D2DD-061C-EC36-C5E1457F4808}"/>
          </ac:picMkLst>
        </pc:picChg>
      </pc:sldChg>
      <pc:sldChg chg="addSp delSp modSp mod ord">
        <pc:chgData name="Jason Wiese" userId="4bff8d5b-7de6-4655-b397-69b0afc81113" providerId="ADAL" clId="{097A8B2A-12BA-42A8-9D48-3D130AF3AA71}" dt="2024-12-18T06:31:22.355" v="6546" actId="115"/>
        <pc:sldMkLst>
          <pc:docMk/>
          <pc:sldMk cId="2380314699" sldId="2146846025"/>
        </pc:sldMkLst>
        <pc:spChg chg="add mod">
          <ac:chgData name="Jason Wiese" userId="4bff8d5b-7de6-4655-b397-69b0afc81113" providerId="ADAL" clId="{097A8B2A-12BA-42A8-9D48-3D130AF3AA71}" dt="2024-12-18T06:31:22.355" v="6546" actId="115"/>
          <ac:spMkLst>
            <pc:docMk/>
            <pc:sldMk cId="2380314699" sldId="2146846025"/>
            <ac:spMk id="4" creationId="{8C0CAEEC-0431-E243-B545-005B9067C479}"/>
          </ac:spMkLst>
        </pc:spChg>
      </pc:sldChg>
      <pc:sldChg chg="del">
        <pc:chgData name="Jason Wiese" userId="4bff8d5b-7de6-4655-b397-69b0afc81113" providerId="ADAL" clId="{097A8B2A-12BA-42A8-9D48-3D130AF3AA71}" dt="2024-12-18T15:38:22.774" v="6670" actId="47"/>
        <pc:sldMkLst>
          <pc:docMk/>
          <pc:sldMk cId="830699002" sldId="2146846028"/>
        </pc:sldMkLst>
      </pc:sldChg>
      <pc:sldChg chg="del">
        <pc:chgData name="Jason Wiese" userId="4bff8d5b-7de6-4655-b397-69b0afc81113" providerId="ADAL" clId="{097A8B2A-12BA-42A8-9D48-3D130AF3AA71}" dt="2024-12-18T04:42:47.903" v="2694" actId="2696"/>
        <pc:sldMkLst>
          <pc:docMk/>
          <pc:sldMk cId="2360611124" sldId="2146846028"/>
        </pc:sldMkLst>
      </pc:sldChg>
      <pc:sldChg chg="modSp mod ord">
        <pc:chgData name="Jason Wiese" userId="4bff8d5b-7de6-4655-b397-69b0afc81113" providerId="ADAL" clId="{097A8B2A-12BA-42A8-9D48-3D130AF3AA71}" dt="2024-12-18T06:31:17.366" v="6545" actId="115"/>
        <pc:sldMkLst>
          <pc:docMk/>
          <pc:sldMk cId="2268208791" sldId="2146846032"/>
        </pc:sldMkLst>
        <pc:spChg chg="mod">
          <ac:chgData name="Jason Wiese" userId="4bff8d5b-7de6-4655-b397-69b0afc81113" providerId="ADAL" clId="{097A8B2A-12BA-42A8-9D48-3D130AF3AA71}" dt="2024-12-18T06:31:17.366" v="6545" actId="115"/>
          <ac:spMkLst>
            <pc:docMk/>
            <pc:sldMk cId="2268208791" sldId="2146846032"/>
            <ac:spMk id="21" creationId="{113FE590-2D0C-D620-A46E-A5F750E5ABD7}"/>
          </ac:spMkLst>
        </pc:spChg>
      </pc:sldChg>
      <pc:sldChg chg="delSp modSp mod">
        <pc:chgData name="Jason Wiese" userId="4bff8d5b-7de6-4655-b397-69b0afc81113" providerId="ADAL" clId="{097A8B2A-12BA-42A8-9D48-3D130AF3AA71}" dt="2024-12-18T03:21:40.829" v="950" actId="20577"/>
        <pc:sldMkLst>
          <pc:docMk/>
          <pc:sldMk cId="36482014" sldId="2146846037"/>
        </pc:sldMkLst>
        <pc:spChg chg="mod">
          <ac:chgData name="Jason Wiese" userId="4bff8d5b-7de6-4655-b397-69b0afc81113" providerId="ADAL" clId="{097A8B2A-12BA-42A8-9D48-3D130AF3AA71}" dt="2024-12-18T03:21:40.829" v="950" actId="20577"/>
          <ac:spMkLst>
            <pc:docMk/>
            <pc:sldMk cId="36482014" sldId="2146846037"/>
            <ac:spMk id="4" creationId="{1BF894CE-5EB9-4BB3-F6C7-477E37F6A6AA}"/>
          </ac:spMkLst>
        </pc:spChg>
      </pc:sldChg>
      <pc:sldChg chg="modSp del mod">
        <pc:chgData name="Jason Wiese" userId="4bff8d5b-7de6-4655-b397-69b0afc81113" providerId="ADAL" clId="{097A8B2A-12BA-42A8-9D48-3D130AF3AA71}" dt="2024-12-18T02:39:47.337" v="52" actId="2696"/>
        <pc:sldMkLst>
          <pc:docMk/>
          <pc:sldMk cId="451430938" sldId="2146846037"/>
        </pc:sldMkLst>
      </pc:sldChg>
      <pc:sldChg chg="del">
        <pc:chgData name="Jason Wiese" userId="4bff8d5b-7de6-4655-b397-69b0afc81113" providerId="ADAL" clId="{097A8B2A-12BA-42A8-9D48-3D130AF3AA71}" dt="2024-12-18T02:55:24.424" v="412" actId="2696"/>
        <pc:sldMkLst>
          <pc:docMk/>
          <pc:sldMk cId="641408994" sldId="2146846037"/>
        </pc:sldMkLst>
      </pc:sldChg>
      <pc:sldChg chg="addSp modSp del">
        <pc:chgData name="Jason Wiese" userId="4bff8d5b-7de6-4655-b397-69b0afc81113" providerId="ADAL" clId="{097A8B2A-12BA-42A8-9D48-3D130AF3AA71}" dt="2024-12-18T03:19:11.815" v="775" actId="2696"/>
        <pc:sldMkLst>
          <pc:docMk/>
          <pc:sldMk cId="691688925" sldId="2146846037"/>
        </pc:sldMkLst>
      </pc:sldChg>
      <pc:sldChg chg="del">
        <pc:chgData name="Jason Wiese" userId="4bff8d5b-7de6-4655-b397-69b0afc81113" providerId="ADAL" clId="{097A8B2A-12BA-42A8-9D48-3D130AF3AA71}" dt="2024-12-18T03:19:35.965" v="776" actId="2696"/>
        <pc:sldMkLst>
          <pc:docMk/>
          <pc:sldMk cId="1692529590" sldId="2146846037"/>
        </pc:sldMkLst>
      </pc:sldChg>
      <pc:sldChg chg="modSp del mod">
        <pc:chgData name="Jason Wiese" userId="4bff8d5b-7de6-4655-b397-69b0afc81113" providerId="ADAL" clId="{097A8B2A-12BA-42A8-9D48-3D130AF3AA71}" dt="2024-12-18T03:10:01.027" v="674" actId="2696"/>
        <pc:sldMkLst>
          <pc:docMk/>
          <pc:sldMk cId="3439523625" sldId="2146846037"/>
        </pc:sldMkLst>
      </pc:sldChg>
      <pc:sldChg chg="modSp mod">
        <pc:chgData name="Jason Wiese" userId="4bff8d5b-7de6-4655-b397-69b0afc81113" providerId="ADAL" clId="{097A8B2A-12BA-42A8-9D48-3D130AF3AA71}" dt="2024-12-18T06:24:24.316" v="6503" actId="115"/>
        <pc:sldMkLst>
          <pc:docMk/>
          <pc:sldMk cId="305740021" sldId="2146846040"/>
        </pc:sldMkLst>
        <pc:spChg chg="mod">
          <ac:chgData name="Jason Wiese" userId="4bff8d5b-7de6-4655-b397-69b0afc81113" providerId="ADAL" clId="{097A8B2A-12BA-42A8-9D48-3D130AF3AA71}" dt="2024-12-18T03:02:40.807" v="470" actId="14100"/>
          <ac:spMkLst>
            <pc:docMk/>
            <pc:sldMk cId="305740021" sldId="2146846040"/>
            <ac:spMk id="5" creationId="{BD56057E-4C15-AAB0-F8F0-4B9CA8AF7049}"/>
          </ac:spMkLst>
        </pc:spChg>
        <pc:spChg chg="mod">
          <ac:chgData name="Jason Wiese" userId="4bff8d5b-7de6-4655-b397-69b0afc81113" providerId="ADAL" clId="{097A8B2A-12BA-42A8-9D48-3D130AF3AA71}" dt="2024-12-18T06:24:24.316" v="6503" actId="115"/>
          <ac:spMkLst>
            <pc:docMk/>
            <pc:sldMk cId="305740021" sldId="2146846040"/>
            <ac:spMk id="9" creationId="{36BD4A48-492B-0CAA-273D-97D997F38DB4}"/>
          </ac:spMkLst>
        </pc:spChg>
      </pc:sldChg>
      <pc:sldChg chg="addSp delSp modSp mod ord">
        <pc:chgData name="Jason Wiese" userId="4bff8d5b-7de6-4655-b397-69b0afc81113" providerId="ADAL" clId="{097A8B2A-12BA-42A8-9D48-3D130AF3AA71}" dt="2024-12-18T15:21:49.641" v="6636" actId="113"/>
        <pc:sldMkLst>
          <pc:docMk/>
          <pc:sldMk cId="3141119563" sldId="2146846124"/>
        </pc:sldMkLst>
        <pc:spChg chg="mod">
          <ac:chgData name="Jason Wiese" userId="4bff8d5b-7de6-4655-b397-69b0afc81113" providerId="ADAL" clId="{097A8B2A-12BA-42A8-9D48-3D130AF3AA71}" dt="2024-12-18T03:31:09.169" v="1093" actId="1076"/>
          <ac:spMkLst>
            <pc:docMk/>
            <pc:sldMk cId="3141119563" sldId="2146846124"/>
            <ac:spMk id="3" creationId="{553BC388-A87E-7FB1-4565-886E87B4C9B0}"/>
          </ac:spMkLst>
        </pc:spChg>
        <pc:spChg chg="mod">
          <ac:chgData name="Jason Wiese" userId="4bff8d5b-7de6-4655-b397-69b0afc81113" providerId="ADAL" clId="{097A8B2A-12BA-42A8-9D48-3D130AF3AA71}" dt="2024-12-18T03:32:39.162" v="1103" actId="20577"/>
          <ac:spMkLst>
            <pc:docMk/>
            <pc:sldMk cId="3141119563" sldId="2146846124"/>
            <ac:spMk id="4" creationId="{365C7A88-B56B-B8C4-13B8-13D872D826F2}"/>
          </ac:spMkLst>
        </pc:spChg>
        <pc:spChg chg="mod">
          <ac:chgData name="Jason Wiese" userId="4bff8d5b-7de6-4655-b397-69b0afc81113" providerId="ADAL" clId="{097A8B2A-12BA-42A8-9D48-3D130AF3AA71}" dt="2024-12-18T03:31:09.169" v="1093" actId="1076"/>
          <ac:spMkLst>
            <pc:docMk/>
            <pc:sldMk cId="3141119563" sldId="2146846124"/>
            <ac:spMk id="8" creationId="{FA7011F9-5AFD-FECA-D00B-7ABC9934BF93}"/>
          </ac:spMkLst>
        </pc:spChg>
        <pc:spChg chg="mod">
          <ac:chgData name="Jason Wiese" userId="4bff8d5b-7de6-4655-b397-69b0afc81113" providerId="ADAL" clId="{097A8B2A-12BA-42A8-9D48-3D130AF3AA71}" dt="2024-12-18T15:21:49.641" v="6636" actId="113"/>
          <ac:spMkLst>
            <pc:docMk/>
            <pc:sldMk cId="3141119563" sldId="2146846124"/>
            <ac:spMk id="11" creationId="{2A2411EB-E3AE-C7C7-8AC8-0B83DE77389F}"/>
          </ac:spMkLst>
        </pc:spChg>
        <pc:spChg chg="mod">
          <ac:chgData name="Jason Wiese" userId="4bff8d5b-7de6-4655-b397-69b0afc81113" providerId="ADAL" clId="{097A8B2A-12BA-42A8-9D48-3D130AF3AA71}" dt="2024-12-18T03:31:09.169" v="1093" actId="1076"/>
          <ac:spMkLst>
            <pc:docMk/>
            <pc:sldMk cId="3141119563" sldId="2146846124"/>
            <ac:spMk id="12" creationId="{326CEE43-F834-0181-CB11-96413D8E0CE9}"/>
          </ac:spMkLst>
        </pc:spChg>
        <pc:spChg chg="mod">
          <ac:chgData name="Jason Wiese" userId="4bff8d5b-7de6-4655-b397-69b0afc81113" providerId="ADAL" clId="{097A8B2A-12BA-42A8-9D48-3D130AF3AA71}" dt="2024-12-18T03:31:09.169" v="1093" actId="1076"/>
          <ac:spMkLst>
            <pc:docMk/>
            <pc:sldMk cId="3141119563" sldId="2146846124"/>
            <ac:spMk id="13" creationId="{5B32C36F-CE88-D2C1-3CEE-1390E718CDA2}"/>
          </ac:spMkLst>
        </pc:spChg>
        <pc:spChg chg="add mod">
          <ac:chgData name="Jason Wiese" userId="4bff8d5b-7de6-4655-b397-69b0afc81113" providerId="ADAL" clId="{097A8B2A-12BA-42A8-9D48-3D130AF3AA71}" dt="2024-12-18T06:29:10.621" v="6523"/>
          <ac:spMkLst>
            <pc:docMk/>
            <pc:sldMk cId="3141119563" sldId="2146846124"/>
            <ac:spMk id="15" creationId="{3D4109C6-A049-18A9-95E0-48544739B805}"/>
          </ac:spMkLst>
        </pc:spChg>
        <pc:spChg chg="mod">
          <ac:chgData name="Jason Wiese" userId="4bff8d5b-7de6-4655-b397-69b0afc81113" providerId="ADAL" clId="{097A8B2A-12BA-42A8-9D48-3D130AF3AA71}" dt="2024-12-18T03:31:09.169" v="1093" actId="1076"/>
          <ac:spMkLst>
            <pc:docMk/>
            <pc:sldMk cId="3141119563" sldId="2146846124"/>
            <ac:spMk id="32" creationId="{D9AE2D50-8152-9526-1ABC-7625113AED22}"/>
          </ac:spMkLst>
        </pc:spChg>
        <pc:spChg chg="mod">
          <ac:chgData name="Jason Wiese" userId="4bff8d5b-7de6-4655-b397-69b0afc81113" providerId="ADAL" clId="{097A8B2A-12BA-42A8-9D48-3D130AF3AA71}" dt="2024-12-18T03:31:09.169" v="1093" actId="1076"/>
          <ac:spMkLst>
            <pc:docMk/>
            <pc:sldMk cId="3141119563" sldId="2146846124"/>
            <ac:spMk id="33" creationId="{92F2EC82-35A9-6663-60BE-120235EE47CF}"/>
          </ac:spMkLst>
        </pc:spChg>
        <pc:spChg chg="mod">
          <ac:chgData name="Jason Wiese" userId="4bff8d5b-7de6-4655-b397-69b0afc81113" providerId="ADAL" clId="{097A8B2A-12BA-42A8-9D48-3D130AF3AA71}" dt="2024-12-18T15:21:03.905" v="6619" actId="404"/>
          <ac:spMkLst>
            <pc:docMk/>
            <pc:sldMk cId="3141119563" sldId="2146846124"/>
            <ac:spMk id="35" creationId="{AF4840C9-6BCE-2A78-0658-44F125EB35C7}"/>
          </ac:spMkLst>
        </pc:spChg>
        <pc:spChg chg="mod">
          <ac:chgData name="Jason Wiese" userId="4bff8d5b-7de6-4655-b397-69b0afc81113" providerId="ADAL" clId="{097A8B2A-12BA-42A8-9D48-3D130AF3AA71}" dt="2024-12-18T15:21:36.096" v="6628" actId="404"/>
          <ac:spMkLst>
            <pc:docMk/>
            <pc:sldMk cId="3141119563" sldId="2146846124"/>
            <ac:spMk id="36" creationId="{7AA2130B-02E6-23F9-761D-D72E8248E4C2}"/>
          </ac:spMkLst>
        </pc:spChg>
        <pc:picChg chg="mod">
          <ac:chgData name="Jason Wiese" userId="4bff8d5b-7de6-4655-b397-69b0afc81113" providerId="ADAL" clId="{097A8B2A-12BA-42A8-9D48-3D130AF3AA71}" dt="2024-12-18T03:31:09.169" v="1093" actId="1076"/>
          <ac:picMkLst>
            <pc:docMk/>
            <pc:sldMk cId="3141119563" sldId="2146846124"/>
            <ac:picMk id="16" creationId="{FDD2A7F1-E993-2871-481A-01E68397212B}"/>
          </ac:picMkLst>
        </pc:picChg>
        <pc:picChg chg="mod">
          <ac:chgData name="Jason Wiese" userId="4bff8d5b-7de6-4655-b397-69b0afc81113" providerId="ADAL" clId="{097A8B2A-12BA-42A8-9D48-3D130AF3AA71}" dt="2024-12-18T03:31:09.169" v="1093" actId="1076"/>
          <ac:picMkLst>
            <pc:docMk/>
            <pc:sldMk cId="3141119563" sldId="2146846124"/>
            <ac:picMk id="18" creationId="{E609742E-8A4C-EB75-E0A2-4A0B0F228F24}"/>
          </ac:picMkLst>
        </pc:picChg>
      </pc:sldChg>
      <pc:sldChg chg="addSp delSp modSp mod ord">
        <pc:chgData name="Jason Wiese" userId="4bff8d5b-7de6-4655-b397-69b0afc81113" providerId="ADAL" clId="{097A8B2A-12BA-42A8-9D48-3D130AF3AA71}" dt="2025-01-03T17:55:48.362" v="9754" actId="207"/>
        <pc:sldMkLst>
          <pc:docMk/>
          <pc:sldMk cId="141545670" sldId="2146846233"/>
        </pc:sldMkLst>
        <pc:spChg chg="mod">
          <ac:chgData name="Jason Wiese" userId="4bff8d5b-7de6-4655-b397-69b0afc81113" providerId="ADAL" clId="{097A8B2A-12BA-42A8-9D48-3D130AF3AA71}" dt="2025-01-03T17:55:48.362" v="9754" actId="207"/>
          <ac:spMkLst>
            <pc:docMk/>
            <pc:sldMk cId="141545670" sldId="2146846233"/>
            <ac:spMk id="5" creationId="{7020DD64-5E14-EFA6-C2CD-4546502CB9E5}"/>
          </ac:spMkLst>
        </pc:spChg>
        <pc:spChg chg="add mod">
          <ac:chgData name="Jason Wiese" userId="4bff8d5b-7de6-4655-b397-69b0afc81113" providerId="ADAL" clId="{097A8B2A-12BA-42A8-9D48-3D130AF3AA71}" dt="2024-12-18T06:31:28.053" v="6547" actId="115"/>
          <ac:spMkLst>
            <pc:docMk/>
            <pc:sldMk cId="141545670" sldId="2146846233"/>
            <ac:spMk id="6" creationId="{6059A956-F785-793A-36E5-213DFF985E0C}"/>
          </ac:spMkLst>
        </pc:spChg>
        <pc:graphicFrameChg chg="mod">
          <ac:chgData name="Jason Wiese" userId="4bff8d5b-7de6-4655-b397-69b0afc81113" providerId="ADAL" clId="{097A8B2A-12BA-42A8-9D48-3D130AF3AA71}" dt="2025-01-03T17:50:45.780" v="9724" actId="403"/>
          <ac:graphicFrameMkLst>
            <pc:docMk/>
            <pc:sldMk cId="141545670" sldId="2146846233"/>
            <ac:graphicFrameMk id="17" creationId="{6F5A8E53-FB1A-51E5-B4CB-763CB62A1263}"/>
          </ac:graphicFrameMkLst>
        </pc:graphicFrameChg>
      </pc:sldChg>
      <pc:sldChg chg="modSp mod">
        <pc:chgData name="Jason Wiese" userId="4bff8d5b-7de6-4655-b397-69b0afc81113" providerId="ADAL" clId="{097A8B2A-12BA-42A8-9D48-3D130AF3AA71}" dt="2024-12-18T15:29:11.103" v="6663" actId="20577"/>
        <pc:sldMkLst>
          <pc:docMk/>
          <pc:sldMk cId="886449825" sldId="2146846377"/>
        </pc:sldMkLst>
        <pc:spChg chg="mod">
          <ac:chgData name="Jason Wiese" userId="4bff8d5b-7de6-4655-b397-69b0afc81113" providerId="ADAL" clId="{097A8B2A-12BA-42A8-9D48-3D130AF3AA71}" dt="2024-12-18T15:29:11.103" v="6663" actId="20577"/>
          <ac:spMkLst>
            <pc:docMk/>
            <pc:sldMk cId="886449825" sldId="2146846377"/>
            <ac:spMk id="5" creationId="{21496FD2-DA86-382F-D051-F482BD4F7603}"/>
          </ac:spMkLst>
        </pc:spChg>
      </pc:sldChg>
      <pc:sldChg chg="del">
        <pc:chgData name="Jason Wiese" userId="4bff8d5b-7de6-4655-b397-69b0afc81113" providerId="ADAL" clId="{097A8B2A-12BA-42A8-9D48-3D130AF3AA71}" dt="2024-12-18T15:38:22.774" v="6670" actId="47"/>
        <pc:sldMkLst>
          <pc:docMk/>
          <pc:sldMk cId="773429151" sldId="2146846395"/>
        </pc:sldMkLst>
      </pc:sldChg>
      <pc:sldChg chg="del">
        <pc:chgData name="Jason Wiese" userId="4bff8d5b-7de6-4655-b397-69b0afc81113" providerId="ADAL" clId="{097A8B2A-12BA-42A8-9D48-3D130AF3AA71}" dt="2024-12-18T02:39:56.710" v="53" actId="2696"/>
        <pc:sldMkLst>
          <pc:docMk/>
          <pc:sldMk cId="2482147484" sldId="2146846395"/>
        </pc:sldMkLst>
      </pc:sldChg>
      <pc:sldChg chg="modSp del mod">
        <pc:chgData name="Jason Wiese" userId="4bff8d5b-7de6-4655-b397-69b0afc81113" providerId="ADAL" clId="{097A8B2A-12BA-42A8-9D48-3D130AF3AA71}" dt="2024-12-18T20:05:54.840" v="9076" actId="47"/>
        <pc:sldMkLst>
          <pc:docMk/>
          <pc:sldMk cId="3486589235" sldId="2146846428"/>
        </pc:sldMkLst>
      </pc:sldChg>
      <pc:sldChg chg="addSp delSp modSp mod ord">
        <pc:chgData name="Jason Wiese" userId="4bff8d5b-7de6-4655-b397-69b0afc81113" providerId="ADAL" clId="{097A8B2A-12BA-42A8-9D48-3D130AF3AA71}" dt="2024-12-18T17:09:15.340" v="7025" actId="207"/>
        <pc:sldMkLst>
          <pc:docMk/>
          <pc:sldMk cId="2378392058" sldId="2146846431"/>
        </pc:sldMkLst>
        <pc:spChg chg="mod">
          <ac:chgData name="Jason Wiese" userId="4bff8d5b-7de6-4655-b397-69b0afc81113" providerId="ADAL" clId="{097A8B2A-12BA-42A8-9D48-3D130AF3AA71}" dt="2024-12-18T05:35:43.528" v="4961" actId="1037"/>
          <ac:spMkLst>
            <pc:docMk/>
            <pc:sldMk cId="2378392058" sldId="2146846431"/>
            <ac:spMk id="2" creationId="{FBFE211F-153C-F298-64B8-D7EC0C3AAA84}"/>
          </ac:spMkLst>
        </pc:spChg>
        <pc:spChg chg="mod">
          <ac:chgData name="Jason Wiese" userId="4bff8d5b-7de6-4655-b397-69b0afc81113" providerId="ADAL" clId="{097A8B2A-12BA-42A8-9D48-3D130AF3AA71}" dt="2024-12-18T04:37:29.897" v="2634" actId="14100"/>
          <ac:spMkLst>
            <pc:docMk/>
            <pc:sldMk cId="2378392058" sldId="2146846431"/>
            <ac:spMk id="5" creationId="{BFF61688-1ED5-7BBB-ADA5-7035C00AAA85}"/>
          </ac:spMkLst>
        </pc:spChg>
        <pc:spChg chg="mod">
          <ac:chgData name="Jason Wiese" userId="4bff8d5b-7de6-4655-b397-69b0afc81113" providerId="ADAL" clId="{097A8B2A-12BA-42A8-9D48-3D130AF3AA71}" dt="2024-12-18T05:35:33.282" v="4887" actId="1076"/>
          <ac:spMkLst>
            <pc:docMk/>
            <pc:sldMk cId="2378392058" sldId="2146846431"/>
            <ac:spMk id="8" creationId="{B7F320FD-FB03-C312-B451-A372167A443C}"/>
          </ac:spMkLst>
        </pc:spChg>
        <pc:spChg chg="mod">
          <ac:chgData name="Jason Wiese" userId="4bff8d5b-7de6-4655-b397-69b0afc81113" providerId="ADAL" clId="{097A8B2A-12BA-42A8-9D48-3D130AF3AA71}" dt="2024-12-18T17:09:15.340" v="7025" actId="207"/>
          <ac:spMkLst>
            <pc:docMk/>
            <pc:sldMk cId="2378392058" sldId="2146846431"/>
            <ac:spMk id="12" creationId="{FBB73FB0-EA40-DE8A-5194-22E8A255E233}"/>
          </ac:spMkLst>
        </pc:spChg>
        <pc:spChg chg="mod">
          <ac:chgData name="Jason Wiese" userId="4bff8d5b-7de6-4655-b397-69b0afc81113" providerId="ADAL" clId="{097A8B2A-12BA-42A8-9D48-3D130AF3AA71}" dt="2024-12-18T05:35:33.282" v="4887" actId="1076"/>
          <ac:spMkLst>
            <pc:docMk/>
            <pc:sldMk cId="2378392058" sldId="2146846431"/>
            <ac:spMk id="43" creationId="{216DE8C5-DEA3-5C32-910D-D255ABB29ADF}"/>
          </ac:spMkLst>
        </pc:spChg>
        <pc:spChg chg="mod">
          <ac:chgData name="Jason Wiese" userId="4bff8d5b-7de6-4655-b397-69b0afc81113" providerId="ADAL" clId="{097A8B2A-12BA-42A8-9D48-3D130AF3AA71}" dt="2024-12-18T05:35:33.282" v="4887" actId="1076"/>
          <ac:spMkLst>
            <pc:docMk/>
            <pc:sldMk cId="2378392058" sldId="2146846431"/>
            <ac:spMk id="48" creationId="{FD4D630D-7B9E-B701-1729-11B7F6E3A642}"/>
          </ac:spMkLst>
        </pc:spChg>
        <pc:spChg chg="mod">
          <ac:chgData name="Jason Wiese" userId="4bff8d5b-7de6-4655-b397-69b0afc81113" providerId="ADAL" clId="{097A8B2A-12BA-42A8-9D48-3D130AF3AA71}" dt="2024-12-18T05:35:33.282" v="4887" actId="1076"/>
          <ac:spMkLst>
            <pc:docMk/>
            <pc:sldMk cId="2378392058" sldId="2146846431"/>
            <ac:spMk id="49" creationId="{68A3DF5D-E302-6368-057B-BFE5400B7039}"/>
          </ac:spMkLst>
        </pc:spChg>
        <pc:grpChg chg="mod">
          <ac:chgData name="Jason Wiese" userId="4bff8d5b-7de6-4655-b397-69b0afc81113" providerId="ADAL" clId="{097A8B2A-12BA-42A8-9D48-3D130AF3AA71}" dt="2024-12-18T05:35:33.282" v="4887" actId="1076"/>
          <ac:grpSpMkLst>
            <pc:docMk/>
            <pc:sldMk cId="2378392058" sldId="2146846431"/>
            <ac:grpSpMk id="45" creationId="{47F94BD4-2A33-5440-ED70-3C581544A714}"/>
          </ac:grpSpMkLst>
        </pc:grpChg>
        <pc:graphicFrameChg chg="mod">
          <ac:chgData name="Jason Wiese" userId="4bff8d5b-7de6-4655-b397-69b0afc81113" providerId="ADAL" clId="{097A8B2A-12BA-42A8-9D48-3D130AF3AA71}" dt="2024-12-18T05:35:33.282" v="4887" actId="1076"/>
          <ac:graphicFrameMkLst>
            <pc:docMk/>
            <pc:sldMk cId="2378392058" sldId="2146846431"/>
            <ac:graphicFrameMk id="33" creationId="{E0F607AA-A714-003F-75DE-262BC31CBAC9}"/>
          </ac:graphicFrameMkLst>
        </pc:graphicFrameChg>
        <pc:graphicFrameChg chg="mod">
          <ac:chgData name="Jason Wiese" userId="4bff8d5b-7de6-4655-b397-69b0afc81113" providerId="ADAL" clId="{097A8B2A-12BA-42A8-9D48-3D130AF3AA71}" dt="2024-12-18T15:22:55.271" v="6652" actId="1035"/>
          <ac:graphicFrameMkLst>
            <pc:docMk/>
            <pc:sldMk cId="2378392058" sldId="2146846431"/>
            <ac:graphicFrameMk id="51" creationId="{8E5F58C5-7321-95D2-C01B-2766F7E2ED88}"/>
          </ac:graphicFrameMkLst>
        </pc:graphicFrameChg>
        <pc:picChg chg="mod">
          <ac:chgData name="Jason Wiese" userId="4bff8d5b-7de6-4655-b397-69b0afc81113" providerId="ADAL" clId="{097A8B2A-12BA-42A8-9D48-3D130AF3AA71}" dt="2024-12-18T05:35:33.282" v="4887" actId="1076"/>
          <ac:picMkLst>
            <pc:docMk/>
            <pc:sldMk cId="2378392058" sldId="2146846431"/>
            <ac:picMk id="6" creationId="{2CF94F94-9CC3-4131-DB5A-F3C57C60A041}"/>
          </ac:picMkLst>
        </pc:picChg>
        <pc:cxnChg chg="mod">
          <ac:chgData name="Jason Wiese" userId="4bff8d5b-7de6-4655-b397-69b0afc81113" providerId="ADAL" clId="{097A8B2A-12BA-42A8-9D48-3D130AF3AA71}" dt="2024-12-18T15:23:01.650" v="6653" actId="14100"/>
          <ac:cxnSpMkLst>
            <pc:docMk/>
            <pc:sldMk cId="2378392058" sldId="2146846431"/>
            <ac:cxnSpMk id="15" creationId="{30B9B311-96D0-68B1-1546-5D135FDFC6A8}"/>
          </ac:cxnSpMkLst>
        </pc:cxnChg>
        <pc:cxnChg chg="mod">
          <ac:chgData name="Jason Wiese" userId="4bff8d5b-7de6-4655-b397-69b0afc81113" providerId="ADAL" clId="{097A8B2A-12BA-42A8-9D48-3D130AF3AA71}" dt="2024-12-18T15:23:06.406" v="6654" actId="14100"/>
          <ac:cxnSpMkLst>
            <pc:docMk/>
            <pc:sldMk cId="2378392058" sldId="2146846431"/>
            <ac:cxnSpMk id="16" creationId="{702D2023-F80E-B487-5333-F9A29E33FE8A}"/>
          </ac:cxnSpMkLst>
        </pc:cxnChg>
      </pc:sldChg>
      <pc:sldChg chg="addSp delSp modSp mod">
        <pc:chgData name="Jason Wiese" userId="4bff8d5b-7de6-4655-b397-69b0afc81113" providerId="ADAL" clId="{097A8B2A-12BA-42A8-9D48-3D130AF3AA71}" dt="2024-12-18T06:29:54.232" v="6530" actId="115"/>
        <pc:sldMkLst>
          <pc:docMk/>
          <pc:sldMk cId="3665627304" sldId="2146846484"/>
        </pc:sldMkLst>
        <pc:spChg chg="add mod">
          <ac:chgData name="Jason Wiese" userId="4bff8d5b-7de6-4655-b397-69b0afc81113" providerId="ADAL" clId="{097A8B2A-12BA-42A8-9D48-3D130AF3AA71}" dt="2024-12-18T06:29:54.232" v="6530" actId="115"/>
          <ac:spMkLst>
            <pc:docMk/>
            <pc:sldMk cId="3665627304" sldId="2146846484"/>
            <ac:spMk id="2" creationId="{76EB8598-5FE4-3683-D579-00C910EAB9B7}"/>
          </ac:spMkLst>
        </pc:spChg>
      </pc:sldChg>
      <pc:sldChg chg="addSp delSp modSp mod">
        <pc:chgData name="Jason Wiese" userId="4bff8d5b-7de6-4655-b397-69b0afc81113" providerId="ADAL" clId="{097A8B2A-12BA-42A8-9D48-3D130AF3AA71}" dt="2024-12-18T06:29:49.044" v="6529" actId="115"/>
        <pc:sldMkLst>
          <pc:docMk/>
          <pc:sldMk cId="445332413" sldId="2146846485"/>
        </pc:sldMkLst>
        <pc:spChg chg="mod">
          <ac:chgData name="Jason Wiese" userId="4bff8d5b-7de6-4655-b397-69b0afc81113" providerId="ADAL" clId="{097A8B2A-12BA-42A8-9D48-3D130AF3AA71}" dt="2024-12-18T06:29:49.044" v="6529" actId="115"/>
          <ac:spMkLst>
            <pc:docMk/>
            <pc:sldMk cId="445332413" sldId="2146846485"/>
            <ac:spMk id="5" creationId="{C8C58053-A65B-23AC-064D-F14BDD0E0790}"/>
          </ac:spMkLst>
        </pc:spChg>
        <pc:spChg chg="mod">
          <ac:chgData name="Jason Wiese" userId="4bff8d5b-7de6-4655-b397-69b0afc81113" providerId="ADAL" clId="{097A8B2A-12BA-42A8-9D48-3D130AF3AA71}" dt="2024-12-18T05:20:25.979" v="4020" actId="20577"/>
          <ac:spMkLst>
            <pc:docMk/>
            <pc:sldMk cId="445332413" sldId="2146846485"/>
            <ac:spMk id="10" creationId="{FBB2DCAC-5AB3-22E2-2482-57E726C13301}"/>
          </ac:spMkLst>
        </pc:spChg>
        <pc:spChg chg="mod">
          <ac:chgData name="Jason Wiese" userId="4bff8d5b-7de6-4655-b397-69b0afc81113" providerId="ADAL" clId="{097A8B2A-12BA-42A8-9D48-3D130AF3AA71}" dt="2024-12-18T05:21:05.166" v="4124" actId="113"/>
          <ac:spMkLst>
            <pc:docMk/>
            <pc:sldMk cId="445332413" sldId="2146846485"/>
            <ac:spMk id="11" creationId="{7A4E154A-1426-F027-21C0-491F81B37AB0}"/>
          </ac:spMkLst>
        </pc:spChg>
        <pc:spChg chg="mod">
          <ac:chgData name="Jason Wiese" userId="4bff8d5b-7de6-4655-b397-69b0afc81113" providerId="ADAL" clId="{097A8B2A-12BA-42A8-9D48-3D130AF3AA71}" dt="2024-12-18T05:21:43.841" v="4138" actId="1035"/>
          <ac:spMkLst>
            <pc:docMk/>
            <pc:sldMk cId="445332413" sldId="2146846485"/>
            <ac:spMk id="31" creationId="{D9E09BD1-1598-4625-7CE1-4668D2AD8707}"/>
          </ac:spMkLst>
        </pc:spChg>
      </pc:sldChg>
      <pc:sldChg chg="addSp delSp modSp mod ord">
        <pc:chgData name="Jason Wiese" userId="4bff8d5b-7de6-4655-b397-69b0afc81113" providerId="ADAL" clId="{097A8B2A-12BA-42A8-9D48-3D130AF3AA71}" dt="2025-01-03T17:57:12.776" v="9773" actId="1076"/>
        <pc:sldMkLst>
          <pc:docMk/>
          <pc:sldMk cId="865040210" sldId="2146846530"/>
        </pc:sldMkLst>
        <pc:spChg chg="mod">
          <ac:chgData name="Jason Wiese" userId="4bff8d5b-7de6-4655-b397-69b0afc81113" providerId="ADAL" clId="{097A8B2A-12BA-42A8-9D48-3D130AF3AA71}" dt="2025-01-03T17:57:12.776" v="9773" actId="1076"/>
          <ac:spMkLst>
            <pc:docMk/>
            <pc:sldMk cId="865040210" sldId="2146846530"/>
            <ac:spMk id="2" creationId="{938AC2F6-35A1-9407-3E65-3D87140EA3E0}"/>
          </ac:spMkLst>
        </pc:spChg>
        <pc:spChg chg="add mod">
          <ac:chgData name="Jason Wiese" userId="4bff8d5b-7de6-4655-b397-69b0afc81113" providerId="ADAL" clId="{097A8B2A-12BA-42A8-9D48-3D130AF3AA71}" dt="2024-12-18T06:31:32.172" v="6548" actId="115"/>
          <ac:spMkLst>
            <pc:docMk/>
            <pc:sldMk cId="865040210" sldId="2146846530"/>
            <ac:spMk id="13" creationId="{CB6DFBE8-209D-ECA8-CC2D-E10D42B0E5DE}"/>
          </ac:spMkLst>
        </pc:spChg>
        <pc:spChg chg="mod">
          <ac:chgData name="Jason Wiese" userId="4bff8d5b-7de6-4655-b397-69b0afc81113" providerId="ADAL" clId="{097A8B2A-12BA-42A8-9D48-3D130AF3AA71}" dt="2024-12-18T05:17:07.634" v="3889" actId="20577"/>
          <ac:spMkLst>
            <pc:docMk/>
            <pc:sldMk cId="865040210" sldId="2146846530"/>
            <ac:spMk id="14" creationId="{487C0BCC-F8F6-4E17-B484-B6F9F3F0ED03}"/>
          </ac:spMkLst>
        </pc:spChg>
        <pc:spChg chg="mod">
          <ac:chgData name="Jason Wiese" userId="4bff8d5b-7de6-4655-b397-69b0afc81113" providerId="ADAL" clId="{097A8B2A-12BA-42A8-9D48-3D130AF3AA71}" dt="2024-12-18T05:17:38.965" v="3993" actId="207"/>
          <ac:spMkLst>
            <pc:docMk/>
            <pc:sldMk cId="865040210" sldId="2146846530"/>
            <ac:spMk id="15" creationId="{857AD3AD-9588-1904-B14F-60C42B9723E3}"/>
          </ac:spMkLst>
        </pc:spChg>
      </pc:sldChg>
      <pc:sldChg chg="addSp delSp modSp mod">
        <pc:chgData name="Jason Wiese" userId="4bff8d5b-7de6-4655-b397-69b0afc81113" providerId="ADAL" clId="{097A8B2A-12BA-42A8-9D48-3D130AF3AA71}" dt="2024-12-18T06:28:57.397" v="6521"/>
        <pc:sldMkLst>
          <pc:docMk/>
          <pc:sldMk cId="3931335238" sldId="2146846575"/>
        </pc:sldMkLst>
        <pc:spChg chg="add mod">
          <ac:chgData name="Jason Wiese" userId="4bff8d5b-7de6-4655-b397-69b0afc81113" providerId="ADAL" clId="{097A8B2A-12BA-42A8-9D48-3D130AF3AA71}" dt="2024-12-18T06:28:57.397" v="6521"/>
          <ac:spMkLst>
            <pc:docMk/>
            <pc:sldMk cId="3931335238" sldId="2146846575"/>
            <ac:spMk id="8" creationId="{52456C7F-BD4C-F368-E004-991BC5B1A39A}"/>
          </ac:spMkLst>
        </pc:spChg>
      </pc:sldChg>
      <pc:sldChg chg="addSp delSp modSp mod">
        <pc:chgData name="Jason Wiese" userId="4bff8d5b-7de6-4655-b397-69b0afc81113" providerId="ADAL" clId="{097A8B2A-12BA-42A8-9D48-3D130AF3AA71}" dt="2024-12-18T06:29:18.287" v="6525"/>
        <pc:sldMkLst>
          <pc:docMk/>
          <pc:sldMk cId="1432090481" sldId="2146846608"/>
        </pc:sldMkLst>
        <pc:spChg chg="add mod">
          <ac:chgData name="Jason Wiese" userId="4bff8d5b-7de6-4655-b397-69b0afc81113" providerId="ADAL" clId="{097A8B2A-12BA-42A8-9D48-3D130AF3AA71}" dt="2024-12-18T06:29:18.287" v="6525"/>
          <ac:spMkLst>
            <pc:docMk/>
            <pc:sldMk cId="1432090481" sldId="2146846608"/>
            <ac:spMk id="5" creationId="{4646EBE1-A210-6447-149B-1F9FBDD8C5B8}"/>
          </ac:spMkLst>
        </pc:spChg>
        <pc:spChg chg="mod">
          <ac:chgData name="Jason Wiese" userId="4bff8d5b-7de6-4655-b397-69b0afc81113" providerId="ADAL" clId="{097A8B2A-12BA-42A8-9D48-3D130AF3AA71}" dt="2024-12-18T03:31:59.852" v="1095" actId="113"/>
          <ac:spMkLst>
            <pc:docMk/>
            <pc:sldMk cId="1432090481" sldId="2146846608"/>
            <ac:spMk id="10" creationId="{23A97D8A-2ECD-FA1A-FE23-47EEF1065996}"/>
          </ac:spMkLst>
        </pc:spChg>
        <pc:spChg chg="mod">
          <ac:chgData name="Jason Wiese" userId="4bff8d5b-7de6-4655-b397-69b0afc81113" providerId="ADAL" clId="{097A8B2A-12BA-42A8-9D48-3D130AF3AA71}" dt="2024-12-18T04:53:41.478" v="2922" actId="404"/>
          <ac:spMkLst>
            <pc:docMk/>
            <pc:sldMk cId="1432090481" sldId="2146846608"/>
            <ac:spMk id="14" creationId="{3642FE74-DAB0-32CE-2188-74733F64287F}"/>
          </ac:spMkLst>
        </pc:spChg>
      </pc:sldChg>
      <pc:sldChg chg="addSp delSp modSp mod">
        <pc:chgData name="Jason Wiese" userId="4bff8d5b-7de6-4655-b397-69b0afc81113" providerId="ADAL" clId="{097A8B2A-12BA-42A8-9D48-3D130AF3AA71}" dt="2024-12-18T06:28:42.623" v="6518"/>
        <pc:sldMkLst>
          <pc:docMk/>
          <pc:sldMk cId="1665130355" sldId="2146846650"/>
        </pc:sldMkLst>
        <pc:spChg chg="mod">
          <ac:chgData name="Jason Wiese" userId="4bff8d5b-7de6-4655-b397-69b0afc81113" providerId="ADAL" clId="{097A8B2A-12BA-42A8-9D48-3D130AF3AA71}" dt="2024-12-18T03:33:30.535" v="1133" actId="20577"/>
          <ac:spMkLst>
            <pc:docMk/>
            <pc:sldMk cId="1665130355" sldId="2146846650"/>
            <ac:spMk id="8" creationId="{F61B9EAF-44D0-5769-1E5A-9860C6EDFCE5}"/>
          </ac:spMkLst>
        </pc:spChg>
        <pc:spChg chg="mod">
          <ac:chgData name="Jason Wiese" userId="4bff8d5b-7de6-4655-b397-69b0afc81113" providerId="ADAL" clId="{097A8B2A-12BA-42A8-9D48-3D130AF3AA71}" dt="2024-12-18T03:33:28.061" v="1124" actId="20577"/>
          <ac:spMkLst>
            <pc:docMk/>
            <pc:sldMk cId="1665130355" sldId="2146846650"/>
            <ac:spMk id="11" creationId="{5D3C14FA-DCE1-3ADE-7593-70BCEE1E7478}"/>
          </ac:spMkLst>
        </pc:spChg>
        <pc:spChg chg="add mod">
          <ac:chgData name="Jason Wiese" userId="4bff8d5b-7de6-4655-b397-69b0afc81113" providerId="ADAL" clId="{097A8B2A-12BA-42A8-9D48-3D130AF3AA71}" dt="2024-12-18T06:28:42.623" v="6518"/>
          <ac:spMkLst>
            <pc:docMk/>
            <pc:sldMk cId="1665130355" sldId="2146846650"/>
            <ac:spMk id="15" creationId="{6377E525-AAE6-3A13-096E-5BC19AB8153E}"/>
          </ac:spMkLst>
        </pc:spChg>
      </pc:sldChg>
      <pc:sldChg chg="addSp delSp modSp mod">
        <pc:chgData name="Jason Wiese" userId="4bff8d5b-7de6-4655-b397-69b0afc81113" providerId="ADAL" clId="{097A8B2A-12BA-42A8-9D48-3D130AF3AA71}" dt="2024-12-18T06:28:47.094" v="6519" actId="14100"/>
        <pc:sldMkLst>
          <pc:docMk/>
          <pc:sldMk cId="3171160299" sldId="2146846690"/>
        </pc:sldMkLst>
        <pc:spChg chg="add mod">
          <ac:chgData name="Jason Wiese" userId="4bff8d5b-7de6-4655-b397-69b0afc81113" providerId="ADAL" clId="{097A8B2A-12BA-42A8-9D48-3D130AF3AA71}" dt="2024-12-18T06:28:47.094" v="6519" actId="14100"/>
          <ac:spMkLst>
            <pc:docMk/>
            <pc:sldMk cId="3171160299" sldId="2146846690"/>
            <ac:spMk id="3" creationId="{D522546C-1557-3E6F-A778-2CF887D6410B}"/>
          </ac:spMkLst>
        </pc:spChg>
      </pc:sldChg>
      <pc:sldChg chg="modSp mod">
        <pc:chgData name="Jason Wiese" userId="4bff8d5b-7de6-4655-b397-69b0afc81113" providerId="ADAL" clId="{097A8B2A-12BA-42A8-9D48-3D130AF3AA71}" dt="2024-12-18T19:16:18.725" v="7061" actId="14100"/>
        <pc:sldMkLst>
          <pc:docMk/>
          <pc:sldMk cId="2563122531" sldId="2147376344"/>
        </pc:sldMkLst>
        <pc:spChg chg="mod">
          <ac:chgData name="Jason Wiese" userId="4bff8d5b-7de6-4655-b397-69b0afc81113" providerId="ADAL" clId="{097A8B2A-12BA-42A8-9D48-3D130AF3AA71}" dt="2024-12-18T19:16:18.725" v="7061" actId="14100"/>
          <ac:spMkLst>
            <pc:docMk/>
            <pc:sldMk cId="2563122531" sldId="2147376344"/>
            <ac:spMk id="12" creationId="{36B137DE-8E85-4B0D-3B95-4C82319668C1}"/>
          </ac:spMkLst>
        </pc:spChg>
      </pc:sldChg>
      <pc:sldChg chg="addSp delSp modSp mod ord">
        <pc:chgData name="Jason Wiese" userId="4bff8d5b-7de6-4655-b397-69b0afc81113" providerId="ADAL" clId="{097A8B2A-12BA-42A8-9D48-3D130AF3AA71}" dt="2024-12-18T06:24:30.533" v="6504" actId="115"/>
        <pc:sldMkLst>
          <pc:docMk/>
          <pc:sldMk cId="3264343701" sldId="2147376440"/>
        </pc:sldMkLst>
        <pc:spChg chg="mod">
          <ac:chgData name="Jason Wiese" userId="4bff8d5b-7de6-4655-b397-69b0afc81113" providerId="ADAL" clId="{097A8B2A-12BA-42A8-9D48-3D130AF3AA71}" dt="2024-12-18T03:22:23.359" v="951" actId="1076"/>
          <ac:spMkLst>
            <pc:docMk/>
            <pc:sldMk cId="3264343701" sldId="2147376440"/>
            <ac:spMk id="8" creationId="{F12546BC-FC03-873B-4E6D-57531E7B3E91}"/>
          </ac:spMkLst>
        </pc:spChg>
        <pc:spChg chg="add mod">
          <ac:chgData name="Jason Wiese" userId="4bff8d5b-7de6-4655-b397-69b0afc81113" providerId="ADAL" clId="{097A8B2A-12BA-42A8-9D48-3D130AF3AA71}" dt="2024-12-18T06:24:30.533" v="6504" actId="115"/>
          <ac:spMkLst>
            <pc:docMk/>
            <pc:sldMk cId="3264343701" sldId="2147376440"/>
            <ac:spMk id="13" creationId="{B6273002-CB9B-2BFD-8D55-D62B12DE9143}"/>
          </ac:spMkLst>
        </pc:spChg>
      </pc:sldChg>
      <pc:sldChg chg="addSp delSp modSp mod ord">
        <pc:chgData name="Jason Wiese" userId="4bff8d5b-7de6-4655-b397-69b0afc81113" providerId="ADAL" clId="{097A8B2A-12BA-42A8-9D48-3D130AF3AA71}" dt="2024-12-18T06:29:38.824" v="6527"/>
        <pc:sldMkLst>
          <pc:docMk/>
          <pc:sldMk cId="1721510076" sldId="2147376549"/>
        </pc:sldMkLst>
        <pc:spChg chg="mod">
          <ac:chgData name="Jason Wiese" userId="4bff8d5b-7de6-4655-b397-69b0afc81113" providerId="ADAL" clId="{097A8B2A-12BA-42A8-9D48-3D130AF3AA71}" dt="2024-12-18T04:53:59.999" v="2923" actId="207"/>
          <ac:spMkLst>
            <pc:docMk/>
            <pc:sldMk cId="1721510076" sldId="2147376549"/>
            <ac:spMk id="4" creationId="{ACF5FD16-6A95-6078-7F15-F51D6FD1E834}"/>
          </ac:spMkLst>
        </pc:spChg>
        <pc:spChg chg="add mod">
          <ac:chgData name="Jason Wiese" userId="4bff8d5b-7de6-4655-b397-69b0afc81113" providerId="ADAL" clId="{097A8B2A-12BA-42A8-9D48-3D130AF3AA71}" dt="2024-12-18T06:29:38.824" v="6527"/>
          <ac:spMkLst>
            <pc:docMk/>
            <pc:sldMk cId="1721510076" sldId="2147376549"/>
            <ac:spMk id="14" creationId="{230CDEB3-EB31-866F-6B29-172E1010E378}"/>
          </ac:spMkLst>
        </pc:spChg>
      </pc:sldChg>
      <pc:sldChg chg="modSp mod">
        <pc:chgData name="Jason Wiese" userId="4bff8d5b-7de6-4655-b397-69b0afc81113" providerId="ADAL" clId="{097A8B2A-12BA-42A8-9D48-3D130AF3AA71}" dt="2024-12-18T06:27:28.450" v="6505" actId="115"/>
        <pc:sldMkLst>
          <pc:docMk/>
          <pc:sldMk cId="3091152708" sldId="2147376550"/>
        </pc:sldMkLst>
        <pc:spChg chg="mod">
          <ac:chgData name="Jason Wiese" userId="4bff8d5b-7de6-4655-b397-69b0afc81113" providerId="ADAL" clId="{097A8B2A-12BA-42A8-9D48-3D130AF3AA71}" dt="2024-12-18T06:27:28.450" v="6505" actId="115"/>
          <ac:spMkLst>
            <pc:docMk/>
            <pc:sldMk cId="3091152708" sldId="2147376550"/>
            <ac:spMk id="8" creationId="{F0D76BB8-46E7-EE87-083A-0E1AB441AB8A}"/>
          </ac:spMkLst>
        </pc:spChg>
        <pc:spChg chg="mod">
          <ac:chgData name="Jason Wiese" userId="4bff8d5b-7de6-4655-b397-69b0afc81113" providerId="ADAL" clId="{097A8B2A-12BA-42A8-9D48-3D130AF3AA71}" dt="2024-12-18T03:22:47.286" v="952" actId="207"/>
          <ac:spMkLst>
            <pc:docMk/>
            <pc:sldMk cId="3091152708" sldId="2147376550"/>
            <ac:spMk id="10" creationId="{3860216B-DB84-4FD3-AFD9-743C45938B16}"/>
          </ac:spMkLst>
        </pc:spChg>
      </pc:sldChg>
      <pc:sldChg chg="addSp delSp modSp mod">
        <pc:chgData name="Jason Wiese" userId="4bff8d5b-7de6-4655-b397-69b0afc81113" providerId="ADAL" clId="{097A8B2A-12BA-42A8-9D48-3D130AF3AA71}" dt="2024-12-18T06:29:44.190" v="6528" actId="115"/>
        <pc:sldMkLst>
          <pc:docMk/>
          <pc:sldMk cId="4106773704" sldId="2147376554"/>
        </pc:sldMkLst>
        <pc:spChg chg="add mod">
          <ac:chgData name="Jason Wiese" userId="4bff8d5b-7de6-4655-b397-69b0afc81113" providerId="ADAL" clId="{097A8B2A-12BA-42A8-9D48-3D130AF3AA71}" dt="2024-12-18T06:29:44.190" v="6528" actId="115"/>
          <ac:spMkLst>
            <pc:docMk/>
            <pc:sldMk cId="4106773704" sldId="2147376554"/>
            <ac:spMk id="8" creationId="{6BCA7581-97BB-322F-9014-E87A730DE6E8}"/>
          </ac:spMkLst>
        </pc:spChg>
        <pc:spChg chg="mod">
          <ac:chgData name="Jason Wiese" userId="4bff8d5b-7de6-4655-b397-69b0afc81113" providerId="ADAL" clId="{097A8B2A-12BA-42A8-9D48-3D130AF3AA71}" dt="2024-12-18T03:44:11.595" v="1443" actId="208"/>
          <ac:spMkLst>
            <pc:docMk/>
            <pc:sldMk cId="4106773704" sldId="2147376554"/>
            <ac:spMk id="29" creationId="{2106E7BC-A322-F28F-6404-A37982125762}"/>
          </ac:spMkLst>
        </pc:spChg>
        <pc:spChg chg="mod">
          <ac:chgData name="Jason Wiese" userId="4bff8d5b-7de6-4655-b397-69b0afc81113" providerId="ADAL" clId="{097A8B2A-12BA-42A8-9D48-3D130AF3AA71}" dt="2024-12-18T03:44:05.900" v="1442" actId="207"/>
          <ac:spMkLst>
            <pc:docMk/>
            <pc:sldMk cId="4106773704" sldId="2147376554"/>
            <ac:spMk id="31" creationId="{8CD14068-C2A0-B569-DFA2-01006D6A21EC}"/>
          </ac:spMkLst>
        </pc:spChg>
      </pc:sldChg>
      <pc:sldChg chg="addSp delSp modSp del mod">
        <pc:chgData name="Jason Wiese" userId="4bff8d5b-7de6-4655-b397-69b0afc81113" providerId="ADAL" clId="{097A8B2A-12BA-42A8-9D48-3D130AF3AA71}" dt="2024-12-18T04:03:54.706" v="1478" actId="2696"/>
        <pc:sldMkLst>
          <pc:docMk/>
          <pc:sldMk cId="1964322707" sldId="2147376569"/>
        </pc:sldMkLst>
      </pc:sldChg>
      <pc:sldChg chg="del">
        <pc:chgData name="Jason Wiese" userId="4bff8d5b-7de6-4655-b397-69b0afc81113" providerId="ADAL" clId="{097A8B2A-12BA-42A8-9D48-3D130AF3AA71}" dt="2024-12-18T15:38:22.774" v="6670" actId="47"/>
        <pc:sldMkLst>
          <pc:docMk/>
          <pc:sldMk cId="2492347730" sldId="2147376569"/>
        </pc:sldMkLst>
      </pc:sldChg>
      <pc:sldChg chg="addSp modSp mod">
        <pc:chgData name="Jason Wiese" userId="4bff8d5b-7de6-4655-b397-69b0afc81113" providerId="ADAL" clId="{097A8B2A-12BA-42A8-9D48-3D130AF3AA71}" dt="2024-12-18T05:23:06.626" v="4147" actId="6549"/>
        <pc:sldMkLst>
          <pc:docMk/>
          <pc:sldMk cId="1149631709" sldId="2147376575"/>
        </pc:sldMkLst>
        <pc:spChg chg="add mod">
          <ac:chgData name="Jason Wiese" userId="4bff8d5b-7de6-4655-b397-69b0afc81113" providerId="ADAL" clId="{097A8B2A-12BA-42A8-9D48-3D130AF3AA71}" dt="2024-12-18T04:44:11.131" v="2758" actId="14100"/>
          <ac:spMkLst>
            <pc:docMk/>
            <pc:sldMk cId="1149631709" sldId="2147376575"/>
            <ac:spMk id="2" creationId="{F2C29B88-AE6A-B6C6-0EC4-4DFDEC2FEAB1}"/>
          </ac:spMkLst>
        </pc:spChg>
        <pc:spChg chg="mod">
          <ac:chgData name="Jason Wiese" userId="4bff8d5b-7de6-4655-b397-69b0afc81113" providerId="ADAL" clId="{097A8B2A-12BA-42A8-9D48-3D130AF3AA71}" dt="2024-12-18T05:23:06.626" v="4147" actId="6549"/>
          <ac:spMkLst>
            <pc:docMk/>
            <pc:sldMk cId="1149631709" sldId="2147376575"/>
            <ac:spMk id="3" creationId="{6F20F4D1-6432-785C-9E4C-E8200817CF7B}"/>
          </ac:spMkLst>
        </pc:spChg>
      </pc:sldChg>
      <pc:sldChg chg="modSp mod ord">
        <pc:chgData name="Jason Wiese" userId="4bff8d5b-7de6-4655-b397-69b0afc81113" providerId="ADAL" clId="{097A8B2A-12BA-42A8-9D48-3D130AF3AA71}" dt="2024-12-18T06:30:18.359" v="6533" actId="14100"/>
        <pc:sldMkLst>
          <pc:docMk/>
          <pc:sldMk cId="2736146095" sldId="2147376577"/>
        </pc:sldMkLst>
        <pc:spChg chg="mod">
          <ac:chgData name="Jason Wiese" userId="4bff8d5b-7de6-4655-b397-69b0afc81113" providerId="ADAL" clId="{097A8B2A-12BA-42A8-9D48-3D130AF3AA71}" dt="2024-12-18T04:20:00.370" v="2110" actId="5793"/>
          <ac:spMkLst>
            <pc:docMk/>
            <pc:sldMk cId="2736146095" sldId="2147376577"/>
            <ac:spMk id="4" creationId="{15FE340B-6306-2253-376A-AA8375FE6E0A}"/>
          </ac:spMkLst>
        </pc:spChg>
        <pc:spChg chg="mod">
          <ac:chgData name="Jason Wiese" userId="4bff8d5b-7de6-4655-b397-69b0afc81113" providerId="ADAL" clId="{097A8B2A-12BA-42A8-9D48-3D130AF3AA71}" dt="2024-12-18T02:49:32.541" v="328" actId="313"/>
          <ac:spMkLst>
            <pc:docMk/>
            <pc:sldMk cId="2736146095" sldId="2147376577"/>
            <ac:spMk id="38" creationId="{E45F735A-1B06-C83B-8FFE-17CF30917071}"/>
          </ac:spMkLst>
        </pc:spChg>
      </pc:sldChg>
      <pc:sldChg chg="addSp delSp modSp mod">
        <pc:chgData name="Jason Wiese" userId="4bff8d5b-7de6-4655-b397-69b0afc81113" providerId="ADAL" clId="{097A8B2A-12BA-42A8-9D48-3D130AF3AA71}" dt="2024-12-18T06:28:32.013" v="6516" actId="14100"/>
        <pc:sldMkLst>
          <pc:docMk/>
          <pc:sldMk cId="847478038" sldId="2147376582"/>
        </pc:sldMkLst>
        <pc:spChg chg="add del mod">
          <ac:chgData name="Jason Wiese" userId="4bff8d5b-7de6-4655-b397-69b0afc81113" providerId="ADAL" clId="{097A8B2A-12BA-42A8-9D48-3D130AF3AA71}" dt="2024-12-18T03:38:41.739" v="1276" actId="20577"/>
          <ac:spMkLst>
            <pc:docMk/>
            <pc:sldMk cId="847478038" sldId="2147376582"/>
            <ac:spMk id="15" creationId="{B3E54496-1B72-7AC7-29F6-A0445C305175}"/>
          </ac:spMkLst>
        </pc:spChg>
        <pc:spChg chg="add mod">
          <ac:chgData name="Jason Wiese" userId="4bff8d5b-7de6-4655-b397-69b0afc81113" providerId="ADAL" clId="{097A8B2A-12BA-42A8-9D48-3D130AF3AA71}" dt="2024-12-18T06:28:32.013" v="6516" actId="14100"/>
          <ac:spMkLst>
            <pc:docMk/>
            <pc:sldMk cId="847478038" sldId="2147376582"/>
            <ac:spMk id="27" creationId="{6B005E76-5339-9656-479D-4461A2A79478}"/>
          </ac:spMkLst>
        </pc:spChg>
        <pc:spChg chg="add mod">
          <ac:chgData name="Jason Wiese" userId="4bff8d5b-7de6-4655-b397-69b0afc81113" providerId="ADAL" clId="{097A8B2A-12BA-42A8-9D48-3D130AF3AA71}" dt="2024-12-18T03:36:45.822" v="1137"/>
          <ac:spMkLst>
            <pc:docMk/>
            <pc:sldMk cId="847478038" sldId="2147376582"/>
            <ac:spMk id="29" creationId="{97C6AA49-7E5F-1D3F-3B10-4051BECDC50B}"/>
          </ac:spMkLst>
        </pc:spChg>
        <pc:spChg chg="add mod">
          <ac:chgData name="Jason Wiese" userId="4bff8d5b-7de6-4655-b397-69b0afc81113" providerId="ADAL" clId="{097A8B2A-12BA-42A8-9D48-3D130AF3AA71}" dt="2024-12-18T03:36:45.822" v="1137"/>
          <ac:spMkLst>
            <pc:docMk/>
            <pc:sldMk cId="847478038" sldId="2147376582"/>
            <ac:spMk id="30" creationId="{D43545E8-FCB9-09F6-B0E5-647220D5FB5B}"/>
          </ac:spMkLst>
        </pc:spChg>
        <pc:spChg chg="add mod">
          <ac:chgData name="Jason Wiese" userId="4bff8d5b-7de6-4655-b397-69b0afc81113" providerId="ADAL" clId="{097A8B2A-12BA-42A8-9D48-3D130AF3AA71}" dt="2024-12-18T03:36:45.822" v="1137"/>
          <ac:spMkLst>
            <pc:docMk/>
            <pc:sldMk cId="847478038" sldId="2147376582"/>
            <ac:spMk id="37" creationId="{32A79E62-D4B1-CED6-5821-C627E43502A0}"/>
          </ac:spMkLst>
        </pc:spChg>
        <pc:spChg chg="add mod">
          <ac:chgData name="Jason Wiese" userId="4bff8d5b-7de6-4655-b397-69b0afc81113" providerId="ADAL" clId="{097A8B2A-12BA-42A8-9D48-3D130AF3AA71}" dt="2024-12-18T03:36:45.822" v="1137"/>
          <ac:spMkLst>
            <pc:docMk/>
            <pc:sldMk cId="847478038" sldId="2147376582"/>
            <ac:spMk id="38" creationId="{FED59845-6034-811F-79B1-463D15ED7C3E}"/>
          </ac:spMkLst>
        </pc:spChg>
        <pc:spChg chg="add mod">
          <ac:chgData name="Jason Wiese" userId="4bff8d5b-7de6-4655-b397-69b0afc81113" providerId="ADAL" clId="{097A8B2A-12BA-42A8-9D48-3D130AF3AA71}" dt="2024-12-18T03:36:45.822" v="1137"/>
          <ac:spMkLst>
            <pc:docMk/>
            <pc:sldMk cId="847478038" sldId="2147376582"/>
            <ac:spMk id="39" creationId="{F352D3AE-7D03-1A70-96CE-ED31001076C0}"/>
          </ac:spMkLst>
        </pc:spChg>
        <pc:spChg chg="add mod">
          <ac:chgData name="Jason Wiese" userId="4bff8d5b-7de6-4655-b397-69b0afc81113" providerId="ADAL" clId="{097A8B2A-12BA-42A8-9D48-3D130AF3AA71}" dt="2024-12-18T03:36:45.822" v="1137"/>
          <ac:spMkLst>
            <pc:docMk/>
            <pc:sldMk cId="847478038" sldId="2147376582"/>
            <ac:spMk id="40" creationId="{C4B63799-FD98-251D-AA19-72A9FCF22144}"/>
          </ac:spMkLst>
        </pc:spChg>
        <pc:spChg chg="add mod">
          <ac:chgData name="Jason Wiese" userId="4bff8d5b-7de6-4655-b397-69b0afc81113" providerId="ADAL" clId="{097A8B2A-12BA-42A8-9D48-3D130AF3AA71}" dt="2024-12-18T03:36:45.822" v="1137"/>
          <ac:spMkLst>
            <pc:docMk/>
            <pc:sldMk cId="847478038" sldId="2147376582"/>
            <ac:spMk id="41" creationId="{06892DB6-01DA-1302-A335-AF3E1154BA29}"/>
          </ac:spMkLst>
        </pc:spChg>
        <pc:spChg chg="add mod">
          <ac:chgData name="Jason Wiese" userId="4bff8d5b-7de6-4655-b397-69b0afc81113" providerId="ADAL" clId="{097A8B2A-12BA-42A8-9D48-3D130AF3AA71}" dt="2024-12-18T03:36:45.822" v="1137"/>
          <ac:spMkLst>
            <pc:docMk/>
            <pc:sldMk cId="847478038" sldId="2147376582"/>
            <ac:spMk id="42" creationId="{01C40F17-A1FA-F7CC-78E1-920DBDB3F6C7}"/>
          </ac:spMkLst>
        </pc:spChg>
        <pc:spChg chg="add mod">
          <ac:chgData name="Jason Wiese" userId="4bff8d5b-7de6-4655-b397-69b0afc81113" providerId="ADAL" clId="{097A8B2A-12BA-42A8-9D48-3D130AF3AA71}" dt="2024-12-18T03:36:45.822" v="1137"/>
          <ac:spMkLst>
            <pc:docMk/>
            <pc:sldMk cId="847478038" sldId="2147376582"/>
            <ac:spMk id="43" creationId="{288A3F61-D714-311B-8B47-0BFDD6E9C23C}"/>
          </ac:spMkLst>
        </pc:spChg>
        <pc:spChg chg="add mod">
          <ac:chgData name="Jason Wiese" userId="4bff8d5b-7de6-4655-b397-69b0afc81113" providerId="ADAL" clId="{097A8B2A-12BA-42A8-9D48-3D130AF3AA71}" dt="2024-12-18T03:36:45.822" v="1137"/>
          <ac:spMkLst>
            <pc:docMk/>
            <pc:sldMk cId="847478038" sldId="2147376582"/>
            <ac:spMk id="44" creationId="{C3BBB56C-1426-50C2-A04E-E63D406E3971}"/>
          </ac:spMkLst>
        </pc:spChg>
        <pc:spChg chg="add mod">
          <ac:chgData name="Jason Wiese" userId="4bff8d5b-7de6-4655-b397-69b0afc81113" providerId="ADAL" clId="{097A8B2A-12BA-42A8-9D48-3D130AF3AA71}" dt="2024-12-18T03:36:45.822" v="1137"/>
          <ac:spMkLst>
            <pc:docMk/>
            <pc:sldMk cId="847478038" sldId="2147376582"/>
            <ac:spMk id="45" creationId="{F09A166E-15DA-181F-69F0-614D916C908B}"/>
          </ac:spMkLst>
        </pc:spChg>
        <pc:grpChg chg="add mod">
          <ac:chgData name="Jason Wiese" userId="4bff8d5b-7de6-4655-b397-69b0afc81113" providerId="ADAL" clId="{097A8B2A-12BA-42A8-9D48-3D130AF3AA71}" dt="2024-12-18T03:36:45.822" v="1137"/>
          <ac:grpSpMkLst>
            <pc:docMk/>
            <pc:sldMk cId="847478038" sldId="2147376582"/>
            <ac:grpSpMk id="31" creationId="{F3203698-B258-2631-BD24-74EED220C214}"/>
          </ac:grpSpMkLst>
        </pc:grpChg>
        <pc:graphicFrameChg chg="add mod">
          <ac:chgData name="Jason Wiese" userId="4bff8d5b-7de6-4655-b397-69b0afc81113" providerId="ADAL" clId="{097A8B2A-12BA-42A8-9D48-3D130AF3AA71}" dt="2024-12-18T03:36:45.822" v="1137"/>
          <ac:graphicFrameMkLst>
            <pc:docMk/>
            <pc:sldMk cId="847478038" sldId="2147376582"/>
            <ac:graphicFrameMk id="28" creationId="{E9CB993E-6FBC-D1CB-3024-BAFAA55C5DBF}"/>
          </ac:graphicFrameMkLst>
        </pc:graphicFrameChg>
        <pc:picChg chg="mod">
          <ac:chgData name="Jason Wiese" userId="4bff8d5b-7de6-4655-b397-69b0afc81113" providerId="ADAL" clId="{097A8B2A-12BA-42A8-9D48-3D130AF3AA71}" dt="2024-12-18T03:36:45.822" v="1137"/>
          <ac:picMkLst>
            <pc:docMk/>
            <pc:sldMk cId="847478038" sldId="2147376582"/>
            <ac:picMk id="32" creationId="{814BE5C6-9DDA-B737-C37C-00E50EAD6807}"/>
          </ac:picMkLst>
        </pc:picChg>
        <pc:picChg chg="mod">
          <ac:chgData name="Jason Wiese" userId="4bff8d5b-7de6-4655-b397-69b0afc81113" providerId="ADAL" clId="{097A8B2A-12BA-42A8-9D48-3D130AF3AA71}" dt="2024-12-18T03:36:45.822" v="1137"/>
          <ac:picMkLst>
            <pc:docMk/>
            <pc:sldMk cId="847478038" sldId="2147376582"/>
            <ac:picMk id="33" creationId="{0D7563CD-8620-E16D-AEBC-F59E7E6D1FB9}"/>
          </ac:picMkLst>
        </pc:picChg>
        <pc:picChg chg="mod">
          <ac:chgData name="Jason Wiese" userId="4bff8d5b-7de6-4655-b397-69b0afc81113" providerId="ADAL" clId="{097A8B2A-12BA-42A8-9D48-3D130AF3AA71}" dt="2024-12-18T03:36:45.822" v="1137"/>
          <ac:picMkLst>
            <pc:docMk/>
            <pc:sldMk cId="847478038" sldId="2147376582"/>
            <ac:picMk id="34" creationId="{F9230ECD-30B0-58F5-302C-3A6AD4DE9172}"/>
          </ac:picMkLst>
        </pc:picChg>
        <pc:picChg chg="mod">
          <ac:chgData name="Jason Wiese" userId="4bff8d5b-7de6-4655-b397-69b0afc81113" providerId="ADAL" clId="{097A8B2A-12BA-42A8-9D48-3D130AF3AA71}" dt="2024-12-18T03:36:45.822" v="1137"/>
          <ac:picMkLst>
            <pc:docMk/>
            <pc:sldMk cId="847478038" sldId="2147376582"/>
            <ac:picMk id="35" creationId="{EB6F57C3-A5C5-47E5-501B-9282802CA612}"/>
          </ac:picMkLst>
        </pc:picChg>
        <pc:picChg chg="mod">
          <ac:chgData name="Jason Wiese" userId="4bff8d5b-7de6-4655-b397-69b0afc81113" providerId="ADAL" clId="{097A8B2A-12BA-42A8-9D48-3D130AF3AA71}" dt="2024-12-18T03:36:45.822" v="1137"/>
          <ac:picMkLst>
            <pc:docMk/>
            <pc:sldMk cId="847478038" sldId="2147376582"/>
            <ac:picMk id="36" creationId="{8F069628-E662-086F-3A0E-B289B8A3D3D3}"/>
          </ac:picMkLst>
        </pc:picChg>
        <pc:cxnChg chg="add mod">
          <ac:chgData name="Jason Wiese" userId="4bff8d5b-7de6-4655-b397-69b0afc81113" providerId="ADAL" clId="{097A8B2A-12BA-42A8-9D48-3D130AF3AA71}" dt="2024-12-18T03:36:45.822" v="1137"/>
          <ac:cxnSpMkLst>
            <pc:docMk/>
            <pc:sldMk cId="847478038" sldId="2147376582"/>
            <ac:cxnSpMk id="46" creationId="{50B56B0B-E0FE-0995-AC08-049F41E45AC2}"/>
          </ac:cxnSpMkLst>
        </pc:cxnChg>
      </pc:sldChg>
      <pc:sldChg chg="del">
        <pc:chgData name="Jason Wiese" userId="4bff8d5b-7de6-4655-b397-69b0afc81113" providerId="ADAL" clId="{097A8B2A-12BA-42A8-9D48-3D130AF3AA71}" dt="2024-12-18T02:38:47.183" v="51" actId="2696"/>
        <pc:sldMkLst>
          <pc:docMk/>
          <pc:sldMk cId="212395986" sldId="2147376583"/>
        </pc:sldMkLst>
      </pc:sldChg>
      <pc:sldChg chg="del">
        <pc:chgData name="Jason Wiese" userId="4bff8d5b-7de6-4655-b397-69b0afc81113" providerId="ADAL" clId="{097A8B2A-12BA-42A8-9D48-3D130AF3AA71}" dt="2024-12-18T15:38:22.774" v="6670" actId="47"/>
        <pc:sldMkLst>
          <pc:docMk/>
          <pc:sldMk cId="542691515" sldId="2147376583"/>
        </pc:sldMkLst>
      </pc:sldChg>
      <pc:sldChg chg="modSp mod">
        <pc:chgData name="Jason Wiese" userId="4bff8d5b-7de6-4655-b397-69b0afc81113" providerId="ADAL" clId="{097A8B2A-12BA-42A8-9D48-3D130AF3AA71}" dt="2024-12-18T06:31:06.721" v="6543" actId="14100"/>
        <pc:sldMkLst>
          <pc:docMk/>
          <pc:sldMk cId="3957995223" sldId="2147376584"/>
        </pc:sldMkLst>
        <pc:spChg chg="mod">
          <ac:chgData name="Jason Wiese" userId="4bff8d5b-7de6-4655-b397-69b0afc81113" providerId="ADAL" clId="{097A8B2A-12BA-42A8-9D48-3D130AF3AA71}" dt="2024-12-18T06:31:06.721" v="6543" actId="14100"/>
          <ac:spMkLst>
            <pc:docMk/>
            <pc:sldMk cId="3957995223" sldId="2147376584"/>
            <ac:spMk id="2" creationId="{F93373BA-01BD-F5BA-D801-7957ACDCA11B}"/>
          </ac:spMkLst>
        </pc:spChg>
        <pc:spChg chg="mod">
          <ac:chgData name="Jason Wiese" userId="4bff8d5b-7de6-4655-b397-69b0afc81113" providerId="ADAL" clId="{097A8B2A-12BA-42A8-9D48-3D130AF3AA71}" dt="2024-12-18T05:46:37.138" v="5364" actId="20577"/>
          <ac:spMkLst>
            <pc:docMk/>
            <pc:sldMk cId="3957995223" sldId="2147376584"/>
            <ac:spMk id="12" creationId="{5F6078CB-3D7D-3DC7-2353-47B7DB35FA91}"/>
          </ac:spMkLst>
        </pc:spChg>
      </pc:sldChg>
      <pc:sldChg chg="addSp delSp modSp del mod ord">
        <pc:chgData name="Jason Wiese" userId="4bff8d5b-7de6-4655-b397-69b0afc81113" providerId="ADAL" clId="{097A8B2A-12BA-42A8-9D48-3D130AF3AA71}" dt="2024-12-18T15:38:22.774" v="6670" actId="47"/>
        <pc:sldMkLst>
          <pc:docMk/>
          <pc:sldMk cId="683141491" sldId="2147376585"/>
        </pc:sldMkLst>
      </pc:sldChg>
      <pc:sldChg chg="del">
        <pc:chgData name="Jason Wiese" userId="4bff8d5b-7de6-4655-b397-69b0afc81113" providerId="ADAL" clId="{097A8B2A-12BA-42A8-9D48-3D130AF3AA71}" dt="2024-12-18T02:33:14.648" v="41" actId="2696"/>
        <pc:sldMkLst>
          <pc:docMk/>
          <pc:sldMk cId="1650314936" sldId="2147376590"/>
        </pc:sldMkLst>
      </pc:sldChg>
      <pc:sldChg chg="del">
        <pc:chgData name="Jason Wiese" userId="4bff8d5b-7de6-4655-b397-69b0afc81113" providerId="ADAL" clId="{097A8B2A-12BA-42A8-9D48-3D130AF3AA71}" dt="2024-12-18T15:38:22.774" v="6670" actId="47"/>
        <pc:sldMkLst>
          <pc:docMk/>
          <pc:sldMk cId="4221248068" sldId="2147376590"/>
        </pc:sldMkLst>
      </pc:sldChg>
      <pc:sldChg chg="addSp delSp modSp mod">
        <pc:chgData name="Jason Wiese" userId="4bff8d5b-7de6-4655-b397-69b0afc81113" providerId="ADAL" clId="{097A8B2A-12BA-42A8-9D48-3D130AF3AA71}" dt="2025-01-03T17:23:42.573" v="9104" actId="14100"/>
        <pc:sldMkLst>
          <pc:docMk/>
          <pc:sldMk cId="3767786309" sldId="2147376591"/>
        </pc:sldMkLst>
        <pc:spChg chg="mod">
          <ac:chgData name="Jason Wiese" userId="4bff8d5b-7de6-4655-b397-69b0afc81113" providerId="ADAL" clId="{097A8B2A-12BA-42A8-9D48-3D130AF3AA71}" dt="2025-01-03T17:23:42.573" v="9104" actId="14100"/>
          <ac:spMkLst>
            <pc:docMk/>
            <pc:sldMk cId="3767786309" sldId="2147376591"/>
            <ac:spMk id="2" creationId="{686D3284-72F9-5BA4-E2B7-C4811190105A}"/>
          </ac:spMkLst>
        </pc:spChg>
        <pc:spChg chg="mod">
          <ac:chgData name="Jason Wiese" userId="4bff8d5b-7de6-4655-b397-69b0afc81113" providerId="ADAL" clId="{097A8B2A-12BA-42A8-9D48-3D130AF3AA71}" dt="2024-12-18T06:04:25.007" v="5749" actId="20577"/>
          <ac:spMkLst>
            <pc:docMk/>
            <pc:sldMk cId="3767786309" sldId="2147376591"/>
            <ac:spMk id="4" creationId="{107571A9-0F3B-1F18-87E5-73769B266C87}"/>
          </ac:spMkLst>
        </pc:spChg>
        <pc:spChg chg="add mod">
          <ac:chgData name="Jason Wiese" userId="4bff8d5b-7de6-4655-b397-69b0afc81113" providerId="ADAL" clId="{097A8B2A-12BA-42A8-9D48-3D130AF3AA71}" dt="2024-12-18T06:27:32.732" v="6506" actId="115"/>
          <ac:spMkLst>
            <pc:docMk/>
            <pc:sldMk cId="3767786309" sldId="2147376591"/>
            <ac:spMk id="8" creationId="{B6CE6764-E459-925E-A632-19B98BAF608C}"/>
          </ac:spMkLst>
        </pc:spChg>
        <pc:spChg chg="mod">
          <ac:chgData name="Jason Wiese" userId="4bff8d5b-7de6-4655-b397-69b0afc81113" providerId="ADAL" clId="{097A8B2A-12BA-42A8-9D48-3D130AF3AA71}" dt="2024-12-18T03:22:54.329" v="953" actId="207"/>
          <ac:spMkLst>
            <pc:docMk/>
            <pc:sldMk cId="3767786309" sldId="2147376591"/>
            <ac:spMk id="9" creationId="{B4FB5F2C-0FE0-905A-CB59-FF1188579496}"/>
          </ac:spMkLst>
        </pc:spChg>
        <pc:spChg chg="mod">
          <ac:chgData name="Jason Wiese" userId="4bff8d5b-7de6-4655-b397-69b0afc81113" providerId="ADAL" clId="{097A8B2A-12BA-42A8-9D48-3D130AF3AA71}" dt="2024-12-18T03:42:08.870" v="1417" actId="207"/>
          <ac:spMkLst>
            <pc:docMk/>
            <pc:sldMk cId="3767786309" sldId="2147376591"/>
            <ac:spMk id="11" creationId="{FC9A5D0F-FA36-CA6F-F32F-DB20257BC757}"/>
          </ac:spMkLst>
        </pc:spChg>
        <pc:spChg chg="mod">
          <ac:chgData name="Jason Wiese" userId="4bff8d5b-7de6-4655-b397-69b0afc81113" providerId="ADAL" clId="{097A8B2A-12BA-42A8-9D48-3D130AF3AA71}" dt="2024-12-18T03:42:09.074" v="1418" actId="207"/>
          <ac:spMkLst>
            <pc:docMk/>
            <pc:sldMk cId="3767786309" sldId="2147376591"/>
            <ac:spMk id="12" creationId="{CD9FD937-AF5C-EF09-1083-3F007AD3F254}"/>
          </ac:spMkLst>
        </pc:spChg>
        <pc:graphicFrameChg chg="mod">
          <ac:chgData name="Jason Wiese" userId="4bff8d5b-7de6-4655-b397-69b0afc81113" providerId="ADAL" clId="{097A8B2A-12BA-42A8-9D48-3D130AF3AA71}" dt="2024-12-18T03:23:44.635" v="957"/>
          <ac:graphicFrameMkLst>
            <pc:docMk/>
            <pc:sldMk cId="3767786309" sldId="2147376591"/>
            <ac:graphicFrameMk id="13" creationId="{DF62BFD7-C122-94D5-7A88-65C681EE5A6D}"/>
          </ac:graphicFrameMkLst>
        </pc:graphicFrameChg>
      </pc:sldChg>
      <pc:sldChg chg="addSp delSp modSp del mod ord modCm">
        <pc:chgData name="Jason Wiese" userId="4bff8d5b-7de6-4655-b397-69b0afc81113" providerId="ADAL" clId="{097A8B2A-12BA-42A8-9D48-3D130AF3AA71}" dt="2024-12-18T17:08:22.455" v="7016" actId="2696"/>
        <pc:sldMkLst>
          <pc:docMk/>
          <pc:sldMk cId="3265930262" sldId="2147376601"/>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097A8B2A-12BA-42A8-9D48-3D130AF3AA71}" dt="2024-12-18T15:12:16.222" v="6597" actId="1582"/>
              <pc2:cmMkLst xmlns:pc2="http://schemas.microsoft.com/office/powerpoint/2019/9/main/command">
                <pc:docMk/>
                <pc:sldMk cId="3265930262" sldId="2147376601"/>
                <pc2:cmMk id="{609B1CE2-D165-4C94-B869-012D3C057052}"/>
              </pc2:cmMkLst>
            </pc226:cmChg>
          </p:ext>
        </pc:extLst>
      </pc:sldChg>
      <pc:sldChg chg="modSp mod setBg">
        <pc:chgData name="Jason Wiese" userId="4bff8d5b-7de6-4655-b397-69b0afc81113" providerId="ADAL" clId="{097A8B2A-12BA-42A8-9D48-3D130AF3AA71}" dt="2024-12-18T15:14:21.148" v="6604" actId="1582"/>
        <pc:sldMkLst>
          <pc:docMk/>
          <pc:sldMk cId="1265984196" sldId="2147376608"/>
        </pc:sldMkLst>
        <pc:spChg chg="mod">
          <ac:chgData name="Jason Wiese" userId="4bff8d5b-7de6-4655-b397-69b0afc81113" providerId="ADAL" clId="{097A8B2A-12BA-42A8-9D48-3D130AF3AA71}" dt="2024-12-18T02:50:13.175" v="348" actId="1035"/>
          <ac:spMkLst>
            <pc:docMk/>
            <pc:sldMk cId="1265984196" sldId="2147376608"/>
            <ac:spMk id="9" creationId="{E457FFF6-CBB2-15D6-0A60-09A7405A0B56}"/>
          </ac:spMkLst>
        </pc:spChg>
        <pc:spChg chg="mod">
          <ac:chgData name="Jason Wiese" userId="4bff8d5b-7de6-4655-b397-69b0afc81113" providerId="ADAL" clId="{097A8B2A-12BA-42A8-9D48-3D130AF3AA71}" dt="2024-12-18T04:41:32.413" v="2689" actId="20577"/>
          <ac:spMkLst>
            <pc:docMk/>
            <pc:sldMk cId="1265984196" sldId="2147376608"/>
            <ac:spMk id="10" creationId="{8342B35D-425D-8E3B-A5F2-47B10B651388}"/>
          </ac:spMkLst>
        </pc:spChg>
        <pc:spChg chg="mod">
          <ac:chgData name="Jason Wiese" userId="4bff8d5b-7de6-4655-b397-69b0afc81113" providerId="ADAL" clId="{097A8B2A-12BA-42A8-9D48-3D130AF3AA71}" dt="2024-12-18T02:50:13.175" v="348" actId="1035"/>
          <ac:spMkLst>
            <pc:docMk/>
            <pc:sldMk cId="1265984196" sldId="2147376608"/>
            <ac:spMk id="11" creationId="{13743806-579A-3CBB-E507-AFEE3BE567FD}"/>
          </ac:spMkLst>
        </pc:spChg>
        <pc:spChg chg="mod">
          <ac:chgData name="Jason Wiese" userId="4bff8d5b-7de6-4655-b397-69b0afc81113" providerId="ADAL" clId="{097A8B2A-12BA-42A8-9D48-3D130AF3AA71}" dt="2024-12-18T05:50:29.058" v="5540" actId="20577"/>
          <ac:spMkLst>
            <pc:docMk/>
            <pc:sldMk cId="1265984196" sldId="2147376608"/>
            <ac:spMk id="12" creationId="{2634B55F-FFD4-2591-F240-36943D90E3D3}"/>
          </ac:spMkLst>
        </pc:spChg>
        <pc:spChg chg="mod">
          <ac:chgData name="Jason Wiese" userId="4bff8d5b-7de6-4655-b397-69b0afc81113" providerId="ADAL" clId="{097A8B2A-12BA-42A8-9D48-3D130AF3AA71}" dt="2024-12-18T02:50:13.175" v="348" actId="1035"/>
          <ac:spMkLst>
            <pc:docMk/>
            <pc:sldMk cId="1265984196" sldId="2147376608"/>
            <ac:spMk id="13" creationId="{3CFCB62E-40DB-C51E-BE93-6520A6CB537D}"/>
          </ac:spMkLst>
        </pc:spChg>
        <pc:spChg chg="mod">
          <ac:chgData name="Jason Wiese" userId="4bff8d5b-7de6-4655-b397-69b0afc81113" providerId="ADAL" clId="{097A8B2A-12BA-42A8-9D48-3D130AF3AA71}" dt="2024-12-18T02:50:13.175" v="348" actId="1035"/>
          <ac:spMkLst>
            <pc:docMk/>
            <pc:sldMk cId="1265984196" sldId="2147376608"/>
            <ac:spMk id="14" creationId="{2CBC24EB-384A-B9F3-11C5-77D9ED16CBE0}"/>
          </ac:spMkLst>
        </pc:spChg>
        <pc:spChg chg="mod">
          <ac:chgData name="Jason Wiese" userId="4bff8d5b-7de6-4655-b397-69b0afc81113" providerId="ADAL" clId="{097A8B2A-12BA-42A8-9D48-3D130AF3AA71}" dt="2024-12-18T02:50:13.175" v="348" actId="1035"/>
          <ac:spMkLst>
            <pc:docMk/>
            <pc:sldMk cId="1265984196" sldId="2147376608"/>
            <ac:spMk id="15" creationId="{927BE45B-1259-100B-FB41-1A88F6807F65}"/>
          </ac:spMkLst>
        </pc:spChg>
        <pc:spChg chg="mod">
          <ac:chgData name="Jason Wiese" userId="4bff8d5b-7de6-4655-b397-69b0afc81113" providerId="ADAL" clId="{097A8B2A-12BA-42A8-9D48-3D130AF3AA71}" dt="2024-12-18T02:50:13.175" v="348" actId="1035"/>
          <ac:spMkLst>
            <pc:docMk/>
            <pc:sldMk cId="1265984196" sldId="2147376608"/>
            <ac:spMk id="16" creationId="{2322398B-B630-037F-83E7-96C2F104CAAA}"/>
          </ac:spMkLst>
        </pc:spChg>
        <pc:spChg chg="mod">
          <ac:chgData name="Jason Wiese" userId="4bff8d5b-7de6-4655-b397-69b0afc81113" providerId="ADAL" clId="{097A8B2A-12BA-42A8-9D48-3D130AF3AA71}" dt="2024-12-18T02:50:13.175" v="348" actId="1035"/>
          <ac:spMkLst>
            <pc:docMk/>
            <pc:sldMk cId="1265984196" sldId="2147376608"/>
            <ac:spMk id="17" creationId="{F00C62FB-2A41-7C3A-CA78-9B9A7E51C964}"/>
          </ac:spMkLst>
        </pc:spChg>
        <pc:spChg chg="mod">
          <ac:chgData name="Jason Wiese" userId="4bff8d5b-7de6-4655-b397-69b0afc81113" providerId="ADAL" clId="{097A8B2A-12BA-42A8-9D48-3D130AF3AA71}" dt="2024-12-18T02:50:13.175" v="348" actId="1035"/>
          <ac:spMkLst>
            <pc:docMk/>
            <pc:sldMk cId="1265984196" sldId="2147376608"/>
            <ac:spMk id="18" creationId="{CE4D01DE-422F-7274-E27C-413F04611CAB}"/>
          </ac:spMkLst>
        </pc:spChg>
        <pc:spChg chg="mod">
          <ac:chgData name="Jason Wiese" userId="4bff8d5b-7de6-4655-b397-69b0afc81113" providerId="ADAL" clId="{097A8B2A-12BA-42A8-9D48-3D130AF3AA71}" dt="2024-12-18T02:50:13.175" v="348" actId="1035"/>
          <ac:spMkLst>
            <pc:docMk/>
            <pc:sldMk cId="1265984196" sldId="2147376608"/>
            <ac:spMk id="19" creationId="{2709094B-BF65-5AC5-AAEA-767A7BB2A34F}"/>
          </ac:spMkLst>
        </pc:spChg>
        <pc:spChg chg="mod">
          <ac:chgData name="Jason Wiese" userId="4bff8d5b-7de6-4655-b397-69b0afc81113" providerId="ADAL" clId="{097A8B2A-12BA-42A8-9D48-3D130AF3AA71}" dt="2024-12-18T02:50:13.175" v="348" actId="1035"/>
          <ac:spMkLst>
            <pc:docMk/>
            <pc:sldMk cId="1265984196" sldId="2147376608"/>
            <ac:spMk id="20" creationId="{7478CA34-1912-5E05-E057-AA17FD663FCE}"/>
          </ac:spMkLst>
        </pc:spChg>
        <pc:spChg chg="mod">
          <ac:chgData name="Jason Wiese" userId="4bff8d5b-7de6-4655-b397-69b0afc81113" providerId="ADAL" clId="{097A8B2A-12BA-42A8-9D48-3D130AF3AA71}" dt="2024-12-18T02:50:13.175" v="348" actId="1035"/>
          <ac:spMkLst>
            <pc:docMk/>
            <pc:sldMk cId="1265984196" sldId="2147376608"/>
            <ac:spMk id="21" creationId="{550E55B8-13CF-DBF7-5C1E-FC07B27AE813}"/>
          </ac:spMkLst>
        </pc:spChg>
        <pc:spChg chg="mod">
          <ac:chgData name="Jason Wiese" userId="4bff8d5b-7de6-4655-b397-69b0afc81113" providerId="ADAL" clId="{097A8B2A-12BA-42A8-9D48-3D130AF3AA71}" dt="2024-12-18T02:50:13.175" v="348" actId="1035"/>
          <ac:spMkLst>
            <pc:docMk/>
            <pc:sldMk cId="1265984196" sldId="2147376608"/>
            <ac:spMk id="22" creationId="{57BF5DC3-FD6C-3735-28E1-7C1E868A11D2}"/>
          </ac:spMkLst>
        </pc:spChg>
        <pc:spChg chg="mod">
          <ac:chgData name="Jason Wiese" userId="4bff8d5b-7de6-4655-b397-69b0afc81113" providerId="ADAL" clId="{097A8B2A-12BA-42A8-9D48-3D130AF3AA71}" dt="2024-12-18T02:50:13.175" v="348" actId="1035"/>
          <ac:spMkLst>
            <pc:docMk/>
            <pc:sldMk cId="1265984196" sldId="2147376608"/>
            <ac:spMk id="23" creationId="{E06607FA-0378-2105-A80D-D5FDEC513CF0}"/>
          </ac:spMkLst>
        </pc:spChg>
        <pc:spChg chg="mod">
          <ac:chgData name="Jason Wiese" userId="4bff8d5b-7de6-4655-b397-69b0afc81113" providerId="ADAL" clId="{097A8B2A-12BA-42A8-9D48-3D130AF3AA71}" dt="2024-12-18T05:49:23.872" v="5530" actId="6549"/>
          <ac:spMkLst>
            <pc:docMk/>
            <pc:sldMk cId="1265984196" sldId="2147376608"/>
            <ac:spMk id="24" creationId="{3AAA6874-92BF-1B58-46EC-2291B83748F0}"/>
          </ac:spMkLst>
        </pc:spChg>
        <pc:spChg chg="mod">
          <ac:chgData name="Jason Wiese" userId="4bff8d5b-7de6-4655-b397-69b0afc81113" providerId="ADAL" clId="{097A8B2A-12BA-42A8-9D48-3D130AF3AA71}" dt="2024-12-18T04:15:46.362" v="2009" actId="207"/>
          <ac:spMkLst>
            <pc:docMk/>
            <pc:sldMk cId="1265984196" sldId="2147376608"/>
            <ac:spMk id="29" creationId="{3440D8BF-D0C0-F255-E7EF-83B7B6D7D5ED}"/>
          </ac:spMkLst>
        </pc:spChg>
        <pc:spChg chg="mod">
          <ac:chgData name="Jason Wiese" userId="4bff8d5b-7de6-4655-b397-69b0afc81113" providerId="ADAL" clId="{097A8B2A-12BA-42A8-9D48-3D130AF3AA71}" dt="2024-12-18T04:15:50.803" v="2011" actId="207"/>
          <ac:spMkLst>
            <pc:docMk/>
            <pc:sldMk cId="1265984196" sldId="2147376608"/>
            <ac:spMk id="30" creationId="{0C1359C1-6217-EECD-C9C2-F2E8DA90146B}"/>
          </ac:spMkLst>
        </pc:spChg>
        <pc:spChg chg="mod">
          <ac:chgData name="Jason Wiese" userId="4bff8d5b-7de6-4655-b397-69b0afc81113" providerId="ADAL" clId="{097A8B2A-12BA-42A8-9D48-3D130AF3AA71}" dt="2024-12-18T15:14:21.148" v="6604" actId="1582"/>
          <ac:spMkLst>
            <pc:docMk/>
            <pc:sldMk cId="1265984196" sldId="2147376608"/>
            <ac:spMk id="32" creationId="{5068DB44-6986-93D9-3883-AAA245B3CD27}"/>
          </ac:spMkLst>
        </pc:spChg>
        <pc:picChg chg="mod">
          <ac:chgData name="Jason Wiese" userId="4bff8d5b-7de6-4655-b397-69b0afc81113" providerId="ADAL" clId="{097A8B2A-12BA-42A8-9D48-3D130AF3AA71}" dt="2024-12-18T02:50:13.175" v="348" actId="1035"/>
          <ac:picMkLst>
            <pc:docMk/>
            <pc:sldMk cId="1265984196" sldId="2147376608"/>
            <ac:picMk id="35" creationId="{4B265C59-BD17-FEEA-AF28-CB7980CC4080}"/>
          </ac:picMkLst>
        </pc:picChg>
        <pc:picChg chg="mod">
          <ac:chgData name="Jason Wiese" userId="4bff8d5b-7de6-4655-b397-69b0afc81113" providerId="ADAL" clId="{097A8B2A-12BA-42A8-9D48-3D130AF3AA71}" dt="2024-12-18T02:50:13.175" v="348" actId="1035"/>
          <ac:picMkLst>
            <pc:docMk/>
            <pc:sldMk cId="1265984196" sldId="2147376608"/>
            <ac:picMk id="37" creationId="{4BA2A487-08BC-42D0-E37A-4F810925CCD2}"/>
          </ac:picMkLst>
        </pc:picChg>
        <pc:picChg chg="mod">
          <ac:chgData name="Jason Wiese" userId="4bff8d5b-7de6-4655-b397-69b0afc81113" providerId="ADAL" clId="{097A8B2A-12BA-42A8-9D48-3D130AF3AA71}" dt="2024-12-18T02:50:13.175" v="348" actId="1035"/>
          <ac:picMkLst>
            <pc:docMk/>
            <pc:sldMk cId="1265984196" sldId="2147376608"/>
            <ac:picMk id="39" creationId="{449A6807-CE03-DF11-782D-404EFD0C0F0E}"/>
          </ac:picMkLst>
        </pc:picChg>
        <pc:picChg chg="mod">
          <ac:chgData name="Jason Wiese" userId="4bff8d5b-7de6-4655-b397-69b0afc81113" providerId="ADAL" clId="{097A8B2A-12BA-42A8-9D48-3D130AF3AA71}" dt="2024-12-18T02:50:13.175" v="348" actId="1035"/>
          <ac:picMkLst>
            <pc:docMk/>
            <pc:sldMk cId="1265984196" sldId="2147376608"/>
            <ac:picMk id="41" creationId="{58908A19-77C6-4DD7-744A-C38BB3C45570}"/>
          </ac:picMkLst>
        </pc:picChg>
        <pc:picChg chg="mod">
          <ac:chgData name="Jason Wiese" userId="4bff8d5b-7de6-4655-b397-69b0afc81113" providerId="ADAL" clId="{097A8B2A-12BA-42A8-9D48-3D130AF3AA71}" dt="2024-12-18T02:50:13.175" v="348" actId="1035"/>
          <ac:picMkLst>
            <pc:docMk/>
            <pc:sldMk cId="1265984196" sldId="2147376608"/>
            <ac:picMk id="43" creationId="{E520BCDA-6A31-1A16-1358-A697674C42C7}"/>
          </ac:picMkLst>
        </pc:picChg>
      </pc:sldChg>
      <pc:sldChg chg="modSp mod setBg">
        <pc:chgData name="Jason Wiese" userId="4bff8d5b-7de6-4655-b397-69b0afc81113" providerId="ADAL" clId="{097A8B2A-12BA-42A8-9D48-3D130AF3AA71}" dt="2024-12-18T15:14:55.171" v="6609" actId="1582"/>
        <pc:sldMkLst>
          <pc:docMk/>
          <pc:sldMk cId="1919782425" sldId="2147376610"/>
        </pc:sldMkLst>
        <pc:spChg chg="mod">
          <ac:chgData name="Jason Wiese" userId="4bff8d5b-7de6-4655-b397-69b0afc81113" providerId="ADAL" clId="{097A8B2A-12BA-42A8-9D48-3D130AF3AA71}" dt="2024-12-18T02:37:06.938" v="50" actId="1035"/>
          <ac:spMkLst>
            <pc:docMk/>
            <pc:sldMk cId="1919782425" sldId="2147376610"/>
            <ac:spMk id="9" creationId="{1789734E-9668-3A95-056E-B70637A61749}"/>
          </ac:spMkLst>
        </pc:spChg>
        <pc:spChg chg="mod">
          <ac:chgData name="Jason Wiese" userId="4bff8d5b-7de6-4655-b397-69b0afc81113" providerId="ADAL" clId="{097A8B2A-12BA-42A8-9D48-3D130AF3AA71}" dt="2024-12-18T04:41:08.227" v="2677" actId="20577"/>
          <ac:spMkLst>
            <pc:docMk/>
            <pc:sldMk cId="1919782425" sldId="2147376610"/>
            <ac:spMk id="10" creationId="{EBDE7CB0-F6DC-0393-E469-71609DF69AE0}"/>
          </ac:spMkLst>
        </pc:spChg>
        <pc:spChg chg="mod">
          <ac:chgData name="Jason Wiese" userId="4bff8d5b-7de6-4655-b397-69b0afc81113" providerId="ADAL" clId="{097A8B2A-12BA-42A8-9D48-3D130AF3AA71}" dt="2024-12-18T02:37:06.938" v="50" actId="1035"/>
          <ac:spMkLst>
            <pc:docMk/>
            <pc:sldMk cId="1919782425" sldId="2147376610"/>
            <ac:spMk id="11" creationId="{FDBCF457-8585-1869-B951-43EA366DAFA4}"/>
          </ac:spMkLst>
        </pc:spChg>
        <pc:spChg chg="mod">
          <ac:chgData name="Jason Wiese" userId="4bff8d5b-7de6-4655-b397-69b0afc81113" providerId="ADAL" clId="{097A8B2A-12BA-42A8-9D48-3D130AF3AA71}" dt="2024-12-18T02:37:06.938" v="50" actId="1035"/>
          <ac:spMkLst>
            <pc:docMk/>
            <pc:sldMk cId="1919782425" sldId="2147376610"/>
            <ac:spMk id="12" creationId="{59CA9036-1C5A-2920-7214-255CBBC72C81}"/>
          </ac:spMkLst>
        </pc:spChg>
        <pc:spChg chg="mod">
          <ac:chgData name="Jason Wiese" userId="4bff8d5b-7de6-4655-b397-69b0afc81113" providerId="ADAL" clId="{097A8B2A-12BA-42A8-9D48-3D130AF3AA71}" dt="2024-12-18T02:37:06.938" v="50" actId="1035"/>
          <ac:spMkLst>
            <pc:docMk/>
            <pc:sldMk cId="1919782425" sldId="2147376610"/>
            <ac:spMk id="13" creationId="{1DE1F270-604D-D9A8-0D62-2AF6F2FF1F68}"/>
          </ac:spMkLst>
        </pc:spChg>
        <pc:spChg chg="mod">
          <ac:chgData name="Jason Wiese" userId="4bff8d5b-7de6-4655-b397-69b0afc81113" providerId="ADAL" clId="{097A8B2A-12BA-42A8-9D48-3D130AF3AA71}" dt="2024-12-18T02:37:06.938" v="50" actId="1035"/>
          <ac:spMkLst>
            <pc:docMk/>
            <pc:sldMk cId="1919782425" sldId="2147376610"/>
            <ac:spMk id="14" creationId="{56E4866B-BD83-C612-1FBE-44F9EE17E85B}"/>
          </ac:spMkLst>
        </pc:spChg>
        <pc:spChg chg="mod">
          <ac:chgData name="Jason Wiese" userId="4bff8d5b-7de6-4655-b397-69b0afc81113" providerId="ADAL" clId="{097A8B2A-12BA-42A8-9D48-3D130AF3AA71}" dt="2024-12-18T02:37:06.938" v="50" actId="1035"/>
          <ac:spMkLst>
            <pc:docMk/>
            <pc:sldMk cId="1919782425" sldId="2147376610"/>
            <ac:spMk id="15" creationId="{AA6E3177-D156-E05F-7C64-B23554B81C19}"/>
          </ac:spMkLst>
        </pc:spChg>
        <pc:spChg chg="mod">
          <ac:chgData name="Jason Wiese" userId="4bff8d5b-7de6-4655-b397-69b0afc81113" providerId="ADAL" clId="{097A8B2A-12BA-42A8-9D48-3D130AF3AA71}" dt="2024-12-18T02:42:43.892" v="308" actId="20577"/>
          <ac:spMkLst>
            <pc:docMk/>
            <pc:sldMk cId="1919782425" sldId="2147376610"/>
            <ac:spMk id="16" creationId="{CA202437-A1A7-27EC-D4F4-34126E8E02FA}"/>
          </ac:spMkLst>
        </pc:spChg>
        <pc:spChg chg="mod">
          <ac:chgData name="Jason Wiese" userId="4bff8d5b-7de6-4655-b397-69b0afc81113" providerId="ADAL" clId="{097A8B2A-12BA-42A8-9D48-3D130AF3AA71}" dt="2024-12-18T02:37:06.938" v="50" actId="1035"/>
          <ac:spMkLst>
            <pc:docMk/>
            <pc:sldMk cId="1919782425" sldId="2147376610"/>
            <ac:spMk id="17" creationId="{0B0B8973-5657-1582-52B9-E15D48F939A5}"/>
          </ac:spMkLst>
        </pc:spChg>
        <pc:spChg chg="mod">
          <ac:chgData name="Jason Wiese" userId="4bff8d5b-7de6-4655-b397-69b0afc81113" providerId="ADAL" clId="{097A8B2A-12BA-42A8-9D48-3D130AF3AA71}" dt="2024-12-18T02:37:06.938" v="50" actId="1035"/>
          <ac:spMkLst>
            <pc:docMk/>
            <pc:sldMk cId="1919782425" sldId="2147376610"/>
            <ac:spMk id="18" creationId="{84820F91-0CD5-46BA-3420-CD8331891756}"/>
          </ac:spMkLst>
        </pc:spChg>
        <pc:spChg chg="mod">
          <ac:chgData name="Jason Wiese" userId="4bff8d5b-7de6-4655-b397-69b0afc81113" providerId="ADAL" clId="{097A8B2A-12BA-42A8-9D48-3D130AF3AA71}" dt="2024-12-18T02:37:06.938" v="50" actId="1035"/>
          <ac:spMkLst>
            <pc:docMk/>
            <pc:sldMk cId="1919782425" sldId="2147376610"/>
            <ac:spMk id="19" creationId="{EBA0E109-8A13-3CC1-4851-99442FDD0375}"/>
          </ac:spMkLst>
        </pc:spChg>
        <pc:spChg chg="mod">
          <ac:chgData name="Jason Wiese" userId="4bff8d5b-7de6-4655-b397-69b0afc81113" providerId="ADAL" clId="{097A8B2A-12BA-42A8-9D48-3D130AF3AA71}" dt="2024-12-18T02:37:06.938" v="50" actId="1035"/>
          <ac:spMkLst>
            <pc:docMk/>
            <pc:sldMk cId="1919782425" sldId="2147376610"/>
            <ac:spMk id="20" creationId="{C4D635BB-AFED-3F83-E1F9-EB8CD08C6D28}"/>
          </ac:spMkLst>
        </pc:spChg>
        <pc:spChg chg="mod">
          <ac:chgData name="Jason Wiese" userId="4bff8d5b-7de6-4655-b397-69b0afc81113" providerId="ADAL" clId="{097A8B2A-12BA-42A8-9D48-3D130AF3AA71}" dt="2024-12-18T02:37:06.938" v="50" actId="1035"/>
          <ac:spMkLst>
            <pc:docMk/>
            <pc:sldMk cId="1919782425" sldId="2147376610"/>
            <ac:spMk id="21" creationId="{59A77AE8-A3C8-EDD1-B03A-2C8524D2FB05}"/>
          </ac:spMkLst>
        </pc:spChg>
        <pc:spChg chg="mod">
          <ac:chgData name="Jason Wiese" userId="4bff8d5b-7de6-4655-b397-69b0afc81113" providerId="ADAL" clId="{097A8B2A-12BA-42A8-9D48-3D130AF3AA71}" dt="2024-12-18T02:37:06.938" v="50" actId="1035"/>
          <ac:spMkLst>
            <pc:docMk/>
            <pc:sldMk cId="1919782425" sldId="2147376610"/>
            <ac:spMk id="22" creationId="{877CCA7C-0E74-A145-2A26-BA149AB58ADD}"/>
          </ac:spMkLst>
        </pc:spChg>
        <pc:spChg chg="mod">
          <ac:chgData name="Jason Wiese" userId="4bff8d5b-7de6-4655-b397-69b0afc81113" providerId="ADAL" clId="{097A8B2A-12BA-42A8-9D48-3D130AF3AA71}" dt="2024-12-18T02:37:06.938" v="50" actId="1035"/>
          <ac:spMkLst>
            <pc:docMk/>
            <pc:sldMk cId="1919782425" sldId="2147376610"/>
            <ac:spMk id="23" creationId="{B810E59B-C9A9-1E79-FA1D-47963D00B427}"/>
          </ac:spMkLst>
        </pc:spChg>
        <pc:spChg chg="mod">
          <ac:chgData name="Jason Wiese" userId="4bff8d5b-7de6-4655-b397-69b0afc81113" providerId="ADAL" clId="{097A8B2A-12BA-42A8-9D48-3D130AF3AA71}" dt="2024-12-18T03:17:58.126" v="772" actId="20577"/>
          <ac:spMkLst>
            <pc:docMk/>
            <pc:sldMk cId="1919782425" sldId="2147376610"/>
            <ac:spMk id="24" creationId="{6790B957-9767-7D00-9997-A28A6DF5D90C}"/>
          </ac:spMkLst>
        </pc:spChg>
        <pc:spChg chg="mod">
          <ac:chgData name="Jason Wiese" userId="4bff8d5b-7de6-4655-b397-69b0afc81113" providerId="ADAL" clId="{097A8B2A-12BA-42A8-9D48-3D130AF3AA71}" dt="2024-12-18T03:15:48.186" v="712" actId="404"/>
          <ac:spMkLst>
            <pc:docMk/>
            <pc:sldMk cId="1919782425" sldId="2147376610"/>
            <ac:spMk id="29" creationId="{37C6A7F3-6A7E-678E-2F9D-D13D976F9FB5}"/>
          </ac:spMkLst>
        </pc:spChg>
        <pc:spChg chg="mod">
          <ac:chgData name="Jason Wiese" userId="4bff8d5b-7de6-4655-b397-69b0afc81113" providerId="ADAL" clId="{097A8B2A-12BA-42A8-9D48-3D130AF3AA71}" dt="2024-12-18T03:15:48.186" v="712" actId="404"/>
          <ac:spMkLst>
            <pc:docMk/>
            <pc:sldMk cId="1919782425" sldId="2147376610"/>
            <ac:spMk id="30" creationId="{1BBE9C2A-926A-2E85-C21B-90CA80AA1845}"/>
          </ac:spMkLst>
        </pc:spChg>
        <pc:spChg chg="mod">
          <ac:chgData name="Jason Wiese" userId="4bff8d5b-7de6-4655-b397-69b0afc81113" providerId="ADAL" clId="{097A8B2A-12BA-42A8-9D48-3D130AF3AA71}" dt="2024-12-18T15:14:55.171" v="6609" actId="1582"/>
          <ac:spMkLst>
            <pc:docMk/>
            <pc:sldMk cId="1919782425" sldId="2147376610"/>
            <ac:spMk id="32" creationId="{4AD7F51F-20A8-7132-4788-69CF9F991381}"/>
          </ac:spMkLst>
        </pc:spChg>
        <pc:picChg chg="mod">
          <ac:chgData name="Jason Wiese" userId="4bff8d5b-7de6-4655-b397-69b0afc81113" providerId="ADAL" clId="{097A8B2A-12BA-42A8-9D48-3D130AF3AA71}" dt="2024-12-18T02:37:06.938" v="50" actId="1035"/>
          <ac:picMkLst>
            <pc:docMk/>
            <pc:sldMk cId="1919782425" sldId="2147376610"/>
            <ac:picMk id="4" creationId="{4F29184B-8D80-A9BD-6E06-36492C941797}"/>
          </ac:picMkLst>
        </pc:picChg>
        <pc:picChg chg="mod">
          <ac:chgData name="Jason Wiese" userId="4bff8d5b-7de6-4655-b397-69b0afc81113" providerId="ADAL" clId="{097A8B2A-12BA-42A8-9D48-3D130AF3AA71}" dt="2024-12-18T02:37:06.938" v="50" actId="1035"/>
          <ac:picMkLst>
            <pc:docMk/>
            <pc:sldMk cId="1919782425" sldId="2147376610"/>
            <ac:picMk id="5" creationId="{8008C4D2-07C7-48A8-6DA3-716F4793346A}"/>
          </ac:picMkLst>
        </pc:picChg>
        <pc:picChg chg="mod">
          <ac:chgData name="Jason Wiese" userId="4bff8d5b-7de6-4655-b397-69b0afc81113" providerId="ADAL" clId="{097A8B2A-12BA-42A8-9D48-3D130AF3AA71}" dt="2024-12-18T02:37:06.938" v="50" actId="1035"/>
          <ac:picMkLst>
            <pc:docMk/>
            <pc:sldMk cId="1919782425" sldId="2147376610"/>
            <ac:picMk id="6" creationId="{568967C3-F946-6F68-EDDD-1DC8C9AFA70D}"/>
          </ac:picMkLst>
        </pc:picChg>
        <pc:picChg chg="mod">
          <ac:chgData name="Jason Wiese" userId="4bff8d5b-7de6-4655-b397-69b0afc81113" providerId="ADAL" clId="{097A8B2A-12BA-42A8-9D48-3D130AF3AA71}" dt="2024-12-18T02:37:06.938" v="50" actId="1035"/>
          <ac:picMkLst>
            <pc:docMk/>
            <pc:sldMk cId="1919782425" sldId="2147376610"/>
            <ac:picMk id="37" creationId="{A241AA57-7301-7066-48FB-2AA55872DF70}"/>
          </ac:picMkLst>
        </pc:picChg>
        <pc:picChg chg="mod">
          <ac:chgData name="Jason Wiese" userId="4bff8d5b-7de6-4655-b397-69b0afc81113" providerId="ADAL" clId="{097A8B2A-12BA-42A8-9D48-3D130AF3AA71}" dt="2024-12-18T02:37:06.938" v="50" actId="1035"/>
          <ac:picMkLst>
            <pc:docMk/>
            <pc:sldMk cId="1919782425" sldId="2147376610"/>
            <ac:picMk id="43" creationId="{6006F9E8-659E-8430-60B2-2E2D78E616BE}"/>
          </ac:picMkLst>
        </pc:picChg>
      </pc:sldChg>
      <pc:sldChg chg="modSp mod setBg">
        <pc:chgData name="Jason Wiese" userId="4bff8d5b-7de6-4655-b397-69b0afc81113" providerId="ADAL" clId="{097A8B2A-12BA-42A8-9D48-3D130AF3AA71}" dt="2024-12-18T15:15:01.141" v="6610" actId="1582"/>
        <pc:sldMkLst>
          <pc:docMk/>
          <pc:sldMk cId="3564454892" sldId="2147376611"/>
        </pc:sldMkLst>
        <pc:spChg chg="mod">
          <ac:chgData name="Jason Wiese" userId="4bff8d5b-7de6-4655-b397-69b0afc81113" providerId="ADAL" clId="{097A8B2A-12BA-42A8-9D48-3D130AF3AA71}" dt="2024-12-18T04:41:16.748" v="2681" actId="20577"/>
          <ac:spMkLst>
            <pc:docMk/>
            <pc:sldMk cId="3564454892" sldId="2147376611"/>
            <ac:spMk id="10" creationId="{47A9AD28-1309-F6D9-2859-B64A03ACE6D1}"/>
          </ac:spMkLst>
        </pc:spChg>
        <pc:spChg chg="mod">
          <ac:chgData name="Jason Wiese" userId="4bff8d5b-7de6-4655-b397-69b0afc81113" providerId="ADAL" clId="{097A8B2A-12BA-42A8-9D48-3D130AF3AA71}" dt="2024-12-18T02:28:58.898" v="19" actId="313"/>
          <ac:spMkLst>
            <pc:docMk/>
            <pc:sldMk cId="3564454892" sldId="2147376611"/>
            <ac:spMk id="12" creationId="{33EA28C9-CF70-99FD-13A0-795D8C26EA5C}"/>
          </ac:spMkLst>
        </pc:spChg>
        <pc:spChg chg="mod">
          <ac:chgData name="Jason Wiese" userId="4bff8d5b-7de6-4655-b397-69b0afc81113" providerId="ADAL" clId="{097A8B2A-12BA-42A8-9D48-3D130AF3AA71}" dt="2024-12-18T02:42:56.609" v="312" actId="20577"/>
          <ac:spMkLst>
            <pc:docMk/>
            <pc:sldMk cId="3564454892" sldId="2147376611"/>
            <ac:spMk id="16" creationId="{DBB57073-6BAA-24C7-E278-7BE079C675F1}"/>
          </ac:spMkLst>
        </pc:spChg>
        <pc:spChg chg="mod">
          <ac:chgData name="Jason Wiese" userId="4bff8d5b-7de6-4655-b397-69b0afc81113" providerId="ADAL" clId="{097A8B2A-12BA-42A8-9D48-3D130AF3AA71}" dt="2024-12-18T03:41:15.232" v="1410" actId="1035"/>
          <ac:spMkLst>
            <pc:docMk/>
            <pc:sldMk cId="3564454892" sldId="2147376611"/>
            <ac:spMk id="24" creationId="{33115B9D-27EE-6867-CC90-9B07522A33CA}"/>
          </ac:spMkLst>
        </pc:spChg>
        <pc:spChg chg="mod">
          <ac:chgData name="Jason Wiese" userId="4bff8d5b-7de6-4655-b397-69b0afc81113" providerId="ADAL" clId="{097A8B2A-12BA-42A8-9D48-3D130AF3AA71}" dt="2024-12-18T03:26:01.565" v="962" actId="207"/>
          <ac:spMkLst>
            <pc:docMk/>
            <pc:sldMk cId="3564454892" sldId="2147376611"/>
            <ac:spMk id="29" creationId="{7B79EA7D-4422-2D84-699D-BB23F402DF41}"/>
          </ac:spMkLst>
        </pc:spChg>
        <pc:spChg chg="mod">
          <ac:chgData name="Jason Wiese" userId="4bff8d5b-7de6-4655-b397-69b0afc81113" providerId="ADAL" clId="{097A8B2A-12BA-42A8-9D48-3D130AF3AA71}" dt="2024-12-18T03:26:01.565" v="962" actId="207"/>
          <ac:spMkLst>
            <pc:docMk/>
            <pc:sldMk cId="3564454892" sldId="2147376611"/>
            <ac:spMk id="30" creationId="{0E67548D-1192-461D-76BA-E6E372BC4697}"/>
          </ac:spMkLst>
        </pc:spChg>
        <pc:spChg chg="mod">
          <ac:chgData name="Jason Wiese" userId="4bff8d5b-7de6-4655-b397-69b0afc81113" providerId="ADAL" clId="{097A8B2A-12BA-42A8-9D48-3D130AF3AA71}" dt="2024-12-18T15:15:01.141" v="6610" actId="1582"/>
          <ac:spMkLst>
            <pc:docMk/>
            <pc:sldMk cId="3564454892" sldId="2147376611"/>
            <ac:spMk id="32" creationId="{FC999654-195C-445E-0339-CBD217FE6698}"/>
          </ac:spMkLst>
        </pc:spChg>
      </pc:sldChg>
      <pc:sldChg chg="modSp mod setBg">
        <pc:chgData name="Jason Wiese" userId="4bff8d5b-7de6-4655-b397-69b0afc81113" providerId="ADAL" clId="{097A8B2A-12BA-42A8-9D48-3D130AF3AA71}" dt="2024-12-18T15:14:06.529" v="6602" actId="1582"/>
        <pc:sldMkLst>
          <pc:docMk/>
          <pc:sldMk cId="3607608085" sldId="2147376612"/>
        </pc:sldMkLst>
        <pc:spChg chg="mod">
          <ac:chgData name="Jason Wiese" userId="4bff8d5b-7de6-4655-b397-69b0afc81113" providerId="ADAL" clId="{097A8B2A-12BA-42A8-9D48-3D130AF3AA71}" dt="2024-12-18T04:41:24.723" v="2685" actId="20577"/>
          <ac:spMkLst>
            <pc:docMk/>
            <pc:sldMk cId="3607608085" sldId="2147376612"/>
            <ac:spMk id="10" creationId="{50AE5873-A15D-1233-E7B9-4BF383E2FAE4}"/>
          </ac:spMkLst>
        </pc:spChg>
        <pc:spChg chg="mod">
          <ac:chgData name="Jason Wiese" userId="4bff8d5b-7de6-4655-b397-69b0afc81113" providerId="ADAL" clId="{097A8B2A-12BA-42A8-9D48-3D130AF3AA71}" dt="2024-12-18T02:29:05.261" v="20" actId="313"/>
          <ac:spMkLst>
            <pc:docMk/>
            <pc:sldMk cId="3607608085" sldId="2147376612"/>
            <ac:spMk id="12" creationId="{58B82F66-63B7-305B-1B02-3D6B6D114BCF}"/>
          </ac:spMkLst>
        </pc:spChg>
        <pc:spChg chg="mod">
          <ac:chgData name="Jason Wiese" userId="4bff8d5b-7de6-4655-b397-69b0afc81113" providerId="ADAL" clId="{097A8B2A-12BA-42A8-9D48-3D130AF3AA71}" dt="2024-12-18T06:20:47.767" v="6488" actId="207"/>
          <ac:spMkLst>
            <pc:docMk/>
            <pc:sldMk cId="3607608085" sldId="2147376612"/>
            <ac:spMk id="13" creationId="{A06154EB-E2D3-6AD2-77D4-AD50E3A38907}"/>
          </ac:spMkLst>
        </pc:spChg>
        <pc:spChg chg="mod">
          <ac:chgData name="Jason Wiese" userId="4bff8d5b-7de6-4655-b397-69b0afc81113" providerId="ADAL" clId="{097A8B2A-12BA-42A8-9D48-3D130AF3AA71}" dt="2024-12-18T02:43:03.514" v="314" actId="20577"/>
          <ac:spMkLst>
            <pc:docMk/>
            <pc:sldMk cId="3607608085" sldId="2147376612"/>
            <ac:spMk id="16" creationId="{8A07D7E9-41E9-4AA5-5034-254E943A5233}"/>
          </ac:spMkLst>
        </pc:spChg>
        <pc:spChg chg="mod">
          <ac:chgData name="Jason Wiese" userId="4bff8d5b-7de6-4655-b397-69b0afc81113" providerId="ADAL" clId="{097A8B2A-12BA-42A8-9D48-3D130AF3AA71}" dt="2024-12-18T04:11:21.301" v="1992" actId="6549"/>
          <ac:spMkLst>
            <pc:docMk/>
            <pc:sldMk cId="3607608085" sldId="2147376612"/>
            <ac:spMk id="24" creationId="{003882FB-744D-A25C-9544-3C3E7B6B0E41}"/>
          </ac:spMkLst>
        </pc:spChg>
        <pc:spChg chg="mod">
          <ac:chgData name="Jason Wiese" userId="4bff8d5b-7de6-4655-b397-69b0afc81113" providerId="ADAL" clId="{097A8B2A-12BA-42A8-9D48-3D130AF3AA71}" dt="2024-12-18T03:40:56.101" v="1403" actId="207"/>
          <ac:spMkLst>
            <pc:docMk/>
            <pc:sldMk cId="3607608085" sldId="2147376612"/>
            <ac:spMk id="29" creationId="{6FEEB96C-DE24-9E42-8A82-A0232686D6CA}"/>
          </ac:spMkLst>
        </pc:spChg>
        <pc:spChg chg="mod">
          <ac:chgData name="Jason Wiese" userId="4bff8d5b-7de6-4655-b397-69b0afc81113" providerId="ADAL" clId="{097A8B2A-12BA-42A8-9D48-3D130AF3AA71}" dt="2024-12-18T03:40:56.101" v="1403" actId="207"/>
          <ac:spMkLst>
            <pc:docMk/>
            <pc:sldMk cId="3607608085" sldId="2147376612"/>
            <ac:spMk id="30" creationId="{D325C3AC-5850-9CA0-6331-9529394575C6}"/>
          </ac:spMkLst>
        </pc:spChg>
        <pc:spChg chg="mod">
          <ac:chgData name="Jason Wiese" userId="4bff8d5b-7de6-4655-b397-69b0afc81113" providerId="ADAL" clId="{097A8B2A-12BA-42A8-9D48-3D130AF3AA71}" dt="2024-12-18T15:14:06.529" v="6602" actId="1582"/>
          <ac:spMkLst>
            <pc:docMk/>
            <pc:sldMk cId="3607608085" sldId="2147376612"/>
            <ac:spMk id="32" creationId="{60804EDC-2AD1-7811-43B8-457443BCACD3}"/>
          </ac:spMkLst>
        </pc:spChg>
      </pc:sldChg>
      <pc:sldChg chg="addSp delSp modSp mod setBg">
        <pc:chgData name="Jason Wiese" userId="4bff8d5b-7de6-4655-b397-69b0afc81113" providerId="ADAL" clId="{097A8B2A-12BA-42A8-9D48-3D130AF3AA71}" dt="2024-12-18T15:14:28.778" v="6605" actId="1582"/>
        <pc:sldMkLst>
          <pc:docMk/>
          <pc:sldMk cId="3739181192" sldId="2147376613"/>
        </pc:sldMkLst>
        <pc:spChg chg="mod">
          <ac:chgData name="Jason Wiese" userId="4bff8d5b-7de6-4655-b397-69b0afc81113" providerId="ADAL" clId="{097A8B2A-12BA-42A8-9D48-3D130AF3AA71}" dt="2024-12-18T04:40:52.624" v="2669" actId="20577"/>
          <ac:spMkLst>
            <pc:docMk/>
            <pc:sldMk cId="3739181192" sldId="2147376613"/>
            <ac:spMk id="10" creationId="{2C172BC4-4F09-7A79-8255-105830622AF8}"/>
          </ac:spMkLst>
        </pc:spChg>
        <pc:spChg chg="mod">
          <ac:chgData name="Jason Wiese" userId="4bff8d5b-7de6-4655-b397-69b0afc81113" providerId="ADAL" clId="{097A8B2A-12BA-42A8-9D48-3D130AF3AA71}" dt="2024-12-18T02:29:23.152" v="22" actId="313"/>
          <ac:spMkLst>
            <pc:docMk/>
            <pc:sldMk cId="3739181192" sldId="2147376613"/>
            <ac:spMk id="12" creationId="{89724B46-5A3E-6FAF-6544-347358C9A4CA}"/>
          </ac:spMkLst>
        </pc:spChg>
        <pc:spChg chg="mod">
          <ac:chgData name="Jason Wiese" userId="4bff8d5b-7de6-4655-b397-69b0afc81113" providerId="ADAL" clId="{097A8B2A-12BA-42A8-9D48-3D130AF3AA71}" dt="2024-12-18T02:52:14.904" v="352" actId="20577"/>
          <ac:spMkLst>
            <pc:docMk/>
            <pc:sldMk cId="3739181192" sldId="2147376613"/>
            <ac:spMk id="16" creationId="{5E883D63-9CDA-8A52-7D53-D4A4A96C8728}"/>
          </ac:spMkLst>
        </pc:spChg>
        <pc:spChg chg="mod">
          <ac:chgData name="Jason Wiese" userId="4bff8d5b-7de6-4655-b397-69b0afc81113" providerId="ADAL" clId="{097A8B2A-12BA-42A8-9D48-3D130AF3AA71}" dt="2024-12-18T05:11:24.160" v="3575" actId="20577"/>
          <ac:spMkLst>
            <pc:docMk/>
            <pc:sldMk cId="3739181192" sldId="2147376613"/>
            <ac:spMk id="24" creationId="{9B3CE0EA-5186-582E-BFE8-B4124947E629}"/>
          </ac:spMkLst>
        </pc:spChg>
        <pc:spChg chg="mod">
          <ac:chgData name="Jason Wiese" userId="4bff8d5b-7de6-4655-b397-69b0afc81113" providerId="ADAL" clId="{097A8B2A-12BA-42A8-9D48-3D130AF3AA71}" dt="2024-12-18T05:05:10.139" v="3258" actId="207"/>
          <ac:spMkLst>
            <pc:docMk/>
            <pc:sldMk cId="3739181192" sldId="2147376613"/>
            <ac:spMk id="29" creationId="{0121E6ED-9217-10F4-7591-F3D3EE5D712B}"/>
          </ac:spMkLst>
        </pc:spChg>
        <pc:spChg chg="mod">
          <ac:chgData name="Jason Wiese" userId="4bff8d5b-7de6-4655-b397-69b0afc81113" providerId="ADAL" clId="{097A8B2A-12BA-42A8-9D48-3D130AF3AA71}" dt="2024-12-18T05:05:10.139" v="3258" actId="207"/>
          <ac:spMkLst>
            <pc:docMk/>
            <pc:sldMk cId="3739181192" sldId="2147376613"/>
            <ac:spMk id="30" creationId="{8018F452-C73D-0093-286C-5C8FEC178F53}"/>
          </ac:spMkLst>
        </pc:spChg>
        <pc:spChg chg="mod">
          <ac:chgData name="Jason Wiese" userId="4bff8d5b-7de6-4655-b397-69b0afc81113" providerId="ADAL" clId="{097A8B2A-12BA-42A8-9D48-3D130AF3AA71}" dt="2024-12-18T15:14:28.778" v="6605" actId="1582"/>
          <ac:spMkLst>
            <pc:docMk/>
            <pc:sldMk cId="3739181192" sldId="2147376613"/>
            <ac:spMk id="32" creationId="{E32B07F9-1514-74BB-00BE-4BA00D8C56A1}"/>
          </ac:spMkLst>
        </pc:spChg>
      </pc:sldChg>
      <pc:sldChg chg="addSp delSp modSp mod ord">
        <pc:chgData name="Jason Wiese" userId="4bff8d5b-7de6-4655-b397-69b0afc81113" providerId="ADAL" clId="{097A8B2A-12BA-42A8-9D48-3D130AF3AA71}" dt="2024-12-18T06:30:39.191" v="6537"/>
        <pc:sldMkLst>
          <pc:docMk/>
          <pc:sldMk cId="1134904026" sldId="2147376616"/>
        </pc:sldMkLst>
        <pc:spChg chg="mod">
          <ac:chgData name="Jason Wiese" userId="4bff8d5b-7de6-4655-b397-69b0afc81113" providerId="ADAL" clId="{097A8B2A-12BA-42A8-9D48-3D130AF3AA71}" dt="2024-12-18T04:38:46.281" v="2646" actId="1076"/>
          <ac:spMkLst>
            <pc:docMk/>
            <pc:sldMk cId="1134904026" sldId="2147376616"/>
            <ac:spMk id="7" creationId="{FAFCD3D2-666C-2353-7616-21C95A031020}"/>
          </ac:spMkLst>
        </pc:spChg>
        <pc:spChg chg="mod">
          <ac:chgData name="Jason Wiese" userId="4bff8d5b-7de6-4655-b397-69b0afc81113" providerId="ADAL" clId="{097A8B2A-12BA-42A8-9D48-3D130AF3AA71}" dt="2024-12-18T05:43:19.998" v="5289" actId="14100"/>
          <ac:spMkLst>
            <pc:docMk/>
            <pc:sldMk cId="1134904026" sldId="2147376616"/>
            <ac:spMk id="13" creationId="{E6683A27-CD86-E9D6-CDF6-8B01F1A230FA}"/>
          </ac:spMkLst>
        </pc:spChg>
        <pc:spChg chg="mod">
          <ac:chgData name="Jason Wiese" userId="4bff8d5b-7de6-4655-b397-69b0afc81113" providerId="ADAL" clId="{097A8B2A-12BA-42A8-9D48-3D130AF3AA71}" dt="2024-12-18T04:38:50.368" v="2647" actId="1076"/>
          <ac:spMkLst>
            <pc:docMk/>
            <pc:sldMk cId="1134904026" sldId="2147376616"/>
            <ac:spMk id="51" creationId="{3F1FA1D7-90BF-A7D6-ABF7-7BFD6E699813}"/>
          </ac:spMkLst>
        </pc:spChg>
        <pc:spChg chg="mod">
          <ac:chgData name="Jason Wiese" userId="4bff8d5b-7de6-4655-b397-69b0afc81113" providerId="ADAL" clId="{097A8B2A-12BA-42A8-9D48-3D130AF3AA71}" dt="2024-12-18T04:38:53.674" v="2648" actId="1076"/>
          <ac:spMkLst>
            <pc:docMk/>
            <pc:sldMk cId="1134904026" sldId="2147376616"/>
            <ac:spMk id="54" creationId="{D74CF0FE-1598-54D5-5BE6-D0CDA691BD5B}"/>
          </ac:spMkLst>
        </pc:spChg>
        <pc:spChg chg="mod">
          <ac:chgData name="Jason Wiese" userId="4bff8d5b-7de6-4655-b397-69b0afc81113" providerId="ADAL" clId="{097A8B2A-12BA-42A8-9D48-3D130AF3AA71}" dt="2024-12-18T04:39:09.215" v="2649" actId="1076"/>
          <ac:spMkLst>
            <pc:docMk/>
            <pc:sldMk cId="1134904026" sldId="2147376616"/>
            <ac:spMk id="57" creationId="{F5588937-E35F-44ED-18FD-8DD9295FD4BC}"/>
          </ac:spMkLst>
        </pc:spChg>
        <pc:spChg chg="mod">
          <ac:chgData name="Jason Wiese" userId="4bff8d5b-7de6-4655-b397-69b0afc81113" providerId="ADAL" clId="{097A8B2A-12BA-42A8-9D48-3D130AF3AA71}" dt="2024-12-18T04:39:12.455" v="2650" actId="1076"/>
          <ac:spMkLst>
            <pc:docMk/>
            <pc:sldMk cId="1134904026" sldId="2147376616"/>
            <ac:spMk id="60" creationId="{BFD907A9-0B80-B22C-F5DE-B770B441717E}"/>
          </ac:spMkLst>
        </pc:spChg>
      </pc:sldChg>
      <pc:sldChg chg="addSp modSp mod ord">
        <pc:chgData name="Jason Wiese" userId="4bff8d5b-7de6-4655-b397-69b0afc81113" providerId="ADAL" clId="{097A8B2A-12BA-42A8-9D48-3D130AF3AA71}" dt="2025-01-03T17:42:31.166" v="9524" actId="20577"/>
        <pc:sldMkLst>
          <pc:docMk/>
          <pc:sldMk cId="963903997" sldId="2147376617"/>
        </pc:sldMkLst>
        <pc:spChg chg="mod">
          <ac:chgData name="Jason Wiese" userId="4bff8d5b-7de6-4655-b397-69b0afc81113" providerId="ADAL" clId="{097A8B2A-12BA-42A8-9D48-3D130AF3AA71}" dt="2024-12-18T04:49:56.807" v="2896" actId="1076"/>
          <ac:spMkLst>
            <pc:docMk/>
            <pc:sldMk cId="963903997" sldId="2147376617"/>
            <ac:spMk id="13" creationId="{5F7D43B6-182E-ED39-BBC8-BD25524DBEE4}"/>
          </ac:spMkLst>
        </pc:spChg>
        <pc:spChg chg="mod">
          <ac:chgData name="Jason Wiese" userId="4bff8d5b-7de6-4655-b397-69b0afc81113" providerId="ADAL" clId="{097A8B2A-12BA-42A8-9D48-3D130AF3AA71}" dt="2024-12-18T04:49:56.807" v="2896" actId="1076"/>
          <ac:spMkLst>
            <pc:docMk/>
            <pc:sldMk cId="963903997" sldId="2147376617"/>
            <ac:spMk id="17" creationId="{CE141D0D-9FDE-4276-9F54-50A891434FCF}"/>
          </ac:spMkLst>
        </pc:spChg>
        <pc:spChg chg="mod">
          <ac:chgData name="Jason Wiese" userId="4bff8d5b-7de6-4655-b397-69b0afc81113" providerId="ADAL" clId="{097A8B2A-12BA-42A8-9D48-3D130AF3AA71}" dt="2024-12-18T04:49:56.807" v="2896" actId="1076"/>
          <ac:spMkLst>
            <pc:docMk/>
            <pc:sldMk cId="963903997" sldId="2147376617"/>
            <ac:spMk id="18" creationId="{3EC29BDF-79D7-3F4E-C49F-7106442F0E95}"/>
          </ac:spMkLst>
        </pc:spChg>
        <pc:spChg chg="mod">
          <ac:chgData name="Jason Wiese" userId="4bff8d5b-7de6-4655-b397-69b0afc81113" providerId="ADAL" clId="{097A8B2A-12BA-42A8-9D48-3D130AF3AA71}" dt="2024-12-18T04:49:56.807" v="2896" actId="1076"/>
          <ac:spMkLst>
            <pc:docMk/>
            <pc:sldMk cId="963903997" sldId="2147376617"/>
            <ac:spMk id="19" creationId="{46D2F3C7-8CE2-52BA-3393-36E89619502C}"/>
          </ac:spMkLst>
        </pc:spChg>
        <pc:spChg chg="mod">
          <ac:chgData name="Jason Wiese" userId="4bff8d5b-7de6-4655-b397-69b0afc81113" providerId="ADAL" clId="{097A8B2A-12BA-42A8-9D48-3D130AF3AA71}" dt="2024-12-18T04:49:56.807" v="2896" actId="1076"/>
          <ac:spMkLst>
            <pc:docMk/>
            <pc:sldMk cId="963903997" sldId="2147376617"/>
            <ac:spMk id="20" creationId="{E3CFC5DD-5191-BFF3-7A7F-73CCEF6B0582}"/>
          </ac:spMkLst>
        </pc:spChg>
        <pc:spChg chg="mod">
          <ac:chgData name="Jason Wiese" userId="4bff8d5b-7de6-4655-b397-69b0afc81113" providerId="ADAL" clId="{097A8B2A-12BA-42A8-9D48-3D130AF3AA71}" dt="2024-12-18T04:49:56.807" v="2896" actId="1076"/>
          <ac:spMkLst>
            <pc:docMk/>
            <pc:sldMk cId="963903997" sldId="2147376617"/>
            <ac:spMk id="21" creationId="{31B7A67A-B8B5-7369-8685-0184264F20B5}"/>
          </ac:spMkLst>
        </pc:spChg>
        <pc:spChg chg="mod">
          <ac:chgData name="Jason Wiese" userId="4bff8d5b-7de6-4655-b397-69b0afc81113" providerId="ADAL" clId="{097A8B2A-12BA-42A8-9D48-3D130AF3AA71}" dt="2024-12-18T04:49:56.807" v="2896" actId="1076"/>
          <ac:spMkLst>
            <pc:docMk/>
            <pc:sldMk cId="963903997" sldId="2147376617"/>
            <ac:spMk id="22" creationId="{F91A9651-E7BC-EB55-2D43-D48B73A7AACB}"/>
          </ac:spMkLst>
        </pc:spChg>
        <pc:spChg chg="mod">
          <ac:chgData name="Jason Wiese" userId="4bff8d5b-7de6-4655-b397-69b0afc81113" providerId="ADAL" clId="{097A8B2A-12BA-42A8-9D48-3D130AF3AA71}" dt="2024-12-18T06:31:12.693" v="6544" actId="115"/>
          <ac:spMkLst>
            <pc:docMk/>
            <pc:sldMk cId="963903997" sldId="2147376617"/>
            <ac:spMk id="24" creationId="{6A090477-8780-9F2A-CCBB-010663E6C6DC}"/>
          </ac:spMkLst>
        </pc:spChg>
        <pc:spChg chg="add mod">
          <ac:chgData name="Jason Wiese" userId="4bff8d5b-7de6-4655-b397-69b0afc81113" providerId="ADAL" clId="{097A8B2A-12BA-42A8-9D48-3D130AF3AA71}" dt="2024-12-18T04:57:03.194" v="3226" actId="1076"/>
          <ac:spMkLst>
            <pc:docMk/>
            <pc:sldMk cId="963903997" sldId="2147376617"/>
            <ac:spMk id="25" creationId="{E32A87FE-4A28-3BF4-A7FF-6981B75417DF}"/>
          </ac:spMkLst>
        </pc:spChg>
        <pc:spChg chg="mod">
          <ac:chgData name="Jason Wiese" userId="4bff8d5b-7de6-4655-b397-69b0afc81113" providerId="ADAL" clId="{097A8B2A-12BA-42A8-9D48-3D130AF3AA71}" dt="2025-01-03T17:42:31.166" v="9524" actId="20577"/>
          <ac:spMkLst>
            <pc:docMk/>
            <pc:sldMk cId="963903997" sldId="2147376617"/>
            <ac:spMk id="27" creationId="{BF18D1B5-4E0F-5EC6-752C-005C5AA0C9FA}"/>
          </ac:spMkLst>
        </pc:spChg>
        <pc:grpChg chg="mod">
          <ac:chgData name="Jason Wiese" userId="4bff8d5b-7de6-4655-b397-69b0afc81113" providerId="ADAL" clId="{097A8B2A-12BA-42A8-9D48-3D130AF3AA71}" dt="2024-12-18T04:49:56.807" v="2896" actId="1076"/>
          <ac:grpSpMkLst>
            <pc:docMk/>
            <pc:sldMk cId="963903997" sldId="2147376617"/>
            <ac:grpSpMk id="2" creationId="{2C2F2D49-332D-0E07-A019-B55D3B3586F7}"/>
          </ac:grpSpMkLst>
        </pc:grpChg>
        <pc:picChg chg="mod">
          <ac:chgData name="Jason Wiese" userId="4bff8d5b-7de6-4655-b397-69b0afc81113" providerId="ADAL" clId="{097A8B2A-12BA-42A8-9D48-3D130AF3AA71}" dt="2024-12-18T04:49:56.807" v="2896" actId="1076"/>
          <ac:picMkLst>
            <pc:docMk/>
            <pc:sldMk cId="963903997" sldId="2147376617"/>
            <ac:picMk id="3" creationId="{7712E213-C1A3-EEAE-4255-3A0ADC46469E}"/>
          </ac:picMkLst>
        </pc:picChg>
        <pc:picChg chg="mod">
          <ac:chgData name="Jason Wiese" userId="4bff8d5b-7de6-4655-b397-69b0afc81113" providerId="ADAL" clId="{097A8B2A-12BA-42A8-9D48-3D130AF3AA71}" dt="2024-12-18T04:49:56.807" v="2896" actId="1076"/>
          <ac:picMkLst>
            <pc:docMk/>
            <pc:sldMk cId="963903997" sldId="2147376617"/>
            <ac:picMk id="4" creationId="{9D7C0079-43FD-CD36-3597-5CF755ECC295}"/>
          </ac:picMkLst>
        </pc:picChg>
        <pc:picChg chg="mod">
          <ac:chgData name="Jason Wiese" userId="4bff8d5b-7de6-4655-b397-69b0afc81113" providerId="ADAL" clId="{097A8B2A-12BA-42A8-9D48-3D130AF3AA71}" dt="2024-12-18T04:49:56.807" v="2896" actId="1076"/>
          <ac:picMkLst>
            <pc:docMk/>
            <pc:sldMk cId="963903997" sldId="2147376617"/>
            <ac:picMk id="5" creationId="{078134D2-D6FF-235B-6E6F-AF871A79CC4E}"/>
          </ac:picMkLst>
        </pc:picChg>
        <pc:picChg chg="mod">
          <ac:chgData name="Jason Wiese" userId="4bff8d5b-7de6-4655-b397-69b0afc81113" providerId="ADAL" clId="{097A8B2A-12BA-42A8-9D48-3D130AF3AA71}" dt="2024-12-18T04:49:56.807" v="2896" actId="1076"/>
          <ac:picMkLst>
            <pc:docMk/>
            <pc:sldMk cId="963903997" sldId="2147376617"/>
            <ac:picMk id="10" creationId="{5BC8C18B-BBAC-FC9B-3B58-3A5B46CF7824}"/>
          </ac:picMkLst>
        </pc:picChg>
        <pc:picChg chg="mod">
          <ac:chgData name="Jason Wiese" userId="4bff8d5b-7de6-4655-b397-69b0afc81113" providerId="ADAL" clId="{097A8B2A-12BA-42A8-9D48-3D130AF3AA71}" dt="2024-12-18T04:49:56.807" v="2896" actId="1076"/>
          <ac:picMkLst>
            <pc:docMk/>
            <pc:sldMk cId="963903997" sldId="2147376617"/>
            <ac:picMk id="16" creationId="{2F07B6A6-46EC-CC3D-4CA0-C6182D62EAE6}"/>
          </ac:picMkLst>
        </pc:picChg>
      </pc:sldChg>
      <pc:sldChg chg="del ord">
        <pc:chgData name="Jason Wiese" userId="4bff8d5b-7de6-4655-b397-69b0afc81113" providerId="ADAL" clId="{097A8B2A-12BA-42A8-9D48-3D130AF3AA71}" dt="2024-12-18T04:49:59.176" v="2897" actId="2696"/>
        <pc:sldMkLst>
          <pc:docMk/>
          <pc:sldMk cId="318481866" sldId="2147376618"/>
        </pc:sldMkLst>
      </pc:sldChg>
      <pc:sldChg chg="del ord">
        <pc:chgData name="Jason Wiese" userId="4bff8d5b-7de6-4655-b397-69b0afc81113" providerId="ADAL" clId="{097A8B2A-12BA-42A8-9D48-3D130AF3AA71}" dt="2024-12-18T15:38:22.774" v="6670" actId="47"/>
        <pc:sldMkLst>
          <pc:docMk/>
          <pc:sldMk cId="2301705295" sldId="2147376618"/>
        </pc:sldMkLst>
      </pc:sldChg>
      <pc:sldChg chg="modSp mod setBg">
        <pc:chgData name="Jason Wiese" userId="4bff8d5b-7de6-4655-b397-69b0afc81113" providerId="ADAL" clId="{097A8B2A-12BA-42A8-9D48-3D130AF3AA71}" dt="2024-12-18T15:37:20.411" v="6669" actId="207"/>
        <pc:sldMkLst>
          <pc:docMk/>
          <pc:sldMk cId="3522061083" sldId="2147376619"/>
        </pc:sldMkLst>
        <pc:spChg chg="mod">
          <ac:chgData name="Jason Wiese" userId="4bff8d5b-7de6-4655-b397-69b0afc81113" providerId="ADAL" clId="{097A8B2A-12BA-42A8-9D48-3D130AF3AA71}" dt="2024-12-18T15:37:18.034" v="6668" actId="207"/>
          <ac:spMkLst>
            <pc:docMk/>
            <pc:sldMk cId="3522061083" sldId="2147376619"/>
            <ac:spMk id="4" creationId="{F2D13E70-8553-8EC6-5341-E26283AD104B}"/>
          </ac:spMkLst>
        </pc:spChg>
        <pc:spChg chg="mod">
          <ac:chgData name="Jason Wiese" userId="4bff8d5b-7de6-4655-b397-69b0afc81113" providerId="ADAL" clId="{097A8B2A-12BA-42A8-9D48-3D130AF3AA71}" dt="2024-12-18T15:37:20.411" v="6669" actId="207"/>
          <ac:spMkLst>
            <pc:docMk/>
            <pc:sldMk cId="3522061083" sldId="2147376619"/>
            <ac:spMk id="8" creationId="{7F08F077-7EAA-517D-4D60-3F2AF1883699}"/>
          </ac:spMkLst>
        </pc:spChg>
        <pc:spChg chg="mod">
          <ac:chgData name="Jason Wiese" userId="4bff8d5b-7de6-4655-b397-69b0afc81113" providerId="ADAL" clId="{097A8B2A-12BA-42A8-9D48-3D130AF3AA71}" dt="2024-12-18T15:37:11.696" v="6666" actId="207"/>
          <ac:spMkLst>
            <pc:docMk/>
            <pc:sldMk cId="3522061083" sldId="2147376619"/>
            <ac:spMk id="11" creationId="{8B42C4F0-EEF9-5606-A98D-C46530E804B0}"/>
          </ac:spMkLst>
        </pc:spChg>
        <pc:spChg chg="mod">
          <ac:chgData name="Jason Wiese" userId="4bff8d5b-7de6-4655-b397-69b0afc81113" providerId="ADAL" clId="{097A8B2A-12BA-42A8-9D48-3D130AF3AA71}" dt="2024-12-18T15:37:15.019" v="6667" actId="207"/>
          <ac:spMkLst>
            <pc:docMk/>
            <pc:sldMk cId="3522061083" sldId="2147376619"/>
            <ac:spMk id="15" creationId="{B700F397-888E-8077-612E-534B62C09319}"/>
          </ac:spMkLst>
        </pc:spChg>
      </pc:sldChg>
      <pc:sldChg chg="addSp modSp del mod ord">
        <pc:chgData name="Jason Wiese" userId="4bff8d5b-7de6-4655-b397-69b0afc81113" providerId="ADAL" clId="{097A8B2A-12BA-42A8-9D48-3D130AF3AA71}" dt="2024-12-18T06:21:42.231" v="6491" actId="2696"/>
        <pc:sldMkLst>
          <pc:docMk/>
          <pc:sldMk cId="2253517200" sldId="2147376620"/>
        </pc:sldMkLst>
      </pc:sldChg>
      <pc:sldChg chg="delSp modSp del mod setBg">
        <pc:chgData name="Jason Wiese" userId="4bff8d5b-7de6-4655-b397-69b0afc81113" providerId="ADAL" clId="{097A8B2A-12BA-42A8-9D48-3D130AF3AA71}" dt="2024-12-18T06:00:17.077" v="5556" actId="2696"/>
        <pc:sldMkLst>
          <pc:docMk/>
          <pc:sldMk cId="3365166070" sldId="2147376620"/>
        </pc:sldMkLst>
      </pc:sldChg>
      <pc:sldChg chg="addSp modSp mod ord">
        <pc:chgData name="Jason Wiese" userId="4bff8d5b-7de6-4655-b397-69b0afc81113" providerId="ADAL" clId="{097A8B2A-12BA-42A8-9D48-3D130AF3AA71}" dt="2025-01-03T17:37:46.799" v="9424" actId="20577"/>
        <pc:sldMkLst>
          <pc:docMk/>
          <pc:sldMk cId="4036335843" sldId="2147376620"/>
        </pc:sldMkLst>
        <pc:spChg chg="mod">
          <ac:chgData name="Jason Wiese" userId="4bff8d5b-7de6-4655-b397-69b0afc81113" providerId="ADAL" clId="{097A8B2A-12BA-42A8-9D48-3D130AF3AA71}" dt="2025-01-03T17:37:46.799" v="9424" actId="20577"/>
          <ac:spMkLst>
            <pc:docMk/>
            <pc:sldMk cId="4036335843" sldId="2147376620"/>
            <ac:spMk id="2" creationId="{26480731-C399-10F5-2818-8F4DE2713BC9}"/>
          </ac:spMkLst>
        </pc:spChg>
        <pc:spChg chg="mod">
          <ac:chgData name="Jason Wiese" userId="4bff8d5b-7de6-4655-b397-69b0afc81113" providerId="ADAL" clId="{097A8B2A-12BA-42A8-9D48-3D130AF3AA71}" dt="2024-12-18T15:12:18.577" v="6598" actId="1582"/>
          <ac:spMkLst>
            <pc:docMk/>
            <pc:sldMk cId="4036335843" sldId="2147376620"/>
            <ac:spMk id="3" creationId="{83AB67B6-CA8E-586F-A5FE-83B918E3073E}"/>
          </ac:spMkLst>
        </pc:spChg>
        <pc:spChg chg="mod">
          <ac:chgData name="Jason Wiese" userId="4bff8d5b-7de6-4655-b397-69b0afc81113" providerId="ADAL" clId="{097A8B2A-12BA-42A8-9D48-3D130AF3AA71}" dt="2024-12-18T15:12:18.577" v="6598" actId="1582"/>
          <ac:spMkLst>
            <pc:docMk/>
            <pc:sldMk cId="4036335843" sldId="2147376620"/>
            <ac:spMk id="4" creationId="{47C86A71-E895-CD77-B62E-129846A88A39}"/>
          </ac:spMkLst>
        </pc:spChg>
        <pc:spChg chg="mod">
          <ac:chgData name="Jason Wiese" userId="4bff8d5b-7de6-4655-b397-69b0afc81113" providerId="ADAL" clId="{097A8B2A-12BA-42A8-9D48-3D130AF3AA71}" dt="2024-12-18T15:12:18.577" v="6598" actId="1582"/>
          <ac:spMkLst>
            <pc:docMk/>
            <pc:sldMk cId="4036335843" sldId="2147376620"/>
            <ac:spMk id="5" creationId="{81CDFAD1-2508-4BC3-83C7-FBB2CD5CAACD}"/>
          </ac:spMkLst>
        </pc:spChg>
        <pc:spChg chg="mod">
          <ac:chgData name="Jason Wiese" userId="4bff8d5b-7de6-4655-b397-69b0afc81113" providerId="ADAL" clId="{097A8B2A-12BA-42A8-9D48-3D130AF3AA71}" dt="2024-12-18T15:12:18.577" v="6598" actId="1582"/>
          <ac:spMkLst>
            <pc:docMk/>
            <pc:sldMk cId="4036335843" sldId="2147376620"/>
            <ac:spMk id="6" creationId="{49D44A25-7571-3441-684B-0D13806FCF95}"/>
          </ac:spMkLst>
        </pc:spChg>
        <pc:spChg chg="add mod">
          <ac:chgData name="Jason Wiese" userId="4bff8d5b-7de6-4655-b397-69b0afc81113" providerId="ADAL" clId="{097A8B2A-12BA-42A8-9D48-3D130AF3AA71}" dt="2024-12-18T06:34:26.221" v="6578" actId="20577"/>
          <ac:spMkLst>
            <pc:docMk/>
            <pc:sldMk cId="4036335843" sldId="2147376620"/>
            <ac:spMk id="7" creationId="{C539194C-3949-6A2A-1961-256EB0BCB2AD}"/>
          </ac:spMkLst>
        </pc:spChg>
        <pc:spChg chg="mod">
          <ac:chgData name="Jason Wiese" userId="4bff8d5b-7de6-4655-b397-69b0afc81113" providerId="ADAL" clId="{097A8B2A-12BA-42A8-9D48-3D130AF3AA71}" dt="2024-12-18T16:20:39.005" v="6947" actId="20577"/>
          <ac:spMkLst>
            <pc:docMk/>
            <pc:sldMk cId="4036335843" sldId="2147376620"/>
            <ac:spMk id="24" creationId="{DF236FC2-440D-89C2-8DCE-4C50828D85B1}"/>
          </ac:spMkLst>
        </pc:spChg>
        <pc:spChg chg="mod">
          <ac:chgData name="Jason Wiese" userId="4bff8d5b-7de6-4655-b397-69b0afc81113" providerId="ADAL" clId="{097A8B2A-12BA-42A8-9D48-3D130AF3AA71}" dt="2024-12-18T15:14:41.289" v="6607" actId="1582"/>
          <ac:spMkLst>
            <pc:docMk/>
            <pc:sldMk cId="4036335843" sldId="2147376620"/>
            <ac:spMk id="32" creationId="{8835F716-4717-31DA-A64A-55287B234D13}"/>
          </ac:spMkLst>
        </pc:spChg>
      </pc:sldChg>
      <pc:sldChg chg="modSp del mod setBg">
        <pc:chgData name="Jason Wiese" userId="4bff8d5b-7de6-4655-b397-69b0afc81113" providerId="ADAL" clId="{097A8B2A-12BA-42A8-9D48-3D130AF3AA71}" dt="2024-12-18T06:23:50.244" v="6502" actId="2696"/>
        <pc:sldMkLst>
          <pc:docMk/>
          <pc:sldMk cId="562157441" sldId="2147376621"/>
        </pc:sldMkLst>
      </pc:sldChg>
      <pc:sldChg chg="modSp del mod">
        <pc:chgData name="Jason Wiese" userId="4bff8d5b-7de6-4655-b397-69b0afc81113" providerId="ADAL" clId="{097A8B2A-12BA-42A8-9D48-3D130AF3AA71}" dt="2024-12-18T20:05:55.403" v="9077" actId="47"/>
        <pc:sldMkLst>
          <pc:docMk/>
          <pc:sldMk cId="2281265551" sldId="2147376621"/>
        </pc:sldMkLst>
      </pc:sldChg>
      <pc:sldChg chg="del">
        <pc:chgData name="Jason Wiese" userId="4bff8d5b-7de6-4655-b397-69b0afc81113" providerId="ADAL" clId="{097A8B2A-12BA-42A8-9D48-3D130AF3AA71}" dt="2024-12-18T15:38:22.774" v="6670" actId="47"/>
        <pc:sldMkLst>
          <pc:docMk/>
          <pc:sldMk cId="2567109317" sldId="2147376621"/>
        </pc:sldMkLst>
      </pc:sldChg>
      <pc:sldChg chg="addSp modSp mod">
        <pc:chgData name="Jason Wiese" userId="4bff8d5b-7de6-4655-b397-69b0afc81113" providerId="ADAL" clId="{097A8B2A-12BA-42A8-9D48-3D130AF3AA71}" dt="2025-01-03T18:00:12.437" v="9775" actId="207"/>
        <pc:sldMkLst>
          <pc:docMk/>
          <pc:sldMk cId="154066780" sldId="2147376622"/>
        </pc:sldMkLst>
        <pc:spChg chg="add mod">
          <ac:chgData name="Jason Wiese" userId="4bff8d5b-7de6-4655-b397-69b0afc81113" providerId="ADAL" clId="{097A8B2A-12BA-42A8-9D48-3D130AF3AA71}" dt="2024-12-18T19:28:17.890" v="7227" actId="14100"/>
          <ac:spMkLst>
            <pc:docMk/>
            <pc:sldMk cId="154066780" sldId="2147376622"/>
            <ac:spMk id="2" creationId="{C626DCA0-183C-3E30-1F48-79A3310CDCFB}"/>
          </ac:spMkLst>
        </pc:spChg>
        <pc:spChg chg="mod">
          <ac:chgData name="Jason Wiese" userId="4bff8d5b-7de6-4655-b397-69b0afc81113" providerId="ADAL" clId="{097A8B2A-12BA-42A8-9D48-3D130AF3AA71}" dt="2025-01-03T18:00:12.437" v="9775" actId="207"/>
          <ac:spMkLst>
            <pc:docMk/>
            <pc:sldMk cId="154066780" sldId="2147376622"/>
            <ac:spMk id="4" creationId="{FE3999CB-C9B8-6457-4662-AFF75EBBA22B}"/>
          </ac:spMkLst>
        </pc:spChg>
      </pc:sldChg>
      <pc:sldChg chg="modSp del mod">
        <pc:chgData name="Jason Wiese" userId="4bff8d5b-7de6-4655-b397-69b0afc81113" providerId="ADAL" clId="{097A8B2A-12BA-42A8-9D48-3D130AF3AA71}" dt="2025-01-03T17:33:01.515" v="9384" actId="47"/>
        <pc:sldMkLst>
          <pc:docMk/>
          <pc:sldMk cId="2165693480" sldId="2147376623"/>
        </pc:sldMkLst>
      </pc:sldChg>
      <pc:sldChg chg="addSp delSp modSp mod">
        <pc:chgData name="Jason Wiese" userId="4bff8d5b-7de6-4655-b397-69b0afc81113" providerId="ADAL" clId="{097A8B2A-12BA-42A8-9D48-3D130AF3AA71}" dt="2025-01-03T17:56:23.805" v="9760" actId="20577"/>
        <pc:sldMkLst>
          <pc:docMk/>
          <pc:sldMk cId="2266641954" sldId="2147376624"/>
        </pc:sldMkLst>
        <pc:spChg chg="add mod">
          <ac:chgData name="Jason Wiese" userId="4bff8d5b-7de6-4655-b397-69b0afc81113" providerId="ADAL" clId="{097A8B2A-12BA-42A8-9D48-3D130AF3AA71}" dt="2025-01-03T17:51:06.902" v="9726"/>
          <ac:spMkLst>
            <pc:docMk/>
            <pc:sldMk cId="2266641954" sldId="2147376624"/>
            <ac:spMk id="2" creationId="{99F34883-780A-E368-8E54-3499388D1C5D}"/>
          </ac:spMkLst>
        </pc:spChg>
        <pc:spChg chg="mod">
          <ac:chgData name="Jason Wiese" userId="4bff8d5b-7de6-4655-b397-69b0afc81113" providerId="ADAL" clId="{097A8B2A-12BA-42A8-9D48-3D130AF3AA71}" dt="2025-01-03T17:38:33.595" v="9448" actId="20577"/>
          <ac:spMkLst>
            <pc:docMk/>
            <pc:sldMk cId="2266641954" sldId="2147376624"/>
            <ac:spMk id="6" creationId="{B5A5F3A9-6CBA-873C-DDAE-B10828F59107}"/>
          </ac:spMkLst>
        </pc:spChg>
        <pc:spChg chg="mod">
          <ac:chgData name="Jason Wiese" userId="4bff8d5b-7de6-4655-b397-69b0afc81113" providerId="ADAL" clId="{097A8B2A-12BA-42A8-9D48-3D130AF3AA71}" dt="2025-01-03T17:56:23.805" v="9760" actId="20577"/>
          <ac:spMkLst>
            <pc:docMk/>
            <pc:sldMk cId="2266641954" sldId="2147376624"/>
            <ac:spMk id="7" creationId="{C7032C56-D224-A83A-F621-08FBB31D6D6F}"/>
          </ac:spMkLst>
        </pc:spChg>
        <pc:spChg chg="mod">
          <ac:chgData name="Jason Wiese" userId="4bff8d5b-7de6-4655-b397-69b0afc81113" providerId="ADAL" clId="{097A8B2A-12BA-42A8-9D48-3D130AF3AA71}" dt="2025-01-03T17:46:01.564" v="9633" actId="20577"/>
          <ac:spMkLst>
            <pc:docMk/>
            <pc:sldMk cId="2266641954" sldId="2147376624"/>
            <ac:spMk id="25" creationId="{5208A6F6-2A40-59D0-59CD-A5A0E10D8387}"/>
          </ac:spMkLst>
        </pc:spChg>
      </pc:sldChg>
      <pc:sldChg chg="modSp mod">
        <pc:chgData name="Jason Wiese" userId="4bff8d5b-7de6-4655-b397-69b0afc81113" providerId="ADAL" clId="{097A8B2A-12BA-42A8-9D48-3D130AF3AA71}" dt="2025-01-03T17:36:50.069" v="9394" actId="6549"/>
        <pc:sldMkLst>
          <pc:docMk/>
          <pc:sldMk cId="3413386946" sldId="2147376625"/>
        </pc:sldMkLst>
        <pc:spChg chg="mod">
          <ac:chgData name="Jason Wiese" userId="4bff8d5b-7de6-4655-b397-69b0afc81113" providerId="ADAL" clId="{097A8B2A-12BA-42A8-9D48-3D130AF3AA71}" dt="2025-01-03T17:36:50.069" v="9394" actId="6549"/>
          <ac:spMkLst>
            <pc:docMk/>
            <pc:sldMk cId="3413386946" sldId="2147376625"/>
            <ac:spMk id="5" creationId="{B284CD69-59A6-A10E-1430-B7BFF7D00AEB}"/>
          </ac:spMkLst>
        </pc:spChg>
      </pc:sldChg>
    </pc:docChg>
  </pc:docChgLst>
  <pc:docChgLst>
    <pc:chgData name="Kaileen Cain" userId="21167d2d-fdf2-4320-ae3a-272888c89590" providerId="ADAL" clId="{392A037B-6155-44EB-8B37-C8673387802A}"/>
    <pc:docChg chg="undo redo custSel modSld sldOrd">
      <pc:chgData name="Kaileen Cain" userId="21167d2d-fdf2-4320-ae3a-272888c89590" providerId="ADAL" clId="{392A037B-6155-44EB-8B37-C8673387802A}" dt="2024-12-18T16:10:18.381" v="254" actId="207"/>
      <pc:docMkLst>
        <pc:docMk/>
      </pc:docMkLst>
      <pc:sldChg chg="modSp mod">
        <pc:chgData name="Kaileen Cain" userId="21167d2d-fdf2-4320-ae3a-272888c89590" providerId="ADAL" clId="{392A037B-6155-44EB-8B37-C8673387802A}" dt="2024-12-18T16:09:52.897" v="252" actId="207"/>
        <pc:sldMkLst>
          <pc:docMk/>
          <pc:sldMk cId="2505657519" sldId="256"/>
        </pc:sldMkLst>
        <pc:spChg chg="mod">
          <ac:chgData name="Kaileen Cain" userId="21167d2d-fdf2-4320-ae3a-272888c89590" providerId="ADAL" clId="{392A037B-6155-44EB-8B37-C8673387802A}" dt="2024-12-18T16:09:52.897" v="252" actId="207"/>
          <ac:spMkLst>
            <pc:docMk/>
            <pc:sldMk cId="2505657519" sldId="256"/>
            <ac:spMk id="24" creationId="{6A5B661A-0B03-A506-12D4-81A3D16D563D}"/>
          </ac:spMkLst>
        </pc:spChg>
      </pc:sldChg>
      <pc:sldChg chg="modSp mod">
        <pc:chgData name="Kaileen Cain" userId="21167d2d-fdf2-4320-ae3a-272888c89590" providerId="ADAL" clId="{392A037B-6155-44EB-8B37-C8673387802A}" dt="2024-12-18T15:18:31.323" v="201" actId="20577"/>
        <pc:sldMkLst>
          <pc:docMk/>
          <pc:sldMk cId="3141119563" sldId="2146846124"/>
        </pc:sldMkLst>
        <pc:spChg chg="mod">
          <ac:chgData name="Kaileen Cain" userId="21167d2d-fdf2-4320-ae3a-272888c89590" providerId="ADAL" clId="{392A037B-6155-44EB-8B37-C8673387802A}" dt="2024-12-18T15:18:04.279" v="193" actId="404"/>
          <ac:spMkLst>
            <pc:docMk/>
            <pc:sldMk cId="3141119563" sldId="2146846124"/>
            <ac:spMk id="35" creationId="{AF4840C9-6BCE-2A78-0658-44F125EB35C7}"/>
          </ac:spMkLst>
        </pc:spChg>
        <pc:spChg chg="mod">
          <ac:chgData name="Kaileen Cain" userId="21167d2d-fdf2-4320-ae3a-272888c89590" providerId="ADAL" clId="{392A037B-6155-44EB-8B37-C8673387802A}" dt="2024-12-18T15:18:31.323" v="201" actId="20577"/>
          <ac:spMkLst>
            <pc:docMk/>
            <pc:sldMk cId="3141119563" sldId="2146846124"/>
            <ac:spMk id="36" creationId="{7AA2130B-02E6-23F9-761D-D72E8248E4C2}"/>
          </ac:spMkLst>
        </pc:spChg>
      </pc:sldChg>
      <pc:sldChg chg="addSp delSp modSp mod">
        <pc:chgData name="Kaileen Cain" userId="21167d2d-fdf2-4320-ae3a-272888c89590" providerId="ADAL" clId="{392A037B-6155-44EB-8B37-C8673387802A}" dt="2024-12-18T15:20:58.371" v="247" actId="1076"/>
        <pc:sldMkLst>
          <pc:docMk/>
          <pc:sldMk cId="2378392058" sldId="2146846431"/>
        </pc:sldMkLst>
        <pc:spChg chg="mod">
          <ac:chgData name="Kaileen Cain" userId="21167d2d-fdf2-4320-ae3a-272888c89590" providerId="ADAL" clId="{392A037B-6155-44EB-8B37-C8673387802A}" dt="2024-12-18T15:09:05.346" v="149" actId="20577"/>
          <ac:spMkLst>
            <pc:docMk/>
            <pc:sldMk cId="2378392058" sldId="2146846431"/>
            <ac:spMk id="2" creationId="{FBFE211F-153C-F298-64B8-D7EC0C3AAA84}"/>
          </ac:spMkLst>
        </pc:spChg>
        <pc:spChg chg="mod">
          <ac:chgData name="Kaileen Cain" userId="21167d2d-fdf2-4320-ae3a-272888c89590" providerId="ADAL" clId="{392A037B-6155-44EB-8B37-C8673387802A}" dt="2024-12-18T13:58:30.643" v="13" actId="554"/>
          <ac:spMkLst>
            <pc:docMk/>
            <pc:sldMk cId="2378392058" sldId="2146846431"/>
            <ac:spMk id="8" creationId="{B7F320FD-FB03-C312-B451-A372167A443C}"/>
          </ac:spMkLst>
        </pc:spChg>
        <pc:spChg chg="add mod">
          <ac:chgData name="Kaileen Cain" userId="21167d2d-fdf2-4320-ae3a-272888c89590" providerId="ADAL" clId="{392A037B-6155-44EB-8B37-C8673387802A}" dt="2024-12-18T15:13:58.296" v="171"/>
          <ac:spMkLst>
            <pc:docMk/>
            <pc:sldMk cId="2378392058" sldId="2146846431"/>
            <ac:spMk id="13" creationId="{1F0D0272-E878-3E30-97AF-61712AFC6B75}"/>
          </ac:spMkLst>
        </pc:spChg>
        <pc:spChg chg="mod ord topLvl">
          <ac:chgData name="Kaileen Cain" userId="21167d2d-fdf2-4320-ae3a-272888c89590" providerId="ADAL" clId="{392A037B-6155-44EB-8B37-C8673387802A}" dt="2024-12-18T13:57:41.385" v="5" actId="167"/>
          <ac:spMkLst>
            <pc:docMk/>
            <pc:sldMk cId="2378392058" sldId="2146846431"/>
            <ac:spMk id="43" creationId="{216DE8C5-DEA3-5C32-910D-D255ABB29ADF}"/>
          </ac:spMkLst>
        </pc:spChg>
        <pc:spChg chg="mod ord topLvl">
          <ac:chgData name="Kaileen Cain" userId="21167d2d-fdf2-4320-ae3a-272888c89590" providerId="ADAL" clId="{392A037B-6155-44EB-8B37-C8673387802A}" dt="2024-12-18T13:57:41.385" v="5" actId="167"/>
          <ac:spMkLst>
            <pc:docMk/>
            <pc:sldMk cId="2378392058" sldId="2146846431"/>
            <ac:spMk id="48" creationId="{FD4D630D-7B9E-B701-1729-11B7F6E3A642}"/>
          </ac:spMkLst>
        </pc:spChg>
        <pc:spChg chg="mod">
          <ac:chgData name="Kaileen Cain" userId="21167d2d-fdf2-4320-ae3a-272888c89590" providerId="ADAL" clId="{392A037B-6155-44EB-8B37-C8673387802A}" dt="2024-12-18T13:58:30.643" v="13" actId="554"/>
          <ac:spMkLst>
            <pc:docMk/>
            <pc:sldMk cId="2378392058" sldId="2146846431"/>
            <ac:spMk id="49" creationId="{68A3DF5D-E302-6368-057B-BFE5400B7039}"/>
          </ac:spMkLst>
        </pc:spChg>
        <pc:spChg chg="ord">
          <ac:chgData name="Kaileen Cain" userId="21167d2d-fdf2-4320-ae3a-272888c89590" providerId="ADAL" clId="{392A037B-6155-44EB-8B37-C8673387802A}" dt="2024-12-18T13:57:45.858" v="6" actId="167"/>
          <ac:spMkLst>
            <pc:docMk/>
            <pc:sldMk cId="2378392058" sldId="2146846431"/>
            <ac:spMk id="54" creationId="{E0E8CF55-DD1E-1346-C674-9CFA05B2552D}"/>
          </ac:spMkLst>
        </pc:spChg>
        <pc:grpChg chg="mod">
          <ac:chgData name="Kaileen Cain" userId="21167d2d-fdf2-4320-ae3a-272888c89590" providerId="ADAL" clId="{392A037B-6155-44EB-8B37-C8673387802A}" dt="2024-12-18T13:58:13.204" v="11" actId="1076"/>
          <ac:grpSpMkLst>
            <pc:docMk/>
            <pc:sldMk cId="2378392058" sldId="2146846431"/>
            <ac:grpSpMk id="45" creationId="{47F94BD4-2A33-5440-ED70-3C581544A714}"/>
          </ac:grpSpMkLst>
        </pc:grpChg>
        <pc:graphicFrameChg chg="mod">
          <ac:chgData name="Kaileen Cain" userId="21167d2d-fdf2-4320-ae3a-272888c89590" providerId="ADAL" clId="{392A037B-6155-44EB-8B37-C8673387802A}" dt="2024-12-18T15:11:29.697" v="162" actId="403"/>
          <ac:graphicFrameMkLst>
            <pc:docMk/>
            <pc:sldMk cId="2378392058" sldId="2146846431"/>
            <ac:graphicFrameMk id="33" creationId="{E0F607AA-A714-003F-75DE-262BC31CBAC9}"/>
          </ac:graphicFrameMkLst>
        </pc:graphicFrameChg>
        <pc:graphicFrameChg chg="mod">
          <ac:chgData name="Kaileen Cain" userId="21167d2d-fdf2-4320-ae3a-272888c89590" providerId="ADAL" clId="{392A037B-6155-44EB-8B37-C8673387802A}" dt="2024-12-18T15:11:26.560" v="161" actId="403"/>
          <ac:graphicFrameMkLst>
            <pc:docMk/>
            <pc:sldMk cId="2378392058" sldId="2146846431"/>
            <ac:graphicFrameMk id="51" creationId="{8E5F58C5-7321-95D2-C01B-2766F7E2ED88}"/>
          </ac:graphicFrameMkLst>
        </pc:graphicFrameChg>
        <pc:picChg chg="mod">
          <ac:chgData name="Kaileen Cain" userId="21167d2d-fdf2-4320-ae3a-272888c89590" providerId="ADAL" clId="{392A037B-6155-44EB-8B37-C8673387802A}" dt="2024-12-18T13:58:20.788" v="12" actId="1076"/>
          <ac:picMkLst>
            <pc:docMk/>
            <pc:sldMk cId="2378392058" sldId="2146846431"/>
            <ac:picMk id="6" creationId="{2CF94F94-9CC3-4131-DB5A-F3C57C60A041}"/>
          </ac:picMkLst>
        </pc:picChg>
        <pc:cxnChg chg="add mod">
          <ac:chgData name="Kaileen Cain" userId="21167d2d-fdf2-4320-ae3a-272888c89590" providerId="ADAL" clId="{392A037B-6155-44EB-8B37-C8673387802A}" dt="2024-12-18T15:20:46.443" v="245" actId="1036"/>
          <ac:cxnSpMkLst>
            <pc:docMk/>
            <pc:sldMk cId="2378392058" sldId="2146846431"/>
            <ac:cxnSpMk id="15" creationId="{30B9B311-96D0-68B1-1546-5D135FDFC6A8}"/>
          </ac:cxnSpMkLst>
        </pc:cxnChg>
        <pc:cxnChg chg="add mod">
          <ac:chgData name="Kaileen Cain" userId="21167d2d-fdf2-4320-ae3a-272888c89590" providerId="ADAL" clId="{392A037B-6155-44EB-8B37-C8673387802A}" dt="2024-12-18T15:20:58.371" v="247" actId="1076"/>
          <ac:cxnSpMkLst>
            <pc:docMk/>
            <pc:sldMk cId="2378392058" sldId="2146846431"/>
            <ac:cxnSpMk id="16" creationId="{702D2023-F80E-B487-5333-F9A29E33FE8A}"/>
          </ac:cxnSpMkLst>
        </pc:cxnChg>
      </pc:sldChg>
      <pc:sldChg chg="modSp mod">
        <pc:chgData name="Kaileen Cain" userId="21167d2d-fdf2-4320-ae3a-272888c89590" providerId="ADAL" clId="{392A037B-6155-44EB-8B37-C8673387802A}" dt="2024-12-18T15:13:40.218" v="165" actId="14100"/>
        <pc:sldMkLst>
          <pc:docMk/>
          <pc:sldMk cId="2736146095" sldId="2147376577"/>
        </pc:sldMkLst>
      </pc:sldChg>
      <pc:sldChg chg="ord">
        <pc:chgData name="Kaileen Cain" userId="21167d2d-fdf2-4320-ae3a-272888c89590" providerId="ADAL" clId="{392A037B-6155-44EB-8B37-C8673387802A}" dt="2024-12-18T15:13:25.448" v="164"/>
        <pc:sldMkLst>
          <pc:docMk/>
          <pc:sldMk cId="683141491" sldId="2147376585"/>
        </pc:sldMkLst>
      </pc:sldChg>
      <pc:sldChg chg="addSp delSp modSp mod">
        <pc:chgData name="Kaileen Cain" userId="21167d2d-fdf2-4320-ae3a-272888c89590" providerId="ADAL" clId="{392A037B-6155-44EB-8B37-C8673387802A}" dt="2024-12-18T15:33:47.534" v="250" actId="207"/>
        <pc:sldMkLst>
          <pc:docMk/>
          <pc:sldMk cId="3265930262" sldId="2147376601"/>
        </pc:sldMkLst>
      </pc:sldChg>
      <pc:sldChg chg="addSp delSp modSp mod">
        <pc:chgData name="Kaileen Cain" userId="21167d2d-fdf2-4320-ae3a-272888c89590" providerId="ADAL" clId="{392A037B-6155-44EB-8B37-C8673387802A}" dt="2024-12-18T15:13:53.619" v="169"/>
        <pc:sldMkLst>
          <pc:docMk/>
          <pc:sldMk cId="1134904026" sldId="2147376616"/>
        </pc:sldMkLst>
        <pc:spChg chg="add mod">
          <ac:chgData name="Kaileen Cain" userId="21167d2d-fdf2-4320-ae3a-272888c89590" providerId="ADAL" clId="{392A037B-6155-44EB-8B37-C8673387802A}" dt="2024-12-18T15:13:53.619" v="169"/>
          <ac:spMkLst>
            <pc:docMk/>
            <pc:sldMk cId="1134904026" sldId="2147376616"/>
            <ac:spMk id="6" creationId="{469D5B83-B85C-071F-D157-E3EFC7580CAE}"/>
          </ac:spMkLst>
        </pc:spChg>
      </pc:sldChg>
      <pc:sldChg chg="modSp mod">
        <pc:chgData name="Kaileen Cain" userId="21167d2d-fdf2-4320-ae3a-272888c89590" providerId="ADAL" clId="{392A037B-6155-44EB-8B37-C8673387802A}" dt="2024-12-18T16:10:18.381" v="254" actId="207"/>
        <pc:sldMkLst>
          <pc:docMk/>
          <pc:sldMk cId="4036335843" sldId="2147376620"/>
        </pc:sldMkLst>
        <pc:spChg chg="mod">
          <ac:chgData name="Kaileen Cain" userId="21167d2d-fdf2-4320-ae3a-272888c89590" providerId="ADAL" clId="{392A037B-6155-44EB-8B37-C8673387802A}" dt="2024-12-18T15:35:31.839" v="251" actId="2085"/>
          <ac:spMkLst>
            <pc:docMk/>
            <pc:sldMk cId="4036335843" sldId="2147376620"/>
            <ac:spMk id="2" creationId="{26480731-C399-10F5-2818-8F4DE2713BC9}"/>
          </ac:spMkLst>
        </pc:spChg>
        <pc:spChg chg="mod">
          <ac:chgData name="Kaileen Cain" userId="21167d2d-fdf2-4320-ae3a-272888c89590" providerId="ADAL" clId="{392A037B-6155-44EB-8B37-C8673387802A}" dt="2024-12-18T15:35:31.839" v="251" actId="2085"/>
          <ac:spMkLst>
            <pc:docMk/>
            <pc:sldMk cId="4036335843" sldId="2147376620"/>
            <ac:spMk id="3" creationId="{83AB67B6-CA8E-586F-A5FE-83B918E3073E}"/>
          </ac:spMkLst>
        </pc:spChg>
        <pc:spChg chg="mod">
          <ac:chgData name="Kaileen Cain" userId="21167d2d-fdf2-4320-ae3a-272888c89590" providerId="ADAL" clId="{392A037B-6155-44EB-8B37-C8673387802A}" dt="2024-12-18T15:35:31.839" v="251" actId="2085"/>
          <ac:spMkLst>
            <pc:docMk/>
            <pc:sldMk cId="4036335843" sldId="2147376620"/>
            <ac:spMk id="4" creationId="{47C86A71-E895-CD77-B62E-129846A88A39}"/>
          </ac:spMkLst>
        </pc:spChg>
        <pc:spChg chg="mod">
          <ac:chgData name="Kaileen Cain" userId="21167d2d-fdf2-4320-ae3a-272888c89590" providerId="ADAL" clId="{392A037B-6155-44EB-8B37-C8673387802A}" dt="2024-12-18T15:35:31.839" v="251" actId="2085"/>
          <ac:spMkLst>
            <pc:docMk/>
            <pc:sldMk cId="4036335843" sldId="2147376620"/>
            <ac:spMk id="5" creationId="{81CDFAD1-2508-4BC3-83C7-FBB2CD5CAACD}"/>
          </ac:spMkLst>
        </pc:spChg>
        <pc:spChg chg="mod">
          <ac:chgData name="Kaileen Cain" userId="21167d2d-fdf2-4320-ae3a-272888c89590" providerId="ADAL" clId="{392A037B-6155-44EB-8B37-C8673387802A}" dt="2024-12-18T15:35:31.839" v="251" actId="2085"/>
          <ac:spMkLst>
            <pc:docMk/>
            <pc:sldMk cId="4036335843" sldId="2147376620"/>
            <ac:spMk id="6" creationId="{49D44A25-7571-3441-684B-0D13806FCF95}"/>
          </ac:spMkLst>
        </pc:spChg>
        <pc:spChg chg="mod">
          <ac:chgData name="Kaileen Cain" userId="21167d2d-fdf2-4320-ae3a-272888c89590" providerId="ADAL" clId="{392A037B-6155-44EB-8B37-C8673387802A}" dt="2024-12-18T16:10:18.381" v="254" actId="207"/>
          <ac:spMkLst>
            <pc:docMk/>
            <pc:sldMk cId="4036335843" sldId="2147376620"/>
            <ac:spMk id="24" creationId="{DF236FC2-440D-89C2-8DCE-4C50828D85B1}"/>
          </ac:spMkLst>
        </pc:spChg>
      </pc:sldChg>
    </pc:docChg>
  </pc:docChgLst>
  <pc:docChgLst>
    <pc:chgData name="Leah Montner Dixon" userId="d5b2ae9e-9213-4442-b7df-4db8cbe51e5d" providerId="ADAL" clId="{85CDBBF6-6C42-4AB2-B1DE-99B615354BFA}"/>
    <pc:docChg chg="undo redo custSel addSld delSld modSld">
      <pc:chgData name="Leah Montner Dixon" userId="d5b2ae9e-9213-4442-b7df-4db8cbe51e5d" providerId="ADAL" clId="{85CDBBF6-6C42-4AB2-B1DE-99B615354BFA}" dt="2025-01-03T18:05:03.405" v="2729" actId="478"/>
      <pc:docMkLst>
        <pc:docMk/>
      </pc:docMkLst>
      <pc:sldChg chg="modSp mod modCm">
        <pc:chgData name="Leah Montner Dixon" userId="d5b2ae9e-9213-4442-b7df-4db8cbe51e5d" providerId="ADAL" clId="{85CDBBF6-6C42-4AB2-B1DE-99B615354BFA}" dt="2024-12-18T15:11:06.331" v="489" actId="20577"/>
        <pc:sldMkLst>
          <pc:docMk/>
          <pc:sldMk cId="2505657519" sldId="256"/>
        </pc:sldMkLst>
        <pc:spChg chg="mod">
          <ac:chgData name="Leah Montner Dixon" userId="d5b2ae9e-9213-4442-b7df-4db8cbe51e5d" providerId="ADAL" clId="{85CDBBF6-6C42-4AB2-B1DE-99B615354BFA}" dt="2024-12-18T15:11:06.331" v="489" actId="20577"/>
          <ac:spMkLst>
            <pc:docMk/>
            <pc:sldMk cId="2505657519" sldId="256"/>
            <ac:spMk id="12" creationId="{6C04C972-8B76-F8A1-6790-64BB95867FCC}"/>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85CDBBF6-6C42-4AB2-B1DE-99B615354BFA}" dt="2024-12-18T15:11:06.331" v="489" actId="20577"/>
              <pc2:cmMkLst xmlns:pc2="http://schemas.microsoft.com/office/powerpoint/2019/9/main/command">
                <pc:docMk/>
                <pc:sldMk cId="2505657519" sldId="256"/>
                <pc2:cmMk id="{27F076F0-18E4-4314-9429-C36ACBA28C41}"/>
              </pc2:cmMkLst>
            </pc226:cmChg>
          </p:ext>
        </pc:extLst>
      </pc:sldChg>
      <pc:sldChg chg="addSp delSp modSp mod">
        <pc:chgData name="Leah Montner Dixon" userId="d5b2ae9e-9213-4442-b7df-4db8cbe51e5d" providerId="ADAL" clId="{85CDBBF6-6C42-4AB2-B1DE-99B615354BFA}" dt="2025-01-03T16:34:20.275" v="1504"/>
        <pc:sldMkLst>
          <pc:docMk/>
          <pc:sldMk cId="36482014" sldId="2146846037"/>
        </pc:sldMkLst>
        <pc:picChg chg="add mod">
          <ac:chgData name="Leah Montner Dixon" userId="d5b2ae9e-9213-4442-b7df-4db8cbe51e5d" providerId="ADAL" clId="{85CDBBF6-6C42-4AB2-B1DE-99B615354BFA}" dt="2025-01-03T16:34:20.275" v="1504"/>
          <ac:picMkLst>
            <pc:docMk/>
            <pc:sldMk cId="36482014" sldId="2146846037"/>
            <ac:picMk id="9" creationId="{EBD0E438-B65C-9395-46EF-CB02BD2882C6}"/>
          </ac:picMkLst>
        </pc:picChg>
      </pc:sldChg>
      <pc:sldChg chg="modSp mod">
        <pc:chgData name="Leah Montner Dixon" userId="d5b2ae9e-9213-4442-b7df-4db8cbe51e5d" providerId="ADAL" clId="{85CDBBF6-6C42-4AB2-B1DE-99B615354BFA}" dt="2025-01-03T15:41:53.171" v="1496" actId="554"/>
        <pc:sldMkLst>
          <pc:docMk/>
          <pc:sldMk cId="305740021" sldId="2146846040"/>
        </pc:sldMkLst>
        <pc:spChg chg="mod">
          <ac:chgData name="Leah Montner Dixon" userId="d5b2ae9e-9213-4442-b7df-4db8cbe51e5d" providerId="ADAL" clId="{85CDBBF6-6C42-4AB2-B1DE-99B615354BFA}" dt="2025-01-03T15:41:53.171" v="1496" actId="554"/>
          <ac:spMkLst>
            <pc:docMk/>
            <pc:sldMk cId="305740021" sldId="2146846040"/>
            <ac:spMk id="6" creationId="{92750A10-6B82-B261-A9EC-8FC0D84F5A6B}"/>
          </ac:spMkLst>
        </pc:spChg>
        <pc:spChg chg="mod">
          <ac:chgData name="Leah Montner Dixon" userId="d5b2ae9e-9213-4442-b7df-4db8cbe51e5d" providerId="ADAL" clId="{85CDBBF6-6C42-4AB2-B1DE-99B615354BFA}" dt="2025-01-03T15:41:53.171" v="1496" actId="554"/>
          <ac:spMkLst>
            <pc:docMk/>
            <pc:sldMk cId="305740021" sldId="2146846040"/>
            <ac:spMk id="8" creationId="{780D4CB3-1EEF-FA48-9F41-E02CF33818B8}"/>
          </ac:spMkLst>
        </pc:spChg>
        <pc:spChg chg="mod">
          <ac:chgData name="Leah Montner Dixon" userId="d5b2ae9e-9213-4442-b7df-4db8cbe51e5d" providerId="ADAL" clId="{85CDBBF6-6C42-4AB2-B1DE-99B615354BFA}" dt="2025-01-03T15:41:53.171" v="1496" actId="554"/>
          <ac:spMkLst>
            <pc:docMk/>
            <pc:sldMk cId="305740021" sldId="2146846040"/>
            <ac:spMk id="12" creationId="{2EFFFEFF-62F8-799A-27E5-A9E755E27D15}"/>
          </ac:spMkLst>
        </pc:spChg>
        <pc:spChg chg="mod">
          <ac:chgData name="Leah Montner Dixon" userId="d5b2ae9e-9213-4442-b7df-4db8cbe51e5d" providerId="ADAL" clId="{85CDBBF6-6C42-4AB2-B1DE-99B615354BFA}" dt="2025-01-03T15:41:53.171" v="1496" actId="554"/>
          <ac:spMkLst>
            <pc:docMk/>
            <pc:sldMk cId="305740021" sldId="2146846040"/>
            <ac:spMk id="16" creationId="{0C220058-3E29-F41D-BA2B-06B0CC5185C4}"/>
          </ac:spMkLst>
        </pc:spChg>
        <pc:spChg chg="mod">
          <ac:chgData name="Leah Montner Dixon" userId="d5b2ae9e-9213-4442-b7df-4db8cbe51e5d" providerId="ADAL" clId="{85CDBBF6-6C42-4AB2-B1DE-99B615354BFA}" dt="2025-01-03T15:41:53.171" v="1496" actId="554"/>
          <ac:spMkLst>
            <pc:docMk/>
            <pc:sldMk cId="305740021" sldId="2146846040"/>
            <ac:spMk id="18" creationId="{6C2ED547-614A-4574-6BAE-BCA94E277E21}"/>
          </ac:spMkLst>
        </pc:spChg>
      </pc:sldChg>
      <pc:sldChg chg="addSp modSp">
        <pc:chgData name="Leah Montner Dixon" userId="d5b2ae9e-9213-4442-b7df-4db8cbe51e5d" providerId="ADAL" clId="{85CDBBF6-6C42-4AB2-B1DE-99B615354BFA}" dt="2024-12-18T15:09:34.657" v="470"/>
        <pc:sldMkLst>
          <pc:docMk/>
          <pc:sldMk cId="773429151" sldId="2146846395"/>
        </pc:sldMkLst>
      </pc:sldChg>
      <pc:sldChg chg="add del">
        <pc:chgData name="Leah Montner Dixon" userId="d5b2ae9e-9213-4442-b7df-4db8cbe51e5d" providerId="ADAL" clId="{85CDBBF6-6C42-4AB2-B1DE-99B615354BFA}" dt="2024-12-18T16:01:28.242" v="1449" actId="47"/>
        <pc:sldMkLst>
          <pc:docMk/>
          <pc:sldMk cId="2931891178" sldId="2146846416"/>
        </pc:sldMkLst>
      </pc:sldChg>
      <pc:sldChg chg="modSp mod">
        <pc:chgData name="Leah Montner Dixon" userId="d5b2ae9e-9213-4442-b7df-4db8cbe51e5d" providerId="ADAL" clId="{85CDBBF6-6C42-4AB2-B1DE-99B615354BFA}" dt="2024-12-18T15:11:30.370" v="492" actId="20577"/>
        <pc:sldMkLst>
          <pc:docMk/>
          <pc:sldMk cId="3486589235" sldId="2146846428"/>
        </pc:sldMkLst>
      </pc:sldChg>
      <pc:sldChg chg="addSp delSp modSp mod">
        <pc:chgData name="Leah Montner Dixon" userId="d5b2ae9e-9213-4442-b7df-4db8cbe51e5d" providerId="ADAL" clId="{85CDBBF6-6C42-4AB2-B1DE-99B615354BFA}" dt="2024-12-18T15:12:45.712" v="540"/>
        <pc:sldMkLst>
          <pc:docMk/>
          <pc:sldMk cId="2378392058" sldId="2146846431"/>
        </pc:sldMkLst>
      </pc:sldChg>
      <pc:sldChg chg="addSp delSp modSp mod">
        <pc:chgData name="Leah Montner Dixon" userId="d5b2ae9e-9213-4442-b7df-4db8cbe51e5d" providerId="ADAL" clId="{85CDBBF6-6C42-4AB2-B1DE-99B615354BFA}" dt="2025-01-03T18:05:03.405" v="2729" actId="478"/>
        <pc:sldMkLst>
          <pc:docMk/>
          <pc:sldMk cId="3665627304" sldId="2146846484"/>
        </pc:sldMkLst>
        <pc:spChg chg="add mod">
          <ac:chgData name="Leah Montner Dixon" userId="d5b2ae9e-9213-4442-b7df-4db8cbe51e5d" providerId="ADAL" clId="{85CDBBF6-6C42-4AB2-B1DE-99B615354BFA}" dt="2025-01-03T18:05:02.284" v="2728"/>
          <ac:spMkLst>
            <pc:docMk/>
            <pc:sldMk cId="3665627304" sldId="2146846484"/>
            <ac:spMk id="3" creationId="{450618C7-E08B-E1E2-FE8F-8677B6C10B8D}"/>
          </ac:spMkLst>
        </pc:spChg>
      </pc:sldChg>
      <pc:sldChg chg="addSp delSp modSp mod">
        <pc:chgData name="Leah Montner Dixon" userId="d5b2ae9e-9213-4442-b7df-4db8cbe51e5d" providerId="ADAL" clId="{85CDBBF6-6C42-4AB2-B1DE-99B615354BFA}" dt="2024-12-18T14:12:15.307" v="4"/>
        <pc:sldMkLst>
          <pc:docMk/>
          <pc:sldMk cId="865040210" sldId="2146846530"/>
        </pc:sldMkLst>
      </pc:sldChg>
      <pc:sldChg chg="modSp mod">
        <pc:chgData name="Leah Montner Dixon" userId="d5b2ae9e-9213-4442-b7df-4db8cbe51e5d" providerId="ADAL" clId="{85CDBBF6-6C42-4AB2-B1DE-99B615354BFA}" dt="2024-12-18T19:15:37.020" v="1461" actId="14100"/>
        <pc:sldMkLst>
          <pc:docMk/>
          <pc:sldMk cId="2563122531" sldId="2147376344"/>
        </pc:sldMkLst>
        <pc:spChg chg="mod">
          <ac:chgData name="Leah Montner Dixon" userId="d5b2ae9e-9213-4442-b7df-4db8cbe51e5d" providerId="ADAL" clId="{85CDBBF6-6C42-4AB2-B1DE-99B615354BFA}" dt="2024-12-18T19:15:37.020" v="1461" actId="14100"/>
          <ac:spMkLst>
            <pc:docMk/>
            <pc:sldMk cId="2563122531" sldId="2147376344"/>
            <ac:spMk id="12" creationId="{36B137DE-8E85-4B0D-3B95-4C82319668C1}"/>
          </ac:spMkLst>
        </pc:spChg>
      </pc:sldChg>
      <pc:sldChg chg="addSp delSp modSp mod">
        <pc:chgData name="Leah Montner Dixon" userId="d5b2ae9e-9213-4442-b7df-4db8cbe51e5d" providerId="ADAL" clId="{85CDBBF6-6C42-4AB2-B1DE-99B615354BFA}" dt="2024-12-18T15:14:02.959" v="597" actId="207"/>
        <pc:sldMkLst>
          <pc:docMk/>
          <pc:sldMk cId="3091152708" sldId="2147376550"/>
        </pc:sldMkLst>
        <pc:spChg chg="add mod">
          <ac:chgData name="Leah Montner Dixon" userId="d5b2ae9e-9213-4442-b7df-4db8cbe51e5d" providerId="ADAL" clId="{85CDBBF6-6C42-4AB2-B1DE-99B615354BFA}" dt="2024-12-18T15:10:22.078" v="474"/>
          <ac:spMkLst>
            <pc:docMk/>
            <pc:sldMk cId="3091152708" sldId="2147376550"/>
            <ac:spMk id="14" creationId="{2278CCFD-FA65-C527-2C35-FB7A676D9467}"/>
          </ac:spMkLst>
        </pc:spChg>
        <pc:spChg chg="mod">
          <ac:chgData name="Leah Montner Dixon" userId="d5b2ae9e-9213-4442-b7df-4db8cbe51e5d" providerId="ADAL" clId="{85CDBBF6-6C42-4AB2-B1DE-99B615354BFA}" dt="2024-12-18T15:14:02.959" v="597" actId="207"/>
          <ac:spMkLst>
            <pc:docMk/>
            <pc:sldMk cId="3091152708" sldId="2147376550"/>
            <ac:spMk id="15" creationId="{551068DB-FD5B-5094-FD5E-E36E6E755A34}"/>
          </ac:spMkLst>
        </pc:spChg>
        <pc:spChg chg="add mod">
          <ac:chgData name="Leah Montner Dixon" userId="d5b2ae9e-9213-4442-b7df-4db8cbe51e5d" providerId="ADAL" clId="{85CDBBF6-6C42-4AB2-B1DE-99B615354BFA}" dt="2024-12-18T15:10:22.078" v="474"/>
          <ac:spMkLst>
            <pc:docMk/>
            <pc:sldMk cId="3091152708" sldId="2147376550"/>
            <ac:spMk id="16" creationId="{1828F14F-9953-CE27-A72D-E062E4724ABB}"/>
          </ac:spMkLst>
        </pc:spChg>
        <pc:picChg chg="add mod">
          <ac:chgData name="Leah Montner Dixon" userId="d5b2ae9e-9213-4442-b7df-4db8cbe51e5d" providerId="ADAL" clId="{85CDBBF6-6C42-4AB2-B1DE-99B615354BFA}" dt="2024-12-18T15:10:22.078" v="474"/>
          <ac:picMkLst>
            <pc:docMk/>
            <pc:sldMk cId="3091152708" sldId="2147376550"/>
            <ac:picMk id="13" creationId="{760DD196-8AD1-1395-22B3-173C85FE89CC}"/>
          </ac:picMkLst>
        </pc:picChg>
      </pc:sldChg>
      <pc:sldChg chg="modSp mod">
        <pc:chgData name="Leah Montner Dixon" userId="d5b2ae9e-9213-4442-b7df-4db8cbe51e5d" providerId="ADAL" clId="{85CDBBF6-6C42-4AB2-B1DE-99B615354BFA}" dt="2025-01-03T16:54:39.447" v="2435" actId="14100"/>
        <pc:sldMkLst>
          <pc:docMk/>
          <pc:sldMk cId="4106773704" sldId="2147376554"/>
        </pc:sldMkLst>
        <pc:spChg chg="mod">
          <ac:chgData name="Leah Montner Dixon" userId="d5b2ae9e-9213-4442-b7df-4db8cbe51e5d" providerId="ADAL" clId="{85CDBBF6-6C42-4AB2-B1DE-99B615354BFA}" dt="2025-01-03T16:54:39.447" v="2435" actId="14100"/>
          <ac:spMkLst>
            <pc:docMk/>
            <pc:sldMk cId="4106773704" sldId="2147376554"/>
            <ac:spMk id="33" creationId="{A8BF6B95-11E4-B4A3-3C56-EA72735EF603}"/>
          </ac:spMkLst>
        </pc:spChg>
      </pc:sldChg>
      <pc:sldChg chg="addSp delSp modSp mod">
        <pc:chgData name="Leah Montner Dixon" userId="d5b2ae9e-9213-4442-b7df-4db8cbe51e5d" providerId="ADAL" clId="{85CDBBF6-6C42-4AB2-B1DE-99B615354BFA}" dt="2024-12-18T15:59:40.198" v="1447" actId="12788"/>
        <pc:sldMkLst>
          <pc:docMk/>
          <pc:sldMk cId="2736146095" sldId="2147376577"/>
        </pc:sldMkLst>
        <pc:spChg chg="mod">
          <ac:chgData name="Leah Montner Dixon" userId="d5b2ae9e-9213-4442-b7df-4db8cbe51e5d" providerId="ADAL" clId="{85CDBBF6-6C42-4AB2-B1DE-99B615354BFA}" dt="2024-12-18T15:59:40.198" v="1447" actId="12788"/>
          <ac:spMkLst>
            <pc:docMk/>
            <pc:sldMk cId="2736146095" sldId="2147376577"/>
            <ac:spMk id="14" creationId="{4763B595-EC4E-70FD-6C32-76BF5DE94B17}"/>
          </ac:spMkLst>
        </pc:spChg>
        <pc:spChg chg="mod ord topLvl">
          <ac:chgData name="Leah Montner Dixon" userId="d5b2ae9e-9213-4442-b7df-4db8cbe51e5d" providerId="ADAL" clId="{85CDBBF6-6C42-4AB2-B1DE-99B615354BFA}" dt="2024-12-18T14:59:10.029" v="446" actId="14100"/>
          <ac:spMkLst>
            <pc:docMk/>
            <pc:sldMk cId="2736146095" sldId="2147376577"/>
            <ac:spMk id="23" creationId="{CC5F97AC-8A9B-8D67-C258-68ABD9E9B644}"/>
          </ac:spMkLst>
        </pc:spChg>
        <pc:spChg chg="mod topLvl">
          <ac:chgData name="Leah Montner Dixon" userId="d5b2ae9e-9213-4442-b7df-4db8cbe51e5d" providerId="ADAL" clId="{85CDBBF6-6C42-4AB2-B1DE-99B615354BFA}" dt="2024-12-18T14:59:01.944" v="443" actId="165"/>
          <ac:spMkLst>
            <pc:docMk/>
            <pc:sldMk cId="2736146095" sldId="2147376577"/>
            <ac:spMk id="37" creationId="{9F9A20FF-217B-F7D0-759B-9493FC2CF87E}"/>
          </ac:spMkLst>
        </pc:spChg>
        <pc:spChg chg="mod topLvl">
          <ac:chgData name="Leah Montner Dixon" userId="d5b2ae9e-9213-4442-b7df-4db8cbe51e5d" providerId="ADAL" clId="{85CDBBF6-6C42-4AB2-B1DE-99B615354BFA}" dt="2024-12-18T14:59:01.944" v="443" actId="165"/>
          <ac:spMkLst>
            <pc:docMk/>
            <pc:sldMk cId="2736146095" sldId="2147376577"/>
            <ac:spMk id="38" creationId="{E45F735A-1B06-C83B-8FFE-17CF30917071}"/>
          </ac:spMkLst>
        </pc:spChg>
        <pc:spChg chg="mod topLvl">
          <ac:chgData name="Leah Montner Dixon" userId="d5b2ae9e-9213-4442-b7df-4db8cbe51e5d" providerId="ADAL" clId="{85CDBBF6-6C42-4AB2-B1DE-99B615354BFA}" dt="2024-12-18T14:59:01.944" v="443" actId="165"/>
          <ac:spMkLst>
            <pc:docMk/>
            <pc:sldMk cId="2736146095" sldId="2147376577"/>
            <ac:spMk id="39" creationId="{2BBF1470-3D46-A9D9-7C24-E92B4FFC838C}"/>
          </ac:spMkLst>
        </pc:spChg>
        <pc:spChg chg="mod topLvl">
          <ac:chgData name="Leah Montner Dixon" userId="d5b2ae9e-9213-4442-b7df-4db8cbe51e5d" providerId="ADAL" clId="{85CDBBF6-6C42-4AB2-B1DE-99B615354BFA}" dt="2024-12-18T14:59:01.944" v="443" actId="165"/>
          <ac:spMkLst>
            <pc:docMk/>
            <pc:sldMk cId="2736146095" sldId="2147376577"/>
            <ac:spMk id="41" creationId="{326DB753-B852-58A0-61C2-9D0704F38DD6}"/>
          </ac:spMkLst>
        </pc:spChg>
        <pc:spChg chg="add mod">
          <ac:chgData name="Leah Montner Dixon" userId="d5b2ae9e-9213-4442-b7df-4db8cbe51e5d" providerId="ADAL" clId="{85CDBBF6-6C42-4AB2-B1DE-99B615354BFA}" dt="2024-12-18T15:20:29.107" v="602"/>
          <ac:spMkLst>
            <pc:docMk/>
            <pc:sldMk cId="2736146095" sldId="2147376577"/>
            <ac:spMk id="43" creationId="{3A7D322D-D92B-9983-5E3E-829C9B5568E7}"/>
          </ac:spMkLst>
        </pc:spChg>
        <pc:picChg chg="mod modCrop">
          <ac:chgData name="Leah Montner Dixon" userId="d5b2ae9e-9213-4442-b7df-4db8cbe51e5d" providerId="ADAL" clId="{85CDBBF6-6C42-4AB2-B1DE-99B615354BFA}" dt="2024-12-18T15:59:40.198" v="1447" actId="12788"/>
          <ac:picMkLst>
            <pc:docMk/>
            <pc:sldMk cId="2736146095" sldId="2147376577"/>
            <ac:picMk id="44" creationId="{16614EEF-991B-CD14-C41B-141C75658DB7}"/>
          </ac:picMkLst>
        </pc:picChg>
        <pc:cxnChg chg="mod topLvl">
          <ac:chgData name="Leah Montner Dixon" userId="d5b2ae9e-9213-4442-b7df-4db8cbe51e5d" providerId="ADAL" clId="{85CDBBF6-6C42-4AB2-B1DE-99B615354BFA}" dt="2024-12-18T14:59:01.944" v="443" actId="165"/>
          <ac:cxnSpMkLst>
            <pc:docMk/>
            <pc:sldMk cId="2736146095" sldId="2147376577"/>
            <ac:cxnSpMk id="7" creationId="{A6B03DDD-19CC-3C52-5B5E-E532E41FF9A1}"/>
          </ac:cxnSpMkLst>
        </pc:cxnChg>
      </pc:sldChg>
      <pc:sldChg chg="modSp mod">
        <pc:chgData name="Leah Montner Dixon" userId="d5b2ae9e-9213-4442-b7df-4db8cbe51e5d" providerId="ADAL" clId="{85CDBBF6-6C42-4AB2-B1DE-99B615354BFA}" dt="2024-12-18T15:15:05.013" v="600" actId="14100"/>
        <pc:sldMkLst>
          <pc:docMk/>
          <pc:sldMk cId="3957995223" sldId="2147376584"/>
        </pc:sldMkLst>
        <pc:spChg chg="mod">
          <ac:chgData name="Leah Montner Dixon" userId="d5b2ae9e-9213-4442-b7df-4db8cbe51e5d" providerId="ADAL" clId="{85CDBBF6-6C42-4AB2-B1DE-99B615354BFA}" dt="2024-12-18T15:15:05.013" v="600" actId="14100"/>
          <ac:spMkLst>
            <pc:docMk/>
            <pc:sldMk cId="3957995223" sldId="2147376584"/>
            <ac:spMk id="2" creationId="{F93373BA-01BD-F5BA-D801-7957ACDCA11B}"/>
          </ac:spMkLst>
        </pc:spChg>
      </pc:sldChg>
      <pc:sldChg chg="addSp delSp modSp mod">
        <pc:chgData name="Leah Montner Dixon" userId="d5b2ae9e-9213-4442-b7df-4db8cbe51e5d" providerId="ADAL" clId="{85CDBBF6-6C42-4AB2-B1DE-99B615354BFA}" dt="2024-12-18T15:12:33.442" v="534"/>
        <pc:sldMkLst>
          <pc:docMk/>
          <pc:sldMk cId="683141491" sldId="2147376585"/>
        </pc:sldMkLst>
      </pc:sldChg>
      <pc:sldChg chg="modSp mod">
        <pc:chgData name="Leah Montner Dixon" userId="d5b2ae9e-9213-4442-b7df-4db8cbe51e5d" providerId="ADAL" clId="{85CDBBF6-6C42-4AB2-B1DE-99B615354BFA}" dt="2025-01-03T16:36:22.190" v="1557" actId="1035"/>
        <pc:sldMkLst>
          <pc:docMk/>
          <pc:sldMk cId="3767786309" sldId="2147376591"/>
        </pc:sldMkLst>
        <pc:spChg chg="mod">
          <ac:chgData name="Leah Montner Dixon" userId="d5b2ae9e-9213-4442-b7df-4db8cbe51e5d" providerId="ADAL" clId="{85CDBBF6-6C42-4AB2-B1DE-99B615354BFA}" dt="2025-01-03T16:36:22.190" v="1557" actId="1035"/>
          <ac:spMkLst>
            <pc:docMk/>
            <pc:sldMk cId="3767786309" sldId="2147376591"/>
            <ac:spMk id="2" creationId="{686D3284-72F9-5BA4-E2B7-C4811190105A}"/>
          </ac:spMkLst>
        </pc:spChg>
        <pc:spChg chg="mod">
          <ac:chgData name="Leah Montner Dixon" userId="d5b2ae9e-9213-4442-b7df-4db8cbe51e5d" providerId="ADAL" clId="{85CDBBF6-6C42-4AB2-B1DE-99B615354BFA}" dt="2025-01-03T15:38:06.600" v="1473" actId="20577"/>
          <ac:spMkLst>
            <pc:docMk/>
            <pc:sldMk cId="3767786309" sldId="2147376591"/>
            <ac:spMk id="11" creationId="{FC9A5D0F-FA36-CA6F-F32F-DB20257BC757}"/>
          </ac:spMkLst>
        </pc:spChg>
        <pc:spChg chg="mod">
          <ac:chgData name="Leah Montner Dixon" userId="d5b2ae9e-9213-4442-b7df-4db8cbe51e5d" providerId="ADAL" clId="{85CDBBF6-6C42-4AB2-B1DE-99B615354BFA}" dt="2025-01-03T16:35:37.116" v="1523" actId="20577"/>
          <ac:spMkLst>
            <pc:docMk/>
            <pc:sldMk cId="3767786309" sldId="2147376591"/>
            <ac:spMk id="14" creationId="{2A2A0251-1DCE-2E47-DC0F-D47B18F0827E}"/>
          </ac:spMkLst>
        </pc:spChg>
      </pc:sldChg>
      <pc:sldChg chg="addSp delSp modSp mod">
        <pc:chgData name="Leah Montner Dixon" userId="d5b2ae9e-9213-4442-b7df-4db8cbe51e5d" providerId="ADAL" clId="{85CDBBF6-6C42-4AB2-B1DE-99B615354BFA}" dt="2024-12-18T15:12:37.917" v="536"/>
        <pc:sldMkLst>
          <pc:docMk/>
          <pc:sldMk cId="3265930262" sldId="2147376601"/>
        </pc:sldMkLst>
      </pc:sldChg>
      <pc:sldChg chg="modSp mod">
        <pc:chgData name="Leah Montner Dixon" userId="d5b2ae9e-9213-4442-b7df-4db8cbe51e5d" providerId="ADAL" clId="{85CDBBF6-6C42-4AB2-B1DE-99B615354BFA}" dt="2024-12-18T15:11:54.223" v="523"/>
        <pc:sldMkLst>
          <pc:docMk/>
          <pc:sldMk cId="1265984196" sldId="2147376608"/>
        </pc:sldMkLst>
        <pc:spChg chg="mod">
          <ac:chgData name="Leah Montner Dixon" userId="d5b2ae9e-9213-4442-b7df-4db8cbe51e5d" providerId="ADAL" clId="{85CDBBF6-6C42-4AB2-B1DE-99B615354BFA}" dt="2024-12-18T15:11:54.223" v="523"/>
          <ac:spMkLst>
            <pc:docMk/>
            <pc:sldMk cId="1265984196" sldId="2147376608"/>
            <ac:spMk id="12" creationId="{2634B55F-FFD4-2591-F240-36943D90E3D3}"/>
          </ac:spMkLst>
        </pc:spChg>
      </pc:sldChg>
      <pc:sldChg chg="modSp mod">
        <pc:chgData name="Leah Montner Dixon" userId="d5b2ae9e-9213-4442-b7df-4db8cbe51e5d" providerId="ADAL" clId="{85CDBBF6-6C42-4AB2-B1DE-99B615354BFA}" dt="2024-12-18T15:11:40.805" v="509" actId="20577"/>
        <pc:sldMkLst>
          <pc:docMk/>
          <pc:sldMk cId="1919782425" sldId="2147376610"/>
        </pc:sldMkLst>
        <pc:spChg chg="mod">
          <ac:chgData name="Leah Montner Dixon" userId="d5b2ae9e-9213-4442-b7df-4db8cbe51e5d" providerId="ADAL" clId="{85CDBBF6-6C42-4AB2-B1DE-99B615354BFA}" dt="2024-12-18T15:11:40.805" v="509" actId="20577"/>
          <ac:spMkLst>
            <pc:docMk/>
            <pc:sldMk cId="1919782425" sldId="2147376610"/>
            <ac:spMk id="12" creationId="{59CA9036-1C5A-2920-7214-255CBBC72C81}"/>
          </ac:spMkLst>
        </pc:spChg>
      </pc:sldChg>
      <pc:sldChg chg="modSp mod">
        <pc:chgData name="Leah Montner Dixon" userId="d5b2ae9e-9213-4442-b7df-4db8cbe51e5d" providerId="ADAL" clId="{85CDBBF6-6C42-4AB2-B1DE-99B615354BFA}" dt="2024-12-18T15:13:41.454" v="596" actId="20577"/>
        <pc:sldMkLst>
          <pc:docMk/>
          <pc:sldMk cId="3564454892" sldId="2147376611"/>
        </pc:sldMkLst>
        <pc:spChg chg="mod">
          <ac:chgData name="Leah Montner Dixon" userId="d5b2ae9e-9213-4442-b7df-4db8cbe51e5d" providerId="ADAL" clId="{85CDBBF6-6C42-4AB2-B1DE-99B615354BFA}" dt="2024-12-18T15:13:41.454" v="596" actId="20577"/>
          <ac:spMkLst>
            <pc:docMk/>
            <pc:sldMk cId="3564454892" sldId="2147376611"/>
            <ac:spMk id="12" creationId="{33EA28C9-CF70-99FD-13A0-795D8C26EA5C}"/>
          </ac:spMkLst>
        </pc:spChg>
      </pc:sldChg>
      <pc:sldChg chg="modSp mod">
        <pc:chgData name="Leah Montner Dixon" userId="d5b2ae9e-9213-4442-b7df-4db8cbe51e5d" providerId="ADAL" clId="{85CDBBF6-6C42-4AB2-B1DE-99B615354BFA}" dt="2024-12-18T15:11:48.840" v="522" actId="20577"/>
        <pc:sldMkLst>
          <pc:docMk/>
          <pc:sldMk cId="3607608085" sldId="2147376612"/>
        </pc:sldMkLst>
        <pc:spChg chg="mod">
          <ac:chgData name="Leah Montner Dixon" userId="d5b2ae9e-9213-4442-b7df-4db8cbe51e5d" providerId="ADAL" clId="{85CDBBF6-6C42-4AB2-B1DE-99B615354BFA}" dt="2024-12-18T15:11:48.840" v="522" actId="20577"/>
          <ac:spMkLst>
            <pc:docMk/>
            <pc:sldMk cId="3607608085" sldId="2147376612"/>
            <ac:spMk id="12" creationId="{58B82F66-63B7-305B-1B02-3D6B6D114BCF}"/>
          </ac:spMkLst>
        </pc:spChg>
      </pc:sldChg>
      <pc:sldChg chg="modSp mod">
        <pc:chgData name="Leah Montner Dixon" userId="d5b2ae9e-9213-4442-b7df-4db8cbe51e5d" providerId="ADAL" clId="{85CDBBF6-6C42-4AB2-B1DE-99B615354BFA}" dt="2024-12-18T15:13:13.401" v="591"/>
        <pc:sldMkLst>
          <pc:docMk/>
          <pc:sldMk cId="3739181192" sldId="2147376613"/>
        </pc:sldMkLst>
        <pc:spChg chg="mod">
          <ac:chgData name="Leah Montner Dixon" userId="d5b2ae9e-9213-4442-b7df-4db8cbe51e5d" providerId="ADAL" clId="{85CDBBF6-6C42-4AB2-B1DE-99B615354BFA}" dt="2024-12-18T15:13:13.401" v="591"/>
          <ac:spMkLst>
            <pc:docMk/>
            <pc:sldMk cId="3739181192" sldId="2147376613"/>
            <ac:spMk id="12" creationId="{89724B46-5A3E-6FAF-6544-347358C9A4CA}"/>
          </ac:spMkLst>
        </pc:spChg>
      </pc:sldChg>
      <pc:sldChg chg="addSp delSp modSp mod">
        <pc:chgData name="Leah Montner Dixon" userId="d5b2ae9e-9213-4442-b7df-4db8cbe51e5d" providerId="ADAL" clId="{85CDBBF6-6C42-4AB2-B1DE-99B615354BFA}" dt="2024-12-18T15:12:40.740" v="538"/>
        <pc:sldMkLst>
          <pc:docMk/>
          <pc:sldMk cId="1134904026" sldId="2147376616"/>
        </pc:sldMkLst>
      </pc:sldChg>
      <pc:sldChg chg="addSp delSp modSp mod">
        <pc:chgData name="Leah Montner Dixon" userId="d5b2ae9e-9213-4442-b7df-4db8cbe51e5d" providerId="ADAL" clId="{85CDBBF6-6C42-4AB2-B1DE-99B615354BFA}" dt="2024-12-18T14:12:19.458" v="6"/>
        <pc:sldMkLst>
          <pc:docMk/>
          <pc:sldMk cId="3522061083" sldId="2147376619"/>
        </pc:sldMkLst>
      </pc:sldChg>
      <pc:sldChg chg="modSp mod">
        <pc:chgData name="Leah Montner Dixon" userId="d5b2ae9e-9213-4442-b7df-4db8cbe51e5d" providerId="ADAL" clId="{85CDBBF6-6C42-4AB2-B1DE-99B615354BFA}" dt="2024-12-18T15:13:28.537" v="592"/>
        <pc:sldMkLst>
          <pc:docMk/>
          <pc:sldMk cId="4036335843" sldId="2147376620"/>
        </pc:sldMkLst>
        <pc:spChg chg="mod">
          <ac:chgData name="Leah Montner Dixon" userId="d5b2ae9e-9213-4442-b7df-4db8cbe51e5d" providerId="ADAL" clId="{85CDBBF6-6C42-4AB2-B1DE-99B615354BFA}" dt="2024-12-18T15:13:28.537" v="592"/>
          <ac:spMkLst>
            <pc:docMk/>
            <pc:sldMk cId="4036335843" sldId="2147376620"/>
            <ac:spMk id="12" creationId="{0D61AA64-2546-F619-CE54-0CFB178595A2}"/>
          </ac:spMkLst>
        </pc:spChg>
      </pc:sldChg>
      <pc:sldChg chg="modSp add mod">
        <pc:chgData name="Leah Montner Dixon" userId="d5b2ae9e-9213-4442-b7df-4db8cbe51e5d" providerId="ADAL" clId="{85CDBBF6-6C42-4AB2-B1DE-99B615354BFA}" dt="2024-12-18T17:19:00.588" v="1460" actId="113"/>
        <pc:sldMkLst>
          <pc:docMk/>
          <pc:sldMk cId="2281265551" sldId="2147376621"/>
        </pc:sldMkLst>
      </pc:sldChg>
      <pc:sldChg chg="modSp mod">
        <pc:chgData name="Leah Montner Dixon" userId="d5b2ae9e-9213-4442-b7df-4db8cbe51e5d" providerId="ADAL" clId="{85CDBBF6-6C42-4AB2-B1DE-99B615354BFA}" dt="2024-12-18T15:13:35.944" v="594" actId="20577"/>
        <pc:sldMkLst>
          <pc:docMk/>
          <pc:sldMk cId="2567109317" sldId="2147376621"/>
        </pc:sldMkLst>
      </pc:sldChg>
      <pc:sldChg chg="delSp modSp add del mod">
        <pc:chgData name="Leah Montner Dixon" userId="d5b2ae9e-9213-4442-b7df-4db8cbe51e5d" providerId="ADAL" clId="{85CDBBF6-6C42-4AB2-B1DE-99B615354BFA}" dt="2024-12-18T14:44:39.666" v="56" actId="47"/>
        <pc:sldMkLst>
          <pc:docMk/>
          <pc:sldMk cId="1812539489" sldId="2147376622"/>
        </pc:sldMkLst>
      </pc:sldChg>
      <pc:sldChg chg="addSp delSp modSp new mod">
        <pc:chgData name="Leah Montner Dixon" userId="d5b2ae9e-9213-4442-b7df-4db8cbe51e5d" providerId="ADAL" clId="{85CDBBF6-6C42-4AB2-B1DE-99B615354BFA}" dt="2025-01-03T16:53:34.165" v="2319" actId="20577"/>
        <pc:sldMkLst>
          <pc:docMk/>
          <pc:sldMk cId="2165693480" sldId="2147376623"/>
        </pc:sldMkLst>
      </pc:sldChg>
      <pc:sldChg chg="addSp delSp modSp new mod">
        <pc:chgData name="Leah Montner Dixon" userId="d5b2ae9e-9213-4442-b7df-4db8cbe51e5d" providerId="ADAL" clId="{85CDBBF6-6C42-4AB2-B1DE-99B615354BFA}" dt="2025-01-03T17:37:25.993" v="2725" actId="1035"/>
        <pc:sldMkLst>
          <pc:docMk/>
          <pc:sldMk cId="2266641954" sldId="2147376624"/>
        </pc:sldMkLst>
        <pc:spChg chg="add del mod">
          <ac:chgData name="Leah Montner Dixon" userId="d5b2ae9e-9213-4442-b7df-4db8cbe51e5d" providerId="ADAL" clId="{85CDBBF6-6C42-4AB2-B1DE-99B615354BFA}" dt="2025-01-03T17:04:53.987" v="2557" actId="14100"/>
          <ac:spMkLst>
            <pc:docMk/>
            <pc:sldMk cId="2266641954" sldId="2147376624"/>
            <ac:spMk id="5" creationId="{BADAE1B6-84D1-4E51-853C-E632AC431B01}"/>
          </ac:spMkLst>
        </pc:spChg>
        <pc:spChg chg="add mod">
          <ac:chgData name="Leah Montner Dixon" userId="d5b2ae9e-9213-4442-b7df-4db8cbe51e5d" providerId="ADAL" clId="{85CDBBF6-6C42-4AB2-B1DE-99B615354BFA}" dt="2025-01-03T17:37:25.993" v="2725" actId="1035"/>
          <ac:spMkLst>
            <pc:docMk/>
            <pc:sldMk cId="2266641954" sldId="2147376624"/>
            <ac:spMk id="6" creationId="{B5A5F3A9-6CBA-873C-DDAE-B10828F59107}"/>
          </ac:spMkLst>
        </pc:spChg>
        <pc:spChg chg="add mod">
          <ac:chgData name="Leah Montner Dixon" userId="d5b2ae9e-9213-4442-b7df-4db8cbe51e5d" providerId="ADAL" clId="{85CDBBF6-6C42-4AB2-B1DE-99B615354BFA}" dt="2025-01-03T17:07:29.170" v="2689" actId="20577"/>
          <ac:spMkLst>
            <pc:docMk/>
            <pc:sldMk cId="2266641954" sldId="2147376624"/>
            <ac:spMk id="7" creationId="{C7032C56-D224-A83A-F621-08FBB31D6D6F}"/>
          </ac:spMkLst>
        </pc:spChg>
        <pc:spChg chg="add mod">
          <ac:chgData name="Leah Montner Dixon" userId="d5b2ae9e-9213-4442-b7df-4db8cbe51e5d" providerId="ADAL" clId="{85CDBBF6-6C42-4AB2-B1DE-99B615354BFA}" dt="2025-01-03T17:08:36.367" v="2691" actId="12788"/>
          <ac:spMkLst>
            <pc:docMk/>
            <pc:sldMk cId="2266641954" sldId="2147376624"/>
            <ac:spMk id="23" creationId="{D0E33043-ADBA-9ACC-2F00-A0A6DD77449C}"/>
          </ac:spMkLst>
        </pc:spChg>
        <pc:spChg chg="add mod">
          <ac:chgData name="Leah Montner Dixon" userId="d5b2ae9e-9213-4442-b7df-4db8cbe51e5d" providerId="ADAL" clId="{85CDBBF6-6C42-4AB2-B1DE-99B615354BFA}" dt="2025-01-03T17:08:39.795" v="2703" actId="20577"/>
          <ac:spMkLst>
            <pc:docMk/>
            <pc:sldMk cId="2266641954" sldId="2147376624"/>
            <ac:spMk id="25" creationId="{5208A6F6-2A40-59D0-59CD-A5A0E10D8387}"/>
          </ac:spMkLst>
        </pc:spChg>
        <pc:graphicFrameChg chg="add mod">
          <ac:chgData name="Leah Montner Dixon" userId="d5b2ae9e-9213-4442-b7df-4db8cbe51e5d" providerId="ADAL" clId="{85CDBBF6-6C42-4AB2-B1DE-99B615354BFA}" dt="2025-01-03T17:08:36.367" v="2691" actId="12788"/>
          <ac:graphicFrameMkLst>
            <pc:docMk/>
            <pc:sldMk cId="2266641954" sldId="2147376624"/>
            <ac:graphicFrameMk id="24" creationId="{E58EF664-48C6-FC86-8013-88E95ADDE4F5}"/>
          </ac:graphicFrameMkLst>
        </pc:graphicFrameChg>
        <pc:picChg chg="add mod ord modCrop">
          <ac:chgData name="Leah Montner Dixon" userId="d5b2ae9e-9213-4442-b7df-4db8cbe51e5d" providerId="ADAL" clId="{85CDBBF6-6C42-4AB2-B1DE-99B615354BFA}" dt="2025-01-03T17:06:24.001" v="2616" actId="732"/>
          <ac:picMkLst>
            <pc:docMk/>
            <pc:sldMk cId="2266641954" sldId="2147376624"/>
            <ac:picMk id="27" creationId="{FA42567F-C5DF-14C7-819A-60BAAFCA0A9A}"/>
          </ac:picMkLst>
        </pc:picChg>
      </pc:sldChg>
      <pc:sldChg chg="modSp mod">
        <pc:chgData name="Leah Montner Dixon" userId="d5b2ae9e-9213-4442-b7df-4db8cbe51e5d" providerId="ADAL" clId="{85CDBBF6-6C42-4AB2-B1DE-99B615354BFA}" dt="2025-01-03T17:37:12.620" v="2713" actId="1035"/>
        <pc:sldMkLst>
          <pc:docMk/>
          <pc:sldMk cId="3413386946" sldId="2147376625"/>
        </pc:sldMkLst>
        <pc:spChg chg="mod">
          <ac:chgData name="Leah Montner Dixon" userId="d5b2ae9e-9213-4442-b7df-4db8cbe51e5d" providerId="ADAL" clId="{85CDBBF6-6C42-4AB2-B1DE-99B615354BFA}" dt="2025-01-03T17:37:12.620" v="2713" actId="1035"/>
          <ac:spMkLst>
            <pc:docMk/>
            <pc:sldMk cId="3413386946" sldId="2147376625"/>
            <ac:spMk id="4" creationId="{4DDD36C5-C535-A914-CC1F-2FAAFCD823F5}"/>
          </ac:spMkLst>
        </pc:spChg>
      </pc:sldChg>
    </pc:docChg>
  </pc:docChgLst>
  <pc:docChgLst>
    <pc:chgData name="Kailyn Hartmann" userId="8b42c5e5-9ec8-46fd-a4ed-f96c0879c9aa" providerId="ADAL" clId="{CA9E6266-D11B-A74C-856D-2043DA20B55C}"/>
    <pc:docChg chg="undo custSel modSld sldOrd">
      <pc:chgData name="Kailyn Hartmann" userId="8b42c5e5-9ec8-46fd-a4ed-f96c0879c9aa" providerId="ADAL" clId="{CA9E6266-D11B-A74C-856D-2043DA20B55C}" dt="2024-12-18T16:12:15.522" v="51" actId="20577"/>
      <pc:docMkLst>
        <pc:docMk/>
      </pc:docMkLst>
      <pc:sldChg chg="modSp mod">
        <pc:chgData name="Kailyn Hartmann" userId="8b42c5e5-9ec8-46fd-a4ed-f96c0879c9aa" providerId="ADAL" clId="{CA9E6266-D11B-A74C-856D-2043DA20B55C}" dt="2024-12-18T16:12:15.522" v="51" actId="20577"/>
        <pc:sldMkLst>
          <pc:docMk/>
          <pc:sldMk cId="305740021" sldId="2146846040"/>
        </pc:sldMkLst>
        <pc:spChg chg="mod">
          <ac:chgData name="Kailyn Hartmann" userId="8b42c5e5-9ec8-46fd-a4ed-f96c0879c9aa" providerId="ADAL" clId="{CA9E6266-D11B-A74C-856D-2043DA20B55C}" dt="2024-12-18T16:12:15.522" v="51" actId="20577"/>
          <ac:spMkLst>
            <pc:docMk/>
            <pc:sldMk cId="305740021" sldId="2146846040"/>
            <ac:spMk id="4" creationId="{1BF894CE-5EB9-4BB3-F6C7-477E37F6A6AA}"/>
          </ac:spMkLst>
        </pc:spChg>
      </pc:sldChg>
      <pc:sldChg chg="ord">
        <pc:chgData name="Kailyn Hartmann" userId="8b42c5e5-9ec8-46fd-a4ed-f96c0879c9aa" providerId="ADAL" clId="{CA9E6266-D11B-A74C-856D-2043DA20B55C}" dt="2024-12-18T15:31:22.553" v="33" actId="20578"/>
        <pc:sldMkLst>
          <pc:docMk/>
          <pc:sldMk cId="2378392058" sldId="2146846431"/>
        </pc:sldMkLst>
      </pc:sldChg>
      <pc:sldChg chg="modSp mod">
        <pc:chgData name="Kailyn Hartmann" userId="8b42c5e5-9ec8-46fd-a4ed-f96c0879c9aa" providerId="ADAL" clId="{CA9E6266-D11B-A74C-856D-2043DA20B55C}" dt="2024-12-18T15:35:57.311" v="46" actId="33524"/>
        <pc:sldMkLst>
          <pc:docMk/>
          <pc:sldMk cId="1149631709" sldId="2147376575"/>
        </pc:sldMkLst>
        <pc:spChg chg="mod">
          <ac:chgData name="Kailyn Hartmann" userId="8b42c5e5-9ec8-46fd-a4ed-f96c0879c9aa" providerId="ADAL" clId="{CA9E6266-D11B-A74C-856D-2043DA20B55C}" dt="2024-12-18T15:35:57.311" v="46" actId="33524"/>
          <ac:spMkLst>
            <pc:docMk/>
            <pc:sldMk cId="1149631709" sldId="2147376575"/>
            <ac:spMk id="3" creationId="{6F20F4D1-6432-785C-9E4C-E8200817CF7B}"/>
          </ac:spMkLst>
        </pc:spChg>
      </pc:sldChg>
      <pc:sldChg chg="ord">
        <pc:chgData name="Kailyn Hartmann" userId="8b42c5e5-9ec8-46fd-a4ed-f96c0879c9aa" providerId="ADAL" clId="{CA9E6266-D11B-A74C-856D-2043DA20B55C}" dt="2024-12-18T15:31:27.676" v="34" actId="20578"/>
        <pc:sldMkLst>
          <pc:docMk/>
          <pc:sldMk cId="3957995223" sldId="2147376584"/>
        </pc:sldMkLst>
      </pc:sldChg>
      <pc:sldChg chg="addSp delSp modSp mod modCm modNotesTx">
        <pc:chgData name="Kailyn Hartmann" userId="8b42c5e5-9ec8-46fd-a4ed-f96c0879c9aa" providerId="ADAL" clId="{CA9E6266-D11B-A74C-856D-2043DA20B55C}" dt="2024-12-18T15:53:18.173" v="47" actId="20577"/>
        <pc:sldMkLst>
          <pc:docMk/>
          <pc:sldMk cId="3265930262" sldId="2147376601"/>
        </pc:sldMkLst>
        <pc:extLst>
          <p:ext xmlns:p="http://schemas.openxmlformats.org/presentationml/2006/main" uri="{D6D511B9-2390-475A-947B-AFAB55BFBCF1}">
            <pc226:cmChg xmlns:pc226="http://schemas.microsoft.com/office/powerpoint/2022/06/main/command" chg="mod">
              <pc226:chgData name="Kailyn Hartmann" userId="8b42c5e5-9ec8-46fd-a4ed-f96c0879c9aa" providerId="ADAL" clId="{CA9E6266-D11B-A74C-856D-2043DA20B55C}" dt="2024-12-18T15:11:00.629" v="12" actId="21"/>
              <pc2:cmMkLst xmlns:pc2="http://schemas.microsoft.com/office/powerpoint/2019/9/main/command">
                <pc:docMk/>
                <pc:sldMk cId="3265930262" sldId="2147376601"/>
                <pc2:cmMk id="{609B1CE2-D165-4C94-B869-012D3C057052}"/>
              </pc2:cmMkLst>
            </pc226:cmChg>
          </p:ext>
        </pc:extLst>
      </pc:sldChg>
      <pc:sldChg chg="modSp mod ord modCm">
        <pc:chgData name="Kailyn Hartmann" userId="8b42c5e5-9ec8-46fd-a4ed-f96c0879c9aa" providerId="ADAL" clId="{CA9E6266-D11B-A74C-856D-2043DA20B55C}" dt="2024-12-18T15:31:30.152" v="35" actId="20578"/>
        <pc:sldMkLst>
          <pc:docMk/>
          <pc:sldMk cId="1134904026" sldId="2147376616"/>
        </pc:sldMkLst>
        <pc:spChg chg="mod">
          <ac:chgData name="Kailyn Hartmann" userId="8b42c5e5-9ec8-46fd-a4ed-f96c0879c9aa" providerId="ADAL" clId="{CA9E6266-D11B-A74C-856D-2043DA20B55C}" dt="2024-12-18T15:13:03.438" v="30" actId="20577"/>
          <ac:spMkLst>
            <pc:docMk/>
            <pc:sldMk cId="1134904026" sldId="2147376616"/>
            <ac:spMk id="45" creationId="{1CB73641-9791-A6AC-1220-A35755FBCFC3}"/>
          </ac:spMkLst>
        </pc:spChg>
        <pc:extLst>
          <p:ext xmlns:p="http://schemas.openxmlformats.org/presentationml/2006/main" uri="{D6D511B9-2390-475A-947B-AFAB55BFBCF1}">
            <pc226:cmChg xmlns:pc226="http://schemas.microsoft.com/office/powerpoint/2022/06/main/command" chg="mod">
              <pc226:chgData name="Kailyn Hartmann" userId="8b42c5e5-9ec8-46fd-a4ed-f96c0879c9aa" providerId="ADAL" clId="{CA9E6266-D11B-A74C-856D-2043DA20B55C}" dt="2024-12-18T15:13:03.438" v="30" actId="20577"/>
              <pc2:cmMkLst xmlns:pc2="http://schemas.microsoft.com/office/powerpoint/2019/9/main/command">
                <pc:docMk/>
                <pc:sldMk cId="1134904026" sldId="2147376616"/>
                <pc2:cmMk id="{46C08C1C-1937-4FB3-84CC-C924ED7E8727}"/>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992404118433129E-2"/>
          <c:w val="0.99752445764721953"/>
          <c:h val="0.77351372347141367"/>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A38B-4BBA-B9D6-7C19B11DD486}"/>
              </c:ext>
            </c:extLst>
          </c:dPt>
          <c:dPt>
            <c:idx val="1"/>
            <c:invertIfNegative val="0"/>
            <c:bubble3D val="0"/>
            <c:spPr>
              <a:solidFill>
                <a:srgbClr val="1B1464"/>
              </a:solidFill>
              <a:ln>
                <a:noFill/>
              </a:ln>
              <a:effectLst/>
            </c:spPr>
            <c:extLst>
              <c:ext xmlns:c16="http://schemas.microsoft.com/office/drawing/2014/chart" uri="{C3380CC4-5D6E-409C-BE32-E72D297353CC}">
                <c16:uniqueId val="{00000002-A38B-4BBA-B9D6-7C19B11DD48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Newspapers</c:v>
                </c:pt>
                <c:pt idx="3">
                  <c:v>Radio</c:v>
                </c:pt>
                <c:pt idx="4">
                  <c:v>Content Creators</c:v>
                </c:pt>
                <c:pt idx="5">
                  <c:v>OOH</c:v>
                </c:pt>
                <c:pt idx="6">
                  <c:v>Video Sharing Sites</c:v>
                </c:pt>
                <c:pt idx="7">
                  <c:v>Social Media</c:v>
                </c:pt>
                <c:pt idx="8">
                  <c:v>Podcasts</c:v>
                </c:pt>
              </c:strCache>
            </c:strRef>
          </c:cat>
          <c:val>
            <c:numRef>
              <c:f>Sheet1!$B$2:$B$10</c:f>
              <c:numCache>
                <c:formatCode>0%</c:formatCode>
                <c:ptCount val="9"/>
                <c:pt idx="0">
                  <c:v>0.46</c:v>
                </c:pt>
                <c:pt idx="1">
                  <c:v>0.41</c:v>
                </c:pt>
                <c:pt idx="2">
                  <c:v>0.36</c:v>
                </c:pt>
                <c:pt idx="3">
                  <c:v>0.34</c:v>
                </c:pt>
                <c:pt idx="4">
                  <c:v>0.32</c:v>
                </c:pt>
                <c:pt idx="5">
                  <c:v>0.3</c:v>
                </c:pt>
                <c:pt idx="6">
                  <c:v>0.3</c:v>
                </c:pt>
                <c:pt idx="7">
                  <c:v>0.28999999999999998</c:v>
                </c:pt>
                <c:pt idx="8">
                  <c:v>0.27</c:v>
                </c:pt>
              </c:numCache>
            </c:numRef>
          </c:val>
          <c:extLst>
            <c:ext xmlns:c16="http://schemas.microsoft.com/office/drawing/2014/chart" uri="{C3380CC4-5D6E-409C-BE32-E72D297353CC}">
              <c16:uniqueId val="{00000000-A38B-4BBA-B9D6-7C19B11DD486}"/>
            </c:ext>
          </c:extLst>
        </c:ser>
        <c:dLbls>
          <c:showLegendKey val="0"/>
          <c:showVal val="0"/>
          <c:showCatName val="0"/>
          <c:showSerName val="0"/>
          <c:showPercent val="0"/>
          <c:showBubbleSize val="0"/>
        </c:dLbls>
        <c:gapWidth val="219"/>
        <c:overlap val="-27"/>
        <c:axId val="259342895"/>
        <c:axId val="1764756639"/>
      </c:barChart>
      <c:catAx>
        <c:axId val="25934289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F1A62"/>
                </a:solidFill>
                <a:latin typeface="Helvetica" panose="020B0403020202020204" pitchFamily="34" charset="0"/>
                <a:ea typeface="+mn-ea"/>
                <a:cs typeface="+mn-cs"/>
              </a:defRPr>
            </a:pPr>
            <a:endParaRPr lang="en-US"/>
          </a:p>
        </c:txPr>
        <c:crossAx val="1764756639"/>
        <c:crosses val="autoZero"/>
        <c:auto val="1"/>
        <c:lblAlgn val="ctr"/>
        <c:lblOffset val="100"/>
        <c:noMultiLvlLbl val="0"/>
      </c:catAx>
      <c:valAx>
        <c:axId val="1764756639"/>
        <c:scaling>
          <c:orientation val="minMax"/>
          <c:max val="0.5"/>
          <c:min val="0.2"/>
        </c:scaling>
        <c:delete val="1"/>
        <c:axPos val="l"/>
        <c:numFmt formatCode="0%" sourceLinked="1"/>
        <c:majorTickMark val="out"/>
        <c:minorTickMark val="none"/>
        <c:tickLblPos val="nextTo"/>
        <c:crossAx val="259342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65604977108404"/>
          <c:y val="4.5555323304205537E-2"/>
          <c:w val="0.51969815311769663"/>
          <c:h val="0.90888935339158894"/>
        </c:manualLayout>
      </c:layout>
      <c:barChart>
        <c:barDir val="bar"/>
        <c:grouping val="clustered"/>
        <c:varyColors val="0"/>
        <c:ser>
          <c:idx val="0"/>
          <c:order val="0"/>
          <c:tx>
            <c:strRef>
              <c:f>Sheet1!$B$1</c:f>
              <c:strCache>
                <c:ptCount val="1"/>
                <c:pt idx="0">
                  <c:v>Premium content compared to non-premium content (any agree)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positive brand perceptions</c:v>
                </c:pt>
                <c:pt idx="1">
                  <c:v>Increases brand credibility</c:v>
                </c:pt>
                <c:pt idx="2">
                  <c:v>Think of brands as higher quality</c:v>
                </c:pt>
              </c:strCache>
            </c:strRef>
          </c:cat>
          <c:val>
            <c:numRef>
              <c:f>Sheet1!$B$2:$B$4</c:f>
              <c:numCache>
                <c:formatCode>0%</c:formatCode>
                <c:ptCount val="3"/>
                <c:pt idx="0">
                  <c:v>0.7</c:v>
                </c:pt>
                <c:pt idx="1">
                  <c:v>0.72</c:v>
                </c:pt>
                <c:pt idx="2">
                  <c:v>0.75</c:v>
                </c:pt>
              </c:numCache>
            </c:numRef>
          </c:val>
          <c:extLst>
            <c:ext xmlns:c16="http://schemas.microsoft.com/office/drawing/2014/chart" uri="{C3380CC4-5D6E-409C-BE32-E72D297353CC}">
              <c16:uniqueId val="{00000000-E86B-4D24-ABB0-DA15024113D8}"/>
            </c:ext>
          </c:extLst>
        </c:ser>
        <c:dLbls>
          <c:showLegendKey val="0"/>
          <c:showVal val="0"/>
          <c:showCatName val="0"/>
          <c:showSerName val="0"/>
          <c:showPercent val="0"/>
          <c:showBubbleSize val="0"/>
        </c:dLbls>
        <c:gapWidth val="182"/>
        <c:axId val="1571303759"/>
        <c:axId val="970937439"/>
      </c:barChart>
      <c:catAx>
        <c:axId val="1571303759"/>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max val="0.8"/>
          <c:min val="0.30000000000000004"/>
        </c:scaling>
        <c:delete val="1"/>
        <c:axPos val="b"/>
        <c:numFmt formatCode="0%" sourceLinked="1"/>
        <c:majorTickMark val="out"/>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92009264463181E-2"/>
          <c:y val="0.1676509421298307"/>
          <c:w val="0.91135258725595703"/>
          <c:h val="0.70886757358513064"/>
        </c:manualLayout>
      </c:layout>
      <c:barChart>
        <c:barDir val="col"/>
        <c:grouping val="clustered"/>
        <c:varyColors val="0"/>
        <c:ser>
          <c:idx val="0"/>
          <c:order val="0"/>
          <c:tx>
            <c:strRef>
              <c:f>Sheet1!$B$1</c:f>
              <c:strCache>
                <c:ptCount val="1"/>
                <c:pt idx="0">
                  <c:v>TV Shows / Movies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P13-24</c:v>
                </c:pt>
                <c:pt idx="1">
                  <c:v>P25-34</c:v>
                </c:pt>
                <c:pt idx="2">
                  <c:v>P35+</c:v>
                </c:pt>
                <c:pt idx="3">
                  <c:v>Hispanic</c:v>
                </c:pt>
                <c:pt idx="4">
                  <c:v>Black</c:v>
                </c:pt>
              </c:strCache>
            </c:strRef>
          </c:cat>
          <c:val>
            <c:numRef>
              <c:f>Sheet1!$B$2:$B$6</c:f>
              <c:numCache>
                <c:formatCode>General</c:formatCode>
                <c:ptCount val="5"/>
                <c:pt idx="0">
                  <c:v>16.7</c:v>
                </c:pt>
                <c:pt idx="1">
                  <c:v>20.100000000000001</c:v>
                </c:pt>
                <c:pt idx="2">
                  <c:v>23.4</c:v>
                </c:pt>
                <c:pt idx="3">
                  <c:v>19.5</c:v>
                </c:pt>
                <c:pt idx="4">
                  <c:v>23.1</c:v>
                </c:pt>
              </c:numCache>
            </c:numRef>
          </c:val>
          <c:extLst>
            <c:ext xmlns:c16="http://schemas.microsoft.com/office/drawing/2014/chart" uri="{C3380CC4-5D6E-409C-BE32-E72D297353CC}">
              <c16:uniqueId val="{00000000-A1D5-4702-BE24-39C0D466CFC6}"/>
            </c:ext>
          </c:extLst>
        </c:ser>
        <c:ser>
          <c:idx val="1"/>
          <c:order val="1"/>
          <c:tx>
            <c:strRef>
              <c:f>Sheet1!$C$1</c:f>
              <c:strCache>
                <c:ptCount val="1"/>
                <c:pt idx="0">
                  <c:v>Non-Premium Video</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P13-24</c:v>
                </c:pt>
                <c:pt idx="1">
                  <c:v>P25-34</c:v>
                </c:pt>
                <c:pt idx="2">
                  <c:v>P35+</c:v>
                </c:pt>
                <c:pt idx="3">
                  <c:v>Hispanic</c:v>
                </c:pt>
                <c:pt idx="4">
                  <c:v>Black</c:v>
                </c:pt>
              </c:strCache>
            </c:strRef>
          </c:cat>
          <c:val>
            <c:numRef>
              <c:f>Sheet1!$C$2:$C$6</c:f>
              <c:numCache>
                <c:formatCode>General</c:formatCode>
                <c:ptCount val="5"/>
                <c:pt idx="0">
                  <c:v>13.6</c:v>
                </c:pt>
                <c:pt idx="1">
                  <c:v>14.1</c:v>
                </c:pt>
                <c:pt idx="2">
                  <c:v>10.5</c:v>
                </c:pt>
                <c:pt idx="3">
                  <c:v>12.8</c:v>
                </c:pt>
                <c:pt idx="4">
                  <c:v>15.5</c:v>
                </c:pt>
              </c:numCache>
            </c:numRef>
          </c:val>
          <c:extLst>
            <c:ext xmlns:c16="http://schemas.microsoft.com/office/drawing/2014/chart" uri="{C3380CC4-5D6E-409C-BE32-E72D297353CC}">
              <c16:uniqueId val="{00000001-A1D5-4702-BE24-39C0D466CFC6}"/>
            </c:ext>
          </c:extLst>
        </c:ser>
        <c:dLbls>
          <c:showLegendKey val="0"/>
          <c:showVal val="0"/>
          <c:showCatName val="0"/>
          <c:showSerName val="0"/>
          <c:showPercent val="0"/>
          <c:showBubbleSize val="0"/>
        </c:dLbls>
        <c:gapWidth val="289"/>
        <c:overlap val="-60"/>
        <c:axId val="1006215375"/>
        <c:axId val="1006220655"/>
      </c:barChart>
      <c:catAx>
        <c:axId val="100621537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006220655"/>
        <c:crosses val="autoZero"/>
        <c:auto val="1"/>
        <c:lblAlgn val="ctr"/>
        <c:lblOffset val="100"/>
        <c:noMultiLvlLbl val="0"/>
      </c:catAx>
      <c:valAx>
        <c:axId val="1006220655"/>
        <c:scaling>
          <c:orientation val="minMax"/>
        </c:scaling>
        <c:delete val="1"/>
        <c:axPos val="l"/>
        <c:numFmt formatCode="General" sourceLinked="1"/>
        <c:majorTickMark val="none"/>
        <c:minorTickMark val="none"/>
        <c:tickLblPos val="nextTo"/>
        <c:crossAx val="1006215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'24</c:v>
                </c:pt>
              </c:strCache>
            </c:strRef>
          </c:tx>
          <c:spPr>
            <a:solidFill>
              <a:srgbClr val="00BFF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264B-46D7-9B61-4B9332D8F959}"/>
              </c:ext>
            </c:extLst>
          </c:dPt>
          <c:dPt>
            <c:idx val="1"/>
            <c:invertIfNegative val="0"/>
            <c:bubble3D val="0"/>
            <c:spPr>
              <a:solidFill>
                <a:srgbClr val="ED3C8D"/>
              </a:solidFill>
              <a:ln>
                <a:noFill/>
              </a:ln>
              <a:effectLst/>
            </c:spPr>
            <c:extLst>
              <c:ext xmlns:c16="http://schemas.microsoft.com/office/drawing/2014/chart" uri="{C3380CC4-5D6E-409C-BE32-E72D297353CC}">
                <c16:uniqueId val="{00000003-264B-46D7-9B61-4B9332D8F959}"/>
              </c:ext>
            </c:extLst>
          </c:dPt>
          <c:dPt>
            <c:idx val="2"/>
            <c:invertIfNegative val="0"/>
            <c:bubble3D val="0"/>
            <c:spPr>
              <a:solidFill>
                <a:srgbClr val="4EBEA4"/>
              </a:solidFill>
              <a:ln>
                <a:noFill/>
              </a:ln>
              <a:effectLst/>
            </c:spPr>
            <c:extLst>
              <c:ext xmlns:c16="http://schemas.microsoft.com/office/drawing/2014/chart" uri="{C3380CC4-5D6E-409C-BE32-E72D297353CC}">
                <c16:uniqueId val="{00000009-7441-471B-BC52-AA032D6BFF2F}"/>
              </c:ext>
            </c:extLst>
          </c:dPt>
          <c:dPt>
            <c:idx val="3"/>
            <c:invertIfNegative val="0"/>
            <c:bubble3D val="0"/>
            <c:spPr>
              <a:solidFill>
                <a:srgbClr val="00BFF2"/>
              </a:solidFill>
              <a:ln>
                <a:noFill/>
              </a:ln>
              <a:effectLst/>
            </c:spPr>
            <c:extLst>
              <c:ext xmlns:c16="http://schemas.microsoft.com/office/drawing/2014/chart" uri="{C3380CC4-5D6E-409C-BE32-E72D297353CC}">
                <c16:uniqueId val="{00000007-D5F7-4AE9-AF35-D8716C9ED891}"/>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A18-34</c:v>
                </c:pt>
                <c:pt idx="2">
                  <c:v>A35-49</c:v>
                </c:pt>
                <c:pt idx="3">
                  <c:v>A50+</c:v>
                </c:pt>
              </c:strCache>
            </c:strRef>
          </c:cat>
          <c:val>
            <c:numRef>
              <c:f>Sheet1!$B$2:$B$5</c:f>
              <c:numCache>
                <c:formatCode>0%</c:formatCode>
                <c:ptCount val="4"/>
                <c:pt idx="0">
                  <c:v>0.49939999999999996</c:v>
                </c:pt>
                <c:pt idx="1">
                  <c:v>0.39539999999999997</c:v>
                </c:pt>
                <c:pt idx="2">
                  <c:v>0.47739999999999999</c:v>
                </c:pt>
                <c:pt idx="3">
                  <c:v>0.59399999999999997</c:v>
                </c:pt>
              </c:numCache>
            </c:numRef>
          </c:val>
          <c:extLst>
            <c:ext xmlns:c16="http://schemas.microsoft.com/office/drawing/2014/chart" uri="{C3380CC4-5D6E-409C-BE32-E72D297353CC}">
              <c16:uniqueId val="{00000008-264B-46D7-9B61-4B9332D8F959}"/>
            </c:ext>
          </c:extLst>
        </c:ser>
        <c:dLbls>
          <c:showLegendKey val="0"/>
          <c:showVal val="0"/>
          <c:showCatName val="0"/>
          <c:showSerName val="0"/>
          <c:showPercent val="0"/>
          <c:showBubbleSize val="0"/>
        </c:dLbls>
        <c:gapWidth val="150"/>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November '24</c:v>
                </c:pt>
              </c:strCache>
            </c:strRef>
          </c:tx>
          <c:spPr>
            <a:solidFill>
              <a:srgbClr val="ED3C8D"/>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920D-4974-BF62-58B325FDCE98}"/>
              </c:ext>
            </c:extLst>
          </c:dPt>
          <c:dPt>
            <c:idx val="2"/>
            <c:invertIfNegative val="0"/>
            <c:bubble3D val="0"/>
            <c:spPr>
              <a:solidFill>
                <a:srgbClr val="4EBEA4"/>
              </a:solidFill>
              <a:ln>
                <a:noFill/>
              </a:ln>
              <a:effectLst/>
            </c:spPr>
            <c:extLst>
              <c:ext xmlns:c16="http://schemas.microsoft.com/office/drawing/2014/chart" uri="{C3380CC4-5D6E-409C-BE32-E72D297353CC}">
                <c16:uniqueId val="{00000008-2339-49B0-8D34-185F86C703F7}"/>
              </c:ext>
            </c:extLst>
          </c:dPt>
          <c:dPt>
            <c:idx val="3"/>
            <c:invertIfNegative val="0"/>
            <c:bubble3D val="0"/>
            <c:spPr>
              <a:solidFill>
                <a:srgbClr val="00BFF2"/>
              </a:solidFill>
              <a:ln>
                <a:noFill/>
              </a:ln>
              <a:effectLst/>
            </c:spPr>
            <c:extLst>
              <c:ext xmlns:c16="http://schemas.microsoft.com/office/drawing/2014/chart" uri="{C3380CC4-5D6E-409C-BE32-E72D297353CC}">
                <c16:uniqueId val="{00000005-C6E6-446B-9544-7411852273C2}"/>
              </c:ext>
            </c:extLst>
          </c:dPt>
          <c:dLbls>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A18+</c:v>
                </c:pt>
                <c:pt idx="1">
                  <c:v>A 18-34</c:v>
                </c:pt>
                <c:pt idx="2">
                  <c:v>A35-49</c:v>
                </c:pt>
                <c:pt idx="3">
                  <c:v>A50+</c:v>
                </c:pt>
              </c:strCache>
            </c:strRef>
          </c:cat>
          <c:val>
            <c:numRef>
              <c:f>Sheet1!$B$2:$B$5</c:f>
              <c:numCache>
                <c:formatCode>0%</c:formatCode>
                <c:ptCount val="4"/>
                <c:pt idx="0">
                  <c:v>0.26500000000000001</c:v>
                </c:pt>
                <c:pt idx="1">
                  <c:v>0.30709999999999998</c:v>
                </c:pt>
                <c:pt idx="2">
                  <c:v>0.30890000000000001</c:v>
                </c:pt>
                <c:pt idx="3">
                  <c:v>0.2039</c:v>
                </c:pt>
              </c:numCache>
            </c:numRef>
          </c:val>
          <c:extLst>
            <c:ext xmlns:c16="http://schemas.microsoft.com/office/drawing/2014/chart" uri="{C3380CC4-5D6E-409C-BE32-E72D297353CC}">
              <c16:uniqueId val="{00000004-920D-4974-BF62-58B325FDCE98}"/>
            </c:ext>
          </c:extLst>
        </c:ser>
        <c:dLbls>
          <c:showLegendKey val="0"/>
          <c:showVal val="0"/>
          <c:showCatName val="0"/>
          <c:showSerName val="0"/>
          <c:showPercent val="0"/>
          <c:showBubbleSize val="0"/>
        </c:dLbls>
        <c:gapWidth val="150"/>
        <c:overlap val="-27"/>
        <c:axId val="270594176"/>
        <c:axId val="270590432"/>
      </c:barChart>
      <c:catAx>
        <c:axId val="270594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270590432"/>
        <c:crosses val="autoZero"/>
        <c:auto val="1"/>
        <c:lblAlgn val="ctr"/>
        <c:lblOffset val="100"/>
        <c:noMultiLvlLbl val="0"/>
      </c:catAx>
      <c:valAx>
        <c:axId val="270590432"/>
        <c:scaling>
          <c:orientation val="minMax"/>
        </c:scaling>
        <c:delete val="1"/>
        <c:axPos val="l"/>
        <c:numFmt formatCode="0%" sourceLinked="1"/>
        <c:majorTickMark val="none"/>
        <c:minorTickMark val="none"/>
        <c:tickLblPos val="nextTo"/>
        <c:crossAx val="27059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who paid full attention</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4-37F1-410E-A39C-CB8F0690E8FA}"/>
              </c:ext>
            </c:extLst>
          </c:dPt>
          <c:dPt>
            <c:idx val="1"/>
            <c:invertIfNegative val="0"/>
            <c:bubble3D val="0"/>
            <c:spPr>
              <a:solidFill>
                <a:srgbClr val="00BFF2"/>
              </a:solidFill>
              <a:ln>
                <a:noFill/>
              </a:ln>
              <a:effectLst/>
            </c:spPr>
            <c:extLst>
              <c:ext xmlns:c16="http://schemas.microsoft.com/office/drawing/2014/chart" uri="{C3380CC4-5D6E-409C-BE32-E72D297353CC}">
                <c16:uniqueId val="{00000003-37F1-410E-A39C-CB8F0690E8FA}"/>
              </c:ext>
            </c:extLst>
          </c:dPt>
          <c:dPt>
            <c:idx val="2"/>
            <c:invertIfNegative val="0"/>
            <c:bubble3D val="0"/>
            <c:spPr>
              <a:solidFill>
                <a:srgbClr val="ED3C8D"/>
              </a:solidFill>
              <a:ln>
                <a:noFill/>
              </a:ln>
              <a:effectLst/>
            </c:spPr>
            <c:extLst>
              <c:ext xmlns:c16="http://schemas.microsoft.com/office/drawing/2014/chart" uri="{C3380CC4-5D6E-409C-BE32-E72D297353CC}">
                <c16:uniqueId val="{00000005-37F1-410E-A39C-CB8F0690E8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Platform</c:v>
                </c:pt>
                <c:pt idx="1">
                  <c:v>2 Platforms</c:v>
                </c:pt>
                <c:pt idx="2">
                  <c:v>3 Platforms</c:v>
                </c:pt>
              </c:strCache>
            </c:strRef>
          </c:cat>
          <c:val>
            <c:numRef>
              <c:f>Sheet1!$B$2:$B$4</c:f>
              <c:numCache>
                <c:formatCode>0%</c:formatCode>
                <c:ptCount val="3"/>
                <c:pt idx="0">
                  <c:v>0.36</c:v>
                </c:pt>
                <c:pt idx="1">
                  <c:v>0.36</c:v>
                </c:pt>
                <c:pt idx="2">
                  <c:v>0.41</c:v>
                </c:pt>
              </c:numCache>
            </c:numRef>
          </c:val>
          <c:extLst>
            <c:ext xmlns:c16="http://schemas.microsoft.com/office/drawing/2014/chart" uri="{C3380CC4-5D6E-409C-BE32-E72D297353CC}">
              <c16:uniqueId val="{00000000-37F1-410E-A39C-CB8F0690E8FA}"/>
            </c:ext>
          </c:extLst>
        </c:ser>
        <c:dLbls>
          <c:showLegendKey val="0"/>
          <c:showVal val="0"/>
          <c:showCatName val="0"/>
          <c:showSerName val="0"/>
          <c:showPercent val="0"/>
          <c:showBubbleSize val="0"/>
        </c:dLbls>
        <c:gapWidth val="182"/>
        <c:axId val="796589456"/>
        <c:axId val="796591376"/>
      </c:barChart>
      <c:catAx>
        <c:axId val="796589456"/>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96591376"/>
        <c:crosses val="autoZero"/>
        <c:auto val="1"/>
        <c:lblAlgn val="ctr"/>
        <c:lblOffset val="100"/>
        <c:noMultiLvlLbl val="0"/>
      </c:catAx>
      <c:valAx>
        <c:axId val="796591376"/>
        <c:scaling>
          <c:orientation val="minMax"/>
          <c:min val="0.2"/>
        </c:scaling>
        <c:delete val="1"/>
        <c:axPos val="b"/>
        <c:numFmt formatCode="0%" sourceLinked="1"/>
        <c:majorTickMark val="out"/>
        <c:minorTickMark val="none"/>
        <c:tickLblPos val="nextTo"/>
        <c:crossAx val="79658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8120327904558"/>
          <c:y val="3.4999689337045253E-2"/>
          <c:w val="0.54424242073063589"/>
          <c:h val="0.93000062132590944"/>
        </c:manualLayout>
      </c:layout>
      <c:barChart>
        <c:barDir val="bar"/>
        <c:grouping val="clustered"/>
        <c:varyColors val="0"/>
        <c:ser>
          <c:idx val="0"/>
          <c:order val="0"/>
          <c:tx>
            <c:strRef>
              <c:f>Sheet1!$B$1</c:f>
              <c:strCache>
                <c:ptCount val="1"/>
                <c:pt idx="0">
                  <c:v>% likely to consider a brand or company</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1578-43D7-8711-7E8C17B0D85F}"/>
              </c:ext>
            </c:extLst>
          </c:dPt>
          <c:dPt>
            <c:idx val="1"/>
            <c:invertIfNegative val="0"/>
            <c:bubble3D val="0"/>
            <c:spPr>
              <a:solidFill>
                <a:srgbClr val="00BFF2"/>
              </a:solidFill>
              <a:ln>
                <a:noFill/>
              </a:ln>
              <a:effectLst/>
            </c:spPr>
            <c:extLst>
              <c:ext xmlns:c16="http://schemas.microsoft.com/office/drawing/2014/chart" uri="{C3380CC4-5D6E-409C-BE32-E72D297353CC}">
                <c16:uniqueId val="{00000003-1578-43D7-8711-7E8C17B0D85F}"/>
              </c:ext>
            </c:extLst>
          </c:dPt>
          <c:dPt>
            <c:idx val="2"/>
            <c:invertIfNegative val="0"/>
            <c:bubble3D val="0"/>
            <c:spPr>
              <a:solidFill>
                <a:srgbClr val="00BFF2"/>
              </a:solidFill>
              <a:ln>
                <a:noFill/>
              </a:ln>
              <a:effectLst/>
            </c:spPr>
            <c:extLst>
              <c:ext xmlns:c16="http://schemas.microsoft.com/office/drawing/2014/chart" uri="{C3380CC4-5D6E-409C-BE32-E72D297353CC}">
                <c16:uniqueId val="{00000005-1578-43D7-8711-7E8C17B0D85F}"/>
              </c:ext>
            </c:extLst>
          </c:dPt>
          <c:dPt>
            <c:idx val="3"/>
            <c:invertIfNegative val="0"/>
            <c:bubble3D val="0"/>
            <c:spPr>
              <a:solidFill>
                <a:srgbClr val="00BFF2"/>
              </a:solidFill>
              <a:ln>
                <a:noFill/>
              </a:ln>
              <a:effectLst/>
            </c:spPr>
            <c:extLst>
              <c:ext xmlns:c16="http://schemas.microsoft.com/office/drawing/2014/chart" uri="{C3380CC4-5D6E-409C-BE32-E72D297353CC}">
                <c16:uniqueId val="{00000007-1578-43D7-8711-7E8C17B0D85F}"/>
              </c:ext>
            </c:extLst>
          </c:dPt>
          <c:dPt>
            <c:idx val="4"/>
            <c:invertIfNegative val="0"/>
            <c:bubble3D val="0"/>
            <c:spPr>
              <a:solidFill>
                <a:srgbClr val="4EBEA4"/>
              </a:solidFill>
              <a:ln>
                <a:noFill/>
              </a:ln>
              <a:effectLst/>
            </c:spPr>
            <c:extLst>
              <c:ext xmlns:c16="http://schemas.microsoft.com/office/drawing/2014/chart" uri="{C3380CC4-5D6E-409C-BE32-E72D297353CC}">
                <c16:uniqueId val="{00000008-1578-43D7-8711-7E8C17B0D85F}"/>
              </c:ext>
            </c:extLst>
          </c:dPt>
          <c:dPt>
            <c:idx val="5"/>
            <c:invertIfNegative val="0"/>
            <c:bubble3D val="0"/>
            <c:spPr>
              <a:solidFill>
                <a:srgbClr val="4EBEA4"/>
              </a:solidFill>
              <a:ln>
                <a:noFill/>
              </a:ln>
              <a:effectLst/>
            </c:spPr>
            <c:extLst>
              <c:ext xmlns:c16="http://schemas.microsoft.com/office/drawing/2014/chart" uri="{C3380CC4-5D6E-409C-BE32-E72D297353CC}">
                <c16:uniqueId val="{00000009-1578-43D7-8711-7E8C17B0D85F}"/>
              </c:ext>
            </c:extLst>
          </c:dPt>
          <c:dPt>
            <c:idx val="6"/>
            <c:invertIfNegative val="0"/>
            <c:bubble3D val="0"/>
            <c:spPr>
              <a:solidFill>
                <a:srgbClr val="4EBEA4"/>
              </a:solidFill>
              <a:ln>
                <a:noFill/>
              </a:ln>
              <a:effectLst/>
            </c:spPr>
            <c:extLst>
              <c:ext xmlns:c16="http://schemas.microsoft.com/office/drawing/2014/chart" uri="{C3380CC4-5D6E-409C-BE32-E72D297353CC}">
                <c16:uniqueId val="{0000000A-1578-43D7-8711-7E8C17B0D85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Linear TV + CTV + Mobile</c:v>
                </c:pt>
                <c:pt idx="1">
                  <c:v>CTV + Mobile</c:v>
                </c:pt>
                <c:pt idx="2">
                  <c:v>Linear TV + CTV</c:v>
                </c:pt>
                <c:pt idx="3">
                  <c:v>Linear TV + Mobile</c:v>
                </c:pt>
                <c:pt idx="4">
                  <c:v>CTV Only</c:v>
                </c:pt>
                <c:pt idx="5">
                  <c:v>Linear TV Only</c:v>
                </c:pt>
                <c:pt idx="6">
                  <c:v>Mobile Only</c:v>
                </c:pt>
              </c:strCache>
            </c:strRef>
          </c:cat>
          <c:val>
            <c:numRef>
              <c:f>Sheet1!$B$2:$B$8</c:f>
              <c:numCache>
                <c:formatCode>0%</c:formatCode>
                <c:ptCount val="7"/>
                <c:pt idx="0">
                  <c:v>0.13</c:v>
                </c:pt>
                <c:pt idx="1">
                  <c:v>0.11</c:v>
                </c:pt>
                <c:pt idx="2">
                  <c:v>0.06</c:v>
                </c:pt>
                <c:pt idx="3">
                  <c:v>0.04</c:v>
                </c:pt>
                <c:pt idx="4">
                  <c:v>0.1</c:v>
                </c:pt>
                <c:pt idx="5">
                  <c:v>7.0000000000000007E-2</c:v>
                </c:pt>
                <c:pt idx="6">
                  <c:v>0.03</c:v>
                </c:pt>
              </c:numCache>
            </c:numRef>
          </c:val>
          <c:extLst>
            <c:ext xmlns:c16="http://schemas.microsoft.com/office/drawing/2014/chart" uri="{C3380CC4-5D6E-409C-BE32-E72D297353CC}">
              <c16:uniqueId val="{00000006-1578-43D7-8711-7E8C17B0D85F}"/>
            </c:ext>
          </c:extLst>
        </c:ser>
        <c:dLbls>
          <c:showLegendKey val="0"/>
          <c:showVal val="0"/>
          <c:showCatName val="0"/>
          <c:showSerName val="0"/>
          <c:showPercent val="0"/>
          <c:showBubbleSize val="0"/>
        </c:dLbls>
        <c:gapWidth val="182"/>
        <c:axId val="796589456"/>
        <c:axId val="796591376"/>
      </c:barChart>
      <c:catAx>
        <c:axId val="796589456"/>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crossAx val="796591376"/>
        <c:crosses val="autoZero"/>
        <c:auto val="1"/>
        <c:lblAlgn val="ctr"/>
        <c:lblOffset val="100"/>
        <c:noMultiLvlLbl val="0"/>
      </c:catAx>
      <c:valAx>
        <c:axId val="796591376"/>
        <c:scaling>
          <c:orientation val="minMax"/>
        </c:scaling>
        <c:delete val="1"/>
        <c:axPos val="t"/>
        <c:numFmt formatCode="0%" sourceLinked="1"/>
        <c:majorTickMark val="none"/>
        <c:minorTickMark val="none"/>
        <c:tickLblPos val="nextTo"/>
        <c:crossAx val="79658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09286052790172"/>
          <c:y val="4.5555323304205537E-2"/>
          <c:w val="0.45126130710106493"/>
          <c:h val="0.90888935339158894"/>
        </c:manualLayout>
      </c:layout>
      <c:barChart>
        <c:barDir val="bar"/>
        <c:grouping val="clustered"/>
        <c:varyColors val="0"/>
        <c:ser>
          <c:idx val="0"/>
          <c:order val="0"/>
          <c:tx>
            <c:strRef>
              <c:f>Sheet1!$B$1</c:f>
              <c:strCache>
                <c:ptCount val="1"/>
                <c:pt idx="0">
                  <c:v>Premium vs. Non-Premium Environments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Advertising breaks are less intrusive</c:v>
                </c:pt>
                <c:pt idx="1">
                  <c:v>Less low-quality advertising</c:v>
                </c:pt>
                <c:pt idx="2">
                  <c:v>Advertising is higher quality and engaging</c:v>
                </c:pt>
              </c:strCache>
            </c:strRef>
          </c:cat>
          <c:val>
            <c:numRef>
              <c:f>Sheet1!$B$2:$B$4</c:f>
              <c:numCache>
                <c:formatCode>0%</c:formatCode>
                <c:ptCount val="3"/>
                <c:pt idx="0">
                  <c:v>0.7</c:v>
                </c:pt>
                <c:pt idx="1">
                  <c:v>0.7</c:v>
                </c:pt>
                <c:pt idx="2">
                  <c:v>0.78</c:v>
                </c:pt>
              </c:numCache>
            </c:numRef>
          </c:val>
          <c:extLst>
            <c:ext xmlns:c16="http://schemas.microsoft.com/office/drawing/2014/chart" uri="{C3380CC4-5D6E-409C-BE32-E72D297353CC}">
              <c16:uniqueId val="{00000000-8C67-43D5-B0FB-9C178A366579}"/>
            </c:ext>
          </c:extLst>
        </c:ser>
        <c:dLbls>
          <c:showLegendKey val="0"/>
          <c:showVal val="0"/>
          <c:showCatName val="0"/>
          <c:showSerName val="0"/>
          <c:showPercent val="0"/>
          <c:showBubbleSize val="0"/>
        </c:dLbls>
        <c:gapWidth val="182"/>
        <c:axId val="1571303759"/>
        <c:axId val="970937439"/>
      </c:barChart>
      <c:catAx>
        <c:axId val="1571303759"/>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max val="0.9"/>
          <c:min val="0"/>
        </c:scaling>
        <c:delete val="1"/>
        <c:axPos val="b"/>
        <c:numFmt formatCode="0%" sourceLinked="1"/>
        <c:majorTickMark val="out"/>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Relative Contribution to Shareholder Value for the S&amp;P 500</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7E36-4162-917C-F9A041D7FBCC}"/>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3-7E36-4162-917C-F9A041D7FBCC}"/>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7E36-4162-917C-F9A041D7FBC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36-4162-917C-F9A041D7FBCC}"/>
                </c:ext>
              </c:extLst>
            </c:dLbl>
            <c:dLbl>
              <c:idx val="1"/>
              <c:layout>
                <c:manualLayout>
                  <c:x val="-0.16082275511368679"/>
                  <c:y val="9.33647105409818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36-4162-917C-F9A041D7FBCC}"/>
                </c:ext>
              </c:extLst>
            </c:dLbl>
            <c:dLbl>
              <c:idx val="2"/>
              <c:layout>
                <c:manualLayout>
                  <c:x val="0.21918812721037825"/>
                  <c:y val="-0.157751131730496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36-4162-917C-F9A041D7FBC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Tangible Assets</c:v>
                </c:pt>
                <c:pt idx="1">
                  <c:v>Brand Value</c:v>
                </c:pt>
                <c:pt idx="2">
                  <c:v>Intangible Assets</c:v>
                </c:pt>
              </c:strCache>
            </c:strRef>
          </c:cat>
          <c:val>
            <c:numRef>
              <c:f>Sheet1!$B$2:$B$4</c:f>
              <c:numCache>
                <c:formatCode>0%</c:formatCode>
                <c:ptCount val="3"/>
                <c:pt idx="0">
                  <c:v>0.14000000000000001</c:v>
                </c:pt>
                <c:pt idx="1">
                  <c:v>0.19500000000000001</c:v>
                </c:pt>
                <c:pt idx="2">
                  <c:v>0.66500000000000004</c:v>
                </c:pt>
              </c:numCache>
            </c:numRef>
          </c:val>
          <c:extLst>
            <c:ext xmlns:c16="http://schemas.microsoft.com/office/drawing/2014/chart" uri="{C3380CC4-5D6E-409C-BE32-E72D297353CC}">
              <c16:uniqueId val="{0000000A-7E36-4162-917C-F9A041D7FB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8A6F7D-823E-4F54-A79C-A2958D5E11F9}" type="datetimeFigureOut">
              <a:rPr lang="en-US" smtClean="0"/>
              <a:t>1/10/2025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9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C9812-91C8-A6ED-4298-E4641B3E6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3B310-ABAC-AA8D-981E-D4B42C825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FC224-80CF-DBD7-AB37-63FAFF4674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FF5406-B417-D252-6D2B-98E4F610314D}"/>
              </a:ext>
            </a:extLst>
          </p:cNvPr>
          <p:cNvSpPr>
            <a:spLocks noGrp="1"/>
          </p:cNvSpPr>
          <p:nvPr>
            <p:ph type="sldNum" sz="quarter" idx="5"/>
          </p:nvPr>
        </p:nvSpPr>
        <p:spPr/>
        <p:txBody>
          <a:bodyPr/>
          <a:lstStyle/>
          <a:p>
            <a:fld id="{0F377B2F-6C56-7E44-ADEB-5CF802259807}" type="slidenum">
              <a:rPr lang="en-US" smtClean="0"/>
              <a:t>12</a:t>
            </a:fld>
            <a:endParaRPr lang="en-US"/>
          </a:p>
        </p:txBody>
      </p:sp>
    </p:spTree>
    <p:extLst>
      <p:ext uri="{BB962C8B-B14F-4D97-AF65-F5344CB8AC3E}">
        <p14:creationId xmlns:p14="http://schemas.microsoft.com/office/powerpoint/2010/main" val="220759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78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79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3300-ED20-0A14-AEA1-F0C4CE05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E086B-CBBB-50C3-F374-8293BFD5F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0299E-429A-C27D-4FF8-FB067A047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EACA75-B8E9-7B4C-4AF7-436BC64233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4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F1E6-D8FF-F903-3FEA-9834E3575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590A5-C80B-D161-7787-111CFF4D5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95CA4-B279-6BF1-562D-0A0A5B625E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F5AC0-3025-98F0-A976-0F72780437D6}"/>
              </a:ext>
            </a:extLst>
          </p:cNvPr>
          <p:cNvSpPr>
            <a:spLocks noGrp="1"/>
          </p:cNvSpPr>
          <p:nvPr>
            <p:ph type="sldNum" sz="quarter" idx="5"/>
          </p:nvPr>
        </p:nvSpPr>
        <p:spPr/>
        <p:txBody>
          <a:bodyPr/>
          <a:lstStyle/>
          <a:p>
            <a:fld id="{0F377B2F-6C56-7E44-ADEB-5CF802259807}" type="slidenum">
              <a:rPr lang="en-US" smtClean="0"/>
              <a:t>19</a:t>
            </a:fld>
            <a:endParaRPr lang="en-US"/>
          </a:p>
        </p:txBody>
      </p:sp>
    </p:spTree>
    <p:extLst>
      <p:ext uri="{BB962C8B-B14F-4D97-AF65-F5344CB8AC3E}">
        <p14:creationId xmlns:p14="http://schemas.microsoft.com/office/powerpoint/2010/main" val="388918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CED4-227C-0B09-95FD-2EFE5C353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55CCD-005C-E3D5-2EF8-D42E7BD22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1733E-593E-63D4-358F-77D551ABEB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E8014-1212-8C98-96D6-445E27596549}"/>
              </a:ext>
            </a:extLst>
          </p:cNvPr>
          <p:cNvSpPr>
            <a:spLocks noGrp="1"/>
          </p:cNvSpPr>
          <p:nvPr>
            <p:ph type="sldNum" sz="quarter" idx="5"/>
          </p:nvPr>
        </p:nvSpPr>
        <p:spPr/>
        <p:txBody>
          <a:bodyPr/>
          <a:lstStyle/>
          <a:p>
            <a:pPr marL="0" marR="0" lvl="0" indent="0" algn="r" defTabSz="932863"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86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1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282E-FF7D-5E18-AC90-39BB614F7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64A3-6FA2-E42E-5A30-1872A4680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6B4C1-B7DC-D17F-4CF2-D5D1B6AE42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12AE65-1DCC-586D-62D0-3BF9BE4E6D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78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78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4B26-4FFE-2E9E-831B-7CA3F32E1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E12B8-FF53-F865-CAFA-C6FAD0055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B7FDE-A27A-E42A-864F-B34F149CC6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69166-6213-CA49-583E-A67CEB3697BF}"/>
              </a:ext>
            </a:extLst>
          </p:cNvPr>
          <p:cNvSpPr>
            <a:spLocks noGrp="1"/>
          </p:cNvSpPr>
          <p:nvPr>
            <p:ph type="sldNum" sz="quarter" idx="5"/>
          </p:nvPr>
        </p:nvSpPr>
        <p:spPr/>
        <p:txBody>
          <a:bodyPr/>
          <a:lstStyle/>
          <a:p>
            <a:fld id="{0F377B2F-6C56-7E44-ADEB-5CF802259807}" type="slidenum">
              <a:rPr lang="en-US" smtClean="0"/>
              <a:t>25</a:t>
            </a:fld>
            <a:endParaRPr lang="en-US"/>
          </a:p>
        </p:txBody>
      </p:sp>
    </p:spTree>
    <p:extLst>
      <p:ext uri="{BB962C8B-B14F-4D97-AF65-F5344CB8AC3E}">
        <p14:creationId xmlns:p14="http://schemas.microsoft.com/office/powerpoint/2010/main" val="86251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4E57-CD72-0F84-79F7-F53BACC9E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E4F1C-EF09-5D4E-1241-9B80F781B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00FF1-FFA9-DBE5-95AA-1D788B11E5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80ED77-2181-EF9F-E8F5-4394341641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25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954DA-EAF2-C5E9-300F-D09DE1D90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D4D12-239F-DF2A-5218-F23E1095E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84471-A0FF-6BE5-B5A0-EDB5BCDD5E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A6185C-A3B0-7A12-D418-A4832C21CC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7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ED11-7E64-1C08-E4E9-A21D8D0C3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08AD8-BB63-7470-2438-3D8CEF5AA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29042-A901-C176-B7ED-3231267ADF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FD3CCF-A65A-CA57-82E1-7CC0DE320FF0}"/>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740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8780-880C-CF7D-500F-164AE194F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00991-40EB-6E88-21E4-DD344C7EA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5855C-9F30-501A-2CC1-DEE22B8CAB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D65BF-C6AE-CF3C-A905-23381019E353}"/>
              </a:ext>
            </a:extLst>
          </p:cNvPr>
          <p:cNvSpPr>
            <a:spLocks noGrp="1"/>
          </p:cNvSpPr>
          <p:nvPr>
            <p:ph type="sldNum" sz="quarter" idx="5"/>
          </p:nvPr>
        </p:nvSpPr>
        <p:spPr/>
        <p:txBody>
          <a:bodyPr/>
          <a:lstStyle/>
          <a:p>
            <a:pPr defTabSz="915772">
              <a:defRPr/>
            </a:pPr>
            <a:fld id="{B4DC5A39-9615-4EA5-AD81-2B3B06F13EEC}" type="slidenum">
              <a:rPr lang="en-US">
                <a:solidFill>
                  <a:prstClr val="black"/>
                </a:solidFill>
                <a:latin typeface="Calibri" panose="020F0502020204030204"/>
              </a:rPr>
              <a:pPr defTabSz="915772">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1564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5234-CA1E-0E2C-4C0B-DAD462006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8576F-D32D-DC55-1209-A98021494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09F09-B6B0-C53D-FA94-FB26C4E1DA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AAB1ED-E473-A87C-3F82-3E3A78979AEC}"/>
              </a:ext>
            </a:extLst>
          </p:cNvPr>
          <p:cNvSpPr>
            <a:spLocks noGrp="1"/>
          </p:cNvSpPr>
          <p:nvPr>
            <p:ph type="sldNum" sz="quarter" idx="5"/>
          </p:nvPr>
        </p:nvSpPr>
        <p:spPr/>
        <p:txBody>
          <a:bodyPr/>
          <a:lstStyle/>
          <a:p>
            <a:fld id="{0F377B2F-6C56-7E44-ADEB-5CF802259807}" type="slidenum">
              <a:rPr lang="en-US" smtClean="0"/>
              <a:t>30</a:t>
            </a:fld>
            <a:endParaRPr lang="en-US"/>
          </a:p>
        </p:txBody>
      </p:sp>
    </p:spTree>
    <p:extLst>
      <p:ext uri="{BB962C8B-B14F-4D97-AF65-F5344CB8AC3E}">
        <p14:creationId xmlns:p14="http://schemas.microsoft.com/office/powerpoint/2010/main" val="66866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83F3-EB22-2C63-E7AF-D74CAA7B5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6398B-7A44-3BDC-746E-B38D3FAB5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C0EBA-EBE7-1CF3-1935-8B5C2FDAD1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5C2BD7-91F7-FAF6-9392-E6478C8B75EA}"/>
              </a:ext>
            </a:extLst>
          </p:cNvPr>
          <p:cNvSpPr>
            <a:spLocks noGrp="1"/>
          </p:cNvSpPr>
          <p:nvPr>
            <p:ph type="sldNum" sz="quarter" idx="5"/>
          </p:nvPr>
        </p:nvSpPr>
        <p:spPr/>
        <p:txBody>
          <a:bodyPr/>
          <a:lstStyle/>
          <a:p>
            <a:pPr marL="0" marR="0" lvl="0" indent="0" algn="r" defTabSz="96458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58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51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82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03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031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5077-5280-3505-6A08-BF76A03DE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30951-FAF4-3B15-3B29-D8D0415F3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F60E2-D537-2BFD-6A9A-FA5C634758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1C25D-187F-B8FB-4EFF-8BD46961B0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35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91DB-B74F-4706-D258-0E736CA43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C6E46-9FF2-ACFB-7776-7043BB1C2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814EA-87E2-8D54-D4C9-F129A0696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A9F50E-3F4D-FDBC-D72C-6B30272B40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77B2F-6C56-7E44-ADEB-5CF8022598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65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377B2F-6C56-7E44-ADEB-5CF802259807}" type="slidenum">
              <a:rPr lang="en-US" smtClean="0"/>
              <a:t>3</a:t>
            </a:fld>
            <a:endParaRPr lang="en-US"/>
          </a:p>
        </p:txBody>
      </p:sp>
    </p:spTree>
    <p:extLst>
      <p:ext uri="{BB962C8B-B14F-4D97-AF65-F5344CB8AC3E}">
        <p14:creationId xmlns:p14="http://schemas.microsoft.com/office/powerpoint/2010/main" val="319537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2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F5202-38C3-FDEC-6012-CF5EC94CA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C84CD-AD83-2AB1-A0EC-7B14CF9E5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76A33-26BC-BA9B-3B8E-6C202819C3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9A98A7-2945-EE7E-6273-455E57D6E0D2}"/>
              </a:ext>
            </a:extLst>
          </p:cNvPr>
          <p:cNvSpPr>
            <a:spLocks noGrp="1"/>
          </p:cNvSpPr>
          <p:nvPr>
            <p:ph type="sldNum" sz="quarter" idx="5"/>
          </p:nvPr>
        </p:nvSpPr>
        <p:spPr/>
        <p:txBody>
          <a:bodyPr/>
          <a:lstStyle/>
          <a:p>
            <a:fld id="{0F377B2F-6C56-7E44-ADEB-5CF802259807}" type="slidenum">
              <a:rPr lang="en-US" smtClean="0"/>
              <a:t>6</a:t>
            </a:fld>
            <a:endParaRPr lang="en-US"/>
          </a:p>
        </p:txBody>
      </p:sp>
    </p:spTree>
    <p:extLst>
      <p:ext uri="{BB962C8B-B14F-4D97-AF65-F5344CB8AC3E}">
        <p14:creationId xmlns:p14="http://schemas.microsoft.com/office/powerpoint/2010/main" val="325898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54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23DC1-0FBE-9C29-9C7E-6BDC35C2B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1AF18-1E65-C667-7234-AD0A8DB6B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8106F-D2BE-D9DF-AB48-9400DF8AA7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CF55C-601E-EC0C-4F18-E7A984B3A0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9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145A9-834A-88E9-CB4B-A13E986AB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004F1-0433-5B03-CC9C-A978DF2FB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F32D0-66E7-9BA3-222A-648322F484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5B42FC-3116-D431-D81C-1A97FF20F4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1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9229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1468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6930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26441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45644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1435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69682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46758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40997774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36400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478922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553448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7822143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969872"/>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43079889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9173909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0417154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197632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5681120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45479402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4063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2849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58450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0829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49882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4451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4204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3571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8850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220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7533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3360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67191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A6A3021C-2C6B-4BD8-B38F-8A7CA8C20633}"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539499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054933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3477"/>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391">
                <a:solidFill>
                  <a:schemeClr val="tx1"/>
                </a:solidFill>
              </a:defRPr>
            </a:lvl1pPr>
            <a:lvl2pPr marL="264961" indent="0">
              <a:buNone/>
              <a:defRPr sz="1159">
                <a:solidFill>
                  <a:schemeClr val="tx1">
                    <a:tint val="75000"/>
                  </a:schemeClr>
                </a:solidFill>
              </a:defRPr>
            </a:lvl2pPr>
            <a:lvl3pPr marL="529922" indent="0">
              <a:buNone/>
              <a:defRPr sz="1043">
                <a:solidFill>
                  <a:schemeClr val="tx1">
                    <a:tint val="75000"/>
                  </a:schemeClr>
                </a:solidFill>
              </a:defRPr>
            </a:lvl3pPr>
            <a:lvl4pPr marL="794883" indent="0">
              <a:buNone/>
              <a:defRPr sz="927">
                <a:solidFill>
                  <a:schemeClr val="tx1">
                    <a:tint val="75000"/>
                  </a:schemeClr>
                </a:solidFill>
              </a:defRPr>
            </a:lvl4pPr>
            <a:lvl5pPr marL="1059844" indent="0">
              <a:buNone/>
              <a:defRPr sz="927">
                <a:solidFill>
                  <a:schemeClr val="tx1">
                    <a:tint val="75000"/>
                  </a:schemeClr>
                </a:solidFill>
              </a:defRPr>
            </a:lvl5pPr>
            <a:lvl6pPr marL="1324806" indent="0">
              <a:buNone/>
              <a:defRPr sz="927">
                <a:solidFill>
                  <a:schemeClr val="tx1">
                    <a:tint val="75000"/>
                  </a:schemeClr>
                </a:solidFill>
              </a:defRPr>
            </a:lvl6pPr>
            <a:lvl7pPr marL="1589767" indent="0">
              <a:buNone/>
              <a:defRPr sz="927">
                <a:solidFill>
                  <a:schemeClr val="tx1">
                    <a:tint val="75000"/>
                  </a:schemeClr>
                </a:solidFill>
              </a:defRPr>
            </a:lvl7pPr>
            <a:lvl8pPr marL="1854728" indent="0">
              <a:buNone/>
              <a:defRPr sz="927">
                <a:solidFill>
                  <a:schemeClr val="tx1">
                    <a:tint val="75000"/>
                  </a:schemeClr>
                </a:solidFill>
              </a:defRPr>
            </a:lvl8pPr>
            <a:lvl9pPr marL="2119689" indent="0">
              <a:buNone/>
              <a:defRPr sz="9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3021C-2C6B-4BD8-B38F-8A7CA8C20633}"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944482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3021C-2C6B-4BD8-B38F-8A7CA8C20633}"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248179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3021C-2C6B-4BD8-B38F-8A7CA8C20633}"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15182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3021C-2C6B-4BD8-B38F-8A7CA8C20633}"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460085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021C-2C6B-4BD8-B38F-8A7CA8C20633}"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247977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Content Placeholder 2"/>
          <p:cNvSpPr>
            <a:spLocks noGrp="1"/>
          </p:cNvSpPr>
          <p:nvPr>
            <p:ph idx="1"/>
          </p:nvPr>
        </p:nvSpPr>
        <p:spPr>
          <a:xfrm>
            <a:off x="5183187" y="987427"/>
            <a:ext cx="6172201" cy="4873625"/>
          </a:xfrm>
        </p:spPr>
        <p:txBody>
          <a:bodyPr/>
          <a:lstStyle>
            <a:lvl1pPr>
              <a:defRPr sz="1854"/>
            </a:lvl1pPr>
            <a:lvl2pPr>
              <a:defRPr sz="1623"/>
            </a:lvl2pPr>
            <a:lvl3pPr>
              <a:defRPr sz="1391"/>
            </a:lvl3pPr>
            <a:lvl4pPr>
              <a:defRPr sz="1159"/>
            </a:lvl4pPr>
            <a:lvl5pPr>
              <a:defRPr sz="1159"/>
            </a:lvl5pPr>
            <a:lvl6pPr>
              <a:defRPr sz="1159"/>
            </a:lvl6pPr>
            <a:lvl7pPr>
              <a:defRPr sz="1159"/>
            </a:lvl7pPr>
            <a:lvl8pPr>
              <a:defRPr sz="1159"/>
            </a:lvl8pPr>
            <a:lvl9pPr>
              <a:defRPr sz="1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328569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Picture Placeholder 2"/>
          <p:cNvSpPr>
            <a:spLocks noGrp="1" noChangeAspect="1"/>
          </p:cNvSpPr>
          <p:nvPr>
            <p:ph type="pic" idx="1"/>
          </p:nvPr>
        </p:nvSpPr>
        <p:spPr>
          <a:xfrm>
            <a:off x="5183187" y="987427"/>
            <a:ext cx="6172201" cy="4873625"/>
          </a:xfrm>
        </p:spPr>
        <p:txBody>
          <a:bodyPr anchor="t"/>
          <a:lstStyle>
            <a:lvl1pPr marL="0" indent="0">
              <a:buNone/>
              <a:defRPr sz="1854"/>
            </a:lvl1pPr>
            <a:lvl2pPr marL="264961" indent="0">
              <a:buNone/>
              <a:defRPr sz="1623"/>
            </a:lvl2pPr>
            <a:lvl3pPr marL="529922" indent="0">
              <a:buNone/>
              <a:defRPr sz="1391"/>
            </a:lvl3pPr>
            <a:lvl4pPr marL="794883" indent="0">
              <a:buNone/>
              <a:defRPr sz="1159"/>
            </a:lvl4pPr>
            <a:lvl5pPr marL="1059844" indent="0">
              <a:buNone/>
              <a:defRPr sz="1159"/>
            </a:lvl5pPr>
            <a:lvl6pPr marL="1324806" indent="0">
              <a:buNone/>
              <a:defRPr sz="1159"/>
            </a:lvl6pPr>
            <a:lvl7pPr marL="1589767" indent="0">
              <a:buNone/>
              <a:defRPr sz="1159"/>
            </a:lvl7pPr>
            <a:lvl8pPr marL="1854728" indent="0">
              <a:buNone/>
              <a:defRPr sz="1159"/>
            </a:lvl8pPr>
            <a:lvl9pPr marL="2119689" indent="0">
              <a:buNone/>
              <a:defRPr sz="115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74095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098267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012567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38475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35480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25338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7804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3311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61968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0245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4018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21222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1570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854325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8723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1/10/2025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785702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6505664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95">
                <a:solidFill>
                  <a:schemeClr val="tx1">
                    <a:tint val="75000"/>
                  </a:schemeClr>
                </a:solidFill>
              </a:defRPr>
            </a:lvl1pPr>
          </a:lstStyle>
          <a:p>
            <a:fld id="{A6A3021C-2C6B-4BD8-B38F-8A7CA8C20633}" type="datetimeFigureOut">
              <a:rPr lang="en-US" smtClean="0"/>
              <a:t>1/10/2025</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9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95">
                <a:solidFill>
                  <a:schemeClr val="tx1">
                    <a:tint val="75000"/>
                  </a:schemeClr>
                </a:solidFill>
              </a:defRPr>
            </a:lvl1pPr>
          </a:lstStyle>
          <a:p>
            <a:fld id="{23F70899-1265-43BC-A588-25A052B4E623}" type="slidenum">
              <a:rPr lang="en-US" smtClean="0"/>
              <a:t>‹#›</a:t>
            </a:fld>
            <a:endParaRPr lang="en-US"/>
          </a:p>
        </p:txBody>
      </p:sp>
    </p:spTree>
    <p:extLst>
      <p:ext uri="{BB962C8B-B14F-4D97-AF65-F5344CB8AC3E}">
        <p14:creationId xmlns:p14="http://schemas.microsoft.com/office/powerpoint/2010/main" val="224404558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529922"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1623" kern="1200">
          <a:solidFill>
            <a:schemeClr val="tx1"/>
          </a:solidFill>
          <a:latin typeface="+mn-lt"/>
          <a:ea typeface="+mn-ea"/>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1/10/2025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2057204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2.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3" Type="http://schemas.openxmlformats.org/officeDocument/2006/relationships/image" Target="../media/image42.jpeg"/><Relationship Id="rId18" Type="http://schemas.openxmlformats.org/officeDocument/2006/relationships/image" Target="../media/image47.jpeg"/><Relationship Id="rId26" Type="http://schemas.openxmlformats.org/officeDocument/2006/relationships/image" Target="../media/image55.jpeg"/><Relationship Id="rId3" Type="http://schemas.openxmlformats.org/officeDocument/2006/relationships/image" Target="../media/image28.pn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4.jpeg"/><Relationship Id="rId33" Type="http://schemas.openxmlformats.org/officeDocument/2006/relationships/image" Target="../media/image62.jpeg"/><Relationship Id="rId2" Type="http://schemas.openxmlformats.org/officeDocument/2006/relationships/notesSlide" Target="../notesSlides/notesSlide11.xml"/><Relationship Id="rId16" Type="http://schemas.openxmlformats.org/officeDocument/2006/relationships/image" Target="../media/image45.jpeg"/><Relationship Id="rId20" Type="http://schemas.openxmlformats.org/officeDocument/2006/relationships/image" Target="../media/image49.png"/><Relationship Id="rId29" Type="http://schemas.openxmlformats.org/officeDocument/2006/relationships/image" Target="../media/image58.jpeg"/><Relationship Id="rId1" Type="http://schemas.openxmlformats.org/officeDocument/2006/relationships/slideLayout" Target="../slideLayouts/slideLayout39.xml"/><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image" Target="../media/image53.jpeg"/><Relationship Id="rId32" Type="http://schemas.openxmlformats.org/officeDocument/2006/relationships/image" Target="../media/image61.jpeg"/><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image" Target="../media/image57.jpeg"/><Relationship Id="rId10" Type="http://schemas.openxmlformats.org/officeDocument/2006/relationships/image" Target="../media/image39.jpeg"/><Relationship Id="rId19" Type="http://schemas.openxmlformats.org/officeDocument/2006/relationships/image" Target="../media/image48.jpeg"/><Relationship Id="rId31" Type="http://schemas.openxmlformats.org/officeDocument/2006/relationships/image" Target="../media/image60.jpeg"/><Relationship Id="rId4" Type="http://schemas.openxmlformats.org/officeDocument/2006/relationships/image" Target="../media/image13.pn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jpeg"/><Relationship Id="rId8"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thevab.com/insight/big-picture" TargetMode="Externa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3.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png"/><Relationship Id="rId7" Type="http://schemas.openxmlformats.org/officeDocument/2006/relationships/hyperlink" Target="https://thevab.com/insight/brand-safety" TargetMode="External"/><Relationship Id="rId2" Type="http://schemas.openxmlformats.org/officeDocument/2006/relationships/image" Target="../media/image72.png"/><Relationship Id="rId1" Type="http://schemas.openxmlformats.org/officeDocument/2006/relationships/slideLayout" Target="../slideLayouts/slideLayout4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vab.com/insight/brand-safety" TargetMode="Externa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13.png"/><Relationship Id="rId4" Type="http://schemas.openxmlformats.org/officeDocument/2006/relationships/hyperlink" Target="https://thevab.com/insight/brand-safety"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80.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png"/><Relationship Id="rId1" Type="http://schemas.openxmlformats.org/officeDocument/2006/relationships/slideLayout" Target="../slideLayouts/slideLayout39.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hyperlink" Target="https://thevab.com/insight/hidden-costs" TargetMode="External"/><Relationship Id="rId3" Type="http://schemas.openxmlformats.org/officeDocument/2006/relationships/image" Target="../media/image86.png"/><Relationship Id="rId7" Type="http://schemas.openxmlformats.org/officeDocument/2006/relationships/image" Target="../media/image89.png"/><Relationship Id="rId12"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13.png"/><Relationship Id="rId10" Type="http://schemas.openxmlformats.org/officeDocument/2006/relationships/image" Target="../media/image92.svg"/><Relationship Id="rId4" Type="http://schemas.microsoft.com/office/2007/relationships/hdphoto" Target="../media/hdphoto1.wdp"/><Relationship Id="rId9" Type="http://schemas.openxmlformats.org/officeDocument/2006/relationships/image" Target="../media/image91.png"/><Relationship Id="rId1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3.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hyperlink" Target="https://thevab.com/insight/hidden-cos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5.png"/><Relationship Id="rId4" Type="http://schemas.openxmlformats.org/officeDocument/2006/relationships/image" Target="../media/image104.png"/></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06.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hyperlink" Target="https://thinktv.com.au/deep-dive/peter-field-theres-a-strong-relationship-between-tv-and-the-fast-lane-of-effectiveness/" TargetMode="Externa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0.png"/><Relationship Id="rId7" Type="http://schemas.openxmlformats.org/officeDocument/2006/relationships/hyperlink" Target="https://www.freewheel.com/wp-content/uploads/2023/11/FreeWheel_Council_Premium_Video_Checklist_11_2023.pdf?utm_source=redefining_premium&amp;utm_medium=web&amp;utm_campaign=fwc_vab_checklist" TargetMode="External"/><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hyperlink" Target="https://www.freewheel.com/insights/reports/redefining-premium-video-advertising" TargetMode="External"/><Relationship Id="rId5" Type="http://schemas.openxmlformats.org/officeDocument/2006/relationships/image" Target="../media/image112.png"/><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7.png"/><Relationship Id="rId3" Type="http://schemas.openxmlformats.org/officeDocument/2006/relationships/image" Target="../media/image13.png"/><Relationship Id="rId7" Type="http://schemas.openxmlformats.org/officeDocument/2006/relationships/hyperlink" Target="https://thevab.com/insight/big-picture" TargetMode="External"/><Relationship Id="rId12" Type="http://schemas.openxmlformats.org/officeDocument/2006/relationships/hyperlink" Target="https://thevab.com/insight/best-in-show" TargetMode="External"/><Relationship Id="rId17" Type="http://schemas.openxmlformats.org/officeDocument/2006/relationships/image" Target="../media/image119.png"/><Relationship Id="rId2" Type="http://schemas.openxmlformats.org/officeDocument/2006/relationships/hyperlink" Target="https://thevab.com/" TargetMode="External"/><Relationship Id="rId16" Type="http://schemas.openxmlformats.org/officeDocument/2006/relationships/hyperlink" Target="https://thevab.com/insight/hidden-costs" TargetMode="External"/><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hyperlink" Target="https://thevab.com/insight/breaking-through" TargetMode="External"/><Relationship Id="rId15" Type="http://schemas.openxmlformats.org/officeDocument/2006/relationships/image" Target="../media/image118.png"/><Relationship Id="rId10" Type="http://schemas.openxmlformats.org/officeDocument/2006/relationships/hyperlink" Target="https://thevab.com/insight/laugh-cry-share-buy" TargetMode="External"/><Relationship Id="rId4" Type="http://schemas.openxmlformats.org/officeDocument/2006/relationships/hyperlink" Target="https://thevab.com/team-board" TargetMode="External"/><Relationship Id="rId9" Type="http://schemas.openxmlformats.org/officeDocument/2006/relationships/image" Target="../media/image115.jpeg"/><Relationship Id="rId14" Type="http://schemas.openxmlformats.org/officeDocument/2006/relationships/hyperlink" Target="https://thevab.com/insight/expos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https://thevab.com/insight/what-is-tv"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ouch eating popcorn&#10;&#10;Description automatically generated">
            <a:extLst>
              <a:ext uri="{FF2B5EF4-FFF2-40B4-BE49-F238E27FC236}">
                <a16:creationId xmlns:a16="http://schemas.microsoft.com/office/drawing/2014/main" id="{C2161B78-885F-BD42-8C87-2FE526CCE7A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809338" y="0"/>
            <a:ext cx="6382661"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809337" y="2893594"/>
            <a:ext cx="6382663" cy="3964406"/>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1" y="3423304"/>
            <a:ext cx="5809335" cy="1356926"/>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j-ea"/>
                <a:cs typeface="+mj-cs"/>
              </a:rPr>
              <a:t>The Power of Premium Video</a:t>
            </a:r>
            <a:b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00BFF2"/>
                </a:solidFill>
                <a:effectLst/>
                <a:uLnTx/>
                <a:uFillTx/>
                <a:latin typeface="Helvetica" pitchFamily="2" charset="0"/>
                <a:ea typeface="+mn-ea"/>
                <a:cs typeface="+mn-cs"/>
              </a:rPr>
              <a:t>What It Means for Multiscreen TV and Why It Matters to Marketers</a:t>
            </a:r>
            <a:endParaRPr kumimoji="0" lang="en-US" sz="2300" b="1" i="0" u="none" strike="noStrike" kern="1200" cap="none" spc="0" normalizeH="0" baseline="0" noProof="0">
              <a:ln>
                <a:noFill/>
              </a:ln>
              <a:solidFill>
                <a:prstClr val="white"/>
              </a:solidFill>
              <a:effectLst/>
              <a:uLnTx/>
              <a:uFillTx/>
              <a:latin typeface="Helvetica" pitchFamily="2" charset="0"/>
              <a:ea typeface="+mj-ea"/>
              <a:cs typeface="+mj-cs"/>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9" name="Picture 8" descr="A picture containing text&#10;&#10;Description automatically generated">
            <a:extLst>
              <a:ext uri="{FF2B5EF4-FFF2-40B4-BE49-F238E27FC236}">
                <a16:creationId xmlns:a16="http://schemas.microsoft.com/office/drawing/2014/main" id="{8D3E8533-311E-C68E-B0FE-33C333DC0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4999" y="1905137"/>
            <a:ext cx="3210535" cy="1094797"/>
          </a:xfrm>
          <a:prstGeom prst="rect">
            <a:avLst/>
          </a:prstGeom>
          <a:ln w="12700">
            <a:solidFill>
              <a:srgbClr val="ED3C8D"/>
            </a:solidFill>
          </a:ln>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4" y="-1"/>
            <a:ext cx="3945583" cy="2893595"/>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spTree>
    <p:extLst>
      <p:ext uri="{BB962C8B-B14F-4D97-AF65-F5344CB8AC3E}">
        <p14:creationId xmlns:p14="http://schemas.microsoft.com/office/powerpoint/2010/main" val="88644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6D3284-72F9-5BA4-E2B7-C4811190105A}"/>
              </a:ext>
            </a:extLst>
          </p:cNvPr>
          <p:cNvSpPr txBox="1"/>
          <p:nvPr/>
        </p:nvSpPr>
        <p:spPr>
          <a:xfrm>
            <a:off x="461688" y="6114047"/>
            <a:ext cx="116872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Comcast Advertising,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What is Premium</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Nov 2023. Note: Premium content in the study was publisher created episodic content with 100% of the ads viewable. Non-premium content was individual created short form content with 50% of the ads viewable. All content was delivered on a TV screen.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NBCUniversal and FreeWheel,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Prescribing Premium: What a high-quality viewing experience means for consumers and why advertisers should take advantage of it</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September 2024</a:t>
            </a:r>
            <a:r>
              <a:rPr lang="en-US" sz="800">
                <a:solidFill>
                  <a:srgbClr val="002060"/>
                </a:solidFill>
                <a:latin typeface="Helvetica" panose="020B0604020202020204" pitchFamily="34" charset="0"/>
                <a:cs typeface="Helvetica" panose="020B0604020202020204" pitchFamily="34" charset="0"/>
              </a:rPr>
              <a:t>. Reflects U.S. respondents only.</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107571A9-0F3B-1F18-87E5-73769B266C87}"/>
              </a:ext>
            </a:extLst>
          </p:cNvPr>
          <p:cNvSpPr/>
          <p:nvPr/>
        </p:nvSpPr>
        <p:spPr>
          <a:xfrm>
            <a:off x="161987" y="428839"/>
            <a:ext cx="11890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Premium content amplifies brand attributes, fostering higher recall and stronger brand positioning through high-quality, credible environments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4FB5F2C-0FE0-905A-CB59-FF1188579496}"/>
              </a:ext>
            </a:extLst>
          </p:cNvPr>
          <p:cNvSpPr>
            <a:spLocks/>
          </p:cNvSpPr>
          <p:nvPr/>
        </p:nvSpPr>
        <p:spPr>
          <a:xfrm>
            <a:off x="-1" y="1686330"/>
            <a:ext cx="4868915" cy="440037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BDCCD5C-5F7C-4974-7A4F-6A7F9053E6D7}"/>
              </a:ext>
            </a:extLst>
          </p:cNvPr>
          <p:cNvSpPr>
            <a:spLocks/>
          </p:cNvSpPr>
          <p:nvPr/>
        </p:nvSpPr>
        <p:spPr>
          <a:xfrm>
            <a:off x="4868913" y="1673953"/>
            <a:ext cx="7323087" cy="441275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C9A5D0F-FA36-CA6F-F32F-DB20257BC757}"/>
              </a:ext>
            </a:extLst>
          </p:cNvPr>
          <p:cNvSpPr txBox="1"/>
          <p:nvPr/>
        </p:nvSpPr>
        <p:spPr>
          <a:xfrm>
            <a:off x="84183" y="4750681"/>
            <a:ext cx="470054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Higher recall for premium compared with non-premium content</a:t>
            </a:r>
          </a:p>
        </p:txBody>
      </p:sp>
      <p:sp>
        <p:nvSpPr>
          <p:cNvPr id="12" name="TextBox 11">
            <a:extLst>
              <a:ext uri="{FF2B5EF4-FFF2-40B4-BE49-F238E27FC236}">
                <a16:creationId xmlns:a16="http://schemas.microsoft.com/office/drawing/2014/main" id="{CD9FD937-AF5C-EF09-1083-3F007AD3F254}"/>
              </a:ext>
            </a:extLst>
          </p:cNvPr>
          <p:cNvSpPr txBox="1"/>
          <p:nvPr/>
        </p:nvSpPr>
        <p:spPr>
          <a:xfrm>
            <a:off x="982729" y="3508492"/>
            <a:ext cx="290345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+58%</a:t>
            </a:r>
            <a:r>
              <a:rPr kumimoji="0" lang="en-US" sz="4800" b="0" i="0" u="none" strike="noStrike" kern="1200" cap="none" spc="0" normalizeH="0" baseline="0" noProof="0">
                <a:ln>
                  <a:noFill/>
                </a:ln>
                <a:solidFill>
                  <a:srgbClr val="1B1464"/>
                </a:solidFill>
                <a:effectLst/>
                <a:uLnTx/>
                <a:uFillTx/>
                <a:latin typeface="Calibri" panose="020F0502020204030204"/>
                <a:ea typeface="+mn-ea"/>
                <a:cs typeface="+mn-cs"/>
              </a:rPr>
              <a:t> </a:t>
            </a:r>
          </a:p>
        </p:txBody>
      </p:sp>
      <p:graphicFrame>
        <p:nvGraphicFramePr>
          <p:cNvPr id="13" name="Chart 12">
            <a:extLst>
              <a:ext uri="{FF2B5EF4-FFF2-40B4-BE49-F238E27FC236}">
                <a16:creationId xmlns:a16="http://schemas.microsoft.com/office/drawing/2014/main" id="{DF62BFD7-C122-94D5-7A88-65C681EE5A6D}"/>
              </a:ext>
            </a:extLst>
          </p:cNvPr>
          <p:cNvGraphicFramePr/>
          <p:nvPr>
            <p:extLst>
              <p:ext uri="{D42A27DB-BD31-4B8C-83A1-F6EECF244321}">
                <p14:modId xmlns:p14="http://schemas.microsoft.com/office/powerpoint/2010/main" val="2144189151"/>
              </p:ext>
            </p:extLst>
          </p:nvPr>
        </p:nvGraphicFramePr>
        <p:xfrm>
          <a:off x="4911005" y="2532024"/>
          <a:ext cx="7238902" cy="314026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2A2A0251-1DCE-2E47-DC0F-D47B18F0827E}"/>
              </a:ext>
            </a:extLst>
          </p:cNvPr>
          <p:cNvSpPr/>
          <p:nvPr/>
        </p:nvSpPr>
        <p:spPr>
          <a:xfrm>
            <a:off x="5482309" y="1855398"/>
            <a:ext cx="6096294"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Premium Content Compared to Non-Premium Content*</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itchFamily="2" charset="0"/>
              </a:rPr>
              <a:t>% of U.S. respondents who agree</a:t>
            </a:r>
            <a:endParaRPr kumimoji="0" lang="en-US" sz="140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18" name="Picture 17" descr="A pink and white brain with a clock and arrow&#10;&#10;Description automatically generated">
            <a:extLst>
              <a:ext uri="{FF2B5EF4-FFF2-40B4-BE49-F238E27FC236}">
                <a16:creationId xmlns:a16="http://schemas.microsoft.com/office/drawing/2014/main" id="{E42109D1-703B-EF3B-516F-B3E73A9F14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7399" y="2035626"/>
            <a:ext cx="1554115" cy="1554115"/>
          </a:xfrm>
          <a:prstGeom prst="rect">
            <a:avLst/>
          </a:prstGeom>
        </p:spPr>
      </p:pic>
      <p:sp>
        <p:nvSpPr>
          <p:cNvPr id="8" name="Rectangle 7">
            <a:extLst>
              <a:ext uri="{FF2B5EF4-FFF2-40B4-BE49-F238E27FC236}">
                <a16:creationId xmlns:a16="http://schemas.microsoft.com/office/drawing/2014/main" id="{B6CE6764-E459-925E-A632-19B98BAF608C}"/>
              </a:ext>
            </a:extLst>
          </p:cNvPr>
          <p:cNvSpPr/>
          <p:nvPr/>
        </p:nvSpPr>
        <p:spPr>
          <a:xfrm>
            <a:off x="0" y="0"/>
            <a:ext cx="5379396" cy="3360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Professionally Produced, Long-Form Content</a:t>
            </a:r>
          </a:p>
        </p:txBody>
      </p:sp>
      <p:pic>
        <p:nvPicPr>
          <p:cNvPr id="3" name="Picture 2">
            <a:extLst>
              <a:ext uri="{FF2B5EF4-FFF2-40B4-BE49-F238E27FC236}">
                <a16:creationId xmlns:a16="http://schemas.microsoft.com/office/drawing/2014/main" id="{16AAB2F7-230C-8E94-ACEF-290E5D41A45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67A41FD3-FBCF-63C8-8B89-3B211BC5A2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BC2DF9BF-14ED-586E-9923-1EA012DE87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76778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CF97-2AC4-BFF8-14A3-CA13F48CA21E}"/>
            </a:ext>
          </a:extLst>
        </p:cNvPr>
        <p:cNvGrpSpPr/>
        <p:nvPr/>
      </p:nvGrpSpPr>
      <p:grpSpPr>
        <a:xfrm>
          <a:off x="0" y="0"/>
          <a:ext cx="0" cy="0"/>
          <a:chOff x="0" y="0"/>
          <a:chExt cx="0" cy="0"/>
        </a:xfrm>
      </p:grpSpPr>
      <p:pic>
        <p:nvPicPr>
          <p:cNvPr id="26" name="Picture 25" descr="A group of people watching television&#10;&#10;Description automatically generated">
            <a:extLst>
              <a:ext uri="{FF2B5EF4-FFF2-40B4-BE49-F238E27FC236}">
                <a16:creationId xmlns:a16="http://schemas.microsoft.com/office/drawing/2014/main" id="{C9BBDC5B-9C43-5B06-79E1-D6406A71273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722935" y="1686329"/>
            <a:ext cx="5469065" cy="4400377"/>
          </a:xfrm>
          <a:prstGeom prst="rect">
            <a:avLst/>
          </a:prstGeom>
        </p:spPr>
      </p:pic>
      <p:sp>
        <p:nvSpPr>
          <p:cNvPr id="11" name="Rectangle 10">
            <a:extLst>
              <a:ext uri="{FF2B5EF4-FFF2-40B4-BE49-F238E27FC236}">
                <a16:creationId xmlns:a16="http://schemas.microsoft.com/office/drawing/2014/main" id="{DAF5F816-29BB-DE9A-CC8C-3CBDC4BDCCAC}"/>
              </a:ext>
            </a:extLst>
          </p:cNvPr>
          <p:cNvSpPr>
            <a:spLocks/>
          </p:cNvSpPr>
          <p:nvPr/>
        </p:nvSpPr>
        <p:spPr>
          <a:xfrm>
            <a:off x="6720840" y="1686329"/>
            <a:ext cx="5471160" cy="4400378"/>
          </a:xfrm>
          <a:prstGeom prst="rect">
            <a:avLst/>
          </a:prstGeom>
          <a:solidFill>
            <a:srgbClr val="1B14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DDD36C5-C535-A914-CC1F-2FAAFCD823F5}"/>
              </a:ext>
            </a:extLst>
          </p:cNvPr>
          <p:cNvSpPr txBox="1"/>
          <p:nvPr/>
        </p:nvSpPr>
        <p:spPr>
          <a:xfrm>
            <a:off x="461688" y="6199587"/>
            <a:ext cx="114780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NBCUniversal and FreeWheel,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Prescribing Premium: What a high-quality viewing experience means for consumers and why advertisers should take advantage of it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September 2024. Reflects U.S. respondents only.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Note: Premium content in the study was publisher created episodic content with 100% of the ads viewable. Non-premium content was individual created short form content with 50% of the ads viewable. All content was delivered on a TV screen.</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B284CD69-59A6-A10E-1430-B7BFF7D00AEB}"/>
              </a:ext>
            </a:extLst>
          </p:cNvPr>
          <p:cNvSpPr/>
          <p:nvPr/>
        </p:nvSpPr>
        <p:spPr>
          <a:xfrm>
            <a:off x="161987" y="428839"/>
            <a:ext cx="120084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Increased credibility and quality perception means that ads in premium environments are more likely to drive brand salience and customer action</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A7BE6834-9E0E-3679-BDF0-3A177CCA4C9E}"/>
              </a:ext>
            </a:extLst>
          </p:cNvPr>
          <p:cNvSpPr/>
          <p:nvPr/>
        </p:nvSpPr>
        <p:spPr>
          <a:xfrm>
            <a:off x="0" y="0"/>
            <a:ext cx="5379396" cy="3360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Professionally Produced, Long-Form Content</a:t>
            </a:r>
          </a:p>
        </p:txBody>
      </p:sp>
      <p:sp>
        <p:nvSpPr>
          <p:cNvPr id="12" name="Rectangle 11">
            <a:extLst>
              <a:ext uri="{FF2B5EF4-FFF2-40B4-BE49-F238E27FC236}">
                <a16:creationId xmlns:a16="http://schemas.microsoft.com/office/drawing/2014/main" id="{6C8B1EFB-5F20-46F8-F282-90B78498CCF3}"/>
              </a:ext>
            </a:extLst>
          </p:cNvPr>
          <p:cNvSpPr>
            <a:spLocks/>
          </p:cNvSpPr>
          <p:nvPr/>
        </p:nvSpPr>
        <p:spPr>
          <a:xfrm>
            <a:off x="0" y="1686330"/>
            <a:ext cx="6720840" cy="4400377"/>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9763E03-262D-A806-FF5F-D3C3F7EBAFDF}"/>
              </a:ext>
            </a:extLst>
          </p:cNvPr>
          <p:cNvSpPr/>
          <p:nvPr/>
        </p:nvSpPr>
        <p:spPr>
          <a:xfrm>
            <a:off x="312273" y="1855398"/>
            <a:ext cx="6096294"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Premium Environments Compared to Non-Premium</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of U.S. respondents who agree</a:t>
            </a:r>
          </a:p>
        </p:txBody>
      </p:sp>
      <p:sp>
        <p:nvSpPr>
          <p:cNvPr id="16" name="Rectangle 15">
            <a:extLst>
              <a:ext uri="{FF2B5EF4-FFF2-40B4-BE49-F238E27FC236}">
                <a16:creationId xmlns:a16="http://schemas.microsoft.com/office/drawing/2014/main" id="{DBC71B2A-B9E4-EAEF-47E4-58786A401DC3}"/>
              </a:ext>
            </a:extLst>
          </p:cNvPr>
          <p:cNvSpPr/>
          <p:nvPr/>
        </p:nvSpPr>
        <p:spPr>
          <a:xfrm>
            <a:off x="529316" y="2615712"/>
            <a:ext cx="5662208" cy="106954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6BA9A9A-0589-2A09-B2C0-3F7882573D52}"/>
              </a:ext>
            </a:extLst>
          </p:cNvPr>
          <p:cNvSpPr/>
          <p:nvPr/>
        </p:nvSpPr>
        <p:spPr>
          <a:xfrm>
            <a:off x="786689" y="3694418"/>
            <a:ext cx="5147463" cy="106954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C0D8F8B-AF5A-2572-DFE5-85CD017F4411}"/>
              </a:ext>
            </a:extLst>
          </p:cNvPr>
          <p:cNvSpPr/>
          <p:nvPr/>
        </p:nvSpPr>
        <p:spPr>
          <a:xfrm>
            <a:off x="1233369" y="4781034"/>
            <a:ext cx="4254102" cy="106954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C70361C-E1F4-6B75-1579-172B8C809047}"/>
              </a:ext>
            </a:extLst>
          </p:cNvPr>
          <p:cNvSpPr txBox="1"/>
          <p:nvPr/>
        </p:nvSpPr>
        <p:spPr>
          <a:xfrm>
            <a:off x="1126207" y="2950428"/>
            <a:ext cx="2938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to Notice</a:t>
            </a:r>
          </a:p>
        </p:txBody>
      </p:sp>
      <p:sp>
        <p:nvSpPr>
          <p:cNvPr id="20" name="TextBox 19">
            <a:extLst>
              <a:ext uri="{FF2B5EF4-FFF2-40B4-BE49-F238E27FC236}">
                <a16:creationId xmlns:a16="http://schemas.microsoft.com/office/drawing/2014/main" id="{E544D40A-0DC3-C382-9C48-BB4ED672E634}"/>
              </a:ext>
            </a:extLst>
          </p:cNvPr>
          <p:cNvSpPr txBox="1"/>
          <p:nvPr/>
        </p:nvSpPr>
        <p:spPr>
          <a:xfrm>
            <a:off x="1126207" y="3875246"/>
            <a:ext cx="3580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to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or Buy From in the Future</a:t>
            </a:r>
          </a:p>
        </p:txBody>
      </p:sp>
      <p:sp>
        <p:nvSpPr>
          <p:cNvPr id="21" name="TextBox 20">
            <a:extLst>
              <a:ext uri="{FF2B5EF4-FFF2-40B4-BE49-F238E27FC236}">
                <a16:creationId xmlns:a16="http://schemas.microsoft.com/office/drawing/2014/main" id="{4B95E79E-64D7-F468-C90D-7580E62CF6F3}"/>
              </a:ext>
            </a:extLst>
          </p:cNvPr>
          <p:cNvSpPr txBox="1"/>
          <p:nvPr/>
        </p:nvSpPr>
        <p:spPr>
          <a:xfrm>
            <a:off x="1292595" y="4961862"/>
            <a:ext cx="32446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to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Further Research</a:t>
            </a:r>
          </a:p>
        </p:txBody>
      </p:sp>
      <p:sp>
        <p:nvSpPr>
          <p:cNvPr id="22" name="TextBox 21">
            <a:extLst>
              <a:ext uri="{FF2B5EF4-FFF2-40B4-BE49-F238E27FC236}">
                <a16:creationId xmlns:a16="http://schemas.microsoft.com/office/drawing/2014/main" id="{2005B20D-E12E-4C7F-0CF9-669DD55B2B35}"/>
              </a:ext>
            </a:extLst>
          </p:cNvPr>
          <p:cNvSpPr txBox="1"/>
          <p:nvPr/>
        </p:nvSpPr>
        <p:spPr>
          <a:xfrm>
            <a:off x="4390803" y="2796540"/>
            <a:ext cx="1802817" cy="707886"/>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76%</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3" name="TextBox 22">
            <a:extLst>
              <a:ext uri="{FF2B5EF4-FFF2-40B4-BE49-F238E27FC236}">
                <a16:creationId xmlns:a16="http://schemas.microsoft.com/office/drawing/2014/main" id="{B1D72357-CC61-212D-A179-199E42BDB30B}"/>
              </a:ext>
            </a:extLst>
          </p:cNvPr>
          <p:cNvSpPr txBox="1"/>
          <p:nvPr/>
        </p:nvSpPr>
        <p:spPr>
          <a:xfrm>
            <a:off x="4127007" y="3875246"/>
            <a:ext cx="1802817" cy="707886"/>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72%</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4" name="TextBox 23">
            <a:extLst>
              <a:ext uri="{FF2B5EF4-FFF2-40B4-BE49-F238E27FC236}">
                <a16:creationId xmlns:a16="http://schemas.microsoft.com/office/drawing/2014/main" id="{CBFAA708-7CEB-A859-620C-7AABBA0625D5}"/>
              </a:ext>
            </a:extLst>
          </p:cNvPr>
          <p:cNvSpPr txBox="1"/>
          <p:nvPr/>
        </p:nvSpPr>
        <p:spPr>
          <a:xfrm>
            <a:off x="3664021" y="4961862"/>
            <a:ext cx="1802817" cy="707886"/>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69%</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2" name="Picture 1">
            <a:extLst>
              <a:ext uri="{FF2B5EF4-FFF2-40B4-BE49-F238E27FC236}">
                <a16:creationId xmlns:a16="http://schemas.microsoft.com/office/drawing/2014/main" id="{1F05890A-08E9-0A38-AB86-ECBE5BD249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AD11928B-5B5B-CE87-2B4D-EAA7677C5F7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5A37684-B8A8-564F-1981-562E8115CEB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41338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F2FFB851-CBA1-CC58-64D1-DEA8605E468E}"/>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8B8B0859-2724-EB12-36C2-FEAC422E0DC1}"/>
              </a:ext>
            </a:extLst>
          </p:cNvPr>
          <p:cNvSpPr/>
          <p:nvPr/>
        </p:nvSpPr>
        <p:spPr>
          <a:xfrm flipV="1">
            <a:off x="6506741" y="2576067"/>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47A9AD28-1309-F6D9-2859-B64A03ACE6D1}"/>
              </a:ext>
            </a:extLst>
          </p:cNvPr>
          <p:cNvSpPr/>
          <p:nvPr/>
        </p:nvSpPr>
        <p:spPr>
          <a:xfrm>
            <a:off x="8993274" y="3120201"/>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72371CD1-BC57-CFE6-72FE-EE22F6C980D7}"/>
              </a:ext>
            </a:extLst>
          </p:cNvPr>
          <p:cNvSpPr/>
          <p:nvPr/>
        </p:nvSpPr>
        <p:spPr>
          <a:xfrm>
            <a:off x="6506741" y="5588771"/>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33EA28C9-CF70-99FD-13A0-795D8C26EA5C}"/>
              </a:ext>
            </a:extLst>
          </p:cNvPr>
          <p:cNvSpPr/>
          <p:nvPr/>
        </p:nvSpPr>
        <p:spPr>
          <a:xfrm>
            <a:off x="7164474"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a:t>
            </a:r>
          </a:p>
        </p:txBody>
      </p:sp>
      <p:sp>
        <p:nvSpPr>
          <p:cNvPr id="13" name="Freeform: Shape 12">
            <a:extLst>
              <a:ext uri="{FF2B5EF4-FFF2-40B4-BE49-F238E27FC236}">
                <a16:creationId xmlns:a16="http://schemas.microsoft.com/office/drawing/2014/main" id="{3AF51453-480A-76D9-C840-C08FB85E2362}"/>
              </a:ext>
            </a:extLst>
          </p:cNvPr>
          <p:cNvSpPr/>
          <p:nvPr/>
        </p:nvSpPr>
        <p:spPr>
          <a:xfrm>
            <a:off x="53356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FE147944-24BE-7E20-807D-DB41690337A3}"/>
              </a:ext>
            </a:extLst>
          </p:cNvPr>
          <p:cNvSpPr/>
          <p:nvPr/>
        </p:nvSpPr>
        <p:spPr>
          <a:xfrm>
            <a:off x="3028533" y="5588771"/>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2F417E9B-EEF9-49EB-3500-661842ADD0C5}"/>
              </a:ext>
            </a:extLst>
          </p:cNvPr>
          <p:cNvSpPr/>
          <p:nvPr/>
        </p:nvSpPr>
        <p:spPr>
          <a:xfrm>
            <a:off x="35068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DBB57073-6BAA-24C7-E278-7BE079C675F1}"/>
              </a:ext>
            </a:extLst>
          </p:cNvPr>
          <p:cNvSpPr/>
          <p:nvPr/>
        </p:nvSpPr>
        <p:spPr>
          <a:xfrm>
            <a:off x="1678072"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2785F0F5-CBA8-C026-B4E4-06488A6B4D12}"/>
              </a:ext>
            </a:extLst>
          </p:cNvPr>
          <p:cNvSpPr/>
          <p:nvPr/>
        </p:nvSpPr>
        <p:spPr>
          <a:xfrm>
            <a:off x="5335675" y="5588772"/>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0AD53D46-3FEC-2882-66A6-A8B3C0FD36BA}"/>
              </a:ext>
            </a:extLst>
          </p:cNvPr>
          <p:cNvSpPr/>
          <p:nvPr/>
        </p:nvSpPr>
        <p:spPr>
          <a:xfrm>
            <a:off x="7373019" y="5588771"/>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42148086-F2A0-FFAD-60F6-DA1342267EC8}"/>
              </a:ext>
            </a:extLst>
          </p:cNvPr>
          <p:cNvSpPr/>
          <p:nvPr/>
        </p:nvSpPr>
        <p:spPr>
          <a:xfrm>
            <a:off x="1678073" y="5588771"/>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92362B90-A312-5D68-CD3A-409A22610F24}"/>
              </a:ext>
            </a:extLst>
          </p:cNvPr>
          <p:cNvSpPr/>
          <p:nvPr/>
        </p:nvSpPr>
        <p:spPr>
          <a:xfrm flipV="1">
            <a:off x="7373019" y="2576067"/>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44D3ED05-6517-2F8B-73CD-262CD4549D24}"/>
              </a:ext>
            </a:extLst>
          </p:cNvPr>
          <p:cNvSpPr/>
          <p:nvPr/>
        </p:nvSpPr>
        <p:spPr>
          <a:xfrm flipV="1">
            <a:off x="5335674" y="2576068"/>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F4C6DAF7-CD1B-F7D0-D28E-89866F79610C}"/>
              </a:ext>
            </a:extLst>
          </p:cNvPr>
          <p:cNvSpPr/>
          <p:nvPr/>
        </p:nvSpPr>
        <p:spPr>
          <a:xfrm flipV="1">
            <a:off x="3019049" y="2576065"/>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24207DD0-812B-982F-19F0-592E7E2149A4}"/>
              </a:ext>
            </a:extLst>
          </p:cNvPr>
          <p:cNvSpPr/>
          <p:nvPr/>
        </p:nvSpPr>
        <p:spPr>
          <a:xfrm flipV="1">
            <a:off x="1678073" y="2576066"/>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33115B9D-27EE-6867-CC90-9B07522A33CA}"/>
              </a:ext>
            </a:extLst>
          </p:cNvPr>
          <p:cNvSpPr/>
          <p:nvPr/>
        </p:nvSpPr>
        <p:spPr>
          <a:xfrm>
            <a:off x="178377" y="251299"/>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Premium video fosters deeper audience connections through </a:t>
            </a:r>
            <a:r>
              <a:rPr kumimoji="0" lang="en-US" sz="2600" b="1" i="0" u="none" strike="noStrike" kern="1200" cap="none" spc="0" normalizeH="0" baseline="0" noProof="0">
                <a:ln>
                  <a:noFill/>
                </a:ln>
                <a:solidFill>
                  <a:srgbClr val="FFE600"/>
                </a:solidFill>
                <a:effectLst/>
                <a:uLnTx/>
                <a:uFillTx/>
                <a:latin typeface="Helvetica" pitchFamily="2" charset="0"/>
                <a:ea typeface="+mn-ea"/>
                <a:cs typeface="+mn-cs"/>
              </a:rPr>
              <a:t>high emotional engagement </a:t>
            </a:r>
            <a:r>
              <a:rPr lang="en-US" sz="2600" b="1">
                <a:solidFill>
                  <a:schemeClr val="bg1"/>
                </a:solidFill>
                <a:latin typeface="Helvetica" pitchFamily="2" charset="0"/>
              </a:rPr>
              <a:t>which drives brand favorability and purchase intent</a:t>
            </a:r>
          </a:p>
        </p:txBody>
      </p:sp>
      <p:pic>
        <p:nvPicPr>
          <p:cNvPr id="25" name="Picture 24">
            <a:extLst>
              <a:ext uri="{FF2B5EF4-FFF2-40B4-BE49-F238E27FC236}">
                <a16:creationId xmlns:a16="http://schemas.microsoft.com/office/drawing/2014/main" id="{352A8BBF-3AEB-67F4-E16C-5C3B2F4DE45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D7161F5B-2F73-CA3C-6918-0DFC9F5216F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365E9A58-FEB6-9B75-575C-86095A036D3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7B79EA7D-4422-2D84-699D-BB23F402DF41}"/>
              </a:ext>
            </a:extLst>
          </p:cNvPr>
          <p:cNvSpPr txBox="1"/>
          <p:nvPr/>
        </p:nvSpPr>
        <p:spPr>
          <a:xfrm>
            <a:off x="4373880" y="2200237"/>
            <a:ext cx="3743960" cy="400110"/>
          </a:xfrm>
          <a:prstGeom prst="rect">
            <a:avLst/>
          </a:prstGeom>
          <a:noFill/>
        </p:spPr>
        <p:txBody>
          <a:bodyPr wrap="square" rtlCol="0">
            <a:spAutoFit/>
          </a:bodyPr>
          <a:lstStyle/>
          <a:p>
            <a:pPr algn="ctr"/>
            <a:r>
              <a:rPr lang="en-US" sz="2000" b="1">
                <a:solidFill>
                  <a:srgbClr val="FFE600"/>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0E67548D-1192-461D-76BA-E6E372BC4697}"/>
              </a:ext>
            </a:extLst>
          </p:cNvPr>
          <p:cNvSpPr txBox="1"/>
          <p:nvPr/>
        </p:nvSpPr>
        <p:spPr>
          <a:xfrm>
            <a:off x="4410216" y="6120401"/>
            <a:ext cx="3833255" cy="400110"/>
          </a:xfrm>
          <a:prstGeom prst="rect">
            <a:avLst/>
          </a:prstGeom>
          <a:noFill/>
        </p:spPr>
        <p:txBody>
          <a:bodyPr wrap="square" rtlCol="0">
            <a:spAutoFit/>
          </a:bodyPr>
          <a:lstStyle/>
          <a:p>
            <a:pPr algn="ctr"/>
            <a:r>
              <a:rPr lang="en-US" sz="2000" b="1">
                <a:solidFill>
                  <a:srgbClr val="FFE600"/>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FC999654-195C-445E-0339-CBD217FE6698}"/>
              </a:ext>
            </a:extLst>
          </p:cNvPr>
          <p:cNvSpPr/>
          <p:nvPr/>
        </p:nvSpPr>
        <p:spPr>
          <a:xfrm>
            <a:off x="621284" y="1384713"/>
            <a:ext cx="10949433" cy="793085"/>
          </a:xfrm>
          <a:prstGeom prst="rect">
            <a:avLst/>
          </a:prstGeom>
          <a:solidFill>
            <a:schemeClr val="bg1"/>
          </a:solidFill>
          <a:ln w="190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high emotional engagement</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 a brand safe environment regardless of platform or device and through transparent media partners </a:t>
            </a:r>
          </a:p>
        </p:txBody>
      </p:sp>
      <p:pic>
        <p:nvPicPr>
          <p:cNvPr id="35" name="Picture 34" descr="A blue lines on a black background&#10;&#10;Description automatically generated">
            <a:extLst>
              <a:ext uri="{FF2B5EF4-FFF2-40B4-BE49-F238E27FC236}">
                <a16:creationId xmlns:a16="http://schemas.microsoft.com/office/drawing/2014/main" id="{814B03F2-FD74-AFB7-ED42-E3F07FB92C09}"/>
              </a:ext>
            </a:extLst>
          </p:cNvPr>
          <p:cNvPicPr>
            <a:picLocks noChangeAspect="1"/>
          </p:cNvPicPr>
          <p:nvPr/>
        </p:nvPicPr>
        <p:blipFill>
          <a:blip r:embed="rId4" cstate="hqprint">
            <a:lum bright="70000" contrast="-70000"/>
            <a:alphaModFix amt="50000"/>
            <a:extLst>
              <a:ext uri="{28A0092B-C50C-407E-A947-70E740481C1C}">
                <a14:useLocalDpi xmlns:a14="http://schemas.microsoft.com/office/drawing/2010/main"/>
              </a:ext>
            </a:extLst>
          </a:blip>
          <a:stretch>
            <a:fillRect/>
          </a:stretch>
        </p:blipFill>
        <p:spPr>
          <a:xfrm>
            <a:off x="9450473" y="4207290"/>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EB97DE53-1180-1C05-A0AF-8029F29D00A0}"/>
              </a:ext>
            </a:extLst>
          </p:cNvPr>
          <p:cNvPicPr>
            <a:picLocks noChangeAspect="1"/>
          </p:cNvPicPr>
          <p:nvPr/>
        </p:nvPicPr>
        <p:blipFill>
          <a:blip r:embed="rId5" cstate="hqprint">
            <a:lum bright="70000" contrast="-70000"/>
            <a:alphaModFix amt="50000"/>
            <a:extLst>
              <a:ext uri="{28A0092B-C50C-407E-A947-70E740481C1C}">
                <a14:useLocalDpi xmlns:a14="http://schemas.microsoft.com/office/drawing/2010/main"/>
              </a:ext>
            </a:extLst>
          </a:blip>
          <a:stretch>
            <a:fillRect/>
          </a:stretch>
        </p:blipFill>
        <p:spPr>
          <a:xfrm>
            <a:off x="7621673" y="4207290"/>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E5203A5F-EDB4-E0B7-A5CF-044A65D745B1}"/>
              </a:ext>
            </a:extLst>
          </p:cNvPr>
          <p:cNvPicPr>
            <a:picLocks noChangeAspect="1"/>
          </p:cNvPicPr>
          <p:nvPr/>
        </p:nvPicPr>
        <p:blipFill>
          <a:blip r:embed="rId6" cstate="hqprint">
            <a:lum bright="70000" contrast="-70000"/>
            <a:alphaModFix amt="50000"/>
            <a:extLst>
              <a:ext uri="{28A0092B-C50C-407E-A947-70E740481C1C}">
                <a14:useLocalDpi xmlns:a14="http://schemas.microsoft.com/office/drawing/2010/main"/>
              </a:ext>
            </a:extLst>
          </a:blip>
          <a:stretch>
            <a:fillRect/>
          </a:stretch>
        </p:blipFill>
        <p:spPr>
          <a:xfrm>
            <a:off x="5792872" y="4207290"/>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7C873FAF-F982-4A72-F144-0B2FC4F57A1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64073" y="4207290"/>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E8D5BB73-CF7F-EA0F-7E16-0706FCBEECB9}"/>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2135273" y="4207290"/>
            <a:ext cx="914400" cy="914400"/>
          </a:xfrm>
          <a:prstGeom prst="rect">
            <a:avLst/>
          </a:prstGeom>
        </p:spPr>
      </p:pic>
    </p:spTree>
    <p:extLst>
      <p:ext uri="{BB962C8B-B14F-4D97-AF65-F5344CB8AC3E}">
        <p14:creationId xmlns:p14="http://schemas.microsoft.com/office/powerpoint/2010/main" val="356445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8D3A76-E8F4-A6EA-0618-8B74EAF8A20B}"/>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A21803C-9487-8EDB-74B8-983FDE8B0129}"/>
              </a:ext>
            </a:extLst>
          </p:cNvPr>
          <p:cNvSpPr/>
          <p:nvPr/>
        </p:nvSpPr>
        <p:spPr>
          <a:xfrm>
            <a:off x="7" y="1686476"/>
            <a:ext cx="5201335" cy="5165828"/>
          </a:xfrm>
          <a:prstGeom prst="rect">
            <a:avLst/>
          </a:prstGeom>
          <a:solidFill>
            <a:srgbClr val="1B14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3A97D8A-2ECD-FA1A-FE23-47EEF1065996}"/>
              </a:ext>
            </a:extLst>
          </p:cNvPr>
          <p:cNvSpPr txBox="1"/>
          <p:nvPr/>
        </p:nvSpPr>
        <p:spPr>
          <a:xfrm>
            <a:off x="214009" y="2743354"/>
            <a:ext cx="4681845" cy="31393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‘Premium content’ – industry shorthand for advertising impact – has primarily been related to the cost of production, with more expensive programming being deemed more premium.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However, research suggests that ‘premium’ has more to do with the </a:t>
            </a:r>
            <a:r>
              <a:rPr kumimoji="0" lang="en-US" sz="1800" b="1"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rPr>
              <a:t>emotional connection</a:t>
            </a:r>
            <a:r>
              <a:rPr kumimoji="0" lang="en-US" sz="1800" b="0"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rPr>
              <a:t> </a:t>
            </a: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viewers have with their favorite content, which can be significantly impactful at </a:t>
            </a:r>
            <a:r>
              <a:rPr kumimoji="0" lang="en-US" sz="1800" b="1"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rPr>
              <a:t>driving ad receptivity</a:t>
            </a: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a:t>
            </a:r>
          </a:p>
        </p:txBody>
      </p:sp>
      <p:sp>
        <p:nvSpPr>
          <p:cNvPr id="13" name="TextBox 12">
            <a:extLst>
              <a:ext uri="{FF2B5EF4-FFF2-40B4-BE49-F238E27FC236}">
                <a16:creationId xmlns:a16="http://schemas.microsoft.com/office/drawing/2014/main" id="{612031F3-788F-F5AF-A743-2ABD57AB8D2F}"/>
              </a:ext>
            </a:extLst>
          </p:cNvPr>
          <p:cNvSpPr txBox="1"/>
          <p:nvPr/>
        </p:nvSpPr>
        <p:spPr>
          <a:xfrm>
            <a:off x="258192" y="2180861"/>
            <a:ext cx="459347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‘Emotion’ is the new ‘Premium’</a:t>
            </a:r>
            <a:endParaRPr kumimoji="0" lang="en-US" sz="2000" b="1" i="0" u="sng"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3642FE74-DAB0-32CE-2188-74733F64287F}"/>
              </a:ext>
            </a:extLst>
          </p:cNvPr>
          <p:cNvSpPr/>
          <p:nvPr/>
        </p:nvSpPr>
        <p:spPr>
          <a:xfrm>
            <a:off x="225772" y="1245136"/>
            <a:ext cx="11836526"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Aligning ads with emotional content can quadruple their effectiveness </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in creating impact and building brand equity*</a:t>
            </a:r>
          </a:p>
        </p:txBody>
      </p:sp>
      <p:sp>
        <p:nvSpPr>
          <p:cNvPr id="29" name="TextBox 28">
            <a:extLst>
              <a:ext uri="{FF2B5EF4-FFF2-40B4-BE49-F238E27FC236}">
                <a16:creationId xmlns:a16="http://schemas.microsoft.com/office/drawing/2014/main" id="{813E0627-D3A2-373A-7F9A-868C4185EE4A}"/>
              </a:ext>
            </a:extLst>
          </p:cNvPr>
          <p:cNvSpPr txBox="1"/>
          <p:nvPr/>
        </p:nvSpPr>
        <p:spPr>
          <a:xfrm>
            <a:off x="552303" y="6321484"/>
            <a:ext cx="46490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Kantar, </a:t>
            </a:r>
            <a:r>
              <a:rPr kumimoji="0" lang="en-US" sz="800" b="0"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Harness the power of emotion in digital advertising</a:t>
            </a:r>
            <a:r>
              <a:rPr kumimoji="0" lang="en-US" sz="8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3/13/2023.</a:t>
            </a:r>
          </a:p>
        </p:txBody>
      </p:sp>
      <p:pic>
        <p:nvPicPr>
          <p:cNvPr id="20" name="Picture 19">
            <a:extLst>
              <a:ext uri="{FF2B5EF4-FFF2-40B4-BE49-F238E27FC236}">
                <a16:creationId xmlns:a16="http://schemas.microsoft.com/office/drawing/2014/main" id="{62182F1A-7922-1233-1476-3DE86560507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8F4597E4-ACB4-24E4-610B-1120F9966F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DCF5134E-BC68-39D7-4F19-61CD04E9C22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Rectangle 26">
            <a:extLst>
              <a:ext uri="{FF2B5EF4-FFF2-40B4-BE49-F238E27FC236}">
                <a16:creationId xmlns:a16="http://schemas.microsoft.com/office/drawing/2014/main" id="{A2E84319-7B92-382F-CD97-B90FAC6E1C4E}"/>
              </a:ext>
            </a:extLst>
          </p:cNvPr>
          <p:cNvSpPr/>
          <p:nvPr/>
        </p:nvSpPr>
        <p:spPr>
          <a:xfrm>
            <a:off x="5201342" y="1800952"/>
            <a:ext cx="699065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Sampling</a:t>
            </a:r>
            <a:r>
              <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of Premium Video Programming</a:t>
            </a:r>
            <a:endPar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mn-cs"/>
            </a:endParaRPr>
          </a:p>
        </p:txBody>
      </p:sp>
      <p:pic>
        <p:nvPicPr>
          <p:cNvPr id="31" name="Picture 30">
            <a:extLst>
              <a:ext uri="{FF2B5EF4-FFF2-40B4-BE49-F238E27FC236}">
                <a16:creationId xmlns:a16="http://schemas.microsoft.com/office/drawing/2014/main" id="{CBCD2BF4-9D4C-8495-03FE-8B45C0E1921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449116" y="3252008"/>
            <a:ext cx="731520" cy="993422"/>
          </a:xfrm>
          <a:prstGeom prst="rect">
            <a:avLst/>
          </a:prstGeom>
          <a:ln>
            <a:solidFill>
              <a:srgbClr val="ED3C8D"/>
            </a:solidFill>
          </a:ln>
        </p:spPr>
      </p:pic>
      <p:pic>
        <p:nvPicPr>
          <p:cNvPr id="32" name="Picture 31">
            <a:extLst>
              <a:ext uri="{FF2B5EF4-FFF2-40B4-BE49-F238E27FC236}">
                <a16:creationId xmlns:a16="http://schemas.microsoft.com/office/drawing/2014/main" id="{B6A839C0-5DCA-CAB9-7C7C-BD3BC99F63A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197153" y="3250371"/>
            <a:ext cx="731520" cy="996696"/>
          </a:xfrm>
          <a:prstGeom prst="rect">
            <a:avLst/>
          </a:prstGeom>
          <a:ln>
            <a:solidFill>
              <a:srgbClr val="ED3C8D"/>
            </a:solidFill>
          </a:ln>
        </p:spPr>
      </p:pic>
      <p:pic>
        <p:nvPicPr>
          <p:cNvPr id="35" name="Picture 34" descr="A person holding a microphone&#10;&#10;Description automatically generated">
            <a:extLst>
              <a:ext uri="{FF2B5EF4-FFF2-40B4-BE49-F238E27FC236}">
                <a16:creationId xmlns:a16="http://schemas.microsoft.com/office/drawing/2014/main" id="{CEF49674-7C77-B9D0-F231-DD37F8E1977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59415" y="3252008"/>
            <a:ext cx="731520" cy="993422"/>
          </a:xfrm>
          <a:prstGeom prst="rect">
            <a:avLst/>
          </a:prstGeom>
          <a:ln>
            <a:solidFill>
              <a:srgbClr val="ED3C8D"/>
            </a:solidFill>
          </a:ln>
        </p:spPr>
      </p:pic>
      <p:pic>
        <p:nvPicPr>
          <p:cNvPr id="37" name="Picture 6">
            <a:extLst>
              <a:ext uri="{FF2B5EF4-FFF2-40B4-BE49-F238E27FC236}">
                <a16:creationId xmlns:a16="http://schemas.microsoft.com/office/drawing/2014/main" id="{FB4E92B8-3FFD-CF36-8B57-252634B37887}"/>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p:blipFill>
        <p:spPr bwMode="auto">
          <a:xfrm>
            <a:off x="11011538" y="3252008"/>
            <a:ext cx="731520" cy="993422"/>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39" name="Picture 38" descr="A cartoon of a family guy&#10;&#10;Description automatically generated">
            <a:extLst>
              <a:ext uri="{FF2B5EF4-FFF2-40B4-BE49-F238E27FC236}">
                <a16:creationId xmlns:a16="http://schemas.microsoft.com/office/drawing/2014/main" id="{3AB0316E-3F16-4905-8D50-A6668C1A4CEC}"/>
              </a:ext>
            </a:extLst>
          </p:cNvPr>
          <p:cNvPicPr>
            <a:picLocks noChangeAspect="1"/>
          </p:cNvPicPr>
          <p:nvPr/>
        </p:nvPicPr>
        <p:blipFill>
          <a:blip r:embed="rId9" cstate="hqprint">
            <a:extLst>
              <a:ext uri="{28A0092B-C50C-407E-A947-70E740481C1C}">
                <a14:useLocalDpi xmlns:a14="http://schemas.microsoft.com/office/drawing/2010/main"/>
              </a:ext>
            </a:extLst>
          </a:blip>
          <a:srcRect r="-1"/>
          <a:stretch/>
        </p:blipFill>
        <p:spPr>
          <a:xfrm>
            <a:off x="10104345" y="3250371"/>
            <a:ext cx="731521" cy="996696"/>
          </a:xfrm>
          <a:prstGeom prst="rect">
            <a:avLst/>
          </a:prstGeom>
          <a:ln>
            <a:solidFill>
              <a:srgbClr val="ED3C8D"/>
            </a:solidFill>
          </a:ln>
        </p:spPr>
      </p:pic>
      <p:pic>
        <p:nvPicPr>
          <p:cNvPr id="40" name="Picture 4">
            <a:extLst>
              <a:ext uri="{FF2B5EF4-FFF2-40B4-BE49-F238E27FC236}">
                <a16:creationId xmlns:a16="http://schemas.microsoft.com/office/drawing/2014/main" id="{6E0F2EAB-3414-AB53-3F0A-3255D7C7AAD9}"/>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5538818" y="3252008"/>
            <a:ext cx="731520" cy="993422"/>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42" name="Picture 41" descr="A collage of people on a poster&#10;&#10;Description automatically generated">
            <a:extLst>
              <a:ext uri="{FF2B5EF4-FFF2-40B4-BE49-F238E27FC236}">
                <a16:creationId xmlns:a16="http://schemas.microsoft.com/office/drawing/2014/main" id="{D2E744BC-1592-FAAC-280B-A9219E6826C6}"/>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8278284" y="3253814"/>
            <a:ext cx="731520" cy="989811"/>
          </a:xfrm>
          <a:prstGeom prst="rect">
            <a:avLst/>
          </a:prstGeom>
          <a:ln>
            <a:solidFill>
              <a:srgbClr val="ED3C8D"/>
            </a:solidFill>
          </a:ln>
        </p:spPr>
      </p:pic>
      <p:pic>
        <p:nvPicPr>
          <p:cNvPr id="28" name="Picture 2" descr="The Last of Us (TV Series 2023– ) - IMDb">
            <a:extLst>
              <a:ext uri="{FF2B5EF4-FFF2-40B4-BE49-F238E27FC236}">
                <a16:creationId xmlns:a16="http://schemas.microsoft.com/office/drawing/2014/main" id="{A4F2DCD2-7B1B-36B9-1DBE-147ABEE2AF08}"/>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6452222" y="2151210"/>
            <a:ext cx="731520" cy="993423"/>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DA502001-0A9F-9B41-6CF8-DF13ED14487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190942" y="2160241"/>
            <a:ext cx="731520" cy="975360"/>
          </a:xfrm>
          <a:prstGeom prst="rect">
            <a:avLst/>
          </a:prstGeom>
          <a:ln>
            <a:solidFill>
              <a:srgbClr val="ED3C8D"/>
            </a:solidFill>
          </a:ln>
        </p:spPr>
      </p:pic>
      <p:pic>
        <p:nvPicPr>
          <p:cNvPr id="34" name="Picture 33">
            <a:extLst>
              <a:ext uri="{FF2B5EF4-FFF2-40B4-BE49-F238E27FC236}">
                <a16:creationId xmlns:a16="http://schemas.microsoft.com/office/drawing/2014/main" id="{D444430B-AF8E-08ED-948D-5BE017D72728}"/>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7365626" y="2147799"/>
            <a:ext cx="731520" cy="1000245"/>
          </a:xfrm>
          <a:prstGeom prst="rect">
            <a:avLst/>
          </a:prstGeom>
          <a:ln>
            <a:solidFill>
              <a:srgbClr val="ED3C8D"/>
            </a:solidFill>
          </a:ln>
        </p:spPr>
      </p:pic>
      <p:pic>
        <p:nvPicPr>
          <p:cNvPr id="36" name="Picture 35" descr="A person kneeling on a beach with a stick&#10;&#10;Description automatically generated">
            <a:extLst>
              <a:ext uri="{FF2B5EF4-FFF2-40B4-BE49-F238E27FC236}">
                <a16:creationId xmlns:a16="http://schemas.microsoft.com/office/drawing/2014/main" id="{2A979EEE-96C3-DED2-A7B5-9D3871B5453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1016257" y="2149905"/>
            <a:ext cx="731520" cy="996033"/>
          </a:xfrm>
          <a:prstGeom prst="rect">
            <a:avLst/>
          </a:prstGeom>
          <a:ln>
            <a:solidFill>
              <a:srgbClr val="ED3C8D"/>
            </a:solidFill>
          </a:ln>
        </p:spPr>
      </p:pic>
      <p:pic>
        <p:nvPicPr>
          <p:cNvPr id="38" name="Picture 37">
            <a:extLst>
              <a:ext uri="{FF2B5EF4-FFF2-40B4-BE49-F238E27FC236}">
                <a16:creationId xmlns:a16="http://schemas.microsoft.com/office/drawing/2014/main" id="{DE2D5B8A-801C-1353-D501-71F06A9C23E4}"/>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0104345" y="2149573"/>
            <a:ext cx="730029" cy="996696"/>
          </a:xfrm>
          <a:prstGeom prst="rect">
            <a:avLst/>
          </a:prstGeom>
          <a:ln>
            <a:solidFill>
              <a:srgbClr val="ED3C8D"/>
            </a:solidFill>
          </a:ln>
        </p:spPr>
      </p:pic>
      <p:pic>
        <p:nvPicPr>
          <p:cNvPr id="41" name="Picture 40" descr="A poster of a movie&#10;&#10;Description automatically generated">
            <a:extLst>
              <a:ext uri="{FF2B5EF4-FFF2-40B4-BE49-F238E27FC236}">
                <a16:creationId xmlns:a16="http://schemas.microsoft.com/office/drawing/2014/main" id="{60E20C97-DB76-CABA-1BA2-1DDB833395CB}"/>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5538818" y="2148900"/>
            <a:ext cx="731520" cy="998043"/>
          </a:xfrm>
          <a:prstGeom prst="rect">
            <a:avLst/>
          </a:prstGeom>
          <a:ln>
            <a:solidFill>
              <a:srgbClr val="ED3C8D"/>
            </a:solidFill>
          </a:ln>
        </p:spPr>
      </p:pic>
      <p:pic>
        <p:nvPicPr>
          <p:cNvPr id="43" name="Picture 42">
            <a:extLst>
              <a:ext uri="{FF2B5EF4-FFF2-40B4-BE49-F238E27FC236}">
                <a16:creationId xmlns:a16="http://schemas.microsoft.com/office/drawing/2014/main" id="{5106C851-565A-7B5D-B9E2-3BF29A0404EA}"/>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8279030" y="2160241"/>
            <a:ext cx="730029" cy="975360"/>
          </a:xfrm>
          <a:prstGeom prst="rect">
            <a:avLst/>
          </a:prstGeom>
          <a:ln>
            <a:solidFill>
              <a:srgbClr val="ED3C8D"/>
            </a:solidFill>
          </a:ln>
        </p:spPr>
      </p:pic>
      <p:grpSp>
        <p:nvGrpSpPr>
          <p:cNvPr id="22" name="Group 21">
            <a:extLst>
              <a:ext uri="{FF2B5EF4-FFF2-40B4-BE49-F238E27FC236}">
                <a16:creationId xmlns:a16="http://schemas.microsoft.com/office/drawing/2014/main" id="{85C509B0-A480-B3A4-C298-2C6750A81437}"/>
              </a:ext>
            </a:extLst>
          </p:cNvPr>
          <p:cNvGrpSpPr/>
          <p:nvPr/>
        </p:nvGrpSpPr>
        <p:grpSpPr>
          <a:xfrm>
            <a:off x="11011538" y="4346938"/>
            <a:ext cx="731520" cy="999970"/>
            <a:chOff x="11022037" y="4344579"/>
            <a:chExt cx="731520" cy="999970"/>
          </a:xfrm>
        </p:grpSpPr>
        <p:pic>
          <p:nvPicPr>
            <p:cNvPr id="19" name="Picture 18">
              <a:extLst>
                <a:ext uri="{FF2B5EF4-FFF2-40B4-BE49-F238E27FC236}">
                  <a16:creationId xmlns:a16="http://schemas.microsoft.com/office/drawing/2014/main" id="{00535871-3511-05BB-998E-625992D5D457}"/>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11022037" y="4344579"/>
              <a:ext cx="731520" cy="999970"/>
            </a:xfrm>
            <a:prstGeom prst="rect">
              <a:avLst/>
            </a:prstGeom>
            <a:ln>
              <a:solidFill>
                <a:srgbClr val="ED3C8D"/>
              </a:solidFill>
            </a:ln>
          </p:spPr>
        </p:pic>
        <p:pic>
          <p:nvPicPr>
            <p:cNvPr id="51" name="Picture 50">
              <a:extLst>
                <a:ext uri="{FF2B5EF4-FFF2-40B4-BE49-F238E27FC236}">
                  <a16:creationId xmlns:a16="http://schemas.microsoft.com/office/drawing/2014/main" id="{D2BA878C-3ADE-B9B5-5B6C-893399E84BD6}"/>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022037" y="4588536"/>
              <a:ext cx="731520" cy="534737"/>
            </a:xfrm>
            <a:prstGeom prst="rect">
              <a:avLst/>
            </a:prstGeom>
            <a:ln>
              <a:noFill/>
            </a:ln>
          </p:spPr>
        </p:pic>
      </p:grpSp>
      <p:pic>
        <p:nvPicPr>
          <p:cNvPr id="47" name="Picture 46">
            <a:extLst>
              <a:ext uri="{FF2B5EF4-FFF2-40B4-BE49-F238E27FC236}">
                <a16:creationId xmlns:a16="http://schemas.microsoft.com/office/drawing/2014/main" id="{4495C87F-9FEF-96B7-F5BA-075477A399B9}"/>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7353269" y="5450054"/>
            <a:ext cx="731520" cy="996696"/>
          </a:xfrm>
          <a:prstGeom prst="rect">
            <a:avLst/>
          </a:prstGeom>
          <a:ln>
            <a:solidFill>
              <a:srgbClr val="ED3C8D"/>
            </a:solidFill>
          </a:ln>
        </p:spPr>
      </p:pic>
      <p:pic>
        <p:nvPicPr>
          <p:cNvPr id="50" name="Picture 49">
            <a:extLst>
              <a:ext uri="{FF2B5EF4-FFF2-40B4-BE49-F238E27FC236}">
                <a16:creationId xmlns:a16="http://schemas.microsoft.com/office/drawing/2014/main" id="{AF0D065E-1221-051D-AFF0-8CA73CAC68E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9190942" y="5451424"/>
            <a:ext cx="731520" cy="993956"/>
          </a:xfrm>
          <a:prstGeom prst="rect">
            <a:avLst/>
          </a:prstGeom>
          <a:ln>
            <a:solidFill>
              <a:srgbClr val="ED3C8D"/>
            </a:solidFill>
          </a:ln>
        </p:spPr>
      </p:pic>
      <p:pic>
        <p:nvPicPr>
          <p:cNvPr id="52" name="Picture 6">
            <a:extLst>
              <a:ext uri="{FF2B5EF4-FFF2-40B4-BE49-F238E27FC236}">
                <a16:creationId xmlns:a16="http://schemas.microsoft.com/office/drawing/2014/main" id="{AA0A07AA-D56E-AE68-74D0-0EFBCFA81153}"/>
              </a:ext>
            </a:extLst>
          </p:cNvPr>
          <p:cNvPicPr>
            <a:picLocks noChangeAspect="1" noChangeArrowheads="1"/>
          </p:cNvPicPr>
          <p:nvPr/>
        </p:nvPicPr>
        <p:blipFill rotWithShape="1">
          <a:blip r:embed="rId23" cstate="hqprint">
            <a:extLst>
              <a:ext uri="{28A0092B-C50C-407E-A947-70E740481C1C}">
                <a14:useLocalDpi xmlns:a14="http://schemas.microsoft.com/office/drawing/2010/main"/>
              </a:ext>
            </a:extLst>
          </a:blip>
          <a:srcRect/>
          <a:stretch/>
        </p:blipFill>
        <p:spPr bwMode="auto">
          <a:xfrm>
            <a:off x="11011538" y="5448417"/>
            <a:ext cx="731520" cy="999970"/>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D1AC2B24-8F34-8A51-E443-A889DB7CCC86}"/>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10123223" y="5451424"/>
            <a:ext cx="731520" cy="993956"/>
          </a:xfrm>
          <a:prstGeom prst="rect">
            <a:avLst/>
          </a:prstGeom>
          <a:ln>
            <a:solidFill>
              <a:srgbClr val="ED3C8D"/>
            </a:solidFill>
          </a:ln>
        </p:spPr>
      </p:pic>
      <p:pic>
        <p:nvPicPr>
          <p:cNvPr id="55" name="Picture 4">
            <a:extLst>
              <a:ext uri="{FF2B5EF4-FFF2-40B4-BE49-F238E27FC236}">
                <a16:creationId xmlns:a16="http://schemas.microsoft.com/office/drawing/2014/main" id="{DF381931-C934-835D-809F-43AF96875133}"/>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p:blipFill>
        <p:spPr bwMode="auto">
          <a:xfrm>
            <a:off x="5533837" y="5451691"/>
            <a:ext cx="731520" cy="993422"/>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10F77111-E59B-91AB-7AD9-FAABB0EE068D}"/>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6437437" y="5454818"/>
            <a:ext cx="731520" cy="987168"/>
          </a:xfrm>
          <a:prstGeom prst="rect">
            <a:avLst/>
          </a:prstGeom>
          <a:ln>
            <a:solidFill>
              <a:srgbClr val="ED3C8D"/>
            </a:solidFill>
          </a:ln>
        </p:spPr>
      </p:pic>
      <p:pic>
        <p:nvPicPr>
          <p:cNvPr id="68" name="Picture 67">
            <a:extLst>
              <a:ext uri="{FF2B5EF4-FFF2-40B4-BE49-F238E27FC236}">
                <a16:creationId xmlns:a16="http://schemas.microsoft.com/office/drawing/2014/main" id="{D6B96E5F-3631-012B-6AFE-F50D0C252C5C}"/>
              </a:ext>
            </a:extLst>
          </p:cNvPr>
          <p:cNvPicPr>
            <a:picLocks noChangeAspect="1"/>
          </p:cNvPicPr>
          <p:nvPr/>
        </p:nvPicPr>
        <p:blipFill rotWithShape="1">
          <a:blip r:embed="rId27" cstate="hqprint">
            <a:extLst>
              <a:ext uri="{28A0092B-C50C-407E-A947-70E740481C1C}">
                <a14:useLocalDpi xmlns:a14="http://schemas.microsoft.com/office/drawing/2010/main"/>
              </a:ext>
            </a:extLst>
          </a:blip>
          <a:srcRect/>
          <a:stretch/>
        </p:blipFill>
        <p:spPr>
          <a:xfrm>
            <a:off x="8275924" y="5450054"/>
            <a:ext cx="731520" cy="996697"/>
          </a:xfrm>
          <a:prstGeom prst="rect">
            <a:avLst/>
          </a:prstGeom>
          <a:ln>
            <a:solidFill>
              <a:srgbClr val="ED3C8D"/>
            </a:solidFill>
          </a:ln>
        </p:spPr>
      </p:pic>
      <p:pic>
        <p:nvPicPr>
          <p:cNvPr id="54" name="Picture 53">
            <a:extLst>
              <a:ext uri="{FF2B5EF4-FFF2-40B4-BE49-F238E27FC236}">
                <a16:creationId xmlns:a16="http://schemas.microsoft.com/office/drawing/2014/main" id="{95CE4BDD-167F-8F8D-EAF0-D1CC4A0EF29E}"/>
              </a:ext>
            </a:extLst>
          </p:cNvPr>
          <p:cNvPicPr>
            <a:picLocks noChangeAspect="1"/>
          </p:cNvPicPr>
          <p:nvPr/>
        </p:nvPicPr>
        <p:blipFill>
          <a:blip r:embed="rId28" cstate="hqprint">
            <a:extLst>
              <a:ext uri="{28A0092B-C50C-407E-A947-70E740481C1C}">
                <a14:useLocalDpi xmlns:a14="http://schemas.microsoft.com/office/drawing/2010/main"/>
              </a:ext>
            </a:extLst>
          </a:blip>
          <a:srcRect/>
          <a:stretch/>
        </p:blipFill>
        <p:spPr>
          <a:xfrm>
            <a:off x="9190942" y="4349394"/>
            <a:ext cx="731520" cy="996696"/>
          </a:xfrm>
          <a:prstGeom prst="rect">
            <a:avLst/>
          </a:prstGeom>
          <a:ln>
            <a:solidFill>
              <a:srgbClr val="ED3C8D"/>
            </a:solidFill>
          </a:ln>
        </p:spPr>
      </p:pic>
      <p:pic>
        <p:nvPicPr>
          <p:cNvPr id="56" name="Picture 55">
            <a:extLst>
              <a:ext uri="{FF2B5EF4-FFF2-40B4-BE49-F238E27FC236}">
                <a16:creationId xmlns:a16="http://schemas.microsoft.com/office/drawing/2014/main" id="{C73152D8-5158-8E74-B227-F61341136F67}"/>
              </a:ext>
            </a:extLst>
          </p:cNvPr>
          <p:cNvPicPr>
            <a:picLocks noChangeAspect="1"/>
          </p:cNvPicPr>
          <p:nvPr/>
        </p:nvPicPr>
        <p:blipFill rotWithShape="1">
          <a:blip r:embed="rId29" cstate="hqprint">
            <a:extLst>
              <a:ext uri="{28A0092B-C50C-407E-A947-70E740481C1C}">
                <a14:useLocalDpi xmlns:a14="http://schemas.microsoft.com/office/drawing/2010/main"/>
              </a:ext>
            </a:extLst>
          </a:blip>
          <a:srcRect/>
          <a:stretch/>
        </p:blipFill>
        <p:spPr>
          <a:xfrm>
            <a:off x="6437437" y="4350383"/>
            <a:ext cx="731520" cy="994719"/>
          </a:xfrm>
          <a:prstGeom prst="rect">
            <a:avLst/>
          </a:prstGeom>
          <a:ln>
            <a:solidFill>
              <a:srgbClr val="ED3C8D"/>
            </a:solidFill>
          </a:ln>
        </p:spPr>
      </p:pic>
      <p:pic>
        <p:nvPicPr>
          <p:cNvPr id="57" name="Picture 56">
            <a:extLst>
              <a:ext uri="{FF2B5EF4-FFF2-40B4-BE49-F238E27FC236}">
                <a16:creationId xmlns:a16="http://schemas.microsoft.com/office/drawing/2014/main" id="{7C055025-EC65-467D-43A2-489CA410B569}"/>
              </a:ext>
            </a:extLst>
          </p:cNvPr>
          <p:cNvPicPr>
            <a:picLocks noChangeAspect="1"/>
          </p:cNvPicPr>
          <p:nvPr/>
        </p:nvPicPr>
        <p:blipFill rotWithShape="1">
          <a:blip r:embed="rId30" cstate="hqprint">
            <a:extLst>
              <a:ext uri="{28A0092B-C50C-407E-A947-70E740481C1C}">
                <a14:useLocalDpi xmlns:a14="http://schemas.microsoft.com/office/drawing/2010/main"/>
              </a:ext>
            </a:extLst>
          </a:blip>
          <a:srcRect/>
          <a:stretch/>
        </p:blipFill>
        <p:spPr>
          <a:xfrm>
            <a:off x="5533837" y="4351031"/>
            <a:ext cx="731520" cy="993422"/>
          </a:xfrm>
          <a:prstGeom prst="rect">
            <a:avLst/>
          </a:prstGeom>
          <a:ln>
            <a:solidFill>
              <a:srgbClr val="ED3C8D"/>
            </a:solidFill>
          </a:ln>
        </p:spPr>
      </p:pic>
      <p:pic>
        <p:nvPicPr>
          <p:cNvPr id="58" name="Picture 12">
            <a:extLst>
              <a:ext uri="{FF2B5EF4-FFF2-40B4-BE49-F238E27FC236}">
                <a16:creationId xmlns:a16="http://schemas.microsoft.com/office/drawing/2014/main" id="{BB8A2691-5207-4D5E-96DB-60255F7D3D66}"/>
              </a:ext>
            </a:extLst>
          </p:cNvPr>
          <p:cNvPicPr>
            <a:picLocks noChangeAspect="1" noChangeArrowheads="1"/>
          </p:cNvPicPr>
          <p:nvPr/>
        </p:nvPicPr>
        <p:blipFill rotWithShape="1">
          <a:blip r:embed="rId31" cstate="hqprint">
            <a:extLst>
              <a:ext uri="{28A0092B-C50C-407E-A947-70E740481C1C}">
                <a14:useLocalDpi xmlns:a14="http://schemas.microsoft.com/office/drawing/2010/main"/>
              </a:ext>
            </a:extLst>
          </a:blip>
          <a:srcRect/>
          <a:stretch/>
        </p:blipFill>
        <p:spPr bwMode="auto">
          <a:xfrm>
            <a:off x="7359415" y="4351031"/>
            <a:ext cx="731520" cy="993422"/>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15C193B8-D539-8BBF-8F08-3EAD02C02A94}"/>
              </a:ext>
            </a:extLst>
          </p:cNvPr>
          <p:cNvPicPr>
            <a:picLocks noChangeAspect="1"/>
          </p:cNvPicPr>
          <p:nvPr/>
        </p:nvPicPr>
        <p:blipFill rotWithShape="1">
          <a:blip r:embed="rId32" cstate="hqprint">
            <a:extLst>
              <a:ext uri="{28A0092B-C50C-407E-A947-70E740481C1C}">
                <a14:useLocalDpi xmlns:a14="http://schemas.microsoft.com/office/drawing/2010/main"/>
              </a:ext>
            </a:extLst>
          </a:blip>
          <a:srcRect/>
          <a:stretch/>
        </p:blipFill>
        <p:spPr>
          <a:xfrm>
            <a:off x="8275924" y="4349394"/>
            <a:ext cx="730029" cy="996696"/>
          </a:xfrm>
          <a:prstGeom prst="rect">
            <a:avLst/>
          </a:prstGeom>
          <a:ln>
            <a:solidFill>
              <a:srgbClr val="ED3C8D"/>
            </a:solidFill>
          </a:ln>
        </p:spPr>
      </p:pic>
      <p:pic>
        <p:nvPicPr>
          <p:cNvPr id="70" name="Picture 4">
            <a:extLst>
              <a:ext uri="{FF2B5EF4-FFF2-40B4-BE49-F238E27FC236}">
                <a16:creationId xmlns:a16="http://schemas.microsoft.com/office/drawing/2014/main" id="{BC5AF51F-46E5-9A0D-96AD-037F11C5A2E4}"/>
              </a:ext>
            </a:extLst>
          </p:cNvPr>
          <p:cNvPicPr>
            <a:picLocks noChangeAspect="1" noChangeArrowheads="1"/>
          </p:cNvPicPr>
          <p:nvPr/>
        </p:nvPicPr>
        <p:blipFill rotWithShape="1">
          <a:blip r:embed="rId33" cstate="hqprint">
            <a:extLst>
              <a:ext uri="{28A0092B-C50C-407E-A947-70E740481C1C}">
                <a14:useLocalDpi xmlns:a14="http://schemas.microsoft.com/office/drawing/2010/main"/>
              </a:ext>
            </a:extLst>
          </a:blip>
          <a:srcRect r="-234"/>
          <a:stretch/>
        </p:blipFill>
        <p:spPr bwMode="auto">
          <a:xfrm>
            <a:off x="10123223" y="4349394"/>
            <a:ext cx="731520" cy="996696"/>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154F075-C9B3-61F2-48B7-550EC582D268}"/>
              </a:ext>
            </a:extLst>
          </p:cNvPr>
          <p:cNvSpPr/>
          <p:nvPr/>
        </p:nvSpPr>
        <p:spPr>
          <a:xfrm>
            <a:off x="178377" y="416674"/>
            <a:ext cx="1199210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Exciting, high-quality </a:t>
            </a:r>
            <a:r>
              <a:rPr lang="en-US" sz="2600" b="1">
                <a:solidFill>
                  <a:srgbClr val="002060"/>
                </a:solidFill>
                <a:latin typeface="Helvetica" panose="020B0604020202020204" pitchFamily="34" charset="0"/>
                <a:ea typeface="Calibri" panose="020F0502020204030204" pitchFamily="34" charset="0"/>
                <a:cs typeface="Arial" panose="020B0604020202020204" pitchFamily="34" charset="0"/>
              </a:rPr>
              <a:t>premium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content captures audience attention and fosters engagement through strong emotional connections</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646EBE1-A210-6447-149B-1F9FBDD8C5B8}"/>
              </a:ext>
            </a:extLst>
          </p:cNvPr>
          <p:cNvSpPr/>
          <p:nvPr/>
        </p:nvSpPr>
        <p:spPr>
          <a:xfrm>
            <a:off x="0" y="0"/>
            <a:ext cx="4066162" cy="336681"/>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spTree>
    <p:extLst>
      <p:ext uri="{BB962C8B-B14F-4D97-AF65-F5344CB8AC3E}">
        <p14:creationId xmlns:p14="http://schemas.microsoft.com/office/powerpoint/2010/main" val="143209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wo women sitting on a couch&#10;&#10;Description automatically generated">
            <a:extLst>
              <a:ext uri="{FF2B5EF4-FFF2-40B4-BE49-F238E27FC236}">
                <a16:creationId xmlns:a16="http://schemas.microsoft.com/office/drawing/2014/main" id="{0FB592DC-DD75-0806-6B5C-4BA00C1DEAA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1685012"/>
            <a:ext cx="4011559" cy="4593765"/>
          </a:xfrm>
          <a:prstGeom prst="rect">
            <a:avLst/>
          </a:prstGeom>
        </p:spPr>
      </p:pic>
      <p:sp>
        <p:nvSpPr>
          <p:cNvPr id="7" name="Rectangle 6">
            <a:extLst>
              <a:ext uri="{FF2B5EF4-FFF2-40B4-BE49-F238E27FC236}">
                <a16:creationId xmlns:a16="http://schemas.microsoft.com/office/drawing/2014/main" id="{BF552AD7-7F6F-4810-03DE-C115B33C9778}"/>
              </a:ext>
            </a:extLst>
          </p:cNvPr>
          <p:cNvSpPr/>
          <p:nvPr/>
        </p:nvSpPr>
        <p:spPr>
          <a:xfrm>
            <a:off x="4011560" y="1685013"/>
            <a:ext cx="8180440" cy="459376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61687" y="6308274"/>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a:t>
            </a:r>
            <a:r>
              <a:rPr lang="en-US" sz="800">
                <a:solidFill>
                  <a:srgbClr val="1B1464"/>
                </a:solidFill>
                <a:latin typeface="Helvetica" panose="020B0604020202020204" pitchFamily="34" charset="0"/>
                <a:cs typeface="Helvetica" panose="020B0604020202020204" pitchFamily="34" charset="0"/>
              </a:rPr>
              <a:t>November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2024 Cord Evolution, Study/ </a:t>
            </a:r>
            <a:r>
              <a:rPr lang="en-US" sz="800">
                <a:solidFill>
                  <a:srgbClr val="1B1464"/>
                </a:solidFill>
                <a:latin typeface="Helvetica" panose="020B0604020202020204" pitchFamily="34" charset="0"/>
                <a:cs typeface="Helvetica" panose="020B0604020202020204" pitchFamily="34" charset="0"/>
              </a:rPr>
              <a:t>Based on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A18+</a:t>
            </a:r>
            <a:r>
              <a:rPr lang="en-US" sz="800">
                <a:solidFill>
                  <a:srgbClr val="1B1464"/>
                </a:solidFill>
                <a:latin typeface="Helvetica" panose="020B0604020202020204" pitchFamily="34" charset="0"/>
                <a:cs typeface="Helvetica" panose="020B0604020202020204" pitchFamily="34" charset="0"/>
              </a:rPr>
              <a:t> respondents,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 agree</a:t>
            </a:r>
            <a:r>
              <a:rPr lang="en-US" sz="800">
                <a:solidFill>
                  <a:srgbClr val="1B1464"/>
                </a:solidFill>
                <a:latin typeface="Helvetica" panose="020B0604020202020204" pitchFamily="34" charset="0"/>
                <a:cs typeface="Helvetica" panose="020B0604020202020204" pitchFamily="34" charset="0"/>
              </a:rPr>
              <a:t>.’</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2A2411EB-E3AE-C7C7-8AC8-0B83DE77389F}"/>
              </a:ext>
            </a:extLst>
          </p:cNvPr>
          <p:cNvSpPr txBox="1"/>
          <p:nvPr/>
        </p:nvSpPr>
        <p:spPr>
          <a:xfrm>
            <a:off x="4171379" y="1755465"/>
            <a:ext cx="78608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Adult’s Passion for Premium Video Across Screens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A18+</a:t>
            </a:r>
            <a:endPar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 name="Rectangle: Rounded Corners 2">
            <a:extLst>
              <a:ext uri="{FF2B5EF4-FFF2-40B4-BE49-F238E27FC236}">
                <a16:creationId xmlns:a16="http://schemas.microsoft.com/office/drawing/2014/main" id="{553BC388-A87E-7FB1-4565-886E87B4C9B0}"/>
              </a:ext>
            </a:extLst>
          </p:cNvPr>
          <p:cNvSpPr/>
          <p:nvPr/>
        </p:nvSpPr>
        <p:spPr>
          <a:xfrm>
            <a:off x="4171379" y="2242569"/>
            <a:ext cx="3619396" cy="3887658"/>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2" name="TextBox 11">
            <a:extLst>
              <a:ext uri="{FF2B5EF4-FFF2-40B4-BE49-F238E27FC236}">
                <a16:creationId xmlns:a16="http://schemas.microsoft.com/office/drawing/2014/main" id="{326CEE43-F834-0181-CB11-96413D8E0CE9}"/>
              </a:ext>
            </a:extLst>
          </p:cNvPr>
          <p:cNvSpPr txBox="1"/>
          <p:nvPr/>
        </p:nvSpPr>
        <p:spPr>
          <a:xfrm>
            <a:off x="4569079" y="3543991"/>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Linear TV</a:t>
            </a:r>
          </a:p>
        </p:txBody>
      </p:sp>
      <p:pic>
        <p:nvPicPr>
          <p:cNvPr id="18" name="Picture 17" descr="A computer and remote control&#10;&#10;Description automatically generated">
            <a:extLst>
              <a:ext uri="{FF2B5EF4-FFF2-40B4-BE49-F238E27FC236}">
                <a16:creationId xmlns:a16="http://schemas.microsoft.com/office/drawing/2014/main" id="{E609742E-8A4C-EB75-E0A2-4A0B0F228F2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368906" y="2277599"/>
            <a:ext cx="1224342" cy="1224342"/>
          </a:xfrm>
          <a:prstGeom prst="rect">
            <a:avLst/>
          </a:prstGeom>
        </p:spPr>
      </p:pic>
      <p:sp>
        <p:nvSpPr>
          <p:cNvPr id="32" name="TextBox 31">
            <a:extLst>
              <a:ext uri="{FF2B5EF4-FFF2-40B4-BE49-F238E27FC236}">
                <a16:creationId xmlns:a16="http://schemas.microsoft.com/office/drawing/2014/main" id="{D9AE2D50-8152-9526-1ABC-7625113AED22}"/>
              </a:ext>
            </a:extLst>
          </p:cNvPr>
          <p:cNvSpPr txBox="1"/>
          <p:nvPr/>
        </p:nvSpPr>
        <p:spPr>
          <a:xfrm>
            <a:off x="4183433" y="3915043"/>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74%</a:t>
            </a:r>
          </a:p>
        </p:txBody>
      </p:sp>
      <p:sp>
        <p:nvSpPr>
          <p:cNvPr id="35" name="TextBox 34">
            <a:extLst>
              <a:ext uri="{FF2B5EF4-FFF2-40B4-BE49-F238E27FC236}">
                <a16:creationId xmlns:a16="http://schemas.microsoft.com/office/drawing/2014/main" id="{AF4840C9-6BCE-2A78-0658-44F125EB35C7}"/>
              </a:ext>
            </a:extLst>
          </p:cNvPr>
          <p:cNvSpPr txBox="1"/>
          <p:nvPr/>
        </p:nvSpPr>
        <p:spPr>
          <a:xfrm>
            <a:off x="4183433" y="4821407"/>
            <a:ext cx="3595288"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solidFill>
                  <a:srgbClr val="ED3C8D"/>
                </a:solidFill>
                <a:effectLst/>
                <a:uLnTx/>
                <a:uFillTx/>
                <a:latin typeface="Helvetica" panose="020B0403020202020204" pitchFamily="34" charset="0"/>
                <a:ea typeface="+mn-ea"/>
                <a:cs typeface="+mn-cs"/>
              </a:rPr>
              <a:t>say that 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ED3C8D"/>
                </a:solidFill>
                <a:effectLst/>
                <a:uLnTx/>
                <a:uFillTx/>
                <a:latin typeface="Helvetica" panose="020B0403020202020204" pitchFamily="34" charset="0"/>
                <a:ea typeface="+mn-ea"/>
                <a:cs typeface="+mn-cs"/>
              </a:rPr>
              <a:t>‘just love watching TV’</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a:solidFill>
                <a:srgbClr val="ED3C8D"/>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ED3C8D"/>
                </a:solidFill>
                <a:latin typeface="Helvetica" panose="020B0403020202020204" pitchFamily="34" charset="0"/>
              </a:rPr>
              <a:t>(A18-34: 74%)</a:t>
            </a:r>
            <a:endParaRPr kumimoji="0" lang="en-US" sz="120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Rectangle: Rounded Corners 7">
            <a:extLst>
              <a:ext uri="{FF2B5EF4-FFF2-40B4-BE49-F238E27FC236}">
                <a16:creationId xmlns:a16="http://schemas.microsoft.com/office/drawing/2014/main" id="{FA7011F9-5AFD-FECA-D00B-7ABC9934BF93}"/>
              </a:ext>
            </a:extLst>
          </p:cNvPr>
          <p:cNvSpPr/>
          <p:nvPr/>
        </p:nvSpPr>
        <p:spPr>
          <a:xfrm>
            <a:off x="8381015" y="2242569"/>
            <a:ext cx="3619396" cy="38876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 name="TextBox 12">
            <a:extLst>
              <a:ext uri="{FF2B5EF4-FFF2-40B4-BE49-F238E27FC236}">
                <a16:creationId xmlns:a16="http://schemas.microsoft.com/office/drawing/2014/main" id="{5B32C36F-CE88-D2C1-3CEE-1390E718CDA2}"/>
              </a:ext>
            </a:extLst>
          </p:cNvPr>
          <p:cNvSpPr txBox="1"/>
          <p:nvPr/>
        </p:nvSpPr>
        <p:spPr>
          <a:xfrm>
            <a:off x="8778715" y="3543991"/>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 panose="020B0403020202020204" pitchFamily="34" charset="0"/>
                <a:ea typeface="+mn-ea"/>
                <a:cs typeface="+mn-cs"/>
              </a:rPr>
              <a:t>Streaming</a:t>
            </a:r>
          </a:p>
        </p:txBody>
      </p:sp>
      <p:pic>
        <p:nvPicPr>
          <p:cNvPr id="16" name="Picture 15" descr="A cartoon of a television with a remote control&#10;&#10;Description automatically generated">
            <a:extLst>
              <a:ext uri="{FF2B5EF4-FFF2-40B4-BE49-F238E27FC236}">
                <a16:creationId xmlns:a16="http://schemas.microsoft.com/office/drawing/2014/main" id="{FDD2A7F1-E993-2871-481A-01E68397212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623680" y="2367874"/>
            <a:ext cx="1134067" cy="1134067"/>
          </a:xfrm>
          <a:prstGeom prst="rect">
            <a:avLst/>
          </a:prstGeom>
        </p:spPr>
      </p:pic>
      <p:sp>
        <p:nvSpPr>
          <p:cNvPr id="33" name="TextBox 32">
            <a:extLst>
              <a:ext uri="{FF2B5EF4-FFF2-40B4-BE49-F238E27FC236}">
                <a16:creationId xmlns:a16="http://schemas.microsoft.com/office/drawing/2014/main" id="{92F2EC82-35A9-6663-60BE-120235EE47CF}"/>
              </a:ext>
            </a:extLst>
          </p:cNvPr>
          <p:cNvSpPr txBox="1"/>
          <p:nvPr/>
        </p:nvSpPr>
        <p:spPr>
          <a:xfrm>
            <a:off x="8393069" y="3915043"/>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73%</a:t>
            </a:r>
          </a:p>
        </p:txBody>
      </p:sp>
      <p:sp>
        <p:nvSpPr>
          <p:cNvPr id="36" name="TextBox 35">
            <a:extLst>
              <a:ext uri="{FF2B5EF4-FFF2-40B4-BE49-F238E27FC236}">
                <a16:creationId xmlns:a16="http://schemas.microsoft.com/office/drawing/2014/main" id="{7AA2130B-02E6-23F9-761D-D72E8248E4C2}"/>
              </a:ext>
            </a:extLst>
          </p:cNvPr>
          <p:cNvSpPr txBox="1"/>
          <p:nvPr/>
        </p:nvSpPr>
        <p:spPr>
          <a:xfrm>
            <a:off x="8478617" y="4821407"/>
            <a:ext cx="3424192"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solidFill>
                  <a:srgbClr val="27C6F2"/>
                </a:solidFill>
                <a:effectLst/>
                <a:uLnTx/>
                <a:uFillTx/>
                <a:latin typeface="Helvetica" panose="020B0403020202020204" pitchFamily="34" charset="0"/>
                <a:ea typeface="+mn-ea"/>
                <a:cs typeface="+mn-cs"/>
              </a:rPr>
              <a:t>say that</a:t>
            </a:r>
            <a:r>
              <a:rPr lang="en-US" sz="2000">
                <a:solidFill>
                  <a:srgbClr val="27C6F2"/>
                </a:solidFill>
                <a:latin typeface="Helvetica" panose="020B0403020202020204" pitchFamily="34" charset="0"/>
              </a:rPr>
              <a:t> </a:t>
            </a:r>
            <a:r>
              <a:rPr kumimoji="0" lang="en-US" sz="2000" b="0" u="none" strike="noStrike" kern="1200" cap="none" spc="0" normalizeH="0" baseline="0" noProof="0">
                <a:ln>
                  <a:noFill/>
                </a:ln>
                <a:solidFill>
                  <a:srgbClr val="27C6F2"/>
                </a:solidFill>
                <a:effectLst/>
                <a:uLnTx/>
                <a:uFillTx/>
                <a:latin typeface="Helvetica" panose="020B0403020202020204" pitchFamily="34" charset="0"/>
                <a:ea typeface="+mn-ea"/>
                <a:cs typeface="+mn-cs"/>
              </a:rPr>
              <a:t>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27C6F2"/>
                </a:solidFill>
                <a:effectLst/>
                <a:uLnTx/>
                <a:uFillTx/>
                <a:latin typeface="Helvetica" panose="020B0403020202020204" pitchFamily="34" charset="0"/>
                <a:ea typeface="+mn-ea"/>
                <a:cs typeface="+mn-cs"/>
              </a:rPr>
              <a:t>‘love streaming TV shows’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(A18-34: 79%)</a:t>
            </a:r>
            <a:endPar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4" name="Rectangle 3">
            <a:extLst>
              <a:ext uri="{FF2B5EF4-FFF2-40B4-BE49-F238E27FC236}">
                <a16:creationId xmlns:a16="http://schemas.microsoft.com/office/drawing/2014/main" id="{365C7A88-B56B-B8C4-13B8-13D872D826F2}"/>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Audiences’ passion for premium video reflects its ability to foster deep emotional connections and enduring appeal</a:t>
            </a:r>
          </a:p>
        </p:txBody>
      </p:sp>
      <p:sp>
        <p:nvSpPr>
          <p:cNvPr id="15" name="Rectangle 14">
            <a:extLst>
              <a:ext uri="{FF2B5EF4-FFF2-40B4-BE49-F238E27FC236}">
                <a16:creationId xmlns:a16="http://schemas.microsoft.com/office/drawing/2014/main" id="{3D4109C6-A049-18A9-95E0-48544739B805}"/>
              </a:ext>
            </a:extLst>
          </p:cNvPr>
          <p:cNvSpPr/>
          <p:nvPr/>
        </p:nvSpPr>
        <p:spPr>
          <a:xfrm>
            <a:off x="0" y="0"/>
            <a:ext cx="4066162" cy="336681"/>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spTree>
    <p:extLst>
      <p:ext uri="{BB962C8B-B14F-4D97-AF65-F5344CB8AC3E}">
        <p14:creationId xmlns:p14="http://schemas.microsoft.com/office/powerpoint/2010/main" val="314111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EC36F9-CD4A-A8A0-2BA8-8C7BECEAA807}"/>
              </a:ext>
            </a:extLst>
          </p:cNvPr>
          <p:cNvSpPr/>
          <p:nvPr/>
        </p:nvSpPr>
        <p:spPr>
          <a:xfrm>
            <a:off x="168966" y="399104"/>
            <a:ext cx="1138030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On average, people across all ages and demographics spend much more time with premium video than with social video &amp; UGC platforms</a:t>
            </a:r>
          </a:p>
        </p:txBody>
      </p:sp>
      <p:sp>
        <p:nvSpPr>
          <p:cNvPr id="6" name="Rectangle 5">
            <a:extLst>
              <a:ext uri="{FF2B5EF4-FFF2-40B4-BE49-F238E27FC236}">
                <a16:creationId xmlns:a16="http://schemas.microsoft.com/office/drawing/2014/main" id="{FC7BA596-DDD7-5647-14C9-54A145F814EB}"/>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7A44CB7-C1E3-F3AB-59C8-6D37C136CCE2}"/>
              </a:ext>
            </a:extLst>
          </p:cNvPr>
          <p:cNvSpPr txBox="1"/>
          <p:nvPr/>
        </p:nvSpPr>
        <p:spPr>
          <a:xfrm>
            <a:off x="483207" y="6074145"/>
            <a:ext cx="11620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Hub Entertainment Research,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Video Redefined</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January 2024. Based on survey of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1,900 consumers, ages 13-74. P13-24 respondents = 620 (unweighted); P25-34 respondents = 285 (unweighted); P35+ respondents = 995 (unweighted).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Hispanic respondents = 325 (unweighted</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Black respondents = 228 (unweighted).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Data collected December 2023. ‘Non-premium video’ includes short-form or user-generated video on YouTube, influencer video content, etc.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‘The Big Picture: 12 Key Charts on the Impact of TV &amp; Streaming vs. Social Media Platforms’</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ED5EDAB4-C583-41ED-83A8-F9E2136135AC}"/>
              </a:ext>
            </a:extLst>
          </p:cNvPr>
          <p:cNvSpPr txBox="1"/>
          <p:nvPr/>
        </p:nvSpPr>
        <p:spPr>
          <a:xfrm>
            <a:off x="596348" y="1731366"/>
            <a:ext cx="1095292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Hours Per Week Spent Watching TV Shows &amp; Movies vs. Non-premium Videos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Among weekly non-premium video content viewers</a:t>
            </a: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FF03074C-9B1A-106A-0362-ED3B210DE9F9}"/>
              </a:ext>
            </a:extLst>
          </p:cNvPr>
          <p:cNvGraphicFramePr/>
          <p:nvPr>
            <p:extLst>
              <p:ext uri="{D42A27DB-BD31-4B8C-83A1-F6EECF244321}">
                <p14:modId xmlns:p14="http://schemas.microsoft.com/office/powerpoint/2010/main" val="3406069179"/>
              </p:ext>
            </p:extLst>
          </p:nvPr>
        </p:nvGraphicFramePr>
        <p:xfrm>
          <a:off x="285509" y="2276273"/>
          <a:ext cx="11620982" cy="367258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3CD1CA2D-D432-C907-7201-89221537EF4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9CC1EC75-7311-2873-C64D-5CE3BDECD2B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DE86346-6776-FD71-92AA-A7530E9099B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10" name="Straight Connector 9">
            <a:extLst>
              <a:ext uri="{FF2B5EF4-FFF2-40B4-BE49-F238E27FC236}">
                <a16:creationId xmlns:a16="http://schemas.microsoft.com/office/drawing/2014/main" id="{B719850C-9A9D-5664-C64A-3D5F2ED3DA4D}"/>
              </a:ext>
            </a:extLst>
          </p:cNvPr>
          <p:cNvCxnSpPr/>
          <p:nvPr/>
        </p:nvCxnSpPr>
        <p:spPr>
          <a:xfrm>
            <a:off x="7118431" y="2773096"/>
            <a:ext cx="0" cy="307097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2456C7F-BD4C-F368-E004-991BC5B1A39A}"/>
              </a:ext>
            </a:extLst>
          </p:cNvPr>
          <p:cNvSpPr/>
          <p:nvPr/>
        </p:nvSpPr>
        <p:spPr>
          <a:xfrm>
            <a:off x="0" y="0"/>
            <a:ext cx="4066162" cy="336681"/>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spTree>
    <p:extLst>
      <p:ext uri="{BB962C8B-B14F-4D97-AF65-F5344CB8AC3E}">
        <p14:creationId xmlns:p14="http://schemas.microsoft.com/office/powerpoint/2010/main" val="393133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B5292-F717-EE19-193E-366C66B274A4}"/>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6449F580-88E9-6EA2-C2E1-C92A39C38EC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85BB2F9F-3175-45D6-4C50-CA5A0EC16ED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07875B5-AA8E-193C-42F9-A8758309225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 name="TextBox 16">
            <a:extLst>
              <a:ext uri="{FF2B5EF4-FFF2-40B4-BE49-F238E27FC236}">
                <a16:creationId xmlns:a16="http://schemas.microsoft.com/office/drawing/2014/main" id="{90D12229-542D-3769-3193-5B8FAF5D1FE7}"/>
              </a:ext>
            </a:extLst>
          </p:cNvPr>
          <p:cNvSpPr txBox="1"/>
          <p:nvPr/>
        </p:nvSpPr>
        <p:spPr>
          <a:xfrm>
            <a:off x="483207" y="6182765"/>
            <a:ext cx="117087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P13-24 respondents = 620 (unweighted). P25-34 respondents = 285 (unweighted). P35+ respondents = 995 (unweighted). Data collected December 2023. Q1: Which of the following statements apply to you when you watch videos, shows or movies on the following platforms? </a:t>
            </a:r>
            <a:r>
              <a:rPr kumimoji="0" lang="en-US" sz="800" b="0"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on users of the platform.</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8" name="Table 17">
            <a:extLst>
              <a:ext uri="{FF2B5EF4-FFF2-40B4-BE49-F238E27FC236}">
                <a16:creationId xmlns:a16="http://schemas.microsoft.com/office/drawing/2014/main" id="{04A76533-3BC2-BA12-5F0A-4839DB97C55E}"/>
              </a:ext>
            </a:extLst>
          </p:cNvPr>
          <p:cNvGraphicFramePr>
            <a:graphicFrameLocks noGrp="1"/>
          </p:cNvGraphicFramePr>
          <p:nvPr/>
        </p:nvGraphicFramePr>
        <p:xfrm>
          <a:off x="388442" y="2433288"/>
          <a:ext cx="11415117" cy="3453186"/>
        </p:xfrm>
        <a:graphic>
          <a:graphicData uri="http://schemas.openxmlformats.org/drawingml/2006/table">
            <a:tbl>
              <a:tblPr firstRow="1" bandRow="1">
                <a:tableStyleId>{5C22544A-7EE6-4342-B048-85BDC9FD1C3A}</a:tableStyleId>
              </a:tblPr>
              <a:tblGrid>
                <a:gridCol w="1818225">
                  <a:extLst>
                    <a:ext uri="{9D8B030D-6E8A-4147-A177-3AD203B41FA5}">
                      <a16:colId xmlns:a16="http://schemas.microsoft.com/office/drawing/2014/main" val="2711001974"/>
                    </a:ext>
                  </a:extLst>
                </a:gridCol>
                <a:gridCol w="1443237">
                  <a:extLst>
                    <a:ext uri="{9D8B030D-6E8A-4147-A177-3AD203B41FA5}">
                      <a16:colId xmlns:a16="http://schemas.microsoft.com/office/drawing/2014/main" val="454838002"/>
                    </a:ext>
                  </a:extLst>
                </a:gridCol>
                <a:gridCol w="1630731">
                  <a:extLst>
                    <a:ext uri="{9D8B030D-6E8A-4147-A177-3AD203B41FA5}">
                      <a16:colId xmlns:a16="http://schemas.microsoft.com/office/drawing/2014/main" val="3883612629"/>
                    </a:ext>
                  </a:extLst>
                </a:gridCol>
                <a:gridCol w="1630731">
                  <a:extLst>
                    <a:ext uri="{9D8B030D-6E8A-4147-A177-3AD203B41FA5}">
                      <a16:colId xmlns:a16="http://schemas.microsoft.com/office/drawing/2014/main" val="4221604657"/>
                    </a:ext>
                  </a:extLst>
                </a:gridCol>
                <a:gridCol w="1630731">
                  <a:extLst>
                    <a:ext uri="{9D8B030D-6E8A-4147-A177-3AD203B41FA5}">
                      <a16:colId xmlns:a16="http://schemas.microsoft.com/office/drawing/2014/main" val="2215115042"/>
                    </a:ext>
                  </a:extLst>
                </a:gridCol>
                <a:gridCol w="1630731">
                  <a:extLst>
                    <a:ext uri="{9D8B030D-6E8A-4147-A177-3AD203B41FA5}">
                      <a16:colId xmlns:a16="http://schemas.microsoft.com/office/drawing/2014/main" val="3146921002"/>
                    </a:ext>
                  </a:extLst>
                </a:gridCol>
                <a:gridCol w="1630731">
                  <a:extLst>
                    <a:ext uri="{9D8B030D-6E8A-4147-A177-3AD203B41FA5}">
                      <a16:colId xmlns:a16="http://schemas.microsoft.com/office/drawing/2014/main" val="2117139556"/>
                    </a:ext>
                  </a:extLst>
                </a:gridCol>
              </a:tblGrid>
              <a:tr h="461231">
                <a:tc>
                  <a:txBody>
                    <a:bodyPr/>
                    <a:lstStyle/>
                    <a:p>
                      <a:endParaRPr lang="en-US" sz="1800" b="1">
                        <a:solidFill>
                          <a:schemeClr val="bg1"/>
                        </a:solidFill>
                        <a:latin typeface="Helvetica" panose="020B0604020202020204" pitchFamily="34" charset="0"/>
                        <a:cs typeface="Helvetica" panose="020B0604020202020204" pitchFamily="34" charset="0"/>
                      </a:endParaRP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extLst>
                  <a:ext uri="{0D108BD9-81ED-4DB2-BD59-A6C34878D82A}">
                    <a16:rowId xmlns:a16="http://schemas.microsoft.com/office/drawing/2014/main" val="624226083"/>
                  </a:ext>
                </a:extLst>
              </a:tr>
              <a:tr h="461231">
                <a:tc>
                  <a:txBody>
                    <a:bodyPr/>
                    <a:lstStyle/>
                    <a:p>
                      <a:pPr algn="r"/>
                      <a:r>
                        <a:rPr lang="en-US" sz="1800" b="1">
                          <a:latin typeface="Helvetica" panose="020B0604020202020204" pitchFamily="34" charset="0"/>
                          <a:cs typeface="Helvetica" panose="020B0604020202020204" pitchFamily="34" charset="0"/>
                        </a:rPr>
                        <a:t>TV / Streaming</a:t>
                      </a: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39%</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41%</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38%</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extLst>
                  <a:ext uri="{0D108BD9-81ED-4DB2-BD59-A6C34878D82A}">
                    <a16:rowId xmlns:a16="http://schemas.microsoft.com/office/drawing/2014/main" val="3217464290"/>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32%</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+21%</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26%</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+56%</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23%</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+67%</a:t>
                      </a:r>
                    </a:p>
                  </a:txBody>
                  <a:tcPr anchor="ctr">
                    <a:solidFill>
                      <a:srgbClr val="E2E8F1"/>
                    </a:solidFill>
                  </a:tcPr>
                </a:tc>
                <a:extLst>
                  <a:ext uri="{0D108BD9-81ED-4DB2-BD59-A6C34878D82A}">
                    <a16:rowId xmlns:a16="http://schemas.microsoft.com/office/drawing/2014/main" val="996980368"/>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24%</a:t>
                      </a:r>
                    </a:p>
                  </a:txBody>
                  <a:tcPr anchor="ctr">
                    <a:solidFill>
                      <a:srgbClr val="F2F4F8"/>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+63%</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22%</a:t>
                      </a:r>
                    </a:p>
                  </a:txBody>
                  <a:tcPr anchor="ctr">
                    <a:solidFill>
                      <a:srgbClr val="F2F4F8"/>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+83%</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21%</a:t>
                      </a:r>
                    </a:p>
                  </a:txBody>
                  <a:tcPr anchor="ctr">
                    <a:solidFill>
                      <a:srgbClr val="F2F4F8"/>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+84%</a:t>
                      </a:r>
                    </a:p>
                  </a:txBody>
                  <a:tcPr anchor="ctr">
                    <a:solidFill>
                      <a:srgbClr val="F2F4F8"/>
                    </a:solidFill>
                  </a:tcPr>
                </a:tc>
                <a:extLst>
                  <a:ext uri="{0D108BD9-81ED-4DB2-BD59-A6C34878D82A}">
                    <a16:rowId xmlns:a16="http://schemas.microsoft.com/office/drawing/2014/main" val="1928790113"/>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30%</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+29%</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33%</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+23%</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26%</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+48%</a:t>
                      </a:r>
                    </a:p>
                  </a:txBody>
                  <a:tcPr anchor="ctr">
                    <a:solidFill>
                      <a:srgbClr val="E2E8F1"/>
                    </a:solidFill>
                  </a:tcPr>
                </a:tc>
                <a:extLst>
                  <a:ext uri="{0D108BD9-81ED-4DB2-BD59-A6C34878D82A}">
                    <a16:rowId xmlns:a16="http://schemas.microsoft.com/office/drawing/2014/main" val="3107089559"/>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27%</a:t>
                      </a:r>
                    </a:p>
                  </a:txBody>
                  <a:tcPr anchor="ctr">
                    <a:solidFill>
                      <a:srgbClr val="F2F4F8"/>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+47%</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27%</a:t>
                      </a:r>
                    </a:p>
                  </a:txBody>
                  <a:tcPr anchor="ctr">
                    <a:solidFill>
                      <a:srgbClr val="F2F4F8"/>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+51%</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20%</a:t>
                      </a:r>
                    </a:p>
                  </a:txBody>
                  <a:tcPr anchor="ctr">
                    <a:solidFill>
                      <a:srgbClr val="F2F4F8"/>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+91%</a:t>
                      </a:r>
                    </a:p>
                  </a:txBody>
                  <a:tcPr anchor="ctr">
                    <a:solidFill>
                      <a:srgbClr val="F2F4F8"/>
                    </a:solidFill>
                  </a:tcPr>
                </a:tc>
                <a:extLst>
                  <a:ext uri="{0D108BD9-81ED-4DB2-BD59-A6C34878D82A}">
                    <a16:rowId xmlns:a16="http://schemas.microsoft.com/office/drawing/2014/main" val="3902986135"/>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31%</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+27%</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33%</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+23%</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27%</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+40%</a:t>
                      </a:r>
                    </a:p>
                  </a:txBody>
                  <a:tcPr anchor="ctr">
                    <a:solidFill>
                      <a:srgbClr val="E2E8F1"/>
                    </a:solidFill>
                  </a:tcPr>
                </a:tc>
                <a:extLst>
                  <a:ext uri="{0D108BD9-81ED-4DB2-BD59-A6C34878D82A}">
                    <a16:rowId xmlns:a16="http://schemas.microsoft.com/office/drawing/2014/main" val="178192950"/>
                  </a:ext>
                </a:extLst>
              </a:tr>
            </a:tbl>
          </a:graphicData>
        </a:graphic>
      </p:graphicFrame>
      <p:sp>
        <p:nvSpPr>
          <p:cNvPr id="19" name="TextBox 18">
            <a:extLst>
              <a:ext uri="{FF2B5EF4-FFF2-40B4-BE49-F238E27FC236}">
                <a16:creationId xmlns:a16="http://schemas.microsoft.com/office/drawing/2014/main" id="{C09EB8FC-03A3-512C-2975-472763C6BFF1}"/>
              </a:ext>
            </a:extLst>
          </p:cNvPr>
          <p:cNvSpPr txBox="1"/>
          <p:nvPr/>
        </p:nvSpPr>
        <p:spPr>
          <a:xfrm>
            <a:off x="388442" y="5938911"/>
            <a:ext cx="111903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*How to read: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P13-24 are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21</a:t>
            </a:r>
            <a:r>
              <a:rPr kumimoji="0" lang="en-US" sz="1200" b="1" i="0" u="sng" strike="noStrike" kern="1200" cap="none" spc="0" normalizeH="0" baseline="0" noProof="0">
                <a:ln>
                  <a:noFill/>
                </a:ln>
                <a:solidFill>
                  <a:srgbClr val="2B1F9D"/>
                </a:solidFill>
                <a:effectLst/>
                <a:uLnTx/>
                <a:uFillTx/>
                <a:latin typeface="Helvetica" panose="020B0403020202020204" pitchFamily="34" charset="0"/>
                <a:ea typeface="+mn-ea"/>
                <a:cs typeface="+mn-cs"/>
              </a:rPr>
              <a:t>%</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more likely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to feel personally connected to a character / personality from TV or streaming content vs. TikTok content</a:t>
            </a:r>
          </a:p>
        </p:txBody>
      </p:sp>
      <p:sp>
        <p:nvSpPr>
          <p:cNvPr id="20" name="TextBox 19">
            <a:extLst>
              <a:ext uri="{FF2B5EF4-FFF2-40B4-BE49-F238E27FC236}">
                <a16:creationId xmlns:a16="http://schemas.microsoft.com/office/drawing/2014/main" id="{5136ECDA-F3C2-ACD1-AF06-84CF83DC3C40}"/>
              </a:ext>
            </a:extLst>
          </p:cNvPr>
          <p:cNvSpPr txBox="1"/>
          <p:nvPr/>
        </p:nvSpPr>
        <p:spPr>
          <a:xfrm>
            <a:off x="0" y="1501683"/>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platform users who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feel personally connected to a character / personality</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on the following platforms </a:t>
            </a:r>
          </a:p>
        </p:txBody>
      </p:sp>
      <p:grpSp>
        <p:nvGrpSpPr>
          <p:cNvPr id="21" name="Group 20">
            <a:extLst>
              <a:ext uri="{FF2B5EF4-FFF2-40B4-BE49-F238E27FC236}">
                <a16:creationId xmlns:a16="http://schemas.microsoft.com/office/drawing/2014/main" id="{4A55468C-B023-A837-834B-8449160A06E4}"/>
              </a:ext>
            </a:extLst>
          </p:cNvPr>
          <p:cNvGrpSpPr/>
          <p:nvPr/>
        </p:nvGrpSpPr>
        <p:grpSpPr>
          <a:xfrm>
            <a:off x="428625" y="3615018"/>
            <a:ext cx="1700740" cy="2227783"/>
            <a:chOff x="12675207" y="6420691"/>
            <a:chExt cx="1700740" cy="2227783"/>
          </a:xfrm>
        </p:grpSpPr>
        <p:pic>
          <p:nvPicPr>
            <p:cNvPr id="22" name="Picture 2" descr="instagram-logo-name | Virtual Stacks Systems">
              <a:extLst>
                <a:ext uri="{FF2B5EF4-FFF2-40B4-BE49-F238E27FC236}">
                  <a16:creationId xmlns:a16="http://schemas.microsoft.com/office/drawing/2014/main" id="{385770FC-D862-6DEB-533B-30EEF0778B1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2806781" y="7335457"/>
              <a:ext cx="1544826" cy="4001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ikTok Logo and symbol, meaning, history, PNG, brand">
              <a:extLst>
                <a:ext uri="{FF2B5EF4-FFF2-40B4-BE49-F238E27FC236}">
                  <a16:creationId xmlns:a16="http://schemas.microsoft.com/office/drawing/2014/main" id="{0B12E28E-9736-F70F-2374-0C2DC3A412CA}"/>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22917" b="24375"/>
            <a:stretch/>
          </p:blipFill>
          <p:spPr bwMode="auto">
            <a:xfrm>
              <a:off x="13005954" y="6420691"/>
              <a:ext cx="1345653" cy="4001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4173EDC-4601-3BF5-C954-287EF59EE928}"/>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2675207" y="7817206"/>
              <a:ext cx="1676400" cy="3248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Download Snapchat Logo Png Transparent - Snapchat Name Logo Png PNG Image  with No Background - PNGkey.com">
              <a:extLst>
                <a:ext uri="{FF2B5EF4-FFF2-40B4-BE49-F238E27FC236}">
                  <a16:creationId xmlns:a16="http://schemas.microsoft.com/office/drawing/2014/main" id="{515B331D-E424-9504-52FD-3D236D1488D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2806781" y="6906868"/>
              <a:ext cx="1544826" cy="3389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869359F8-7A9F-A3A9-1104-CE8979B08CC8}"/>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3287982" y="8248364"/>
              <a:ext cx="1087965" cy="40011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a:extLst>
              <a:ext uri="{FF2B5EF4-FFF2-40B4-BE49-F238E27FC236}">
                <a16:creationId xmlns:a16="http://schemas.microsoft.com/office/drawing/2014/main" id="{719E3D08-DCBF-B9D8-D21D-A10EA4898D04}"/>
              </a:ext>
            </a:extLst>
          </p:cNvPr>
          <p:cNvSpPr/>
          <p:nvPr/>
        </p:nvSpPr>
        <p:spPr>
          <a:xfrm>
            <a:off x="168965" y="399104"/>
            <a:ext cx="1202303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People form more meaningful bonds with characters and personalities from premium video content compared to social media</a:t>
            </a:r>
          </a:p>
        </p:txBody>
      </p:sp>
      <p:sp>
        <p:nvSpPr>
          <p:cNvPr id="38" name="TextBox 37">
            <a:extLst>
              <a:ext uri="{FF2B5EF4-FFF2-40B4-BE49-F238E27FC236}">
                <a16:creationId xmlns:a16="http://schemas.microsoft.com/office/drawing/2014/main" id="{C3BBBD50-D727-C71A-D3BB-749A3DC8734D}"/>
              </a:ext>
            </a:extLst>
          </p:cNvPr>
          <p:cNvSpPr txBox="1"/>
          <p:nvPr/>
        </p:nvSpPr>
        <p:spPr>
          <a:xfrm>
            <a:off x="2195595" y="2085341"/>
            <a:ext cx="3134800" cy="377051"/>
          </a:xfrm>
          <a:prstGeom prst="rect">
            <a:avLst/>
          </a:prstGeom>
          <a:solidFill>
            <a:srgbClr val="ED3C8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13-24</a:t>
            </a:r>
          </a:p>
        </p:txBody>
      </p:sp>
      <p:sp>
        <p:nvSpPr>
          <p:cNvPr id="39" name="TextBox 38">
            <a:extLst>
              <a:ext uri="{FF2B5EF4-FFF2-40B4-BE49-F238E27FC236}">
                <a16:creationId xmlns:a16="http://schemas.microsoft.com/office/drawing/2014/main" id="{156B87E6-941E-3280-DB93-CB1D97187728}"/>
              </a:ext>
            </a:extLst>
          </p:cNvPr>
          <p:cNvSpPr txBox="1"/>
          <p:nvPr/>
        </p:nvSpPr>
        <p:spPr>
          <a:xfrm>
            <a:off x="8566675" y="2085342"/>
            <a:ext cx="3269821" cy="369332"/>
          </a:xfrm>
          <a:prstGeom prst="rect">
            <a:avLst/>
          </a:prstGeom>
          <a:solidFill>
            <a:srgbClr val="66C5A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35+</a:t>
            </a:r>
          </a:p>
        </p:txBody>
      </p:sp>
      <p:sp>
        <p:nvSpPr>
          <p:cNvPr id="40" name="Rectangle 39">
            <a:extLst>
              <a:ext uri="{FF2B5EF4-FFF2-40B4-BE49-F238E27FC236}">
                <a16:creationId xmlns:a16="http://schemas.microsoft.com/office/drawing/2014/main" id="{E34A1179-1D9F-4BB0-33AA-9F56EAE1295F}"/>
              </a:ext>
            </a:extLst>
          </p:cNvPr>
          <p:cNvSpPr/>
          <p:nvPr/>
        </p:nvSpPr>
        <p:spPr>
          <a:xfrm>
            <a:off x="10184860" y="2454673"/>
            <a:ext cx="1599786" cy="3446995"/>
          </a:xfrm>
          <a:prstGeom prst="rect">
            <a:avLst/>
          </a:prstGeom>
          <a:noFill/>
          <a:ln w="381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08190A-7846-08CB-2AD1-4BF45A16889D}"/>
              </a:ext>
            </a:extLst>
          </p:cNvPr>
          <p:cNvSpPr/>
          <p:nvPr/>
        </p:nvSpPr>
        <p:spPr>
          <a:xfrm>
            <a:off x="6921149" y="2462393"/>
            <a:ext cx="1638309" cy="3446995"/>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76C933E-E9AA-4C5F-CB98-C324975E97BB}"/>
              </a:ext>
            </a:extLst>
          </p:cNvPr>
          <p:cNvSpPr/>
          <p:nvPr/>
        </p:nvSpPr>
        <p:spPr>
          <a:xfrm>
            <a:off x="3639918" y="2443163"/>
            <a:ext cx="1637518" cy="3466225"/>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0308129D-8F4D-A730-485C-F362C4139F24}"/>
              </a:ext>
            </a:extLst>
          </p:cNvPr>
          <p:cNvSpPr txBox="1"/>
          <p:nvPr/>
        </p:nvSpPr>
        <p:spPr>
          <a:xfrm>
            <a:off x="5328264" y="2085342"/>
            <a:ext cx="3255870" cy="369332"/>
          </a:xfrm>
          <a:prstGeom prst="rect">
            <a:avLst/>
          </a:prstGeom>
          <a:solidFill>
            <a:srgbClr val="00BF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25-34</a:t>
            </a:r>
          </a:p>
        </p:txBody>
      </p:sp>
      <p:sp>
        <p:nvSpPr>
          <p:cNvPr id="44" name="Rectangle 43">
            <a:extLst>
              <a:ext uri="{FF2B5EF4-FFF2-40B4-BE49-F238E27FC236}">
                <a16:creationId xmlns:a16="http://schemas.microsoft.com/office/drawing/2014/main" id="{199D4C47-5A7C-2DDD-5991-0E712719DF60}"/>
              </a:ext>
            </a:extLst>
          </p:cNvPr>
          <p:cNvSpPr/>
          <p:nvPr/>
        </p:nvSpPr>
        <p:spPr>
          <a:xfrm>
            <a:off x="2235350" y="2445833"/>
            <a:ext cx="3090725" cy="3463555"/>
          </a:xfrm>
          <a:prstGeom prst="rect">
            <a:avLst/>
          </a:prstGeom>
          <a:noFill/>
          <a:ln w="762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7EE2212-D743-0601-E2B2-B894EB26E669}"/>
              </a:ext>
            </a:extLst>
          </p:cNvPr>
          <p:cNvSpPr/>
          <p:nvPr/>
        </p:nvSpPr>
        <p:spPr>
          <a:xfrm>
            <a:off x="5365831" y="2444735"/>
            <a:ext cx="3200399" cy="3464654"/>
          </a:xfrm>
          <a:prstGeom prst="rect">
            <a:avLst/>
          </a:prstGeom>
          <a:noFill/>
          <a:ln w="762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B4D7BF9D-1FE4-FE06-88A8-4600328659B4}"/>
              </a:ext>
            </a:extLst>
          </p:cNvPr>
          <p:cNvSpPr/>
          <p:nvPr/>
        </p:nvSpPr>
        <p:spPr>
          <a:xfrm>
            <a:off x="8609217" y="2434189"/>
            <a:ext cx="3188442" cy="3475200"/>
          </a:xfrm>
          <a:prstGeom prst="rect">
            <a:avLst/>
          </a:prstGeom>
          <a:noFill/>
          <a:ln w="762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CE577429-9279-516F-8CC2-E5DF3A2300BB}"/>
              </a:ext>
            </a:extLst>
          </p:cNvPr>
          <p:cNvCxnSpPr>
            <a:cxnSpLocks/>
          </p:cNvCxnSpPr>
          <p:nvPr/>
        </p:nvCxnSpPr>
        <p:spPr>
          <a:xfrm>
            <a:off x="388442" y="3555384"/>
            <a:ext cx="11407871" cy="0"/>
          </a:xfrm>
          <a:prstGeom prst="line">
            <a:avLst/>
          </a:prstGeom>
          <a:ln w="57150">
            <a:solidFill>
              <a:srgbClr val="1B146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522546C-1557-3E6F-A778-2CF887D6410B}"/>
              </a:ext>
            </a:extLst>
          </p:cNvPr>
          <p:cNvSpPr/>
          <p:nvPr/>
        </p:nvSpPr>
        <p:spPr>
          <a:xfrm>
            <a:off x="0" y="0"/>
            <a:ext cx="4066162" cy="336681"/>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spTree>
    <p:extLst>
      <p:ext uri="{BB962C8B-B14F-4D97-AF65-F5344CB8AC3E}">
        <p14:creationId xmlns:p14="http://schemas.microsoft.com/office/powerpoint/2010/main" val="317116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ollage of two people jumping&#10;&#10;Description automatically generated">
            <a:extLst>
              <a:ext uri="{FF2B5EF4-FFF2-40B4-BE49-F238E27FC236}">
                <a16:creationId xmlns:a16="http://schemas.microsoft.com/office/drawing/2014/main" id="{66144516-FE0E-DD23-4D2B-83C07E90C5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680375"/>
            <a:ext cx="12192000" cy="4361610"/>
          </a:xfrm>
          <a:prstGeom prst="rect">
            <a:avLst/>
          </a:prstGeom>
        </p:spPr>
      </p:pic>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5D3C14FA-DCE1-3ADE-7593-70BCEE1E7478}"/>
              </a:ext>
            </a:extLst>
          </p:cNvPr>
          <p:cNvSpPr txBox="1"/>
          <p:nvPr/>
        </p:nvSpPr>
        <p:spPr>
          <a:xfrm>
            <a:off x="483207" y="6337557"/>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Hearst,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Power of Positivity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2023.</a:t>
            </a:r>
          </a:p>
        </p:txBody>
      </p:sp>
      <p:sp>
        <p:nvSpPr>
          <p:cNvPr id="3" name="Rectangle 2">
            <a:extLst>
              <a:ext uri="{FF2B5EF4-FFF2-40B4-BE49-F238E27FC236}">
                <a16:creationId xmlns:a16="http://schemas.microsoft.com/office/drawing/2014/main" id="{7317FE12-0103-A5A1-8AE6-3F8509819190}"/>
              </a:ext>
            </a:extLst>
          </p:cNvPr>
          <p:cNvSpPr/>
          <p:nvPr/>
        </p:nvSpPr>
        <p:spPr>
          <a:xfrm>
            <a:off x="0" y="1680376"/>
            <a:ext cx="12192000" cy="4361610"/>
          </a:xfrm>
          <a:prstGeom prst="rect">
            <a:avLst/>
          </a:prstGeom>
          <a:solidFill>
            <a:srgbClr val="1B14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4870D36-D213-B937-84E4-9C6D648E75D3}"/>
              </a:ext>
            </a:extLst>
          </p:cNvPr>
          <p:cNvSpPr/>
          <p:nvPr/>
        </p:nvSpPr>
        <p:spPr>
          <a:xfrm>
            <a:off x="694147" y="3022698"/>
            <a:ext cx="5151018" cy="1881485"/>
          </a:xfrm>
          <a:prstGeom prst="roundRect">
            <a:avLst/>
          </a:prstGeom>
          <a:solidFill>
            <a:schemeClr val="bg1"/>
          </a:solidFill>
          <a:ln w="571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BAFE361-1F90-AF55-2806-398D2F1A184C}"/>
              </a:ext>
            </a:extLst>
          </p:cNvPr>
          <p:cNvSpPr txBox="1"/>
          <p:nvPr/>
        </p:nvSpPr>
        <p:spPr>
          <a:xfrm>
            <a:off x="1984689" y="2990507"/>
            <a:ext cx="2569934" cy="120032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BFF2"/>
                </a:solidFill>
                <a:effectLst/>
                <a:uLnTx/>
                <a:uFillTx/>
                <a:latin typeface="Helvetica" pitchFamily="2" charset="0"/>
                <a:ea typeface="+mn-ea"/>
                <a:cs typeface="+mn-cs"/>
              </a:rPr>
              <a:t>+18%</a:t>
            </a:r>
          </a:p>
        </p:txBody>
      </p:sp>
      <p:sp>
        <p:nvSpPr>
          <p:cNvPr id="14" name="TextBox 13">
            <a:extLst>
              <a:ext uri="{FF2B5EF4-FFF2-40B4-BE49-F238E27FC236}">
                <a16:creationId xmlns:a16="http://schemas.microsoft.com/office/drawing/2014/main" id="{737CF7A7-9758-A73D-EDBC-9BBE7E1157E2}"/>
              </a:ext>
            </a:extLst>
          </p:cNvPr>
          <p:cNvSpPr txBox="1"/>
          <p:nvPr/>
        </p:nvSpPr>
        <p:spPr>
          <a:xfrm>
            <a:off x="900749" y="4233609"/>
            <a:ext cx="4737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Increase in brand favorability</a:t>
            </a:r>
            <a:endParaRPr kumimoji="0" lang="en-US" sz="2400" b="1" i="0" u="none" strike="noStrike" kern="1200" cap="none" spc="0" normalizeH="0" baseline="3000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0CA62CDF-5D13-A1CF-6AD0-9ABF6762F3FF}"/>
              </a:ext>
            </a:extLst>
          </p:cNvPr>
          <p:cNvSpPr txBox="1"/>
          <p:nvPr/>
        </p:nvSpPr>
        <p:spPr>
          <a:xfrm>
            <a:off x="2100981" y="2199189"/>
            <a:ext cx="7990039" cy="338554"/>
          </a:xfrm>
          <a:prstGeom prst="rect">
            <a:avLst/>
          </a:prstGeom>
          <a:solidFill>
            <a:schemeClr val="bg1"/>
          </a:solidFill>
          <a:ln w="28575">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Impact of Positive Mindset on Response to Advertising</a:t>
            </a:r>
          </a:p>
        </p:txBody>
      </p:sp>
      <p:sp>
        <p:nvSpPr>
          <p:cNvPr id="8" name="Rectangle 7">
            <a:extLst>
              <a:ext uri="{FF2B5EF4-FFF2-40B4-BE49-F238E27FC236}">
                <a16:creationId xmlns:a16="http://schemas.microsoft.com/office/drawing/2014/main" id="{F61B9EAF-44D0-5769-1E5A-9860C6EDFCE5}"/>
              </a:ext>
            </a:extLst>
          </p:cNvPr>
          <p:cNvSpPr/>
          <p:nvPr/>
        </p:nvSpPr>
        <p:spPr>
          <a:xfrm>
            <a:off x="156142" y="397831"/>
            <a:ext cx="118769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a:ln>
                  <a:noFill/>
                </a:ln>
                <a:solidFill>
                  <a:srgbClr val="002060"/>
                </a:solidFill>
                <a:effectLst/>
                <a:uLnTx/>
                <a:uFillTx/>
                <a:latin typeface="Helvetica" pitchFamily="2" charset="0"/>
                <a:ea typeface="+mn-ea"/>
                <a:cs typeface="+mn-cs"/>
              </a:rPr>
              <a:t>Premium video creates positive vibes which makes people </a:t>
            </a: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more inclined to purchase products they see advertised</a:t>
            </a:r>
          </a:p>
        </p:txBody>
      </p:sp>
      <p:sp>
        <p:nvSpPr>
          <p:cNvPr id="4" name="Rectangle: Rounded Corners 3">
            <a:extLst>
              <a:ext uri="{FF2B5EF4-FFF2-40B4-BE49-F238E27FC236}">
                <a16:creationId xmlns:a16="http://schemas.microsoft.com/office/drawing/2014/main" id="{90562057-8748-7278-2B27-CC79C7DF7C3B}"/>
              </a:ext>
            </a:extLst>
          </p:cNvPr>
          <p:cNvSpPr/>
          <p:nvPr/>
        </p:nvSpPr>
        <p:spPr>
          <a:xfrm>
            <a:off x="6539312" y="2996962"/>
            <a:ext cx="5151018" cy="1881485"/>
          </a:xfrm>
          <a:prstGeom prst="roundRect">
            <a:avLst/>
          </a:prstGeom>
          <a:solidFill>
            <a:schemeClr val="bg1"/>
          </a:solidFill>
          <a:ln w="5715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2AED8F9-866C-CF96-72AA-C5572B9930F5}"/>
              </a:ext>
            </a:extLst>
          </p:cNvPr>
          <p:cNvSpPr txBox="1"/>
          <p:nvPr/>
        </p:nvSpPr>
        <p:spPr>
          <a:xfrm>
            <a:off x="7746141" y="2983198"/>
            <a:ext cx="2737360"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66C5AD"/>
                </a:solidFill>
                <a:effectLst/>
                <a:uLnTx/>
                <a:uFillTx/>
                <a:latin typeface="Helvetica" pitchFamily="2" charset="0"/>
                <a:ea typeface="+mn-ea"/>
                <a:cs typeface="+mn-cs"/>
              </a:rPr>
              <a:t>+35%</a:t>
            </a:r>
          </a:p>
        </p:txBody>
      </p:sp>
      <p:sp>
        <p:nvSpPr>
          <p:cNvPr id="10" name="TextBox 9">
            <a:extLst>
              <a:ext uri="{FF2B5EF4-FFF2-40B4-BE49-F238E27FC236}">
                <a16:creationId xmlns:a16="http://schemas.microsoft.com/office/drawing/2014/main" id="{083879AB-3B18-1744-A3CF-EE963EBBC6BD}"/>
              </a:ext>
            </a:extLst>
          </p:cNvPr>
          <p:cNvSpPr txBox="1"/>
          <p:nvPr/>
        </p:nvSpPr>
        <p:spPr>
          <a:xfrm>
            <a:off x="6790389" y="4207873"/>
            <a:ext cx="46488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Increase in purchase intent</a:t>
            </a:r>
            <a:endParaRPr kumimoji="0" lang="en-US" sz="2400" b="0" i="0" u="none" strike="noStrike" kern="1200" cap="none" spc="0" normalizeH="0" baseline="30000" noProof="0">
              <a:ln>
                <a:noFill/>
              </a:ln>
              <a:solidFill>
                <a:srgbClr val="66C5AD"/>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6377E525-AAE6-3A13-096E-5BC19AB8153E}"/>
              </a:ext>
            </a:extLst>
          </p:cNvPr>
          <p:cNvSpPr/>
          <p:nvPr/>
        </p:nvSpPr>
        <p:spPr>
          <a:xfrm>
            <a:off x="0" y="0"/>
            <a:ext cx="4056434" cy="33855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a:t>
            </a:r>
            <a:r>
              <a:rPr lang="en-US" sz="1400" b="1" u="sng">
                <a:solidFill>
                  <a:schemeClr val="bg1"/>
                </a:solidFill>
                <a:latin typeface="Helvetica" panose="020B0604020202020204" pitchFamily="34" charset="0"/>
                <a:cs typeface="Helvetica" panose="020B0604020202020204" pitchFamily="34" charset="0"/>
              </a:rPr>
              <a:t>It </a:t>
            </a: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spTree>
    <p:extLst>
      <p:ext uri="{BB962C8B-B14F-4D97-AF65-F5344CB8AC3E}">
        <p14:creationId xmlns:p14="http://schemas.microsoft.com/office/powerpoint/2010/main" val="166513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E79E9-6AC7-FAC9-827E-7BC81D3DED3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88CB38DC-9BB5-5A1F-26E1-27570296330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D398FD77-F190-5C57-79A4-C36F9E92AC9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Box 4">
            <a:extLst>
              <a:ext uri="{FF2B5EF4-FFF2-40B4-BE49-F238E27FC236}">
                <a16:creationId xmlns:a16="http://schemas.microsoft.com/office/drawing/2014/main" id="{CA444006-1BFF-7697-CCC6-19E9AABA0B12}"/>
              </a:ext>
            </a:extLst>
          </p:cNvPr>
          <p:cNvSpPr txBox="1"/>
          <p:nvPr/>
        </p:nvSpPr>
        <p:spPr>
          <a:xfrm>
            <a:off x="483206" y="6180896"/>
            <a:ext cx="117087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P13-24 respondents = 620 (unweighted). P25-34 respondents = 285 (unweighted). P35+ respondents = 995 (unweighted). Data collected December 2023. Q3: Which of the following actions have you taken as a result of watching something on the following platforms?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B3E54496-1B72-7AC7-29F6-A0445C305175}"/>
              </a:ext>
            </a:extLst>
          </p:cNvPr>
          <p:cNvSpPr/>
          <p:nvPr/>
        </p:nvSpPr>
        <p:spPr>
          <a:xfrm>
            <a:off x="168965" y="399104"/>
            <a:ext cx="1202303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deep emotional connection that premium video fosters is more likely to inspire customer action and the purchasing of goods and services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6B005E76-5339-9656-479D-4461A2A79478}"/>
              </a:ext>
            </a:extLst>
          </p:cNvPr>
          <p:cNvSpPr/>
          <p:nvPr/>
        </p:nvSpPr>
        <p:spPr>
          <a:xfrm>
            <a:off x="0" y="0"/>
            <a:ext cx="4056434" cy="33855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a:t>
            </a:r>
            <a:r>
              <a:rPr lang="en-US" sz="1400" b="1" u="sng">
                <a:solidFill>
                  <a:schemeClr val="bg1"/>
                </a:solidFill>
                <a:latin typeface="Helvetica" panose="020B0604020202020204" pitchFamily="34" charset="0"/>
                <a:cs typeface="Helvetica" panose="020B0604020202020204" pitchFamily="34" charset="0"/>
              </a:rPr>
              <a:t>It </a:t>
            </a: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High Emotional Engagement</a:t>
            </a:r>
          </a:p>
        </p:txBody>
      </p:sp>
      <p:graphicFrame>
        <p:nvGraphicFramePr>
          <p:cNvPr id="28" name="Table 27">
            <a:extLst>
              <a:ext uri="{FF2B5EF4-FFF2-40B4-BE49-F238E27FC236}">
                <a16:creationId xmlns:a16="http://schemas.microsoft.com/office/drawing/2014/main" id="{E9CB993E-6FBC-D1CB-3024-BAFAA55C5DBF}"/>
              </a:ext>
            </a:extLst>
          </p:cNvPr>
          <p:cNvGraphicFramePr>
            <a:graphicFrameLocks noGrp="1"/>
          </p:cNvGraphicFramePr>
          <p:nvPr>
            <p:extLst>
              <p:ext uri="{D42A27DB-BD31-4B8C-83A1-F6EECF244321}">
                <p14:modId xmlns:p14="http://schemas.microsoft.com/office/powerpoint/2010/main" val="3754147217"/>
              </p:ext>
            </p:extLst>
          </p:nvPr>
        </p:nvGraphicFramePr>
        <p:xfrm>
          <a:off x="388442" y="2433288"/>
          <a:ext cx="11415117" cy="3453186"/>
        </p:xfrm>
        <a:graphic>
          <a:graphicData uri="http://schemas.openxmlformats.org/drawingml/2006/table">
            <a:tbl>
              <a:tblPr firstRow="1" bandRow="1">
                <a:tableStyleId>{5C22544A-7EE6-4342-B048-85BDC9FD1C3A}</a:tableStyleId>
              </a:tblPr>
              <a:tblGrid>
                <a:gridCol w="1818225">
                  <a:extLst>
                    <a:ext uri="{9D8B030D-6E8A-4147-A177-3AD203B41FA5}">
                      <a16:colId xmlns:a16="http://schemas.microsoft.com/office/drawing/2014/main" val="2711001974"/>
                    </a:ext>
                  </a:extLst>
                </a:gridCol>
                <a:gridCol w="1443237">
                  <a:extLst>
                    <a:ext uri="{9D8B030D-6E8A-4147-A177-3AD203B41FA5}">
                      <a16:colId xmlns:a16="http://schemas.microsoft.com/office/drawing/2014/main" val="454838002"/>
                    </a:ext>
                  </a:extLst>
                </a:gridCol>
                <a:gridCol w="1630731">
                  <a:extLst>
                    <a:ext uri="{9D8B030D-6E8A-4147-A177-3AD203B41FA5}">
                      <a16:colId xmlns:a16="http://schemas.microsoft.com/office/drawing/2014/main" val="3883612629"/>
                    </a:ext>
                  </a:extLst>
                </a:gridCol>
                <a:gridCol w="1630731">
                  <a:extLst>
                    <a:ext uri="{9D8B030D-6E8A-4147-A177-3AD203B41FA5}">
                      <a16:colId xmlns:a16="http://schemas.microsoft.com/office/drawing/2014/main" val="4221604657"/>
                    </a:ext>
                  </a:extLst>
                </a:gridCol>
                <a:gridCol w="1630731">
                  <a:extLst>
                    <a:ext uri="{9D8B030D-6E8A-4147-A177-3AD203B41FA5}">
                      <a16:colId xmlns:a16="http://schemas.microsoft.com/office/drawing/2014/main" val="2215115042"/>
                    </a:ext>
                  </a:extLst>
                </a:gridCol>
                <a:gridCol w="1630731">
                  <a:extLst>
                    <a:ext uri="{9D8B030D-6E8A-4147-A177-3AD203B41FA5}">
                      <a16:colId xmlns:a16="http://schemas.microsoft.com/office/drawing/2014/main" val="3146921002"/>
                    </a:ext>
                  </a:extLst>
                </a:gridCol>
                <a:gridCol w="1630731">
                  <a:extLst>
                    <a:ext uri="{9D8B030D-6E8A-4147-A177-3AD203B41FA5}">
                      <a16:colId xmlns:a16="http://schemas.microsoft.com/office/drawing/2014/main" val="2117139556"/>
                    </a:ext>
                  </a:extLst>
                </a:gridCol>
              </a:tblGrid>
              <a:tr h="461231">
                <a:tc>
                  <a:txBody>
                    <a:bodyPr/>
                    <a:lstStyle/>
                    <a:p>
                      <a:endParaRPr lang="en-US" sz="1800" b="1">
                        <a:solidFill>
                          <a:schemeClr val="bg1"/>
                        </a:solidFill>
                        <a:latin typeface="Helvetica" panose="020B0604020202020204" pitchFamily="34" charset="0"/>
                        <a:cs typeface="Helvetica" panose="020B0604020202020204" pitchFamily="34" charset="0"/>
                      </a:endParaRP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tc>
                  <a:txBody>
                    <a:bodyPr/>
                    <a:lstStyle/>
                    <a:p>
                      <a:pPr algn="ctr"/>
                      <a:endParaRPr lang="en-US" sz="1800" b="1">
                        <a:solidFill>
                          <a:schemeClr val="bg1"/>
                        </a:solidFill>
                        <a:latin typeface="Helvetica" panose="020B0604020202020204" pitchFamily="34" charset="0"/>
                        <a:cs typeface="Helvetica" panose="020B0604020202020204" pitchFamily="34" charset="0"/>
                      </a:endParaRPr>
                    </a:p>
                    <a:p>
                      <a:pPr algn="ctr"/>
                      <a:r>
                        <a:rPr lang="en-US" sz="1800" b="1">
                          <a:solidFill>
                            <a:schemeClr val="bg1"/>
                          </a:solidFill>
                          <a:latin typeface="Helvetica" panose="020B0604020202020204" pitchFamily="34" charset="0"/>
                          <a:cs typeface="Helvetica" panose="020B0604020202020204" pitchFamily="34" charset="0"/>
                        </a:rPr>
                        <a:t>%</a:t>
                      </a:r>
                    </a:p>
                  </a:txBody>
                  <a:tcPr>
                    <a:solidFill>
                      <a:srgbClr val="1B1464"/>
                    </a:solidFill>
                  </a:tcPr>
                </a:tc>
                <a:tc>
                  <a:txBody>
                    <a:bodyPr/>
                    <a:lstStyle/>
                    <a:p>
                      <a:pPr algn="ctr"/>
                      <a:r>
                        <a:rPr lang="en-US" sz="1400" b="1">
                          <a:solidFill>
                            <a:schemeClr val="bg1"/>
                          </a:solidFill>
                          <a:latin typeface="Helvetica" panose="020B0604020202020204" pitchFamily="34" charset="0"/>
                          <a:cs typeface="Helvetica" panose="020B0604020202020204" pitchFamily="34" charset="0"/>
                        </a:rPr>
                        <a:t>TV / Streaming vs. Social Media</a:t>
                      </a:r>
                    </a:p>
                    <a:p>
                      <a:pPr algn="ctr"/>
                      <a:r>
                        <a:rPr lang="en-US" sz="1100" b="0">
                          <a:solidFill>
                            <a:schemeClr val="bg1"/>
                          </a:solidFill>
                          <a:latin typeface="Helvetica" panose="020B0604020202020204" pitchFamily="34" charset="0"/>
                          <a:cs typeface="Helvetica" panose="020B0604020202020204" pitchFamily="34" charset="0"/>
                        </a:rPr>
                        <a:t>% most likely</a:t>
                      </a:r>
                    </a:p>
                  </a:txBody>
                  <a:tcPr>
                    <a:solidFill>
                      <a:srgbClr val="1B1464"/>
                    </a:solidFill>
                  </a:tcPr>
                </a:tc>
                <a:extLst>
                  <a:ext uri="{0D108BD9-81ED-4DB2-BD59-A6C34878D82A}">
                    <a16:rowId xmlns:a16="http://schemas.microsoft.com/office/drawing/2014/main" val="624226083"/>
                  </a:ext>
                </a:extLst>
              </a:tr>
              <a:tr h="461231">
                <a:tc>
                  <a:txBody>
                    <a:bodyPr/>
                    <a:lstStyle/>
                    <a:p>
                      <a:pPr algn="r"/>
                      <a:r>
                        <a:rPr lang="en-US" sz="1800" b="1">
                          <a:latin typeface="Helvetica" panose="020B0604020202020204" pitchFamily="34" charset="0"/>
                          <a:cs typeface="Helvetica" panose="020B0604020202020204" pitchFamily="34" charset="0"/>
                        </a:rPr>
                        <a:t>TV / Streaming</a:t>
                      </a: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21%</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21%</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tc>
                  <a:txBody>
                    <a:bodyPr/>
                    <a:lstStyle/>
                    <a:p>
                      <a:pPr algn="ctr"/>
                      <a:r>
                        <a:rPr lang="en-US" sz="2400" b="1">
                          <a:latin typeface="Helvetica" panose="020B0604020202020204" pitchFamily="34" charset="0"/>
                          <a:cs typeface="Helvetica" panose="020B0604020202020204" pitchFamily="34" charset="0"/>
                        </a:rPr>
                        <a:t>17%</a:t>
                      </a:r>
                    </a:p>
                  </a:txBody>
                  <a:tcPr>
                    <a:solidFill>
                      <a:srgbClr val="CFCBF5"/>
                    </a:solidFill>
                  </a:tcPr>
                </a:tc>
                <a:tc>
                  <a:txBody>
                    <a:bodyPr/>
                    <a:lstStyle/>
                    <a:p>
                      <a:pPr algn="l"/>
                      <a:endParaRPr lang="en-US" sz="2400" b="1">
                        <a:latin typeface="Helvetica" panose="020B0604020202020204" pitchFamily="34" charset="0"/>
                        <a:cs typeface="Helvetica" panose="020B0604020202020204" pitchFamily="34" charset="0"/>
                      </a:endParaRPr>
                    </a:p>
                  </a:txBody>
                  <a:tcPr>
                    <a:solidFill>
                      <a:srgbClr val="CFCBF5"/>
                    </a:solidFill>
                  </a:tcPr>
                </a:tc>
                <a:extLst>
                  <a:ext uri="{0D108BD9-81ED-4DB2-BD59-A6C34878D82A}">
                    <a16:rowId xmlns:a16="http://schemas.microsoft.com/office/drawing/2014/main" val="3217464290"/>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16%</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+27%</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19%</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+6%</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13%</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+28%</a:t>
                      </a:r>
                    </a:p>
                  </a:txBody>
                  <a:tcPr anchor="ctr">
                    <a:solidFill>
                      <a:srgbClr val="E2E8F1"/>
                    </a:solidFill>
                  </a:tcPr>
                </a:tc>
                <a:extLst>
                  <a:ext uri="{0D108BD9-81ED-4DB2-BD59-A6C34878D82A}">
                    <a16:rowId xmlns:a16="http://schemas.microsoft.com/office/drawing/2014/main" val="996980368"/>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15%</a:t>
                      </a:r>
                    </a:p>
                  </a:txBody>
                  <a:tcPr anchor="ctr">
                    <a:solidFill>
                      <a:srgbClr val="F2F4F8"/>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+35%</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15%</a:t>
                      </a:r>
                    </a:p>
                  </a:txBody>
                  <a:tcPr anchor="ctr">
                    <a:solidFill>
                      <a:srgbClr val="F2F4F8"/>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+34%</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13%</a:t>
                      </a:r>
                    </a:p>
                  </a:txBody>
                  <a:tcPr anchor="ctr">
                    <a:solidFill>
                      <a:srgbClr val="F2F4F8"/>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+32%</a:t>
                      </a:r>
                    </a:p>
                  </a:txBody>
                  <a:tcPr anchor="ctr">
                    <a:solidFill>
                      <a:srgbClr val="F2F4F8"/>
                    </a:solidFill>
                  </a:tcPr>
                </a:tc>
                <a:extLst>
                  <a:ext uri="{0D108BD9-81ED-4DB2-BD59-A6C34878D82A}">
                    <a16:rowId xmlns:a16="http://schemas.microsoft.com/office/drawing/2014/main" val="1928790113"/>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17%</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+20%</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17%</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+17%</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12%</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+39%</a:t>
                      </a:r>
                    </a:p>
                  </a:txBody>
                  <a:tcPr anchor="ctr">
                    <a:solidFill>
                      <a:srgbClr val="E2E8F1"/>
                    </a:solidFill>
                  </a:tcPr>
                </a:tc>
                <a:extLst>
                  <a:ext uri="{0D108BD9-81ED-4DB2-BD59-A6C34878D82A}">
                    <a16:rowId xmlns:a16="http://schemas.microsoft.com/office/drawing/2014/main" val="3107089559"/>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17%</a:t>
                      </a:r>
                    </a:p>
                  </a:txBody>
                  <a:tcPr anchor="ctr">
                    <a:solidFill>
                      <a:srgbClr val="F2F4F8"/>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+22%</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18%</a:t>
                      </a:r>
                    </a:p>
                  </a:txBody>
                  <a:tcPr anchor="ctr">
                    <a:solidFill>
                      <a:srgbClr val="F2F4F8"/>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+13%</a:t>
                      </a:r>
                    </a:p>
                  </a:txBody>
                  <a:tcPr anchor="ctr">
                    <a:solidFill>
                      <a:srgbClr val="F2F4F8"/>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15%</a:t>
                      </a:r>
                    </a:p>
                  </a:txBody>
                  <a:tcPr anchor="ctr">
                    <a:solidFill>
                      <a:srgbClr val="F2F4F8"/>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+12%</a:t>
                      </a:r>
                    </a:p>
                  </a:txBody>
                  <a:tcPr anchor="ctr">
                    <a:solidFill>
                      <a:srgbClr val="F2F4F8"/>
                    </a:solidFill>
                  </a:tcPr>
                </a:tc>
                <a:extLst>
                  <a:ext uri="{0D108BD9-81ED-4DB2-BD59-A6C34878D82A}">
                    <a16:rowId xmlns:a16="http://schemas.microsoft.com/office/drawing/2014/main" val="3902986135"/>
                  </a:ext>
                </a:extLst>
              </a:tr>
              <a:tr h="461231">
                <a:tc>
                  <a:txBody>
                    <a:bodyPr/>
                    <a:lstStyle/>
                    <a:p>
                      <a:pPr algn="r"/>
                      <a:endParaRPr lang="en-US" sz="1800" b="1">
                        <a:solidFill>
                          <a:srgbClr val="1B1464"/>
                        </a:solidFill>
                        <a:latin typeface="Helvetica" panose="020B0604020202020204" pitchFamily="34" charset="0"/>
                        <a:cs typeface="Helvetica" panose="020B0604020202020204" pitchFamily="34" charset="0"/>
                      </a:endParaRPr>
                    </a:p>
                  </a:txBody>
                  <a:tcP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17%</a:t>
                      </a:r>
                    </a:p>
                  </a:txBody>
                  <a:tcPr anchor="ctr">
                    <a:solidFill>
                      <a:srgbClr val="E2E8F1"/>
                    </a:solidFill>
                  </a:tcPr>
                </a:tc>
                <a:tc>
                  <a:txBody>
                    <a:bodyPr/>
                    <a:lstStyle/>
                    <a:p>
                      <a:pPr algn="ctr"/>
                      <a:r>
                        <a:rPr lang="en-US" sz="1800" b="1">
                          <a:solidFill>
                            <a:srgbClr val="ED3C8D"/>
                          </a:solidFill>
                          <a:latin typeface="Helvetica" panose="020B0604020202020204" pitchFamily="34" charset="0"/>
                          <a:cs typeface="Helvetica" panose="020B0604020202020204" pitchFamily="34" charset="0"/>
                        </a:rPr>
                        <a:t>+20%</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19%</a:t>
                      </a:r>
                    </a:p>
                  </a:txBody>
                  <a:tcPr anchor="ctr">
                    <a:solidFill>
                      <a:srgbClr val="E2E8F1"/>
                    </a:solidFill>
                  </a:tcPr>
                </a:tc>
                <a:tc>
                  <a:txBody>
                    <a:bodyPr/>
                    <a:lstStyle/>
                    <a:p>
                      <a:pPr algn="ctr"/>
                      <a:r>
                        <a:rPr lang="en-US" sz="1800" b="1">
                          <a:solidFill>
                            <a:srgbClr val="00BFF2"/>
                          </a:solidFill>
                          <a:latin typeface="Helvetica" panose="020B0604020202020204" pitchFamily="34" charset="0"/>
                          <a:cs typeface="Helvetica" panose="020B0604020202020204" pitchFamily="34" charset="0"/>
                        </a:rPr>
                        <a:t>+9%</a:t>
                      </a:r>
                    </a:p>
                  </a:txBody>
                  <a:tcPr anchor="ctr">
                    <a:solidFill>
                      <a:srgbClr val="E2E8F1"/>
                    </a:solidFill>
                  </a:tcPr>
                </a:tc>
                <a:tc>
                  <a:txBody>
                    <a:bodyPr/>
                    <a:lstStyle/>
                    <a:p>
                      <a:pPr algn="ctr"/>
                      <a:r>
                        <a:rPr lang="en-US" sz="1800">
                          <a:solidFill>
                            <a:srgbClr val="1B1464"/>
                          </a:solidFill>
                          <a:latin typeface="Helvetica" panose="020B0604020202020204" pitchFamily="34" charset="0"/>
                          <a:cs typeface="Helvetica" panose="020B0604020202020204" pitchFamily="34" charset="0"/>
                        </a:rPr>
                        <a:t>12%</a:t>
                      </a:r>
                    </a:p>
                  </a:txBody>
                  <a:tcPr anchor="ctr">
                    <a:solidFill>
                      <a:srgbClr val="E2E8F1"/>
                    </a:solidFill>
                  </a:tcPr>
                </a:tc>
                <a:tc>
                  <a:txBody>
                    <a:bodyPr/>
                    <a:lstStyle/>
                    <a:p>
                      <a:pPr algn="ctr"/>
                      <a:r>
                        <a:rPr lang="en-US" sz="1800" b="1">
                          <a:solidFill>
                            <a:srgbClr val="66C5AD"/>
                          </a:solidFill>
                          <a:latin typeface="Helvetica" panose="020B0604020202020204" pitchFamily="34" charset="0"/>
                          <a:cs typeface="Helvetica" panose="020B0604020202020204" pitchFamily="34" charset="0"/>
                        </a:rPr>
                        <a:t>+43%</a:t>
                      </a:r>
                    </a:p>
                  </a:txBody>
                  <a:tcPr anchor="ctr">
                    <a:solidFill>
                      <a:srgbClr val="E2E8F1"/>
                    </a:solidFill>
                  </a:tcPr>
                </a:tc>
                <a:extLst>
                  <a:ext uri="{0D108BD9-81ED-4DB2-BD59-A6C34878D82A}">
                    <a16:rowId xmlns:a16="http://schemas.microsoft.com/office/drawing/2014/main" val="178192950"/>
                  </a:ext>
                </a:extLst>
              </a:tr>
            </a:tbl>
          </a:graphicData>
        </a:graphic>
      </p:graphicFrame>
      <p:sp>
        <p:nvSpPr>
          <p:cNvPr id="29" name="TextBox 28">
            <a:extLst>
              <a:ext uri="{FF2B5EF4-FFF2-40B4-BE49-F238E27FC236}">
                <a16:creationId xmlns:a16="http://schemas.microsoft.com/office/drawing/2014/main" id="{97C6AA49-7E5F-1D3F-3B10-4051BECDC50B}"/>
              </a:ext>
            </a:extLst>
          </p:cNvPr>
          <p:cNvSpPr txBox="1"/>
          <p:nvPr/>
        </p:nvSpPr>
        <p:spPr>
          <a:xfrm>
            <a:off x="388442" y="5939446"/>
            <a:ext cx="11190353" cy="276999"/>
          </a:xfrm>
          <a:prstGeom prst="rect">
            <a:avLst/>
          </a:prstGeom>
          <a:noFill/>
        </p:spPr>
        <p:txBody>
          <a:bodyPr wrap="square" rtlCol="0">
            <a:spAutoFit/>
          </a:bodyPr>
          <a:lstStyle/>
          <a:p>
            <a:r>
              <a:rPr lang="en-US" sz="1200" b="1" u="sng">
                <a:solidFill>
                  <a:srgbClr val="1B1464"/>
                </a:solidFill>
                <a:latin typeface="Helvetica" panose="020B0403020202020204" pitchFamily="34" charset="0"/>
              </a:rPr>
              <a:t>*How to read: </a:t>
            </a:r>
            <a:r>
              <a:rPr lang="en-US" sz="1200" u="sng">
                <a:solidFill>
                  <a:srgbClr val="1B1464"/>
                </a:solidFill>
                <a:latin typeface="Helvetica" panose="020B0403020202020204" pitchFamily="34" charset="0"/>
              </a:rPr>
              <a:t>P13-24 are </a:t>
            </a:r>
            <a:r>
              <a:rPr lang="en-US" sz="1200" b="1" u="sng">
                <a:solidFill>
                  <a:srgbClr val="1B1464"/>
                </a:solidFill>
                <a:latin typeface="Helvetica" panose="020B0403020202020204" pitchFamily="34" charset="0"/>
              </a:rPr>
              <a:t>35</a:t>
            </a:r>
            <a:r>
              <a:rPr lang="en-US" sz="1200" b="1" u="sng">
                <a:solidFill>
                  <a:srgbClr val="2B1F9D"/>
                </a:solidFill>
                <a:latin typeface="Helvetica" panose="020B0403020202020204" pitchFamily="34" charset="0"/>
              </a:rPr>
              <a:t>%</a:t>
            </a:r>
            <a:r>
              <a:rPr lang="en-US" sz="1200" b="1" u="sng">
                <a:solidFill>
                  <a:srgbClr val="1B1464"/>
                </a:solidFill>
                <a:latin typeface="Helvetica" panose="020B0403020202020204" pitchFamily="34" charset="0"/>
              </a:rPr>
              <a:t> more likely </a:t>
            </a:r>
            <a:r>
              <a:rPr lang="en-US" sz="1200" u="sng">
                <a:solidFill>
                  <a:srgbClr val="1B1464"/>
                </a:solidFill>
                <a:latin typeface="Helvetica" panose="020B0403020202020204" pitchFamily="34" charset="0"/>
              </a:rPr>
              <a:t>to have eaten at a restaurant or purchased a cookbook featured in TV or streaming content vs. Snapchat content</a:t>
            </a:r>
          </a:p>
        </p:txBody>
      </p:sp>
      <p:sp>
        <p:nvSpPr>
          <p:cNvPr id="30" name="TextBox 29">
            <a:extLst>
              <a:ext uri="{FF2B5EF4-FFF2-40B4-BE49-F238E27FC236}">
                <a16:creationId xmlns:a16="http://schemas.microsoft.com/office/drawing/2014/main" id="{D43545E8-FCB9-09F6-B0E5-647220D5FB5B}"/>
              </a:ext>
            </a:extLst>
          </p:cNvPr>
          <p:cNvSpPr txBox="1"/>
          <p:nvPr/>
        </p:nvSpPr>
        <p:spPr>
          <a:xfrm>
            <a:off x="0" y="1467429"/>
            <a:ext cx="1219200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who ‘</a:t>
            </a:r>
            <a:r>
              <a:rPr kumimoji="0" lang="en-US" sz="15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have eaten at a restaurant or purchased a cookbook</a:t>
            </a:r>
            <a:r>
              <a:rPr kumimoji="0" lang="en-US" sz="15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500" b="1"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that was featured in content </a:t>
            </a:r>
            <a:r>
              <a:rPr kumimoji="0" lang="en-US" sz="15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on the following platforms </a:t>
            </a:r>
          </a:p>
        </p:txBody>
      </p:sp>
      <p:grpSp>
        <p:nvGrpSpPr>
          <p:cNvPr id="31" name="Group 30">
            <a:extLst>
              <a:ext uri="{FF2B5EF4-FFF2-40B4-BE49-F238E27FC236}">
                <a16:creationId xmlns:a16="http://schemas.microsoft.com/office/drawing/2014/main" id="{F3203698-B258-2631-BD24-74EED220C214}"/>
              </a:ext>
            </a:extLst>
          </p:cNvPr>
          <p:cNvGrpSpPr/>
          <p:nvPr/>
        </p:nvGrpSpPr>
        <p:grpSpPr>
          <a:xfrm>
            <a:off x="428625" y="3615018"/>
            <a:ext cx="1700740" cy="2227783"/>
            <a:chOff x="12675207" y="6420691"/>
            <a:chExt cx="1700740" cy="2227783"/>
          </a:xfrm>
        </p:grpSpPr>
        <p:pic>
          <p:nvPicPr>
            <p:cNvPr id="32" name="Picture 2" descr="instagram-logo-name | Virtual Stacks Systems">
              <a:extLst>
                <a:ext uri="{FF2B5EF4-FFF2-40B4-BE49-F238E27FC236}">
                  <a16:creationId xmlns:a16="http://schemas.microsoft.com/office/drawing/2014/main" id="{814BE5C6-9DDA-B737-C37C-00E50EAD6807}"/>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2806781" y="7335457"/>
              <a:ext cx="1544826" cy="40011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TikTok Logo and symbol, meaning, history, PNG, brand">
              <a:extLst>
                <a:ext uri="{FF2B5EF4-FFF2-40B4-BE49-F238E27FC236}">
                  <a16:creationId xmlns:a16="http://schemas.microsoft.com/office/drawing/2014/main" id="{0D7563CD-8620-E16D-AEBC-F59E7E6D1FB9}"/>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t="22917" b="24375"/>
            <a:stretch/>
          </p:blipFill>
          <p:spPr bwMode="auto">
            <a:xfrm>
              <a:off x="13005954" y="6420691"/>
              <a:ext cx="1345653" cy="4001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F9230ECD-30B0-58F5-302C-3A6AD4DE9172}"/>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2675207" y="7817206"/>
              <a:ext cx="1676400" cy="32480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Download Snapchat Logo Png Transparent - Snapchat Name Logo Png PNG Image  with No Background - PNGkey.com">
              <a:extLst>
                <a:ext uri="{FF2B5EF4-FFF2-40B4-BE49-F238E27FC236}">
                  <a16:creationId xmlns:a16="http://schemas.microsoft.com/office/drawing/2014/main" id="{EB6F57C3-A5C5-47E5-501B-9282802CA612}"/>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2806781" y="6906868"/>
              <a:ext cx="1544826" cy="3389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8F069628-E662-086F-3A0E-B289B8A3D3D3}"/>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3287982" y="8248364"/>
              <a:ext cx="1087965" cy="40011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32A79E62-D4B1-CED6-5821-C627E43502A0}"/>
              </a:ext>
            </a:extLst>
          </p:cNvPr>
          <p:cNvSpPr txBox="1"/>
          <p:nvPr/>
        </p:nvSpPr>
        <p:spPr>
          <a:xfrm>
            <a:off x="2195595" y="2085341"/>
            <a:ext cx="3134800" cy="377051"/>
          </a:xfrm>
          <a:prstGeom prst="rect">
            <a:avLst/>
          </a:prstGeom>
          <a:solidFill>
            <a:srgbClr val="ED3C8D"/>
          </a:solidFill>
        </p:spPr>
        <p:txBody>
          <a:bodyPr wrap="square" rtlCol="0">
            <a:spAutoFit/>
          </a:bodyPr>
          <a:lstStyle/>
          <a:p>
            <a:pPr algn="ctr"/>
            <a:r>
              <a:rPr lang="en-US" b="1">
                <a:solidFill>
                  <a:schemeClr val="bg1"/>
                </a:solidFill>
                <a:latin typeface="Helvetica" panose="020B0604020202020204" pitchFamily="34" charset="0"/>
                <a:cs typeface="Helvetica" panose="020B0604020202020204" pitchFamily="34" charset="0"/>
              </a:rPr>
              <a:t>13-24</a:t>
            </a:r>
          </a:p>
        </p:txBody>
      </p:sp>
      <p:sp>
        <p:nvSpPr>
          <p:cNvPr id="38" name="TextBox 37">
            <a:extLst>
              <a:ext uri="{FF2B5EF4-FFF2-40B4-BE49-F238E27FC236}">
                <a16:creationId xmlns:a16="http://schemas.microsoft.com/office/drawing/2014/main" id="{FED59845-6034-811F-79B1-463D15ED7C3E}"/>
              </a:ext>
            </a:extLst>
          </p:cNvPr>
          <p:cNvSpPr txBox="1"/>
          <p:nvPr/>
        </p:nvSpPr>
        <p:spPr>
          <a:xfrm>
            <a:off x="8566675" y="2085342"/>
            <a:ext cx="3269821" cy="369332"/>
          </a:xfrm>
          <a:prstGeom prst="rect">
            <a:avLst/>
          </a:prstGeom>
          <a:solidFill>
            <a:srgbClr val="66C5AD"/>
          </a:solidFill>
        </p:spPr>
        <p:txBody>
          <a:bodyPr wrap="square" rtlCol="0">
            <a:spAutoFit/>
          </a:bodyPr>
          <a:lstStyle/>
          <a:p>
            <a:pPr algn="ctr"/>
            <a:r>
              <a:rPr lang="en-US" b="1">
                <a:solidFill>
                  <a:schemeClr val="bg1"/>
                </a:solidFill>
                <a:latin typeface="Helvetica" panose="020B0604020202020204" pitchFamily="34" charset="0"/>
                <a:cs typeface="Helvetica" panose="020B0604020202020204" pitchFamily="34" charset="0"/>
              </a:rPr>
              <a:t>35+</a:t>
            </a:r>
          </a:p>
        </p:txBody>
      </p:sp>
      <p:sp>
        <p:nvSpPr>
          <p:cNvPr id="39" name="Rectangle 38">
            <a:extLst>
              <a:ext uri="{FF2B5EF4-FFF2-40B4-BE49-F238E27FC236}">
                <a16:creationId xmlns:a16="http://schemas.microsoft.com/office/drawing/2014/main" id="{F352D3AE-7D03-1A70-96CE-ED31001076C0}"/>
              </a:ext>
            </a:extLst>
          </p:cNvPr>
          <p:cNvSpPr/>
          <p:nvPr/>
        </p:nvSpPr>
        <p:spPr>
          <a:xfrm>
            <a:off x="10184860" y="2454673"/>
            <a:ext cx="1599786" cy="3446995"/>
          </a:xfrm>
          <a:prstGeom prst="rect">
            <a:avLst/>
          </a:prstGeom>
          <a:noFill/>
          <a:ln w="381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4B63799-FD98-251D-AA19-72A9FCF22144}"/>
              </a:ext>
            </a:extLst>
          </p:cNvPr>
          <p:cNvSpPr/>
          <p:nvPr/>
        </p:nvSpPr>
        <p:spPr>
          <a:xfrm>
            <a:off x="6921149" y="2462393"/>
            <a:ext cx="1638309" cy="3446995"/>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892DB6-01DA-1302-A335-AF3E1154BA29}"/>
              </a:ext>
            </a:extLst>
          </p:cNvPr>
          <p:cNvSpPr/>
          <p:nvPr/>
        </p:nvSpPr>
        <p:spPr>
          <a:xfrm>
            <a:off x="3639918" y="2443163"/>
            <a:ext cx="1637518" cy="3466225"/>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1C40F17-A1FA-F7CC-78E1-920DBDB3F6C7}"/>
              </a:ext>
            </a:extLst>
          </p:cNvPr>
          <p:cNvSpPr txBox="1"/>
          <p:nvPr/>
        </p:nvSpPr>
        <p:spPr>
          <a:xfrm>
            <a:off x="5328264" y="2085342"/>
            <a:ext cx="3255870" cy="369332"/>
          </a:xfrm>
          <a:prstGeom prst="rect">
            <a:avLst/>
          </a:prstGeom>
          <a:solidFill>
            <a:srgbClr val="00BFF2"/>
          </a:solidFill>
        </p:spPr>
        <p:txBody>
          <a:bodyPr wrap="square" rtlCol="0">
            <a:spAutoFit/>
          </a:bodyPr>
          <a:lstStyle/>
          <a:p>
            <a:pPr algn="ctr"/>
            <a:r>
              <a:rPr lang="en-US" b="1">
                <a:solidFill>
                  <a:schemeClr val="bg1"/>
                </a:solidFill>
                <a:latin typeface="Helvetica" panose="020B0604020202020204" pitchFamily="34" charset="0"/>
                <a:cs typeface="Helvetica" panose="020B0604020202020204" pitchFamily="34" charset="0"/>
              </a:rPr>
              <a:t>25-34</a:t>
            </a:r>
          </a:p>
        </p:txBody>
      </p:sp>
      <p:sp>
        <p:nvSpPr>
          <p:cNvPr id="43" name="Rectangle 42">
            <a:extLst>
              <a:ext uri="{FF2B5EF4-FFF2-40B4-BE49-F238E27FC236}">
                <a16:creationId xmlns:a16="http://schemas.microsoft.com/office/drawing/2014/main" id="{288A3F61-D714-311B-8B47-0BFDD6E9C23C}"/>
              </a:ext>
            </a:extLst>
          </p:cNvPr>
          <p:cNvSpPr/>
          <p:nvPr/>
        </p:nvSpPr>
        <p:spPr>
          <a:xfrm>
            <a:off x="2235350" y="2445833"/>
            <a:ext cx="3090725" cy="3463555"/>
          </a:xfrm>
          <a:prstGeom prst="rect">
            <a:avLst/>
          </a:prstGeom>
          <a:noFill/>
          <a:ln w="762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3BBB56C-1426-50C2-A04E-E63D406E3971}"/>
              </a:ext>
            </a:extLst>
          </p:cNvPr>
          <p:cNvSpPr/>
          <p:nvPr/>
        </p:nvSpPr>
        <p:spPr>
          <a:xfrm>
            <a:off x="5365831" y="2444735"/>
            <a:ext cx="3200399" cy="3464654"/>
          </a:xfrm>
          <a:prstGeom prst="rect">
            <a:avLst/>
          </a:prstGeom>
          <a:noFill/>
          <a:ln w="762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09A166E-15DA-181F-69F0-614D916C908B}"/>
              </a:ext>
            </a:extLst>
          </p:cNvPr>
          <p:cNvSpPr/>
          <p:nvPr/>
        </p:nvSpPr>
        <p:spPr>
          <a:xfrm>
            <a:off x="8609217" y="2434189"/>
            <a:ext cx="3188442" cy="3475200"/>
          </a:xfrm>
          <a:prstGeom prst="rect">
            <a:avLst/>
          </a:prstGeom>
          <a:noFill/>
          <a:ln w="762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0B56B0B-E0FE-0995-AC08-049F41E45AC2}"/>
              </a:ext>
            </a:extLst>
          </p:cNvPr>
          <p:cNvCxnSpPr>
            <a:cxnSpLocks/>
          </p:cNvCxnSpPr>
          <p:nvPr/>
        </p:nvCxnSpPr>
        <p:spPr>
          <a:xfrm>
            <a:off x="388442" y="3555384"/>
            <a:ext cx="11407871" cy="0"/>
          </a:xfrm>
          <a:prstGeom prst="line">
            <a:avLst/>
          </a:prstGeom>
          <a:ln w="57150">
            <a:solidFill>
              <a:srgbClr val="1B14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7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33D2A3A6-E937-5385-6172-FDCB89F7AA44}"/>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0A98B5D1-8F71-859F-7762-C3260872A8EE}"/>
              </a:ext>
            </a:extLst>
          </p:cNvPr>
          <p:cNvSpPr/>
          <p:nvPr/>
        </p:nvSpPr>
        <p:spPr>
          <a:xfrm flipV="1">
            <a:off x="6506741" y="2576067"/>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50AE5873-A15D-1233-E7B9-4BF383E2FAE4}"/>
              </a:ext>
            </a:extLst>
          </p:cNvPr>
          <p:cNvSpPr/>
          <p:nvPr/>
        </p:nvSpPr>
        <p:spPr>
          <a:xfrm>
            <a:off x="8993274" y="3120201"/>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B74F66BB-3FEA-4811-7A12-AD6D92672629}"/>
              </a:ext>
            </a:extLst>
          </p:cNvPr>
          <p:cNvSpPr/>
          <p:nvPr/>
        </p:nvSpPr>
        <p:spPr>
          <a:xfrm>
            <a:off x="6506741" y="5588771"/>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58B82F66-63B7-305B-1B02-3D6B6D114BCF}"/>
              </a:ext>
            </a:extLst>
          </p:cNvPr>
          <p:cNvSpPr/>
          <p:nvPr/>
        </p:nvSpPr>
        <p:spPr>
          <a:xfrm>
            <a:off x="7164474"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a:t>
            </a:r>
          </a:p>
        </p:txBody>
      </p:sp>
      <p:sp>
        <p:nvSpPr>
          <p:cNvPr id="13" name="Freeform: Shape 12">
            <a:extLst>
              <a:ext uri="{FF2B5EF4-FFF2-40B4-BE49-F238E27FC236}">
                <a16:creationId xmlns:a16="http://schemas.microsoft.com/office/drawing/2014/main" id="{A06154EB-E2D3-6AD2-77D4-AD50E3A38907}"/>
              </a:ext>
            </a:extLst>
          </p:cNvPr>
          <p:cNvSpPr/>
          <p:nvPr/>
        </p:nvSpPr>
        <p:spPr>
          <a:xfrm>
            <a:off x="53356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chemeClr val="bg1"/>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8F058F16-42FC-39A6-DF3C-D43372975F07}"/>
              </a:ext>
            </a:extLst>
          </p:cNvPr>
          <p:cNvSpPr/>
          <p:nvPr/>
        </p:nvSpPr>
        <p:spPr>
          <a:xfrm>
            <a:off x="3028533" y="5588771"/>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7A8944F7-845E-0357-5825-FF13544DCE6D}"/>
              </a:ext>
            </a:extLst>
          </p:cNvPr>
          <p:cNvSpPr/>
          <p:nvPr/>
        </p:nvSpPr>
        <p:spPr>
          <a:xfrm>
            <a:off x="35068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8A07D7E9-41E9-4AA5-5034-254E943A5233}"/>
              </a:ext>
            </a:extLst>
          </p:cNvPr>
          <p:cNvSpPr/>
          <p:nvPr/>
        </p:nvSpPr>
        <p:spPr>
          <a:xfrm>
            <a:off x="1678072"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E910D089-103A-D4DA-D336-3707ECCDDCE8}"/>
              </a:ext>
            </a:extLst>
          </p:cNvPr>
          <p:cNvSpPr/>
          <p:nvPr/>
        </p:nvSpPr>
        <p:spPr>
          <a:xfrm>
            <a:off x="5335675" y="5588772"/>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6CA08B8D-6670-0D3B-CC6B-B78F97016703}"/>
              </a:ext>
            </a:extLst>
          </p:cNvPr>
          <p:cNvSpPr/>
          <p:nvPr/>
        </p:nvSpPr>
        <p:spPr>
          <a:xfrm>
            <a:off x="7373019" y="5588771"/>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39EFA18C-A8AD-365C-5AEF-5DE75228747B}"/>
              </a:ext>
            </a:extLst>
          </p:cNvPr>
          <p:cNvSpPr/>
          <p:nvPr/>
        </p:nvSpPr>
        <p:spPr>
          <a:xfrm>
            <a:off x="1678073" y="5588771"/>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7A84855F-1DE6-3401-5C20-5BF16E3720E2}"/>
              </a:ext>
            </a:extLst>
          </p:cNvPr>
          <p:cNvSpPr/>
          <p:nvPr/>
        </p:nvSpPr>
        <p:spPr>
          <a:xfrm flipV="1">
            <a:off x="7373019" y="2576067"/>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6BB7E37E-C2D6-DF24-4AB6-FCDAA76B6C6A}"/>
              </a:ext>
            </a:extLst>
          </p:cNvPr>
          <p:cNvSpPr/>
          <p:nvPr/>
        </p:nvSpPr>
        <p:spPr>
          <a:xfrm flipV="1">
            <a:off x="5335674" y="2576068"/>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DD5F30C7-E7CD-CC82-C7E4-085C2D8F3009}"/>
              </a:ext>
            </a:extLst>
          </p:cNvPr>
          <p:cNvSpPr/>
          <p:nvPr/>
        </p:nvSpPr>
        <p:spPr>
          <a:xfrm flipV="1">
            <a:off x="3019049" y="2576065"/>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21CDC440-9832-C09C-528C-47A367D42DF9}"/>
              </a:ext>
            </a:extLst>
          </p:cNvPr>
          <p:cNvSpPr/>
          <p:nvPr/>
        </p:nvSpPr>
        <p:spPr>
          <a:xfrm flipV="1">
            <a:off x="1678073" y="2576066"/>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003882FB-744D-A25C-9544-3C3E7B6B0E41}"/>
              </a:ext>
            </a:extLst>
          </p:cNvPr>
          <p:cNvSpPr/>
          <p:nvPr/>
        </p:nvSpPr>
        <p:spPr>
          <a:xfrm>
            <a:off x="178377" y="261030"/>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A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brand safe environment</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is a cornerstone of premium video and ad placements on these platforms drive much higher conversion rates</a:t>
            </a:r>
            <a:endParaRPr kumimoji="0" lang="en-US" sz="1600" b="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25" name="Picture 24">
            <a:extLst>
              <a:ext uri="{FF2B5EF4-FFF2-40B4-BE49-F238E27FC236}">
                <a16:creationId xmlns:a16="http://schemas.microsoft.com/office/drawing/2014/main" id="{888F4BE9-4456-5543-F987-694997847E6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C5580861-37F5-8A19-BE9E-6E36120AC7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CF2ADDF6-1CE8-0640-8546-8D8A292A7C9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6FEEB96C-DE24-9E42-8A82-A0232686D6CA}"/>
              </a:ext>
            </a:extLst>
          </p:cNvPr>
          <p:cNvSpPr txBox="1"/>
          <p:nvPr/>
        </p:nvSpPr>
        <p:spPr>
          <a:xfrm>
            <a:off x="4373880" y="2200237"/>
            <a:ext cx="3743960" cy="400110"/>
          </a:xfrm>
          <a:prstGeom prst="rect">
            <a:avLst/>
          </a:prstGeom>
          <a:noFill/>
        </p:spPr>
        <p:txBody>
          <a:bodyPr wrap="square" rtlCol="0">
            <a:spAutoFit/>
          </a:bodyPr>
          <a:lstStyle/>
          <a:p>
            <a:pPr algn="ctr"/>
            <a:r>
              <a:rPr lang="en-US" sz="2000" b="1">
                <a:solidFill>
                  <a:srgbClr val="00BFF2"/>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D325C3AC-5850-9CA0-6331-9529394575C6}"/>
              </a:ext>
            </a:extLst>
          </p:cNvPr>
          <p:cNvSpPr txBox="1"/>
          <p:nvPr/>
        </p:nvSpPr>
        <p:spPr>
          <a:xfrm>
            <a:off x="4410216" y="6120401"/>
            <a:ext cx="3833255" cy="400110"/>
          </a:xfrm>
          <a:prstGeom prst="rect">
            <a:avLst/>
          </a:prstGeom>
          <a:noFill/>
        </p:spPr>
        <p:txBody>
          <a:bodyPr wrap="square" rtlCol="0">
            <a:spAutoFit/>
          </a:bodyPr>
          <a:lstStyle/>
          <a:p>
            <a:pPr algn="ctr"/>
            <a:r>
              <a:rPr lang="en-US" sz="2000" b="1">
                <a:solidFill>
                  <a:srgbClr val="00BFF2"/>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60804EDC-2AD1-7811-43B8-457443BCACD3}"/>
              </a:ext>
            </a:extLst>
          </p:cNvPr>
          <p:cNvSpPr/>
          <p:nvPr/>
        </p:nvSpPr>
        <p:spPr>
          <a:xfrm>
            <a:off x="621284" y="1384713"/>
            <a:ext cx="10949433" cy="793085"/>
          </a:xfrm>
          <a:prstGeom prst="rect">
            <a:avLst/>
          </a:prstGeom>
          <a:solidFill>
            <a:schemeClr val="bg1"/>
          </a:solidFill>
          <a:ln w="127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high emotional engagement in a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 safe environment</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regardless of platform or device and through transparent media partners </a:t>
            </a:r>
          </a:p>
        </p:txBody>
      </p:sp>
      <p:pic>
        <p:nvPicPr>
          <p:cNvPr id="35" name="Picture 34" descr="A blue lines on a black background&#10;&#10;Description automatically generated">
            <a:extLst>
              <a:ext uri="{FF2B5EF4-FFF2-40B4-BE49-F238E27FC236}">
                <a16:creationId xmlns:a16="http://schemas.microsoft.com/office/drawing/2014/main" id="{4266C3AF-090A-B209-2432-340EB7F3FD20}"/>
              </a:ext>
            </a:extLst>
          </p:cNvPr>
          <p:cNvPicPr>
            <a:picLocks noChangeAspect="1"/>
          </p:cNvPicPr>
          <p:nvPr/>
        </p:nvPicPr>
        <p:blipFill>
          <a:blip r:embed="rId4" cstate="hqprint">
            <a:lum bright="70000" contrast="-70000"/>
            <a:alphaModFix amt="50000"/>
            <a:extLst>
              <a:ext uri="{28A0092B-C50C-407E-A947-70E740481C1C}">
                <a14:useLocalDpi xmlns:a14="http://schemas.microsoft.com/office/drawing/2010/main"/>
              </a:ext>
            </a:extLst>
          </a:blip>
          <a:stretch>
            <a:fillRect/>
          </a:stretch>
        </p:blipFill>
        <p:spPr>
          <a:xfrm>
            <a:off x="9450473" y="4207290"/>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DCB79C06-88AB-5A21-0D98-DD2A9CADC8F5}"/>
              </a:ext>
            </a:extLst>
          </p:cNvPr>
          <p:cNvPicPr>
            <a:picLocks noChangeAspect="1"/>
          </p:cNvPicPr>
          <p:nvPr/>
        </p:nvPicPr>
        <p:blipFill>
          <a:blip r:embed="rId5" cstate="hqprint">
            <a:lum bright="70000" contrast="-70000"/>
            <a:alphaModFix amt="50000"/>
            <a:extLst>
              <a:ext uri="{28A0092B-C50C-407E-A947-70E740481C1C}">
                <a14:useLocalDpi xmlns:a14="http://schemas.microsoft.com/office/drawing/2010/main"/>
              </a:ext>
            </a:extLst>
          </a:blip>
          <a:stretch>
            <a:fillRect/>
          </a:stretch>
        </p:blipFill>
        <p:spPr>
          <a:xfrm>
            <a:off x="7621673" y="4207290"/>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5DBBD4EF-B6EC-0E15-43C8-9A604F4EEBE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792872" y="4207290"/>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A6925B5C-7CF9-0EEE-E5C6-D922160DE8B1}"/>
              </a:ext>
            </a:extLst>
          </p:cNvPr>
          <p:cNvPicPr>
            <a:picLocks noChangeAspect="1"/>
          </p:cNvPicPr>
          <p:nvPr/>
        </p:nvPicPr>
        <p:blipFill>
          <a:blip r:embed="rId7" cstate="hqprint">
            <a:lum bright="70000" contrast="-70000"/>
            <a:alphaModFix amt="50000"/>
            <a:extLst>
              <a:ext uri="{28A0092B-C50C-407E-A947-70E740481C1C}">
                <a14:useLocalDpi xmlns:a14="http://schemas.microsoft.com/office/drawing/2010/main"/>
              </a:ext>
            </a:extLst>
          </a:blip>
          <a:stretch>
            <a:fillRect/>
          </a:stretch>
        </p:blipFill>
        <p:spPr>
          <a:xfrm>
            <a:off x="3964073" y="4207290"/>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B42F8C8D-15F8-64A8-9563-224CAE42B01E}"/>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2135273" y="4207290"/>
            <a:ext cx="914400" cy="914400"/>
          </a:xfrm>
          <a:prstGeom prst="rect">
            <a:avLst/>
          </a:prstGeom>
        </p:spPr>
      </p:pic>
    </p:spTree>
    <p:extLst>
      <p:ext uri="{BB962C8B-B14F-4D97-AF65-F5344CB8AC3E}">
        <p14:creationId xmlns:p14="http://schemas.microsoft.com/office/powerpoint/2010/main" val="360760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6360-07FE-93AC-F9B2-CC88FFD61DB3}"/>
            </a:ext>
          </a:extLst>
        </p:cNvPr>
        <p:cNvGrpSpPr/>
        <p:nvPr/>
      </p:nvGrpSpPr>
      <p:grpSpPr>
        <a:xfrm>
          <a:off x="0" y="0"/>
          <a:ext cx="0" cy="0"/>
          <a:chOff x="0" y="0"/>
          <a:chExt cx="0" cy="0"/>
        </a:xfrm>
      </p:grpSpPr>
      <p:pic>
        <p:nvPicPr>
          <p:cNvPr id="7" name="Picture 6" descr="A person lying on a couch with a remote control&#10;&#10;Description automatically generated">
            <a:extLst>
              <a:ext uri="{FF2B5EF4-FFF2-40B4-BE49-F238E27FC236}">
                <a16:creationId xmlns:a16="http://schemas.microsoft.com/office/drawing/2014/main" id="{A2822692-987F-87DD-EDBF-2C776254A4E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4458356" cy="6858000"/>
          </a:xfrm>
          <a:prstGeom prst="rect">
            <a:avLst/>
          </a:prstGeom>
        </p:spPr>
      </p:pic>
      <p:pic>
        <p:nvPicPr>
          <p:cNvPr id="8" name="Picture 7">
            <a:extLst>
              <a:ext uri="{FF2B5EF4-FFF2-40B4-BE49-F238E27FC236}">
                <a16:creationId xmlns:a16="http://schemas.microsoft.com/office/drawing/2014/main" id="{688DBF88-ECA0-D6ED-25E2-4B40F38D4A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7616" y="1"/>
            <a:ext cx="1874383" cy="1091450"/>
          </a:xfrm>
          <a:prstGeom prst="rect">
            <a:avLst/>
          </a:prstGeom>
        </p:spPr>
      </p:pic>
      <p:pic>
        <p:nvPicPr>
          <p:cNvPr id="5" name="Picture 4">
            <a:extLst>
              <a:ext uri="{FF2B5EF4-FFF2-40B4-BE49-F238E27FC236}">
                <a16:creationId xmlns:a16="http://schemas.microsoft.com/office/drawing/2014/main" id="{83982309-7871-AA76-8CAA-C167AC416A2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EA2D164C-834E-77F7-6E89-8CBFBCB4ED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5DE4D8D-6D17-FB50-C5C8-269BB3F8D92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FE3999CB-C9B8-6457-4662-AFF75EBBA22B}"/>
              </a:ext>
            </a:extLst>
          </p:cNvPr>
          <p:cNvSpPr txBox="1"/>
          <p:nvPr/>
        </p:nvSpPr>
        <p:spPr>
          <a:xfrm>
            <a:off x="4547937" y="1335240"/>
            <a:ext cx="732953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essence of ‘premium video’ is rooted in high quality, emotionally engaging content within transparent, brand safe environments across platforms and devices. </a:t>
            </a:r>
            <a:r>
              <a:rPr kumimoji="0" lang="en-US" sz="1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These core pillars also directly align with the value and benefits of multiscreen TV.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B1464"/>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B1464"/>
                </a:solidFill>
                <a:latin typeface="Helvetica" panose="020B0604020202020204" pitchFamily="34" charset="0"/>
                <a:cs typeface="Helvetica" panose="020B0604020202020204" pitchFamily="34" charset="0"/>
              </a:rPr>
              <a:t>Why should investing in premium video matter to marketers?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pillars of premium video, and multiscreen TV by extension, combine to drive full-funnel performance and business outcomes for marketers: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High </a:t>
            </a:r>
            <a:r>
              <a:rPr lang="en-US" sz="1400" u="sng" dirty="0">
                <a:solidFill>
                  <a:srgbClr val="1B1464"/>
                </a:solidFill>
                <a:latin typeface="Helvetica" panose="020B0604020202020204" pitchFamily="34" charset="0"/>
                <a:cs typeface="Helvetica" panose="020B0604020202020204" pitchFamily="34" charset="0"/>
              </a:rPr>
              <a:t>quality content</a:t>
            </a:r>
            <a:r>
              <a:rPr lang="en-US" sz="1400" dirty="0">
                <a:solidFill>
                  <a:srgbClr val="1B1464"/>
                </a:solidFill>
                <a:latin typeface="Helvetica" panose="020B0604020202020204" pitchFamily="34" charset="0"/>
                <a:cs typeface="Helvetica" panose="020B0604020202020204" pitchFamily="34" charset="0"/>
              </a:rPr>
              <a:t> develops </a:t>
            </a:r>
            <a:r>
              <a:rPr lang="en-US" sz="1400" b="1" dirty="0">
                <a:solidFill>
                  <a:srgbClr val="1B1464"/>
                </a:solidFill>
                <a:latin typeface="Helvetica" panose="020B0604020202020204" pitchFamily="34" charset="0"/>
                <a:cs typeface="Helvetica" panose="020B0604020202020204" pitchFamily="34" charset="0"/>
              </a:rPr>
              <a:t>a positive halo effect</a:t>
            </a:r>
            <a:r>
              <a:rPr lang="en-US" sz="1400" dirty="0">
                <a:solidFill>
                  <a:srgbClr val="1B1464"/>
                </a:solidFill>
                <a:latin typeface="Helvetica" panose="020B0604020202020204" pitchFamily="34" charset="0"/>
                <a:cs typeface="Helvetica" panose="020B0604020202020204" pitchFamily="34" charset="0"/>
              </a:rPr>
              <a:t> for brands by </a:t>
            </a:r>
            <a:r>
              <a:rPr lang="en-US" sz="1400" b="1" dirty="0">
                <a:solidFill>
                  <a:srgbClr val="1B1464"/>
                </a:solidFill>
                <a:latin typeface="Helvetica" panose="020B0604020202020204" pitchFamily="34" charset="0"/>
                <a:cs typeface="Helvetica" panose="020B0604020202020204" pitchFamily="34" charset="0"/>
              </a:rPr>
              <a:t>boosting ad recall,</a:t>
            </a:r>
            <a:r>
              <a:rPr lang="en-US" sz="1400" dirty="0">
                <a:solidFill>
                  <a:srgbClr val="1B1464"/>
                </a:solidFill>
                <a:latin typeface="Helvetica" panose="020B0604020202020204" pitchFamily="34" charset="0"/>
                <a:cs typeface="Helvetica" panose="020B0604020202020204" pitchFamily="34" charset="0"/>
              </a:rPr>
              <a:t> </a:t>
            </a:r>
            <a:r>
              <a:rPr lang="en-US" sz="1400" b="1" dirty="0">
                <a:solidFill>
                  <a:srgbClr val="1B1464"/>
                </a:solidFill>
                <a:latin typeface="Helvetica" panose="020B0604020202020204" pitchFamily="34" charset="0"/>
                <a:cs typeface="Helvetica" panose="020B0604020202020204" pitchFamily="34" charset="0"/>
              </a:rPr>
              <a:t>consumer perception </a:t>
            </a:r>
            <a:r>
              <a:rPr lang="en-US" sz="1400" dirty="0">
                <a:solidFill>
                  <a:srgbClr val="1B1464"/>
                </a:solidFill>
                <a:latin typeface="Helvetica" panose="020B0604020202020204" pitchFamily="34" charset="0"/>
                <a:cs typeface="Helvetica" panose="020B0604020202020204" pitchFamily="34" charset="0"/>
              </a:rPr>
              <a:t>and </a:t>
            </a:r>
            <a:r>
              <a:rPr lang="en-US" sz="1400" b="1" dirty="0">
                <a:solidFill>
                  <a:srgbClr val="1B1464"/>
                </a:solidFill>
                <a:latin typeface="Helvetica" panose="020B0604020202020204" pitchFamily="34" charset="0"/>
                <a:cs typeface="Helvetica" panose="020B0604020202020204" pitchFamily="34" charset="0"/>
              </a:rPr>
              <a:t>brand salience</a:t>
            </a:r>
          </a:p>
          <a:p>
            <a:pPr marR="0" lvl="0" algn="l" defTabSz="914400" rtl="0" eaLnBrk="1" fontAlgn="auto" latinLnBrk="0" hangingPunct="1">
              <a:lnSpc>
                <a:spcPct val="100000"/>
              </a:lnSpc>
              <a:spcBef>
                <a:spcPts val="0"/>
              </a:spcBef>
              <a:spcAft>
                <a:spcPts val="0"/>
              </a:spcAft>
              <a:buClrTx/>
              <a:buSzTx/>
              <a:tabLst/>
              <a:defRPr/>
            </a:pPr>
            <a:endParaRPr lang="en-US" sz="400" u="sng" dirty="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solidFill>
                  <a:srgbClr val="1B1464"/>
                </a:solidFill>
                <a:latin typeface="Helvetica" panose="020B0604020202020204" pitchFamily="34" charset="0"/>
                <a:cs typeface="Helvetica" panose="020B0604020202020204" pitchFamily="34" charset="0"/>
              </a:rPr>
              <a:t>Emotional engagement</a:t>
            </a:r>
            <a:r>
              <a:rPr lang="en-US" sz="1400" dirty="0">
                <a:solidFill>
                  <a:srgbClr val="1B1464"/>
                </a:solidFill>
                <a:latin typeface="Helvetica" panose="020B0604020202020204" pitchFamily="34" charset="0"/>
                <a:cs typeface="Helvetica" panose="020B0604020202020204" pitchFamily="34" charset="0"/>
              </a:rPr>
              <a:t> increases </a:t>
            </a:r>
            <a:r>
              <a:rPr lang="en-US" sz="1400" b="1" dirty="0">
                <a:solidFill>
                  <a:srgbClr val="1B1464"/>
                </a:solidFill>
                <a:latin typeface="Helvetica" panose="020B0604020202020204" pitchFamily="34" charset="0"/>
                <a:cs typeface="Helvetica" panose="020B0604020202020204" pitchFamily="34" charset="0"/>
              </a:rPr>
              <a:t>brand favorability</a:t>
            </a:r>
            <a:r>
              <a:rPr lang="en-US" sz="1400" dirty="0">
                <a:solidFill>
                  <a:srgbClr val="1B1464"/>
                </a:solidFill>
                <a:latin typeface="Helvetica" panose="020B0604020202020204" pitchFamily="34" charset="0"/>
                <a:cs typeface="Helvetica" panose="020B0604020202020204" pitchFamily="34" charset="0"/>
              </a:rPr>
              <a:t> and </a:t>
            </a:r>
            <a:r>
              <a:rPr lang="en-US" sz="1400" b="1" dirty="0">
                <a:solidFill>
                  <a:srgbClr val="1B1464"/>
                </a:solidFill>
                <a:latin typeface="Helvetica" panose="020B0604020202020204" pitchFamily="34" charset="0"/>
                <a:cs typeface="Helvetica" panose="020B0604020202020204" pitchFamily="34" charset="0"/>
              </a:rPr>
              <a:t>purchase intent</a:t>
            </a:r>
          </a:p>
          <a:p>
            <a:pPr marR="0" lvl="0" algn="l" defTabSz="914400" rtl="0" eaLnBrk="1" fontAlgn="auto" latinLnBrk="0" hangingPunct="1">
              <a:lnSpc>
                <a:spcPct val="100000"/>
              </a:lnSpc>
              <a:spcBef>
                <a:spcPts val="0"/>
              </a:spcBef>
              <a:spcAft>
                <a:spcPts val="0"/>
              </a:spcAft>
              <a:buClrTx/>
              <a:buSzTx/>
              <a:tabLst/>
              <a:defRPr/>
            </a:pPr>
            <a:endParaRPr lang="en-US" sz="400" u="sng" dirty="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solidFill>
                  <a:srgbClr val="1B1464"/>
                </a:solidFill>
                <a:latin typeface="Helvetica" panose="020B0604020202020204" pitchFamily="34" charset="0"/>
                <a:cs typeface="Helvetica" panose="020B0604020202020204" pitchFamily="34" charset="0"/>
              </a:rPr>
              <a:t>Brand safe environments</a:t>
            </a:r>
            <a:r>
              <a:rPr lang="en-US" sz="1400" dirty="0">
                <a:solidFill>
                  <a:srgbClr val="1B1464"/>
                </a:solidFill>
                <a:latin typeface="Helvetica" panose="020B0604020202020204" pitchFamily="34" charset="0"/>
                <a:cs typeface="Helvetica" panose="020B0604020202020204" pitchFamily="34" charset="0"/>
              </a:rPr>
              <a:t> build </a:t>
            </a:r>
            <a:r>
              <a:rPr lang="en-US" sz="1400" b="1" dirty="0">
                <a:solidFill>
                  <a:srgbClr val="1B1464"/>
                </a:solidFill>
                <a:latin typeface="Helvetica" panose="020B0604020202020204" pitchFamily="34" charset="0"/>
                <a:cs typeface="Helvetica" panose="020B0604020202020204" pitchFamily="34" charset="0"/>
              </a:rPr>
              <a:t>consumer trust</a:t>
            </a:r>
            <a:r>
              <a:rPr lang="en-US" sz="1400" dirty="0">
                <a:solidFill>
                  <a:srgbClr val="1B1464"/>
                </a:solidFill>
                <a:latin typeface="Helvetica" panose="020B0604020202020204" pitchFamily="34" charset="0"/>
                <a:cs typeface="Helvetica" panose="020B0604020202020204" pitchFamily="34" charset="0"/>
              </a:rPr>
              <a:t> and drives </a:t>
            </a:r>
            <a:r>
              <a:rPr lang="en-US" sz="1400" b="1" dirty="0">
                <a:solidFill>
                  <a:srgbClr val="1B1464"/>
                </a:solidFill>
                <a:latin typeface="Helvetica" panose="020B0604020202020204" pitchFamily="34" charset="0"/>
                <a:cs typeface="Helvetica" panose="020B0604020202020204" pitchFamily="34" charset="0"/>
              </a:rPr>
              <a:t>conversion rates</a:t>
            </a:r>
          </a:p>
          <a:p>
            <a:pPr marR="0" lvl="0" algn="l" defTabSz="914400" rtl="0" eaLnBrk="1" fontAlgn="auto" latinLnBrk="0" hangingPunct="1">
              <a:lnSpc>
                <a:spcPct val="100000"/>
              </a:lnSpc>
              <a:spcBef>
                <a:spcPts val="0"/>
              </a:spcBef>
              <a:spcAft>
                <a:spcPts val="0"/>
              </a:spcAft>
              <a:buClrTx/>
              <a:buSzTx/>
              <a:tabLst/>
              <a:defRPr/>
            </a:pPr>
            <a:endParaRPr lang="en-US" sz="400" u="sng" dirty="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solidFill>
                  <a:srgbClr val="1B1464"/>
                </a:solidFill>
                <a:latin typeface="Helvetica" panose="020B0604020202020204" pitchFamily="34" charset="0"/>
                <a:cs typeface="Helvetica" panose="020B0604020202020204" pitchFamily="34" charset="0"/>
              </a:rPr>
              <a:t>Cross-platform</a:t>
            </a:r>
            <a:r>
              <a:rPr lang="en-US" sz="1400" dirty="0">
                <a:solidFill>
                  <a:srgbClr val="1B1464"/>
                </a:solidFill>
                <a:latin typeface="Helvetica" panose="020B0604020202020204" pitchFamily="34" charset="0"/>
                <a:cs typeface="Helvetica" panose="020B0604020202020204" pitchFamily="34" charset="0"/>
              </a:rPr>
              <a:t> buying strategies create </a:t>
            </a:r>
            <a:r>
              <a:rPr lang="en-US" sz="1400" b="1" dirty="0">
                <a:solidFill>
                  <a:srgbClr val="1B1464"/>
                </a:solidFill>
                <a:latin typeface="Helvetica" panose="020B0604020202020204" pitchFamily="34" charset="0"/>
                <a:cs typeface="Helvetica" panose="020B0604020202020204" pitchFamily="34" charset="0"/>
              </a:rPr>
              <a:t>higher attention</a:t>
            </a:r>
            <a:r>
              <a:rPr lang="en-US" sz="1400" dirty="0">
                <a:solidFill>
                  <a:srgbClr val="1B1464"/>
                </a:solidFill>
                <a:latin typeface="Helvetica" panose="020B0604020202020204" pitchFamily="34" charset="0"/>
                <a:cs typeface="Helvetica" panose="020B0604020202020204" pitchFamily="34" charset="0"/>
              </a:rPr>
              <a:t> and </a:t>
            </a:r>
            <a:r>
              <a:rPr lang="en-US" sz="1400" b="1" dirty="0">
                <a:solidFill>
                  <a:srgbClr val="1B1464"/>
                </a:solidFill>
                <a:latin typeface="Helvetica" panose="020B0604020202020204" pitchFamily="34" charset="0"/>
                <a:cs typeface="Helvetica" panose="020B0604020202020204" pitchFamily="34" charset="0"/>
              </a:rPr>
              <a:t>greater purchase intent</a:t>
            </a:r>
          </a:p>
          <a:p>
            <a:pPr marR="0" lvl="0" algn="l" defTabSz="914400" rtl="0" eaLnBrk="1" fontAlgn="auto" latinLnBrk="0" hangingPunct="1">
              <a:lnSpc>
                <a:spcPct val="100000"/>
              </a:lnSpc>
              <a:spcBef>
                <a:spcPts val="0"/>
              </a:spcBef>
              <a:spcAft>
                <a:spcPts val="0"/>
              </a:spcAft>
              <a:buClrTx/>
              <a:buSzTx/>
              <a:tabLst/>
              <a:defRPr/>
            </a:pPr>
            <a:endParaRPr lang="en-US" sz="400" u="sng" dirty="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solidFill>
                  <a:srgbClr val="1B1464"/>
                </a:solidFill>
                <a:latin typeface="Helvetica" panose="020B0604020202020204" pitchFamily="34" charset="0"/>
                <a:cs typeface="Helvetica" panose="020B0604020202020204" pitchFamily="34" charset="0"/>
              </a:rPr>
              <a:t>Transparency</a:t>
            </a:r>
            <a:r>
              <a:rPr lang="en-US" sz="1400" dirty="0">
                <a:solidFill>
                  <a:srgbClr val="1B1464"/>
                </a:solidFill>
                <a:latin typeface="Helvetica" panose="020B0604020202020204" pitchFamily="34" charset="0"/>
                <a:cs typeface="Helvetica" panose="020B0604020202020204" pitchFamily="34" charset="0"/>
              </a:rPr>
              <a:t> protects and </a:t>
            </a:r>
            <a:r>
              <a:rPr lang="en-US" sz="1400" b="1" dirty="0">
                <a:solidFill>
                  <a:srgbClr val="1B1464"/>
                </a:solidFill>
                <a:latin typeface="Helvetica" panose="020B0604020202020204" pitchFamily="34" charset="0"/>
                <a:cs typeface="Helvetica" panose="020B0604020202020204" pitchFamily="34" charset="0"/>
              </a:rPr>
              <a:t>preserves brand value</a:t>
            </a:r>
            <a:r>
              <a:rPr lang="en-US" sz="1400" dirty="0">
                <a:solidFill>
                  <a:srgbClr val="1B1464"/>
                </a:solidFill>
                <a:latin typeface="Helvetica" panose="020B0604020202020204" pitchFamily="34" charset="0"/>
                <a:cs typeface="Helvetica" panose="020B0604020202020204" pitchFamily="34" charset="0"/>
              </a:rPr>
              <a:t> and has a </a:t>
            </a:r>
            <a:r>
              <a:rPr lang="en-US" sz="1400" b="1" dirty="0">
                <a:solidFill>
                  <a:srgbClr val="1B1464"/>
                </a:solidFill>
                <a:latin typeface="Helvetica" panose="020B0604020202020204" pitchFamily="34" charset="0"/>
                <a:cs typeface="Helvetica" panose="020B0604020202020204" pitchFamily="34" charset="0"/>
              </a:rPr>
              <a:t>positive effect on brand profitability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1B1464"/>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Continue reading to learn more about how the power of premium video fuels the key benefits of multiscreen TV and why it matters to marketers…</a:t>
            </a:r>
            <a:endPar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C626DCA0-183C-3E30-1F48-79A3310CDCFB}"/>
              </a:ext>
            </a:extLst>
          </p:cNvPr>
          <p:cNvSpPr txBox="1"/>
          <p:nvPr/>
        </p:nvSpPr>
        <p:spPr>
          <a:xfrm>
            <a:off x="4476818" y="123111"/>
            <a:ext cx="705478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The power of Premium Video aligns with key </a:t>
            </a:r>
            <a:r>
              <a:rPr lang="en-US" sz="2600" b="1">
                <a:solidFill>
                  <a:srgbClr val="ED3C8D"/>
                </a:solidFill>
                <a:latin typeface="Helvetica" panose="020B0604020202020204" pitchFamily="34" charset="0"/>
                <a:cs typeface="Helvetica" panose="020B0604020202020204" pitchFamily="34" charset="0"/>
              </a:rPr>
              <a:t>marketer</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benefits of Multiscreen TV</a:t>
            </a:r>
          </a:p>
        </p:txBody>
      </p:sp>
    </p:spTree>
    <p:extLst>
      <p:ext uri="{BB962C8B-B14F-4D97-AF65-F5344CB8AC3E}">
        <p14:creationId xmlns:p14="http://schemas.microsoft.com/office/powerpoint/2010/main" val="15406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821160C-9495-F210-64A1-FBF8DC4AFE90}"/>
              </a:ext>
            </a:extLst>
          </p:cNvPr>
          <p:cNvGrpSpPr/>
          <p:nvPr/>
        </p:nvGrpSpPr>
        <p:grpSpPr>
          <a:xfrm>
            <a:off x="1156730" y="2919206"/>
            <a:ext cx="65534" cy="314997"/>
            <a:chOff x="4437152" y="1917734"/>
            <a:chExt cx="65534" cy="314997"/>
          </a:xfrm>
        </p:grpSpPr>
        <p:sp>
          <p:nvSpPr>
            <p:cNvPr id="37" name="Oval 36">
              <a:extLst>
                <a:ext uri="{FF2B5EF4-FFF2-40B4-BE49-F238E27FC236}">
                  <a16:creationId xmlns:a16="http://schemas.microsoft.com/office/drawing/2014/main" id="{FCB0ADD1-6689-AC93-5D12-DED3185E713C}"/>
                </a:ext>
              </a:extLst>
            </p:cNvPr>
            <p:cNvSpPr/>
            <p:nvPr/>
          </p:nvSpPr>
          <p:spPr>
            <a:xfrm>
              <a:off x="4437152" y="1917734"/>
              <a:ext cx="65534" cy="67563"/>
            </a:xfrm>
            <a:prstGeom prst="ellipse">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panose="020F0502020204030204"/>
              </a:endParaRPr>
            </a:p>
          </p:txBody>
        </p:sp>
        <p:cxnSp>
          <p:nvCxnSpPr>
            <p:cNvPr id="56" name="Straight Connector 55">
              <a:extLst>
                <a:ext uri="{FF2B5EF4-FFF2-40B4-BE49-F238E27FC236}">
                  <a16:creationId xmlns:a16="http://schemas.microsoft.com/office/drawing/2014/main" id="{6523A037-F269-328C-D06D-073827EE868B}"/>
                </a:ext>
              </a:extLst>
            </p:cNvPr>
            <p:cNvCxnSpPr>
              <a:cxnSpLocks/>
            </p:cNvCxnSpPr>
            <p:nvPr/>
          </p:nvCxnSpPr>
          <p:spPr>
            <a:xfrm flipH="1">
              <a:off x="4469918" y="1979496"/>
              <a:ext cx="1" cy="253235"/>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DB5E631-5F55-D0C5-F762-66652237B227}"/>
              </a:ext>
            </a:extLst>
          </p:cNvPr>
          <p:cNvGrpSpPr/>
          <p:nvPr/>
        </p:nvGrpSpPr>
        <p:grpSpPr>
          <a:xfrm>
            <a:off x="3590824" y="2919206"/>
            <a:ext cx="65534" cy="314997"/>
            <a:chOff x="4437152" y="1917734"/>
            <a:chExt cx="65534" cy="314997"/>
          </a:xfrm>
        </p:grpSpPr>
        <p:sp>
          <p:nvSpPr>
            <p:cNvPr id="42" name="Oval 41">
              <a:extLst>
                <a:ext uri="{FF2B5EF4-FFF2-40B4-BE49-F238E27FC236}">
                  <a16:creationId xmlns:a16="http://schemas.microsoft.com/office/drawing/2014/main" id="{B2D99F2A-2220-56E0-E31A-8946EBF04BFF}"/>
                </a:ext>
              </a:extLst>
            </p:cNvPr>
            <p:cNvSpPr/>
            <p:nvPr/>
          </p:nvSpPr>
          <p:spPr>
            <a:xfrm>
              <a:off x="4437152" y="1917734"/>
              <a:ext cx="65534" cy="67563"/>
            </a:xfrm>
            <a:prstGeom prst="ellipse">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panose="020F0502020204030204"/>
              </a:endParaRPr>
            </a:p>
          </p:txBody>
        </p:sp>
        <p:cxnSp>
          <p:nvCxnSpPr>
            <p:cNvPr id="43" name="Straight Connector 42">
              <a:extLst>
                <a:ext uri="{FF2B5EF4-FFF2-40B4-BE49-F238E27FC236}">
                  <a16:creationId xmlns:a16="http://schemas.microsoft.com/office/drawing/2014/main" id="{059CD5C4-3801-2DD6-AFBA-0C0E03540AB9}"/>
                </a:ext>
              </a:extLst>
            </p:cNvPr>
            <p:cNvCxnSpPr>
              <a:cxnSpLocks/>
            </p:cNvCxnSpPr>
            <p:nvPr/>
          </p:nvCxnSpPr>
          <p:spPr>
            <a:xfrm flipH="1">
              <a:off x="4469918" y="1979496"/>
              <a:ext cx="1" cy="253235"/>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34A5B8DD-1C03-96C1-3D10-936EB815BA77}"/>
              </a:ext>
            </a:extLst>
          </p:cNvPr>
          <p:cNvGrpSpPr/>
          <p:nvPr/>
        </p:nvGrpSpPr>
        <p:grpSpPr>
          <a:xfrm>
            <a:off x="6024914" y="2919206"/>
            <a:ext cx="65534" cy="314997"/>
            <a:chOff x="4437152" y="1917734"/>
            <a:chExt cx="65534" cy="314997"/>
          </a:xfrm>
        </p:grpSpPr>
        <p:sp>
          <p:nvSpPr>
            <p:cNvPr id="45" name="Oval 44">
              <a:extLst>
                <a:ext uri="{FF2B5EF4-FFF2-40B4-BE49-F238E27FC236}">
                  <a16:creationId xmlns:a16="http://schemas.microsoft.com/office/drawing/2014/main" id="{E397794A-BA71-FA10-69E4-64AB4E51BC85}"/>
                </a:ext>
              </a:extLst>
            </p:cNvPr>
            <p:cNvSpPr/>
            <p:nvPr/>
          </p:nvSpPr>
          <p:spPr>
            <a:xfrm>
              <a:off x="4437152" y="1917734"/>
              <a:ext cx="65534" cy="67563"/>
            </a:xfrm>
            <a:prstGeom prst="ellipse">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panose="020F0502020204030204"/>
              </a:endParaRPr>
            </a:p>
          </p:txBody>
        </p:sp>
        <p:cxnSp>
          <p:nvCxnSpPr>
            <p:cNvPr id="46" name="Straight Connector 45">
              <a:extLst>
                <a:ext uri="{FF2B5EF4-FFF2-40B4-BE49-F238E27FC236}">
                  <a16:creationId xmlns:a16="http://schemas.microsoft.com/office/drawing/2014/main" id="{8E041987-50C5-E46F-9CDA-A9AC64EEEE02}"/>
                </a:ext>
              </a:extLst>
            </p:cNvPr>
            <p:cNvCxnSpPr>
              <a:cxnSpLocks/>
            </p:cNvCxnSpPr>
            <p:nvPr/>
          </p:nvCxnSpPr>
          <p:spPr>
            <a:xfrm flipH="1">
              <a:off x="4469918" y="1979496"/>
              <a:ext cx="1" cy="253235"/>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BC5A647-E82E-1585-A1B6-3B4482D50B09}"/>
              </a:ext>
            </a:extLst>
          </p:cNvPr>
          <p:cNvGrpSpPr/>
          <p:nvPr/>
        </p:nvGrpSpPr>
        <p:grpSpPr>
          <a:xfrm>
            <a:off x="8459004" y="2919206"/>
            <a:ext cx="65534" cy="314997"/>
            <a:chOff x="4437152" y="1917734"/>
            <a:chExt cx="65534" cy="314997"/>
          </a:xfrm>
        </p:grpSpPr>
        <p:sp>
          <p:nvSpPr>
            <p:cNvPr id="48" name="Oval 47">
              <a:extLst>
                <a:ext uri="{FF2B5EF4-FFF2-40B4-BE49-F238E27FC236}">
                  <a16:creationId xmlns:a16="http://schemas.microsoft.com/office/drawing/2014/main" id="{E0473E60-AC5C-FFF4-2B2A-D3D1C49F9BAF}"/>
                </a:ext>
              </a:extLst>
            </p:cNvPr>
            <p:cNvSpPr/>
            <p:nvPr/>
          </p:nvSpPr>
          <p:spPr>
            <a:xfrm>
              <a:off x="4437152" y="1917734"/>
              <a:ext cx="65534" cy="67563"/>
            </a:xfrm>
            <a:prstGeom prst="ellipse">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panose="020F0502020204030204"/>
              </a:endParaRPr>
            </a:p>
          </p:txBody>
        </p:sp>
        <p:cxnSp>
          <p:nvCxnSpPr>
            <p:cNvPr id="49" name="Straight Connector 48">
              <a:extLst>
                <a:ext uri="{FF2B5EF4-FFF2-40B4-BE49-F238E27FC236}">
                  <a16:creationId xmlns:a16="http://schemas.microsoft.com/office/drawing/2014/main" id="{06D50C92-B659-E29A-6DB3-1C8214896679}"/>
                </a:ext>
              </a:extLst>
            </p:cNvPr>
            <p:cNvCxnSpPr>
              <a:cxnSpLocks/>
            </p:cNvCxnSpPr>
            <p:nvPr/>
          </p:nvCxnSpPr>
          <p:spPr>
            <a:xfrm flipH="1">
              <a:off x="4469918" y="1979496"/>
              <a:ext cx="1" cy="253235"/>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CD4A081-CA5E-ADB1-B741-0A0F6A1860FB}"/>
              </a:ext>
            </a:extLst>
          </p:cNvPr>
          <p:cNvGrpSpPr/>
          <p:nvPr/>
        </p:nvGrpSpPr>
        <p:grpSpPr>
          <a:xfrm>
            <a:off x="10893098" y="2919206"/>
            <a:ext cx="65534" cy="314997"/>
            <a:chOff x="4437152" y="1917734"/>
            <a:chExt cx="65534" cy="314997"/>
          </a:xfrm>
        </p:grpSpPr>
        <p:sp>
          <p:nvSpPr>
            <p:cNvPr id="51" name="Oval 50">
              <a:extLst>
                <a:ext uri="{FF2B5EF4-FFF2-40B4-BE49-F238E27FC236}">
                  <a16:creationId xmlns:a16="http://schemas.microsoft.com/office/drawing/2014/main" id="{952F2FC4-B01C-802E-1568-22ED254ADCFB}"/>
                </a:ext>
              </a:extLst>
            </p:cNvPr>
            <p:cNvSpPr/>
            <p:nvPr/>
          </p:nvSpPr>
          <p:spPr>
            <a:xfrm>
              <a:off x="4437152" y="1917734"/>
              <a:ext cx="65534" cy="67563"/>
            </a:xfrm>
            <a:prstGeom prst="ellipse">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68316241-44AD-C832-6C53-53EF72446B02}"/>
                </a:ext>
              </a:extLst>
            </p:cNvPr>
            <p:cNvCxnSpPr>
              <a:cxnSpLocks/>
            </p:cNvCxnSpPr>
            <p:nvPr/>
          </p:nvCxnSpPr>
          <p:spPr>
            <a:xfrm flipH="1">
              <a:off x="4469918" y="1979496"/>
              <a:ext cx="1" cy="253235"/>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47EDED3-546D-50BA-48BF-CF9313D936B9}"/>
              </a:ext>
            </a:extLst>
          </p:cNvPr>
          <p:cNvGrpSpPr/>
          <p:nvPr/>
        </p:nvGrpSpPr>
        <p:grpSpPr>
          <a:xfrm>
            <a:off x="201103" y="2058818"/>
            <a:ext cx="11749988" cy="852020"/>
            <a:chOff x="811796" y="2879173"/>
            <a:chExt cx="6040172" cy="705383"/>
          </a:xfrm>
        </p:grpSpPr>
        <p:sp>
          <p:nvSpPr>
            <p:cNvPr id="6" name="Arrow: Left-Right 5">
              <a:extLst>
                <a:ext uri="{FF2B5EF4-FFF2-40B4-BE49-F238E27FC236}">
                  <a16:creationId xmlns:a16="http://schemas.microsoft.com/office/drawing/2014/main" id="{F2DBF34A-D49C-691E-A190-91522503F0EC}"/>
                </a:ext>
              </a:extLst>
            </p:cNvPr>
            <p:cNvSpPr/>
            <p:nvPr/>
          </p:nvSpPr>
          <p:spPr>
            <a:xfrm>
              <a:off x="811796" y="2879173"/>
              <a:ext cx="6040172" cy="705383"/>
            </a:xfrm>
            <a:prstGeom prst="leftRightArrow">
              <a:avLst/>
            </a:prstGeom>
            <a:gradFill flip="none" rotWithShape="1">
              <a:gsLst>
                <a:gs pos="2098">
                  <a:srgbClr val="ED3C8D"/>
                </a:gs>
                <a:gs pos="25187">
                  <a:srgbClr val="ED3C8D"/>
                </a:gs>
                <a:gs pos="49000">
                  <a:srgbClr val="00BFF2"/>
                </a:gs>
                <a:gs pos="79700">
                  <a:srgbClr val="00BFF2"/>
                </a:gs>
                <a:gs pos="33000">
                  <a:srgbClr val="ED3C8D"/>
                </a:gs>
                <a:gs pos="100000">
                  <a:srgbClr val="00BFF2"/>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3600">
                <a:solidFill>
                  <a:prstClr val="white"/>
                </a:solidFill>
                <a:latin typeface="Calibri" panose="020F0502020204030204"/>
              </a:endParaRPr>
            </a:p>
          </p:txBody>
        </p:sp>
        <p:sp>
          <p:nvSpPr>
            <p:cNvPr id="124" name="TextBox 123">
              <a:extLst>
                <a:ext uri="{FF2B5EF4-FFF2-40B4-BE49-F238E27FC236}">
                  <a16:creationId xmlns:a16="http://schemas.microsoft.com/office/drawing/2014/main" id="{8527F1CE-DFC8-7E2D-4961-BF2A2B039C21}"/>
                </a:ext>
              </a:extLst>
            </p:cNvPr>
            <p:cNvSpPr txBox="1"/>
            <p:nvPr/>
          </p:nvSpPr>
          <p:spPr>
            <a:xfrm>
              <a:off x="1179664" y="3059239"/>
              <a:ext cx="1300590" cy="280287"/>
            </a:xfrm>
            <a:prstGeom prst="rect">
              <a:avLst/>
            </a:prstGeom>
            <a:noFill/>
            <a:ln>
              <a:noFill/>
            </a:ln>
          </p:spPr>
          <p:txBody>
            <a:bodyPr wrap="square" rtlCol="0">
              <a:spAutoFit/>
            </a:bodyPr>
            <a:lstStyle/>
            <a:p>
              <a:pPr defTabSz="311719"/>
              <a:r>
                <a:rPr lang="en-US" sz="1600" b="1">
                  <a:solidFill>
                    <a:prstClr val="white"/>
                  </a:solidFill>
                  <a:latin typeface="Helvetica" panose="020B0604020202020204" pitchFamily="34" charset="0"/>
                  <a:cs typeface="Helvetica" panose="020B0604020202020204" pitchFamily="34" charset="0"/>
                </a:rPr>
                <a:t>Low Brand Safety </a:t>
              </a:r>
            </a:p>
          </p:txBody>
        </p:sp>
        <p:sp>
          <p:nvSpPr>
            <p:cNvPr id="125" name="TextBox 124">
              <a:extLst>
                <a:ext uri="{FF2B5EF4-FFF2-40B4-BE49-F238E27FC236}">
                  <a16:creationId xmlns:a16="http://schemas.microsoft.com/office/drawing/2014/main" id="{DE1C8201-CA7D-DDAE-C542-D14692FF7A40}"/>
                </a:ext>
              </a:extLst>
            </p:cNvPr>
            <p:cNvSpPr txBox="1"/>
            <p:nvPr/>
          </p:nvSpPr>
          <p:spPr>
            <a:xfrm>
              <a:off x="5177387" y="3059239"/>
              <a:ext cx="1300590" cy="280287"/>
            </a:xfrm>
            <a:prstGeom prst="rect">
              <a:avLst/>
            </a:prstGeom>
            <a:noFill/>
            <a:ln>
              <a:noFill/>
            </a:ln>
          </p:spPr>
          <p:txBody>
            <a:bodyPr wrap="square" rtlCol="0">
              <a:spAutoFit/>
            </a:bodyPr>
            <a:lstStyle/>
            <a:p>
              <a:pPr algn="ctr" defTabSz="311719"/>
              <a:r>
                <a:rPr lang="en-US" sz="1600" b="1">
                  <a:solidFill>
                    <a:prstClr val="white"/>
                  </a:solidFill>
                  <a:latin typeface="Helvetica" panose="020B0604020202020204" pitchFamily="34" charset="0"/>
                  <a:cs typeface="Helvetica" panose="020B0604020202020204" pitchFamily="34" charset="0"/>
                </a:rPr>
                <a:t>High Brand Safety</a:t>
              </a:r>
            </a:p>
          </p:txBody>
        </p:sp>
      </p:grpSp>
      <p:sp>
        <p:nvSpPr>
          <p:cNvPr id="2" name="Rectangle 1">
            <a:extLst>
              <a:ext uri="{FF2B5EF4-FFF2-40B4-BE49-F238E27FC236}">
                <a16:creationId xmlns:a16="http://schemas.microsoft.com/office/drawing/2014/main" id="{B4DF3FC5-B221-8041-975F-2A854C85CBB1}"/>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 safe environments prioritize transparency, self-regulation and content control to minimize risks and protect advertiser trust</a:t>
            </a:r>
            <a:endParaRPr kumimoji="0" lang="en-US" sz="16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4EDE366-6562-D218-8728-9366D34F94A4}"/>
              </a:ext>
            </a:extLst>
          </p:cNvPr>
          <p:cNvSpPr/>
          <p:nvPr/>
        </p:nvSpPr>
        <p:spPr>
          <a:xfrm>
            <a:off x="93422" y="3213929"/>
            <a:ext cx="2192150" cy="28998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43E2EE4E-58DD-E649-1726-5F2EF284A8DF}"/>
              </a:ext>
            </a:extLst>
          </p:cNvPr>
          <p:cNvSpPr/>
          <p:nvPr/>
        </p:nvSpPr>
        <p:spPr>
          <a:xfrm>
            <a:off x="2527516" y="3213929"/>
            <a:ext cx="2192150" cy="28998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ACBDCE"/>
              </a:solidFill>
              <a:latin typeface="Helvetica" panose="020B0403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F91C0E3-3E3D-DCEF-A27E-75F0DD619418}"/>
              </a:ext>
            </a:extLst>
          </p:cNvPr>
          <p:cNvSpPr/>
          <p:nvPr/>
        </p:nvSpPr>
        <p:spPr>
          <a:xfrm>
            <a:off x="4961606" y="3213929"/>
            <a:ext cx="2192150" cy="28998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ACBDCE"/>
              </a:solidFill>
              <a:latin typeface="Helvetica" panose="020B0403020202020204" pitchFamily="34" charset="0"/>
            </a:endParaRPr>
          </a:p>
        </p:txBody>
      </p:sp>
      <p:sp>
        <p:nvSpPr>
          <p:cNvPr id="12" name="Rectangle 11">
            <a:extLst>
              <a:ext uri="{FF2B5EF4-FFF2-40B4-BE49-F238E27FC236}">
                <a16:creationId xmlns:a16="http://schemas.microsoft.com/office/drawing/2014/main" id="{14E1B328-1C00-020F-EE7E-21F5CC355E9C}"/>
              </a:ext>
            </a:extLst>
          </p:cNvPr>
          <p:cNvSpPr/>
          <p:nvPr/>
        </p:nvSpPr>
        <p:spPr>
          <a:xfrm>
            <a:off x="7395696" y="3213929"/>
            <a:ext cx="2192150" cy="28998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ACBDCE"/>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98C84938-7461-7457-9687-018A059FB162}"/>
              </a:ext>
            </a:extLst>
          </p:cNvPr>
          <p:cNvSpPr/>
          <p:nvPr/>
        </p:nvSpPr>
        <p:spPr>
          <a:xfrm>
            <a:off x="9829790" y="3213929"/>
            <a:ext cx="2192150" cy="28998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ACBDCE"/>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E24A3D53-B44D-2140-8A27-B518464A12C0}"/>
              </a:ext>
            </a:extLst>
          </p:cNvPr>
          <p:cNvSpPr txBox="1"/>
          <p:nvPr/>
        </p:nvSpPr>
        <p:spPr>
          <a:xfrm>
            <a:off x="93422" y="4198886"/>
            <a:ext cx="2192132" cy="1923604"/>
          </a:xfrm>
          <a:prstGeom prst="rect">
            <a:avLst/>
          </a:prstGeom>
          <a:noFill/>
          <a:ln>
            <a:noFill/>
          </a:ln>
        </p:spPr>
        <p:txBody>
          <a:bodyPr wrap="square" rtlCol="0">
            <a:spAutoFit/>
          </a:bodyPr>
          <a:lstStyle/>
          <a:p>
            <a:pPr algn="ctr" defTabSz="311719"/>
            <a:r>
              <a:rPr lang="en-US" b="1" u="sng">
                <a:solidFill>
                  <a:srgbClr val="1B1464"/>
                </a:solidFill>
                <a:latin typeface="Helvetica" panose="020B0604020202020204" pitchFamily="34" charset="0"/>
                <a:cs typeface="Helvetica" panose="020B0604020202020204" pitchFamily="34" charset="0"/>
              </a:rPr>
              <a:t>Social</a:t>
            </a:r>
          </a:p>
          <a:p>
            <a:pPr algn="ctr" defTabSz="311719"/>
            <a:endParaRPr lang="en-US" sz="300" b="1" u="sng">
              <a:solidFill>
                <a:srgbClr val="1B1464"/>
              </a:solidFill>
              <a:latin typeface="Helvetica" panose="020B0604020202020204" pitchFamily="34" charset="0"/>
              <a:cs typeface="Helvetica" panose="020B0604020202020204" pitchFamily="34" charset="0"/>
            </a:endParaRPr>
          </a:p>
          <a:p>
            <a:pPr defTabSz="311719"/>
            <a:r>
              <a:rPr lang="en-US" sz="1400">
                <a:solidFill>
                  <a:srgbClr val="1B1464"/>
                </a:solidFill>
                <a:latin typeface="Helvetica" pitchFamily="2" charset="0"/>
              </a:rPr>
              <a:t>Ad environments </a:t>
            </a:r>
            <a:r>
              <a:rPr lang="en-US" sz="1400" b="1">
                <a:solidFill>
                  <a:srgbClr val="1B1464"/>
                </a:solidFill>
                <a:latin typeface="Helvetica" pitchFamily="2" charset="0"/>
              </a:rPr>
              <a:t>comprised mostly </a:t>
            </a:r>
            <a:br>
              <a:rPr lang="en-US" sz="1400" b="1">
                <a:solidFill>
                  <a:srgbClr val="1B1464"/>
                </a:solidFill>
                <a:latin typeface="Helvetica" pitchFamily="2" charset="0"/>
              </a:rPr>
            </a:br>
            <a:r>
              <a:rPr lang="en-US" sz="1400" b="1">
                <a:solidFill>
                  <a:srgbClr val="1B1464"/>
                </a:solidFill>
                <a:latin typeface="Helvetica" pitchFamily="2" charset="0"/>
              </a:rPr>
              <a:t>of UGC present a greater risk </a:t>
            </a:r>
            <a:r>
              <a:rPr lang="en-US" sz="1400">
                <a:solidFill>
                  <a:srgbClr val="1B1464"/>
                </a:solidFill>
                <a:latin typeface="Helvetica" pitchFamily="2" charset="0"/>
              </a:rPr>
              <a:t>for brands appearing next to unsafe content without control of placement</a:t>
            </a:r>
          </a:p>
        </p:txBody>
      </p:sp>
      <p:sp>
        <p:nvSpPr>
          <p:cNvPr id="27" name="TextBox 26">
            <a:extLst>
              <a:ext uri="{FF2B5EF4-FFF2-40B4-BE49-F238E27FC236}">
                <a16:creationId xmlns:a16="http://schemas.microsoft.com/office/drawing/2014/main" id="{F5A79A0C-57B1-D046-DFE3-C6AF7517C47F}"/>
              </a:ext>
            </a:extLst>
          </p:cNvPr>
          <p:cNvSpPr txBox="1"/>
          <p:nvPr/>
        </p:nvSpPr>
        <p:spPr>
          <a:xfrm>
            <a:off x="2527515" y="4198886"/>
            <a:ext cx="2192153" cy="1492716"/>
          </a:xfrm>
          <a:prstGeom prst="rect">
            <a:avLst/>
          </a:prstGeom>
          <a:noFill/>
          <a:ln>
            <a:noFill/>
          </a:ln>
        </p:spPr>
        <p:txBody>
          <a:bodyPr wrap="square" rtlCol="0">
            <a:spAutoFit/>
          </a:bodyPr>
          <a:lstStyle/>
          <a:p>
            <a:pPr algn="ctr" defTabSz="311719"/>
            <a:r>
              <a:rPr lang="en-US" b="1" u="sng">
                <a:solidFill>
                  <a:srgbClr val="1B1464"/>
                </a:solidFill>
                <a:latin typeface="Helvetica" panose="020B0604020202020204" pitchFamily="34" charset="0"/>
                <a:cs typeface="Helvetica" panose="020B0604020202020204" pitchFamily="34" charset="0"/>
              </a:rPr>
              <a:t>Digital</a:t>
            </a:r>
          </a:p>
          <a:p>
            <a:pPr algn="ctr" defTabSz="311719"/>
            <a:endParaRPr lang="en-US" sz="300" b="1" u="sng">
              <a:solidFill>
                <a:srgbClr val="1B1464"/>
              </a:solidFill>
              <a:latin typeface="Helvetica" panose="020B0604020202020204" pitchFamily="34" charset="0"/>
              <a:cs typeface="Helvetica" panose="020B0604020202020204" pitchFamily="34" charset="0"/>
            </a:endParaRPr>
          </a:p>
          <a:p>
            <a:pPr defTabSz="311719"/>
            <a:r>
              <a:rPr lang="en-US" sz="1400">
                <a:solidFill>
                  <a:srgbClr val="1B1464"/>
                </a:solidFill>
                <a:latin typeface="Helvetica" pitchFamily="2" charset="0"/>
              </a:rPr>
              <a:t>Ad tech </a:t>
            </a:r>
            <a:r>
              <a:rPr lang="en-US" sz="1400" b="1">
                <a:solidFill>
                  <a:srgbClr val="1B1464"/>
                </a:solidFill>
                <a:latin typeface="Helvetica" pitchFamily="2" charset="0"/>
              </a:rPr>
              <a:t>walled gardens powered by opaque supply chains </a:t>
            </a:r>
            <a:r>
              <a:rPr lang="en-US" sz="1400">
                <a:solidFill>
                  <a:srgbClr val="1B1464"/>
                </a:solidFill>
                <a:latin typeface="Helvetica" pitchFamily="2" charset="0"/>
              </a:rPr>
              <a:t>creates risk for brands appearing next to unsavory content</a:t>
            </a:r>
          </a:p>
        </p:txBody>
      </p:sp>
      <p:sp>
        <p:nvSpPr>
          <p:cNvPr id="28" name="TextBox 27">
            <a:extLst>
              <a:ext uri="{FF2B5EF4-FFF2-40B4-BE49-F238E27FC236}">
                <a16:creationId xmlns:a16="http://schemas.microsoft.com/office/drawing/2014/main" id="{9C693552-59CA-9045-25D9-EC6C3E02380D}"/>
              </a:ext>
            </a:extLst>
          </p:cNvPr>
          <p:cNvSpPr txBox="1"/>
          <p:nvPr/>
        </p:nvSpPr>
        <p:spPr>
          <a:xfrm>
            <a:off x="4961599" y="4198886"/>
            <a:ext cx="2192165" cy="1923604"/>
          </a:xfrm>
          <a:prstGeom prst="rect">
            <a:avLst/>
          </a:prstGeom>
          <a:noFill/>
          <a:ln>
            <a:noFill/>
          </a:ln>
        </p:spPr>
        <p:txBody>
          <a:bodyPr wrap="square" rtlCol="0">
            <a:spAutoFit/>
          </a:bodyPr>
          <a:lstStyle/>
          <a:p>
            <a:pPr algn="ctr" defTabSz="311719"/>
            <a:r>
              <a:rPr lang="en-US" b="1" u="sng">
                <a:solidFill>
                  <a:srgbClr val="1B1464"/>
                </a:solidFill>
                <a:latin typeface="Helvetica" panose="020B0604020202020204" pitchFamily="34" charset="0"/>
                <a:cs typeface="Helvetica" panose="020B0604020202020204" pitchFamily="34" charset="0"/>
              </a:rPr>
              <a:t>CTV</a:t>
            </a:r>
          </a:p>
          <a:p>
            <a:pPr algn="ctr" defTabSz="311719"/>
            <a:endParaRPr lang="en-US" sz="300" b="1" u="sng">
              <a:solidFill>
                <a:srgbClr val="1B1464"/>
              </a:solidFill>
              <a:latin typeface="Helvetica" panose="020B0604020202020204" pitchFamily="34" charset="0"/>
              <a:cs typeface="Helvetica" panose="020B0604020202020204" pitchFamily="34" charset="0"/>
            </a:endParaRPr>
          </a:p>
          <a:p>
            <a:pPr defTabSz="311719"/>
            <a:r>
              <a:rPr lang="en-US" sz="1400">
                <a:solidFill>
                  <a:srgbClr val="1B1464"/>
                </a:solidFill>
                <a:latin typeface="Helvetica" pitchFamily="2" charset="0"/>
              </a:rPr>
              <a:t>Direct relationships with Premium CTV publishers who </a:t>
            </a:r>
            <a:r>
              <a:rPr lang="en-US" sz="1400" b="1">
                <a:solidFill>
                  <a:srgbClr val="1B1464"/>
                </a:solidFill>
                <a:latin typeface="Helvetica" pitchFamily="2" charset="0"/>
              </a:rPr>
              <a:t>offer transparency and adhere to the TV rating system </a:t>
            </a:r>
            <a:r>
              <a:rPr lang="en-US" sz="1400">
                <a:solidFill>
                  <a:srgbClr val="1B1464"/>
                </a:solidFill>
                <a:latin typeface="Helvetica" pitchFamily="2" charset="0"/>
              </a:rPr>
              <a:t>offer greater brand safety protection</a:t>
            </a:r>
          </a:p>
        </p:txBody>
      </p:sp>
      <p:sp>
        <p:nvSpPr>
          <p:cNvPr id="29" name="TextBox 28">
            <a:extLst>
              <a:ext uri="{FF2B5EF4-FFF2-40B4-BE49-F238E27FC236}">
                <a16:creationId xmlns:a16="http://schemas.microsoft.com/office/drawing/2014/main" id="{A7D0D36B-0AD4-FE41-942A-E4660C417949}"/>
              </a:ext>
            </a:extLst>
          </p:cNvPr>
          <p:cNvSpPr txBox="1"/>
          <p:nvPr/>
        </p:nvSpPr>
        <p:spPr>
          <a:xfrm>
            <a:off x="7395684" y="4198886"/>
            <a:ext cx="2192175" cy="1708160"/>
          </a:xfrm>
          <a:prstGeom prst="rect">
            <a:avLst/>
          </a:prstGeom>
          <a:noFill/>
          <a:ln>
            <a:noFill/>
          </a:ln>
        </p:spPr>
        <p:txBody>
          <a:bodyPr wrap="square" rtlCol="0">
            <a:spAutoFit/>
          </a:bodyPr>
          <a:lstStyle/>
          <a:p>
            <a:pPr algn="ctr" defTabSz="311719"/>
            <a:r>
              <a:rPr lang="en-US" b="1" u="sng">
                <a:solidFill>
                  <a:srgbClr val="1B1464"/>
                </a:solidFill>
                <a:latin typeface="Helvetica" panose="020B0604020202020204" pitchFamily="34" charset="0"/>
                <a:cs typeface="Helvetica" panose="020B0604020202020204" pitchFamily="34" charset="0"/>
              </a:rPr>
              <a:t>Linear TV</a:t>
            </a:r>
          </a:p>
          <a:p>
            <a:pPr algn="ctr" defTabSz="311719"/>
            <a:endParaRPr lang="en-US" sz="300" b="1" u="sng">
              <a:solidFill>
                <a:srgbClr val="1B1464"/>
              </a:solidFill>
              <a:latin typeface="Helvetica" panose="020B0604020202020204" pitchFamily="34" charset="0"/>
              <a:cs typeface="Helvetica" panose="020B0604020202020204" pitchFamily="34" charset="0"/>
            </a:endParaRPr>
          </a:p>
          <a:p>
            <a:pPr defTabSz="311719"/>
            <a:r>
              <a:rPr lang="en-US" sz="1400">
                <a:solidFill>
                  <a:srgbClr val="1B1464"/>
                </a:solidFill>
                <a:latin typeface="Helvetica" pitchFamily="2" charset="0"/>
              </a:rPr>
              <a:t>Fully </a:t>
            </a:r>
            <a:r>
              <a:rPr lang="en-US" sz="1400" b="1">
                <a:solidFill>
                  <a:srgbClr val="1B1464"/>
                </a:solidFill>
                <a:latin typeface="Helvetica" pitchFamily="2" charset="0"/>
              </a:rPr>
              <a:t>transparent ad environments with regulated and rated content </a:t>
            </a:r>
            <a:r>
              <a:rPr lang="en-US" sz="1400">
                <a:solidFill>
                  <a:srgbClr val="1B1464"/>
                </a:solidFill>
                <a:latin typeface="Helvetica" pitchFamily="2" charset="0"/>
              </a:rPr>
              <a:t>greatly diminishes the risk of brand safety challenges</a:t>
            </a:r>
          </a:p>
        </p:txBody>
      </p:sp>
      <p:sp>
        <p:nvSpPr>
          <p:cNvPr id="30" name="TextBox 29">
            <a:extLst>
              <a:ext uri="{FF2B5EF4-FFF2-40B4-BE49-F238E27FC236}">
                <a16:creationId xmlns:a16="http://schemas.microsoft.com/office/drawing/2014/main" id="{52E01179-6A18-6EC1-91B0-3792DABA266F}"/>
              </a:ext>
            </a:extLst>
          </p:cNvPr>
          <p:cNvSpPr txBox="1"/>
          <p:nvPr/>
        </p:nvSpPr>
        <p:spPr>
          <a:xfrm>
            <a:off x="9829790" y="4198886"/>
            <a:ext cx="2192150" cy="1492716"/>
          </a:xfrm>
          <a:prstGeom prst="rect">
            <a:avLst/>
          </a:prstGeom>
          <a:noFill/>
          <a:ln>
            <a:noFill/>
          </a:ln>
        </p:spPr>
        <p:txBody>
          <a:bodyPr wrap="square" rtlCol="0">
            <a:spAutoFit/>
          </a:bodyPr>
          <a:lstStyle/>
          <a:p>
            <a:pPr algn="ctr" defTabSz="311719"/>
            <a:r>
              <a:rPr lang="en-US" b="1" u="sng">
                <a:solidFill>
                  <a:srgbClr val="1B1464"/>
                </a:solidFill>
                <a:latin typeface="Helvetica" panose="020B0604020202020204" pitchFamily="34" charset="0"/>
                <a:cs typeface="Helvetica" panose="020B0604020202020204" pitchFamily="34" charset="0"/>
              </a:rPr>
              <a:t>Cinema</a:t>
            </a:r>
          </a:p>
          <a:p>
            <a:pPr algn="ctr" defTabSz="311719"/>
            <a:endParaRPr lang="en-US" sz="300" b="1" u="sng">
              <a:solidFill>
                <a:srgbClr val="1B1464"/>
              </a:solidFill>
              <a:latin typeface="Helvetica" panose="020B0604020202020204" pitchFamily="34" charset="0"/>
              <a:cs typeface="Helvetica" panose="020B0604020202020204" pitchFamily="34" charset="0"/>
            </a:endParaRPr>
          </a:p>
          <a:p>
            <a:pPr defTabSz="311719"/>
            <a:r>
              <a:rPr lang="en-US" sz="1400">
                <a:solidFill>
                  <a:srgbClr val="1B1464"/>
                </a:solidFill>
                <a:latin typeface="Helvetica" pitchFamily="2" charset="0"/>
              </a:rPr>
              <a:t>100% </a:t>
            </a:r>
            <a:r>
              <a:rPr lang="en-US" sz="1400" b="1">
                <a:solidFill>
                  <a:srgbClr val="1B1464"/>
                </a:solidFill>
                <a:latin typeface="Helvetica" pitchFamily="2" charset="0"/>
              </a:rPr>
              <a:t>brand safe, fully transparent opt-in environment with protection </a:t>
            </a:r>
            <a:r>
              <a:rPr lang="en-US" sz="1400">
                <a:solidFill>
                  <a:srgbClr val="1B1464"/>
                </a:solidFill>
                <a:latin typeface="Helvetica" pitchFamily="2" charset="0"/>
              </a:rPr>
              <a:t>built in via the MPA rating system</a:t>
            </a:r>
          </a:p>
        </p:txBody>
      </p:sp>
      <p:sp>
        <p:nvSpPr>
          <p:cNvPr id="36" name="TextBox 35">
            <a:extLst>
              <a:ext uri="{FF2B5EF4-FFF2-40B4-BE49-F238E27FC236}">
                <a16:creationId xmlns:a16="http://schemas.microsoft.com/office/drawing/2014/main" id="{FBD97041-4700-7FAB-F832-E6B164BEC0D9}"/>
              </a:ext>
            </a:extLst>
          </p:cNvPr>
          <p:cNvSpPr txBox="1"/>
          <p:nvPr/>
        </p:nvSpPr>
        <p:spPr>
          <a:xfrm>
            <a:off x="3048866" y="1734414"/>
            <a:ext cx="6094268" cy="338554"/>
          </a:xfrm>
          <a:prstGeom prst="rect">
            <a:avLst/>
          </a:prstGeom>
          <a:noFill/>
        </p:spPr>
        <p:txBody>
          <a:bodyPr wrap="square">
            <a:spAutoFit/>
          </a:bodyPr>
          <a:lstStyle/>
          <a:p>
            <a:pPr algn="ctr" defTabSz="311719">
              <a:spcAft>
                <a:spcPts val="545"/>
              </a:spcAft>
            </a:pPr>
            <a:r>
              <a:rPr lang="en-US" sz="1600" b="1" u="sng">
                <a:solidFill>
                  <a:srgbClr val="1B1464"/>
                </a:solidFill>
                <a:latin typeface="Helvetica"/>
                <a:cs typeface="Times New Roman"/>
              </a:rPr>
              <a:t>‘Spectrum of Risk’ to Brand Safety Issues Across Platforms</a:t>
            </a:r>
          </a:p>
        </p:txBody>
      </p:sp>
      <p:pic>
        <p:nvPicPr>
          <p:cNvPr id="182" name="Picture 181" descr="A computer screen with a megaphone and speech bubble&#10;&#10;Description automatically generated">
            <a:extLst>
              <a:ext uri="{FF2B5EF4-FFF2-40B4-BE49-F238E27FC236}">
                <a16:creationId xmlns:a16="http://schemas.microsoft.com/office/drawing/2014/main" id="{0B6493B6-6BC1-8829-EFB2-F8E0B8068AA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300957" y="3402739"/>
            <a:ext cx="645268" cy="645268"/>
          </a:xfrm>
          <a:prstGeom prst="rect">
            <a:avLst/>
          </a:prstGeom>
        </p:spPr>
      </p:pic>
      <p:pic>
        <p:nvPicPr>
          <p:cNvPr id="168" name="Picture 167" descr="A cellphone with a heart and speech bubbles&#10;&#10;Description automatically generated">
            <a:extLst>
              <a:ext uri="{FF2B5EF4-FFF2-40B4-BE49-F238E27FC236}">
                <a16:creationId xmlns:a16="http://schemas.microsoft.com/office/drawing/2014/main" id="{D9E54C07-3A85-97D5-8F90-CF47E91D9BF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65939" y="3401815"/>
            <a:ext cx="647117" cy="647117"/>
          </a:xfrm>
          <a:prstGeom prst="rect">
            <a:avLst/>
          </a:prstGeom>
        </p:spPr>
      </p:pic>
      <p:pic>
        <p:nvPicPr>
          <p:cNvPr id="145" name="Picture 144" descr="A television with a remote control&#10;&#10;Description automatically generated with low confidence">
            <a:extLst>
              <a:ext uri="{FF2B5EF4-FFF2-40B4-BE49-F238E27FC236}">
                <a16:creationId xmlns:a16="http://schemas.microsoft.com/office/drawing/2014/main" id="{91F45E50-0B7A-8FA4-0055-9728BCB6077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734123" y="3401815"/>
            <a:ext cx="647117" cy="647117"/>
          </a:xfrm>
          <a:prstGeom prst="rect">
            <a:avLst/>
          </a:prstGeom>
        </p:spPr>
      </p:pic>
      <p:pic>
        <p:nvPicPr>
          <p:cNvPr id="144" name="Picture 143" descr="A computer screen with a play button&#10;&#10;Description automatically generated with medium confidence">
            <a:extLst>
              <a:ext uri="{FF2B5EF4-FFF2-40B4-BE49-F238E27FC236}">
                <a16:creationId xmlns:a16="http://schemas.microsoft.com/office/drawing/2014/main" id="{EB1FEC21-B304-9F65-14AD-AE421D953A6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68213" y="3401815"/>
            <a:ext cx="647117" cy="647117"/>
          </a:xfrm>
          <a:prstGeom prst="rect">
            <a:avLst/>
          </a:prstGeom>
        </p:spPr>
      </p:pic>
      <p:pic>
        <p:nvPicPr>
          <p:cNvPr id="135" name="Picture 134" descr="A building with a sign&#10;&#10;Description automatically generated">
            <a:extLst>
              <a:ext uri="{FF2B5EF4-FFF2-40B4-BE49-F238E27FC236}">
                <a16:creationId xmlns:a16="http://schemas.microsoft.com/office/drawing/2014/main" id="{9661A186-7A7D-7B17-AD09-7E7D47F0228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02307" y="3401815"/>
            <a:ext cx="647117" cy="647117"/>
          </a:xfrm>
          <a:prstGeom prst="rect">
            <a:avLst/>
          </a:prstGeom>
        </p:spPr>
      </p:pic>
      <p:sp>
        <p:nvSpPr>
          <p:cNvPr id="3" name="Rectangle 2">
            <a:extLst>
              <a:ext uri="{FF2B5EF4-FFF2-40B4-BE49-F238E27FC236}">
                <a16:creationId xmlns:a16="http://schemas.microsoft.com/office/drawing/2014/main" id="{B4C76394-F730-303F-10A1-B747F5880AEC}"/>
              </a:ext>
            </a:extLst>
          </p:cNvPr>
          <p:cNvSpPr/>
          <p:nvPr/>
        </p:nvSpPr>
        <p:spPr>
          <a:xfrm>
            <a:off x="0" y="0"/>
            <a:ext cx="3656358" cy="324973"/>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 Environment</a:t>
            </a:r>
          </a:p>
        </p:txBody>
      </p:sp>
      <p:sp>
        <p:nvSpPr>
          <p:cNvPr id="5" name="TextBox 4">
            <a:extLst>
              <a:ext uri="{FF2B5EF4-FFF2-40B4-BE49-F238E27FC236}">
                <a16:creationId xmlns:a16="http://schemas.microsoft.com/office/drawing/2014/main" id="{631833AE-01F2-2B6B-F631-65F16BD5BBC4}"/>
              </a:ext>
            </a:extLst>
          </p:cNvPr>
          <p:cNvSpPr txBox="1"/>
          <p:nvPr/>
        </p:nvSpPr>
        <p:spPr>
          <a:xfrm>
            <a:off x="483406" y="6337169"/>
            <a:ext cx="11489000" cy="195858"/>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What is Brand Safety</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C1E142D7-AA6C-AC2C-19ED-2E392371AC9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E62CA3D1-6846-80FD-22C5-7FE22D79EEF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4ADF8D44-E975-2F6F-E37E-FD1CBD60698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31864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14BF5-03C6-D20B-D2BD-2D81CB32A63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4E86EB6-5DD6-8B82-B707-F1518465FC13}"/>
              </a:ext>
            </a:extLst>
          </p:cNvPr>
          <p:cNvSpPr>
            <a:spLocks/>
          </p:cNvSpPr>
          <p:nvPr/>
        </p:nvSpPr>
        <p:spPr>
          <a:xfrm>
            <a:off x="6090108" y="1686330"/>
            <a:ext cx="6101891" cy="4242030"/>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73545DD-5FA7-57D3-01EA-F7A5B36BAF65}"/>
              </a:ext>
            </a:extLst>
          </p:cNvPr>
          <p:cNvSpPr/>
          <p:nvPr/>
        </p:nvSpPr>
        <p:spPr>
          <a:xfrm>
            <a:off x="6828183" y="3279912"/>
            <a:ext cx="4472608" cy="2323557"/>
          </a:xfrm>
          <a:prstGeom prst="round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AB6F5C46-5E85-831E-1C9C-C15BC423A3CC}"/>
              </a:ext>
            </a:extLst>
          </p:cNvPr>
          <p:cNvSpPr txBox="1">
            <a:spLocks/>
          </p:cNvSpPr>
          <p:nvPr/>
        </p:nvSpPr>
        <p:spPr>
          <a:xfrm>
            <a:off x="503714" y="6303539"/>
            <a:ext cx="11481488"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VAB analysis of MRI-Simmons Spring 2024 USA Study, A18+. Q: What is the media you trust the most? (pick one: TV, radio, podcasts, mobile internet, internet on computer, social media, magazines, newspapers).</a:t>
            </a:r>
          </a:p>
        </p:txBody>
      </p:sp>
      <p:sp>
        <p:nvSpPr>
          <p:cNvPr id="4" name="Rectangle 3">
            <a:extLst>
              <a:ext uri="{FF2B5EF4-FFF2-40B4-BE49-F238E27FC236}">
                <a16:creationId xmlns:a16="http://schemas.microsoft.com/office/drawing/2014/main" id="{ACF5FD16-6A95-6078-7F15-F51D6FD1E834}"/>
              </a:ext>
            </a:extLst>
          </p:cNvPr>
          <p:cNvSpPr/>
          <p:nvPr/>
        </p:nvSpPr>
        <p:spPr>
          <a:xfrm>
            <a:off x="161987" y="428839"/>
            <a:ext cx="120084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Premium video earns credibility through its commitment to brand safety, with trust levels for multiscreen TV four times higher than social media</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sp>
        <p:nvSpPr>
          <p:cNvPr id="2" name="Rectangle 1">
            <a:extLst>
              <a:ext uri="{FF2B5EF4-FFF2-40B4-BE49-F238E27FC236}">
                <a16:creationId xmlns:a16="http://schemas.microsoft.com/office/drawing/2014/main" id="{DEFA923B-FD5D-3280-780F-BE245A546B78}"/>
              </a:ext>
            </a:extLst>
          </p:cNvPr>
          <p:cNvSpPr>
            <a:spLocks/>
          </p:cNvSpPr>
          <p:nvPr/>
        </p:nvSpPr>
        <p:spPr>
          <a:xfrm>
            <a:off x="0" y="1686330"/>
            <a:ext cx="6096000" cy="424203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8A7B047-B19B-3BC7-8939-3861BDD2D2C1}"/>
              </a:ext>
            </a:extLst>
          </p:cNvPr>
          <p:cNvSpPr txBox="1"/>
          <p:nvPr/>
        </p:nvSpPr>
        <p:spPr>
          <a:xfrm>
            <a:off x="149861" y="2204250"/>
            <a:ext cx="594584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Trust is very important for brand marketing</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It’s the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driver for purchasing behavior</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for most consumers. A lot of the time, trust is going to play a different role in the relationships consumers have with brands.”</a:t>
            </a:r>
          </a:p>
        </p:txBody>
      </p:sp>
      <p:sp>
        <p:nvSpPr>
          <p:cNvPr id="12" name="TextBox 11">
            <a:extLst>
              <a:ext uri="{FF2B5EF4-FFF2-40B4-BE49-F238E27FC236}">
                <a16:creationId xmlns:a16="http://schemas.microsoft.com/office/drawing/2014/main" id="{4D77FE7B-0DB1-B881-E16F-826FFEDD772D}"/>
              </a:ext>
            </a:extLst>
          </p:cNvPr>
          <p:cNvSpPr txBox="1"/>
          <p:nvPr/>
        </p:nvSpPr>
        <p:spPr>
          <a:xfrm>
            <a:off x="366779" y="4713373"/>
            <a:ext cx="5362443" cy="5386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Matt Prince, Head of PR, Taco Bell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Taco Bell’s Matt Prince on how trust ties brands to new consumers</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 WARC, 9/24/24</a:t>
            </a:r>
            <a:endPar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0825607B-CE6A-E0FE-1465-D54579D3B22B}"/>
              </a:ext>
            </a:extLst>
          </p:cNvPr>
          <p:cNvSpPr txBox="1"/>
          <p:nvPr/>
        </p:nvSpPr>
        <p:spPr>
          <a:xfrm>
            <a:off x="6090109" y="2435082"/>
            <a:ext cx="594584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is the </a:t>
            </a: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#1 trusted media platform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among adults, and they 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C9DE26D6-D819-E088-633C-FE10787F5DA0}"/>
              </a:ext>
            </a:extLst>
          </p:cNvPr>
          <p:cNvSpPr txBox="1"/>
          <p:nvPr/>
        </p:nvSpPr>
        <p:spPr>
          <a:xfrm>
            <a:off x="6914710" y="3341641"/>
            <a:ext cx="4302533"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4x</a:t>
            </a:r>
            <a:r>
              <a:rPr kumimoji="0" lang="en-US" sz="8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over </a:t>
            </a:r>
            <a:r>
              <a:rPr kumimoji="0" lang="en-US" sz="2000" b="0" i="0" u="sng" strike="noStrike" kern="1200" cap="none" spc="0" normalizeH="0" baseline="0" noProof="0">
                <a:ln>
                  <a:noFill/>
                </a:ln>
                <a:solidFill>
                  <a:srgbClr val="FFE600"/>
                </a:solidFill>
                <a:effectLst/>
                <a:uLnTx/>
                <a:uFillTx/>
                <a:latin typeface="Helvetica" panose="020B0403020202020204" pitchFamily="34" charset="0"/>
                <a:ea typeface="+mn-ea"/>
                <a:cs typeface="+mn-cs"/>
              </a:rPr>
              <a:t>4x more likely to trust TV</a:t>
            </a:r>
            <a:r>
              <a:rPr kumimoji="0" lang="en-US" sz="20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b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vs. social media </a:t>
            </a:r>
          </a:p>
        </p:txBody>
      </p:sp>
      <p:sp>
        <p:nvSpPr>
          <p:cNvPr id="14" name="Rectangle 13">
            <a:extLst>
              <a:ext uri="{FF2B5EF4-FFF2-40B4-BE49-F238E27FC236}">
                <a16:creationId xmlns:a16="http://schemas.microsoft.com/office/drawing/2014/main" id="{230CDEB3-EB31-866F-6B29-172E1010E378}"/>
              </a:ext>
            </a:extLst>
          </p:cNvPr>
          <p:cNvSpPr/>
          <p:nvPr/>
        </p:nvSpPr>
        <p:spPr>
          <a:xfrm>
            <a:off x="0" y="0"/>
            <a:ext cx="3656358" cy="324973"/>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 Environment</a:t>
            </a:r>
          </a:p>
        </p:txBody>
      </p:sp>
      <p:pic>
        <p:nvPicPr>
          <p:cNvPr id="5" name="Picture 4">
            <a:extLst>
              <a:ext uri="{FF2B5EF4-FFF2-40B4-BE49-F238E27FC236}">
                <a16:creationId xmlns:a16="http://schemas.microsoft.com/office/drawing/2014/main" id="{C5FD578A-D2B1-9870-B7FD-935A484E97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2289EB9B-5467-4C64-F731-41263D98038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37A9B435-BB10-039C-6514-2CF55A295B3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721510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61394-A6FC-D01D-60C2-0985EA2AE572}"/>
            </a:ext>
          </a:extLst>
        </p:cNvPr>
        <p:cNvGrpSpPr/>
        <p:nvPr/>
      </p:nvGrpSpPr>
      <p:grpSpPr>
        <a:xfrm>
          <a:off x="0" y="0"/>
          <a:ext cx="0" cy="0"/>
          <a:chOff x="0" y="0"/>
          <a:chExt cx="0" cy="0"/>
        </a:xfrm>
      </p:grpSpPr>
      <p:pic>
        <p:nvPicPr>
          <p:cNvPr id="41" name="Picture 40" descr="A group of women sitting on a couch&#10;&#10;Description automatically generated">
            <a:extLst>
              <a:ext uri="{FF2B5EF4-FFF2-40B4-BE49-F238E27FC236}">
                <a16:creationId xmlns:a16="http://schemas.microsoft.com/office/drawing/2014/main" id="{2E76E223-DB7C-668C-81A9-9BD377FECC9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095706" y="1686330"/>
            <a:ext cx="6096294" cy="4400377"/>
          </a:xfrm>
          <a:prstGeom prst="rect">
            <a:avLst/>
          </a:prstGeom>
        </p:spPr>
      </p:pic>
      <p:sp>
        <p:nvSpPr>
          <p:cNvPr id="33" name="Rectangle 32">
            <a:extLst>
              <a:ext uri="{FF2B5EF4-FFF2-40B4-BE49-F238E27FC236}">
                <a16:creationId xmlns:a16="http://schemas.microsoft.com/office/drawing/2014/main" id="{A8BF6B95-11E4-B4A3-3C56-EA72735EF603}"/>
              </a:ext>
            </a:extLst>
          </p:cNvPr>
          <p:cNvSpPr>
            <a:spLocks/>
          </p:cNvSpPr>
          <p:nvPr/>
        </p:nvSpPr>
        <p:spPr>
          <a:xfrm>
            <a:off x="6095706" y="1686329"/>
            <a:ext cx="6096294" cy="4400377"/>
          </a:xfrm>
          <a:prstGeom prst="rect">
            <a:avLst/>
          </a:prstGeom>
          <a:solidFill>
            <a:srgbClr val="1B14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55912FE-2AE2-B8EC-663D-7E21AABC0666}"/>
              </a:ext>
            </a:extLst>
          </p:cNvPr>
          <p:cNvSpPr/>
          <p:nvPr/>
        </p:nvSpPr>
        <p:spPr>
          <a:xfrm>
            <a:off x="173620" y="420763"/>
            <a:ext cx="120183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Marketers equate premium video with exceptional, high-quality content </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in brand safe environments, which are the hallmarks of multiscreen TV </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25" name="TextBox 24">
            <a:extLst>
              <a:ext uri="{FF2B5EF4-FFF2-40B4-BE49-F238E27FC236}">
                <a16:creationId xmlns:a16="http://schemas.microsoft.com/office/drawing/2014/main" id="{7FB58067-6E2A-47D3-ED47-45C90525FA76}"/>
              </a:ext>
            </a:extLst>
          </p:cNvPr>
          <p:cNvSpPr txBox="1"/>
          <p:nvPr/>
        </p:nvSpPr>
        <p:spPr>
          <a:xfrm>
            <a:off x="421060" y="6316426"/>
            <a:ext cx="114890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Comcast Advertising,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What is Premium Video: Redefining what it Means to be Premium in Advertising,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November 2023. Based on respondents who answered ‘important’ or ‘very important’.</a:t>
            </a:r>
          </a:p>
        </p:txBody>
      </p:sp>
      <p:sp>
        <p:nvSpPr>
          <p:cNvPr id="27" name="Rectangle 26">
            <a:extLst>
              <a:ext uri="{FF2B5EF4-FFF2-40B4-BE49-F238E27FC236}">
                <a16:creationId xmlns:a16="http://schemas.microsoft.com/office/drawing/2014/main" id="{DF1B3432-A671-A26A-3383-295E60095A8B}"/>
              </a:ext>
            </a:extLst>
          </p:cNvPr>
          <p:cNvSpPr>
            <a:spLocks/>
          </p:cNvSpPr>
          <p:nvPr/>
        </p:nvSpPr>
        <p:spPr>
          <a:xfrm>
            <a:off x="0" y="1686330"/>
            <a:ext cx="6096294" cy="4400377"/>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2106E7BC-A322-F28F-6404-A37982125762}"/>
              </a:ext>
            </a:extLst>
          </p:cNvPr>
          <p:cNvSpPr/>
          <p:nvPr/>
        </p:nvSpPr>
        <p:spPr>
          <a:xfrm>
            <a:off x="187821" y="2326958"/>
            <a:ext cx="5720653" cy="3119120"/>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CD14068-C2A0-B569-DFA2-01006D6A21EC}"/>
              </a:ext>
            </a:extLst>
          </p:cNvPr>
          <p:cNvSpPr/>
          <p:nvPr/>
        </p:nvSpPr>
        <p:spPr>
          <a:xfrm>
            <a:off x="529018" y="2563079"/>
            <a:ext cx="5038259" cy="264687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91%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a:ln>
                  <a:noFill/>
                </a:ln>
                <a:solidFill>
                  <a:srgbClr val="1B1464"/>
                </a:solidFill>
                <a:effectLst/>
                <a:uLnTx/>
                <a:uFillTx/>
                <a:latin typeface="Helvetica" pitchFamily="2" charset="0"/>
                <a:ea typeface="+mn-ea"/>
                <a:cs typeface="+mn-cs"/>
              </a:rPr>
              <a:t>of buyers feel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 safety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is important</a:t>
            </a:r>
            <a:r>
              <a:rPr kumimoji="0" lang="en-US" sz="2600" i="0" u="none" strike="noStrike" kern="1200" cap="none" spc="0" normalizeH="0" baseline="0" noProof="0">
                <a:ln>
                  <a:noFill/>
                </a:ln>
                <a:solidFill>
                  <a:srgbClr val="1B1464"/>
                </a:solidFill>
                <a:effectLst/>
                <a:uLnTx/>
                <a:uFillTx/>
                <a:latin typeface="Helvetica" pitchFamily="2" charset="0"/>
                <a:ea typeface="+mn-ea"/>
                <a:cs typeface="+mn-cs"/>
              </a:rPr>
              <a:t> when buying premium video inventory</a:t>
            </a:r>
          </a:p>
        </p:txBody>
      </p:sp>
      <p:pic>
        <p:nvPicPr>
          <p:cNvPr id="3" name="Picture 2">
            <a:extLst>
              <a:ext uri="{FF2B5EF4-FFF2-40B4-BE49-F238E27FC236}">
                <a16:creationId xmlns:a16="http://schemas.microsoft.com/office/drawing/2014/main" id="{891C6865-FB49-25AB-0A49-E0414D13E1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564E4CE4-5877-2122-1D83-1751E819608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79A4C25-F334-B3C1-1201-A55BDD33E42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8" name="Rectangle 7">
            <a:extLst>
              <a:ext uri="{FF2B5EF4-FFF2-40B4-BE49-F238E27FC236}">
                <a16:creationId xmlns:a16="http://schemas.microsoft.com/office/drawing/2014/main" id="{6BCA7581-97BB-322F-9014-E87A730DE6E8}"/>
              </a:ext>
            </a:extLst>
          </p:cNvPr>
          <p:cNvSpPr/>
          <p:nvPr/>
        </p:nvSpPr>
        <p:spPr>
          <a:xfrm>
            <a:off x="-1" y="0"/>
            <a:ext cx="3638145" cy="32613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u="sng">
                <a:solidFill>
                  <a:schemeClr val="bg1"/>
                </a:solidFill>
                <a:latin typeface="Helvetica" panose="020B0604020202020204" pitchFamily="34" charset="0"/>
                <a:cs typeface="Helvetica" panose="020B0604020202020204" pitchFamily="34" charset="0"/>
              </a:rPr>
              <a:t>Why</a:t>
            </a: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 Environment</a:t>
            </a:r>
          </a:p>
        </p:txBody>
      </p:sp>
    </p:spTree>
    <p:extLst>
      <p:ext uri="{BB962C8B-B14F-4D97-AF65-F5344CB8AC3E}">
        <p14:creationId xmlns:p14="http://schemas.microsoft.com/office/powerpoint/2010/main" val="410677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50FD77-13F3-94B3-C4C1-5226F84D29A9}"/>
              </a:ext>
            </a:extLst>
          </p:cNvPr>
          <p:cNvSpPr/>
          <p:nvPr/>
        </p:nvSpPr>
        <p:spPr>
          <a:xfrm>
            <a:off x="183330" y="392038"/>
            <a:ext cx="11962950" cy="89255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a:ea typeface="+mn-ea"/>
                <a:cs typeface="Helvetica"/>
              </a:rPr>
              <a:t>Many consumers will stop buying a brand if its ads appear near objectionable content, favoring platforms they feel are more trustworthy</a:t>
            </a:r>
          </a:p>
        </p:txBody>
      </p:sp>
      <p:sp>
        <p:nvSpPr>
          <p:cNvPr id="31" name="TextBox 30">
            <a:extLst>
              <a:ext uri="{FF2B5EF4-FFF2-40B4-BE49-F238E27FC236}">
                <a16:creationId xmlns:a16="http://schemas.microsoft.com/office/drawing/2014/main" id="{D9E09BD1-1598-4625-7CE1-4668D2AD8707}"/>
              </a:ext>
            </a:extLst>
          </p:cNvPr>
          <p:cNvSpPr txBox="1"/>
          <p:nvPr/>
        </p:nvSpPr>
        <p:spPr>
          <a:xfrm>
            <a:off x="421060" y="6199692"/>
            <a:ext cx="11489000"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DoubleVerify &amp; Harris Poll, </a:t>
            </a:r>
            <a:r>
              <a:rPr kumimoji="0" lang="en-US" sz="800" b="0" i="1" u="none" strike="noStrike" kern="1200" cap="none" spc="0" normalizeH="0" baseline="0" noProof="0">
                <a:ln>
                  <a:noFill/>
                </a:ln>
                <a:solidFill>
                  <a:srgbClr val="1F1A62"/>
                </a:solidFill>
                <a:effectLst/>
                <a:uLnTx/>
                <a:uFillTx/>
                <a:latin typeface="Helvetica" pitchFamily="2" charset="0"/>
                <a:ea typeface="+mn-ea"/>
                <a:cs typeface="+mn-cs"/>
              </a:rPr>
              <a:t>Consumers Reject Brands That Advertise on ‘Fake News’ and Objectionable Content Online</a:t>
            </a: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 June 2019. *Integral Ad Science, </a:t>
            </a:r>
            <a:r>
              <a:rPr kumimoji="0" lang="en-US" sz="800" b="0" i="1" u="none" strike="noStrike" kern="1200" cap="none" spc="0" normalizeH="0" baseline="0" noProof="0">
                <a:ln>
                  <a:noFill/>
                </a:ln>
                <a:solidFill>
                  <a:srgbClr val="1F1A62"/>
                </a:solidFill>
                <a:effectLst/>
                <a:uLnTx/>
                <a:uFillTx/>
                <a:latin typeface="Helvetica" pitchFamily="2" charset="0"/>
                <a:ea typeface="+mn-ea"/>
                <a:cs typeface="+mn-cs"/>
              </a:rPr>
              <a:t>Advertising in the Age of Misinformation</a:t>
            </a: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 2022. Based on survey of 1,189 U.S. adults in July 2022. Reflects respondents who answered ‘agree’ or ‘strongly agree’.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What is Brand Safety</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4" name="Rectangle 23">
            <a:extLst>
              <a:ext uri="{FF2B5EF4-FFF2-40B4-BE49-F238E27FC236}">
                <a16:creationId xmlns:a16="http://schemas.microsoft.com/office/drawing/2014/main" id="{B89DE154-54AF-57CA-D463-69827C006C9D}"/>
              </a:ext>
            </a:extLst>
          </p:cNvPr>
          <p:cNvSpPr>
            <a:spLocks/>
          </p:cNvSpPr>
          <p:nvPr/>
        </p:nvSpPr>
        <p:spPr>
          <a:xfrm>
            <a:off x="341154" y="1965977"/>
            <a:ext cx="3531589" cy="396101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6F60FD2-B1FA-47C1-C60A-E93E80F0F0EC}"/>
              </a:ext>
            </a:extLst>
          </p:cNvPr>
          <p:cNvSpPr txBox="1"/>
          <p:nvPr/>
        </p:nvSpPr>
        <p:spPr>
          <a:xfrm>
            <a:off x="406900" y="3911750"/>
            <a:ext cx="34000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consumers feel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brands bear responsibility </a:t>
            </a:r>
            <a:b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ensuring their ads run</a:t>
            </a:r>
            <a:b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beside content that is safe</a:t>
            </a:r>
            <a:endParaRPr kumimoji="0" lang="en-US" sz="18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12882946-CA6A-7F25-ECE6-2D6859BB46DF}"/>
              </a:ext>
            </a:extLst>
          </p:cNvPr>
          <p:cNvSpPr txBox="1"/>
          <p:nvPr/>
        </p:nvSpPr>
        <p:spPr>
          <a:xfrm>
            <a:off x="1115685" y="2643679"/>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BFF2"/>
                </a:solidFill>
                <a:effectLst/>
                <a:uLnTx/>
                <a:uFillTx/>
                <a:latin typeface="Helvetica" pitchFamily="2" charset="0"/>
                <a:ea typeface="+mn-ea"/>
                <a:cs typeface="+mn-cs"/>
              </a:rPr>
              <a:t>90%</a:t>
            </a:r>
          </a:p>
        </p:txBody>
      </p:sp>
      <p:sp>
        <p:nvSpPr>
          <p:cNvPr id="39" name="TextBox 38">
            <a:extLst>
              <a:ext uri="{FF2B5EF4-FFF2-40B4-BE49-F238E27FC236}">
                <a16:creationId xmlns:a16="http://schemas.microsoft.com/office/drawing/2014/main" id="{F96BBE74-12F9-89CB-015E-27A3342802F7}"/>
              </a:ext>
            </a:extLst>
          </p:cNvPr>
          <p:cNvSpPr txBox="1"/>
          <p:nvPr/>
        </p:nvSpPr>
        <p:spPr>
          <a:xfrm>
            <a:off x="1115685" y="2409871"/>
            <a:ext cx="17912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nearly</a:t>
            </a:r>
          </a:p>
        </p:txBody>
      </p:sp>
      <p:sp>
        <p:nvSpPr>
          <p:cNvPr id="28" name="Rectangle 27">
            <a:extLst>
              <a:ext uri="{FF2B5EF4-FFF2-40B4-BE49-F238E27FC236}">
                <a16:creationId xmlns:a16="http://schemas.microsoft.com/office/drawing/2014/main" id="{818B2C65-DC87-F0B8-7700-FD78FDECDEFD}"/>
              </a:ext>
            </a:extLst>
          </p:cNvPr>
          <p:cNvSpPr>
            <a:spLocks/>
          </p:cNvSpPr>
          <p:nvPr/>
        </p:nvSpPr>
        <p:spPr>
          <a:xfrm>
            <a:off x="8319257" y="1965977"/>
            <a:ext cx="3531589" cy="396101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3658A14-EBE7-E946-E884-C668C974DF92}"/>
              </a:ext>
            </a:extLst>
          </p:cNvPr>
          <p:cNvSpPr txBox="1"/>
          <p:nvPr/>
        </p:nvSpPr>
        <p:spPr>
          <a:xfrm>
            <a:off x="8319257" y="3911750"/>
            <a:ext cx="3531589" cy="1754326"/>
          </a:xfrm>
          <a:prstGeom prst="rect">
            <a:avLst/>
          </a:prstGeom>
          <a:noFill/>
        </p:spPr>
        <p:txBody>
          <a:bodyPr wrap="square" rtlCol="0">
            <a:spAutoFit/>
          </a:bodyPr>
          <a:lstStyle/>
          <a:p>
            <a:pPr algn="ctr"/>
            <a:r>
              <a:rPr lang="en-US" sz="1800">
                <a:solidFill>
                  <a:srgbClr val="1B1464"/>
                </a:solidFill>
                <a:latin typeface="Helvetica" panose="020B0604020202020204" pitchFamily="34" charset="0"/>
                <a:cs typeface="Helvetica" panose="020B0604020202020204" pitchFamily="34" charset="0"/>
              </a:rPr>
              <a:t>of consumers would be</a:t>
            </a:r>
            <a:br>
              <a:rPr lang="en-US" sz="1800">
                <a:solidFill>
                  <a:srgbClr val="1B1464"/>
                </a:solidFill>
                <a:latin typeface="Helvetica" panose="020B0604020202020204" pitchFamily="34" charset="0"/>
                <a:cs typeface="Helvetica" panose="020B0604020202020204" pitchFamily="34" charset="0"/>
              </a:rPr>
            </a:br>
            <a:r>
              <a:rPr lang="en-US" sz="1800">
                <a:solidFill>
                  <a:srgbClr val="1B1464"/>
                </a:solidFill>
                <a:latin typeface="Helvetica" panose="020B0604020202020204" pitchFamily="34" charset="0"/>
                <a:cs typeface="Helvetica" panose="020B0604020202020204" pitchFamily="34" charset="0"/>
              </a:rPr>
              <a:t>likely to </a:t>
            </a:r>
            <a:r>
              <a:rPr lang="en-US" sz="1800" b="1">
                <a:solidFill>
                  <a:srgbClr val="4EBEA4"/>
                </a:solidFill>
                <a:latin typeface="Helvetica" panose="020B0604020202020204" pitchFamily="34" charset="0"/>
                <a:cs typeface="Helvetica" panose="020B0604020202020204" pitchFamily="34" charset="0"/>
              </a:rPr>
              <a:t>stop using the</a:t>
            </a:r>
            <a:br>
              <a:rPr lang="en-US" sz="1800" b="1">
                <a:solidFill>
                  <a:srgbClr val="4EBEA4"/>
                </a:solidFill>
                <a:latin typeface="Helvetica" panose="020B0604020202020204" pitchFamily="34" charset="0"/>
                <a:cs typeface="Helvetica" panose="020B0604020202020204" pitchFamily="34" charset="0"/>
              </a:rPr>
            </a:br>
            <a:r>
              <a:rPr lang="en-US" sz="1800" b="1">
                <a:solidFill>
                  <a:srgbClr val="4EBEA4"/>
                </a:solidFill>
                <a:latin typeface="Helvetica" panose="020B0604020202020204" pitchFamily="34" charset="0"/>
                <a:cs typeface="Helvetica" panose="020B0604020202020204" pitchFamily="34" charset="0"/>
              </a:rPr>
              <a:t>brand</a:t>
            </a:r>
            <a:r>
              <a:rPr lang="en-US" sz="1800" b="1">
                <a:solidFill>
                  <a:srgbClr val="1B1464"/>
                </a:solidFill>
                <a:latin typeface="Helvetica" panose="020B0604020202020204" pitchFamily="34" charset="0"/>
                <a:cs typeface="Helvetica" panose="020B0604020202020204" pitchFamily="34" charset="0"/>
              </a:rPr>
              <a:t> </a:t>
            </a:r>
            <a:r>
              <a:rPr lang="en-US" sz="1800">
                <a:solidFill>
                  <a:srgbClr val="1B1464"/>
                </a:solidFill>
                <a:latin typeface="Helvetica" panose="020B0604020202020204" pitchFamily="34" charset="0"/>
                <a:cs typeface="Helvetica" panose="020B0604020202020204" pitchFamily="34" charset="0"/>
              </a:rPr>
              <a:t>if they viewed the brand’s digital advertising beside </a:t>
            </a:r>
            <a:br>
              <a:rPr lang="en-US" sz="1800">
                <a:solidFill>
                  <a:srgbClr val="1B1464"/>
                </a:solidFill>
                <a:latin typeface="Helvetica" panose="020B0604020202020204" pitchFamily="34" charset="0"/>
                <a:cs typeface="Helvetica" panose="020B0604020202020204" pitchFamily="34" charset="0"/>
              </a:rPr>
            </a:br>
            <a:r>
              <a:rPr lang="en-US" sz="1800">
                <a:solidFill>
                  <a:srgbClr val="1B1464"/>
                </a:solidFill>
                <a:latin typeface="Helvetica" panose="020B0604020202020204" pitchFamily="34" charset="0"/>
                <a:cs typeface="Helvetica" panose="020B0604020202020204" pitchFamily="34" charset="0"/>
              </a:rPr>
              <a:t>false, objectionable</a:t>
            </a:r>
            <a:br>
              <a:rPr lang="en-US" sz="1800">
                <a:solidFill>
                  <a:srgbClr val="1B1464"/>
                </a:solidFill>
                <a:latin typeface="Helvetica" panose="020B0604020202020204" pitchFamily="34" charset="0"/>
                <a:cs typeface="Helvetica" panose="020B0604020202020204" pitchFamily="34" charset="0"/>
              </a:rPr>
            </a:br>
            <a:r>
              <a:rPr lang="en-US" sz="1800">
                <a:solidFill>
                  <a:srgbClr val="1B1464"/>
                </a:solidFill>
                <a:latin typeface="Helvetica" panose="020B0604020202020204" pitchFamily="34" charset="0"/>
                <a:cs typeface="Helvetica" panose="020B0604020202020204" pitchFamily="34" charset="0"/>
              </a:rPr>
              <a:t>or inflammatory content</a:t>
            </a:r>
            <a:endParaRPr lang="en-US" sz="1800" baseline="30000">
              <a:solidFill>
                <a:srgbClr val="1B1464"/>
              </a:solidFill>
              <a:latin typeface="Helvetica" panose="020B0604020202020204" pitchFamily="34" charset="0"/>
              <a:cs typeface="Helvetica" panose="020B0604020202020204" pitchFamily="34" charset="0"/>
            </a:endParaRPr>
          </a:p>
        </p:txBody>
      </p:sp>
      <p:sp>
        <p:nvSpPr>
          <p:cNvPr id="27" name="Rectangle 26">
            <a:extLst>
              <a:ext uri="{FF2B5EF4-FFF2-40B4-BE49-F238E27FC236}">
                <a16:creationId xmlns:a16="http://schemas.microsoft.com/office/drawing/2014/main" id="{D6ECB0F3-FF5F-2876-3F71-787969B6D12F}"/>
              </a:ext>
            </a:extLst>
          </p:cNvPr>
          <p:cNvSpPr>
            <a:spLocks/>
          </p:cNvSpPr>
          <p:nvPr/>
        </p:nvSpPr>
        <p:spPr>
          <a:xfrm>
            <a:off x="4330206" y="1965977"/>
            <a:ext cx="3531589" cy="396101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BB2DCAC-5AB3-22E2-2482-57E726C13301}"/>
              </a:ext>
            </a:extLst>
          </p:cNvPr>
          <p:cNvSpPr txBox="1"/>
          <p:nvPr/>
        </p:nvSpPr>
        <p:spPr>
          <a:xfrm>
            <a:off x="5080338" y="2526775"/>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3C8D"/>
                </a:solidFill>
                <a:effectLst/>
                <a:uLnTx/>
                <a:uFillTx/>
                <a:latin typeface="Helvetica" pitchFamily="2" charset="0"/>
                <a:ea typeface="+mn-ea"/>
                <a:cs typeface="+mn-cs"/>
              </a:rPr>
              <a:t>73%</a:t>
            </a:r>
          </a:p>
        </p:txBody>
      </p:sp>
      <p:sp>
        <p:nvSpPr>
          <p:cNvPr id="11" name="TextBox 10">
            <a:extLst>
              <a:ext uri="{FF2B5EF4-FFF2-40B4-BE49-F238E27FC236}">
                <a16:creationId xmlns:a16="http://schemas.microsoft.com/office/drawing/2014/main" id="{7A4E154A-1426-F027-21C0-491F81B37AB0}"/>
              </a:ext>
            </a:extLst>
          </p:cNvPr>
          <p:cNvSpPr txBox="1"/>
          <p:nvPr/>
        </p:nvSpPr>
        <p:spPr>
          <a:xfrm>
            <a:off x="4452517" y="3911750"/>
            <a:ext cx="328696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consumers agree that they would </a:t>
            </a:r>
            <a:r>
              <a:rPr kumimoji="0" lang="en-US" sz="1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feel unfavorably towards brands</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that have been associated with misinformation*</a:t>
            </a:r>
            <a:endParaRPr kumimoji="0" lang="en-US" sz="18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F4CAFD90-A746-6F5A-CF91-B1466E406D7C}"/>
              </a:ext>
            </a:extLst>
          </p:cNvPr>
          <p:cNvSpPr txBox="1"/>
          <p:nvPr/>
        </p:nvSpPr>
        <p:spPr>
          <a:xfrm>
            <a:off x="9069388" y="2409871"/>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a:solidFill>
                  <a:srgbClr val="4EBEA4"/>
                </a:solidFill>
                <a:latin typeface="Helvetica" pitchFamily="2" charset="0"/>
              </a:rPr>
              <a:t>67</a:t>
            </a:r>
            <a:r>
              <a:rPr kumimoji="0" lang="en-US" sz="7200" b="1" i="0" u="none" strike="noStrike" kern="1200" cap="none" spc="0" normalizeH="0" baseline="0" noProof="0">
                <a:ln>
                  <a:noFill/>
                </a:ln>
                <a:solidFill>
                  <a:srgbClr val="4EBEA4"/>
                </a:solidFill>
                <a:effectLst/>
                <a:uLnTx/>
                <a:uFillTx/>
                <a:latin typeface="Helvetica" pitchFamily="2" charset="0"/>
                <a:ea typeface="+mn-ea"/>
                <a:cs typeface="+mn-cs"/>
              </a:rPr>
              <a:t>%</a:t>
            </a:r>
          </a:p>
        </p:txBody>
      </p:sp>
      <p:sp>
        <p:nvSpPr>
          <p:cNvPr id="5" name="Rectangle 4">
            <a:extLst>
              <a:ext uri="{FF2B5EF4-FFF2-40B4-BE49-F238E27FC236}">
                <a16:creationId xmlns:a16="http://schemas.microsoft.com/office/drawing/2014/main" id="{C8C58053-A65B-23AC-064D-F14BDD0E0790}"/>
              </a:ext>
            </a:extLst>
          </p:cNvPr>
          <p:cNvSpPr/>
          <p:nvPr/>
        </p:nvSpPr>
        <p:spPr>
          <a:xfrm>
            <a:off x="-1" y="0"/>
            <a:ext cx="3638145" cy="33695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u="sng">
                <a:solidFill>
                  <a:schemeClr val="bg1"/>
                </a:solidFill>
                <a:latin typeface="Helvetica" panose="020B0604020202020204" pitchFamily="34" charset="0"/>
                <a:cs typeface="Helvetica" panose="020B0604020202020204" pitchFamily="34" charset="0"/>
              </a:rPr>
              <a:t>Why</a:t>
            </a: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 Environment</a:t>
            </a:r>
          </a:p>
        </p:txBody>
      </p:sp>
      <p:pic>
        <p:nvPicPr>
          <p:cNvPr id="6" name="Picture 5">
            <a:extLst>
              <a:ext uri="{FF2B5EF4-FFF2-40B4-BE49-F238E27FC236}">
                <a16:creationId xmlns:a16="http://schemas.microsoft.com/office/drawing/2014/main" id="{65310AE0-A07A-C8EA-ADAD-1C0701BBB3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EA357CC6-C4A9-F07F-E93C-C1F923B1F11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66028EC2-A5F8-307E-F448-CF62D943052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4533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5DA8A-EDB9-9308-6166-ADCED681C6D2}"/>
              </a:ext>
            </a:extLst>
          </p:cNvPr>
          <p:cNvSpPr/>
          <p:nvPr/>
        </p:nvSpPr>
        <p:spPr>
          <a:xfrm>
            <a:off x="5319876" y="1680159"/>
            <a:ext cx="6872124" cy="5177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erson looking through a magnifying glass&#10;&#10;Description automatically generated">
            <a:extLst>
              <a:ext uri="{FF2B5EF4-FFF2-40B4-BE49-F238E27FC236}">
                <a16:creationId xmlns:a16="http://schemas.microsoft.com/office/drawing/2014/main" id="{D792CB09-2226-073B-8412-6D2441FD39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682256"/>
            <a:ext cx="5319876" cy="5175744"/>
          </a:xfrm>
          <a:prstGeom prst="rect">
            <a:avLst/>
          </a:prstGeom>
        </p:spPr>
      </p:pic>
      <p:sp>
        <p:nvSpPr>
          <p:cNvPr id="23" name="TextBox 22">
            <a:extLst>
              <a:ext uri="{FF2B5EF4-FFF2-40B4-BE49-F238E27FC236}">
                <a16:creationId xmlns:a16="http://schemas.microsoft.com/office/drawing/2014/main" id="{4FEEA003-F033-7564-E2C2-CDFDFD5B928C}"/>
              </a:ext>
            </a:extLst>
          </p:cNvPr>
          <p:cNvSpPr txBox="1"/>
          <p:nvPr/>
        </p:nvSpPr>
        <p:spPr>
          <a:xfrm>
            <a:off x="5319876" y="6198636"/>
            <a:ext cx="64895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Integral Ad Science,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Does Media Quality Drive Attention and Outcomes?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March 2022.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What is Brand Safety</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 name="Rectangle: Rounded Corners 5">
            <a:extLst>
              <a:ext uri="{FF2B5EF4-FFF2-40B4-BE49-F238E27FC236}">
                <a16:creationId xmlns:a16="http://schemas.microsoft.com/office/drawing/2014/main" id="{95ADCAFF-BA41-B29D-C2B8-4AF7013C158D}"/>
              </a:ext>
            </a:extLst>
          </p:cNvPr>
          <p:cNvSpPr/>
          <p:nvPr/>
        </p:nvSpPr>
        <p:spPr>
          <a:xfrm>
            <a:off x="6180429" y="2592554"/>
            <a:ext cx="5151018" cy="2754683"/>
          </a:xfrm>
          <a:prstGeom prst="roundRect">
            <a:avLst/>
          </a:prstGeom>
          <a:solidFill>
            <a:schemeClr val="bg1"/>
          </a:solidFill>
          <a:ln w="571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14B7D7-4A8E-4D74-3CEB-2337782AB139}"/>
              </a:ext>
            </a:extLst>
          </p:cNvPr>
          <p:cNvSpPr txBox="1"/>
          <p:nvPr/>
        </p:nvSpPr>
        <p:spPr>
          <a:xfrm>
            <a:off x="6602386" y="4114941"/>
            <a:ext cx="4307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lift in conversions for </a:t>
            </a:r>
            <a:b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brand safe impressions </a:t>
            </a: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t>
            </a:r>
            <a:b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non brand safe impressions</a:t>
            </a:r>
            <a:endParaRPr kumimoji="0" lang="en-US" sz="20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D6418CC2-EACB-C03D-2C87-57896F0E3F95}"/>
              </a:ext>
            </a:extLst>
          </p:cNvPr>
          <p:cNvSpPr txBox="1"/>
          <p:nvPr/>
        </p:nvSpPr>
        <p:spPr>
          <a:xfrm>
            <a:off x="7214491" y="2924777"/>
            <a:ext cx="308289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D3C8D"/>
                </a:solidFill>
                <a:effectLst/>
                <a:uLnTx/>
                <a:uFillTx/>
                <a:latin typeface="Helvetica" pitchFamily="2" charset="0"/>
                <a:ea typeface="+mn-ea"/>
                <a:cs typeface="+mn-cs"/>
              </a:rPr>
              <a:t>+233%</a:t>
            </a:r>
          </a:p>
        </p:txBody>
      </p:sp>
      <p:pic>
        <p:nvPicPr>
          <p:cNvPr id="10" name="Picture 9">
            <a:extLst>
              <a:ext uri="{FF2B5EF4-FFF2-40B4-BE49-F238E27FC236}">
                <a16:creationId xmlns:a16="http://schemas.microsoft.com/office/drawing/2014/main" id="{04AD63AF-5A89-4D9F-B1DF-2BF385102BC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F64E9208-5088-5745-7CF9-A01349D994A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86A6E033-F17C-D4FD-51BB-64C229125B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76EB8598-5FE4-3683-D579-00C910EAB9B7}"/>
              </a:ext>
            </a:extLst>
          </p:cNvPr>
          <p:cNvSpPr/>
          <p:nvPr/>
        </p:nvSpPr>
        <p:spPr>
          <a:xfrm>
            <a:off x="-1" y="0"/>
            <a:ext cx="3638145" cy="33695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u="sng">
                <a:solidFill>
                  <a:schemeClr val="bg1"/>
                </a:solidFill>
                <a:latin typeface="Helvetica" panose="020B0604020202020204" pitchFamily="34" charset="0"/>
                <a:cs typeface="Helvetica" panose="020B0604020202020204" pitchFamily="34" charset="0"/>
              </a:rPr>
              <a:t>Why</a:t>
            </a: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 Environment</a:t>
            </a:r>
          </a:p>
        </p:txBody>
      </p:sp>
      <p:sp>
        <p:nvSpPr>
          <p:cNvPr id="3" name="Rectangle 2">
            <a:extLst>
              <a:ext uri="{FF2B5EF4-FFF2-40B4-BE49-F238E27FC236}">
                <a16:creationId xmlns:a16="http://schemas.microsoft.com/office/drawing/2014/main" id="{450618C7-E08B-E1E2-FE8F-8677B6C10B8D}"/>
              </a:ext>
            </a:extLst>
          </p:cNvPr>
          <p:cNvSpPr/>
          <p:nvPr/>
        </p:nvSpPr>
        <p:spPr>
          <a:xfrm>
            <a:off x="183330" y="392038"/>
            <a:ext cx="11962950" cy="89255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a:ea typeface="+mn-ea"/>
                <a:cs typeface="Helvetica"/>
              </a:rPr>
              <a:t>‘Brand safe’ ad placements </a:t>
            </a:r>
            <a:r>
              <a:rPr lang="en-US" sz="2600" b="1">
                <a:solidFill>
                  <a:srgbClr val="1B1464"/>
                </a:solidFill>
                <a:latin typeface="Helvetica"/>
                <a:cs typeface="Helvetica"/>
              </a:rPr>
              <a:t>deliver much higher conversion rates </a:t>
            </a:r>
            <a:r>
              <a:rPr kumimoji="0" lang="en-US" sz="2600" b="1" i="0" u="none" strike="noStrike" kern="1200" cap="none" spc="0" normalizeH="0" baseline="0" noProof="0">
                <a:ln>
                  <a:noFill/>
                </a:ln>
                <a:solidFill>
                  <a:srgbClr val="1B1464"/>
                </a:solidFill>
                <a:effectLst/>
                <a:uLnTx/>
                <a:uFillTx/>
                <a:latin typeface="Helvetica"/>
                <a:ea typeface="+mn-ea"/>
                <a:cs typeface="Helvetica"/>
              </a:rPr>
              <a:t>for advertisers underscoring the value of quality and trusted environments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Helvetica"/>
            </a:endParaRPr>
          </a:p>
        </p:txBody>
      </p:sp>
    </p:spTree>
    <p:extLst>
      <p:ext uri="{BB962C8B-B14F-4D97-AF65-F5344CB8AC3E}">
        <p14:creationId xmlns:p14="http://schemas.microsoft.com/office/powerpoint/2010/main" val="366562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F16EC8BD-A6AD-856F-EB58-398A99D61CBB}"/>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E457FFF6-CBB2-15D6-0A60-09A7405A0B56}"/>
              </a:ext>
            </a:extLst>
          </p:cNvPr>
          <p:cNvSpPr/>
          <p:nvPr/>
        </p:nvSpPr>
        <p:spPr>
          <a:xfrm flipV="1">
            <a:off x="6506741" y="2507971"/>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8342B35D-425D-8E3B-A5F2-47B10B651388}"/>
              </a:ext>
            </a:extLst>
          </p:cNvPr>
          <p:cNvSpPr/>
          <p:nvPr/>
        </p:nvSpPr>
        <p:spPr>
          <a:xfrm>
            <a:off x="8993274" y="305210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13743806-579A-3CBB-E507-AFEE3BE567FD}"/>
              </a:ext>
            </a:extLst>
          </p:cNvPr>
          <p:cNvSpPr/>
          <p:nvPr/>
        </p:nvSpPr>
        <p:spPr>
          <a:xfrm>
            <a:off x="6506741" y="5520675"/>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2634B55F-FFD4-2591-F240-36943D90E3D3}"/>
              </a:ext>
            </a:extLst>
          </p:cNvPr>
          <p:cNvSpPr/>
          <p:nvPr/>
        </p:nvSpPr>
        <p:spPr>
          <a:xfrm>
            <a:off x="7164474"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chemeClr val="bg1"/>
                </a:solidFill>
                <a:latin typeface="Helvetica" panose="020B0403020202020204" pitchFamily="34" charset="0"/>
                <a:cs typeface="Times New Roman" panose="02020603050405020304" pitchFamily="18" charset="0"/>
              </a:rPr>
              <a:t>Cross-Platform Accessibility</a:t>
            </a:r>
          </a:p>
        </p:txBody>
      </p:sp>
      <p:sp>
        <p:nvSpPr>
          <p:cNvPr id="13" name="Freeform: Shape 12">
            <a:extLst>
              <a:ext uri="{FF2B5EF4-FFF2-40B4-BE49-F238E27FC236}">
                <a16:creationId xmlns:a16="http://schemas.microsoft.com/office/drawing/2014/main" id="{3CFCB62E-40DB-C51E-BE93-6520A6CB537D}"/>
              </a:ext>
            </a:extLst>
          </p:cNvPr>
          <p:cNvSpPr/>
          <p:nvPr/>
        </p:nvSpPr>
        <p:spPr>
          <a:xfrm>
            <a:off x="5335673"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2CBC24EB-384A-B9F3-11C5-77D9ED16CBE0}"/>
              </a:ext>
            </a:extLst>
          </p:cNvPr>
          <p:cNvSpPr/>
          <p:nvPr/>
        </p:nvSpPr>
        <p:spPr>
          <a:xfrm>
            <a:off x="3028533" y="5520675"/>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927BE45B-1259-100B-FB41-1A88F6807F65}"/>
              </a:ext>
            </a:extLst>
          </p:cNvPr>
          <p:cNvSpPr/>
          <p:nvPr/>
        </p:nvSpPr>
        <p:spPr>
          <a:xfrm>
            <a:off x="3506873"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2322398B-B630-037F-83E7-96C2F104CAAA}"/>
              </a:ext>
            </a:extLst>
          </p:cNvPr>
          <p:cNvSpPr/>
          <p:nvPr/>
        </p:nvSpPr>
        <p:spPr>
          <a:xfrm>
            <a:off x="1678072"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Professionally</a:t>
            </a:r>
            <a:r>
              <a:rPr lang="en-US" sz="1600" b="1">
                <a:solidFill>
                  <a:srgbClr val="ACBDCE"/>
                </a:solidFill>
                <a:latin typeface="Helvetica" panose="020B0403020202020204" pitchFamily="34" charset="0"/>
                <a:cs typeface="Times New Roman" panose="02020603050405020304" pitchFamily="18" charset="0"/>
              </a:rPr>
              <a:t> </a:t>
            </a: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Produced, Long-Form Content</a:t>
            </a:r>
          </a:p>
        </p:txBody>
      </p:sp>
      <p:sp>
        <p:nvSpPr>
          <p:cNvPr id="17" name="Freeform: Shape 16">
            <a:extLst>
              <a:ext uri="{FF2B5EF4-FFF2-40B4-BE49-F238E27FC236}">
                <a16:creationId xmlns:a16="http://schemas.microsoft.com/office/drawing/2014/main" id="{F00C62FB-2A41-7C3A-CA78-9B9A7E51C964}"/>
              </a:ext>
            </a:extLst>
          </p:cNvPr>
          <p:cNvSpPr/>
          <p:nvPr/>
        </p:nvSpPr>
        <p:spPr>
          <a:xfrm>
            <a:off x="5335675" y="5520676"/>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CE4D01DE-422F-7274-E27C-413F04611CAB}"/>
              </a:ext>
            </a:extLst>
          </p:cNvPr>
          <p:cNvSpPr/>
          <p:nvPr/>
        </p:nvSpPr>
        <p:spPr>
          <a:xfrm>
            <a:off x="7373019" y="5520675"/>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2709094B-BF65-5AC5-AAEA-767A7BB2A34F}"/>
              </a:ext>
            </a:extLst>
          </p:cNvPr>
          <p:cNvSpPr/>
          <p:nvPr/>
        </p:nvSpPr>
        <p:spPr>
          <a:xfrm>
            <a:off x="1678073" y="5520675"/>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7478CA34-1912-5E05-E057-AA17FD663FCE}"/>
              </a:ext>
            </a:extLst>
          </p:cNvPr>
          <p:cNvSpPr/>
          <p:nvPr/>
        </p:nvSpPr>
        <p:spPr>
          <a:xfrm flipV="1">
            <a:off x="7373019" y="2507971"/>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550E55B8-13CF-DBF7-5C1E-FC07B27AE813}"/>
              </a:ext>
            </a:extLst>
          </p:cNvPr>
          <p:cNvSpPr/>
          <p:nvPr/>
        </p:nvSpPr>
        <p:spPr>
          <a:xfrm flipV="1">
            <a:off x="5335674" y="2507972"/>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57BF5DC3-FD6C-3735-28E1-7C1E868A11D2}"/>
              </a:ext>
            </a:extLst>
          </p:cNvPr>
          <p:cNvSpPr/>
          <p:nvPr/>
        </p:nvSpPr>
        <p:spPr>
          <a:xfrm flipV="1">
            <a:off x="3019049" y="2507969"/>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E06607FA-0378-2105-A80D-D5FDEC513CF0}"/>
              </a:ext>
            </a:extLst>
          </p:cNvPr>
          <p:cNvSpPr/>
          <p:nvPr/>
        </p:nvSpPr>
        <p:spPr>
          <a:xfrm flipV="1">
            <a:off x="1678073" y="2507970"/>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3AAA6874-92BF-1B58-46EC-2291B83748F0}"/>
              </a:ext>
            </a:extLst>
          </p:cNvPr>
          <p:cNvSpPr/>
          <p:nvPr/>
        </p:nvSpPr>
        <p:spPr>
          <a:xfrm>
            <a:off x="178377" y="251299"/>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Premium video is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available across platforms and devices </a:t>
            </a:r>
            <a:r>
              <a:rPr lang="en-US" sz="2600" b="1">
                <a:solidFill>
                  <a:schemeClr val="bg1"/>
                </a:solidFill>
                <a:latin typeface="Helvetica" pitchFamily="2" charset="0"/>
              </a:rPr>
              <a:t>and a multiplatform approach creates higher attention and purchase intent</a:t>
            </a:r>
            <a:endParaRPr kumimoji="0" lang="en-US" sz="1600" b="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25" name="Picture 24">
            <a:extLst>
              <a:ext uri="{FF2B5EF4-FFF2-40B4-BE49-F238E27FC236}">
                <a16:creationId xmlns:a16="http://schemas.microsoft.com/office/drawing/2014/main" id="{572F6AD6-20C4-D653-6FD5-4A26CF9F7C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D63EC91C-3985-DD72-6578-ECD7C84DE8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9B26BEF7-4D8D-34CF-8556-241FC9FD177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3440D8BF-D0C0-F255-E7EF-83B7B6D7D5ED}"/>
              </a:ext>
            </a:extLst>
          </p:cNvPr>
          <p:cNvSpPr txBox="1"/>
          <p:nvPr/>
        </p:nvSpPr>
        <p:spPr>
          <a:xfrm>
            <a:off x="4373880" y="2132141"/>
            <a:ext cx="3743960" cy="400110"/>
          </a:xfrm>
          <a:prstGeom prst="rect">
            <a:avLst/>
          </a:prstGeom>
          <a:noFill/>
        </p:spPr>
        <p:txBody>
          <a:bodyPr wrap="square" rtlCol="0">
            <a:spAutoFit/>
          </a:bodyPr>
          <a:lstStyle/>
          <a:p>
            <a:pPr algn="ctr"/>
            <a:r>
              <a:rPr lang="en-US" sz="2000" b="1">
                <a:solidFill>
                  <a:srgbClr val="4EBEA4"/>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0C1359C1-6217-EECD-C9C2-F2E8DA90146B}"/>
              </a:ext>
            </a:extLst>
          </p:cNvPr>
          <p:cNvSpPr txBox="1"/>
          <p:nvPr/>
        </p:nvSpPr>
        <p:spPr>
          <a:xfrm>
            <a:off x="4410216" y="6052305"/>
            <a:ext cx="3833255" cy="400110"/>
          </a:xfrm>
          <a:prstGeom prst="rect">
            <a:avLst/>
          </a:prstGeom>
          <a:noFill/>
        </p:spPr>
        <p:txBody>
          <a:bodyPr wrap="square" rtlCol="0">
            <a:spAutoFit/>
          </a:bodyPr>
          <a:lstStyle/>
          <a:p>
            <a:pPr algn="ctr"/>
            <a:r>
              <a:rPr lang="en-US" sz="2000" b="1">
                <a:solidFill>
                  <a:srgbClr val="4EBEA4"/>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5068DB44-6986-93D9-3883-AAA245B3CD27}"/>
              </a:ext>
            </a:extLst>
          </p:cNvPr>
          <p:cNvSpPr/>
          <p:nvPr/>
        </p:nvSpPr>
        <p:spPr>
          <a:xfrm>
            <a:off x="621284" y="1316617"/>
            <a:ext cx="10949433" cy="793085"/>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high emotional engagement in a brand safe environment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regardless of platform or device</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b="1">
                <a:solidFill>
                  <a:srgbClr val="1B1464"/>
                </a:solidFill>
                <a:latin typeface="Helvetica" panose="020B0403020202020204" pitchFamily="34" charset="0"/>
              </a:rPr>
              <a:t>and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through transparent media partners </a:t>
            </a:r>
          </a:p>
        </p:txBody>
      </p:sp>
      <p:pic>
        <p:nvPicPr>
          <p:cNvPr id="35" name="Picture 34" descr="A blue lines on a black background&#10;&#10;Description automatically generated">
            <a:extLst>
              <a:ext uri="{FF2B5EF4-FFF2-40B4-BE49-F238E27FC236}">
                <a16:creationId xmlns:a16="http://schemas.microsoft.com/office/drawing/2014/main" id="{4B265C59-BD17-FEEA-AF28-CB7980CC4080}"/>
              </a:ext>
            </a:extLst>
          </p:cNvPr>
          <p:cNvPicPr>
            <a:picLocks noChangeAspect="1"/>
          </p:cNvPicPr>
          <p:nvPr/>
        </p:nvPicPr>
        <p:blipFill>
          <a:blip r:embed="rId4" cstate="hqprint">
            <a:lum bright="70000" contrast="-70000"/>
            <a:alphaModFix amt="50000"/>
            <a:extLst>
              <a:ext uri="{28A0092B-C50C-407E-A947-70E740481C1C}">
                <a14:useLocalDpi xmlns:a14="http://schemas.microsoft.com/office/drawing/2010/main"/>
              </a:ext>
            </a:extLst>
          </a:blip>
          <a:stretch>
            <a:fillRect/>
          </a:stretch>
        </p:blipFill>
        <p:spPr>
          <a:xfrm>
            <a:off x="9450473" y="4139194"/>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4BA2A487-08BC-42D0-E37A-4F810925CCD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21673" y="4139194"/>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449A6807-CE03-DF11-782D-404EFD0C0F0E}"/>
              </a:ext>
            </a:extLst>
          </p:cNvPr>
          <p:cNvPicPr>
            <a:picLocks noChangeAspect="1"/>
          </p:cNvPicPr>
          <p:nvPr/>
        </p:nvPicPr>
        <p:blipFill>
          <a:blip r:embed="rId6" cstate="hqprint">
            <a:lum bright="70000" contrast="-70000"/>
            <a:alphaModFix amt="50000"/>
            <a:extLst>
              <a:ext uri="{28A0092B-C50C-407E-A947-70E740481C1C}">
                <a14:useLocalDpi xmlns:a14="http://schemas.microsoft.com/office/drawing/2010/main"/>
              </a:ext>
            </a:extLst>
          </a:blip>
          <a:stretch>
            <a:fillRect/>
          </a:stretch>
        </p:blipFill>
        <p:spPr>
          <a:xfrm>
            <a:off x="5792872" y="4139194"/>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58908A19-77C6-4DD7-744A-C38BB3C45570}"/>
              </a:ext>
            </a:extLst>
          </p:cNvPr>
          <p:cNvPicPr>
            <a:picLocks noChangeAspect="1"/>
          </p:cNvPicPr>
          <p:nvPr/>
        </p:nvPicPr>
        <p:blipFill>
          <a:blip r:embed="rId7" cstate="hqprint">
            <a:lum bright="70000" contrast="-70000"/>
            <a:alphaModFix amt="50000"/>
            <a:extLst>
              <a:ext uri="{28A0092B-C50C-407E-A947-70E740481C1C}">
                <a14:useLocalDpi xmlns:a14="http://schemas.microsoft.com/office/drawing/2010/main"/>
              </a:ext>
            </a:extLst>
          </a:blip>
          <a:stretch>
            <a:fillRect/>
          </a:stretch>
        </p:blipFill>
        <p:spPr>
          <a:xfrm>
            <a:off x="3964073" y="4139194"/>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E520BCDA-6A31-1A16-1358-A697674C42C7}"/>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2135273" y="4139194"/>
            <a:ext cx="914400" cy="914400"/>
          </a:xfrm>
          <a:prstGeom prst="rect">
            <a:avLst/>
          </a:prstGeom>
        </p:spPr>
      </p:pic>
    </p:spTree>
    <p:extLst>
      <p:ext uri="{BB962C8B-B14F-4D97-AF65-F5344CB8AC3E}">
        <p14:creationId xmlns:p14="http://schemas.microsoft.com/office/powerpoint/2010/main" val="126598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6FB7C-0822-97B4-647C-56BEF0B1AD3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C5F97AC-8A9B-8D67-C258-68ABD9E9B644}"/>
              </a:ext>
            </a:extLst>
          </p:cNvPr>
          <p:cNvSpPr/>
          <p:nvPr/>
        </p:nvSpPr>
        <p:spPr>
          <a:xfrm>
            <a:off x="6337466" y="1696164"/>
            <a:ext cx="5854534" cy="5161836"/>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3B595-EC4E-70FD-6C32-76BF5DE94B17}"/>
              </a:ext>
            </a:extLst>
          </p:cNvPr>
          <p:cNvSpPr>
            <a:spLocks/>
          </p:cNvSpPr>
          <p:nvPr/>
        </p:nvSpPr>
        <p:spPr>
          <a:xfrm>
            <a:off x="-28933" y="1696163"/>
            <a:ext cx="636639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5FE340B-6306-2253-376A-AA8375FE6E0A}"/>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2060"/>
                </a:solidFill>
                <a:latin typeface="Helvetica" pitchFamily="2" charset="0"/>
              </a:rPr>
              <a:t>Today’s consumer has more optionality than ever before </a:t>
            </a: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to access content</a:t>
            </a:r>
            <a:r>
              <a:rPr lang="en-US" sz="2600" b="1">
                <a:solidFill>
                  <a:srgbClr val="002060"/>
                </a:solidFill>
                <a:latin typeface="Helvetica" pitchFamily="2" charset="0"/>
              </a:rPr>
              <a:t> available across the premium video landscape</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1DC08B88-4A36-4D5C-058C-474E4F0B1CF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4304D98-73A3-086B-4E14-8B1F622FD9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2ED96152-16A7-8C7E-95AA-4DE233E0AC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7" name="TextBox 36">
            <a:extLst>
              <a:ext uri="{FF2B5EF4-FFF2-40B4-BE49-F238E27FC236}">
                <a16:creationId xmlns:a16="http://schemas.microsoft.com/office/drawing/2014/main" id="{9F9A20FF-217B-F7D0-759B-9493FC2CF87E}"/>
              </a:ext>
            </a:extLst>
          </p:cNvPr>
          <p:cNvSpPr txBox="1"/>
          <p:nvPr/>
        </p:nvSpPr>
        <p:spPr>
          <a:xfrm>
            <a:off x="6337467" y="1931473"/>
            <a:ext cx="5854532" cy="14773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a world where people are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choosing content over platform,</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we have to make sure that we’re able to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target them where they are using data. </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That’s not easy when every platform and every partner has slightly different offerings.”</a:t>
            </a:r>
          </a:p>
        </p:txBody>
      </p:sp>
      <p:sp>
        <p:nvSpPr>
          <p:cNvPr id="38" name="TextBox 37">
            <a:extLst>
              <a:ext uri="{FF2B5EF4-FFF2-40B4-BE49-F238E27FC236}">
                <a16:creationId xmlns:a16="http://schemas.microsoft.com/office/drawing/2014/main" id="{E45F735A-1B06-C83B-8FFE-17CF30917071}"/>
              </a:ext>
            </a:extLst>
          </p:cNvPr>
          <p:cNvSpPr txBox="1"/>
          <p:nvPr/>
        </p:nvSpPr>
        <p:spPr>
          <a:xfrm>
            <a:off x="6451121" y="3697855"/>
            <a:ext cx="5627225"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Katie </a:t>
            </a:r>
            <a:r>
              <a:rPr kumimoji="0" lang="en-US" sz="1200" b="0" i="0" u="none" strike="noStrike" kern="1200" cap="none" spc="0" normalizeH="0" baseline="0" noProof="0" err="1">
                <a:ln>
                  <a:noFill/>
                </a:ln>
                <a:solidFill>
                  <a:prstClr val="white"/>
                </a:solidFill>
                <a:effectLst/>
                <a:uLnTx/>
                <a:uFillTx/>
                <a:latin typeface="Helvetica" panose="020B0403020202020204" pitchFamily="34" charset="0"/>
                <a:ea typeface="+mn-ea"/>
                <a:cs typeface="+mn-cs"/>
              </a:rPr>
              <a:t>Haniffy</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VP of Media, Dick’s Sporting Goods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Advertising Week New York 2024</a:t>
            </a:r>
            <a:endPar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9" name="TextBox 38">
            <a:extLst>
              <a:ext uri="{FF2B5EF4-FFF2-40B4-BE49-F238E27FC236}">
                <a16:creationId xmlns:a16="http://schemas.microsoft.com/office/drawing/2014/main" id="{2BBF1470-3D46-A9D9-7C24-E92B4FFC838C}"/>
              </a:ext>
            </a:extLst>
          </p:cNvPr>
          <p:cNvSpPr txBox="1"/>
          <p:nvPr/>
        </p:nvSpPr>
        <p:spPr>
          <a:xfrm>
            <a:off x="6337467" y="4443419"/>
            <a:ext cx="5854533"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“If you’re not buying or placing your campaigns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across every platform </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that you can, you’re really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not reaching 100% of viewership</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—whether it be for a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particular program </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or a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particular audience</a:t>
            </a: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41" name="TextBox 40">
            <a:extLst>
              <a:ext uri="{FF2B5EF4-FFF2-40B4-BE49-F238E27FC236}">
                <a16:creationId xmlns:a16="http://schemas.microsoft.com/office/drawing/2014/main" id="{326DB753-B852-58A0-61C2-9D0704F38DD6}"/>
              </a:ext>
            </a:extLst>
          </p:cNvPr>
          <p:cNvSpPr txBox="1"/>
          <p:nvPr/>
        </p:nvSpPr>
        <p:spPr>
          <a:xfrm>
            <a:off x="6451120" y="5943583"/>
            <a:ext cx="5627226"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Evan </a:t>
            </a:r>
            <a:r>
              <a:rPr kumimoji="0" lang="en-US" sz="1200" b="0" i="0" u="none" strike="noStrike" kern="1200" cap="none" spc="0" normalizeH="0" baseline="0" noProof="0" err="1">
                <a:ln>
                  <a:noFill/>
                </a:ln>
                <a:solidFill>
                  <a:prstClr val="white"/>
                </a:solidFill>
                <a:effectLst/>
                <a:uLnTx/>
                <a:uFillTx/>
                <a:latin typeface="Helvetica" panose="020B0403020202020204" pitchFamily="34" charset="0"/>
                <a:ea typeface="+mn-ea"/>
                <a:cs typeface="+mn-cs"/>
              </a:rPr>
              <a:t>Adlman</a:t>
            </a: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lang="en-US" sz="1200">
                <a:solidFill>
                  <a:prstClr val="white"/>
                </a:solidFill>
                <a:latin typeface="Helvetica" panose="020B0403020202020204" pitchFamily="34" charset="0"/>
              </a:rPr>
              <a:t>EVP Commercial Sales &amp; Rev Operations, AMC Networks</a:t>
            </a:r>
            <a:endPar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Advertising Week New York 2024</a:t>
            </a:r>
            <a:endPar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cxnSp>
        <p:nvCxnSpPr>
          <p:cNvPr id="7" name="Straight Connector 6">
            <a:extLst>
              <a:ext uri="{FF2B5EF4-FFF2-40B4-BE49-F238E27FC236}">
                <a16:creationId xmlns:a16="http://schemas.microsoft.com/office/drawing/2014/main" id="{A6B03DDD-19CC-3C52-5B5E-E532E41FF9A1}"/>
              </a:ext>
            </a:extLst>
          </p:cNvPr>
          <p:cNvCxnSpPr>
            <a:cxnSpLocks/>
          </p:cNvCxnSpPr>
          <p:nvPr/>
        </p:nvCxnSpPr>
        <p:spPr>
          <a:xfrm>
            <a:off x="6607678" y="4258483"/>
            <a:ext cx="531411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A7D322D-D92B-9983-5E3E-829C9B5568E7}"/>
              </a:ext>
            </a:extLst>
          </p:cNvPr>
          <p:cNvSpPr/>
          <p:nvPr/>
        </p:nvSpPr>
        <p:spPr>
          <a:xfrm>
            <a:off x="-1" y="0"/>
            <a:ext cx="3916681" cy="308113"/>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Cross-Platform Accessibility</a:t>
            </a:r>
          </a:p>
        </p:txBody>
      </p:sp>
      <p:pic>
        <p:nvPicPr>
          <p:cNvPr id="44" name="Picture 43">
            <a:extLst>
              <a:ext uri="{FF2B5EF4-FFF2-40B4-BE49-F238E27FC236}">
                <a16:creationId xmlns:a16="http://schemas.microsoft.com/office/drawing/2014/main" id="{16614EEF-991B-CD14-C41B-141C75658DB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928" y="2024202"/>
            <a:ext cx="6276677" cy="4239858"/>
          </a:xfrm>
          <a:prstGeom prst="rect">
            <a:avLst/>
          </a:prstGeom>
        </p:spPr>
      </p:pic>
    </p:spTree>
    <p:extLst>
      <p:ext uri="{BB962C8B-B14F-4D97-AF65-F5344CB8AC3E}">
        <p14:creationId xmlns:p14="http://schemas.microsoft.com/office/powerpoint/2010/main" val="273614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B536-6A70-0A1B-4BBF-7C72A4BFE979}"/>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E0E8CF55-DD1E-1346-C674-9CFA05B2552D}"/>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216DE8C5-DEA3-5C32-910D-D255ABB29ADF}"/>
              </a:ext>
            </a:extLst>
          </p:cNvPr>
          <p:cNvSpPr/>
          <p:nvPr/>
        </p:nvSpPr>
        <p:spPr>
          <a:xfrm>
            <a:off x="319411" y="2394003"/>
            <a:ext cx="5623756" cy="3772576"/>
          </a:xfrm>
          <a:prstGeom prst="roundRect">
            <a:avLst/>
          </a:prstGeom>
          <a:solidFill>
            <a:schemeClr val="bg1"/>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FD4D630D-7B9E-B701-1729-11B7F6E3A642}"/>
              </a:ext>
            </a:extLst>
          </p:cNvPr>
          <p:cNvSpPr/>
          <p:nvPr/>
        </p:nvSpPr>
        <p:spPr>
          <a:xfrm>
            <a:off x="6248834" y="2394003"/>
            <a:ext cx="5623756" cy="3772576"/>
          </a:xfrm>
          <a:prstGeom prst="roundRect">
            <a:avLst/>
          </a:prstGeom>
          <a:solidFill>
            <a:schemeClr val="bg1"/>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BFE211F-153C-F298-64B8-D7EC0C3AAA84}"/>
              </a:ext>
            </a:extLst>
          </p:cNvPr>
          <p:cNvSpPr txBox="1"/>
          <p:nvPr/>
        </p:nvSpPr>
        <p:spPr>
          <a:xfrm>
            <a:off x="546870" y="6304201"/>
            <a:ext cx="7751987" cy="2178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MRI-Simmons </a:t>
            </a:r>
            <a:r>
              <a:rPr lang="en-US" sz="800">
                <a:solidFill>
                  <a:srgbClr val="1B1464"/>
                </a:solidFill>
                <a:latin typeface="Helvetica" panose="020B0604020202020204" pitchFamily="34" charset="0"/>
                <a:cs typeface="Helvetica" panose="020B0604020202020204" pitchFamily="34" charset="0"/>
              </a:rPr>
              <a:t>November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2024 Cord Evolution Study, A18+. Base = ‘Streamed in the past 12 months.’</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BFF61688-1ED5-7BBB-ADA5-7035C00AAA85}"/>
              </a:ext>
            </a:extLst>
          </p:cNvPr>
          <p:cNvSpPr txBox="1"/>
          <p:nvPr/>
        </p:nvSpPr>
        <p:spPr>
          <a:xfrm>
            <a:off x="-23178" y="1768084"/>
            <a:ext cx="1221517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How do you personally define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video streamers who agree</a:t>
            </a:r>
          </a:p>
        </p:txBody>
      </p:sp>
      <p:pic>
        <p:nvPicPr>
          <p:cNvPr id="39" name="Picture 38">
            <a:extLst>
              <a:ext uri="{FF2B5EF4-FFF2-40B4-BE49-F238E27FC236}">
                <a16:creationId xmlns:a16="http://schemas.microsoft.com/office/drawing/2014/main" id="{CCF55FB8-DE54-2BE4-3182-F69B43224C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3194F2D4-78A9-D81E-71BC-0C6071B6CD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755B3C30-1F07-6D2F-FEC3-4E4FEEB73E5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Rectangle 11">
            <a:extLst>
              <a:ext uri="{FF2B5EF4-FFF2-40B4-BE49-F238E27FC236}">
                <a16:creationId xmlns:a16="http://schemas.microsoft.com/office/drawing/2014/main" id="{FBB73FB0-EA40-DE8A-5194-22E8A255E233}"/>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While the TV set </a:t>
            </a:r>
            <a:r>
              <a:rPr lang="en-US" sz="2600" b="1">
                <a:solidFill>
                  <a:srgbClr val="002060"/>
                </a:solidFill>
                <a:latin typeface="Helvetica" pitchFamily="2" charset="0"/>
              </a:rPr>
              <a:t>remains most prominent</a:t>
            </a:r>
            <a:r>
              <a:rPr lang="en-US" sz="2600" b="1">
                <a:solidFill>
                  <a:srgbClr val="1B1464"/>
                </a:solidFill>
                <a:latin typeface="Helvetica" pitchFamily="2" charset="0"/>
              </a:rPr>
              <a:t>, many consumers have widened their definition of TV to include content across devices </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B7F320FD-FB03-C312-B451-A372167A443C}"/>
              </a:ext>
            </a:extLst>
          </p:cNvPr>
          <p:cNvSpPr txBox="1"/>
          <p:nvPr/>
        </p:nvSpPr>
        <p:spPr>
          <a:xfrm>
            <a:off x="319410" y="2500948"/>
            <a:ext cx="562375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 I can watch on my TV set</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whether it’s </a:t>
            </a:r>
            <a:b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via streaming or cable, satellite, fiber optic’</a:t>
            </a:r>
          </a:p>
        </p:txBody>
      </p:sp>
      <p:graphicFrame>
        <p:nvGraphicFramePr>
          <p:cNvPr id="33" name="Chart 32">
            <a:extLst>
              <a:ext uri="{FF2B5EF4-FFF2-40B4-BE49-F238E27FC236}">
                <a16:creationId xmlns:a16="http://schemas.microsoft.com/office/drawing/2014/main" id="{E0F607AA-A714-003F-75DE-262BC31CBAC9}"/>
              </a:ext>
            </a:extLst>
          </p:cNvPr>
          <p:cNvGraphicFramePr/>
          <p:nvPr>
            <p:extLst>
              <p:ext uri="{D42A27DB-BD31-4B8C-83A1-F6EECF244321}">
                <p14:modId xmlns:p14="http://schemas.microsoft.com/office/powerpoint/2010/main" val="3544268882"/>
              </p:ext>
            </p:extLst>
          </p:nvPr>
        </p:nvGraphicFramePr>
        <p:xfrm>
          <a:off x="482009" y="3287956"/>
          <a:ext cx="5265376" cy="264681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picture containing icon&#10;&#10;Description automatically generated">
            <a:extLst>
              <a:ext uri="{FF2B5EF4-FFF2-40B4-BE49-F238E27FC236}">
                <a16:creationId xmlns:a16="http://schemas.microsoft.com/office/drawing/2014/main" id="{2CF94F94-9CC3-4131-DB5A-F3C57C60A04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47307" y="2997376"/>
            <a:ext cx="516374" cy="516374"/>
          </a:xfrm>
          <a:prstGeom prst="rect">
            <a:avLst/>
          </a:prstGeom>
        </p:spPr>
      </p:pic>
      <p:sp>
        <p:nvSpPr>
          <p:cNvPr id="49" name="TextBox 48">
            <a:extLst>
              <a:ext uri="{FF2B5EF4-FFF2-40B4-BE49-F238E27FC236}">
                <a16:creationId xmlns:a16="http://schemas.microsoft.com/office/drawing/2014/main" id="{68A3DF5D-E302-6368-057B-BFE5400B7039}"/>
              </a:ext>
            </a:extLst>
          </p:cNvPr>
          <p:cNvSpPr txBox="1"/>
          <p:nvPr/>
        </p:nvSpPr>
        <p:spPr>
          <a:xfrm>
            <a:off x="6248834" y="2500948"/>
            <a:ext cx="562375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‘Anything I can watch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on any device</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graphicFrame>
        <p:nvGraphicFramePr>
          <p:cNvPr id="51" name="Chart 50">
            <a:extLst>
              <a:ext uri="{FF2B5EF4-FFF2-40B4-BE49-F238E27FC236}">
                <a16:creationId xmlns:a16="http://schemas.microsoft.com/office/drawing/2014/main" id="{8E5F58C5-7321-95D2-C01B-2766F7E2ED88}"/>
              </a:ext>
            </a:extLst>
          </p:cNvPr>
          <p:cNvGraphicFramePr/>
          <p:nvPr>
            <p:extLst>
              <p:ext uri="{D42A27DB-BD31-4B8C-83A1-F6EECF244321}">
                <p14:modId xmlns:p14="http://schemas.microsoft.com/office/powerpoint/2010/main" val="3781741480"/>
              </p:ext>
            </p:extLst>
          </p:nvPr>
        </p:nvGraphicFramePr>
        <p:xfrm>
          <a:off x="6423949" y="3781893"/>
          <a:ext cx="5289630" cy="2091276"/>
        </p:xfrm>
        <a:graphic>
          <a:graphicData uri="http://schemas.openxmlformats.org/drawingml/2006/chart">
            <c:chart xmlns:c="http://schemas.openxmlformats.org/drawingml/2006/chart" xmlns:r="http://schemas.openxmlformats.org/officeDocument/2006/relationships" r:id="rId6"/>
          </a:graphicData>
        </a:graphic>
      </p:graphicFrame>
      <p:grpSp>
        <p:nvGrpSpPr>
          <p:cNvPr id="45" name="Group 44">
            <a:extLst>
              <a:ext uri="{FF2B5EF4-FFF2-40B4-BE49-F238E27FC236}">
                <a16:creationId xmlns:a16="http://schemas.microsoft.com/office/drawing/2014/main" id="{47F94BD4-2A33-5440-ED70-3C581544A714}"/>
              </a:ext>
            </a:extLst>
          </p:cNvPr>
          <p:cNvGrpSpPr/>
          <p:nvPr/>
        </p:nvGrpSpPr>
        <p:grpSpPr>
          <a:xfrm>
            <a:off x="8528980" y="2808725"/>
            <a:ext cx="1063461" cy="516374"/>
            <a:chOff x="8159747" y="4851014"/>
            <a:chExt cx="1063461" cy="516374"/>
          </a:xfrm>
        </p:grpSpPr>
        <p:pic>
          <p:nvPicPr>
            <p:cNvPr id="7" name="Picture 6" descr="A picture containing icon&#10;&#10;Description automatically generated">
              <a:extLst>
                <a:ext uri="{FF2B5EF4-FFF2-40B4-BE49-F238E27FC236}">
                  <a16:creationId xmlns:a16="http://schemas.microsoft.com/office/drawing/2014/main" id="{373F4024-2739-2142-2603-6510E9EA31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59747" y="4851014"/>
              <a:ext cx="516374" cy="516374"/>
            </a:xfrm>
            <a:prstGeom prst="rect">
              <a:avLst/>
            </a:prstGeom>
          </p:spPr>
        </p:pic>
        <p:pic>
          <p:nvPicPr>
            <p:cNvPr id="9" name="Picture 8" descr="Icon&#10;&#10;Description automatically generated">
              <a:extLst>
                <a:ext uri="{FF2B5EF4-FFF2-40B4-BE49-F238E27FC236}">
                  <a16:creationId xmlns:a16="http://schemas.microsoft.com/office/drawing/2014/main" id="{96EAEB5C-E169-8485-4D43-B83E29A4EB0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706834" y="4851014"/>
              <a:ext cx="516374" cy="516374"/>
            </a:xfrm>
            <a:prstGeom prst="rect">
              <a:avLst/>
            </a:prstGeom>
          </p:spPr>
        </p:pic>
      </p:grpSp>
      <p:sp>
        <p:nvSpPr>
          <p:cNvPr id="13" name="Rectangle 12">
            <a:extLst>
              <a:ext uri="{FF2B5EF4-FFF2-40B4-BE49-F238E27FC236}">
                <a16:creationId xmlns:a16="http://schemas.microsoft.com/office/drawing/2014/main" id="{1F0D0272-E878-3E30-97AF-61712AFC6B75}"/>
              </a:ext>
            </a:extLst>
          </p:cNvPr>
          <p:cNvSpPr/>
          <p:nvPr/>
        </p:nvSpPr>
        <p:spPr>
          <a:xfrm>
            <a:off x="-1" y="0"/>
            <a:ext cx="3916681" cy="308113"/>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Cross-Platform Accessibility</a:t>
            </a:r>
          </a:p>
        </p:txBody>
      </p:sp>
      <p:cxnSp>
        <p:nvCxnSpPr>
          <p:cNvPr id="15" name="Straight Connector 14">
            <a:extLst>
              <a:ext uri="{FF2B5EF4-FFF2-40B4-BE49-F238E27FC236}">
                <a16:creationId xmlns:a16="http://schemas.microsoft.com/office/drawing/2014/main" id="{30B9B311-96D0-68B1-1546-5D135FDFC6A8}"/>
              </a:ext>
            </a:extLst>
          </p:cNvPr>
          <p:cNvCxnSpPr>
            <a:cxnSpLocks/>
          </p:cNvCxnSpPr>
          <p:nvPr/>
        </p:nvCxnSpPr>
        <p:spPr>
          <a:xfrm>
            <a:off x="1863524" y="3394550"/>
            <a:ext cx="0" cy="2540219"/>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2D2023-F80E-B487-5333-F9A29E33FE8A}"/>
              </a:ext>
            </a:extLst>
          </p:cNvPr>
          <p:cNvCxnSpPr>
            <a:cxnSpLocks/>
          </p:cNvCxnSpPr>
          <p:nvPr/>
        </p:nvCxnSpPr>
        <p:spPr>
          <a:xfrm>
            <a:off x="7780117" y="3394550"/>
            <a:ext cx="0" cy="2540219"/>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9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4D50C-50DE-DF07-A610-08BF25D977D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AEAD49-6D6C-AD12-55DC-7B85AA07BBB1}"/>
              </a:ext>
            </a:extLst>
          </p:cNvPr>
          <p:cNvSpPr/>
          <p:nvPr/>
        </p:nvSpPr>
        <p:spPr>
          <a:xfrm>
            <a:off x="0"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E6683A27-CD86-E9D6-CDF6-8B01F1A230FA}"/>
              </a:ext>
            </a:extLst>
          </p:cNvPr>
          <p:cNvSpPr>
            <a:spLocks noGrp="1"/>
          </p:cNvSpPr>
          <p:nvPr>
            <p:ph type="ctrTitle"/>
          </p:nvPr>
        </p:nvSpPr>
        <p:spPr>
          <a:xfrm>
            <a:off x="233672" y="446886"/>
            <a:ext cx="11643589" cy="892552"/>
          </a:xfrm>
        </p:spPr>
        <p:txBody>
          <a:bodyPr wrap="square">
            <a:spAutoFit/>
          </a:bodyPr>
          <a:lstStyle/>
          <a:p>
            <a:pPr algn="l" defTabSz="914400">
              <a:lnSpc>
                <a:spcPct val="100000"/>
              </a:lnSpc>
              <a:spcBef>
                <a:spcPts val="0"/>
              </a:spcBef>
            </a:pPr>
            <a:r>
              <a:rPr lang="en-US" b="1" spc="0">
                <a:solidFill>
                  <a:srgbClr val="1B1464"/>
                </a:solidFill>
                <a:latin typeface="Helvetica" panose="020B0403020202020204" pitchFamily="34" charset="0"/>
                <a:cs typeface="+mj-cs"/>
              </a:rPr>
              <a:t>Media habits are converging across demographics, allowing marketers to reach audiences with cross-platform and cross-generational content</a:t>
            </a:r>
          </a:p>
        </p:txBody>
      </p:sp>
      <p:sp>
        <p:nvSpPr>
          <p:cNvPr id="14" name="Text Placeholder 3">
            <a:extLst>
              <a:ext uri="{FF2B5EF4-FFF2-40B4-BE49-F238E27FC236}">
                <a16:creationId xmlns:a16="http://schemas.microsoft.com/office/drawing/2014/main" id="{CC97E9C1-75EC-4139-F56C-14FF8C4B9932}"/>
              </a:ext>
            </a:extLst>
          </p:cNvPr>
          <p:cNvSpPr txBox="1">
            <a:spLocks/>
          </p:cNvSpPr>
          <p:nvPr/>
        </p:nvSpPr>
        <p:spPr>
          <a:xfrm>
            <a:off x="409624" y="6331759"/>
            <a:ext cx="11584579" cy="18258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403020202020204" pitchFamily="34" charset="0"/>
              </a:rPr>
              <a:t>Source: Marketing Architects, </a:t>
            </a:r>
            <a:r>
              <a:rPr kumimoji="0" lang="en-US" sz="800" b="0" i="1" u="none" strike="noStrike" kern="1200" cap="none" spc="0" normalizeH="0" baseline="0" noProof="0">
                <a:ln>
                  <a:noFill/>
                </a:ln>
                <a:solidFill>
                  <a:srgbClr val="201A62"/>
                </a:solidFill>
                <a:effectLst/>
                <a:uLnTx/>
                <a:uFillTx/>
                <a:latin typeface="Helvetica" panose="020B0403020202020204" pitchFamily="34" charset="0"/>
              </a:rPr>
              <a:t>Understanding TV Viewing Habits Across Generations. </a:t>
            </a:r>
            <a:endParaRPr kumimoji="0" lang="en-US" sz="800" b="0" i="0" u="none" strike="noStrike" kern="1200" cap="none" spc="0" normalizeH="0" baseline="0" noProof="0">
              <a:ln>
                <a:noFill/>
              </a:ln>
              <a:solidFill>
                <a:srgbClr val="201A62"/>
              </a:solidFill>
              <a:effectLst/>
              <a:uLnTx/>
              <a:uFillTx/>
              <a:latin typeface="Helvetica" panose="020B0403020202020204" pitchFamily="34" charset="0"/>
            </a:endParaRPr>
          </a:p>
        </p:txBody>
      </p:sp>
      <p:sp>
        <p:nvSpPr>
          <p:cNvPr id="24" name="TextBox 23">
            <a:extLst>
              <a:ext uri="{FF2B5EF4-FFF2-40B4-BE49-F238E27FC236}">
                <a16:creationId xmlns:a16="http://schemas.microsoft.com/office/drawing/2014/main" id="{F0A20CA6-FEEE-758B-5B37-FD8AB45DFC4D}"/>
              </a:ext>
            </a:extLst>
          </p:cNvPr>
          <p:cNvSpPr txBox="1"/>
          <p:nvPr/>
        </p:nvSpPr>
        <p:spPr>
          <a:xfrm>
            <a:off x="2299563" y="1747854"/>
            <a:ext cx="744725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u="sng">
                <a:solidFill>
                  <a:srgbClr val="201A62"/>
                </a:solidFill>
                <a:latin typeface="Helvetica" panose="020B0403020202020204" pitchFamily="34" charset="0"/>
              </a:rPr>
              <a:t>Media Habits by Generation</a:t>
            </a:r>
            <a:endParaRPr kumimoji="0" lang="en-US" sz="1600" b="1" i="0" u="sng" strike="noStrike" kern="1200" cap="none" spc="0" normalizeH="0" baseline="0" noProof="0">
              <a:ln>
                <a:noFill/>
              </a:ln>
              <a:solidFill>
                <a:srgbClr val="201A62"/>
              </a:solidFill>
              <a:effectLst/>
              <a:uLnTx/>
              <a:uFillTx/>
              <a:latin typeface="Helvetica" panose="020B0403020202020204" pitchFamily="34" charset="0"/>
            </a:endParaRPr>
          </a:p>
        </p:txBody>
      </p:sp>
      <p:sp>
        <p:nvSpPr>
          <p:cNvPr id="7" name="Rectangle: Rounded Corners 6">
            <a:extLst>
              <a:ext uri="{FF2B5EF4-FFF2-40B4-BE49-F238E27FC236}">
                <a16:creationId xmlns:a16="http://schemas.microsoft.com/office/drawing/2014/main" id="{FAFCD3D2-666C-2353-7616-21C95A031020}"/>
              </a:ext>
            </a:extLst>
          </p:cNvPr>
          <p:cNvSpPr/>
          <p:nvPr/>
        </p:nvSpPr>
        <p:spPr>
          <a:xfrm>
            <a:off x="182766" y="2217937"/>
            <a:ext cx="2733657" cy="4027165"/>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1443790-B322-BDBA-9C64-F96BD603AE86}"/>
              </a:ext>
            </a:extLst>
          </p:cNvPr>
          <p:cNvSpPr/>
          <p:nvPr/>
        </p:nvSpPr>
        <p:spPr>
          <a:xfrm>
            <a:off x="3213703" y="2217937"/>
            <a:ext cx="2733657" cy="4027165"/>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C1C1686-816F-A806-3D21-42BDD5890A3A}"/>
              </a:ext>
            </a:extLst>
          </p:cNvPr>
          <p:cNvSpPr/>
          <p:nvPr/>
        </p:nvSpPr>
        <p:spPr>
          <a:xfrm>
            <a:off x="6244640" y="2217937"/>
            <a:ext cx="2733657" cy="4027165"/>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334BF9A-F303-DD3E-B6EF-F10C033D1682}"/>
              </a:ext>
            </a:extLst>
          </p:cNvPr>
          <p:cNvSpPr/>
          <p:nvPr/>
        </p:nvSpPr>
        <p:spPr>
          <a:xfrm>
            <a:off x="9275578" y="2217937"/>
            <a:ext cx="2733657" cy="4027165"/>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AF892B7-83D0-33E7-827F-44B9A42E8A1C}"/>
              </a:ext>
            </a:extLst>
          </p:cNvPr>
          <p:cNvSpPr/>
          <p:nvPr/>
        </p:nvSpPr>
        <p:spPr>
          <a:xfrm>
            <a:off x="192839" y="3770535"/>
            <a:ext cx="2735433" cy="144655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56% </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Watch TV Monthly</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itchFamily="2" charset="0"/>
              </a:rPr>
              <a:t>(Average ≤ 1 Hour per day)</a:t>
            </a:r>
            <a:endParaRPr kumimoji="0" lang="en-US" sz="100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5" name="TextBox 34">
            <a:extLst>
              <a:ext uri="{FF2B5EF4-FFF2-40B4-BE49-F238E27FC236}">
                <a16:creationId xmlns:a16="http://schemas.microsoft.com/office/drawing/2014/main" id="{D7E31FEF-BF2B-9E31-C277-7180912B67B3}"/>
              </a:ext>
            </a:extLst>
          </p:cNvPr>
          <p:cNvSpPr txBox="1"/>
          <p:nvPr/>
        </p:nvSpPr>
        <p:spPr>
          <a:xfrm>
            <a:off x="193727" y="2263942"/>
            <a:ext cx="2733657" cy="615553"/>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Gen Z</a:t>
            </a:r>
          </a:p>
          <a:p>
            <a:pPr algn="ctr"/>
            <a:r>
              <a:rPr lang="en-US" sz="1600">
                <a:solidFill>
                  <a:srgbClr val="1B1464"/>
                </a:solidFill>
                <a:latin typeface="Helvetica" panose="020B0403020202020204" pitchFamily="34" charset="0"/>
              </a:rPr>
              <a:t>(1997 – 2012)</a:t>
            </a:r>
          </a:p>
        </p:txBody>
      </p:sp>
      <p:sp>
        <p:nvSpPr>
          <p:cNvPr id="37" name="TextBox 36">
            <a:extLst>
              <a:ext uri="{FF2B5EF4-FFF2-40B4-BE49-F238E27FC236}">
                <a16:creationId xmlns:a16="http://schemas.microsoft.com/office/drawing/2014/main" id="{14ED63C6-9FAE-66FF-3210-FE286698532E}"/>
              </a:ext>
            </a:extLst>
          </p:cNvPr>
          <p:cNvSpPr txBox="1"/>
          <p:nvPr/>
        </p:nvSpPr>
        <p:spPr>
          <a:xfrm>
            <a:off x="3227530" y="2263942"/>
            <a:ext cx="2733657" cy="615553"/>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Millennials</a:t>
            </a:r>
          </a:p>
          <a:p>
            <a:pPr algn="ctr"/>
            <a:r>
              <a:rPr lang="en-US" sz="1600">
                <a:solidFill>
                  <a:srgbClr val="1B1464"/>
                </a:solidFill>
                <a:latin typeface="Helvetica" panose="020B0403020202020204" pitchFamily="34" charset="0"/>
              </a:rPr>
              <a:t>(1981 – 1996)</a:t>
            </a:r>
          </a:p>
        </p:txBody>
      </p:sp>
      <p:sp>
        <p:nvSpPr>
          <p:cNvPr id="40" name="TextBox 39">
            <a:extLst>
              <a:ext uri="{FF2B5EF4-FFF2-40B4-BE49-F238E27FC236}">
                <a16:creationId xmlns:a16="http://schemas.microsoft.com/office/drawing/2014/main" id="{EEAFDCCA-7AE6-CE59-4F54-1CB7594F6BEA}"/>
              </a:ext>
            </a:extLst>
          </p:cNvPr>
          <p:cNvSpPr txBox="1"/>
          <p:nvPr/>
        </p:nvSpPr>
        <p:spPr>
          <a:xfrm>
            <a:off x="6262122" y="2263942"/>
            <a:ext cx="2733657" cy="615553"/>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Generation X</a:t>
            </a:r>
          </a:p>
          <a:p>
            <a:pPr algn="ctr"/>
            <a:r>
              <a:rPr lang="en-US" sz="1600">
                <a:solidFill>
                  <a:srgbClr val="1B1464"/>
                </a:solidFill>
                <a:latin typeface="Helvetica" panose="020B0403020202020204" pitchFamily="34" charset="0"/>
              </a:rPr>
              <a:t>(1965 – 1980)</a:t>
            </a:r>
          </a:p>
        </p:txBody>
      </p:sp>
      <p:sp>
        <p:nvSpPr>
          <p:cNvPr id="41" name="TextBox 40">
            <a:extLst>
              <a:ext uri="{FF2B5EF4-FFF2-40B4-BE49-F238E27FC236}">
                <a16:creationId xmlns:a16="http://schemas.microsoft.com/office/drawing/2014/main" id="{C6F9727B-BDD5-D089-E9BC-2C509AC322AB}"/>
              </a:ext>
            </a:extLst>
          </p:cNvPr>
          <p:cNvSpPr txBox="1"/>
          <p:nvPr/>
        </p:nvSpPr>
        <p:spPr>
          <a:xfrm>
            <a:off x="9280308" y="2263942"/>
            <a:ext cx="2733657" cy="615553"/>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Baby Boomers</a:t>
            </a:r>
          </a:p>
          <a:p>
            <a:pPr algn="ctr"/>
            <a:r>
              <a:rPr lang="en-US" sz="1600">
                <a:solidFill>
                  <a:srgbClr val="1B1464"/>
                </a:solidFill>
                <a:latin typeface="Helvetica" panose="020B0403020202020204" pitchFamily="34" charset="0"/>
              </a:rPr>
              <a:t>(1946 – 1964)</a:t>
            </a:r>
          </a:p>
        </p:txBody>
      </p:sp>
      <p:sp>
        <p:nvSpPr>
          <p:cNvPr id="43" name="Rectangle 42">
            <a:extLst>
              <a:ext uri="{FF2B5EF4-FFF2-40B4-BE49-F238E27FC236}">
                <a16:creationId xmlns:a16="http://schemas.microsoft.com/office/drawing/2014/main" id="{9C1FA84E-3EFF-F68C-FB52-F1B6BE3F075A}"/>
              </a:ext>
            </a:extLst>
          </p:cNvPr>
          <p:cNvSpPr/>
          <p:nvPr/>
        </p:nvSpPr>
        <p:spPr>
          <a:xfrm>
            <a:off x="3226642" y="3770535"/>
            <a:ext cx="2735433" cy="147732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62%</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Watch TV Monthly</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itchFamily="2" charset="0"/>
              </a:rPr>
              <a:t>(Average ≥1.5 hours per day)</a:t>
            </a:r>
            <a:endParaRPr kumimoji="0" lang="en-US" sz="100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4" name="Rectangle 43">
            <a:extLst>
              <a:ext uri="{FF2B5EF4-FFF2-40B4-BE49-F238E27FC236}">
                <a16:creationId xmlns:a16="http://schemas.microsoft.com/office/drawing/2014/main" id="{A1924C13-32EB-9430-DF20-953B222E6CF7}"/>
              </a:ext>
            </a:extLst>
          </p:cNvPr>
          <p:cNvSpPr/>
          <p:nvPr/>
        </p:nvSpPr>
        <p:spPr>
          <a:xfrm>
            <a:off x="6261234" y="3770535"/>
            <a:ext cx="2735433" cy="1292662"/>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79% </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Use a Streaming Service</a:t>
            </a:r>
          </a:p>
        </p:txBody>
      </p:sp>
      <p:sp>
        <p:nvSpPr>
          <p:cNvPr id="45" name="Rectangle 44">
            <a:extLst>
              <a:ext uri="{FF2B5EF4-FFF2-40B4-BE49-F238E27FC236}">
                <a16:creationId xmlns:a16="http://schemas.microsoft.com/office/drawing/2014/main" id="{1CB73641-9791-A6AC-1220-A35755FBCFC3}"/>
              </a:ext>
            </a:extLst>
          </p:cNvPr>
          <p:cNvSpPr/>
          <p:nvPr/>
        </p:nvSpPr>
        <p:spPr>
          <a:xfrm>
            <a:off x="9245148" y="3770535"/>
            <a:ext cx="2803977" cy="144655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67% </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Adopted Streaming Services</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itchFamily="2" charset="0"/>
                <a:ea typeface="+mn-ea"/>
                <a:cs typeface="+mn-cs"/>
              </a:rPr>
              <a:t>(Average ≥1 hour per day)</a:t>
            </a:r>
          </a:p>
        </p:txBody>
      </p:sp>
      <p:cxnSp>
        <p:nvCxnSpPr>
          <p:cNvPr id="50" name="Straight Connector 49">
            <a:extLst>
              <a:ext uri="{FF2B5EF4-FFF2-40B4-BE49-F238E27FC236}">
                <a16:creationId xmlns:a16="http://schemas.microsoft.com/office/drawing/2014/main" id="{C1732CD3-8D19-5B9B-5F32-88CBA55CD5CC}"/>
              </a:ext>
            </a:extLst>
          </p:cNvPr>
          <p:cNvCxnSpPr/>
          <p:nvPr/>
        </p:nvCxnSpPr>
        <p:spPr>
          <a:xfrm>
            <a:off x="182764" y="5263707"/>
            <a:ext cx="2733659"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F1FA1D7-90BF-A7D6-ABF7-7BFD6E699813}"/>
              </a:ext>
            </a:extLst>
          </p:cNvPr>
          <p:cNvSpPr txBox="1"/>
          <p:nvPr/>
        </p:nvSpPr>
        <p:spPr>
          <a:xfrm>
            <a:off x="338694" y="5484311"/>
            <a:ext cx="1045048" cy="523220"/>
          </a:xfrm>
          <a:prstGeom prst="rect">
            <a:avLst/>
          </a:prstGeom>
          <a:noFill/>
        </p:spPr>
        <p:txBody>
          <a:bodyPr wrap="square" numCol="1" rtlCol="0" anchor="ctr">
            <a:spAutoFit/>
          </a:bodyPr>
          <a:lstStyle/>
          <a:p>
            <a:pPr algn="ctr" defTabSz="1172398">
              <a:defRPr/>
            </a:pPr>
            <a:r>
              <a:rPr lang="en-US" sz="28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rPr>
              <a:t>95%</a:t>
            </a:r>
          </a:p>
        </p:txBody>
      </p:sp>
      <p:sp>
        <p:nvSpPr>
          <p:cNvPr id="52" name="TextBox 51">
            <a:extLst>
              <a:ext uri="{FF2B5EF4-FFF2-40B4-BE49-F238E27FC236}">
                <a16:creationId xmlns:a16="http://schemas.microsoft.com/office/drawing/2014/main" id="{A45A6FCF-45DA-A689-8CB2-8F2388613F28}"/>
              </a:ext>
            </a:extLst>
          </p:cNvPr>
          <p:cNvSpPr txBox="1"/>
          <p:nvPr/>
        </p:nvSpPr>
        <p:spPr>
          <a:xfrm>
            <a:off x="1060835" y="5499239"/>
            <a:ext cx="1871422" cy="461665"/>
          </a:xfrm>
          <a:prstGeom prst="rect">
            <a:avLst/>
          </a:prstGeom>
          <a:noFill/>
        </p:spPr>
        <p:txBody>
          <a:bodyPr wrap="square" numCol="1" rtlCol="0" anchor="t">
            <a:spAutoFit/>
          </a:bodyPr>
          <a:lstStyle/>
          <a:p>
            <a:pPr algn="ctr" defTabSz="1172398">
              <a:defRPr/>
            </a:pPr>
            <a:r>
              <a:rPr lang="en-US" sz="1200">
                <a:solidFill>
                  <a:srgbClr val="1B1464"/>
                </a:solidFill>
                <a:latin typeface="Helvetica" pitchFamily="2" charset="0"/>
              </a:rPr>
              <a:t>of Gen Z use a streaming service </a:t>
            </a:r>
          </a:p>
        </p:txBody>
      </p:sp>
      <p:cxnSp>
        <p:nvCxnSpPr>
          <p:cNvPr id="53" name="Straight Connector 52">
            <a:extLst>
              <a:ext uri="{FF2B5EF4-FFF2-40B4-BE49-F238E27FC236}">
                <a16:creationId xmlns:a16="http://schemas.microsoft.com/office/drawing/2014/main" id="{B7467D84-E65C-6293-3DF8-0396AC46791A}"/>
              </a:ext>
            </a:extLst>
          </p:cNvPr>
          <p:cNvCxnSpPr/>
          <p:nvPr/>
        </p:nvCxnSpPr>
        <p:spPr>
          <a:xfrm>
            <a:off x="3214325" y="5263707"/>
            <a:ext cx="2733659"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74CF0FE-1598-54D5-5BE6-D0CDA691BD5B}"/>
              </a:ext>
            </a:extLst>
          </p:cNvPr>
          <p:cNvSpPr txBox="1"/>
          <p:nvPr/>
        </p:nvSpPr>
        <p:spPr>
          <a:xfrm>
            <a:off x="3322112" y="5484311"/>
            <a:ext cx="1045048" cy="523220"/>
          </a:xfrm>
          <a:prstGeom prst="rect">
            <a:avLst/>
          </a:prstGeom>
          <a:noFill/>
        </p:spPr>
        <p:txBody>
          <a:bodyPr wrap="square" numCol="1" rtlCol="0" anchor="ctr">
            <a:spAutoFit/>
          </a:bodyPr>
          <a:lstStyle/>
          <a:p>
            <a:pPr algn="ctr" defTabSz="1172398">
              <a:defRPr/>
            </a:pPr>
            <a:r>
              <a:rPr lang="en-US" sz="28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rPr>
              <a:t>92%</a:t>
            </a:r>
          </a:p>
        </p:txBody>
      </p:sp>
      <p:sp>
        <p:nvSpPr>
          <p:cNvPr id="55" name="TextBox 54">
            <a:extLst>
              <a:ext uri="{FF2B5EF4-FFF2-40B4-BE49-F238E27FC236}">
                <a16:creationId xmlns:a16="http://schemas.microsoft.com/office/drawing/2014/main" id="{8A960BBE-2746-0071-26C3-E590F6D164AC}"/>
              </a:ext>
            </a:extLst>
          </p:cNvPr>
          <p:cNvSpPr txBox="1"/>
          <p:nvPr/>
        </p:nvSpPr>
        <p:spPr>
          <a:xfrm>
            <a:off x="4092396" y="5499239"/>
            <a:ext cx="1871422" cy="461665"/>
          </a:xfrm>
          <a:prstGeom prst="rect">
            <a:avLst/>
          </a:prstGeom>
          <a:noFill/>
        </p:spPr>
        <p:txBody>
          <a:bodyPr wrap="square" numCol="1" rtlCol="0" anchor="t">
            <a:spAutoFit/>
          </a:bodyPr>
          <a:lstStyle/>
          <a:p>
            <a:pPr algn="ctr" defTabSz="1172398">
              <a:defRPr/>
            </a:pPr>
            <a:r>
              <a:rPr lang="en-US" sz="1200">
                <a:solidFill>
                  <a:srgbClr val="1B1464"/>
                </a:solidFill>
                <a:latin typeface="Helvetica" pitchFamily="2" charset="0"/>
              </a:rPr>
              <a:t>of Millennials use a Streaming service </a:t>
            </a:r>
          </a:p>
        </p:txBody>
      </p:sp>
      <p:cxnSp>
        <p:nvCxnSpPr>
          <p:cNvPr id="56" name="Straight Connector 55">
            <a:extLst>
              <a:ext uri="{FF2B5EF4-FFF2-40B4-BE49-F238E27FC236}">
                <a16:creationId xmlns:a16="http://schemas.microsoft.com/office/drawing/2014/main" id="{58E17F29-5152-FF1A-06C0-04CBDA128C93}"/>
              </a:ext>
            </a:extLst>
          </p:cNvPr>
          <p:cNvCxnSpPr/>
          <p:nvPr/>
        </p:nvCxnSpPr>
        <p:spPr>
          <a:xfrm>
            <a:off x="6257876" y="5265913"/>
            <a:ext cx="2733659"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5588937-E35F-44ED-18FD-8DD9295FD4BC}"/>
              </a:ext>
            </a:extLst>
          </p:cNvPr>
          <p:cNvSpPr txBox="1"/>
          <p:nvPr/>
        </p:nvSpPr>
        <p:spPr>
          <a:xfrm>
            <a:off x="6345214" y="5482881"/>
            <a:ext cx="1045048" cy="523220"/>
          </a:xfrm>
          <a:prstGeom prst="rect">
            <a:avLst/>
          </a:prstGeom>
          <a:noFill/>
        </p:spPr>
        <p:txBody>
          <a:bodyPr wrap="square" numCol="1" rtlCol="0" anchor="ctr">
            <a:spAutoFit/>
          </a:bodyPr>
          <a:lstStyle/>
          <a:p>
            <a:pPr algn="ctr" defTabSz="1172398">
              <a:defRPr/>
            </a:pPr>
            <a:r>
              <a:rPr lang="en-US" sz="28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75%</a:t>
            </a:r>
          </a:p>
        </p:txBody>
      </p:sp>
      <p:sp>
        <p:nvSpPr>
          <p:cNvPr id="58" name="TextBox 57">
            <a:extLst>
              <a:ext uri="{FF2B5EF4-FFF2-40B4-BE49-F238E27FC236}">
                <a16:creationId xmlns:a16="http://schemas.microsoft.com/office/drawing/2014/main" id="{2EBB4FCE-5E7E-77C2-4DB5-7BD9A7E8CE8D}"/>
              </a:ext>
            </a:extLst>
          </p:cNvPr>
          <p:cNvSpPr txBox="1"/>
          <p:nvPr/>
        </p:nvSpPr>
        <p:spPr>
          <a:xfrm>
            <a:off x="7135947" y="5499239"/>
            <a:ext cx="1871422" cy="615553"/>
          </a:xfrm>
          <a:prstGeom prst="rect">
            <a:avLst/>
          </a:prstGeom>
          <a:noFill/>
        </p:spPr>
        <p:txBody>
          <a:bodyPr wrap="square" numCol="1" rtlCol="0" anchor="t">
            <a:spAutoFit/>
          </a:bodyPr>
          <a:lstStyle/>
          <a:p>
            <a:pPr algn="ctr" defTabSz="1172398">
              <a:defRPr/>
            </a:pPr>
            <a:r>
              <a:rPr lang="en-US" sz="1200">
                <a:solidFill>
                  <a:srgbClr val="1B1464"/>
                </a:solidFill>
                <a:latin typeface="Helvetica" pitchFamily="2" charset="0"/>
              </a:rPr>
              <a:t>of Gen X watch </a:t>
            </a:r>
          </a:p>
          <a:p>
            <a:pPr algn="ctr" defTabSz="1172398">
              <a:defRPr/>
            </a:pPr>
            <a:r>
              <a:rPr lang="en-US" sz="1200">
                <a:solidFill>
                  <a:srgbClr val="1B1464"/>
                </a:solidFill>
                <a:latin typeface="Helvetica" pitchFamily="2" charset="0"/>
              </a:rPr>
              <a:t>TV monthly</a:t>
            </a:r>
          </a:p>
          <a:p>
            <a:pPr algn="ctr" defTabSz="1172398">
              <a:defRPr/>
            </a:pPr>
            <a:r>
              <a:rPr lang="en-US" sz="900">
                <a:solidFill>
                  <a:srgbClr val="1B1464"/>
                </a:solidFill>
                <a:latin typeface="Helvetica" pitchFamily="2" charset="0"/>
              </a:rPr>
              <a:t>(Average ≥ 3 hours per day) </a:t>
            </a:r>
            <a:endParaRPr lang="en-US" sz="1100">
              <a:solidFill>
                <a:srgbClr val="1B1464"/>
              </a:solidFill>
              <a:latin typeface="Helvetica" pitchFamily="2" charset="0"/>
            </a:endParaRPr>
          </a:p>
        </p:txBody>
      </p:sp>
      <p:cxnSp>
        <p:nvCxnSpPr>
          <p:cNvPr id="59" name="Straight Connector 58">
            <a:extLst>
              <a:ext uri="{FF2B5EF4-FFF2-40B4-BE49-F238E27FC236}">
                <a16:creationId xmlns:a16="http://schemas.microsoft.com/office/drawing/2014/main" id="{E77E4EBD-FD10-51FC-147B-C0ACDCE8310A}"/>
              </a:ext>
            </a:extLst>
          </p:cNvPr>
          <p:cNvCxnSpPr/>
          <p:nvPr/>
        </p:nvCxnSpPr>
        <p:spPr>
          <a:xfrm>
            <a:off x="9275574" y="5273976"/>
            <a:ext cx="2733659"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FD907A9-0B80-B22C-F5DE-B770B441717E}"/>
              </a:ext>
            </a:extLst>
          </p:cNvPr>
          <p:cNvSpPr txBox="1"/>
          <p:nvPr/>
        </p:nvSpPr>
        <p:spPr>
          <a:xfrm>
            <a:off x="9347080" y="5495675"/>
            <a:ext cx="1045048" cy="523220"/>
          </a:xfrm>
          <a:prstGeom prst="rect">
            <a:avLst/>
          </a:prstGeom>
          <a:noFill/>
        </p:spPr>
        <p:txBody>
          <a:bodyPr wrap="square" numCol="1" rtlCol="0" anchor="ctr">
            <a:spAutoFit/>
          </a:bodyPr>
          <a:lstStyle/>
          <a:p>
            <a:pPr algn="ctr" defTabSz="1172398">
              <a:defRPr/>
            </a:pPr>
            <a:r>
              <a:rPr lang="en-US" sz="28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82%</a:t>
            </a:r>
          </a:p>
        </p:txBody>
      </p:sp>
      <p:sp>
        <p:nvSpPr>
          <p:cNvPr id="61" name="TextBox 60">
            <a:extLst>
              <a:ext uri="{FF2B5EF4-FFF2-40B4-BE49-F238E27FC236}">
                <a16:creationId xmlns:a16="http://schemas.microsoft.com/office/drawing/2014/main" id="{8D5C6716-6662-E13D-7DB9-2E3C1F75217C}"/>
              </a:ext>
            </a:extLst>
          </p:cNvPr>
          <p:cNvSpPr txBox="1"/>
          <p:nvPr/>
        </p:nvSpPr>
        <p:spPr>
          <a:xfrm>
            <a:off x="10092056" y="5499239"/>
            <a:ext cx="1915404" cy="615553"/>
          </a:xfrm>
          <a:prstGeom prst="rect">
            <a:avLst/>
          </a:prstGeom>
          <a:noFill/>
        </p:spPr>
        <p:txBody>
          <a:bodyPr wrap="square" numCol="1" rtlCol="0" anchor="t">
            <a:spAutoFit/>
          </a:bodyPr>
          <a:lstStyle/>
          <a:p>
            <a:pPr algn="ctr" defTabSz="1172398">
              <a:defRPr/>
            </a:pPr>
            <a:r>
              <a:rPr lang="en-US" sz="1200">
                <a:solidFill>
                  <a:srgbClr val="1B1464"/>
                </a:solidFill>
                <a:latin typeface="Helvetica" pitchFamily="2" charset="0"/>
              </a:rPr>
              <a:t>of Boomers watch TV </a:t>
            </a:r>
          </a:p>
          <a:p>
            <a:pPr algn="ctr" defTabSz="1172398">
              <a:defRPr/>
            </a:pPr>
            <a:r>
              <a:rPr lang="en-US" sz="1200">
                <a:solidFill>
                  <a:srgbClr val="1B1464"/>
                </a:solidFill>
                <a:latin typeface="Helvetica" pitchFamily="2" charset="0"/>
              </a:rPr>
              <a:t>or Streaming monthly</a:t>
            </a:r>
          </a:p>
          <a:p>
            <a:pPr algn="ctr" defTabSz="1172398">
              <a:defRPr/>
            </a:pPr>
            <a:r>
              <a:rPr lang="en-US" sz="900">
                <a:solidFill>
                  <a:srgbClr val="1B1464"/>
                </a:solidFill>
                <a:latin typeface="Helvetica" pitchFamily="2" charset="0"/>
              </a:rPr>
              <a:t>(Average ≤ 5 hours per day) </a:t>
            </a:r>
            <a:endParaRPr lang="en-US" sz="1100">
              <a:solidFill>
                <a:srgbClr val="1B1464"/>
              </a:solidFill>
              <a:latin typeface="Helvetica" pitchFamily="2" charset="0"/>
            </a:endParaRPr>
          </a:p>
        </p:txBody>
      </p:sp>
      <p:pic>
        <p:nvPicPr>
          <p:cNvPr id="63" name="Picture 62" descr="A calendar with numbers and numbers&#10;&#10;Description automatically generated">
            <a:extLst>
              <a:ext uri="{FF2B5EF4-FFF2-40B4-BE49-F238E27FC236}">
                <a16:creationId xmlns:a16="http://schemas.microsoft.com/office/drawing/2014/main" id="{CE5A70C2-8E02-1F59-E579-0B7511CFB06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83833" y="2937906"/>
            <a:ext cx="731520" cy="731520"/>
          </a:xfrm>
          <a:prstGeom prst="rect">
            <a:avLst/>
          </a:prstGeom>
        </p:spPr>
      </p:pic>
      <p:pic>
        <p:nvPicPr>
          <p:cNvPr id="65" name="Picture 64" descr="A cartoon of a person holding a sign&#10;&#10;Description automatically generated">
            <a:extLst>
              <a:ext uri="{FF2B5EF4-FFF2-40B4-BE49-F238E27FC236}">
                <a16:creationId xmlns:a16="http://schemas.microsoft.com/office/drawing/2014/main" id="{D9F129AB-4B3B-932C-D886-8A685E6781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14771" y="2937906"/>
            <a:ext cx="731520" cy="731520"/>
          </a:xfrm>
          <a:prstGeom prst="rect">
            <a:avLst/>
          </a:prstGeom>
        </p:spPr>
      </p:pic>
      <p:pic>
        <p:nvPicPr>
          <p:cNvPr id="81" name="Picture 80" descr="A person with glasses and a calendar&#10;&#10;Description automatically generated">
            <a:extLst>
              <a:ext uri="{FF2B5EF4-FFF2-40B4-BE49-F238E27FC236}">
                <a16:creationId xmlns:a16="http://schemas.microsoft.com/office/drawing/2014/main" id="{ABA08A4B-8007-6CD4-B69A-1E7C16D6E46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58945" y="2937906"/>
            <a:ext cx="731520" cy="731520"/>
          </a:xfrm>
          <a:prstGeom prst="rect">
            <a:avLst/>
          </a:prstGeom>
        </p:spPr>
      </p:pic>
      <p:pic>
        <p:nvPicPr>
          <p:cNvPr id="85" name="Picture 84" descr="A person and person with glasses&#10;&#10;Description automatically generated">
            <a:extLst>
              <a:ext uri="{FF2B5EF4-FFF2-40B4-BE49-F238E27FC236}">
                <a16:creationId xmlns:a16="http://schemas.microsoft.com/office/drawing/2014/main" id="{DEE17EF5-A6BE-76CB-7869-D934F890115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276643" y="2937906"/>
            <a:ext cx="731520" cy="731520"/>
          </a:xfrm>
          <a:prstGeom prst="rect">
            <a:avLst/>
          </a:prstGeom>
        </p:spPr>
      </p:pic>
      <p:sp>
        <p:nvSpPr>
          <p:cNvPr id="6" name="Rectangle 5">
            <a:extLst>
              <a:ext uri="{FF2B5EF4-FFF2-40B4-BE49-F238E27FC236}">
                <a16:creationId xmlns:a16="http://schemas.microsoft.com/office/drawing/2014/main" id="{469D5B83-B85C-071F-D157-E3EFC7580CAE}"/>
              </a:ext>
            </a:extLst>
          </p:cNvPr>
          <p:cNvSpPr/>
          <p:nvPr/>
        </p:nvSpPr>
        <p:spPr>
          <a:xfrm>
            <a:off x="-1" y="0"/>
            <a:ext cx="3916681" cy="308113"/>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Cross-Platform Accessibility</a:t>
            </a:r>
          </a:p>
        </p:txBody>
      </p:sp>
      <p:pic>
        <p:nvPicPr>
          <p:cNvPr id="2" name="Picture 1">
            <a:extLst>
              <a:ext uri="{FF2B5EF4-FFF2-40B4-BE49-F238E27FC236}">
                <a16:creationId xmlns:a16="http://schemas.microsoft.com/office/drawing/2014/main" id="{6FEE53D7-8247-AC5D-3EC4-0982D344399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71F81C6C-4A6F-3528-2601-FC6C3EB6930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B19D459E-C904-4EBA-2CB1-4943D0865D0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13490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AFB406-227D-5A0F-4B80-0BD249EEDCC3}"/>
              </a:ext>
            </a:extLst>
          </p:cNvPr>
          <p:cNvSpPr/>
          <p:nvPr/>
        </p:nvSpPr>
        <p:spPr>
          <a:xfrm>
            <a:off x="0" y="1733362"/>
            <a:ext cx="12191567" cy="513578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BEBC10E-7F6C-7493-91B2-63C5D23992BA}"/>
              </a:ext>
            </a:extLst>
          </p:cNvPr>
          <p:cNvSpPr/>
          <p:nvPr/>
        </p:nvSpPr>
        <p:spPr>
          <a:xfrm>
            <a:off x="6096001" y="1733362"/>
            <a:ext cx="6096000" cy="5124638"/>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2E33DB-C3BF-D1CF-4BDB-2CB6B323580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7AC028E2-A83F-7271-3B46-C9074306E7B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4638F9C-6922-DD3F-9AA4-DB0D9CB20D3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Rectangle 11">
            <a:extLst>
              <a:ext uri="{FF2B5EF4-FFF2-40B4-BE49-F238E27FC236}">
                <a16:creationId xmlns:a16="http://schemas.microsoft.com/office/drawing/2014/main" id="{5F6078CB-3D7D-3DC7-2353-47B7DB35FA91}"/>
              </a:ext>
            </a:extLst>
          </p:cNvPr>
          <p:cNvSpPr/>
          <p:nvPr/>
        </p:nvSpPr>
        <p:spPr>
          <a:xfrm>
            <a:off x="178377" y="416674"/>
            <a:ext cx="12013623" cy="892552"/>
          </a:xfrm>
          <a:prstGeom prst="rect">
            <a:avLst/>
          </a:prstGeom>
        </p:spPr>
        <p:txBody>
          <a:bodyPr wrap="square">
            <a:spAutoFit/>
          </a:bodyPr>
          <a:lstStyle/>
          <a:p>
            <a:pPr>
              <a:defRPr/>
            </a:pPr>
            <a:r>
              <a:rPr lang="en-US" sz="2600" b="1">
                <a:solidFill>
                  <a:srgbClr val="1B1464"/>
                </a:solidFill>
                <a:latin typeface="Helvetica" pitchFamily="2" charset="0"/>
              </a:rPr>
              <a:t>Multiplatform buying strategies create higher consumer attention and greater purchase intent compared to campaigns with fewer platforms</a:t>
            </a:r>
          </a:p>
        </p:txBody>
      </p:sp>
      <p:sp>
        <p:nvSpPr>
          <p:cNvPr id="13" name="Text Placeholder 3">
            <a:extLst>
              <a:ext uri="{FF2B5EF4-FFF2-40B4-BE49-F238E27FC236}">
                <a16:creationId xmlns:a16="http://schemas.microsoft.com/office/drawing/2014/main" id="{26B3DBA5-8819-24C0-2AF7-5E939088665D}"/>
              </a:ext>
            </a:extLst>
          </p:cNvPr>
          <p:cNvSpPr txBox="1">
            <a:spLocks/>
          </p:cNvSpPr>
          <p:nvPr/>
        </p:nvSpPr>
        <p:spPr>
          <a:xfrm>
            <a:off x="503714" y="6303539"/>
            <a:ext cx="11481488"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mn-ea"/>
                <a:cs typeface="+mn-cs"/>
              </a:rPr>
              <a:t>Source</a:t>
            </a:r>
            <a:r>
              <a:rPr lang="en-US" sz="800">
                <a:solidFill>
                  <a:srgbClr val="1B1464"/>
                </a:solidFill>
                <a:latin typeface="Helvetica" pitchFamily="2" charset="0"/>
              </a:rPr>
              <a:t>: Spectrum / MAGNA Media Trends, </a:t>
            </a:r>
            <a:r>
              <a:rPr lang="en-US" sz="800" i="1">
                <a:solidFill>
                  <a:srgbClr val="1B1464"/>
                </a:solidFill>
                <a:latin typeface="Helvetica" pitchFamily="2" charset="0"/>
              </a:rPr>
              <a:t>Ad Mix Synergy: Myth or Reality?</a:t>
            </a:r>
            <a:r>
              <a:rPr lang="en-US" sz="800">
                <a:solidFill>
                  <a:srgbClr val="1B1464"/>
                </a:solidFill>
                <a:latin typeface="Helvetica" pitchFamily="2" charset="0"/>
              </a:rPr>
              <a:t>, 2023.</a:t>
            </a:r>
            <a:endParaRPr kumimoji="0" lang="en-US" sz="800" b="0" i="1"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014D66BF-5BDA-B6E8-1E1C-505A1FD15466}"/>
              </a:ext>
            </a:extLst>
          </p:cNvPr>
          <p:cNvSpPr txBox="1"/>
          <p:nvPr/>
        </p:nvSpPr>
        <p:spPr>
          <a:xfrm>
            <a:off x="6117519" y="1802559"/>
            <a:ext cx="6074481"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Full Media Mix Drives Purchase Intent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of people likely to consider a company or brand after watching an ad</a:t>
            </a:r>
          </a:p>
        </p:txBody>
      </p:sp>
      <p:sp>
        <p:nvSpPr>
          <p:cNvPr id="15" name="TextBox 14">
            <a:extLst>
              <a:ext uri="{FF2B5EF4-FFF2-40B4-BE49-F238E27FC236}">
                <a16:creationId xmlns:a16="http://schemas.microsoft.com/office/drawing/2014/main" id="{D7BDB781-CAD7-0382-3F79-F8B996AEC4C0}"/>
              </a:ext>
            </a:extLst>
          </p:cNvPr>
          <p:cNvSpPr txBox="1"/>
          <p:nvPr/>
        </p:nvSpPr>
        <p:spPr>
          <a:xfrm>
            <a:off x="0" y="1802559"/>
            <a:ext cx="615232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Ads on Multiple Platforms </a:t>
            </a:r>
            <a:r>
              <a:rPr lang="en-US" sz="1600" b="1" u="sng">
                <a:solidFill>
                  <a:srgbClr val="1B1464"/>
                </a:solidFill>
                <a:latin typeface="Helvetica" panose="020B0403020202020204" pitchFamily="34" charset="0"/>
              </a:rPr>
              <a:t>Drive Attention</a:t>
            </a:r>
            <a:endPar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who paid full attention</a:t>
            </a:r>
          </a:p>
        </p:txBody>
      </p:sp>
      <p:graphicFrame>
        <p:nvGraphicFramePr>
          <p:cNvPr id="18" name="Chart 17">
            <a:extLst>
              <a:ext uri="{FF2B5EF4-FFF2-40B4-BE49-F238E27FC236}">
                <a16:creationId xmlns:a16="http://schemas.microsoft.com/office/drawing/2014/main" id="{3A47BAE0-0F8A-81B9-1ADB-FD0BEC0A21B6}"/>
              </a:ext>
            </a:extLst>
          </p:cNvPr>
          <p:cNvGraphicFramePr/>
          <p:nvPr>
            <p:extLst>
              <p:ext uri="{D42A27DB-BD31-4B8C-83A1-F6EECF244321}">
                <p14:modId xmlns:p14="http://schemas.microsoft.com/office/powerpoint/2010/main" val="2349867531"/>
              </p:ext>
            </p:extLst>
          </p:nvPr>
        </p:nvGraphicFramePr>
        <p:xfrm>
          <a:off x="589500" y="2435185"/>
          <a:ext cx="4973322" cy="3726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DD000DAD-4A44-17DA-66B4-B8A8A42DCA41}"/>
              </a:ext>
            </a:extLst>
          </p:cNvPr>
          <p:cNvGraphicFramePr/>
          <p:nvPr>
            <p:extLst>
              <p:ext uri="{D42A27DB-BD31-4B8C-83A1-F6EECF244321}">
                <p14:modId xmlns:p14="http://schemas.microsoft.com/office/powerpoint/2010/main" val="556655767"/>
              </p:ext>
            </p:extLst>
          </p:nvPr>
        </p:nvGraphicFramePr>
        <p:xfrm>
          <a:off x="6117519" y="2435185"/>
          <a:ext cx="5867683" cy="399146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F93373BA-01BD-F5BA-D801-7957ACDCA11B}"/>
              </a:ext>
            </a:extLst>
          </p:cNvPr>
          <p:cNvSpPr/>
          <p:nvPr/>
        </p:nvSpPr>
        <p:spPr>
          <a:xfrm>
            <a:off x="-1" y="0"/>
            <a:ext cx="4007797" cy="30823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Cross-Platform Accessibility</a:t>
            </a:r>
          </a:p>
        </p:txBody>
      </p:sp>
    </p:spTree>
    <p:extLst>
      <p:ext uri="{BB962C8B-B14F-4D97-AF65-F5344CB8AC3E}">
        <p14:creationId xmlns:p14="http://schemas.microsoft.com/office/powerpoint/2010/main" val="395799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8A02DD4-C05F-987F-F0D1-9BE59F345CDC}"/>
              </a:ext>
            </a:extLst>
          </p:cNvPr>
          <p:cNvSpPr/>
          <p:nvPr/>
        </p:nvSpPr>
        <p:spPr>
          <a:xfrm flipV="1">
            <a:off x="6506741" y="2517699"/>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2D37B95F-1685-955A-ABD0-BAFCBAD8693F}"/>
              </a:ext>
            </a:extLst>
          </p:cNvPr>
          <p:cNvSpPr/>
          <p:nvPr/>
        </p:nvSpPr>
        <p:spPr>
          <a:xfrm>
            <a:off x="8993274" y="3061833"/>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FE77F41B-537C-425B-769C-2C07B2165DDA}"/>
              </a:ext>
            </a:extLst>
          </p:cNvPr>
          <p:cNvSpPr/>
          <p:nvPr/>
        </p:nvSpPr>
        <p:spPr>
          <a:xfrm>
            <a:off x="6506741" y="5530403"/>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6C04C972-8B76-F8A1-6790-64BB95867FCC}"/>
              </a:ext>
            </a:extLst>
          </p:cNvPr>
          <p:cNvSpPr/>
          <p:nvPr/>
        </p:nvSpPr>
        <p:spPr>
          <a:xfrm>
            <a:off x="7164474"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chemeClr val="bg1"/>
                </a:solidFill>
                <a:latin typeface="Helvetica" panose="020B0403020202020204" pitchFamily="34" charset="0"/>
                <a:cs typeface="Times New Roman" panose="02020603050405020304" pitchFamily="18" charset="0"/>
              </a:rPr>
              <a:t>Cross-Platform Accessibility</a:t>
            </a:r>
          </a:p>
        </p:txBody>
      </p:sp>
      <p:sp>
        <p:nvSpPr>
          <p:cNvPr id="13" name="Freeform: Shape 12">
            <a:extLst>
              <a:ext uri="{FF2B5EF4-FFF2-40B4-BE49-F238E27FC236}">
                <a16:creationId xmlns:a16="http://schemas.microsoft.com/office/drawing/2014/main" id="{019F1451-F2DE-A8AB-583E-EDFD10EA36E2}"/>
              </a:ext>
            </a:extLst>
          </p:cNvPr>
          <p:cNvSpPr/>
          <p:nvPr/>
        </p:nvSpPr>
        <p:spPr>
          <a:xfrm>
            <a:off x="5335673"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chemeClr val="bg1"/>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A44C8446-2223-28AB-EF52-20E4C33CD1EE}"/>
              </a:ext>
            </a:extLst>
          </p:cNvPr>
          <p:cNvSpPr/>
          <p:nvPr/>
        </p:nvSpPr>
        <p:spPr>
          <a:xfrm>
            <a:off x="3028533" y="5530403"/>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A05FFBA7-115C-9381-A713-8B1D4812E23F}"/>
              </a:ext>
            </a:extLst>
          </p:cNvPr>
          <p:cNvSpPr/>
          <p:nvPr/>
        </p:nvSpPr>
        <p:spPr>
          <a:xfrm>
            <a:off x="3506873"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E18E755E-7A55-8C2C-9615-8F4D38CB1353}"/>
              </a:ext>
            </a:extLst>
          </p:cNvPr>
          <p:cNvSpPr/>
          <p:nvPr/>
        </p:nvSpPr>
        <p:spPr>
          <a:xfrm>
            <a:off x="1678072"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D3F581D3-86AC-FD04-1832-3F5D3F96C7FA}"/>
              </a:ext>
            </a:extLst>
          </p:cNvPr>
          <p:cNvSpPr/>
          <p:nvPr/>
        </p:nvSpPr>
        <p:spPr>
          <a:xfrm>
            <a:off x="5335675" y="5530404"/>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057498C3-B75F-1A52-6E26-6D892F9B4CF4}"/>
              </a:ext>
            </a:extLst>
          </p:cNvPr>
          <p:cNvSpPr/>
          <p:nvPr/>
        </p:nvSpPr>
        <p:spPr>
          <a:xfrm>
            <a:off x="7373019" y="5530403"/>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C1FE8A30-BF32-BA8D-CF8C-7C5EE44B2A1A}"/>
              </a:ext>
            </a:extLst>
          </p:cNvPr>
          <p:cNvSpPr/>
          <p:nvPr/>
        </p:nvSpPr>
        <p:spPr>
          <a:xfrm>
            <a:off x="1678073" y="5530403"/>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0519A12D-7628-9B99-6C7B-2D4DBE494404}"/>
              </a:ext>
            </a:extLst>
          </p:cNvPr>
          <p:cNvSpPr/>
          <p:nvPr/>
        </p:nvSpPr>
        <p:spPr>
          <a:xfrm flipV="1">
            <a:off x="7373019" y="2517699"/>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5CA72101-C796-724F-8C2D-F7FDC3CB4E15}"/>
              </a:ext>
            </a:extLst>
          </p:cNvPr>
          <p:cNvSpPr/>
          <p:nvPr/>
        </p:nvSpPr>
        <p:spPr>
          <a:xfrm flipV="1">
            <a:off x="5335674" y="2517700"/>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89FFF897-B62D-22C5-C8FC-D317463C6E15}"/>
              </a:ext>
            </a:extLst>
          </p:cNvPr>
          <p:cNvSpPr/>
          <p:nvPr/>
        </p:nvSpPr>
        <p:spPr>
          <a:xfrm flipV="1">
            <a:off x="3019049" y="2517697"/>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521A5D77-4D28-448E-3878-61B7C92BBA62}"/>
              </a:ext>
            </a:extLst>
          </p:cNvPr>
          <p:cNvSpPr/>
          <p:nvPr/>
        </p:nvSpPr>
        <p:spPr>
          <a:xfrm flipV="1">
            <a:off x="1678073" y="2517698"/>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6A5B661A-0B03-A506-12D4-81A3D16D563D}"/>
              </a:ext>
            </a:extLst>
          </p:cNvPr>
          <p:cNvSpPr/>
          <p:nvPr/>
        </p:nvSpPr>
        <p:spPr>
          <a:xfrm>
            <a:off x="178377" y="251302"/>
            <a:ext cx="12013623" cy="89255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The </a:t>
            </a: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defining pillars of Premium Video</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align directly with the marketer benefits of </a:t>
            </a: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Multiscreen TV</a:t>
            </a:r>
          </a:p>
        </p:txBody>
      </p:sp>
      <p:pic>
        <p:nvPicPr>
          <p:cNvPr id="25" name="Picture 24">
            <a:extLst>
              <a:ext uri="{FF2B5EF4-FFF2-40B4-BE49-F238E27FC236}">
                <a16:creationId xmlns:a16="http://schemas.microsoft.com/office/drawing/2014/main" id="{94E15522-5367-5B26-DD77-4D566006829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F8F4ECAD-EFE1-4823-FCE5-FD37EB7EB23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E4F45EE5-0525-13C8-7DB7-04A50FC4F60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E8E761D9-21FD-2061-F63F-B1A6530D9839}"/>
              </a:ext>
            </a:extLst>
          </p:cNvPr>
          <p:cNvSpPr txBox="1"/>
          <p:nvPr/>
        </p:nvSpPr>
        <p:spPr>
          <a:xfrm>
            <a:off x="4373880" y="2141869"/>
            <a:ext cx="3743960" cy="400110"/>
          </a:xfrm>
          <a:prstGeom prst="rect">
            <a:avLst/>
          </a:prstGeom>
          <a:noFill/>
          <a:ln>
            <a:noFill/>
          </a:ln>
        </p:spPr>
        <p:txBody>
          <a:bodyPr wrap="square" rtlCol="0">
            <a:spAutoFit/>
          </a:bodyPr>
          <a:lstStyle/>
          <a:p>
            <a:pPr algn="ctr"/>
            <a:r>
              <a:rPr lang="en-US" sz="2000" b="1">
                <a:solidFill>
                  <a:schemeClr val="bg1"/>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5AF4EFFA-935D-B231-8296-F841367D9D54}"/>
              </a:ext>
            </a:extLst>
          </p:cNvPr>
          <p:cNvSpPr txBox="1"/>
          <p:nvPr/>
        </p:nvSpPr>
        <p:spPr>
          <a:xfrm>
            <a:off x="4410216" y="6062033"/>
            <a:ext cx="3833255" cy="400110"/>
          </a:xfrm>
          <a:prstGeom prst="rect">
            <a:avLst/>
          </a:prstGeom>
          <a:noFill/>
          <a:ln>
            <a:noFill/>
          </a:ln>
        </p:spPr>
        <p:txBody>
          <a:bodyPr wrap="square" rtlCol="0">
            <a:spAutoFit/>
          </a:bodyPr>
          <a:lstStyle/>
          <a:p>
            <a:pPr algn="ctr"/>
            <a:r>
              <a:rPr lang="en-US" sz="2000" b="1">
                <a:solidFill>
                  <a:schemeClr val="bg1"/>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403D87DE-CBDD-5C30-95F6-8D0C4B29ACA5}"/>
              </a:ext>
            </a:extLst>
          </p:cNvPr>
          <p:cNvSpPr/>
          <p:nvPr/>
        </p:nvSpPr>
        <p:spPr>
          <a:xfrm>
            <a:off x="621284" y="1326345"/>
            <a:ext cx="10949433" cy="793085"/>
          </a:xfrm>
          <a:prstGeom prst="rect">
            <a:avLst/>
          </a:prstGeom>
          <a:solidFill>
            <a:schemeClr val="bg1"/>
          </a:solidFill>
          <a:ln w="1905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a:t>
            </a:r>
            <a:r>
              <a:rPr lang="en-US" b="1">
                <a:solidFill>
                  <a:srgbClr val="1B1464"/>
                </a:solidFill>
                <a:latin typeface="Helvetica" panose="020B0403020202020204" pitchFamily="34" charset="0"/>
              </a:rPr>
              <a:t>with</a:t>
            </a:r>
            <a:r>
              <a:rPr kumimoji="0" lang="en-US" sz="1800" b="1" i="0" strike="noStrike" kern="1200" cap="none" spc="0" normalizeH="0" baseline="0" noProof="0">
                <a:ln>
                  <a:noFill/>
                </a:ln>
                <a:solidFill>
                  <a:srgbClr val="1B1464"/>
                </a:solidFill>
                <a:effectLst/>
                <a:uLnTx/>
                <a:uFillTx/>
                <a:latin typeface="Helvetica" panose="020B0403020202020204" pitchFamily="34" charset="0"/>
                <a:ea typeface="+mn-ea"/>
                <a:cs typeface="+mn-cs"/>
              </a:rPr>
              <a:t> high emotional engagement in a brand safe environment regardless of platform or device and through transparent media partners </a:t>
            </a:r>
          </a:p>
        </p:txBody>
      </p:sp>
      <p:pic>
        <p:nvPicPr>
          <p:cNvPr id="35" name="Picture 34" descr="A blue lines on a black background&#10;&#10;Description automatically generated">
            <a:extLst>
              <a:ext uri="{FF2B5EF4-FFF2-40B4-BE49-F238E27FC236}">
                <a16:creationId xmlns:a16="http://schemas.microsoft.com/office/drawing/2014/main" id="{75F8ADEF-CD1A-0927-6BC2-270F636DD1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50473" y="4148922"/>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ED53E48E-D419-D777-EB61-B4F50915583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21673" y="4148922"/>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A3221FF0-7C60-98B7-9968-8DFC11A281E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792872" y="4148922"/>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4EA6A05B-C8B1-C577-FD60-2BDD2E8E629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964073" y="4148922"/>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CA073423-DEE8-6AC0-8055-FC27B6CA2B5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135273" y="4148922"/>
            <a:ext cx="914400" cy="914400"/>
          </a:xfrm>
          <a:prstGeom prst="rect">
            <a:avLst/>
          </a:prstGeom>
        </p:spPr>
      </p:pic>
    </p:spTree>
    <p:extLst>
      <p:ext uri="{BB962C8B-B14F-4D97-AF65-F5344CB8AC3E}">
        <p14:creationId xmlns:p14="http://schemas.microsoft.com/office/powerpoint/2010/main" val="250565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CA45473F-6F18-27A2-37F9-A9EE516A1F74}"/>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1E6D409-17AD-5827-8A52-3BFD153E166F}"/>
              </a:ext>
            </a:extLst>
          </p:cNvPr>
          <p:cNvSpPr/>
          <p:nvPr/>
        </p:nvSpPr>
        <p:spPr>
          <a:xfrm flipV="1">
            <a:off x="6506741" y="2576067"/>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2C172BC4-4F09-7A79-8255-105830622AF8}"/>
              </a:ext>
            </a:extLst>
          </p:cNvPr>
          <p:cNvSpPr/>
          <p:nvPr/>
        </p:nvSpPr>
        <p:spPr>
          <a:xfrm>
            <a:off x="8993274" y="3120201"/>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C50CC95B-E450-C74D-B99F-15B984C20DFD}"/>
              </a:ext>
            </a:extLst>
          </p:cNvPr>
          <p:cNvSpPr/>
          <p:nvPr/>
        </p:nvSpPr>
        <p:spPr>
          <a:xfrm>
            <a:off x="6506741" y="5588771"/>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89724B46-5A3E-6FAF-6544-347358C9A4CA}"/>
              </a:ext>
            </a:extLst>
          </p:cNvPr>
          <p:cNvSpPr/>
          <p:nvPr/>
        </p:nvSpPr>
        <p:spPr>
          <a:xfrm>
            <a:off x="7164474"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 </a:t>
            </a:r>
          </a:p>
        </p:txBody>
      </p:sp>
      <p:sp>
        <p:nvSpPr>
          <p:cNvPr id="13" name="Freeform: Shape 12">
            <a:extLst>
              <a:ext uri="{FF2B5EF4-FFF2-40B4-BE49-F238E27FC236}">
                <a16:creationId xmlns:a16="http://schemas.microsoft.com/office/drawing/2014/main" id="{6A5291F5-2BD2-3EAD-17E4-59B32F64FDB8}"/>
              </a:ext>
            </a:extLst>
          </p:cNvPr>
          <p:cNvSpPr/>
          <p:nvPr/>
        </p:nvSpPr>
        <p:spPr>
          <a:xfrm>
            <a:off x="53356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7BF7C715-E93E-750E-D171-36BBB0AC0890}"/>
              </a:ext>
            </a:extLst>
          </p:cNvPr>
          <p:cNvSpPr/>
          <p:nvPr/>
        </p:nvSpPr>
        <p:spPr>
          <a:xfrm>
            <a:off x="3028533" y="5588771"/>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2225AB18-05F1-07C1-3FD2-F2A5423144EE}"/>
              </a:ext>
            </a:extLst>
          </p:cNvPr>
          <p:cNvSpPr/>
          <p:nvPr/>
        </p:nvSpPr>
        <p:spPr>
          <a:xfrm>
            <a:off x="3506873"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5E883D63-9CDA-8A52-7D53-D4A4A96C8728}"/>
              </a:ext>
            </a:extLst>
          </p:cNvPr>
          <p:cNvSpPr/>
          <p:nvPr/>
        </p:nvSpPr>
        <p:spPr>
          <a:xfrm>
            <a:off x="1678072" y="3120202"/>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578E09BE-228D-CF04-E259-9AAE2E675A59}"/>
              </a:ext>
            </a:extLst>
          </p:cNvPr>
          <p:cNvSpPr/>
          <p:nvPr/>
        </p:nvSpPr>
        <p:spPr>
          <a:xfrm>
            <a:off x="5335675" y="5588772"/>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17414DF3-2C3C-EDA7-5C4E-672102453B39}"/>
              </a:ext>
            </a:extLst>
          </p:cNvPr>
          <p:cNvSpPr/>
          <p:nvPr/>
        </p:nvSpPr>
        <p:spPr>
          <a:xfrm>
            <a:off x="7373019" y="5588771"/>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DC600C9A-E2D3-BBE4-0295-4BE6E1DE8627}"/>
              </a:ext>
            </a:extLst>
          </p:cNvPr>
          <p:cNvSpPr/>
          <p:nvPr/>
        </p:nvSpPr>
        <p:spPr>
          <a:xfrm>
            <a:off x="1678073" y="5588771"/>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4342DE4B-D22B-DCF7-ADEE-D2AD3EC4B37D}"/>
              </a:ext>
            </a:extLst>
          </p:cNvPr>
          <p:cNvSpPr/>
          <p:nvPr/>
        </p:nvSpPr>
        <p:spPr>
          <a:xfrm flipV="1">
            <a:off x="7373019" y="2576067"/>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FCDD3593-2032-D8D2-59C0-81D481271F04}"/>
              </a:ext>
            </a:extLst>
          </p:cNvPr>
          <p:cNvSpPr/>
          <p:nvPr/>
        </p:nvSpPr>
        <p:spPr>
          <a:xfrm flipV="1">
            <a:off x="5335674" y="2576068"/>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F39F6032-B124-152D-35D4-6CF3F3E79D58}"/>
              </a:ext>
            </a:extLst>
          </p:cNvPr>
          <p:cNvSpPr/>
          <p:nvPr/>
        </p:nvSpPr>
        <p:spPr>
          <a:xfrm flipV="1">
            <a:off x="3019049" y="2576065"/>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C4739854-638D-6437-2927-1BF6888BA9BE}"/>
              </a:ext>
            </a:extLst>
          </p:cNvPr>
          <p:cNvSpPr/>
          <p:nvPr/>
        </p:nvSpPr>
        <p:spPr>
          <a:xfrm flipV="1">
            <a:off x="1678073" y="2576066"/>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9B3CE0EA-5186-582E-BFE8-B4124947E629}"/>
              </a:ext>
            </a:extLst>
          </p:cNvPr>
          <p:cNvSpPr/>
          <p:nvPr/>
        </p:nvSpPr>
        <p:spPr>
          <a:xfrm>
            <a:off x="178377" y="309666"/>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Investing in premium video platforms </a:t>
            </a:r>
            <a:r>
              <a:rPr lang="en-US" sz="2600" b="1">
                <a:solidFill>
                  <a:schemeClr val="bg1"/>
                </a:solidFill>
                <a:latin typeface="Helvetica" pitchFamily="2" charset="0"/>
              </a:rPr>
              <a:t>provides</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transparent ad placements</a:t>
            </a:r>
            <a:r>
              <a:rPr lang="en-US" sz="2600" b="1">
                <a:solidFill>
                  <a:srgbClr val="A343FF"/>
                </a:solidFill>
                <a:latin typeface="Helvetica" pitchFamily="2" charset="0"/>
              </a:rPr>
              <a:t> </a:t>
            </a:r>
            <a:r>
              <a:rPr lang="en-US" sz="2600" b="1">
                <a:solidFill>
                  <a:schemeClr val="bg1"/>
                </a:solidFill>
                <a:latin typeface="Helvetica" pitchFamily="2" charset="0"/>
              </a:rPr>
              <a:t>which not only protects and preserves brand value but also strengthens it</a:t>
            </a:r>
            <a:endParaRPr kumimoji="0" lang="en-US" sz="1600" b="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25" name="Picture 24">
            <a:extLst>
              <a:ext uri="{FF2B5EF4-FFF2-40B4-BE49-F238E27FC236}">
                <a16:creationId xmlns:a16="http://schemas.microsoft.com/office/drawing/2014/main" id="{F39AA679-DD69-A604-32DF-4852A7AE49A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2DDEC6B7-E62D-741A-E2E7-E48BA31495E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F00985F1-F695-F2FA-D952-1C5E41EDEA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0121E6ED-9217-10F4-7591-F3D3EE5D712B}"/>
              </a:ext>
            </a:extLst>
          </p:cNvPr>
          <p:cNvSpPr txBox="1"/>
          <p:nvPr/>
        </p:nvSpPr>
        <p:spPr>
          <a:xfrm>
            <a:off x="4373880" y="2200237"/>
            <a:ext cx="3743960" cy="400110"/>
          </a:xfrm>
          <a:prstGeom prst="rect">
            <a:avLst/>
          </a:prstGeom>
          <a:noFill/>
        </p:spPr>
        <p:txBody>
          <a:bodyPr wrap="square" rtlCol="0">
            <a:spAutoFit/>
          </a:bodyPr>
          <a:lstStyle/>
          <a:p>
            <a:pPr algn="ctr"/>
            <a:r>
              <a:rPr lang="en-US" sz="2000" b="1">
                <a:solidFill>
                  <a:srgbClr val="A343FF"/>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8018F452-C73D-0093-286C-5C8FEC178F53}"/>
              </a:ext>
            </a:extLst>
          </p:cNvPr>
          <p:cNvSpPr txBox="1"/>
          <p:nvPr/>
        </p:nvSpPr>
        <p:spPr>
          <a:xfrm>
            <a:off x="4410216" y="6120401"/>
            <a:ext cx="3833255" cy="400110"/>
          </a:xfrm>
          <a:prstGeom prst="rect">
            <a:avLst/>
          </a:prstGeom>
          <a:noFill/>
        </p:spPr>
        <p:txBody>
          <a:bodyPr wrap="square" rtlCol="0">
            <a:spAutoFit/>
          </a:bodyPr>
          <a:lstStyle/>
          <a:p>
            <a:pPr algn="ctr"/>
            <a:r>
              <a:rPr lang="en-US" sz="2000" b="1">
                <a:solidFill>
                  <a:srgbClr val="A343FF"/>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E32B07F9-1514-74BB-00BE-4BA00D8C56A1}"/>
              </a:ext>
            </a:extLst>
          </p:cNvPr>
          <p:cNvSpPr/>
          <p:nvPr/>
        </p:nvSpPr>
        <p:spPr>
          <a:xfrm>
            <a:off x="621284" y="1384713"/>
            <a:ext cx="10949433" cy="793085"/>
          </a:xfrm>
          <a:prstGeom prst="rect">
            <a:avLst/>
          </a:prstGeom>
          <a:solidFill>
            <a:schemeClr val="bg1"/>
          </a:solidFill>
          <a:ln w="19050">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high emotional engagement in a brand safe environment regardless of platform or device and through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transparent media partners</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pic>
        <p:nvPicPr>
          <p:cNvPr id="35" name="Picture 34" descr="A blue lines on a black background&#10;&#10;Description automatically generated">
            <a:extLst>
              <a:ext uri="{FF2B5EF4-FFF2-40B4-BE49-F238E27FC236}">
                <a16:creationId xmlns:a16="http://schemas.microsoft.com/office/drawing/2014/main" id="{23F597B7-3EAE-4FA8-9000-C86A2BE9AE5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50473" y="4207290"/>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8E61EBB8-84F5-BCDA-5BAF-ADF675CC6A40}"/>
              </a:ext>
            </a:extLst>
          </p:cNvPr>
          <p:cNvPicPr>
            <a:picLocks noChangeAspect="1"/>
          </p:cNvPicPr>
          <p:nvPr/>
        </p:nvPicPr>
        <p:blipFill>
          <a:blip r:embed="rId5" cstate="hqprint">
            <a:lum bright="70000" contrast="-70000"/>
            <a:alphaModFix amt="50000"/>
            <a:extLst>
              <a:ext uri="{28A0092B-C50C-407E-A947-70E740481C1C}">
                <a14:useLocalDpi xmlns:a14="http://schemas.microsoft.com/office/drawing/2010/main"/>
              </a:ext>
            </a:extLst>
          </a:blip>
          <a:stretch>
            <a:fillRect/>
          </a:stretch>
        </p:blipFill>
        <p:spPr>
          <a:xfrm>
            <a:off x="7621673" y="4207290"/>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1E0F3051-B584-375A-C84C-0C4BC75A0893}"/>
              </a:ext>
            </a:extLst>
          </p:cNvPr>
          <p:cNvPicPr>
            <a:picLocks noChangeAspect="1"/>
          </p:cNvPicPr>
          <p:nvPr/>
        </p:nvPicPr>
        <p:blipFill>
          <a:blip r:embed="rId6" cstate="hqprint">
            <a:lum bright="70000" contrast="-70000"/>
            <a:alphaModFix amt="50000"/>
            <a:extLst>
              <a:ext uri="{28A0092B-C50C-407E-A947-70E740481C1C}">
                <a14:useLocalDpi xmlns:a14="http://schemas.microsoft.com/office/drawing/2010/main"/>
              </a:ext>
            </a:extLst>
          </a:blip>
          <a:stretch>
            <a:fillRect/>
          </a:stretch>
        </p:blipFill>
        <p:spPr>
          <a:xfrm>
            <a:off x="5792872" y="4207290"/>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91018B2C-94D3-3043-3CBF-4CBE2A5F48E9}"/>
              </a:ext>
            </a:extLst>
          </p:cNvPr>
          <p:cNvPicPr>
            <a:picLocks noChangeAspect="1"/>
          </p:cNvPicPr>
          <p:nvPr/>
        </p:nvPicPr>
        <p:blipFill>
          <a:blip r:embed="rId7" cstate="hqprint">
            <a:lum bright="70000" contrast="-70000"/>
            <a:alphaModFix amt="50000"/>
            <a:extLst>
              <a:ext uri="{28A0092B-C50C-407E-A947-70E740481C1C}">
                <a14:useLocalDpi xmlns:a14="http://schemas.microsoft.com/office/drawing/2010/main"/>
              </a:ext>
            </a:extLst>
          </a:blip>
          <a:stretch>
            <a:fillRect/>
          </a:stretch>
        </p:blipFill>
        <p:spPr>
          <a:xfrm>
            <a:off x="3964073" y="4207290"/>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8A76E79E-B16B-74E9-6B36-1761182CCCC4}"/>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2135273" y="4207290"/>
            <a:ext cx="914400" cy="914400"/>
          </a:xfrm>
          <a:prstGeom prst="rect">
            <a:avLst/>
          </a:prstGeom>
        </p:spPr>
      </p:pic>
    </p:spTree>
    <p:extLst>
      <p:ext uri="{BB962C8B-B14F-4D97-AF65-F5344CB8AC3E}">
        <p14:creationId xmlns:p14="http://schemas.microsoft.com/office/powerpoint/2010/main" val="373918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A34D-046A-0B6B-519F-684F45199F1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C2F2D49-332D-0E07-A019-B55D3B3586F7}"/>
              </a:ext>
            </a:extLst>
          </p:cNvPr>
          <p:cNvGrpSpPr/>
          <p:nvPr/>
        </p:nvGrpSpPr>
        <p:grpSpPr>
          <a:xfrm>
            <a:off x="191497" y="2469899"/>
            <a:ext cx="11802041" cy="3744559"/>
            <a:chOff x="204932" y="2154139"/>
            <a:chExt cx="11802041" cy="3744559"/>
          </a:xfrm>
        </p:grpSpPr>
        <p:sp>
          <p:nvSpPr>
            <p:cNvPr id="6" name="Rectangle 5">
              <a:extLst>
                <a:ext uri="{FF2B5EF4-FFF2-40B4-BE49-F238E27FC236}">
                  <a16:creationId xmlns:a16="http://schemas.microsoft.com/office/drawing/2014/main" id="{E8AE8187-41DA-BFE5-F290-6C4FA3606755}"/>
                </a:ext>
              </a:extLst>
            </p:cNvPr>
            <p:cNvSpPr/>
            <p:nvPr/>
          </p:nvSpPr>
          <p:spPr>
            <a:xfrm>
              <a:off x="9794449"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C794E3B-1708-14C5-887A-712C63D2373C}"/>
                </a:ext>
              </a:extLst>
            </p:cNvPr>
            <p:cNvSpPr/>
            <p:nvPr/>
          </p:nvSpPr>
          <p:spPr>
            <a:xfrm>
              <a:off x="204932"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107B752-B2B8-0B58-1A37-68FC513AC0BE}"/>
                </a:ext>
              </a:extLst>
            </p:cNvPr>
            <p:cNvSpPr/>
            <p:nvPr/>
          </p:nvSpPr>
          <p:spPr>
            <a:xfrm>
              <a:off x="4999690" y="2163354"/>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DC2664-CCA3-DB83-5481-F217A96D4AA9}"/>
                </a:ext>
              </a:extLst>
            </p:cNvPr>
            <p:cNvSpPr/>
            <p:nvPr/>
          </p:nvSpPr>
          <p:spPr>
            <a:xfrm>
              <a:off x="2602311"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1050F4-A1DA-8395-74D0-4AE43D31F881}"/>
                </a:ext>
              </a:extLst>
            </p:cNvPr>
            <p:cNvSpPr/>
            <p:nvPr/>
          </p:nvSpPr>
          <p:spPr>
            <a:xfrm>
              <a:off x="7397069"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CE141D0D-9FDE-4276-9F54-50A891434FCF}"/>
              </a:ext>
            </a:extLst>
          </p:cNvPr>
          <p:cNvSpPr txBox="1"/>
          <p:nvPr/>
        </p:nvSpPr>
        <p:spPr>
          <a:xfrm>
            <a:off x="191496" y="3729592"/>
            <a:ext cx="2212524" cy="132343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full lifecycle of</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all video ad units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within your campaign by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media partner</a:t>
            </a:r>
            <a:r>
              <a:rPr kumimoji="0" lang="en-US" sz="1600" b="1" i="0" u="sng" strike="noStrike" kern="1200" cap="none" spc="0" normalizeH="0" baseline="0" noProof="0">
                <a:ln>
                  <a:noFill/>
                </a:ln>
                <a:solidFill>
                  <a:srgbClr val="1B1464"/>
                </a:solidFill>
                <a:effectLst/>
                <a:uLnTx/>
                <a:uFillTx/>
                <a:latin typeface="Helvetica"/>
                <a:ea typeface="Open Sans"/>
                <a:cs typeface="Open Sans"/>
              </a:rPr>
              <a:t>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18" name="TextBox 17">
            <a:extLst>
              <a:ext uri="{FF2B5EF4-FFF2-40B4-BE49-F238E27FC236}">
                <a16:creationId xmlns:a16="http://schemas.microsoft.com/office/drawing/2014/main" id="{3EC29BDF-79D7-3F4E-C49F-7106442F0E95}"/>
              </a:ext>
            </a:extLst>
          </p:cNvPr>
          <p:cNvSpPr txBox="1"/>
          <p:nvPr/>
        </p:nvSpPr>
        <p:spPr>
          <a:xfrm>
            <a:off x="2588875" y="3729592"/>
            <a:ext cx="2212523" cy="107721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All calculations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video ad impressions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by media partner</a:t>
            </a:r>
            <a:endParaRPr kumimoji="0" lang="en-US" sz="1600" b="1" i="0" u="none" strike="noStrike" kern="1200" cap="none" spc="0" normalizeH="0" baseline="0" noProof="0">
              <a:ln>
                <a:noFill/>
              </a:ln>
              <a:solidFill>
                <a:srgbClr val="1F1A62"/>
              </a:solidFill>
              <a:effectLst/>
              <a:uLnTx/>
              <a:uFillTx/>
              <a:latin typeface="Helvetica"/>
              <a:ea typeface="Open Sans"/>
              <a:cs typeface="Open Sans"/>
            </a:endParaRPr>
          </a:p>
        </p:txBody>
      </p:sp>
      <p:sp>
        <p:nvSpPr>
          <p:cNvPr id="19" name="TextBox 18">
            <a:extLst>
              <a:ext uri="{FF2B5EF4-FFF2-40B4-BE49-F238E27FC236}">
                <a16:creationId xmlns:a16="http://schemas.microsoft.com/office/drawing/2014/main" id="{46D2F3C7-8CE2-52BA-3393-36E89619502C}"/>
              </a:ext>
            </a:extLst>
          </p:cNvPr>
          <p:cNvSpPr txBox="1"/>
          <p:nvPr/>
        </p:nvSpPr>
        <p:spPr>
          <a:xfrm>
            <a:off x="4986256" y="3729592"/>
            <a:ext cx="2212524" cy="156966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The granular details 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exact ad placements, by type and inventory source</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across each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0" name="TextBox 19">
            <a:extLst>
              <a:ext uri="{FF2B5EF4-FFF2-40B4-BE49-F238E27FC236}">
                <a16:creationId xmlns:a16="http://schemas.microsoft.com/office/drawing/2014/main" id="{E3CFC5DD-5191-BFF3-7A7F-73CCEF6B0582}"/>
              </a:ext>
            </a:extLst>
          </p:cNvPr>
          <p:cNvSpPr txBox="1"/>
          <p:nvPr/>
        </p:nvSpPr>
        <p:spPr>
          <a:xfrm>
            <a:off x="7383630" y="3729592"/>
            <a:ext cx="2212527"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composition of ad placement types</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and inventory sources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in audience metrics such as reach calculations by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1" name="TextBox 20">
            <a:extLst>
              <a:ext uri="{FF2B5EF4-FFF2-40B4-BE49-F238E27FC236}">
                <a16:creationId xmlns:a16="http://schemas.microsoft.com/office/drawing/2014/main" id="{31B7A67A-B8B5-7369-8685-0184264F20B5}"/>
              </a:ext>
            </a:extLst>
          </p:cNvPr>
          <p:cNvSpPr txBox="1"/>
          <p:nvPr/>
        </p:nvSpPr>
        <p:spPr>
          <a:xfrm>
            <a:off x="9781017" y="3729592"/>
            <a:ext cx="2212523"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Have media partners bring in a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truly independent third party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to provide transparency on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a now-permanent basis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pic>
        <p:nvPicPr>
          <p:cNvPr id="3" name="Picture 2">
            <a:extLst>
              <a:ext uri="{FF2B5EF4-FFF2-40B4-BE49-F238E27FC236}">
                <a16:creationId xmlns:a16="http://schemas.microsoft.com/office/drawing/2014/main" id="{7712E213-C1A3-EEAE-4255-3A0ADC46469E}"/>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172" b="98047" l="3125" r="97852">
                        <a14:foregroundMark x1="93359" y1="98242" x2="93359" y2="98242"/>
                        <a14:foregroundMark x1="97852" y1="91602" x2="97852" y2="91602"/>
                        <a14:foregroundMark x1="49414" y1="55078" x2="49414" y2="55078"/>
                        <a14:foregroundMark x1="5078" y1="44922" x2="5078" y2="44922"/>
                        <a14:foregroundMark x1="3320" y1="36719" x2="3320" y2="36719"/>
                        <a14:foregroundMark x1="34180" y1="1172" x2="34180" y2="1172"/>
                        <a14:foregroundMark x1="23047" y1="22070" x2="23047" y2="22070"/>
                        <a14:foregroundMark x1="17383" y1="37891" x2="17383" y2="37891"/>
                      </a14:backgroundRemoval>
                    </a14:imgEffect>
                  </a14:imgLayer>
                </a14:imgProps>
              </a:ext>
              <a:ext uri="{28A0092B-C50C-407E-A947-70E740481C1C}">
                <a14:useLocalDpi xmlns:a14="http://schemas.microsoft.com/office/drawing/2010/main"/>
              </a:ext>
            </a:extLst>
          </a:blip>
          <a:stretch>
            <a:fillRect/>
          </a:stretch>
        </p:blipFill>
        <p:spPr>
          <a:xfrm>
            <a:off x="736649" y="2611650"/>
            <a:ext cx="975360" cy="975360"/>
          </a:xfrm>
          <a:prstGeom prst="rect">
            <a:avLst/>
          </a:prstGeom>
        </p:spPr>
      </p:pic>
      <p:pic>
        <p:nvPicPr>
          <p:cNvPr id="4" name="Graphic 3" descr="Clipboard Checked with solid fill">
            <a:extLst>
              <a:ext uri="{FF2B5EF4-FFF2-40B4-BE49-F238E27FC236}">
                <a16:creationId xmlns:a16="http://schemas.microsoft.com/office/drawing/2014/main" id="{9D7C0079-43FD-CD36-3597-5CF755ECC2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440" y="2514114"/>
            <a:ext cx="1170432" cy="1170432"/>
          </a:xfrm>
          <a:prstGeom prst="rect">
            <a:avLst/>
          </a:prstGeom>
        </p:spPr>
      </p:pic>
      <p:pic>
        <p:nvPicPr>
          <p:cNvPr id="5" name="Graphic 4" descr="Statistics with solid fill">
            <a:extLst>
              <a:ext uri="{FF2B5EF4-FFF2-40B4-BE49-F238E27FC236}">
                <a16:creationId xmlns:a16="http://schemas.microsoft.com/office/drawing/2014/main" id="{078134D2-D6FF-235B-6E6F-AF871A79CC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3820" y="2515060"/>
            <a:ext cx="1170432" cy="1170432"/>
          </a:xfrm>
          <a:prstGeom prst="rect">
            <a:avLst/>
          </a:prstGeom>
        </p:spPr>
      </p:pic>
      <p:pic>
        <p:nvPicPr>
          <p:cNvPr id="10" name="Graphic 9" descr="Lights On with solid fill">
            <a:extLst>
              <a:ext uri="{FF2B5EF4-FFF2-40B4-BE49-F238E27FC236}">
                <a16:creationId xmlns:a16="http://schemas.microsoft.com/office/drawing/2014/main" id="{5BC8C18B-BBAC-FC9B-3B58-3A5B46CF78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1197" y="2514114"/>
            <a:ext cx="1170432" cy="1170432"/>
          </a:xfrm>
          <a:prstGeom prst="rect">
            <a:avLst/>
          </a:prstGeom>
        </p:spPr>
      </p:pic>
      <p:pic>
        <p:nvPicPr>
          <p:cNvPr id="16" name="Picture 15">
            <a:extLst>
              <a:ext uri="{FF2B5EF4-FFF2-40B4-BE49-F238E27FC236}">
                <a16:creationId xmlns:a16="http://schemas.microsoft.com/office/drawing/2014/main" id="{2F07B6A6-46EC-CC3D-4CA0-C6182D62EAE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4297" b="97852" l="9961" r="89844">
                        <a14:foregroundMark x1="27539" y1="23438" x2="27539" y2="23438"/>
                        <a14:foregroundMark x1="46680" y1="20117" x2="46680" y2="20117"/>
                        <a14:foregroundMark x1="49219" y1="4492" x2="49219" y2="4492"/>
                        <a14:foregroundMark x1="70508" y1="27734" x2="70508" y2="27734"/>
                        <a14:foregroundMark x1="50000" y1="58594" x2="50000" y2="58594"/>
                        <a14:foregroundMark x1="60742" y1="97656" x2="60742" y2="97656"/>
                        <a14:foregroundMark x1="40039" y1="97852" x2="40039" y2="97852"/>
                      </a14:backgroundRemoval>
                    </a14:imgEffect>
                  </a14:imgLayer>
                </a14:imgProps>
              </a:ext>
              <a:ext uri="{28A0092B-C50C-407E-A947-70E740481C1C}">
                <a14:useLocalDpi xmlns:a14="http://schemas.microsoft.com/office/drawing/2010/main"/>
              </a:ext>
            </a:extLst>
          </a:blip>
          <a:stretch>
            <a:fillRect/>
          </a:stretch>
        </p:blipFill>
        <p:spPr>
          <a:xfrm>
            <a:off x="10304661" y="2514180"/>
            <a:ext cx="1172192" cy="1172192"/>
          </a:xfrm>
          <a:prstGeom prst="rect">
            <a:avLst/>
          </a:prstGeom>
        </p:spPr>
      </p:pic>
      <p:sp>
        <p:nvSpPr>
          <p:cNvPr id="13" name="Rectangle 12">
            <a:extLst>
              <a:ext uri="{FF2B5EF4-FFF2-40B4-BE49-F238E27FC236}">
                <a16:creationId xmlns:a16="http://schemas.microsoft.com/office/drawing/2014/main" id="{5F7D43B6-182E-ED39-BBC8-BD25524DBEE4}"/>
              </a:ext>
            </a:extLst>
          </p:cNvPr>
          <p:cNvSpPr/>
          <p:nvPr/>
        </p:nvSpPr>
        <p:spPr>
          <a:xfrm>
            <a:off x="191495" y="1950945"/>
            <a:ext cx="9404661"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Complete transparency on…</a:t>
            </a:r>
          </a:p>
        </p:txBody>
      </p:sp>
      <p:sp>
        <p:nvSpPr>
          <p:cNvPr id="22" name="Rectangle 21">
            <a:extLst>
              <a:ext uri="{FF2B5EF4-FFF2-40B4-BE49-F238E27FC236}">
                <a16:creationId xmlns:a16="http://schemas.microsoft.com/office/drawing/2014/main" id="{F91A9651-E7BC-EB55-2D43-D48B73A7AACB}"/>
              </a:ext>
            </a:extLst>
          </p:cNvPr>
          <p:cNvSpPr/>
          <p:nvPr/>
        </p:nvSpPr>
        <p:spPr>
          <a:xfrm>
            <a:off x="9781014" y="1950945"/>
            <a:ext cx="2212524"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True verification</a:t>
            </a:r>
          </a:p>
        </p:txBody>
      </p:sp>
      <p:sp>
        <p:nvSpPr>
          <p:cNvPr id="24" name="Rectangle 23">
            <a:extLst>
              <a:ext uri="{FF2B5EF4-FFF2-40B4-BE49-F238E27FC236}">
                <a16:creationId xmlns:a16="http://schemas.microsoft.com/office/drawing/2014/main" id="{6A090477-8780-9F2A-CCBB-010663E6C6DC}"/>
              </a:ext>
            </a:extLst>
          </p:cNvPr>
          <p:cNvSpPr/>
          <p:nvPr/>
        </p:nvSpPr>
        <p:spPr>
          <a:xfrm>
            <a:off x="-1" y="0"/>
            <a:ext cx="3852154" cy="322525"/>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Ad Placements</a:t>
            </a:r>
          </a:p>
        </p:txBody>
      </p:sp>
      <p:sp>
        <p:nvSpPr>
          <p:cNvPr id="27" name="Rectangle 26">
            <a:extLst>
              <a:ext uri="{FF2B5EF4-FFF2-40B4-BE49-F238E27FC236}">
                <a16:creationId xmlns:a16="http://schemas.microsoft.com/office/drawing/2014/main" id="{BF18D1B5-4E0F-5EC6-752C-005C5AA0C9FA}"/>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Transparency ensures visibility into ad placements </a:t>
            </a:r>
            <a:r>
              <a:rPr lang="en-US" sz="2600" b="1">
                <a:solidFill>
                  <a:srgbClr val="1B1464"/>
                </a:solidFill>
                <a:latin typeface="Helvetica" panose="020B0604020202020204" pitchFamily="34" charset="0"/>
                <a:cs typeface="Helvetica" panose="020B0604020202020204" pitchFamily="34" charset="0"/>
              </a:rPr>
              <a:t>and the quality of data used to inform and measure campaign success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6D0FE31A-8D47-7F82-6EC4-C36FE376F0FC}"/>
              </a:ext>
            </a:extLst>
          </p:cNvPr>
          <p:cNvSpPr txBox="1"/>
          <p:nvPr/>
        </p:nvSpPr>
        <p:spPr>
          <a:xfrm>
            <a:off x="486342" y="6299392"/>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Download VAB’s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Hidden Costs’</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 </a:t>
            </a:r>
          </a:p>
        </p:txBody>
      </p:sp>
      <p:sp>
        <p:nvSpPr>
          <p:cNvPr id="25" name="Rectangle 24">
            <a:extLst>
              <a:ext uri="{FF2B5EF4-FFF2-40B4-BE49-F238E27FC236}">
                <a16:creationId xmlns:a16="http://schemas.microsoft.com/office/drawing/2014/main" id="{E32A87FE-4A28-3BF4-A7FF-6981B75417DF}"/>
              </a:ext>
            </a:extLst>
          </p:cNvPr>
          <p:cNvSpPr/>
          <p:nvPr/>
        </p:nvSpPr>
        <p:spPr>
          <a:xfrm>
            <a:off x="318788" y="1459438"/>
            <a:ext cx="11554424"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4"/>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Transparency refers to the amount of information shared throughout the campaign lifecycle, enabling clear communication between the sell-side and the buy-side. </a:t>
            </a:r>
          </a:p>
        </p:txBody>
      </p:sp>
      <p:pic>
        <p:nvPicPr>
          <p:cNvPr id="26" name="Picture 25">
            <a:extLst>
              <a:ext uri="{FF2B5EF4-FFF2-40B4-BE49-F238E27FC236}">
                <a16:creationId xmlns:a16="http://schemas.microsoft.com/office/drawing/2014/main" id="{D1B4D5A9-E80D-A023-DAAB-5CD8BDE23049}"/>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8" name="Slide Number Placeholder 5">
            <a:extLst>
              <a:ext uri="{FF2B5EF4-FFF2-40B4-BE49-F238E27FC236}">
                <a16:creationId xmlns:a16="http://schemas.microsoft.com/office/drawing/2014/main" id="{7C9AFA58-D8C8-089E-39FD-A8726FE3C11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009136C6-F3F3-2744-30E4-DC56270270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963903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783D0-0E69-D2A3-3164-4ECB4B9F3F4D}"/>
              </a:ext>
            </a:extLst>
          </p:cNvPr>
          <p:cNvSpPr txBox="1"/>
          <p:nvPr/>
        </p:nvSpPr>
        <p:spPr>
          <a:xfrm>
            <a:off x="80378" y="1774424"/>
            <a:ext cx="12031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Examples </a:t>
            </a:r>
            <a:r>
              <a:rPr lang="en-US" b="1" u="sng">
                <a:solidFill>
                  <a:srgbClr val="1F1A62"/>
                </a:solidFill>
                <a:latin typeface="Helvetica" panose="020B0604020202020204" pitchFamily="34" charset="0"/>
                <a:cs typeface="Helvetica" panose="020B0604020202020204" pitchFamily="34" charset="0"/>
              </a:rPr>
              <a:t>o</a:t>
            </a: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 Ads Running in Subpar Placements</a:t>
            </a:r>
          </a:p>
        </p:txBody>
      </p:sp>
      <p:sp>
        <p:nvSpPr>
          <p:cNvPr id="3" name="Rectangle 2">
            <a:extLst>
              <a:ext uri="{FF2B5EF4-FFF2-40B4-BE49-F238E27FC236}">
                <a16:creationId xmlns:a16="http://schemas.microsoft.com/office/drawing/2014/main" id="{4114CD8E-C33D-2754-4B57-763FED5B2E84}"/>
              </a:ext>
            </a:extLst>
          </p:cNvPr>
          <p:cNvSpPr/>
          <p:nvPr/>
        </p:nvSpPr>
        <p:spPr>
          <a:xfrm>
            <a:off x="25581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3042CDE-3F4A-8D5A-402C-29B3ED17F44D}"/>
              </a:ext>
            </a:extLst>
          </p:cNvPr>
          <p:cNvSpPr txBox="1"/>
          <p:nvPr/>
        </p:nvSpPr>
        <p:spPr>
          <a:xfrm>
            <a:off x="2710246" y="3280525"/>
            <a:ext cx="1962908" cy="58977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In a fully muted video player</a:t>
            </a:r>
          </a:p>
        </p:txBody>
      </p:sp>
      <p:pic>
        <p:nvPicPr>
          <p:cNvPr id="6" name="Picture 5" descr="A pink sign with a black background&#10;&#10;Description automatically generated">
            <a:extLst>
              <a:ext uri="{FF2B5EF4-FFF2-40B4-BE49-F238E27FC236}">
                <a16:creationId xmlns:a16="http://schemas.microsoft.com/office/drawing/2014/main" id="{03BED484-4BE6-A7B1-C1CA-D14D6933AD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9248" y="2487976"/>
            <a:ext cx="724905" cy="724905"/>
          </a:xfrm>
          <a:prstGeom prst="rect">
            <a:avLst/>
          </a:prstGeom>
        </p:spPr>
      </p:pic>
      <p:sp>
        <p:nvSpPr>
          <p:cNvPr id="7" name="Rectangle 6">
            <a:extLst>
              <a:ext uri="{FF2B5EF4-FFF2-40B4-BE49-F238E27FC236}">
                <a16:creationId xmlns:a16="http://schemas.microsoft.com/office/drawing/2014/main" id="{9E182331-DA4B-28F6-52D2-170F8F762900}"/>
              </a:ext>
            </a:extLst>
          </p:cNvPr>
          <p:cNvSpPr/>
          <p:nvPr/>
        </p:nvSpPr>
        <p:spPr>
          <a:xfrm>
            <a:off x="97710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DA4C4D4-13BF-D46C-BB0A-750FC9912596}"/>
              </a:ext>
            </a:extLst>
          </p:cNvPr>
          <p:cNvSpPr txBox="1"/>
          <p:nvPr/>
        </p:nvSpPr>
        <p:spPr>
          <a:xfrm>
            <a:off x="9687808" y="3280525"/>
            <a:ext cx="245825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Ad plays continuously on a loop</a:t>
            </a:r>
          </a:p>
        </p:txBody>
      </p:sp>
      <p:pic>
        <p:nvPicPr>
          <p:cNvPr id="9" name="Picture 8" descr="A pink arrows in a circle&#10;&#10;Description automatically generated">
            <a:extLst>
              <a:ext uri="{FF2B5EF4-FFF2-40B4-BE49-F238E27FC236}">
                <a16:creationId xmlns:a16="http://schemas.microsoft.com/office/drawing/2014/main" id="{5304E686-CE20-72F0-844B-FA3C3B31F1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42148" y="2487976"/>
            <a:ext cx="724905" cy="724905"/>
          </a:xfrm>
          <a:prstGeom prst="rect">
            <a:avLst/>
          </a:prstGeom>
        </p:spPr>
      </p:pic>
      <p:sp>
        <p:nvSpPr>
          <p:cNvPr id="10" name="Rectangle 9">
            <a:extLst>
              <a:ext uri="{FF2B5EF4-FFF2-40B4-BE49-F238E27FC236}">
                <a16:creationId xmlns:a16="http://schemas.microsoft.com/office/drawing/2014/main" id="{05BEB996-CA8B-209D-5060-EA414CDF3FC4}"/>
              </a:ext>
            </a:extLst>
          </p:cNvPr>
          <p:cNvSpPr/>
          <p:nvPr/>
        </p:nvSpPr>
        <p:spPr>
          <a:xfrm>
            <a:off x="1538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1137A54-3EE3-BB77-36DA-FF75AB7EC813}"/>
              </a:ext>
            </a:extLst>
          </p:cNvPr>
          <p:cNvSpPr txBox="1"/>
          <p:nvPr/>
        </p:nvSpPr>
        <p:spPr>
          <a:xfrm>
            <a:off x="350579" y="3280525"/>
            <a:ext cx="1873643" cy="594843"/>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Helvetica" panose="020B0403020202020204" pitchFamily="34" charset="0"/>
              </a:rPr>
              <a:t>In a small corner or side of a page</a:t>
            </a:r>
            <a:endParaRPr kumimoji="0" lang="en-US" sz="1600" b="1" i="0" u="none" strike="noStrike" kern="1200" cap="none" spc="0" normalizeH="0" baseline="0" noProof="0">
              <a:ln>
                <a:noFill/>
              </a:ln>
              <a:solidFill>
                <a:prstClr val="black"/>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pic>
        <p:nvPicPr>
          <p:cNvPr id="12" name="Picture 11" descr="A black and pink square with a arrow pointing up&#10;&#10;Description automatically generated">
            <a:extLst>
              <a:ext uri="{FF2B5EF4-FFF2-40B4-BE49-F238E27FC236}">
                <a16:creationId xmlns:a16="http://schemas.microsoft.com/office/drawing/2014/main" id="{E89BB966-DE77-13D5-3EAE-B7B2BB8ABB7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7853" y="2550881"/>
            <a:ext cx="599095" cy="599095"/>
          </a:xfrm>
          <a:prstGeom prst="rect">
            <a:avLst/>
          </a:prstGeom>
        </p:spPr>
      </p:pic>
      <p:sp>
        <p:nvSpPr>
          <p:cNvPr id="13" name="Rectangle 12">
            <a:extLst>
              <a:ext uri="{FF2B5EF4-FFF2-40B4-BE49-F238E27FC236}">
                <a16:creationId xmlns:a16="http://schemas.microsoft.com/office/drawing/2014/main" id="{C64DA33A-7F08-594C-3B52-4AFB8DDAF788}"/>
              </a:ext>
            </a:extLst>
          </p:cNvPr>
          <p:cNvSpPr/>
          <p:nvPr/>
        </p:nvSpPr>
        <p:spPr>
          <a:xfrm>
            <a:off x="49624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CECAB6D-24D3-EF1A-4E1C-A071F1A58F53}"/>
              </a:ext>
            </a:extLst>
          </p:cNvPr>
          <p:cNvSpPr txBox="1"/>
          <p:nvPr/>
        </p:nvSpPr>
        <p:spPr>
          <a:xfrm>
            <a:off x="4962447" y="3280525"/>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With little to no video content between consecutive ads</a:t>
            </a:r>
          </a:p>
        </p:txBody>
      </p:sp>
      <p:pic>
        <p:nvPicPr>
          <p:cNvPr id="15" name="Picture 14" descr="A pink logo with a megaphone&#10;&#10;Description automatically generated">
            <a:extLst>
              <a:ext uri="{FF2B5EF4-FFF2-40B4-BE49-F238E27FC236}">
                <a16:creationId xmlns:a16="http://schemas.microsoft.com/office/drawing/2014/main" id="{965F2FC3-6AD8-930A-C643-28D48F6C46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57487" y="2411915"/>
            <a:ext cx="877026" cy="877026"/>
          </a:xfrm>
          <a:prstGeom prst="rect">
            <a:avLst/>
          </a:prstGeom>
        </p:spPr>
      </p:pic>
      <p:sp>
        <p:nvSpPr>
          <p:cNvPr id="16" name="Rectangle 15">
            <a:extLst>
              <a:ext uri="{FF2B5EF4-FFF2-40B4-BE49-F238E27FC236}">
                <a16:creationId xmlns:a16="http://schemas.microsoft.com/office/drawing/2014/main" id="{4D37DF91-4E9A-A768-AFFD-CEAB0E8BA3BD}"/>
              </a:ext>
            </a:extLst>
          </p:cNvPr>
          <p:cNvSpPr/>
          <p:nvPr/>
        </p:nvSpPr>
        <p:spPr>
          <a:xfrm>
            <a:off x="73667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068EF4-2F52-FF3C-31C8-37E37849CBC8}"/>
              </a:ext>
            </a:extLst>
          </p:cNvPr>
          <p:cNvSpPr txBox="1"/>
          <p:nvPr/>
        </p:nvSpPr>
        <p:spPr>
          <a:xfrm>
            <a:off x="7420701" y="3280525"/>
            <a:ext cx="2159199"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‘Auto-plays’ without any user interaction or initiation</a:t>
            </a:r>
          </a:p>
        </p:txBody>
      </p:sp>
      <p:pic>
        <p:nvPicPr>
          <p:cNvPr id="18" name="Picture 17" descr="A pink arrow on a black background&#10;&#10;Description automatically generated">
            <a:extLst>
              <a:ext uri="{FF2B5EF4-FFF2-40B4-BE49-F238E27FC236}">
                <a16:creationId xmlns:a16="http://schemas.microsoft.com/office/drawing/2014/main" id="{07221762-75FD-4F7F-8732-5C14C17068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37848" y="2487976"/>
            <a:ext cx="724905" cy="724905"/>
          </a:xfrm>
          <a:prstGeom prst="rect">
            <a:avLst/>
          </a:prstGeom>
        </p:spPr>
      </p:pic>
      <p:sp>
        <p:nvSpPr>
          <p:cNvPr id="19" name="Rectangle 18">
            <a:extLst>
              <a:ext uri="{FF2B5EF4-FFF2-40B4-BE49-F238E27FC236}">
                <a16:creationId xmlns:a16="http://schemas.microsoft.com/office/drawing/2014/main" id="{9AE4D006-980B-A8F8-9F18-A9BAF26FF1C7}"/>
              </a:ext>
            </a:extLst>
          </p:cNvPr>
          <p:cNvSpPr/>
          <p:nvPr/>
        </p:nvSpPr>
        <p:spPr>
          <a:xfrm>
            <a:off x="8528018"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FE0239A-0CED-EC66-0E93-550684BB1663}"/>
              </a:ext>
            </a:extLst>
          </p:cNvPr>
          <p:cNvSpPr txBox="1"/>
          <p:nvPr/>
        </p:nvSpPr>
        <p:spPr>
          <a:xfrm>
            <a:off x="8474012" y="5368467"/>
            <a:ext cx="2375119"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Ads served “stacked” on top of another ad</a:t>
            </a:r>
          </a:p>
        </p:txBody>
      </p:sp>
      <p:pic>
        <p:nvPicPr>
          <p:cNvPr id="24" name="Picture 23" descr="A pink and black logo&#10;&#10;Description automatically generated">
            <a:extLst>
              <a:ext uri="{FF2B5EF4-FFF2-40B4-BE49-F238E27FC236}">
                <a16:creationId xmlns:a16="http://schemas.microsoft.com/office/drawing/2014/main" id="{DA5B462A-C797-6C79-F3F9-358552F09A9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23004" y="4563236"/>
            <a:ext cx="877135" cy="877135"/>
          </a:xfrm>
          <a:prstGeom prst="rect">
            <a:avLst/>
          </a:prstGeom>
        </p:spPr>
      </p:pic>
      <p:sp>
        <p:nvSpPr>
          <p:cNvPr id="25" name="Rectangle 24">
            <a:extLst>
              <a:ext uri="{FF2B5EF4-FFF2-40B4-BE49-F238E27FC236}">
                <a16:creationId xmlns:a16="http://schemas.microsoft.com/office/drawing/2014/main" id="{63623E53-218F-6475-D20B-0E38CDF61CBE}"/>
              </a:ext>
            </a:extLst>
          </p:cNvPr>
          <p:cNvSpPr/>
          <p:nvPr/>
        </p:nvSpPr>
        <p:spPr>
          <a:xfrm>
            <a:off x="6096964"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22AB533-2FF2-0BC5-40C9-8D0230DD5FF9}"/>
              </a:ext>
            </a:extLst>
          </p:cNvPr>
          <p:cNvSpPr txBox="1"/>
          <p:nvPr/>
        </p:nvSpPr>
        <p:spPr>
          <a:xfrm>
            <a:off x="6095038" y="5368467"/>
            <a:ext cx="226903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Runs out of sight while the audio plays</a:t>
            </a:r>
          </a:p>
        </p:txBody>
      </p:sp>
      <p:pic>
        <p:nvPicPr>
          <p:cNvPr id="27" name="Picture 26" descr="A pink eye with a circle and a circle in the middle&#10;&#10;Description automatically generated">
            <a:extLst>
              <a:ext uri="{FF2B5EF4-FFF2-40B4-BE49-F238E27FC236}">
                <a16:creationId xmlns:a16="http://schemas.microsoft.com/office/drawing/2014/main" id="{351E9522-658A-1235-D750-66D2BB6AA7C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31820" y="4611876"/>
            <a:ext cx="797395" cy="797395"/>
          </a:xfrm>
          <a:prstGeom prst="rect">
            <a:avLst/>
          </a:prstGeom>
        </p:spPr>
      </p:pic>
      <p:sp>
        <p:nvSpPr>
          <p:cNvPr id="28" name="Rectangle 27">
            <a:extLst>
              <a:ext uri="{FF2B5EF4-FFF2-40B4-BE49-F238E27FC236}">
                <a16:creationId xmlns:a16="http://schemas.microsoft.com/office/drawing/2014/main" id="{CA30E2B5-C604-665F-CC5A-26BA01418962}"/>
              </a:ext>
            </a:extLst>
          </p:cNvPr>
          <p:cNvSpPr/>
          <p:nvPr/>
        </p:nvSpPr>
        <p:spPr>
          <a:xfrm>
            <a:off x="1342870"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B5A9C19-FEC6-678A-9580-1B372C6AE0EA}"/>
              </a:ext>
            </a:extLst>
          </p:cNvPr>
          <p:cNvSpPr txBox="1"/>
          <p:nvPr/>
        </p:nvSpPr>
        <p:spPr>
          <a:xfrm>
            <a:off x="1238347" y="5368467"/>
            <a:ext cx="2462113" cy="849976"/>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Multiple video ads playing simultaneously on the same page</a:t>
            </a:r>
          </a:p>
        </p:txBody>
      </p:sp>
      <p:pic>
        <p:nvPicPr>
          <p:cNvPr id="31" name="Picture 30" descr="A pink circle with black background&#10;&#10;Description automatically generated">
            <a:extLst>
              <a:ext uri="{FF2B5EF4-FFF2-40B4-BE49-F238E27FC236}">
                <a16:creationId xmlns:a16="http://schemas.microsoft.com/office/drawing/2014/main" id="{E3D6C6F0-D8E4-060B-2AC5-4E65F4FBA46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13971" y="4611876"/>
            <a:ext cx="724905" cy="724905"/>
          </a:xfrm>
          <a:prstGeom prst="rect">
            <a:avLst/>
          </a:prstGeom>
        </p:spPr>
      </p:pic>
      <p:sp>
        <p:nvSpPr>
          <p:cNvPr id="33" name="Rectangle 32">
            <a:extLst>
              <a:ext uri="{FF2B5EF4-FFF2-40B4-BE49-F238E27FC236}">
                <a16:creationId xmlns:a16="http://schemas.microsoft.com/office/drawing/2014/main" id="{B85C112E-3A40-86E2-1E83-FBB828FF55B9}"/>
              </a:ext>
            </a:extLst>
          </p:cNvPr>
          <p:cNvSpPr/>
          <p:nvPr/>
        </p:nvSpPr>
        <p:spPr>
          <a:xfrm>
            <a:off x="3719917"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F7C6C6A-945A-2804-4274-2B6E9A24C06A}"/>
              </a:ext>
            </a:extLst>
          </p:cNvPr>
          <p:cNvSpPr txBox="1"/>
          <p:nvPr/>
        </p:nvSpPr>
        <p:spPr>
          <a:xfrm>
            <a:off x="3719917" y="5368467"/>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The ‘skip’ button on a video ad is hidden or obscured</a:t>
            </a:r>
          </a:p>
        </p:txBody>
      </p:sp>
      <p:pic>
        <p:nvPicPr>
          <p:cNvPr id="36" name="Picture 35" descr="A pink circle with a cross&#10;&#10;Description automatically generated">
            <a:extLst>
              <a:ext uri="{FF2B5EF4-FFF2-40B4-BE49-F238E27FC236}">
                <a16:creationId xmlns:a16="http://schemas.microsoft.com/office/drawing/2014/main" id="{BF08C2EF-8B53-13DC-4ACB-FFFC0E4721F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91018" y="4611876"/>
            <a:ext cx="724905" cy="724905"/>
          </a:xfrm>
          <a:prstGeom prst="rect">
            <a:avLst/>
          </a:prstGeom>
        </p:spPr>
      </p:pic>
      <p:sp>
        <p:nvSpPr>
          <p:cNvPr id="37" name="TextBox 36">
            <a:extLst>
              <a:ext uri="{FF2B5EF4-FFF2-40B4-BE49-F238E27FC236}">
                <a16:creationId xmlns:a16="http://schemas.microsoft.com/office/drawing/2014/main" id="{6311C139-FFBE-A314-D7AF-19DDCA7FF340}"/>
              </a:ext>
            </a:extLst>
          </p:cNvPr>
          <p:cNvSpPr txBox="1"/>
          <p:nvPr/>
        </p:nvSpPr>
        <p:spPr>
          <a:xfrm>
            <a:off x="521199" y="6316228"/>
            <a:ext cx="6094070" cy="215444"/>
          </a:xfrm>
          <a:prstGeom prst="rect">
            <a:avLst/>
          </a:prstGeom>
          <a:noFill/>
        </p:spPr>
        <p:txBody>
          <a:bodyPr wrap="square">
            <a:spAutoFit/>
          </a:bodyPr>
          <a:lstStyle/>
          <a:p>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marketer’s guide </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2">
                  <a:extLst>
                    <a:ext uri="{A12FA001-AC4F-418D-AE19-62706E023703}">
                      <ahyp:hlinkClr xmlns:ahyp="http://schemas.microsoft.com/office/drawing/2018/hyperlinkcolor" val="tx"/>
                    </a:ext>
                  </a:extLst>
                </a:hlinkClick>
              </a:rPr>
              <a:t>‘Hidden Costs’</a:t>
            </a:r>
            <a:r>
              <a:rPr kumimoji="0" lang="en-US" sz="800" b="1" i="1"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lang="en-US" sz="800"/>
          </a:p>
        </p:txBody>
      </p:sp>
      <p:pic>
        <p:nvPicPr>
          <p:cNvPr id="22" name="Picture 21">
            <a:extLst>
              <a:ext uri="{FF2B5EF4-FFF2-40B4-BE49-F238E27FC236}">
                <a16:creationId xmlns:a16="http://schemas.microsoft.com/office/drawing/2014/main" id="{A7DFB665-9E0E-33F9-4AA6-DCA467E33DB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4" name="Slide Number Placeholder 5">
            <a:extLst>
              <a:ext uri="{FF2B5EF4-FFF2-40B4-BE49-F238E27FC236}">
                <a16:creationId xmlns:a16="http://schemas.microsoft.com/office/drawing/2014/main" id="{201369A1-5F8F-E3DE-0D2D-D8541B1009E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395B08B2-7919-7F04-67C4-6B0D9672100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Rectangle 20">
            <a:extLst>
              <a:ext uri="{FF2B5EF4-FFF2-40B4-BE49-F238E27FC236}">
                <a16:creationId xmlns:a16="http://schemas.microsoft.com/office/drawing/2014/main" id="{113FE590-2D0C-D620-A46E-A5F750E5ABD7}"/>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sp>
        <p:nvSpPr>
          <p:cNvPr id="29" name="Rectangle 28">
            <a:extLst>
              <a:ext uri="{FF2B5EF4-FFF2-40B4-BE49-F238E27FC236}">
                <a16:creationId xmlns:a16="http://schemas.microsoft.com/office/drawing/2014/main" id="{EE4DCA4B-F01D-2143-C5C9-D01EBF793CCE}"/>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Transparency issues and ad fraud often means that video ads will appear in cluttered, low-quality digital advertising environments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26820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D90E350-E20E-9AB7-4416-BBEB15B3DAC7}"/>
              </a:ext>
            </a:extLst>
          </p:cNvPr>
          <p:cNvSpPr>
            <a:spLocks/>
          </p:cNvSpPr>
          <p:nvPr/>
        </p:nvSpPr>
        <p:spPr>
          <a:xfrm>
            <a:off x="-14125"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82AD0004-6240-16F3-D275-79E74DDA8249}"/>
              </a:ext>
            </a:extLst>
          </p:cNvPr>
          <p:cNvSpPr/>
          <p:nvPr/>
        </p:nvSpPr>
        <p:spPr>
          <a:xfrm>
            <a:off x="578994"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3" name="TextBox 2">
            <a:extLst>
              <a:ext uri="{FF2B5EF4-FFF2-40B4-BE49-F238E27FC236}">
                <a16:creationId xmlns:a16="http://schemas.microsoft.com/office/drawing/2014/main" id="{28D73B22-ED4B-7F15-6151-B94CBCBE4E11}"/>
              </a:ext>
            </a:extLst>
          </p:cNvPr>
          <p:cNvSpPr txBox="1"/>
          <p:nvPr/>
        </p:nvSpPr>
        <p:spPr>
          <a:xfrm>
            <a:off x="1304602"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86%</a:t>
            </a:r>
          </a:p>
        </p:txBody>
      </p:sp>
      <p:sp>
        <p:nvSpPr>
          <p:cNvPr id="5" name="TextBox 4">
            <a:extLst>
              <a:ext uri="{FF2B5EF4-FFF2-40B4-BE49-F238E27FC236}">
                <a16:creationId xmlns:a16="http://schemas.microsoft.com/office/drawing/2014/main" id="{989C3A89-AA6F-A968-9A89-E359D2B63645}"/>
              </a:ext>
            </a:extLst>
          </p:cNvPr>
          <p:cNvSpPr txBox="1"/>
          <p:nvPr/>
        </p:nvSpPr>
        <p:spPr>
          <a:xfrm>
            <a:off x="578994" y="4497882"/>
            <a:ext cx="3546905" cy="1631216"/>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Too many ads on a webpage makes them feel overwhelmed and </a:t>
            </a:r>
            <a:br>
              <a:rPr lang="en-US" sz="2000">
                <a:solidFill>
                  <a:srgbClr val="1F1A62"/>
                </a:solidFill>
                <a:latin typeface="Helvetica" panose="020B0403020202020204" pitchFamily="34" charset="0"/>
              </a:rPr>
            </a:br>
            <a:r>
              <a:rPr lang="en-US" sz="2000" b="1">
                <a:solidFill>
                  <a:srgbClr val="00BFF2"/>
                </a:solidFill>
                <a:latin typeface="Helvetica" panose="020B0403020202020204" pitchFamily="34" charset="0"/>
              </a:rPr>
              <a:t>more likely to ignore </a:t>
            </a:r>
            <a:br>
              <a:rPr lang="en-US" sz="2000" b="1">
                <a:solidFill>
                  <a:srgbClr val="00BFF2"/>
                </a:solidFill>
                <a:latin typeface="Helvetica" panose="020B0403020202020204" pitchFamily="34" charset="0"/>
              </a:rPr>
            </a:br>
            <a:r>
              <a:rPr lang="en-US" sz="2000" b="1">
                <a:solidFill>
                  <a:srgbClr val="00BFF2"/>
                </a:solidFill>
                <a:latin typeface="Helvetica" panose="020B0403020202020204" pitchFamily="34" charset="0"/>
              </a:rPr>
              <a:t>the advertisement</a:t>
            </a:r>
          </a:p>
        </p:txBody>
      </p:sp>
      <p:sp>
        <p:nvSpPr>
          <p:cNvPr id="6" name="Rectangle: Rounded Corners 5">
            <a:extLst>
              <a:ext uri="{FF2B5EF4-FFF2-40B4-BE49-F238E27FC236}">
                <a16:creationId xmlns:a16="http://schemas.microsoft.com/office/drawing/2014/main" id="{F769711E-CDA8-0717-AFE5-FC12EC3C7D8D}"/>
              </a:ext>
            </a:extLst>
          </p:cNvPr>
          <p:cNvSpPr/>
          <p:nvPr/>
        </p:nvSpPr>
        <p:spPr>
          <a:xfrm>
            <a:off x="4322548"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9" name="Rectangle: Rounded Corners 8">
            <a:extLst>
              <a:ext uri="{FF2B5EF4-FFF2-40B4-BE49-F238E27FC236}">
                <a16:creationId xmlns:a16="http://schemas.microsoft.com/office/drawing/2014/main" id="{F6B7458F-DE1E-BA9A-2067-309BC8396FF5}"/>
              </a:ext>
            </a:extLst>
          </p:cNvPr>
          <p:cNvSpPr/>
          <p:nvPr/>
        </p:nvSpPr>
        <p:spPr>
          <a:xfrm>
            <a:off x="8065082"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10" name="TextBox 9">
            <a:extLst>
              <a:ext uri="{FF2B5EF4-FFF2-40B4-BE49-F238E27FC236}">
                <a16:creationId xmlns:a16="http://schemas.microsoft.com/office/drawing/2014/main" id="{573421C0-F42E-065A-06C8-51C01B6C2E89}"/>
              </a:ext>
            </a:extLst>
          </p:cNvPr>
          <p:cNvSpPr txBox="1"/>
          <p:nvPr/>
        </p:nvSpPr>
        <p:spPr>
          <a:xfrm>
            <a:off x="5048156"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4EBEA4"/>
                </a:solidFill>
                <a:effectLst>
                  <a:outerShdw dist="38100" dir="2700000" algn="bl" rotWithShape="0">
                    <a:prstClr val="black"/>
                  </a:outerShdw>
                </a:effectLst>
                <a:latin typeface="Helvetica" panose="020B0604020202020204" pitchFamily="34" charset="0"/>
                <a:ea typeface="Open Sans" panose="020B0606030504020204" pitchFamily="34" charset="0"/>
              </a:rPr>
              <a:t>72%</a:t>
            </a:r>
          </a:p>
        </p:txBody>
      </p:sp>
      <p:sp>
        <p:nvSpPr>
          <p:cNvPr id="11" name="TextBox 10">
            <a:extLst>
              <a:ext uri="{FF2B5EF4-FFF2-40B4-BE49-F238E27FC236}">
                <a16:creationId xmlns:a16="http://schemas.microsoft.com/office/drawing/2014/main" id="{5A2E3EC6-8872-9D06-B961-480CC790756B}"/>
              </a:ext>
            </a:extLst>
          </p:cNvPr>
          <p:cNvSpPr txBox="1"/>
          <p:nvPr/>
        </p:nvSpPr>
        <p:spPr>
          <a:xfrm>
            <a:off x="4428332" y="4497882"/>
            <a:ext cx="3360586" cy="1323439"/>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Annoying or intrusive ad experiences have </a:t>
            </a:r>
            <a:r>
              <a:rPr lang="en-US" sz="2000" b="1">
                <a:solidFill>
                  <a:srgbClr val="4EBEA4"/>
                </a:solidFill>
                <a:latin typeface="Helvetica" panose="020B0403020202020204" pitchFamily="34" charset="0"/>
              </a:rPr>
              <a:t>negatively affected their perception of a brand</a:t>
            </a:r>
          </a:p>
        </p:txBody>
      </p:sp>
      <p:sp>
        <p:nvSpPr>
          <p:cNvPr id="12" name="TextBox 11">
            <a:extLst>
              <a:ext uri="{FF2B5EF4-FFF2-40B4-BE49-F238E27FC236}">
                <a16:creationId xmlns:a16="http://schemas.microsoft.com/office/drawing/2014/main" id="{7A8A6347-A85D-94A6-26FD-2E1980412413}"/>
              </a:ext>
            </a:extLst>
          </p:cNvPr>
          <p:cNvSpPr txBox="1"/>
          <p:nvPr/>
        </p:nvSpPr>
        <p:spPr>
          <a:xfrm>
            <a:off x="8790690"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rPr>
              <a:t>66%</a:t>
            </a:r>
          </a:p>
        </p:txBody>
      </p:sp>
      <p:sp>
        <p:nvSpPr>
          <p:cNvPr id="13" name="TextBox 12">
            <a:extLst>
              <a:ext uri="{FF2B5EF4-FFF2-40B4-BE49-F238E27FC236}">
                <a16:creationId xmlns:a16="http://schemas.microsoft.com/office/drawing/2014/main" id="{050888B1-3504-8254-711F-690A282A4BEA}"/>
              </a:ext>
            </a:extLst>
          </p:cNvPr>
          <p:cNvSpPr txBox="1"/>
          <p:nvPr/>
        </p:nvSpPr>
        <p:spPr>
          <a:xfrm>
            <a:off x="8170866" y="4497882"/>
            <a:ext cx="3360586" cy="1323439"/>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Annoying or intrusive ad experiences make them </a:t>
            </a:r>
            <a:r>
              <a:rPr lang="en-US" sz="2000" b="1">
                <a:solidFill>
                  <a:srgbClr val="ED3C8D"/>
                </a:solidFill>
                <a:latin typeface="Helvetica" panose="020B0403020202020204" pitchFamily="34" charset="0"/>
              </a:rPr>
              <a:t>less likely to purchase from that brand in future</a:t>
            </a:r>
          </a:p>
        </p:txBody>
      </p:sp>
      <p:sp>
        <p:nvSpPr>
          <p:cNvPr id="15" name="TextBox 14">
            <a:extLst>
              <a:ext uri="{FF2B5EF4-FFF2-40B4-BE49-F238E27FC236}">
                <a16:creationId xmlns:a16="http://schemas.microsoft.com/office/drawing/2014/main" id="{91E409CF-A297-F0D8-D2E2-5E89240F5C8C}"/>
              </a:ext>
            </a:extLst>
          </p:cNvPr>
          <p:cNvSpPr txBox="1"/>
          <p:nvPr/>
        </p:nvSpPr>
        <p:spPr>
          <a:xfrm>
            <a:off x="651753" y="1787210"/>
            <a:ext cx="10960234" cy="338554"/>
          </a:xfrm>
          <a:prstGeom prst="rect">
            <a:avLst/>
          </a:prstGeom>
          <a:noFill/>
        </p:spPr>
        <p:txBody>
          <a:bodyPr wrap="square" rtlCol="0">
            <a:spAutoFit/>
          </a:bodyPr>
          <a:lstStyle/>
          <a:p>
            <a:pPr algn="ctr"/>
            <a:r>
              <a:rPr lang="en-US" sz="1600" b="1">
                <a:solidFill>
                  <a:srgbClr val="1F1A62"/>
                </a:solidFill>
                <a:latin typeface="Helvetica" panose="020B0403020202020204" pitchFamily="34" charset="0"/>
              </a:rPr>
              <a:t>% of respondents that agree with the following on digital ads</a:t>
            </a:r>
            <a:endParaRPr lang="en-US" sz="1400">
              <a:solidFill>
                <a:srgbClr val="1F1A62"/>
              </a:solidFill>
              <a:latin typeface="Helvetica" panose="020B0403020202020204" pitchFamily="34" charset="0"/>
            </a:endParaRPr>
          </a:p>
        </p:txBody>
      </p:sp>
      <p:sp>
        <p:nvSpPr>
          <p:cNvPr id="16" name="TextBox 15">
            <a:extLst>
              <a:ext uri="{FF2B5EF4-FFF2-40B4-BE49-F238E27FC236}">
                <a16:creationId xmlns:a16="http://schemas.microsoft.com/office/drawing/2014/main" id="{FA05527B-9ED6-48A2-CC78-36A27CA2734A}"/>
              </a:ext>
            </a:extLst>
          </p:cNvPr>
          <p:cNvSpPr txBox="1"/>
          <p:nvPr/>
        </p:nvSpPr>
        <p:spPr>
          <a:xfrm>
            <a:off x="472838" y="6319910"/>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YouGov / Picnic,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 UX Survey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a:t>
            </a:r>
          </a:p>
        </p:txBody>
      </p:sp>
      <p:pic>
        <p:nvPicPr>
          <p:cNvPr id="18" name="Picture 17" descr="A person with a blindfold&#10;&#10;Description automatically generated">
            <a:extLst>
              <a:ext uri="{FF2B5EF4-FFF2-40B4-BE49-F238E27FC236}">
                <a16:creationId xmlns:a16="http://schemas.microsoft.com/office/drawing/2014/main" id="{B0ADC01E-B90E-C991-2A32-CE3C11D267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2688" y="2340621"/>
            <a:ext cx="1119516" cy="1119516"/>
          </a:xfrm>
          <a:prstGeom prst="rect">
            <a:avLst/>
          </a:prstGeom>
        </p:spPr>
      </p:pic>
      <p:pic>
        <p:nvPicPr>
          <p:cNvPr id="20" name="Picture 19" descr="A hand holding a thumb down and a badge with a star&#10;&#10;Description automatically generated">
            <a:extLst>
              <a:ext uri="{FF2B5EF4-FFF2-40B4-BE49-F238E27FC236}">
                <a16:creationId xmlns:a16="http://schemas.microsoft.com/office/drawing/2014/main" id="{AC2E0115-62B9-DD0A-9BBA-C31BEB5758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3706" y="2388020"/>
            <a:ext cx="1119516" cy="1119516"/>
          </a:xfrm>
          <a:prstGeom prst="rect">
            <a:avLst/>
          </a:prstGeom>
        </p:spPr>
      </p:pic>
      <p:pic>
        <p:nvPicPr>
          <p:cNvPr id="22" name="Picture 21" descr="A hand holding a sign&#10;&#10;Description automatically generated">
            <a:extLst>
              <a:ext uri="{FF2B5EF4-FFF2-40B4-BE49-F238E27FC236}">
                <a16:creationId xmlns:a16="http://schemas.microsoft.com/office/drawing/2014/main" id="{8F19DB48-0242-B6A2-74E5-0C57E931B8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91401" y="2388020"/>
            <a:ext cx="1119516" cy="1119516"/>
          </a:xfrm>
          <a:prstGeom prst="rect">
            <a:avLst/>
          </a:prstGeom>
        </p:spPr>
      </p:pic>
      <p:pic>
        <p:nvPicPr>
          <p:cNvPr id="17" name="Picture 16">
            <a:extLst>
              <a:ext uri="{FF2B5EF4-FFF2-40B4-BE49-F238E27FC236}">
                <a16:creationId xmlns:a16="http://schemas.microsoft.com/office/drawing/2014/main" id="{2309BBB3-A7D7-6F52-83E3-ACF69C767CA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D46B72E7-1404-2141-8D0C-DE267DB66A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85BA67F5-4994-E10E-56CB-FB925C31827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Rectangle 6">
            <a:extLst>
              <a:ext uri="{FF2B5EF4-FFF2-40B4-BE49-F238E27FC236}">
                <a16:creationId xmlns:a16="http://schemas.microsoft.com/office/drawing/2014/main" id="{410DFFBD-EBF5-23EF-561E-7C5652013B1B}"/>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An annoying, low-quality advertising experience devalues a brand and negatively affects its reputation among consumers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8C0CAEEC-0431-E243-B545-005B9067C479}"/>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spTree>
    <p:extLst>
      <p:ext uri="{BB962C8B-B14F-4D97-AF65-F5344CB8AC3E}">
        <p14:creationId xmlns:p14="http://schemas.microsoft.com/office/powerpoint/2010/main" val="238031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group of people sitting on a couch&#10;&#10;Description automatically generated">
            <a:extLst>
              <a:ext uri="{FF2B5EF4-FFF2-40B4-BE49-F238E27FC236}">
                <a16:creationId xmlns:a16="http://schemas.microsoft.com/office/drawing/2014/main" id="{FA42567F-C5DF-14C7-819A-60BAAFCA0A9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 y="1673953"/>
            <a:ext cx="3901441" cy="4406566"/>
          </a:xfrm>
          <a:prstGeom prst="rect">
            <a:avLst/>
          </a:prstGeom>
        </p:spPr>
      </p:pic>
      <p:sp>
        <p:nvSpPr>
          <p:cNvPr id="5" name="Rectangle 4">
            <a:extLst>
              <a:ext uri="{FF2B5EF4-FFF2-40B4-BE49-F238E27FC236}">
                <a16:creationId xmlns:a16="http://schemas.microsoft.com/office/drawing/2014/main" id="{BADAE1B6-84D1-4E51-853C-E632AC431B01}"/>
              </a:ext>
            </a:extLst>
          </p:cNvPr>
          <p:cNvSpPr>
            <a:spLocks/>
          </p:cNvSpPr>
          <p:nvPr/>
        </p:nvSpPr>
        <p:spPr>
          <a:xfrm>
            <a:off x="-1" y="1680141"/>
            <a:ext cx="3901441" cy="4400378"/>
          </a:xfrm>
          <a:prstGeom prst="rect">
            <a:avLst/>
          </a:prstGeom>
          <a:solidFill>
            <a:srgbClr val="1B14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5A5F3A9-6CBA-873C-DDAE-B10828F59107}"/>
              </a:ext>
            </a:extLst>
          </p:cNvPr>
          <p:cNvSpPr txBox="1"/>
          <p:nvPr/>
        </p:nvSpPr>
        <p:spPr>
          <a:xfrm>
            <a:off x="461688" y="6199588"/>
            <a:ext cx="114780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NBCUniversal and FreeWheel,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Prescribing Premium: What a high-quality viewing experience means for consumers and why advertisers should take advantage of it</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September 2024</a:t>
            </a:r>
            <a:r>
              <a:rPr lang="en-US" sz="800">
                <a:solidFill>
                  <a:srgbClr val="002060"/>
                </a:solidFill>
                <a:latin typeface="Helvetica" panose="020B0604020202020204" pitchFamily="34" charset="0"/>
                <a:cs typeface="Helvetica" panose="020B0604020202020204" pitchFamily="34" charset="0"/>
              </a:rPr>
              <a:t>. Reflects U.S. respondents only.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Note: Premium content in the study was publisher created episodic content with 100% of the ads viewable. Non-premium content was individual created short form content with 50% of the ads viewable. All content was delivered on a TV screen.</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C7032C56-D224-A83A-F621-08FBB31D6D6F}"/>
              </a:ext>
            </a:extLst>
          </p:cNvPr>
          <p:cNvSpPr/>
          <p:nvPr/>
        </p:nvSpPr>
        <p:spPr>
          <a:xfrm>
            <a:off x="161987" y="428839"/>
            <a:ext cx="11890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Conversely, transparent premium environments contribute to a more positive overall ad experience which leads to better results for brands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D0E33043-ADBA-9ACC-2F00-A0A6DD77449C}"/>
              </a:ext>
            </a:extLst>
          </p:cNvPr>
          <p:cNvSpPr>
            <a:spLocks/>
          </p:cNvSpPr>
          <p:nvPr/>
        </p:nvSpPr>
        <p:spPr>
          <a:xfrm>
            <a:off x="3901440" y="1673953"/>
            <a:ext cx="8290560" cy="441275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hart 23">
            <a:extLst>
              <a:ext uri="{FF2B5EF4-FFF2-40B4-BE49-F238E27FC236}">
                <a16:creationId xmlns:a16="http://schemas.microsoft.com/office/drawing/2014/main" id="{E58EF664-48C6-FC86-8013-88E95ADDE4F5}"/>
              </a:ext>
            </a:extLst>
          </p:cNvPr>
          <p:cNvGraphicFramePr/>
          <p:nvPr>
            <p:extLst>
              <p:ext uri="{D42A27DB-BD31-4B8C-83A1-F6EECF244321}">
                <p14:modId xmlns:p14="http://schemas.microsoft.com/office/powerpoint/2010/main" val="313820001"/>
              </p:ext>
            </p:extLst>
          </p:nvPr>
        </p:nvGraphicFramePr>
        <p:xfrm>
          <a:off x="3922487" y="2532024"/>
          <a:ext cx="8248467" cy="3470074"/>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5208A6F6-2A40-59D0-59CD-A5A0E10D8387}"/>
              </a:ext>
            </a:extLst>
          </p:cNvPr>
          <p:cNvSpPr/>
          <p:nvPr/>
        </p:nvSpPr>
        <p:spPr>
          <a:xfrm>
            <a:off x="4693759" y="1901202"/>
            <a:ext cx="6705923"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itchFamily="2" charset="0"/>
              </a:rPr>
              <a:t>Rating</a:t>
            </a: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Premium vs. Non-Premium Environments</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itchFamily="2" charset="0"/>
              </a:rPr>
              <a:t>% of U.S. respondents who agree on the effects of premium environments</a:t>
            </a:r>
            <a:endParaRPr kumimoji="0" lang="en-US" sz="140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 name="Rectangle 1">
            <a:extLst>
              <a:ext uri="{FF2B5EF4-FFF2-40B4-BE49-F238E27FC236}">
                <a16:creationId xmlns:a16="http://schemas.microsoft.com/office/drawing/2014/main" id="{99F34883-780A-E368-8E54-3499388D1C5D}"/>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3" name="Picture 2">
            <a:extLst>
              <a:ext uri="{FF2B5EF4-FFF2-40B4-BE49-F238E27FC236}">
                <a16:creationId xmlns:a16="http://schemas.microsoft.com/office/drawing/2014/main" id="{C71539A7-0358-AB29-FF72-0931117909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0F7D9DFA-6F41-AB47-EEEA-1139EE04AB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8DD199B-1BA7-A0EA-FF44-7117761EFD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266641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53E1EF-85F8-D46F-386B-D24C6ADAE02E}"/>
              </a:ext>
            </a:extLst>
          </p:cNvPr>
          <p:cNvSpPr/>
          <p:nvPr/>
        </p:nvSpPr>
        <p:spPr>
          <a:xfrm>
            <a:off x="-1" y="1879289"/>
            <a:ext cx="8403221" cy="431606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AD90AD6-8EE2-3376-77A3-F463DFC5B3ED}"/>
              </a:ext>
            </a:extLst>
          </p:cNvPr>
          <p:cNvSpPr txBox="1"/>
          <p:nvPr/>
        </p:nvSpPr>
        <p:spPr>
          <a:xfrm>
            <a:off x="470900" y="6195355"/>
            <a:ext cx="110302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Peter Field,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Why TV is Still at the Heart of Effectiveness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presented at ‘The Future of TV Advertising Global’ conference in December 2023. Base: IPA Databank 2004-2022 for profit cases reporting very large trust improvements. NB: insufficient data prior to 2008. Click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2"/>
              </a:rPr>
              <a:t>here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 view Peter Field’s full presentation online. *DoubleVerify &amp; Harris Poll,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Consumers Reject Brands That Advertise on ‘Fake News’ and Objectionable Content Online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June 2019.</a:t>
            </a:r>
          </a:p>
        </p:txBody>
      </p:sp>
      <p:sp>
        <p:nvSpPr>
          <p:cNvPr id="17" name="TextBox 16">
            <a:extLst>
              <a:ext uri="{FF2B5EF4-FFF2-40B4-BE49-F238E27FC236}">
                <a16:creationId xmlns:a16="http://schemas.microsoft.com/office/drawing/2014/main" id="{10CFD826-13CE-1799-B49D-07C47B04FF0F}"/>
              </a:ext>
            </a:extLst>
          </p:cNvPr>
          <p:cNvSpPr txBox="1"/>
          <p:nvPr/>
        </p:nvSpPr>
        <p:spPr>
          <a:xfrm>
            <a:off x="222920" y="1950832"/>
            <a:ext cx="7957380" cy="378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862"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cases with strong ‘trust’ growth reporting strong ‘profit’ growth</a:t>
            </a:r>
          </a:p>
        </p:txBody>
      </p:sp>
      <p:sp>
        <p:nvSpPr>
          <p:cNvPr id="2" name="Rectangle 1">
            <a:extLst>
              <a:ext uri="{FF2B5EF4-FFF2-40B4-BE49-F238E27FC236}">
                <a16:creationId xmlns:a16="http://schemas.microsoft.com/office/drawing/2014/main" id="{938AC2F6-35A1-9407-3E65-3D87140EA3E0}"/>
              </a:ext>
            </a:extLst>
          </p:cNvPr>
          <p:cNvSpPr/>
          <p:nvPr/>
        </p:nvSpPr>
        <p:spPr>
          <a:xfrm>
            <a:off x="156142" y="427338"/>
            <a:ext cx="120358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 campaigns that have built consumer trust in transparent </a:t>
            </a:r>
            <a:r>
              <a:rPr lang="en-US" sz="2600" b="1">
                <a:solidFill>
                  <a:srgbClr val="1B1464"/>
                </a:solidFill>
                <a:latin typeface="Helvetica" pitchFamily="2" charset="0"/>
              </a:rPr>
              <a:t>environments have a direct,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positive effect on </a:t>
            </a:r>
            <a:r>
              <a:rPr kumimoji="0" lang="en-US" sz="2600" b="1" i="0" u="sng" strike="noStrike" kern="1200" cap="none" spc="0" normalizeH="0" baseline="0" noProof="0">
                <a:ln>
                  <a:noFill/>
                </a:ln>
                <a:solidFill>
                  <a:srgbClr val="1B1464"/>
                </a:solidFill>
                <a:effectLst/>
                <a:uLnTx/>
                <a:uFillTx/>
                <a:latin typeface="Helvetica" pitchFamily="2" charset="0"/>
                <a:ea typeface="+mn-ea"/>
                <a:cs typeface="+mn-cs"/>
              </a:rPr>
              <a:t>brand profitability </a:t>
            </a:r>
          </a:p>
        </p:txBody>
      </p:sp>
      <p:sp>
        <p:nvSpPr>
          <p:cNvPr id="4" name="Rectangle 3">
            <a:extLst>
              <a:ext uri="{FF2B5EF4-FFF2-40B4-BE49-F238E27FC236}">
                <a16:creationId xmlns:a16="http://schemas.microsoft.com/office/drawing/2014/main" id="{E980F71C-14CE-A9DA-7D45-ED0415EDD33D}"/>
              </a:ext>
            </a:extLst>
          </p:cNvPr>
          <p:cNvSpPr/>
          <p:nvPr/>
        </p:nvSpPr>
        <p:spPr>
          <a:xfrm>
            <a:off x="8403220" y="1879290"/>
            <a:ext cx="3788780" cy="4316064"/>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87C0BCC-F8F6-4E17-B484-B6F9F3F0ED03}"/>
              </a:ext>
            </a:extLst>
          </p:cNvPr>
          <p:cNvSpPr txBox="1"/>
          <p:nvPr/>
        </p:nvSpPr>
        <p:spPr>
          <a:xfrm>
            <a:off x="9281948" y="2635254"/>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EBEA4"/>
                </a:solidFill>
                <a:effectLst/>
                <a:uLnTx/>
                <a:uFillTx/>
                <a:latin typeface="Helvetica" pitchFamily="2" charset="0"/>
                <a:ea typeface="+mn-ea"/>
                <a:cs typeface="+mn-cs"/>
              </a:rPr>
              <a:t>82%</a:t>
            </a:r>
          </a:p>
        </p:txBody>
      </p:sp>
      <p:sp>
        <p:nvSpPr>
          <p:cNvPr id="15" name="TextBox 14">
            <a:extLst>
              <a:ext uri="{FF2B5EF4-FFF2-40B4-BE49-F238E27FC236}">
                <a16:creationId xmlns:a16="http://schemas.microsoft.com/office/drawing/2014/main" id="{857AD3AD-9588-1904-B14F-60C42B9723E3}"/>
              </a:ext>
            </a:extLst>
          </p:cNvPr>
          <p:cNvSpPr txBox="1"/>
          <p:nvPr/>
        </p:nvSpPr>
        <p:spPr>
          <a:xfrm>
            <a:off x="8531816" y="3835583"/>
            <a:ext cx="35315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consumers say it is important that a brand’s ads appear on </a:t>
            </a: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content that is safe, accurate and trustworthy</a:t>
            </a:r>
            <a:endParaRPr kumimoji="0" lang="en-US" sz="1600" b="1" i="0" u="none" strike="noStrike" kern="1200" cap="none" spc="0" normalizeH="0" baseline="3000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EAF0553E-9AC1-9D32-56C6-6B504CD4D038}"/>
              </a:ext>
            </a:extLst>
          </p:cNvPr>
          <p:cNvPicPr>
            <a:picLocks noChangeAspect="1"/>
          </p:cNvPicPr>
          <p:nvPr/>
        </p:nvPicPr>
        <p:blipFill>
          <a:blip r:embed="rId3"/>
          <a:stretch>
            <a:fillRect/>
          </a:stretch>
        </p:blipFill>
        <p:spPr>
          <a:xfrm>
            <a:off x="79295" y="2494761"/>
            <a:ext cx="8254699" cy="3700593"/>
          </a:xfrm>
          <a:prstGeom prst="rect">
            <a:avLst/>
          </a:prstGeom>
        </p:spPr>
      </p:pic>
      <p:sp>
        <p:nvSpPr>
          <p:cNvPr id="13" name="Rectangle 12">
            <a:extLst>
              <a:ext uri="{FF2B5EF4-FFF2-40B4-BE49-F238E27FC236}">
                <a16:creationId xmlns:a16="http://schemas.microsoft.com/office/drawing/2014/main" id="{CB6DFBE8-209D-ECA8-CC2D-E10D42B0E5DE}"/>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5" name="Picture 4">
            <a:extLst>
              <a:ext uri="{FF2B5EF4-FFF2-40B4-BE49-F238E27FC236}">
                <a16:creationId xmlns:a16="http://schemas.microsoft.com/office/drawing/2014/main" id="{F0E2B621-E89F-A039-A07E-B227897CA2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8DE4FD0-4627-3418-717C-F14E4717F31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B3256D7B-4F19-7079-BFF2-5255425D5C1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865040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FD51D5-4FE2-A527-FECD-F35A50D98FFE}"/>
              </a:ext>
            </a:extLst>
          </p:cNvPr>
          <p:cNvSpPr>
            <a:spLocks/>
          </p:cNvSpPr>
          <p:nvPr/>
        </p:nvSpPr>
        <p:spPr>
          <a:xfrm>
            <a:off x="6096000" y="1686330"/>
            <a:ext cx="6096294" cy="398521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B51036E-21F8-4D1F-FD80-5D2C43E89ADE}"/>
              </a:ext>
            </a:extLst>
          </p:cNvPr>
          <p:cNvSpPr>
            <a:spLocks/>
          </p:cNvSpPr>
          <p:nvPr/>
        </p:nvSpPr>
        <p:spPr>
          <a:xfrm>
            <a:off x="1" y="1686330"/>
            <a:ext cx="6096000" cy="398521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B13A894-6BED-828C-8272-02A11639166B}"/>
              </a:ext>
            </a:extLst>
          </p:cNvPr>
          <p:cNvSpPr txBox="1"/>
          <p:nvPr/>
        </p:nvSpPr>
        <p:spPr>
          <a:xfrm>
            <a:off x="1245946" y="4330759"/>
            <a:ext cx="36041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a company’s enterprise value is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based on their ‘brand’</a:t>
            </a:r>
          </a:p>
        </p:txBody>
      </p:sp>
      <p:sp>
        <p:nvSpPr>
          <p:cNvPr id="10" name="TextBox 9">
            <a:extLst>
              <a:ext uri="{FF2B5EF4-FFF2-40B4-BE49-F238E27FC236}">
                <a16:creationId xmlns:a16="http://schemas.microsoft.com/office/drawing/2014/main" id="{06B84D0D-72CD-FC77-A643-2C20D5D1B457}"/>
              </a:ext>
            </a:extLst>
          </p:cNvPr>
          <p:cNvSpPr txBox="1"/>
          <p:nvPr/>
        </p:nvSpPr>
        <p:spPr>
          <a:xfrm>
            <a:off x="486342" y="6070792"/>
            <a:ext cx="116486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Forbes,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Global Standards For Reporting Brand Value Can Help CEOs Grow Share Price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5/3/2018. Applying the Marketing Accountability Standards Board (MASB) Brand Investment &amp; Valuation Model, Marketing Accountability Standards Board, 2017. Ocean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Tomo</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Annual Study of Intangible Assets, 2015. ‘Brand value’ is the worth of a brand as an asset for an entity. ‘Enterprise value’ is a measure of the value of a company’s business operations. ‘Intangible assets’ can include things like patents, trademarks and customer lists. ‘Tangible’ assets can include things like equipment, inventory and real estate. Note: totals may not equal 100% due to rounding.</a:t>
            </a:r>
          </a:p>
        </p:txBody>
      </p:sp>
      <p:sp>
        <p:nvSpPr>
          <p:cNvPr id="15" name="Rectangle 14">
            <a:extLst>
              <a:ext uri="{FF2B5EF4-FFF2-40B4-BE49-F238E27FC236}">
                <a16:creationId xmlns:a16="http://schemas.microsoft.com/office/drawing/2014/main" id="{32AEAB63-B239-5356-83C1-DD70028BCF35}"/>
              </a:ext>
            </a:extLst>
          </p:cNvPr>
          <p:cNvSpPr/>
          <p:nvPr/>
        </p:nvSpPr>
        <p:spPr>
          <a:xfrm>
            <a:off x="635323" y="2933209"/>
            <a:ext cx="4825357" cy="144655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20%</a:t>
            </a:r>
          </a:p>
        </p:txBody>
      </p:sp>
      <p:sp>
        <p:nvSpPr>
          <p:cNvPr id="16" name="TextBox 15">
            <a:extLst>
              <a:ext uri="{FF2B5EF4-FFF2-40B4-BE49-F238E27FC236}">
                <a16:creationId xmlns:a16="http://schemas.microsoft.com/office/drawing/2014/main" id="{E6C1F3CF-06FA-B503-5BD3-58834A0FEB43}"/>
              </a:ext>
            </a:extLst>
          </p:cNvPr>
          <p:cNvSpPr txBox="1"/>
          <p:nvPr/>
        </p:nvSpPr>
        <p:spPr>
          <a:xfrm>
            <a:off x="6225849" y="1781946"/>
            <a:ext cx="5836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The Contribution of ‘Brand’ to Enterprise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The Relative Contribution to Shareholder Value for the S&amp;P 500</a:t>
            </a:r>
          </a:p>
        </p:txBody>
      </p:sp>
      <p:graphicFrame>
        <p:nvGraphicFramePr>
          <p:cNvPr id="17" name="Chart 16">
            <a:extLst>
              <a:ext uri="{FF2B5EF4-FFF2-40B4-BE49-F238E27FC236}">
                <a16:creationId xmlns:a16="http://schemas.microsoft.com/office/drawing/2014/main" id="{6F5A8E53-FB1A-51E5-B4CB-763CB62A1263}"/>
              </a:ext>
            </a:extLst>
          </p:cNvPr>
          <p:cNvGraphicFramePr/>
          <p:nvPr>
            <p:extLst>
              <p:ext uri="{D42A27DB-BD31-4B8C-83A1-F6EECF244321}">
                <p14:modId xmlns:p14="http://schemas.microsoft.com/office/powerpoint/2010/main" val="3259923159"/>
              </p:ext>
            </p:extLst>
          </p:nvPr>
        </p:nvGraphicFramePr>
        <p:xfrm>
          <a:off x="6620723" y="2378048"/>
          <a:ext cx="5046848" cy="3272864"/>
        </p:xfrm>
        <a:graphic>
          <a:graphicData uri="http://schemas.openxmlformats.org/drawingml/2006/chart">
            <c:chart xmlns:c="http://schemas.openxmlformats.org/drawingml/2006/chart" xmlns:r="http://schemas.openxmlformats.org/officeDocument/2006/relationships" r:id="rId2"/>
          </a:graphicData>
        </a:graphic>
      </p:graphicFrame>
      <p:pic>
        <p:nvPicPr>
          <p:cNvPr id="23" name="Picture 22" descr="A hand holding a diamond&#10;&#10;Description automatically generated">
            <a:extLst>
              <a:ext uri="{FF2B5EF4-FFF2-40B4-BE49-F238E27FC236}">
                <a16:creationId xmlns:a16="http://schemas.microsoft.com/office/drawing/2014/main" id="{B4E48163-7620-59CF-46E6-AE72B17225F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64268" y="1851614"/>
            <a:ext cx="1167467" cy="1167467"/>
          </a:xfrm>
          <a:prstGeom prst="rect">
            <a:avLst/>
          </a:prstGeom>
        </p:spPr>
      </p:pic>
      <p:sp>
        <p:nvSpPr>
          <p:cNvPr id="5" name="Rectangle 4">
            <a:extLst>
              <a:ext uri="{FF2B5EF4-FFF2-40B4-BE49-F238E27FC236}">
                <a16:creationId xmlns:a16="http://schemas.microsoft.com/office/drawing/2014/main" id="{7020DD64-5E14-EFA6-C2CD-4546502CB9E5}"/>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Marketers should ask themselves if a lack of transparency in their media buys is worth risking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20% of their company’s total valuation</a:t>
            </a:r>
          </a:p>
        </p:txBody>
      </p:sp>
      <p:sp>
        <p:nvSpPr>
          <p:cNvPr id="6" name="Rectangle 5">
            <a:extLst>
              <a:ext uri="{FF2B5EF4-FFF2-40B4-BE49-F238E27FC236}">
                <a16:creationId xmlns:a16="http://schemas.microsoft.com/office/drawing/2014/main" id="{6059A956-F785-793A-36E5-213DFF985E0C}"/>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4" name="Picture 3">
            <a:extLst>
              <a:ext uri="{FF2B5EF4-FFF2-40B4-BE49-F238E27FC236}">
                <a16:creationId xmlns:a16="http://schemas.microsoft.com/office/drawing/2014/main" id="{7AADCA4F-DA73-8876-49DF-C1C4BD642F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235CC2D9-DCF2-8854-EBC1-2C5FF30F2A7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EC731CB9-ED85-DB00-1A4D-122A871932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1545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4720F-CB0C-7651-5B1D-854E97F7FF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2031" y="2"/>
            <a:ext cx="2589967" cy="1508134"/>
          </a:xfrm>
          <a:prstGeom prst="rect">
            <a:avLst/>
          </a:prstGeom>
        </p:spPr>
      </p:pic>
      <p:sp>
        <p:nvSpPr>
          <p:cNvPr id="4" name="TextBox 3">
            <a:extLst>
              <a:ext uri="{FF2B5EF4-FFF2-40B4-BE49-F238E27FC236}">
                <a16:creationId xmlns:a16="http://schemas.microsoft.com/office/drawing/2014/main" id="{F2D13E70-8553-8EC6-5341-E26283AD104B}"/>
              </a:ext>
            </a:extLst>
          </p:cNvPr>
          <p:cNvSpPr txBox="1"/>
          <p:nvPr/>
        </p:nvSpPr>
        <p:spPr>
          <a:xfrm>
            <a:off x="472837" y="6201403"/>
            <a:ext cx="11697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based on in-depth interviews, fielded October 2023. Survey base: Marketer and agency contacts from the Advertiser Perceptions ‘Senior Marketer’ and ‘Streaming Video’ online communities. </a:t>
            </a:r>
          </a:p>
        </p:txBody>
      </p:sp>
      <p:sp>
        <p:nvSpPr>
          <p:cNvPr id="8" name="TextBox 7">
            <a:extLst>
              <a:ext uri="{FF2B5EF4-FFF2-40B4-BE49-F238E27FC236}">
                <a16:creationId xmlns:a16="http://schemas.microsoft.com/office/drawing/2014/main" id="{7F08F077-7EAA-517D-4D60-3F2AF1883699}"/>
              </a:ext>
            </a:extLst>
          </p:cNvPr>
          <p:cNvSpPr txBox="1"/>
          <p:nvPr/>
        </p:nvSpPr>
        <p:spPr>
          <a:xfrm>
            <a:off x="126264" y="255260"/>
            <a:ext cx="10943813"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In their own words: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Marketers agree on the need for transparency and accountability, and expect as much from media partners</a:t>
            </a:r>
          </a:p>
        </p:txBody>
      </p:sp>
      <p:grpSp>
        <p:nvGrpSpPr>
          <p:cNvPr id="2" name="Group 1">
            <a:extLst>
              <a:ext uri="{FF2B5EF4-FFF2-40B4-BE49-F238E27FC236}">
                <a16:creationId xmlns:a16="http://schemas.microsoft.com/office/drawing/2014/main" id="{2608D2C9-E68F-2350-63E3-DDF4459D0211}"/>
              </a:ext>
            </a:extLst>
          </p:cNvPr>
          <p:cNvGrpSpPr/>
          <p:nvPr/>
        </p:nvGrpSpPr>
        <p:grpSpPr>
          <a:xfrm>
            <a:off x="420483" y="1445803"/>
            <a:ext cx="6224308" cy="1768364"/>
            <a:chOff x="1309303" y="1895858"/>
            <a:chExt cx="8792366" cy="1528900"/>
          </a:xfrm>
        </p:grpSpPr>
        <p:sp>
          <p:nvSpPr>
            <p:cNvPr id="7" name="Speech Bubble: Rectangle 6">
              <a:extLst>
                <a:ext uri="{FF2B5EF4-FFF2-40B4-BE49-F238E27FC236}">
                  <a16:creationId xmlns:a16="http://schemas.microsoft.com/office/drawing/2014/main" id="{80980E98-43B9-F638-A766-7E9885B4AA71}"/>
                </a:ext>
              </a:extLst>
            </p:cNvPr>
            <p:cNvSpPr/>
            <p:nvPr/>
          </p:nvSpPr>
          <p:spPr>
            <a:xfrm>
              <a:off x="1309304" y="1895858"/>
              <a:ext cx="8792365" cy="1528900"/>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B27806C-A400-CBF1-8206-4132DEC9040A}"/>
                </a:ext>
              </a:extLst>
            </p:cNvPr>
            <p:cNvSpPr/>
            <p:nvPr/>
          </p:nvSpPr>
          <p:spPr>
            <a:xfrm>
              <a:off x="1309303" y="1949749"/>
              <a:ext cx="8792365" cy="143233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 think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our job to really demand of our partners that they treat us well</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 think the way that we hold them to that is we look for a lot of granularity in the data we get back. We ask questions on what they're doing to prevent fraud and when we see something that looks strange, we bring it to their attention.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b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If they don't have a good answer, we find a different partner</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p>
          </p:txBody>
        </p:sp>
      </p:grpSp>
      <p:sp>
        <p:nvSpPr>
          <p:cNvPr id="11" name="Rectangle 10">
            <a:extLst>
              <a:ext uri="{FF2B5EF4-FFF2-40B4-BE49-F238E27FC236}">
                <a16:creationId xmlns:a16="http://schemas.microsoft.com/office/drawing/2014/main" id="{8B42C4F0-EEF9-5606-A98D-C46530E804B0}"/>
              </a:ext>
            </a:extLst>
          </p:cNvPr>
          <p:cNvSpPr/>
          <p:nvPr/>
        </p:nvSpPr>
        <p:spPr>
          <a:xfrm>
            <a:off x="310190" y="3502846"/>
            <a:ext cx="5108355"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CMO, Consumer Electronics Category (Anonymous)</a:t>
            </a:r>
          </a:p>
        </p:txBody>
      </p:sp>
      <p:grpSp>
        <p:nvGrpSpPr>
          <p:cNvPr id="12" name="Group 11">
            <a:extLst>
              <a:ext uri="{FF2B5EF4-FFF2-40B4-BE49-F238E27FC236}">
                <a16:creationId xmlns:a16="http://schemas.microsoft.com/office/drawing/2014/main" id="{7E9B438D-B512-0C1B-5F4C-81886538852A}"/>
              </a:ext>
            </a:extLst>
          </p:cNvPr>
          <p:cNvGrpSpPr/>
          <p:nvPr/>
        </p:nvGrpSpPr>
        <p:grpSpPr>
          <a:xfrm>
            <a:off x="5665241" y="3431958"/>
            <a:ext cx="6255995" cy="1781820"/>
            <a:chOff x="4571446" y="-460826"/>
            <a:chExt cx="3203015" cy="3791935"/>
          </a:xfrm>
        </p:grpSpPr>
        <p:sp>
          <p:nvSpPr>
            <p:cNvPr id="13" name="Speech Bubble: Rectangle 12">
              <a:extLst>
                <a:ext uri="{FF2B5EF4-FFF2-40B4-BE49-F238E27FC236}">
                  <a16:creationId xmlns:a16="http://schemas.microsoft.com/office/drawing/2014/main" id="{86F58C77-6BAF-2F6B-1F49-698BF283E96A}"/>
                </a:ext>
              </a:extLst>
            </p:cNvPr>
            <p:cNvSpPr/>
            <p:nvPr/>
          </p:nvSpPr>
          <p:spPr>
            <a:xfrm>
              <a:off x="4571446" y="-460826"/>
              <a:ext cx="3203015" cy="3791935"/>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98A312F-2141-7183-C826-C7252B61A928}"/>
                </a:ext>
              </a:extLst>
            </p:cNvPr>
            <p:cNvSpPr/>
            <p:nvPr/>
          </p:nvSpPr>
          <p:spPr>
            <a:xfrm>
              <a:off x="4571446" y="-359536"/>
              <a:ext cx="3203015" cy="358935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On the advertiser side, it's on me.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It's my budget, I own the money, I represent the company so it's on me to confirm that I'm doing things right.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publisher is equally responsible.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on me to figure out if they're sketchy, but if they're operating illegally or immorally, then it's the publisher's fault.  I buy from an intermediary/DSP and it's on them as well.  Everyone is culpable.”</a:t>
              </a:r>
            </a:p>
          </p:txBody>
        </p:sp>
      </p:grpSp>
      <p:sp>
        <p:nvSpPr>
          <p:cNvPr id="15" name="Rectangle 14">
            <a:extLst>
              <a:ext uri="{FF2B5EF4-FFF2-40B4-BE49-F238E27FC236}">
                <a16:creationId xmlns:a16="http://schemas.microsoft.com/office/drawing/2014/main" id="{B700F397-888E-8077-612E-534B62C09319}"/>
              </a:ext>
            </a:extLst>
          </p:cNvPr>
          <p:cNvSpPr/>
          <p:nvPr/>
        </p:nvSpPr>
        <p:spPr>
          <a:xfrm>
            <a:off x="5676225" y="5488499"/>
            <a:ext cx="5147764"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VP, Brand &amp; Media, e-commerce Category (Anonymous)</a:t>
            </a:r>
          </a:p>
        </p:txBody>
      </p:sp>
      <p:pic>
        <p:nvPicPr>
          <p:cNvPr id="16" name="Picture 15">
            <a:extLst>
              <a:ext uri="{FF2B5EF4-FFF2-40B4-BE49-F238E27FC236}">
                <a16:creationId xmlns:a16="http://schemas.microsoft.com/office/drawing/2014/main" id="{3882BE2C-2A9B-A021-1CB2-6A96307019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DD4E3337-083D-4DED-C3A5-0264BE71182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F2BE02FF-969B-E855-8C82-CF12B1E876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52206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7364-EF91-8C46-59AD-75F950406EF9}"/>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B90C917C-AE5A-4149-E6E4-9C08DD0C0E22}"/>
              </a:ext>
            </a:extLst>
          </p:cNvPr>
          <p:cNvSpPr/>
          <p:nvPr/>
        </p:nvSpPr>
        <p:spPr>
          <a:xfrm>
            <a:off x="95687" y="4595681"/>
            <a:ext cx="11971621"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765F645-9CEF-266E-C25F-477970CAB67C}"/>
              </a:ext>
            </a:extLst>
          </p:cNvPr>
          <p:cNvSpPr/>
          <p:nvPr/>
        </p:nvSpPr>
        <p:spPr>
          <a:xfrm>
            <a:off x="4500449" y="4594339"/>
            <a:ext cx="7580166"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154DF9F-3A63-CCCB-EBFD-CE66A71BBFE6}"/>
              </a:ext>
            </a:extLst>
          </p:cNvPr>
          <p:cNvSpPr/>
          <p:nvPr/>
        </p:nvSpPr>
        <p:spPr>
          <a:xfrm>
            <a:off x="95688" y="3272117"/>
            <a:ext cx="11971621"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C13CAA70-601F-2C76-50E5-937694F61C28}"/>
              </a:ext>
            </a:extLst>
          </p:cNvPr>
          <p:cNvSpPr/>
          <p:nvPr/>
        </p:nvSpPr>
        <p:spPr>
          <a:xfrm>
            <a:off x="4500450" y="3273120"/>
            <a:ext cx="7566858"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CDF69FED-4872-4C45-374D-2C6575F941EA}"/>
              </a:ext>
            </a:extLst>
          </p:cNvPr>
          <p:cNvSpPr/>
          <p:nvPr/>
        </p:nvSpPr>
        <p:spPr>
          <a:xfrm>
            <a:off x="95692" y="1615688"/>
            <a:ext cx="11971621" cy="1626830"/>
          </a:xfrm>
          <a:prstGeom prst="rect">
            <a:avLst/>
          </a:prstGeom>
          <a:solidFill>
            <a:srgbClr val="4EBEA4"/>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9B605922-38D7-2808-E799-A61799BB9746}"/>
              </a:ext>
            </a:extLst>
          </p:cNvPr>
          <p:cNvSpPr txBox="1"/>
          <p:nvPr/>
        </p:nvSpPr>
        <p:spPr>
          <a:xfrm>
            <a:off x="95690" y="2812466"/>
            <a:ext cx="44451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of Environment</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4" name="TextBox 63">
            <a:extLst>
              <a:ext uri="{FF2B5EF4-FFF2-40B4-BE49-F238E27FC236}">
                <a16:creationId xmlns:a16="http://schemas.microsoft.com/office/drawing/2014/main" id="{1698EA5D-6DF8-96AB-FA17-811946A89131}"/>
              </a:ext>
            </a:extLst>
          </p:cNvPr>
          <p:cNvSpPr txBox="1"/>
          <p:nvPr/>
        </p:nvSpPr>
        <p:spPr>
          <a:xfrm>
            <a:off x="136070" y="4122614"/>
            <a:ext cx="4364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Safety</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5" name="TextBox 64">
            <a:extLst>
              <a:ext uri="{FF2B5EF4-FFF2-40B4-BE49-F238E27FC236}">
                <a16:creationId xmlns:a16="http://schemas.microsoft.com/office/drawing/2014/main" id="{C75281A4-3304-B65E-3932-751FAEA79B77}"/>
              </a:ext>
            </a:extLst>
          </p:cNvPr>
          <p:cNvSpPr txBox="1"/>
          <p:nvPr/>
        </p:nvSpPr>
        <p:spPr>
          <a:xfrm>
            <a:off x="72534" y="5633513"/>
            <a:ext cx="44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Transparency &amp; Legitimacy</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6" name="TextBox 65">
            <a:extLst>
              <a:ext uri="{FF2B5EF4-FFF2-40B4-BE49-F238E27FC236}">
                <a16:creationId xmlns:a16="http://schemas.microsoft.com/office/drawing/2014/main" id="{D68F1BA5-2D60-007D-11BA-4C16BED1E36C}"/>
              </a:ext>
            </a:extLst>
          </p:cNvPr>
          <p:cNvSpPr txBox="1"/>
          <p:nvPr/>
        </p:nvSpPr>
        <p:spPr>
          <a:xfrm>
            <a:off x="4540831" y="1618862"/>
            <a:ext cx="7526483"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Uphold Audience Trust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ad experience should be premium like the content around it – with quality audio and video and relevant creative.</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use programmatic tools that are built for premium transactions vs. legacy display, ensuring transactions are rooted in trust, and delivery isn’t compromised.</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 quantity should be in line with content length, with minimal disruption, low latency, proportional ad breaks, and carefully crafted ad loads.</a:t>
            </a:r>
          </a:p>
        </p:txBody>
      </p:sp>
      <p:sp>
        <p:nvSpPr>
          <p:cNvPr id="67" name="TextBox 66">
            <a:extLst>
              <a:ext uri="{FF2B5EF4-FFF2-40B4-BE49-F238E27FC236}">
                <a16:creationId xmlns:a16="http://schemas.microsoft.com/office/drawing/2014/main" id="{BFEB066B-7CD6-CCFA-CE0E-7056E8FCE43A}"/>
              </a:ext>
            </a:extLst>
          </p:cNvPr>
          <p:cNvSpPr txBox="1"/>
          <p:nvPr/>
        </p:nvSpPr>
        <p:spPr>
          <a:xfrm>
            <a:off x="4540832" y="3310994"/>
            <a:ext cx="736583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Hold Partners Accountable:</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meet brand requirements, uphold category exclusivity, and maintain competitive separation.</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ensure no placements with objectionable content – or objectionable audiences.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Legitimate verification processes should be in place to understand what is being bought and sold.</a:t>
            </a:r>
          </a:p>
        </p:txBody>
      </p:sp>
      <p:sp>
        <p:nvSpPr>
          <p:cNvPr id="68" name="TextBox 67">
            <a:extLst>
              <a:ext uri="{FF2B5EF4-FFF2-40B4-BE49-F238E27FC236}">
                <a16:creationId xmlns:a16="http://schemas.microsoft.com/office/drawing/2014/main" id="{12E4CDBE-67C1-A4B4-48D2-6DF713F4E47A}"/>
              </a:ext>
            </a:extLst>
          </p:cNvPr>
          <p:cNvSpPr txBox="1"/>
          <p:nvPr/>
        </p:nvSpPr>
        <p:spPr>
          <a:xfrm>
            <a:off x="4540831" y="4648628"/>
            <a:ext cx="757863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Know What You Are Buying:</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Creative should run where it is planned to, in the right context.</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Buyers &amp; sellers should agree on the kind of impressions purchased – ads should run adjacent to or within the right content and be viewed by real people. They should not run on MFA sites or be delivered to bots.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 should be viewable, not out-streamed, muted, auto-played, or hidden. Non-viewable impressions should be removed from reporting.</a:t>
            </a:r>
          </a:p>
        </p:txBody>
      </p:sp>
      <p:pic>
        <p:nvPicPr>
          <p:cNvPr id="69" name="Picture 68" descr="A blue and pink badge with a check mark&#10;&#10;Description automatically generated">
            <a:extLst>
              <a:ext uri="{FF2B5EF4-FFF2-40B4-BE49-F238E27FC236}">
                <a16:creationId xmlns:a16="http://schemas.microsoft.com/office/drawing/2014/main" id="{5CAA8919-315B-AA23-384E-0F387C036D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59397" y="1797532"/>
            <a:ext cx="717727" cy="971851"/>
          </a:xfrm>
          <a:prstGeom prst="rect">
            <a:avLst/>
          </a:prstGeom>
        </p:spPr>
      </p:pic>
      <p:pic>
        <p:nvPicPr>
          <p:cNvPr id="70" name="Picture 69" descr="A blue shield with a pink check mark&#10;&#10;Description automatically generated">
            <a:extLst>
              <a:ext uri="{FF2B5EF4-FFF2-40B4-BE49-F238E27FC236}">
                <a16:creationId xmlns:a16="http://schemas.microsoft.com/office/drawing/2014/main" id="{7587C200-99D0-C74F-871C-5FC9A3F3D15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84913" y="3316909"/>
            <a:ext cx="866694" cy="866694"/>
          </a:xfrm>
          <a:prstGeom prst="rect">
            <a:avLst/>
          </a:prstGeom>
        </p:spPr>
      </p:pic>
      <p:pic>
        <p:nvPicPr>
          <p:cNvPr id="71" name="Picture 70" descr="A blue and pink magnifying glass with a eye&#10;&#10;Description automatically generated">
            <a:extLst>
              <a:ext uri="{FF2B5EF4-FFF2-40B4-BE49-F238E27FC236}">
                <a16:creationId xmlns:a16="http://schemas.microsoft.com/office/drawing/2014/main" id="{21F6DB3D-160C-B15E-B2D3-CAD020B9C7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84913" y="4765168"/>
            <a:ext cx="866694" cy="866694"/>
          </a:xfrm>
          <a:prstGeom prst="rect">
            <a:avLst/>
          </a:prstGeom>
        </p:spPr>
      </p:pic>
      <p:sp>
        <p:nvSpPr>
          <p:cNvPr id="72" name="Rectangle 71">
            <a:extLst>
              <a:ext uri="{FF2B5EF4-FFF2-40B4-BE49-F238E27FC236}">
                <a16:creationId xmlns:a16="http://schemas.microsoft.com/office/drawing/2014/main" id="{99619A49-FAE2-B3CC-4A3E-B98F7B42C8A6}"/>
              </a:ext>
            </a:extLst>
          </p:cNvPr>
          <p:cNvSpPr/>
          <p:nvPr/>
        </p:nvSpPr>
        <p:spPr>
          <a:xfrm>
            <a:off x="4500450" y="1617393"/>
            <a:ext cx="7566858" cy="1626830"/>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860F80F4-9F36-F5E9-723A-612EE7330DB7}"/>
              </a:ext>
            </a:extLst>
          </p:cNvPr>
          <p:cNvSpPr/>
          <p:nvPr/>
        </p:nvSpPr>
        <p:spPr>
          <a:xfrm>
            <a:off x="72534" y="1615688"/>
            <a:ext cx="12046932" cy="4478149"/>
          </a:xfrm>
          <a:prstGeom prst="rect">
            <a:avLst/>
          </a:prstGeom>
          <a:noFill/>
          <a:ln w="571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F20F4D1-6432-785C-9E4C-E8200817CF7B}"/>
              </a:ext>
            </a:extLst>
          </p:cNvPr>
          <p:cNvSpPr/>
          <p:nvPr/>
        </p:nvSpPr>
        <p:spPr>
          <a:xfrm>
            <a:off x="91100" y="368148"/>
            <a:ext cx="1210113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Quality is key to successful campaigns, therefore marketers need to uphold audience trust, keep partners accountable and demand full transparency</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7" name="Text Placeholder 24">
            <a:extLst>
              <a:ext uri="{FF2B5EF4-FFF2-40B4-BE49-F238E27FC236}">
                <a16:creationId xmlns:a16="http://schemas.microsoft.com/office/drawing/2014/main" id="{96D30946-0B65-A68B-FF5A-A463BDF220CC}"/>
              </a:ext>
            </a:extLst>
          </p:cNvPr>
          <p:cNvSpPr txBox="1">
            <a:spLocks/>
          </p:cNvSpPr>
          <p:nvPr/>
        </p:nvSpPr>
        <p:spPr>
          <a:xfrm>
            <a:off x="95687" y="6203801"/>
            <a:ext cx="12000623" cy="30079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To learn more,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click here to download</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the </a:t>
            </a:r>
            <a:r>
              <a:rPr kumimoji="0" lang="en-US" sz="1200" b="1" i="0" u="none" strike="noStrike" kern="1200" cap="none" spc="0" normalizeH="0" baseline="0" noProof="0" err="1">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FreeWheel</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Council for Premium Video’s &amp; VAB’s </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‘Buying Premium Video: A Definitive Checklist’</a:t>
            </a:r>
            <a:endPar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pic>
        <p:nvPicPr>
          <p:cNvPr id="14" name="Picture 13">
            <a:extLst>
              <a:ext uri="{FF2B5EF4-FFF2-40B4-BE49-F238E27FC236}">
                <a16:creationId xmlns:a16="http://schemas.microsoft.com/office/drawing/2014/main" id="{ED0C1226-7E1F-A25E-F826-E25E6D40667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A7F2FA69-D918-9472-C5E1-ECE6C5789E3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76B1B88-4FAB-60D8-69CE-0D750306431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F2C29B88-AE6A-B6C6-0EC4-4DFDEC2FEAB1}"/>
              </a:ext>
            </a:extLst>
          </p:cNvPr>
          <p:cNvSpPr/>
          <p:nvPr/>
        </p:nvSpPr>
        <p:spPr>
          <a:xfrm>
            <a:off x="-1" y="0"/>
            <a:ext cx="3647873" cy="259525"/>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Premium Video: A Definitive Checklist</a:t>
            </a:r>
          </a:p>
        </p:txBody>
      </p:sp>
    </p:spTree>
    <p:extLst>
      <p:ext uri="{BB962C8B-B14F-4D97-AF65-F5344CB8AC3E}">
        <p14:creationId xmlns:p14="http://schemas.microsoft.com/office/powerpoint/2010/main" val="1149631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C5427E65-F212-E22E-6B3D-3662C41A085C}"/>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72CFA024-9090-8F8B-49F0-4C771F3B7912}"/>
              </a:ext>
            </a:extLst>
          </p:cNvPr>
          <p:cNvSpPr/>
          <p:nvPr/>
        </p:nvSpPr>
        <p:spPr>
          <a:xfrm flipV="1">
            <a:off x="6506741" y="2517699"/>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CC7D45E-79FD-317C-675E-F5354E84E6C0}"/>
              </a:ext>
            </a:extLst>
          </p:cNvPr>
          <p:cNvSpPr/>
          <p:nvPr/>
        </p:nvSpPr>
        <p:spPr>
          <a:xfrm>
            <a:off x="8993274" y="3061833"/>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E7EC6D3B-7A4E-268D-7D0E-0B60FA971B98}"/>
              </a:ext>
            </a:extLst>
          </p:cNvPr>
          <p:cNvSpPr/>
          <p:nvPr/>
        </p:nvSpPr>
        <p:spPr>
          <a:xfrm>
            <a:off x="6506741" y="5530403"/>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gradFill>
            <a:gsLst>
              <a:gs pos="0">
                <a:srgbClr val="4EBEA4"/>
              </a:gs>
              <a:gs pos="74000">
                <a:srgbClr val="8ED6C5"/>
              </a:gs>
              <a:gs pos="83000">
                <a:srgbClr val="C4EAE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D61AA64-2546-F619-CE54-0CFB178595A2}"/>
              </a:ext>
            </a:extLst>
          </p:cNvPr>
          <p:cNvSpPr/>
          <p:nvPr/>
        </p:nvSpPr>
        <p:spPr>
          <a:xfrm>
            <a:off x="7164474"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Cross-Platform Accessibility </a:t>
            </a:r>
          </a:p>
        </p:txBody>
      </p:sp>
      <p:sp>
        <p:nvSpPr>
          <p:cNvPr id="13" name="Freeform: Shape 12">
            <a:extLst>
              <a:ext uri="{FF2B5EF4-FFF2-40B4-BE49-F238E27FC236}">
                <a16:creationId xmlns:a16="http://schemas.microsoft.com/office/drawing/2014/main" id="{4794ACCB-381B-9045-31C9-8FAB43427F01}"/>
              </a:ext>
            </a:extLst>
          </p:cNvPr>
          <p:cNvSpPr/>
          <p:nvPr/>
        </p:nvSpPr>
        <p:spPr>
          <a:xfrm>
            <a:off x="5335673"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87509583-09D6-4836-D6BC-4A34A69930AB}"/>
              </a:ext>
            </a:extLst>
          </p:cNvPr>
          <p:cNvSpPr/>
          <p:nvPr/>
        </p:nvSpPr>
        <p:spPr>
          <a:xfrm>
            <a:off x="3028533" y="5530403"/>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4EA3AD7-1712-563B-923A-E204859333D9}"/>
              </a:ext>
            </a:extLst>
          </p:cNvPr>
          <p:cNvSpPr/>
          <p:nvPr/>
        </p:nvSpPr>
        <p:spPr>
          <a:xfrm>
            <a:off x="3506873"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F976ACA4-CE68-9965-70A2-40E3FCDE9EEB}"/>
              </a:ext>
            </a:extLst>
          </p:cNvPr>
          <p:cNvSpPr/>
          <p:nvPr/>
        </p:nvSpPr>
        <p:spPr>
          <a:xfrm>
            <a:off x="1678072" y="30618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100CC2C9-5D65-E08E-C895-3982C4E001A2}"/>
              </a:ext>
            </a:extLst>
          </p:cNvPr>
          <p:cNvSpPr/>
          <p:nvPr/>
        </p:nvSpPr>
        <p:spPr>
          <a:xfrm>
            <a:off x="5335675" y="5530404"/>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DA21316-D054-A4E8-EDE1-F3CEA0549FDC}"/>
              </a:ext>
            </a:extLst>
          </p:cNvPr>
          <p:cNvSpPr/>
          <p:nvPr/>
        </p:nvSpPr>
        <p:spPr>
          <a:xfrm>
            <a:off x="7373019" y="5530403"/>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65F12B5-4F87-075E-520A-6AB62865199D}"/>
              </a:ext>
            </a:extLst>
          </p:cNvPr>
          <p:cNvSpPr/>
          <p:nvPr/>
        </p:nvSpPr>
        <p:spPr>
          <a:xfrm>
            <a:off x="1678073" y="5530403"/>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EE7D067-0A62-593C-4FA1-095ADB92EFE9}"/>
              </a:ext>
            </a:extLst>
          </p:cNvPr>
          <p:cNvSpPr/>
          <p:nvPr/>
        </p:nvSpPr>
        <p:spPr>
          <a:xfrm flipV="1">
            <a:off x="7373019" y="2517699"/>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35F6202-676D-9AA1-2D07-1B1D1458B469}"/>
              </a:ext>
            </a:extLst>
          </p:cNvPr>
          <p:cNvSpPr/>
          <p:nvPr/>
        </p:nvSpPr>
        <p:spPr>
          <a:xfrm flipV="1">
            <a:off x="5335674" y="2517700"/>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gradFill>
            <a:gsLst>
              <a:gs pos="0">
                <a:srgbClr val="00BFF2"/>
              </a:gs>
              <a:gs pos="74000">
                <a:srgbClr val="7ED2F6"/>
              </a:gs>
              <a:gs pos="83000">
                <a:srgbClr val="C9ECFB"/>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18F754E-B0F8-7423-19A7-0AF12048F7B3}"/>
              </a:ext>
            </a:extLst>
          </p:cNvPr>
          <p:cNvSpPr/>
          <p:nvPr/>
        </p:nvSpPr>
        <p:spPr>
          <a:xfrm flipV="1">
            <a:off x="3019049" y="2517697"/>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gradFill>
            <a:gsLst>
              <a:gs pos="0">
                <a:srgbClr val="FFE600"/>
              </a:gs>
              <a:gs pos="74000">
                <a:srgbClr val="FFF381"/>
              </a:gs>
              <a:gs pos="83000">
                <a:srgbClr val="FFF9C1"/>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DA39425-79C8-CFD3-7F6A-DAA1C17C5C01}"/>
              </a:ext>
            </a:extLst>
          </p:cNvPr>
          <p:cNvSpPr/>
          <p:nvPr/>
        </p:nvSpPr>
        <p:spPr>
          <a:xfrm flipV="1">
            <a:off x="1678073" y="2517698"/>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F236FC2-440D-89C2-8DCE-4C50828D85B1}"/>
              </a:ext>
            </a:extLst>
          </p:cNvPr>
          <p:cNvSpPr/>
          <p:nvPr/>
        </p:nvSpPr>
        <p:spPr>
          <a:xfrm>
            <a:off x="178377" y="251302"/>
            <a:ext cx="12013623" cy="49244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The Power of </a:t>
            </a: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Premium Video </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The </a:t>
            </a:r>
            <a:r>
              <a:rPr lang="en-US" sz="2600" b="1">
                <a:solidFill>
                  <a:schemeClr val="bg1"/>
                </a:solidFill>
                <a:latin typeface="Helvetica" pitchFamily="2" charset="0"/>
              </a:rPr>
              <a:t>Marketer</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Benefits of </a:t>
            </a: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Multiscreen TV</a:t>
            </a:r>
          </a:p>
        </p:txBody>
      </p:sp>
      <p:pic>
        <p:nvPicPr>
          <p:cNvPr id="25" name="Picture 24">
            <a:extLst>
              <a:ext uri="{FF2B5EF4-FFF2-40B4-BE49-F238E27FC236}">
                <a16:creationId xmlns:a16="http://schemas.microsoft.com/office/drawing/2014/main" id="{88907B44-C8E7-A2D5-F559-2942C2C3E7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0D44BB66-3CDB-EFAE-8510-62479ED7282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E6A3C2B9-5383-BB34-3079-D6D5C670AD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AB97DAA3-50D1-5378-2EC0-D200108D144D}"/>
              </a:ext>
            </a:extLst>
          </p:cNvPr>
          <p:cNvSpPr txBox="1"/>
          <p:nvPr/>
        </p:nvSpPr>
        <p:spPr>
          <a:xfrm>
            <a:off x="4373880" y="2141869"/>
            <a:ext cx="374396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Premium Video</a:t>
            </a:r>
          </a:p>
        </p:txBody>
      </p:sp>
      <p:sp>
        <p:nvSpPr>
          <p:cNvPr id="30" name="TextBox 29">
            <a:extLst>
              <a:ext uri="{FF2B5EF4-FFF2-40B4-BE49-F238E27FC236}">
                <a16:creationId xmlns:a16="http://schemas.microsoft.com/office/drawing/2014/main" id="{F88C502D-4D15-5D72-135C-DC6CBB4AE019}"/>
              </a:ext>
            </a:extLst>
          </p:cNvPr>
          <p:cNvSpPr txBox="1"/>
          <p:nvPr/>
        </p:nvSpPr>
        <p:spPr>
          <a:xfrm>
            <a:off x="4410216" y="6062033"/>
            <a:ext cx="3833255"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p>
        </p:txBody>
      </p:sp>
      <p:sp>
        <p:nvSpPr>
          <p:cNvPr id="32" name="Rectangle 31">
            <a:extLst>
              <a:ext uri="{FF2B5EF4-FFF2-40B4-BE49-F238E27FC236}">
                <a16:creationId xmlns:a16="http://schemas.microsoft.com/office/drawing/2014/main" id="{8835F716-4717-31DA-A64A-55287B234D13}"/>
              </a:ext>
            </a:extLst>
          </p:cNvPr>
          <p:cNvSpPr/>
          <p:nvPr/>
        </p:nvSpPr>
        <p:spPr>
          <a:xfrm>
            <a:off x="621284" y="1170699"/>
            <a:ext cx="10949433" cy="793085"/>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high emotional engagement in a brand safe environment regardless of platform or device and through transparent media partners </a:t>
            </a:r>
          </a:p>
        </p:txBody>
      </p:sp>
      <p:sp>
        <p:nvSpPr>
          <p:cNvPr id="2" name="TextBox 1">
            <a:extLst>
              <a:ext uri="{FF2B5EF4-FFF2-40B4-BE49-F238E27FC236}">
                <a16:creationId xmlns:a16="http://schemas.microsoft.com/office/drawing/2014/main" id="{26480731-C399-10F5-2818-8F4DE2713BC9}"/>
              </a:ext>
            </a:extLst>
          </p:cNvPr>
          <p:cNvSpPr txBox="1"/>
          <p:nvPr/>
        </p:nvSpPr>
        <p:spPr>
          <a:xfrm>
            <a:off x="1750980" y="3976130"/>
            <a:ext cx="1687542" cy="1508105"/>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Positive halo effect for brands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Fosters greater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recall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Boosts credibility, perception and brand salience</a:t>
            </a:r>
          </a:p>
        </p:txBody>
      </p:sp>
      <p:sp>
        <p:nvSpPr>
          <p:cNvPr id="3" name="TextBox 2">
            <a:extLst>
              <a:ext uri="{FF2B5EF4-FFF2-40B4-BE49-F238E27FC236}">
                <a16:creationId xmlns:a16="http://schemas.microsoft.com/office/drawing/2014/main" id="{83AB67B6-CA8E-586F-A5FE-83B918E3073E}"/>
              </a:ext>
            </a:extLst>
          </p:cNvPr>
          <p:cNvSpPr txBox="1"/>
          <p:nvPr/>
        </p:nvSpPr>
        <p:spPr>
          <a:xfrm>
            <a:off x="3605044" y="3976130"/>
            <a:ext cx="1663430" cy="1569660"/>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Increases brand favorability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Increases purchase intent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Inspires customer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47C86A71-E895-CD77-B62E-129846A88A39}"/>
              </a:ext>
            </a:extLst>
          </p:cNvPr>
          <p:cNvSpPr txBox="1"/>
          <p:nvPr/>
        </p:nvSpPr>
        <p:spPr>
          <a:xfrm>
            <a:off x="5432693" y="3976130"/>
            <a:ext cx="1663430" cy="1569660"/>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Builds consumer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Does not risk brand equity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Drives higher conversion rates</a:t>
            </a:r>
            <a:endPar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81CDFAD1-2508-4BC3-83C7-FBB2CD5CAACD}"/>
              </a:ext>
            </a:extLst>
          </p:cNvPr>
          <p:cNvSpPr txBox="1"/>
          <p:nvPr/>
        </p:nvSpPr>
        <p:spPr>
          <a:xfrm>
            <a:off x="7237432" y="3976130"/>
            <a:ext cx="1663430" cy="1554272"/>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Creates higher consumer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Drives greater purchase intent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49D44A25-7571-3441-684B-0D13806FCF95}"/>
              </a:ext>
            </a:extLst>
          </p:cNvPr>
          <p:cNvSpPr txBox="1"/>
          <p:nvPr/>
        </p:nvSpPr>
        <p:spPr>
          <a:xfrm>
            <a:off x="9095467" y="3967635"/>
            <a:ext cx="1663430" cy="1508105"/>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Protects and preserves brand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Transparency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trust have a positive effect on brand profitability</a:t>
            </a:r>
          </a:p>
        </p:txBody>
      </p:sp>
      <p:sp>
        <p:nvSpPr>
          <p:cNvPr id="7" name="Rectangle 6">
            <a:extLst>
              <a:ext uri="{FF2B5EF4-FFF2-40B4-BE49-F238E27FC236}">
                <a16:creationId xmlns:a16="http://schemas.microsoft.com/office/drawing/2014/main" id="{C539194C-3949-6A2A-1961-256EB0BCB2AD}"/>
              </a:ext>
            </a:extLst>
          </p:cNvPr>
          <p:cNvSpPr/>
          <p:nvPr/>
        </p:nvSpPr>
        <p:spPr>
          <a:xfrm>
            <a:off x="77821" y="3976127"/>
            <a:ext cx="1531901" cy="461665"/>
          </a:xfrm>
          <a:prstGeom prst="rect">
            <a:avLst/>
          </a:prstGeom>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The Power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of Premium Video:</a:t>
            </a:r>
          </a:p>
        </p:txBody>
      </p:sp>
    </p:spTree>
    <p:extLst>
      <p:ext uri="{BB962C8B-B14F-4D97-AF65-F5344CB8AC3E}">
        <p14:creationId xmlns:p14="http://schemas.microsoft.com/office/powerpoint/2010/main" val="403633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B0D9E8-4081-3FA7-2052-F30F8297D68E}"/>
              </a:ext>
            </a:extLst>
          </p:cNvPr>
          <p:cNvSpPr/>
          <p:nvPr/>
        </p:nvSpPr>
        <p:spPr>
          <a:xfrm>
            <a:off x="746341" y="2188269"/>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C449307-19CF-58A1-9C5A-75EC5B4027B9}"/>
              </a:ext>
            </a:extLst>
          </p:cNvPr>
          <p:cNvSpPr/>
          <p:nvPr/>
        </p:nvSpPr>
        <p:spPr>
          <a:xfrm>
            <a:off x="4490733" y="2187618"/>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87A3D9-1021-568E-FEDB-B00993D3F17D}"/>
              </a:ext>
            </a:extLst>
          </p:cNvPr>
          <p:cNvSpPr/>
          <p:nvPr/>
        </p:nvSpPr>
        <p:spPr>
          <a:xfrm>
            <a:off x="8235125" y="2187618"/>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62647" y="437541"/>
            <a:ext cx="11799651" cy="92698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2060"/>
              </a:buClr>
              <a:buSzPts val="1000"/>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Premium video equates to high quality environments which captures audience attention and delivers compelling, thematically relevant content</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C691C760-2DAC-E115-DF31-BD05AD269114}"/>
              </a:ext>
            </a:extLst>
          </p:cNvPr>
          <p:cNvSpPr txBox="1"/>
          <p:nvPr/>
        </p:nvSpPr>
        <p:spPr>
          <a:xfrm>
            <a:off x="2398548" y="1692096"/>
            <a:ext cx="73949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Indicators of a Quality Viewing Environment</a:t>
            </a:r>
          </a:p>
        </p:txBody>
      </p:sp>
      <p:sp>
        <p:nvSpPr>
          <p:cNvPr id="6" name="TextBox 5">
            <a:extLst>
              <a:ext uri="{FF2B5EF4-FFF2-40B4-BE49-F238E27FC236}">
                <a16:creationId xmlns:a16="http://schemas.microsoft.com/office/drawing/2014/main" id="{31E4A0A2-16F9-4F63-18C7-152C4E56E21A}"/>
              </a:ext>
            </a:extLst>
          </p:cNvPr>
          <p:cNvSpPr txBox="1"/>
          <p:nvPr/>
        </p:nvSpPr>
        <p:spPr>
          <a:xfrm>
            <a:off x="472838" y="6319910"/>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WARC,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Fragmentation forces media planners to rethink the founding principles of their craft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per Zenith research, Jan 2023.</a:t>
            </a:r>
          </a:p>
        </p:txBody>
      </p:sp>
      <p:sp>
        <p:nvSpPr>
          <p:cNvPr id="14" name="TextBox 13">
            <a:extLst>
              <a:ext uri="{FF2B5EF4-FFF2-40B4-BE49-F238E27FC236}">
                <a16:creationId xmlns:a16="http://schemas.microsoft.com/office/drawing/2014/main" id="{F1C97CF5-7F4C-69FE-D39D-FAF9416EBF38}"/>
              </a:ext>
            </a:extLst>
          </p:cNvPr>
          <p:cNvSpPr txBox="1"/>
          <p:nvPr/>
        </p:nvSpPr>
        <p:spPr>
          <a:xfrm>
            <a:off x="922266" y="3882241"/>
            <a:ext cx="3034609" cy="139301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rPr>
              <a:t>The channel’s main formats can deliver </a:t>
            </a:r>
            <a:br>
              <a:rPr kumimoji="0" lang="en-US" sz="2000" b="0"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2000" b="1" i="0" u="none" strike="noStrike" kern="1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Arial" panose="020B0604020202020204" pitchFamily="34" charset="0"/>
              </a:rPr>
              <a:t>high levels of eyes-on-attention</a:t>
            </a:r>
            <a:endParaRPr kumimoji="0" lang="en-US" sz="3200" b="0" i="0" u="none" strike="noStrike" kern="100" cap="none" spc="0" normalizeH="0" baseline="0" noProof="0">
              <a:ln>
                <a:noFill/>
              </a:ln>
              <a:solidFill>
                <a:srgbClr val="ED3C8D"/>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D30572-DBB7-EF47-ED20-BFAE1126000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9A89B1A3-D5D3-60AF-4304-3A2227F2A5F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F02F7F73-3212-3F1E-7282-7CBD2063376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5" name="TextBox 14">
            <a:extLst>
              <a:ext uri="{FF2B5EF4-FFF2-40B4-BE49-F238E27FC236}">
                <a16:creationId xmlns:a16="http://schemas.microsoft.com/office/drawing/2014/main" id="{70FB55ED-544A-F357-09ED-C53D7D14965E}"/>
              </a:ext>
            </a:extLst>
          </p:cNvPr>
          <p:cNvSpPr txBox="1"/>
          <p:nvPr/>
        </p:nvSpPr>
        <p:spPr>
          <a:xfrm>
            <a:off x="4636666" y="3882241"/>
            <a:ext cx="2918668" cy="204434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rPr>
              <a:t>The programming or content the ads sit around is of </a:t>
            </a:r>
            <a:r>
              <a:rPr kumimoji="0" lang="en-US" sz="2000" b="1" i="0" u="none" strike="noStrike" kern="1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Arial" panose="020B0604020202020204" pitchFamily="34" charset="0"/>
              </a:rPr>
              <a:t>sufficient quality to attract and retain the audience for a long period</a:t>
            </a:r>
          </a:p>
        </p:txBody>
      </p:sp>
      <p:sp>
        <p:nvSpPr>
          <p:cNvPr id="16" name="TextBox 15">
            <a:extLst>
              <a:ext uri="{FF2B5EF4-FFF2-40B4-BE49-F238E27FC236}">
                <a16:creationId xmlns:a16="http://schemas.microsoft.com/office/drawing/2014/main" id="{3E3698F5-47C4-F51F-BCDF-2BB33F44A2A1}"/>
              </a:ext>
            </a:extLst>
          </p:cNvPr>
          <p:cNvSpPr txBox="1"/>
          <p:nvPr/>
        </p:nvSpPr>
        <p:spPr>
          <a:xfrm>
            <a:off x="8323088" y="3882241"/>
            <a:ext cx="3034608" cy="204767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rPr>
              <a:t>The channel offers the </a:t>
            </a:r>
            <a:r>
              <a:rPr kumimoji="0" lang="en-US" sz="2000" b="1" i="0" u="none" strike="noStrike" kern="1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Arial" panose="020B0604020202020204" pitchFamily="34" charset="0"/>
              </a:rPr>
              <a:t>opportunity to place an ad next to thematically relevant content</a:t>
            </a:r>
            <a:r>
              <a:rPr kumimoji="0" lang="en-US" sz="2000" b="0" i="0" u="none" strike="noStrike" kern="1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Arial" panose="020B0604020202020204" pitchFamily="34" charset="0"/>
              </a:rPr>
              <a:t> </a:t>
            </a:r>
            <a:r>
              <a:rPr kumimoji="0" lang="en-US" sz="2000" b="0"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rPr>
              <a:t>or programming, and the scale of that opportunity</a:t>
            </a:r>
            <a:endParaRPr kumimoji="0" lang="en-US" sz="2000" b="1" i="0" u="none" strike="noStrike" kern="1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Arial" panose="020B0604020202020204" pitchFamily="34" charset="0"/>
            </a:endParaRPr>
          </a:p>
        </p:txBody>
      </p:sp>
      <p:pic>
        <p:nvPicPr>
          <p:cNvPr id="24" name="Picture 23" descr="A blue eye with yellow lights&#10;&#10;Description automatically generated">
            <a:extLst>
              <a:ext uri="{FF2B5EF4-FFF2-40B4-BE49-F238E27FC236}">
                <a16:creationId xmlns:a16="http://schemas.microsoft.com/office/drawing/2014/main" id="{A499149A-2071-683A-A090-AF9AD475A6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7793" y="2535797"/>
            <a:ext cx="1167630" cy="1167630"/>
          </a:xfrm>
          <a:prstGeom prst="rect">
            <a:avLst/>
          </a:prstGeom>
        </p:spPr>
      </p:pic>
      <p:pic>
        <p:nvPicPr>
          <p:cNvPr id="28" name="Picture 27" descr="A couple masks in a circle&#10;&#10;Description automatically generated">
            <a:extLst>
              <a:ext uri="{FF2B5EF4-FFF2-40B4-BE49-F238E27FC236}">
                <a16:creationId xmlns:a16="http://schemas.microsoft.com/office/drawing/2014/main" id="{CEF6A32E-06EA-C7A4-2159-25C3E39B241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09651" y="2588871"/>
            <a:ext cx="1061482" cy="1061482"/>
          </a:xfrm>
          <a:prstGeom prst="rect">
            <a:avLst/>
          </a:prstGeom>
        </p:spPr>
      </p:pic>
      <p:pic>
        <p:nvPicPr>
          <p:cNvPr id="9" name="Picture 8" descr="A yellow and blue badge with a check mark&#10;&#10;Description automatically generated">
            <a:extLst>
              <a:ext uri="{FF2B5EF4-FFF2-40B4-BE49-F238E27FC236}">
                <a16:creationId xmlns:a16="http://schemas.microsoft.com/office/drawing/2014/main" id="{EBD0E438-B65C-9395-46EF-CB02BD2882C6}"/>
              </a:ext>
            </a:extLst>
          </p:cNvPr>
          <p:cNvPicPr>
            <a:picLocks noChangeAspect="1"/>
          </p:cNvPicPr>
          <p:nvPr/>
        </p:nvPicPr>
        <p:blipFill>
          <a:blip r:embed="rId6" cstate="hqprint">
            <a:extLst>
              <a:ext uri="{28A0092B-C50C-407E-A947-70E740481C1C}">
                <a14:useLocalDpi xmlns:a14="http://schemas.microsoft.com/office/drawing/2010/main"/>
              </a:ext>
            </a:extLst>
          </a:blip>
          <a:srcRect r="26714"/>
          <a:stretch/>
        </p:blipFill>
        <p:spPr>
          <a:xfrm>
            <a:off x="5625360" y="2477416"/>
            <a:ext cx="941281" cy="1284393"/>
          </a:xfrm>
          <a:prstGeom prst="rect">
            <a:avLst/>
          </a:prstGeom>
        </p:spPr>
      </p:pic>
    </p:spTree>
    <p:extLst>
      <p:ext uri="{BB962C8B-B14F-4D97-AF65-F5344CB8AC3E}">
        <p14:creationId xmlns:p14="http://schemas.microsoft.com/office/powerpoint/2010/main" val="36482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51378" y="425201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7" name="Group 6">
            <a:extLst>
              <a:ext uri="{FF2B5EF4-FFF2-40B4-BE49-F238E27FC236}">
                <a16:creationId xmlns:a16="http://schemas.microsoft.com/office/drawing/2014/main" id="{799729BB-3A38-1C8E-69FF-47C40CF310FA}"/>
              </a:ext>
            </a:extLst>
          </p:cNvPr>
          <p:cNvGrpSpPr/>
          <p:nvPr/>
        </p:nvGrpSpPr>
        <p:grpSpPr>
          <a:xfrm>
            <a:off x="114524" y="2493399"/>
            <a:ext cx="2219499" cy="744993"/>
            <a:chOff x="198561" y="542425"/>
            <a:chExt cx="1762143" cy="744993"/>
          </a:xfrm>
        </p:grpSpPr>
        <p:sp>
          <p:nvSpPr>
            <p:cNvPr id="16" name="TextBox 15">
              <a:extLst>
                <a:ext uri="{FF2B5EF4-FFF2-40B4-BE49-F238E27FC236}">
                  <a16:creationId xmlns:a16="http://schemas.microsoft.com/office/drawing/2014/main" id="{362D5B57-6935-F5A4-2843-E5EF1485220F}"/>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F7F49A36-41E1-8738-7019-11C072F71933}"/>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reedk@thevab.com</a:t>
              </a:r>
            </a:p>
          </p:txBody>
        </p:sp>
      </p:grpSp>
      <p:grpSp>
        <p:nvGrpSpPr>
          <p:cNvPr id="26" name="Group 25">
            <a:extLst>
              <a:ext uri="{FF2B5EF4-FFF2-40B4-BE49-F238E27FC236}">
                <a16:creationId xmlns:a16="http://schemas.microsoft.com/office/drawing/2014/main" id="{1E72FD63-A306-9254-61D1-CA49117BD7DD}"/>
              </a:ext>
            </a:extLst>
          </p:cNvPr>
          <p:cNvGrpSpPr/>
          <p:nvPr/>
        </p:nvGrpSpPr>
        <p:grpSpPr>
          <a:xfrm>
            <a:off x="2696353" y="1596459"/>
            <a:ext cx="2925149" cy="744993"/>
            <a:chOff x="2529808" y="542425"/>
            <a:chExt cx="2365895"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8C6CF5BA-C13A-A020-CC60-B7E187BE53B9}"/>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C9CDC154-052A-BDAA-DA1A-5A7947D03880}"/>
              </a:ext>
            </a:extLst>
          </p:cNvPr>
          <p:cNvGrpSpPr/>
          <p:nvPr/>
        </p:nvGrpSpPr>
        <p:grpSpPr>
          <a:xfrm>
            <a:off x="2696354" y="2493939"/>
            <a:ext cx="3248919" cy="744993"/>
            <a:chOff x="4357874" y="542425"/>
            <a:chExt cx="1791974" cy="744993"/>
          </a:xfrm>
        </p:grpSpPr>
        <p:sp>
          <p:nvSpPr>
            <p:cNvPr id="34" name="TextBox 33">
              <a:hlinkClick r:id="rId4"/>
              <a:extLst>
                <a:ext uri="{FF2B5EF4-FFF2-40B4-BE49-F238E27FC236}">
                  <a16:creationId xmlns:a16="http://schemas.microsoft.com/office/drawing/2014/main" id="{138AAC38-45D1-ED66-3512-1E44D146C38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666E8C62-5E12-098A-17D0-D13FA91832AD}"/>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a:ea typeface="+mn-ea"/>
                  <a:cs typeface="+mn-cs"/>
                </a:rPr>
                <a:t>Associate Director, Insights, Strategy &amp; Analytics karolinag@thevab.com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114524" y="769833"/>
            <a:ext cx="2433585" cy="744993"/>
            <a:chOff x="2529807" y="542425"/>
            <a:chExt cx="1962494" cy="744993"/>
          </a:xfrm>
        </p:grpSpPr>
        <p:sp>
          <p:nvSpPr>
            <p:cNvPr id="43" name="TextBox 42">
              <a:hlinkClick r:id="rId4"/>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jasonw@thevab.com</a:t>
              </a:r>
            </a:p>
          </p:txBody>
        </p:sp>
      </p:grpSp>
      <p:grpSp>
        <p:nvGrpSpPr>
          <p:cNvPr id="47" name="Group 46">
            <a:extLst>
              <a:ext uri="{FF2B5EF4-FFF2-40B4-BE49-F238E27FC236}">
                <a16:creationId xmlns:a16="http://schemas.microsoft.com/office/drawing/2014/main" id="{77E8DEEF-DAC2-B17E-E368-7A43D0BE8335}"/>
              </a:ext>
            </a:extLst>
          </p:cNvPr>
          <p:cNvGrpSpPr/>
          <p:nvPr/>
        </p:nvGrpSpPr>
        <p:grpSpPr>
          <a:xfrm>
            <a:off x="114524" y="3372808"/>
            <a:ext cx="2304376" cy="743751"/>
            <a:chOff x="289383" y="1784888"/>
            <a:chExt cx="2304376" cy="743751"/>
          </a:xfrm>
        </p:grpSpPr>
        <p:sp>
          <p:nvSpPr>
            <p:cNvPr id="48" name="TextBox 47">
              <a:hlinkClick r:id="rId4"/>
              <a:extLst>
                <a:ext uri="{FF2B5EF4-FFF2-40B4-BE49-F238E27FC236}">
                  <a16:creationId xmlns:a16="http://schemas.microsoft.com/office/drawing/2014/main" id="{71C37C9D-D20F-BB65-2A99-EECC8C67BB8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Kaileen Cain</a:t>
              </a:r>
            </a:p>
          </p:txBody>
        </p:sp>
        <p:sp>
          <p:nvSpPr>
            <p:cNvPr id="49" name="TextBox 48">
              <a:hlinkClick r:id="rId4"/>
              <a:extLst>
                <a:ext uri="{FF2B5EF4-FFF2-40B4-BE49-F238E27FC236}">
                  <a16:creationId xmlns:a16="http://schemas.microsoft.com/office/drawing/2014/main" id="{E1D2429C-902C-A88C-0093-27FFE54D1BAE}"/>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kaileenc@thevab.com</a:t>
              </a:r>
            </a:p>
          </p:txBody>
        </p:sp>
      </p:grpSp>
      <p:grpSp>
        <p:nvGrpSpPr>
          <p:cNvPr id="50" name="Group 49">
            <a:extLst>
              <a:ext uri="{FF2B5EF4-FFF2-40B4-BE49-F238E27FC236}">
                <a16:creationId xmlns:a16="http://schemas.microsoft.com/office/drawing/2014/main" id="{3550E450-9B5A-8B46-0A20-6252DB35E988}"/>
              </a:ext>
            </a:extLst>
          </p:cNvPr>
          <p:cNvGrpSpPr/>
          <p:nvPr/>
        </p:nvGrpSpPr>
        <p:grpSpPr>
          <a:xfrm>
            <a:off x="114523" y="1596459"/>
            <a:ext cx="2598734" cy="744993"/>
            <a:chOff x="198560" y="542425"/>
            <a:chExt cx="2063233" cy="744993"/>
          </a:xfrm>
        </p:grpSpPr>
        <p:sp>
          <p:nvSpPr>
            <p:cNvPr id="51" name="TextBox 50">
              <a:hlinkClick r:id="rId4"/>
              <a:extLst>
                <a:ext uri="{FF2B5EF4-FFF2-40B4-BE49-F238E27FC236}">
                  <a16:creationId xmlns:a16="http://schemas.microsoft.com/office/drawing/2014/main" id="{125D0C3F-72E9-4C3E-7C60-AC3725AC91FC}"/>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Kailyn Hartmann</a:t>
              </a:r>
            </a:p>
          </p:txBody>
        </p:sp>
        <p:sp>
          <p:nvSpPr>
            <p:cNvPr id="53" name="TextBox 52">
              <a:extLst>
                <a:ext uri="{FF2B5EF4-FFF2-40B4-BE49-F238E27FC236}">
                  <a16:creationId xmlns:a16="http://schemas.microsoft.com/office/drawing/2014/main" id="{1954984A-4CCB-949A-45C3-45E5FAA7274A}"/>
                </a:ext>
              </a:extLst>
            </p:cNvPr>
            <p:cNvSpPr txBox="1"/>
            <p:nvPr/>
          </p:nvSpPr>
          <p:spPr>
            <a:xfrm>
              <a:off x="198560" y="856531"/>
              <a:ext cx="20632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kailynh@thevab.com</a:t>
              </a:r>
            </a:p>
          </p:txBody>
        </p:sp>
      </p:grpSp>
      <p:grpSp>
        <p:nvGrpSpPr>
          <p:cNvPr id="54" name="Group 53">
            <a:extLst>
              <a:ext uri="{FF2B5EF4-FFF2-40B4-BE49-F238E27FC236}">
                <a16:creationId xmlns:a16="http://schemas.microsoft.com/office/drawing/2014/main" id="{8C032C87-706F-91DD-F1C4-38D5316DC737}"/>
              </a:ext>
            </a:extLst>
          </p:cNvPr>
          <p:cNvGrpSpPr/>
          <p:nvPr/>
        </p:nvGrpSpPr>
        <p:grpSpPr>
          <a:xfrm>
            <a:off x="2696353" y="773589"/>
            <a:ext cx="2925149" cy="744993"/>
            <a:chOff x="2529808" y="542425"/>
            <a:chExt cx="2365895" cy="744993"/>
          </a:xfrm>
        </p:grpSpPr>
        <p:sp>
          <p:nvSpPr>
            <p:cNvPr id="55" name="TextBox 54">
              <a:hlinkClick r:id="rId4"/>
              <a:extLst>
                <a:ext uri="{FF2B5EF4-FFF2-40B4-BE49-F238E27FC236}">
                  <a16:creationId xmlns:a16="http://schemas.microsoft.com/office/drawing/2014/main" id="{086E31BB-394A-64AA-5EFE-7333C28B62F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Benjamin Vandegrift</a:t>
              </a:r>
            </a:p>
          </p:txBody>
        </p:sp>
        <p:sp>
          <p:nvSpPr>
            <p:cNvPr id="56" name="TextBox 55">
              <a:extLst>
                <a:ext uri="{FF2B5EF4-FFF2-40B4-BE49-F238E27FC236}">
                  <a16:creationId xmlns:a16="http://schemas.microsoft.com/office/drawing/2014/main" id="{C999A16E-85F5-FF2C-CEBD-B54B6F71C461}"/>
                </a:ext>
              </a:extLst>
            </p:cNvPr>
            <p:cNvSpPr txBox="1"/>
            <p:nvPr/>
          </p:nvSpPr>
          <p:spPr>
            <a:xfrm>
              <a:off x="2529808" y="856531"/>
              <a:ext cx="236589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a:rPr>
                <a:t>VP, Measurement Solutions &amp; Innovations </a:t>
              </a:r>
              <a:r>
                <a:rPr lang="en-US" sz="1100">
                  <a:solidFill>
                    <a:schemeClr val="bg1"/>
                  </a:solidFill>
                  <a:latin typeface="Helvetica Light"/>
                </a:rPr>
                <a:t>benjaminv</a:t>
              </a:r>
              <a:r>
                <a:rPr kumimoji="0" lang="en-US" sz="1100" b="0" i="0" u="none" strike="noStrike" kern="1200" cap="none" spc="0" normalizeH="0" baseline="0" noProof="0">
                  <a:ln>
                    <a:noFill/>
                  </a:ln>
                  <a:solidFill>
                    <a:schemeClr val="bg1"/>
                  </a:solidFill>
                  <a:effectLst/>
                  <a:uLnTx/>
                  <a:uFillTx/>
                  <a:latin typeface="Helvetica Light"/>
                </a:rPr>
                <a:t>@thevab.com</a:t>
              </a:r>
            </a:p>
          </p:txBody>
        </p:sp>
      </p:grpSp>
      <p:sp>
        <p:nvSpPr>
          <p:cNvPr id="76" name="TextBox 75">
            <a:hlinkClick r:id="rId5"/>
            <a:extLst>
              <a:ext uri="{FF2B5EF4-FFF2-40B4-BE49-F238E27FC236}">
                <a16:creationId xmlns:a16="http://schemas.microsoft.com/office/drawing/2014/main" id="{51CF93AB-638A-45A5-48B6-5BC84E5345E3}"/>
              </a:ext>
            </a:extLst>
          </p:cNvPr>
          <p:cNvSpPr txBox="1"/>
          <p:nvPr/>
        </p:nvSpPr>
        <p:spPr>
          <a:xfrm>
            <a:off x="6339769" y="3526669"/>
            <a:ext cx="2663060" cy="5087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How New Advertisers Are Using TV To Ignite Interest &amp; Turn Consumers Into Customers</a:t>
            </a:r>
          </a:p>
        </p:txBody>
      </p:sp>
      <p:pic>
        <p:nvPicPr>
          <p:cNvPr id="77" name="Picture 76">
            <a:hlinkClick r:id="rId5"/>
            <a:extLst>
              <a:ext uri="{FF2B5EF4-FFF2-40B4-BE49-F238E27FC236}">
                <a16:creationId xmlns:a16="http://schemas.microsoft.com/office/drawing/2014/main" id="{8F5957E1-1D34-6EB5-9F1A-37D81205274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14342" y="2260831"/>
            <a:ext cx="2238484" cy="1259147"/>
          </a:xfrm>
          <a:prstGeom prst="rect">
            <a:avLst/>
          </a:prstGeom>
          <a:ln>
            <a:solidFill>
              <a:srgbClr val="1B1464"/>
            </a:solidFill>
          </a:ln>
        </p:spPr>
      </p:pic>
      <p:pic>
        <p:nvPicPr>
          <p:cNvPr id="78" name="Picture 77">
            <a:hlinkClick r:id="rId7"/>
            <a:extLst>
              <a:ext uri="{FF2B5EF4-FFF2-40B4-BE49-F238E27FC236}">
                <a16:creationId xmlns:a16="http://schemas.microsoft.com/office/drawing/2014/main" id="{E03195F8-D2DD-061C-EC36-C5E1457F480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507784" y="373170"/>
            <a:ext cx="2224913" cy="1251514"/>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79" name="TextBox 78">
            <a:hlinkClick r:id="rId7"/>
            <a:extLst>
              <a:ext uri="{FF2B5EF4-FFF2-40B4-BE49-F238E27FC236}">
                <a16:creationId xmlns:a16="http://schemas.microsoft.com/office/drawing/2014/main" id="{31936DF0-297E-E10B-9DE0-43CE3FED8E58}"/>
              </a:ext>
            </a:extLst>
          </p:cNvPr>
          <p:cNvSpPr txBox="1"/>
          <p:nvPr/>
        </p:nvSpPr>
        <p:spPr>
          <a:xfrm>
            <a:off x="9505469" y="1637907"/>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Big Picture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12 Key Charts on the Impact of TV &amp; Streaming vs. Social Media Platforms</a:t>
            </a:r>
          </a:p>
        </p:txBody>
      </p:sp>
      <p:pic>
        <p:nvPicPr>
          <p:cNvPr id="80" name="Picture 79">
            <a:hlinkClick r:id="rId10"/>
            <a:extLst>
              <a:ext uri="{FF2B5EF4-FFF2-40B4-BE49-F238E27FC236}">
                <a16:creationId xmlns:a16="http://schemas.microsoft.com/office/drawing/2014/main" id="{F156C27F-A4D5-7502-8757-B6E8D0952E1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482876" y="2261932"/>
            <a:ext cx="2246062" cy="1251096"/>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81" name="TextBox 80">
            <a:hlinkClick r:id="rId10"/>
            <a:extLst>
              <a:ext uri="{FF2B5EF4-FFF2-40B4-BE49-F238E27FC236}">
                <a16:creationId xmlns:a16="http://schemas.microsoft.com/office/drawing/2014/main" id="{48850749-B0D6-ACF3-7240-F59125BA09DA}"/>
              </a:ext>
            </a:extLst>
          </p:cNvPr>
          <p:cNvSpPr txBox="1"/>
          <p:nvPr/>
        </p:nvSpPr>
        <p:spPr>
          <a:xfrm>
            <a:off x="9491136" y="3526669"/>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Laugh, Cry, Share, Buy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TV &amp; Streaming Influences Gen 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More Than Leading Social Platforms</a:t>
            </a:r>
          </a:p>
        </p:txBody>
      </p:sp>
      <p:pic>
        <p:nvPicPr>
          <p:cNvPr id="82" name="Picture 81">
            <a:hlinkClick r:id="rId12"/>
            <a:extLst>
              <a:ext uri="{FF2B5EF4-FFF2-40B4-BE49-F238E27FC236}">
                <a16:creationId xmlns:a16="http://schemas.microsoft.com/office/drawing/2014/main" id="{113AD434-FC6D-2D2E-0F78-35338910556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535749" y="379110"/>
            <a:ext cx="2229542" cy="1254118"/>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3" name="TextBox 2">
            <a:hlinkClick r:id="rId12"/>
            <a:extLst>
              <a:ext uri="{FF2B5EF4-FFF2-40B4-BE49-F238E27FC236}">
                <a16:creationId xmlns:a16="http://schemas.microsoft.com/office/drawing/2014/main" id="{F3786D6F-4A65-8CB5-5DA9-F9777B82A648}"/>
              </a:ext>
            </a:extLst>
          </p:cNvPr>
          <p:cNvSpPr txBox="1"/>
          <p:nvPr/>
        </p:nvSpPr>
        <p:spPr>
          <a:xfrm>
            <a:off x="6535749" y="1641261"/>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Five Advantages of Multiscreen TV, From Brand to Performance</a:t>
            </a:r>
          </a:p>
        </p:txBody>
      </p:sp>
      <p:pic>
        <p:nvPicPr>
          <p:cNvPr id="8" name="Picture 7">
            <a:hlinkClick r:id="rId14"/>
            <a:extLst>
              <a:ext uri="{FF2B5EF4-FFF2-40B4-BE49-F238E27FC236}">
                <a16:creationId xmlns:a16="http://schemas.microsoft.com/office/drawing/2014/main" id="{7EB79F8B-02E1-E737-60B6-F2456A36F86C}"/>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542939" y="4144485"/>
            <a:ext cx="2224913" cy="1259147"/>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10" name="TextBox 9">
            <a:hlinkClick r:id="rId14"/>
            <a:extLst>
              <a:ext uri="{FF2B5EF4-FFF2-40B4-BE49-F238E27FC236}">
                <a16:creationId xmlns:a16="http://schemas.microsoft.com/office/drawing/2014/main" id="{87DD73EC-36A6-EF08-3706-B9496CB4C979}"/>
              </a:ext>
            </a:extLst>
          </p:cNvPr>
          <p:cNvSpPr txBox="1"/>
          <p:nvPr/>
        </p:nvSpPr>
        <p:spPr>
          <a:xfrm>
            <a:off x="6552057" y="5410116"/>
            <a:ext cx="2215795"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Exposed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5 Inconvenient Truths We Learned From Marketers</a:t>
            </a:r>
          </a:p>
        </p:txBody>
      </p:sp>
      <p:pic>
        <p:nvPicPr>
          <p:cNvPr id="14" name="Picture 13">
            <a:hlinkClick r:id="rId16"/>
            <a:extLst>
              <a:ext uri="{FF2B5EF4-FFF2-40B4-BE49-F238E27FC236}">
                <a16:creationId xmlns:a16="http://schemas.microsoft.com/office/drawing/2014/main" id="{696710B7-F709-AE6C-983C-85C16F5465EF}"/>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482876" y="4150277"/>
            <a:ext cx="2246928" cy="1237436"/>
          </a:xfrm>
          <a:prstGeom prst="rect">
            <a:avLst/>
          </a:prstGeom>
          <a:ln>
            <a:solidFill>
              <a:srgbClr val="1B1464"/>
            </a:solidFill>
          </a:ln>
        </p:spPr>
      </p:pic>
      <p:sp>
        <p:nvSpPr>
          <p:cNvPr id="15" name="TextBox 14">
            <a:hlinkClick r:id="rId16"/>
            <a:extLst>
              <a:ext uri="{FF2B5EF4-FFF2-40B4-BE49-F238E27FC236}">
                <a16:creationId xmlns:a16="http://schemas.microsoft.com/office/drawing/2014/main" id="{5F732CB3-ECCC-9628-337F-67AF2B628F6E}"/>
              </a:ext>
            </a:extLst>
          </p:cNvPr>
          <p:cNvSpPr txBox="1"/>
          <p:nvPr/>
        </p:nvSpPr>
        <p:spPr>
          <a:xfrm>
            <a:off x="9482876" y="5412799"/>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Hidden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Three Critical Business Ramifications </a:t>
            </a:r>
            <a:b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of Digital</a:t>
            </a:r>
            <a:r>
              <a:rPr lang="en-US" sz="900">
                <a:solidFill>
                  <a:srgbClr val="201A62"/>
                </a:solidFill>
                <a:latin typeface="Helvetica" panose="020B0403020202020204" pitchFamily="34" charset="0"/>
              </a:rPr>
              <a:t> Ad Fraud</a:t>
            </a:r>
            <a:endPar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110856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E505-7D0B-2C87-CA8D-19217B4339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92F234-A589-D009-8B02-3C4A8C9700A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8CB3F318-8088-F235-8547-430647CE26D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36B137DE-8E85-4B0D-3B95-4C82319668C1}"/>
              </a:ext>
            </a:extLst>
          </p:cNvPr>
          <p:cNvSpPr txBox="1"/>
          <p:nvPr/>
        </p:nvSpPr>
        <p:spPr>
          <a:xfrm>
            <a:off x="294530" y="3434080"/>
            <a:ext cx="740004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To appreciate the value of premium video, </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it’s key to understand what </a:t>
            </a:r>
            <a:r>
              <a:rPr lang="en-US" sz="2800">
                <a:solidFill>
                  <a:prstClr val="white"/>
                </a:solidFill>
                <a:latin typeface="Helvetica" pitchFamily="2" charset="0"/>
              </a:rPr>
              <a:t>each pillar means for multiscreen TV and why it matters to marketers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56312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79EB5D08-53CC-4E17-8AE5-3906E18B0CC8}"/>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1789734E-9668-3A95-056E-B70637A61749}"/>
              </a:ext>
            </a:extLst>
          </p:cNvPr>
          <p:cNvSpPr/>
          <p:nvPr/>
        </p:nvSpPr>
        <p:spPr>
          <a:xfrm flipV="1">
            <a:off x="6506741" y="2507971"/>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EBDE7CB0-F6DC-0393-E469-71609DF69AE0}"/>
              </a:ext>
            </a:extLst>
          </p:cNvPr>
          <p:cNvSpPr/>
          <p:nvPr/>
        </p:nvSpPr>
        <p:spPr>
          <a:xfrm>
            <a:off x="8993274" y="305210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FDBCF457-8585-1869-B951-43EA366DAFA4}"/>
              </a:ext>
            </a:extLst>
          </p:cNvPr>
          <p:cNvSpPr/>
          <p:nvPr/>
        </p:nvSpPr>
        <p:spPr>
          <a:xfrm>
            <a:off x="6506741" y="5520675"/>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59CA9036-1C5A-2920-7214-255CBBC72C81}"/>
              </a:ext>
            </a:extLst>
          </p:cNvPr>
          <p:cNvSpPr/>
          <p:nvPr/>
        </p:nvSpPr>
        <p:spPr>
          <a:xfrm>
            <a:off x="7164474"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a:t>
            </a:r>
          </a:p>
        </p:txBody>
      </p:sp>
      <p:sp>
        <p:nvSpPr>
          <p:cNvPr id="13" name="Freeform: Shape 12">
            <a:extLst>
              <a:ext uri="{FF2B5EF4-FFF2-40B4-BE49-F238E27FC236}">
                <a16:creationId xmlns:a16="http://schemas.microsoft.com/office/drawing/2014/main" id="{1DE1F270-604D-D9A8-0D62-2AF6F2FF1F68}"/>
              </a:ext>
            </a:extLst>
          </p:cNvPr>
          <p:cNvSpPr/>
          <p:nvPr/>
        </p:nvSpPr>
        <p:spPr>
          <a:xfrm>
            <a:off x="5335673"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56E4866B-BD83-C612-1FBE-44F9EE17E85B}"/>
              </a:ext>
            </a:extLst>
          </p:cNvPr>
          <p:cNvSpPr/>
          <p:nvPr/>
        </p:nvSpPr>
        <p:spPr>
          <a:xfrm>
            <a:off x="3028533" y="5520675"/>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AA6E3177-D156-E05F-7C64-B23554B81C19}"/>
              </a:ext>
            </a:extLst>
          </p:cNvPr>
          <p:cNvSpPr/>
          <p:nvPr/>
        </p:nvSpPr>
        <p:spPr>
          <a:xfrm>
            <a:off x="3506873"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CA202437-A1A7-27EC-D4F4-34126E8E02FA}"/>
              </a:ext>
            </a:extLst>
          </p:cNvPr>
          <p:cNvSpPr/>
          <p:nvPr/>
        </p:nvSpPr>
        <p:spPr>
          <a:xfrm>
            <a:off x="1678072" y="3052106"/>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0B0B8973-5657-1582-52B9-E15D48F939A5}"/>
              </a:ext>
            </a:extLst>
          </p:cNvPr>
          <p:cNvSpPr/>
          <p:nvPr/>
        </p:nvSpPr>
        <p:spPr>
          <a:xfrm>
            <a:off x="5335675" y="5520676"/>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84820F91-0CD5-46BA-3420-CD8331891756}"/>
              </a:ext>
            </a:extLst>
          </p:cNvPr>
          <p:cNvSpPr/>
          <p:nvPr/>
        </p:nvSpPr>
        <p:spPr>
          <a:xfrm>
            <a:off x="7373019" y="5520675"/>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EBA0E109-8A13-3CC1-4851-99442FDD0375}"/>
              </a:ext>
            </a:extLst>
          </p:cNvPr>
          <p:cNvSpPr/>
          <p:nvPr/>
        </p:nvSpPr>
        <p:spPr>
          <a:xfrm>
            <a:off x="1678073" y="5520675"/>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C4D635BB-AFED-3F83-E1F9-EB8CD08C6D28}"/>
              </a:ext>
            </a:extLst>
          </p:cNvPr>
          <p:cNvSpPr/>
          <p:nvPr/>
        </p:nvSpPr>
        <p:spPr>
          <a:xfrm flipV="1">
            <a:off x="7373019" y="2507971"/>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59A77AE8-A3C8-EDD1-B03A-2C8524D2FB05}"/>
              </a:ext>
            </a:extLst>
          </p:cNvPr>
          <p:cNvSpPr/>
          <p:nvPr/>
        </p:nvSpPr>
        <p:spPr>
          <a:xfrm flipV="1">
            <a:off x="5335674" y="2507972"/>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877CCA7C-0E74-A145-2A26-BA149AB58ADD}"/>
              </a:ext>
            </a:extLst>
          </p:cNvPr>
          <p:cNvSpPr/>
          <p:nvPr/>
        </p:nvSpPr>
        <p:spPr>
          <a:xfrm flipV="1">
            <a:off x="3019049" y="2507969"/>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B810E59B-C9A9-1E79-FA1D-47963D00B427}"/>
              </a:ext>
            </a:extLst>
          </p:cNvPr>
          <p:cNvSpPr/>
          <p:nvPr/>
        </p:nvSpPr>
        <p:spPr>
          <a:xfrm flipV="1">
            <a:off x="1678073" y="2507970"/>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gradFill>
            <a:gsLst>
              <a:gs pos="0">
                <a:srgbClr val="ED3C8D"/>
              </a:gs>
              <a:gs pos="74000">
                <a:srgbClr val="F58FBD"/>
              </a:gs>
              <a:gs pos="83000">
                <a:srgbClr val="FBD1E4"/>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6790B957-9767-7D00-9997-A28A6DF5D90C}"/>
              </a:ext>
            </a:extLst>
          </p:cNvPr>
          <p:cNvSpPr/>
          <p:nvPr/>
        </p:nvSpPr>
        <p:spPr>
          <a:xfrm>
            <a:off x="178377" y="222119"/>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Premium video captivates audiences through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professionally produced, long-form content</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which creates a positive halo effect for advertisers</a:t>
            </a:r>
            <a:endParaRPr kumimoji="0" lang="en-US" sz="1600" b="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25" name="Picture 24">
            <a:extLst>
              <a:ext uri="{FF2B5EF4-FFF2-40B4-BE49-F238E27FC236}">
                <a16:creationId xmlns:a16="http://schemas.microsoft.com/office/drawing/2014/main" id="{3B8F79B6-7ADE-8C37-62A5-A380FBB138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A41B2A2F-64FD-072F-96D3-6CB50792BAD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8747FB0F-E53F-53EB-597A-EC596A3169B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37C6A7F3-6A7E-678E-2F9D-D13D976F9FB5}"/>
              </a:ext>
            </a:extLst>
          </p:cNvPr>
          <p:cNvSpPr txBox="1"/>
          <p:nvPr/>
        </p:nvSpPr>
        <p:spPr>
          <a:xfrm>
            <a:off x="4373880" y="2132141"/>
            <a:ext cx="3743960" cy="400110"/>
          </a:xfrm>
          <a:prstGeom prst="rect">
            <a:avLst/>
          </a:prstGeom>
          <a:noFill/>
        </p:spPr>
        <p:txBody>
          <a:bodyPr wrap="square" rtlCol="0">
            <a:spAutoFit/>
          </a:bodyPr>
          <a:lstStyle/>
          <a:p>
            <a:pPr algn="ctr"/>
            <a:r>
              <a:rPr lang="en-US" sz="2000" b="1">
                <a:solidFill>
                  <a:srgbClr val="ED3C8D"/>
                </a:solidFill>
                <a:latin typeface="Helvetica" panose="020B0604020202020204" pitchFamily="34" charset="0"/>
                <a:cs typeface="Helvetica" panose="020B0604020202020204" pitchFamily="34" charset="0"/>
              </a:rPr>
              <a:t>Premium Video</a:t>
            </a:r>
          </a:p>
        </p:txBody>
      </p:sp>
      <p:sp>
        <p:nvSpPr>
          <p:cNvPr id="30" name="TextBox 29">
            <a:extLst>
              <a:ext uri="{FF2B5EF4-FFF2-40B4-BE49-F238E27FC236}">
                <a16:creationId xmlns:a16="http://schemas.microsoft.com/office/drawing/2014/main" id="{1BBE9C2A-926A-2E85-C21B-90CA80AA1845}"/>
              </a:ext>
            </a:extLst>
          </p:cNvPr>
          <p:cNvSpPr txBox="1"/>
          <p:nvPr/>
        </p:nvSpPr>
        <p:spPr>
          <a:xfrm>
            <a:off x="4410216" y="6052305"/>
            <a:ext cx="3833255" cy="400110"/>
          </a:xfrm>
          <a:prstGeom prst="rect">
            <a:avLst/>
          </a:prstGeom>
          <a:noFill/>
        </p:spPr>
        <p:txBody>
          <a:bodyPr wrap="square" rtlCol="0">
            <a:spAutoFit/>
          </a:bodyPr>
          <a:lstStyle/>
          <a:p>
            <a:pPr algn="ctr"/>
            <a:r>
              <a:rPr lang="en-US" sz="2000" b="1">
                <a:solidFill>
                  <a:srgbClr val="ED3C8D"/>
                </a:solidFill>
                <a:latin typeface="Helvetica" panose="020B0604020202020204" pitchFamily="34" charset="0"/>
                <a:cs typeface="Helvetica" panose="020B0604020202020204" pitchFamily="34" charset="0"/>
              </a:rPr>
              <a:t>Multiscreen TV</a:t>
            </a:r>
          </a:p>
        </p:txBody>
      </p:sp>
      <p:sp>
        <p:nvSpPr>
          <p:cNvPr id="32" name="Rectangle 31">
            <a:extLst>
              <a:ext uri="{FF2B5EF4-FFF2-40B4-BE49-F238E27FC236}">
                <a16:creationId xmlns:a16="http://schemas.microsoft.com/office/drawing/2014/main" id="{4AD7F51F-20A8-7132-4788-69CF9F991381}"/>
              </a:ext>
            </a:extLst>
          </p:cNvPr>
          <p:cNvSpPr/>
          <p:nvPr/>
        </p:nvSpPr>
        <p:spPr>
          <a:xfrm>
            <a:off x="621284" y="1316617"/>
            <a:ext cx="10949433" cy="793085"/>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long-form content</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with high emotional engagement in a brand safe environment regardless of platform or device and through transparent media partners </a:t>
            </a:r>
          </a:p>
        </p:txBody>
      </p:sp>
      <p:pic>
        <p:nvPicPr>
          <p:cNvPr id="37" name="Picture 36" descr="A computer and tablet with a screen and a phone&#10;&#10;Description automatically generated with medium confidence">
            <a:extLst>
              <a:ext uri="{FF2B5EF4-FFF2-40B4-BE49-F238E27FC236}">
                <a16:creationId xmlns:a16="http://schemas.microsoft.com/office/drawing/2014/main" id="{A241AA57-7301-7066-48FB-2AA55872DF70}"/>
              </a:ext>
            </a:extLst>
          </p:cNvPr>
          <p:cNvPicPr>
            <a:picLocks noChangeAspect="1"/>
          </p:cNvPicPr>
          <p:nvPr/>
        </p:nvPicPr>
        <p:blipFill>
          <a:blip r:embed="rId4" cstate="hqprint">
            <a:lum bright="70000" contrast="-70000"/>
            <a:alphaModFix amt="50000"/>
            <a:extLst>
              <a:ext uri="{28A0092B-C50C-407E-A947-70E740481C1C}">
                <a14:useLocalDpi xmlns:a14="http://schemas.microsoft.com/office/drawing/2010/main"/>
              </a:ext>
            </a:extLst>
          </a:blip>
          <a:stretch>
            <a:fillRect/>
          </a:stretch>
        </p:blipFill>
        <p:spPr>
          <a:xfrm>
            <a:off x="7621673" y="4139194"/>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6006F9E8-659E-8430-60B2-2E2D78E616B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5273" y="4139194"/>
            <a:ext cx="914400" cy="914400"/>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4F29184B-8D80-A9BD-6E06-36492C941797}"/>
              </a:ext>
            </a:extLst>
          </p:cNvPr>
          <p:cNvPicPr>
            <a:picLocks noChangeAspect="1"/>
          </p:cNvPicPr>
          <p:nvPr/>
        </p:nvPicPr>
        <p:blipFill>
          <a:blip r:embed="rId6" cstate="hqprint">
            <a:lum bright="70000" contrast="-70000"/>
            <a:alphaModFix amt="50000"/>
            <a:extLst>
              <a:ext uri="{28A0092B-C50C-407E-A947-70E740481C1C}">
                <a14:useLocalDpi xmlns:a14="http://schemas.microsoft.com/office/drawing/2010/main"/>
              </a:ext>
            </a:extLst>
          </a:blip>
          <a:stretch>
            <a:fillRect/>
          </a:stretch>
        </p:blipFill>
        <p:spPr>
          <a:xfrm>
            <a:off x="9450473" y="4139194"/>
            <a:ext cx="914400" cy="914400"/>
          </a:xfrm>
          <a:prstGeom prst="rect">
            <a:avLst/>
          </a:prstGeom>
        </p:spPr>
      </p:pic>
      <p:pic>
        <p:nvPicPr>
          <p:cNvPr id="5" name="Picture 4" descr="A blue shield with a check mark&#10;&#10;Description automatically generated">
            <a:extLst>
              <a:ext uri="{FF2B5EF4-FFF2-40B4-BE49-F238E27FC236}">
                <a16:creationId xmlns:a16="http://schemas.microsoft.com/office/drawing/2014/main" id="{8008C4D2-07C7-48A8-6DA3-716F4793346A}"/>
              </a:ext>
            </a:extLst>
          </p:cNvPr>
          <p:cNvPicPr>
            <a:picLocks noChangeAspect="1"/>
          </p:cNvPicPr>
          <p:nvPr/>
        </p:nvPicPr>
        <p:blipFill>
          <a:blip r:embed="rId7" cstate="hqprint">
            <a:lum bright="70000" contrast="-70000"/>
            <a:alphaModFix amt="50000"/>
            <a:extLst>
              <a:ext uri="{28A0092B-C50C-407E-A947-70E740481C1C}">
                <a14:useLocalDpi xmlns:a14="http://schemas.microsoft.com/office/drawing/2010/main"/>
              </a:ext>
            </a:extLst>
          </a:blip>
          <a:stretch>
            <a:fillRect/>
          </a:stretch>
        </p:blipFill>
        <p:spPr>
          <a:xfrm>
            <a:off x="5792872" y="4139194"/>
            <a:ext cx="914400" cy="914400"/>
          </a:xfrm>
          <a:prstGeom prst="rect">
            <a:avLst/>
          </a:prstGeom>
        </p:spPr>
      </p:pic>
      <p:pic>
        <p:nvPicPr>
          <p:cNvPr id="6" name="Picture 5" descr="A group of blue smiley faces&#10;&#10;Description automatically generated">
            <a:extLst>
              <a:ext uri="{FF2B5EF4-FFF2-40B4-BE49-F238E27FC236}">
                <a16:creationId xmlns:a16="http://schemas.microsoft.com/office/drawing/2014/main" id="{568967C3-F946-6F68-EDDD-1DC8C9AFA70D}"/>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3964073" y="4139194"/>
            <a:ext cx="914400" cy="914400"/>
          </a:xfrm>
          <a:prstGeom prst="rect">
            <a:avLst/>
          </a:prstGeom>
        </p:spPr>
      </p:pic>
    </p:spTree>
    <p:extLst>
      <p:ext uri="{BB962C8B-B14F-4D97-AF65-F5344CB8AC3E}">
        <p14:creationId xmlns:p14="http://schemas.microsoft.com/office/powerpoint/2010/main" val="191978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F894CE-5EB9-4BB3-F6C7-477E37F6A6AA}"/>
              </a:ext>
            </a:extLst>
          </p:cNvPr>
          <p:cNvSpPr/>
          <p:nvPr/>
        </p:nvSpPr>
        <p:spPr>
          <a:xfrm>
            <a:off x="214009" y="441890"/>
            <a:ext cx="1201090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High-quality video environments have specific characteristics that differentiate them from lower quality platforms</a:t>
            </a:r>
            <a:endParaRPr kumimoji="0" lang="en-US"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8D3A76-E8F4-A6EA-0618-8B74EAF8A20B}"/>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3">
            <a:extLst>
              <a:ext uri="{FF2B5EF4-FFF2-40B4-BE49-F238E27FC236}">
                <a16:creationId xmlns:a16="http://schemas.microsoft.com/office/drawing/2014/main" id="{502FAD67-1C64-7AD3-26A7-D59DAB7EACBD}"/>
              </a:ext>
            </a:extLst>
          </p:cNvPr>
          <p:cNvSpPr txBox="1"/>
          <p:nvPr/>
        </p:nvSpPr>
        <p:spPr>
          <a:xfrm>
            <a:off x="654445" y="2978137"/>
            <a:ext cx="2103120" cy="2926080"/>
          </a:xfrm>
          <a:prstGeom prst="rect">
            <a:avLst/>
          </a:prstGeom>
          <a:solidFill>
            <a:srgbClr val="ED3C8D"/>
          </a:solidFill>
          <a:ln w="6350">
            <a:solidFill>
              <a:srgbClr val="ED3C8D"/>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22" name="Text Box 3">
            <a:extLst>
              <a:ext uri="{FF2B5EF4-FFF2-40B4-BE49-F238E27FC236}">
                <a16:creationId xmlns:a16="http://schemas.microsoft.com/office/drawing/2014/main" id="{39B958BD-C41E-7201-4441-2EA83CEAB82F}"/>
              </a:ext>
            </a:extLst>
          </p:cNvPr>
          <p:cNvSpPr txBox="1"/>
          <p:nvPr/>
        </p:nvSpPr>
        <p:spPr>
          <a:xfrm>
            <a:off x="2849442" y="2978137"/>
            <a:ext cx="2103120" cy="2926080"/>
          </a:xfrm>
          <a:prstGeom prst="rect">
            <a:avLst/>
          </a:prstGeom>
          <a:solidFill>
            <a:srgbClr val="ED3C8D"/>
          </a:solidFill>
          <a:ln w="6350">
            <a:solidFill>
              <a:srgbClr val="ED3C8D"/>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23" name="Text Box 3">
            <a:extLst>
              <a:ext uri="{FF2B5EF4-FFF2-40B4-BE49-F238E27FC236}">
                <a16:creationId xmlns:a16="http://schemas.microsoft.com/office/drawing/2014/main" id="{FE3081E7-1599-7757-0170-62DCF6FB764D}"/>
              </a:ext>
            </a:extLst>
          </p:cNvPr>
          <p:cNvSpPr txBox="1"/>
          <p:nvPr/>
        </p:nvSpPr>
        <p:spPr>
          <a:xfrm>
            <a:off x="5044439" y="2978137"/>
            <a:ext cx="2103120" cy="2926080"/>
          </a:xfrm>
          <a:prstGeom prst="rect">
            <a:avLst/>
          </a:prstGeom>
          <a:solidFill>
            <a:srgbClr val="ED3C8D"/>
          </a:solidFill>
          <a:ln w="6350">
            <a:solidFill>
              <a:srgbClr val="ED3C8D"/>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24" name="Text Box 3">
            <a:extLst>
              <a:ext uri="{FF2B5EF4-FFF2-40B4-BE49-F238E27FC236}">
                <a16:creationId xmlns:a16="http://schemas.microsoft.com/office/drawing/2014/main" id="{86583B20-632B-EA80-8DF8-317E4D7331D2}"/>
              </a:ext>
            </a:extLst>
          </p:cNvPr>
          <p:cNvSpPr txBox="1"/>
          <p:nvPr/>
        </p:nvSpPr>
        <p:spPr>
          <a:xfrm>
            <a:off x="7239436" y="2978137"/>
            <a:ext cx="2103120" cy="2926080"/>
          </a:xfrm>
          <a:prstGeom prst="rect">
            <a:avLst/>
          </a:prstGeom>
          <a:solidFill>
            <a:srgbClr val="ED3C8D"/>
          </a:solidFill>
          <a:ln w="6350">
            <a:solidFill>
              <a:srgbClr val="ED3C8D"/>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25" name="Text Box 3">
            <a:extLst>
              <a:ext uri="{FF2B5EF4-FFF2-40B4-BE49-F238E27FC236}">
                <a16:creationId xmlns:a16="http://schemas.microsoft.com/office/drawing/2014/main" id="{A24B67B0-C90E-5D91-74B3-596761BC7342}"/>
              </a:ext>
            </a:extLst>
          </p:cNvPr>
          <p:cNvSpPr txBox="1"/>
          <p:nvPr/>
        </p:nvSpPr>
        <p:spPr>
          <a:xfrm>
            <a:off x="9434435" y="2978137"/>
            <a:ext cx="2103120" cy="2926080"/>
          </a:xfrm>
          <a:prstGeom prst="rect">
            <a:avLst/>
          </a:prstGeom>
          <a:solidFill>
            <a:srgbClr val="ED3C8D"/>
          </a:solidFill>
          <a:ln w="38100">
            <a:solidFill>
              <a:srgbClr val="ED3C8D"/>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D56057E-4C15-AAB0-F8F0-4B9CA8AF7049}"/>
              </a:ext>
            </a:extLst>
          </p:cNvPr>
          <p:cNvSpPr txBox="1"/>
          <p:nvPr/>
        </p:nvSpPr>
        <p:spPr>
          <a:xfrm>
            <a:off x="652025" y="2069414"/>
            <a:ext cx="1088553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What differentiates </a:t>
            </a: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premium content</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found on multiscreen TV in all its forms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from </a:t>
            </a: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user-generated content (UGC)</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on digital platforms?</a:t>
            </a:r>
            <a:endParaRPr kumimoji="0" lang="en-US" sz="2000" b="0" i="1" u="none" strike="noStrike" kern="1200" cap="none" spc="0" normalizeH="0" baseline="30000" noProof="0">
              <a:ln>
                <a:noFill/>
              </a:ln>
              <a:solidFill>
                <a:srgbClr val="1B1464"/>
              </a:solidFill>
              <a:effectLst/>
              <a:uLnTx/>
              <a:uFillTx/>
              <a:latin typeface="Helvetica" panose="020B040302020202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92750A10-6B82-B261-A9EC-8FC0D84F5A6B}"/>
              </a:ext>
            </a:extLst>
          </p:cNvPr>
          <p:cNvSpPr txBox="1"/>
          <p:nvPr/>
        </p:nvSpPr>
        <p:spPr>
          <a:xfrm>
            <a:off x="5046859" y="4702887"/>
            <a:ext cx="2098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Emotional Storytelling</a:t>
            </a:r>
          </a:p>
        </p:txBody>
      </p:sp>
      <p:pic>
        <p:nvPicPr>
          <p:cNvPr id="7" name="Picture 6" descr="Icon, circle&#10;&#10;Description automatically generated">
            <a:extLst>
              <a:ext uri="{FF2B5EF4-FFF2-40B4-BE49-F238E27FC236}">
                <a16:creationId xmlns:a16="http://schemas.microsoft.com/office/drawing/2014/main" id="{8A72B7BC-6714-3632-715C-62D3B2246F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3890" y="3116171"/>
            <a:ext cx="1284217" cy="1284217"/>
          </a:xfrm>
          <a:prstGeom prst="rect">
            <a:avLst/>
          </a:prstGeom>
        </p:spPr>
      </p:pic>
      <p:sp>
        <p:nvSpPr>
          <p:cNvPr id="8" name="TextBox 7">
            <a:extLst>
              <a:ext uri="{FF2B5EF4-FFF2-40B4-BE49-F238E27FC236}">
                <a16:creationId xmlns:a16="http://schemas.microsoft.com/office/drawing/2014/main" id="{780D4CB3-1EEF-FA48-9F41-E02CF33818B8}"/>
              </a:ext>
            </a:extLst>
          </p:cNvPr>
          <p:cNvSpPr txBox="1"/>
          <p:nvPr/>
        </p:nvSpPr>
        <p:spPr>
          <a:xfrm>
            <a:off x="2847022" y="4702887"/>
            <a:ext cx="21031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Complex Character Development</a:t>
            </a:r>
          </a:p>
        </p:txBody>
      </p:sp>
      <p:pic>
        <p:nvPicPr>
          <p:cNvPr id="11" name="Picture 10" descr="Icon&#10;&#10;Description automatically generated">
            <a:extLst>
              <a:ext uri="{FF2B5EF4-FFF2-40B4-BE49-F238E27FC236}">
                <a16:creationId xmlns:a16="http://schemas.microsoft.com/office/drawing/2014/main" id="{1E46D121-8532-1E63-2E05-F3C1A4D19D2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38485" y="3166549"/>
            <a:ext cx="1520193" cy="1183460"/>
          </a:xfrm>
          <a:prstGeom prst="rect">
            <a:avLst/>
          </a:prstGeom>
        </p:spPr>
      </p:pic>
      <p:sp>
        <p:nvSpPr>
          <p:cNvPr id="12" name="TextBox 11">
            <a:extLst>
              <a:ext uri="{FF2B5EF4-FFF2-40B4-BE49-F238E27FC236}">
                <a16:creationId xmlns:a16="http://schemas.microsoft.com/office/drawing/2014/main" id="{2EFFFEFF-62F8-799A-27E5-A9E755E27D15}"/>
              </a:ext>
            </a:extLst>
          </p:cNvPr>
          <p:cNvSpPr txBox="1"/>
          <p:nvPr/>
        </p:nvSpPr>
        <p:spPr>
          <a:xfrm>
            <a:off x="747622" y="4702887"/>
            <a:ext cx="1911927" cy="6542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Content Duration</a:t>
            </a:r>
          </a:p>
        </p:txBody>
      </p:sp>
      <p:pic>
        <p:nvPicPr>
          <p:cNvPr id="15" name="Picture 14" descr="Icon&#10;&#10;Description automatically generated">
            <a:extLst>
              <a:ext uri="{FF2B5EF4-FFF2-40B4-BE49-F238E27FC236}">
                <a16:creationId xmlns:a16="http://schemas.microsoft.com/office/drawing/2014/main" id="{31D24A94-6FE8-7D68-5288-2607FA3B19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2270" y="3174544"/>
            <a:ext cx="1167470" cy="1167470"/>
          </a:xfrm>
          <a:prstGeom prst="rect">
            <a:avLst/>
          </a:prstGeom>
        </p:spPr>
      </p:pic>
      <p:sp>
        <p:nvSpPr>
          <p:cNvPr id="16" name="TextBox 15">
            <a:extLst>
              <a:ext uri="{FF2B5EF4-FFF2-40B4-BE49-F238E27FC236}">
                <a16:creationId xmlns:a16="http://schemas.microsoft.com/office/drawing/2014/main" id="{0C220058-3E29-F41D-BA2B-06B0CC5185C4}"/>
              </a:ext>
            </a:extLst>
          </p:cNvPr>
          <p:cNvSpPr txBox="1"/>
          <p:nvPr/>
        </p:nvSpPr>
        <p:spPr>
          <a:xfrm>
            <a:off x="7237016" y="4702887"/>
            <a:ext cx="210312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Production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(e.g., multiple </a:t>
            </a:r>
            <a:b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camera angles)</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17" name="Picture 16" descr="Icon&#10;&#10;Description automatically generated">
            <a:extLst>
              <a:ext uri="{FF2B5EF4-FFF2-40B4-BE49-F238E27FC236}">
                <a16:creationId xmlns:a16="http://schemas.microsoft.com/office/drawing/2014/main" id="{DF90A8B1-1A82-2D9D-2508-AF991DDE8F7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07261" y="3174544"/>
            <a:ext cx="1167470" cy="1167470"/>
          </a:xfrm>
          <a:prstGeom prst="rect">
            <a:avLst/>
          </a:prstGeom>
        </p:spPr>
      </p:pic>
      <p:sp>
        <p:nvSpPr>
          <p:cNvPr id="18" name="TextBox 17">
            <a:extLst>
              <a:ext uri="{FF2B5EF4-FFF2-40B4-BE49-F238E27FC236}">
                <a16:creationId xmlns:a16="http://schemas.microsoft.com/office/drawing/2014/main" id="{6C2ED547-614A-4574-6BAE-BCA94E277E21}"/>
              </a:ext>
            </a:extLst>
          </p:cNvPr>
          <p:cNvSpPr txBox="1"/>
          <p:nvPr/>
        </p:nvSpPr>
        <p:spPr>
          <a:xfrm>
            <a:off x="9429593" y="4702887"/>
            <a:ext cx="21079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Safe Environment</a:t>
            </a:r>
          </a:p>
        </p:txBody>
      </p:sp>
      <p:pic>
        <p:nvPicPr>
          <p:cNvPr id="19" name="Picture 18" descr="Icon&#10;&#10;Description automatically generated">
            <a:extLst>
              <a:ext uri="{FF2B5EF4-FFF2-40B4-BE49-F238E27FC236}">
                <a16:creationId xmlns:a16="http://schemas.microsoft.com/office/drawing/2014/main" id="{922E110E-FC7D-C47B-58CD-E0B0EA4153D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46685" y="3116171"/>
            <a:ext cx="1284217" cy="1284217"/>
          </a:xfrm>
          <a:prstGeom prst="rect">
            <a:avLst/>
          </a:prstGeom>
        </p:spPr>
      </p:pic>
      <p:sp>
        <p:nvSpPr>
          <p:cNvPr id="20" name="TextBox 19">
            <a:extLst>
              <a:ext uri="{FF2B5EF4-FFF2-40B4-BE49-F238E27FC236}">
                <a16:creationId xmlns:a16="http://schemas.microsoft.com/office/drawing/2014/main" id="{5147CC38-D7D3-9FD5-CB0F-00BAB168EA0F}"/>
              </a:ext>
            </a:extLst>
          </p:cNvPr>
          <p:cNvSpPr txBox="1"/>
          <p:nvPr/>
        </p:nvSpPr>
        <p:spPr>
          <a:xfrm>
            <a:off x="483207" y="6321628"/>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8">
                  <a:extLst>
                    <a:ext uri="{A12FA001-AC4F-418D-AE19-62706E023703}">
                      <ahyp:hlinkClr xmlns:ahyp="http://schemas.microsoft.com/office/drawing/2018/hyperlinkcolor" val="tx"/>
                    </a:ext>
                  </a:extLst>
                </a:hlinkClick>
              </a:rPr>
              <a:t>‘What Is TV’</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pic>
        <p:nvPicPr>
          <p:cNvPr id="26" name="Picture 25">
            <a:extLst>
              <a:ext uri="{FF2B5EF4-FFF2-40B4-BE49-F238E27FC236}">
                <a16:creationId xmlns:a16="http://schemas.microsoft.com/office/drawing/2014/main" id="{93CA5725-F929-0A72-89D0-050A19BC44C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4C073AE8-BE62-2276-20E5-1494B5FDACF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F3F8EB64-FD48-455C-73D6-3F6A70449E4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8">
            <a:extLst>
              <a:ext uri="{FF2B5EF4-FFF2-40B4-BE49-F238E27FC236}">
                <a16:creationId xmlns:a16="http://schemas.microsoft.com/office/drawing/2014/main" id="{36BD4A48-492B-0CAA-273D-97D997F38DB4}"/>
              </a:ext>
            </a:extLst>
          </p:cNvPr>
          <p:cNvSpPr/>
          <p:nvPr/>
        </p:nvSpPr>
        <p:spPr>
          <a:xfrm>
            <a:off x="0" y="0"/>
            <a:ext cx="5453890" cy="320928"/>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Professionally Produced, Long-Form Content</a:t>
            </a:r>
          </a:p>
        </p:txBody>
      </p:sp>
    </p:spTree>
    <p:extLst>
      <p:ext uri="{BB962C8B-B14F-4D97-AF65-F5344CB8AC3E}">
        <p14:creationId xmlns:p14="http://schemas.microsoft.com/office/powerpoint/2010/main" val="30574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24D48-33EC-FA8B-DA45-47B01890BF3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 Placeholder 24">
            <a:extLst>
              <a:ext uri="{FF2B5EF4-FFF2-40B4-BE49-F238E27FC236}">
                <a16:creationId xmlns:a16="http://schemas.microsoft.com/office/drawing/2014/main" id="{FB6309D2-E107-6973-E7A0-8C758EB16F6C}"/>
              </a:ext>
            </a:extLst>
          </p:cNvPr>
          <p:cNvSpPr txBox="1">
            <a:spLocks/>
          </p:cNvSpPr>
          <p:nvPr/>
        </p:nvSpPr>
        <p:spPr>
          <a:xfrm>
            <a:off x="426723" y="6333187"/>
            <a:ext cx="11720886" cy="203488"/>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DIRECTV Advertising,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Premium, Defined: Long-Form Content Drives Ad Success,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May 2024. </a:t>
            </a:r>
            <a:r>
              <a:rPr lang="en-US" sz="800" b="1">
                <a:solidFill>
                  <a:srgbClr val="1B1464"/>
                </a:solidFill>
                <a:latin typeface="Helvetica" panose="020B0604020202020204" pitchFamily="34" charset="0"/>
                <a:ea typeface="Open Sans" panose="020B0606030504020204" pitchFamily="34" charset="0"/>
                <a:cs typeface="Helvetica" panose="020B0604020202020204" pitchFamily="34" charset="0"/>
              </a:rPr>
              <a:t>Note: ‘Long-Form Content’ refers to video content longer than 20 minutes.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8" name="Rectangle 7">
            <a:extLst>
              <a:ext uri="{FF2B5EF4-FFF2-40B4-BE49-F238E27FC236}">
                <a16:creationId xmlns:a16="http://schemas.microsoft.com/office/drawing/2014/main" id="{F12546BC-FC03-873B-4E6D-57531E7B3E91}"/>
              </a:ext>
            </a:extLst>
          </p:cNvPr>
          <p:cNvSpPr/>
          <p:nvPr/>
        </p:nvSpPr>
        <p:spPr>
          <a:xfrm>
            <a:off x="589910" y="1413518"/>
            <a:ext cx="11580571"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Long-form content’s production value, exclusivity and ability to connect friends and family are key reasons viewers define it as a premium video experience</a:t>
            </a:r>
          </a:p>
        </p:txBody>
      </p:sp>
      <p:sp>
        <p:nvSpPr>
          <p:cNvPr id="20" name="Rectangle 19">
            <a:extLst>
              <a:ext uri="{FF2B5EF4-FFF2-40B4-BE49-F238E27FC236}">
                <a16:creationId xmlns:a16="http://schemas.microsoft.com/office/drawing/2014/main" id="{58C39E18-3C8C-C39C-CE5E-54F65A26E116}"/>
              </a:ext>
            </a:extLst>
          </p:cNvPr>
          <p:cNvSpPr/>
          <p:nvPr/>
        </p:nvSpPr>
        <p:spPr>
          <a:xfrm>
            <a:off x="161987" y="428839"/>
            <a:ext cx="118572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Nearly all consumers view the rich viewing experience of long-form video programming as the 'gold standard' of premium content</a:t>
            </a:r>
          </a:p>
        </p:txBody>
      </p:sp>
      <p:sp>
        <p:nvSpPr>
          <p:cNvPr id="6" name="Rectangle 5">
            <a:extLst>
              <a:ext uri="{FF2B5EF4-FFF2-40B4-BE49-F238E27FC236}">
                <a16:creationId xmlns:a16="http://schemas.microsoft.com/office/drawing/2014/main" id="{CD39B174-5123-CC70-4D56-45E389933685}"/>
              </a:ext>
            </a:extLst>
          </p:cNvPr>
          <p:cNvSpPr/>
          <p:nvPr/>
        </p:nvSpPr>
        <p:spPr>
          <a:xfrm>
            <a:off x="746341" y="2060946"/>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85656D3-8FBF-C6F9-124C-6A47AB97BF68}"/>
              </a:ext>
            </a:extLst>
          </p:cNvPr>
          <p:cNvSpPr txBox="1"/>
          <p:nvPr/>
        </p:nvSpPr>
        <p:spPr>
          <a:xfrm>
            <a:off x="746340" y="4820239"/>
            <a:ext cx="321053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viewers believe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long-form is the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gold standard</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premium content</a:t>
            </a:r>
          </a:p>
        </p:txBody>
      </p:sp>
      <p:sp>
        <p:nvSpPr>
          <p:cNvPr id="10" name="TextBox 9">
            <a:extLst>
              <a:ext uri="{FF2B5EF4-FFF2-40B4-BE49-F238E27FC236}">
                <a16:creationId xmlns:a16="http://schemas.microsoft.com/office/drawing/2014/main" id="{B931E8AC-8D20-5245-645C-2FFF053B1194}"/>
              </a:ext>
            </a:extLst>
          </p:cNvPr>
          <p:cNvSpPr txBox="1"/>
          <p:nvPr/>
        </p:nvSpPr>
        <p:spPr>
          <a:xfrm>
            <a:off x="899881" y="3710266"/>
            <a:ext cx="290345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97%</a:t>
            </a:r>
            <a:r>
              <a:rPr kumimoji="0" lang="en-US" sz="3600" b="0" i="0" u="none" strike="noStrike" kern="1200" cap="none" spc="0" normalizeH="0" baseline="0" noProof="0">
                <a:ln>
                  <a:noFill/>
                </a:ln>
                <a:solidFill>
                  <a:srgbClr val="ED3C8D"/>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4DEA5E07-951B-E294-10D6-4CBFB0E1C19D}"/>
              </a:ext>
            </a:extLst>
          </p:cNvPr>
          <p:cNvSpPr/>
          <p:nvPr/>
        </p:nvSpPr>
        <p:spPr>
          <a:xfrm>
            <a:off x="4490733" y="2060295"/>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031FDF0-53BA-E2D4-40D8-DD188C97465A}"/>
              </a:ext>
            </a:extLst>
          </p:cNvPr>
          <p:cNvSpPr txBox="1"/>
          <p:nvPr/>
        </p:nvSpPr>
        <p:spPr>
          <a:xfrm>
            <a:off x="4644273" y="4820239"/>
            <a:ext cx="297904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viewers say watching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long-form premium content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is a valuable use of their time</a:t>
            </a:r>
          </a:p>
        </p:txBody>
      </p:sp>
      <p:sp>
        <p:nvSpPr>
          <p:cNvPr id="15" name="TextBox 14">
            <a:extLst>
              <a:ext uri="{FF2B5EF4-FFF2-40B4-BE49-F238E27FC236}">
                <a16:creationId xmlns:a16="http://schemas.microsoft.com/office/drawing/2014/main" id="{72683341-14A8-91D6-48CD-60A8111D0032}"/>
              </a:ext>
            </a:extLst>
          </p:cNvPr>
          <p:cNvSpPr txBox="1"/>
          <p:nvPr/>
        </p:nvSpPr>
        <p:spPr>
          <a:xfrm>
            <a:off x="4643798" y="3710266"/>
            <a:ext cx="290440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9 in 10</a:t>
            </a:r>
          </a:p>
        </p:txBody>
      </p:sp>
      <p:sp>
        <p:nvSpPr>
          <p:cNvPr id="18" name="Rectangle 17">
            <a:extLst>
              <a:ext uri="{FF2B5EF4-FFF2-40B4-BE49-F238E27FC236}">
                <a16:creationId xmlns:a16="http://schemas.microsoft.com/office/drawing/2014/main" id="{77AD9BFC-6DA3-47AE-90C9-733AD5A725AB}"/>
              </a:ext>
            </a:extLst>
          </p:cNvPr>
          <p:cNvSpPr/>
          <p:nvPr/>
        </p:nvSpPr>
        <p:spPr>
          <a:xfrm>
            <a:off x="8235125" y="2060295"/>
            <a:ext cx="3210535" cy="3977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0410A825-6CAA-7324-4854-C57909C0711F}"/>
              </a:ext>
            </a:extLst>
          </p:cNvPr>
          <p:cNvSpPr txBox="1"/>
          <p:nvPr/>
        </p:nvSpPr>
        <p:spPr>
          <a:xfrm>
            <a:off x="8235125" y="4820239"/>
            <a:ext cx="321053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Helvetica" panose="020B0604020202020204" pitchFamily="34" charset="0"/>
              </a:rPr>
              <a:t>Value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 brands that advertise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in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Helvetica" panose="020B0604020202020204" pitchFamily="34" charset="0"/>
              </a:rPr>
              <a:t>long-form premium content</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B8421CF1-B2F4-1A5A-76F3-7C72FF05D52A}"/>
              </a:ext>
            </a:extLst>
          </p:cNvPr>
          <p:cNvSpPr txBox="1"/>
          <p:nvPr/>
        </p:nvSpPr>
        <p:spPr>
          <a:xfrm>
            <a:off x="8388665" y="3710266"/>
            <a:ext cx="290345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62%</a:t>
            </a:r>
            <a:r>
              <a:rPr kumimoji="0" lang="en-US" sz="4400" b="0" i="0" u="none" strike="noStrike" kern="1200" cap="none" spc="0" normalizeH="0" baseline="0" noProof="0">
                <a:ln>
                  <a:noFill/>
                </a:ln>
                <a:solidFill>
                  <a:srgbClr val="ED3C8D"/>
                </a:solidFill>
                <a:effectLst/>
                <a:uLnTx/>
                <a:uFillTx/>
                <a:latin typeface="Calibri" panose="020F0502020204030204"/>
                <a:ea typeface="+mn-ea"/>
                <a:cs typeface="+mn-cs"/>
              </a:rPr>
              <a:t> </a:t>
            </a:r>
          </a:p>
        </p:txBody>
      </p:sp>
      <p:pic>
        <p:nvPicPr>
          <p:cNvPr id="27" name="Picture 26">
            <a:extLst>
              <a:ext uri="{FF2B5EF4-FFF2-40B4-BE49-F238E27FC236}">
                <a16:creationId xmlns:a16="http://schemas.microsoft.com/office/drawing/2014/main" id="{35BBA1A1-5163-7838-D1F9-306C0AE01545}"/>
              </a:ext>
            </a:extLst>
          </p:cNvPr>
          <p:cNvPicPr>
            <a:picLocks noChangeAspect="1"/>
          </p:cNvPicPr>
          <p:nvPr/>
        </p:nvPicPr>
        <p:blipFill>
          <a:blip r:embed="rId5"/>
          <a:srcRect/>
          <a:stretch/>
        </p:blipFill>
        <p:spPr>
          <a:xfrm>
            <a:off x="1767947" y="2358078"/>
            <a:ext cx="1167322" cy="1167322"/>
          </a:xfrm>
          <a:prstGeom prst="rect">
            <a:avLst/>
          </a:prstGeom>
        </p:spPr>
      </p:pic>
      <p:pic>
        <p:nvPicPr>
          <p:cNvPr id="28" name="Picture 27">
            <a:extLst>
              <a:ext uri="{FF2B5EF4-FFF2-40B4-BE49-F238E27FC236}">
                <a16:creationId xmlns:a16="http://schemas.microsoft.com/office/drawing/2014/main" id="{A643655E-C8DC-4C16-E2A9-C3235BD620A1}"/>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512339" y="2358078"/>
            <a:ext cx="1167322" cy="1167322"/>
          </a:xfrm>
          <a:prstGeom prst="rect">
            <a:avLst/>
          </a:prstGeom>
        </p:spPr>
      </p:pic>
      <p:pic>
        <p:nvPicPr>
          <p:cNvPr id="2" name="Picture 1">
            <a:extLst>
              <a:ext uri="{FF2B5EF4-FFF2-40B4-BE49-F238E27FC236}">
                <a16:creationId xmlns:a16="http://schemas.microsoft.com/office/drawing/2014/main" id="{0125B07B-5CE2-FA8E-BCF0-1EAFD3E020EE}"/>
              </a:ext>
            </a:extLst>
          </p:cNvPr>
          <p:cNvPicPr>
            <a:picLocks noChangeAspect="1"/>
          </p:cNvPicPr>
          <p:nvPr/>
        </p:nvPicPr>
        <p:blipFill>
          <a:blip r:embed="rId7"/>
          <a:srcRect/>
          <a:stretch/>
        </p:blipFill>
        <p:spPr>
          <a:xfrm>
            <a:off x="9309791" y="2411138"/>
            <a:ext cx="1061202" cy="1061202"/>
          </a:xfrm>
          <a:prstGeom prst="rect">
            <a:avLst/>
          </a:prstGeom>
        </p:spPr>
      </p:pic>
      <p:sp>
        <p:nvSpPr>
          <p:cNvPr id="13" name="Rectangle 12">
            <a:extLst>
              <a:ext uri="{FF2B5EF4-FFF2-40B4-BE49-F238E27FC236}">
                <a16:creationId xmlns:a16="http://schemas.microsoft.com/office/drawing/2014/main" id="{B6273002-CB9B-2BFD-8D55-D62B12DE9143}"/>
              </a:ext>
            </a:extLst>
          </p:cNvPr>
          <p:cNvSpPr/>
          <p:nvPr/>
        </p:nvSpPr>
        <p:spPr>
          <a:xfrm>
            <a:off x="0" y="0"/>
            <a:ext cx="5453890" cy="320928"/>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Professionally Produced, Long-Form Content</a:t>
            </a:r>
          </a:p>
        </p:txBody>
      </p:sp>
    </p:spTree>
    <p:extLst>
      <p:ext uri="{BB962C8B-B14F-4D97-AF65-F5344CB8AC3E}">
        <p14:creationId xmlns:p14="http://schemas.microsoft.com/office/powerpoint/2010/main" val="326434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9BA5-7BA6-0C60-5DB8-64C1612359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60216B-DB84-4FD3-AFD9-743C45938B16}"/>
              </a:ext>
            </a:extLst>
          </p:cNvPr>
          <p:cNvSpPr/>
          <p:nvPr/>
        </p:nvSpPr>
        <p:spPr>
          <a:xfrm>
            <a:off x="7" y="1696163"/>
            <a:ext cx="4382032" cy="442886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BC3E37B-F733-B1AF-1C57-9A96E5730A49}"/>
              </a:ext>
            </a:extLst>
          </p:cNvPr>
          <p:cNvSpPr>
            <a:spLocks/>
          </p:cNvSpPr>
          <p:nvPr/>
        </p:nvSpPr>
        <p:spPr>
          <a:xfrm>
            <a:off x="4382040" y="1696164"/>
            <a:ext cx="7809960" cy="44288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BC5526-2CC2-76B3-5C2A-EBBBF2604C72}"/>
              </a:ext>
            </a:extLst>
          </p:cNvPr>
          <p:cNvSpPr txBox="1"/>
          <p:nvPr/>
        </p:nvSpPr>
        <p:spPr>
          <a:xfrm>
            <a:off x="4360521" y="1845578"/>
            <a:ext cx="78099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‘Signaling Strength’ by Channel</a:t>
            </a:r>
          </a:p>
        </p:txBody>
      </p:sp>
      <p:graphicFrame>
        <p:nvGraphicFramePr>
          <p:cNvPr id="7" name="Chart 6">
            <a:extLst>
              <a:ext uri="{FF2B5EF4-FFF2-40B4-BE49-F238E27FC236}">
                <a16:creationId xmlns:a16="http://schemas.microsoft.com/office/drawing/2014/main" id="{C94AAD72-F766-E429-962E-6802550699E5}"/>
              </a:ext>
            </a:extLst>
          </p:cNvPr>
          <p:cNvGraphicFramePr/>
          <p:nvPr/>
        </p:nvGraphicFramePr>
        <p:xfrm>
          <a:off x="4487779" y="2338021"/>
          <a:ext cx="7564403" cy="36480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007BE06-53BF-8C62-058C-2F7D05DE2B75}"/>
              </a:ext>
            </a:extLst>
          </p:cNvPr>
          <p:cNvSpPr txBox="1"/>
          <p:nvPr/>
        </p:nvSpPr>
        <p:spPr>
          <a:xfrm>
            <a:off x="472837" y="6319856"/>
            <a:ext cx="114780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WARC,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Why media quality will take </a:t>
            </a:r>
            <a:r>
              <a:rPr kumimoji="0" lang="en-US" sz="800" b="0" i="1"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centre</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stage in 2024</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1/22/24.</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551068DB-FD5B-5094-FD5E-E36E6E755A34}"/>
              </a:ext>
            </a:extLst>
          </p:cNvPr>
          <p:cNvSpPr txBox="1"/>
          <p:nvPr/>
        </p:nvSpPr>
        <p:spPr>
          <a:xfrm>
            <a:off x="139819" y="1967489"/>
            <a:ext cx="4102403"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anose="020B0403020202020204" pitchFamily="34" charset="0"/>
              </a:rPr>
              <a:t>Media signaling: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The perceived cost and scale </a:t>
            </a:r>
            <a:br>
              <a:rPr kumimoji="0" lang="en-US" sz="2000" b="0" i="0" u="none" strike="noStrike" kern="1200" cap="none" spc="0" normalizeH="0" baseline="0" noProof="0">
                <a:ln>
                  <a:noFill/>
                </a:ln>
                <a:solidFill>
                  <a:schemeClr val="bg1"/>
                </a:solidFill>
                <a:effectLst/>
                <a:uLnTx/>
                <a:uFillTx/>
                <a:latin typeface="Helvetica" panose="020B0403020202020204" pitchFamily="34" charset="0"/>
              </a:rPr>
            </a:b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of an advertising channel that </a:t>
            </a:r>
            <a:br>
              <a:rPr kumimoji="0" lang="en-US" sz="2000" b="0" i="0" u="none" strike="noStrike" kern="1200" cap="none" spc="0" normalizeH="0" baseline="0" noProof="0">
                <a:ln>
                  <a:noFill/>
                </a:ln>
                <a:solidFill>
                  <a:schemeClr val="bg1"/>
                </a:solidFill>
                <a:effectLst/>
                <a:uLnTx/>
                <a:uFillTx/>
                <a:latin typeface="Helvetica" panose="020B0403020202020204" pitchFamily="34" charset="0"/>
              </a:rPr>
            </a:b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can</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rPr>
              <a:t>enhance brand attributes</a:t>
            </a:r>
            <a:r>
              <a:rPr kumimoji="0" lang="en-US" sz="2000" b="0" i="0" u="none" strike="noStrike" kern="1200" cap="none" spc="0" normalizeH="0" baseline="0" noProof="0">
                <a:ln>
                  <a:noFill/>
                </a:ln>
                <a:solidFill>
                  <a:prstClr val="white"/>
                </a:solidFill>
                <a:effectLst/>
                <a:uLnTx/>
                <a:uFillTx/>
                <a:latin typeface="Helvetica" panose="020B0403020202020204" pitchFamily="34" charset="0"/>
              </a:rPr>
              <a:t> </a:t>
            </a:r>
            <a:br>
              <a:rPr kumimoji="0" lang="en-US" sz="2000" b="0" i="0" u="none" strike="noStrike" kern="1200" cap="none" spc="0" normalizeH="0" baseline="0" noProof="0">
                <a:ln>
                  <a:noFill/>
                </a:ln>
                <a:solidFill>
                  <a:prstClr val="white"/>
                </a:solidFill>
                <a:effectLst/>
                <a:uLnTx/>
                <a:uFillTx/>
                <a:latin typeface="Helvetica" panose="020B0403020202020204" pitchFamily="34" charset="0"/>
              </a:rPr>
            </a:b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in the eyes of the consumer.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Signaling determines a platform’s ability to strengthen brand perception in terms of its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rPr>
              <a:t>financial footing</a:t>
            </a:r>
            <a:r>
              <a:rPr kumimoji="0" lang="en-US" sz="2000" b="0" i="0" u="none" strike="noStrike" kern="1200" cap="none" spc="0" normalizeH="0" baseline="0" noProof="0">
                <a:ln>
                  <a:noFill/>
                </a:ln>
                <a:solidFill>
                  <a:prstClr val="white"/>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rPr>
              <a:t>popularity</a:t>
            </a:r>
            <a:r>
              <a:rPr kumimoji="0" lang="en-US" sz="2000" b="0" i="0" u="none" strike="noStrike" kern="1200" cap="none" spc="0" normalizeH="0" baseline="0" noProof="0">
                <a:ln>
                  <a:noFill/>
                </a:ln>
                <a:solidFill>
                  <a:prstClr val="white"/>
                </a:solidFill>
                <a:effectLst/>
                <a:uLnTx/>
                <a:uFillTx/>
                <a:latin typeface="Helvetica" panose="020B0403020202020204" pitchFamily="34" charset="0"/>
              </a:rPr>
              <a:t> </a:t>
            </a:r>
            <a:r>
              <a:rPr kumimoji="0" lang="en-US" sz="2000" b="0" i="0" u="none" strike="noStrike" kern="1200" cap="none" spc="0" normalizeH="0" baseline="0" noProof="0">
                <a:ln>
                  <a:noFill/>
                </a:ln>
                <a:solidFill>
                  <a:schemeClr val="bg1"/>
                </a:solidFill>
                <a:effectLst/>
                <a:uLnTx/>
                <a:uFillTx/>
                <a:latin typeface="Helvetica" panose="020B0403020202020204" pitchFamily="34" charset="0"/>
              </a:rPr>
              <a:t>and</a:t>
            </a:r>
            <a:r>
              <a:rPr kumimoji="0" lang="en-US" sz="2000" b="0" i="0" u="none" strike="noStrike" kern="1200" cap="none" spc="0" normalizeH="0" baseline="0" noProof="0">
                <a:ln>
                  <a:noFill/>
                </a:ln>
                <a:solidFill>
                  <a:prstClr val="white"/>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rPr>
              <a:t>degree to which it could be trusted</a:t>
            </a:r>
            <a:r>
              <a:rPr kumimoji="0" lang="en-US" sz="2000" b="0" i="0" u="none" strike="noStrike" kern="1200" cap="none" spc="0" normalizeH="0" baseline="0" noProof="0">
                <a:ln>
                  <a:noFill/>
                </a:ln>
                <a:solidFill>
                  <a:prstClr val="white"/>
                </a:solidFill>
                <a:effectLst/>
                <a:uLnTx/>
                <a:uFillTx/>
                <a:latin typeface="Helvetica" panose="020B0403020202020204" pitchFamily="34" charset="0"/>
              </a:rPr>
              <a:t>.</a:t>
            </a:r>
          </a:p>
        </p:txBody>
      </p:sp>
      <p:sp>
        <p:nvSpPr>
          <p:cNvPr id="5" name="TextBox 4">
            <a:extLst>
              <a:ext uri="{FF2B5EF4-FFF2-40B4-BE49-F238E27FC236}">
                <a16:creationId xmlns:a16="http://schemas.microsoft.com/office/drawing/2014/main" id="{88165715-E345-F37E-8CBB-683C92BA2E07}"/>
              </a:ext>
            </a:extLst>
          </p:cNvPr>
          <p:cNvSpPr txBox="1"/>
          <p:nvPr/>
        </p:nvSpPr>
        <p:spPr>
          <a:xfrm>
            <a:off x="4487778" y="5801865"/>
            <a:ext cx="70170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How to read: </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46% of respondents believe TV advertising enhances a brand’s attributes</a:t>
            </a:r>
          </a:p>
        </p:txBody>
      </p:sp>
      <p:sp>
        <p:nvSpPr>
          <p:cNvPr id="12" name="Rectangle 11">
            <a:extLst>
              <a:ext uri="{FF2B5EF4-FFF2-40B4-BE49-F238E27FC236}">
                <a16:creationId xmlns:a16="http://schemas.microsoft.com/office/drawing/2014/main" id="{1D5EA369-F07E-56BE-521C-2CBC47C050CC}"/>
              </a:ext>
            </a:extLst>
          </p:cNvPr>
          <p:cNvSpPr/>
          <p:nvPr/>
        </p:nvSpPr>
        <p:spPr>
          <a:xfrm>
            <a:off x="161987" y="428839"/>
            <a:ext cx="11890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The 'halo effect' of premium environments boosts consumer perception </a:t>
            </a:r>
            <a:b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b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of advertisers compared to all other platforms, especially social</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0D76BB8-46E7-EE87-083A-0E1AB441AB8A}"/>
              </a:ext>
            </a:extLst>
          </p:cNvPr>
          <p:cNvSpPr/>
          <p:nvPr/>
        </p:nvSpPr>
        <p:spPr>
          <a:xfrm>
            <a:off x="0" y="0"/>
            <a:ext cx="5379396" cy="3360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Professionally Produced, Long-Form Content</a:t>
            </a:r>
          </a:p>
        </p:txBody>
      </p:sp>
      <p:pic>
        <p:nvPicPr>
          <p:cNvPr id="13" name="Picture 12">
            <a:extLst>
              <a:ext uri="{FF2B5EF4-FFF2-40B4-BE49-F238E27FC236}">
                <a16:creationId xmlns:a16="http://schemas.microsoft.com/office/drawing/2014/main" id="{760DD196-8AD1-1395-22B3-173C85FE89C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2278CCFD-FA65-C527-2C35-FB7A676D946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1828F14F-9953-CE27-A72D-E062E4724AB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091152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SharedWithUsers>
  </documentManagement>
</p:properties>
</file>

<file path=customXml/itemProps1.xml><?xml version="1.0" encoding="utf-8"?>
<ds:datastoreItem xmlns:ds="http://schemas.openxmlformats.org/officeDocument/2006/customXml" ds:itemID="{B1CC7492-B1AF-4571-8B30-8B557803A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db7a3-d8d8-4d5a-8559-ae518cf29f49"/>
    <ds:schemaRef ds:uri="8ffbcc2d-a520-42b9-8ca7-e09066416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3.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ffbcc2d-a520-42b9-8ca7-e090664160a6"/>
    <ds:schemaRef ds:uri="97cdb7a3-d8d8-4d5a-8559-ae518cf29f49"/>
  </ds:schemaRefs>
</ds:datastoreItem>
</file>

<file path=docProps/app.xml><?xml version="1.0" encoding="utf-8"?>
<Properties xmlns="http://schemas.openxmlformats.org/officeDocument/2006/extended-properties" xmlns:vt="http://schemas.openxmlformats.org/officeDocument/2006/docPropsVTypes">
  <TotalTime>0</TotalTime>
  <Words>5873</Words>
  <Application>Microsoft Office PowerPoint</Application>
  <PresentationFormat>Widescreen</PresentationFormat>
  <Paragraphs>680</Paragraphs>
  <Slides>41</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41</vt:i4>
      </vt:variant>
    </vt:vector>
  </HeadingPairs>
  <TitlesOfParts>
    <vt:vector size="55" baseType="lpstr">
      <vt:lpstr>Arial</vt:lpstr>
      <vt:lpstr>Calibri</vt:lpstr>
      <vt:lpstr>Calibri Light</vt:lpstr>
      <vt:lpstr>Helvetica</vt:lpstr>
      <vt:lpstr>Helvetica Bold</vt:lpstr>
      <vt:lpstr>Helvetica Light</vt:lpstr>
      <vt:lpstr>Helvetica-Light</vt:lpstr>
      <vt:lpstr>Helvetica-Lightoblique</vt:lpstr>
      <vt:lpstr>Trebuchet MS</vt:lpstr>
      <vt:lpstr>Office Theme</vt:lpstr>
      <vt:lpstr>2_Office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 habits are converging across demographics, allowing marketers to reach audiences with cross-platform and cross-generational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Tiffany Chen</cp:lastModifiedBy>
  <cp:revision>1</cp:revision>
  <cp:lastPrinted>2024-12-18T19:37:54Z</cp:lastPrinted>
  <dcterms:created xsi:type="dcterms:W3CDTF">2022-11-04T21:07:35Z</dcterms:created>
  <dcterms:modified xsi:type="dcterms:W3CDTF">2025-01-10T20:46:32Z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