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4" r:id="rId5"/>
    <p:sldId id="2144327578" r:id="rId6"/>
    <p:sldId id="284" r:id="rId7"/>
    <p:sldId id="282" r:id="rId8"/>
    <p:sldId id="2144327580" r:id="rId9"/>
    <p:sldId id="2144327581" r:id="rId10"/>
    <p:sldId id="2144327574" r:id="rId11"/>
    <p:sldId id="2144327579" r:id="rId12"/>
    <p:sldId id="2144327568" r:id="rId13"/>
    <p:sldId id="2144327569" r:id="rId14"/>
    <p:sldId id="29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2" clrIdx="0">
    <p:extLst>
      <p:ext uri="{19B8F6BF-5375-455C-9EA6-DF929625EA0E}">
        <p15:presenceInfo xmlns:p15="http://schemas.microsoft.com/office/powerpoint/2012/main" userId="S::karolinaG@thevab.com::c1c08796-a0be-47c6-af52-5d31fd96ec50" providerId="AD"/>
      </p:ext>
    </p:extLst>
  </p:cmAuthor>
  <p:cmAuthor id="2" name="Reed Kiely" initials="RK" lastIdx="1" clrIdx="1">
    <p:extLst>
      <p:ext uri="{19B8F6BF-5375-455C-9EA6-DF929625EA0E}">
        <p15:presenceInfo xmlns:p15="http://schemas.microsoft.com/office/powerpoint/2012/main" userId="S::reedk@thevab.com::768be38e-2fb5-40ce-925d-bd8e9d9e3c31" providerId="AD"/>
      </p:ext>
    </p:extLst>
  </p:cmAuthor>
  <p:cmAuthor id="3" name="Marianne Vita" initials="MV" lastIdx="6" clrIdx="2">
    <p:extLst>
      <p:ext uri="{19B8F6BF-5375-455C-9EA6-DF929625EA0E}">
        <p15:presenceInfo xmlns:p15="http://schemas.microsoft.com/office/powerpoint/2012/main" userId="S::mariannev@thevab.com::35b1102d-d340-4a85-a709-12ee727aa48b" providerId="AD"/>
      </p:ext>
    </p:extLst>
  </p:cmAuthor>
  <p:cmAuthor id="4" name="Danielle Delauro" initials="DD" lastIdx="2" clrIdx="3">
    <p:extLst>
      <p:ext uri="{19B8F6BF-5375-455C-9EA6-DF929625EA0E}">
        <p15:presenceInfo xmlns:p15="http://schemas.microsoft.com/office/powerpoint/2012/main" userId="S::danielled@thevab.com::79c3a64d-209a-45df-902b-7cba6cccfd68" providerId="AD"/>
      </p:ext>
    </p:extLst>
  </p:cmAuthor>
  <p:cmAuthor id="5" name="Jason Wiese" initials="JW" lastIdx="1" clrIdx="4">
    <p:extLst>
      <p:ext uri="{19B8F6BF-5375-455C-9EA6-DF929625EA0E}">
        <p15:presenceInfo xmlns:p15="http://schemas.microsoft.com/office/powerpoint/2012/main" userId="S::jasonw@thevab.com::4bff8d5b-7de6-4655-b397-69b0afc8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C8D"/>
    <a:srgbClr val="1B1464"/>
    <a:srgbClr val="66C5AD"/>
    <a:srgbClr val="1F1A62"/>
    <a:srgbClr val="00C0F3"/>
    <a:srgbClr val="A6A6A6"/>
    <a:srgbClr val="FFE600"/>
    <a:srgbClr val="E84A99"/>
    <a:srgbClr val="7ED2F6"/>
    <a:srgbClr val="70A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17E6C-9DC1-4E7D-8B37-9248BCF4F349}" v="3" dt="2021-09-28T17:41:27.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46"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E52BCB83-C17F-4B59-8BDD-531E17237C38}"/>
    <pc:docChg chg="undo redo custSel addSld delSld modSld sldOrd">
      <pc:chgData name="Reed Kiely" userId="768be38e-2fb5-40ce-925d-bd8e9d9e3c31" providerId="ADAL" clId="{E52BCB83-C17F-4B59-8BDD-531E17237C38}" dt="2021-02-10T20:37:49.115" v="6731" actId="1592"/>
      <pc:docMkLst>
        <pc:docMk/>
      </pc:docMkLst>
      <pc:sldChg chg="addSp delSp modSp mod delCm modCm modNotesTx">
        <pc:chgData name="Reed Kiely" userId="768be38e-2fb5-40ce-925d-bd8e9d9e3c31" providerId="ADAL" clId="{E52BCB83-C17F-4B59-8BDD-531E17237C38}" dt="2021-02-10T20:37:43.683" v="6730" actId="1592"/>
        <pc:sldMkLst>
          <pc:docMk/>
          <pc:sldMk cId="4059454902" sldId="264"/>
        </pc:sldMkLst>
        <pc:spChg chg="del mod">
          <ac:chgData name="Reed Kiely" userId="768be38e-2fb5-40ce-925d-bd8e9d9e3c31" providerId="ADAL" clId="{E52BCB83-C17F-4B59-8BDD-531E17237C38}" dt="2021-02-04T16:09:41.068" v="3624" actId="478"/>
          <ac:spMkLst>
            <pc:docMk/>
            <pc:sldMk cId="4059454902" sldId="264"/>
            <ac:spMk id="3" creationId="{B64F9A97-4FFA-4820-8CD6-544A43C87187}"/>
          </ac:spMkLst>
        </pc:spChg>
        <pc:spChg chg="del">
          <ac:chgData name="Reed Kiely" userId="768be38e-2fb5-40ce-925d-bd8e9d9e3c31" providerId="ADAL" clId="{E52BCB83-C17F-4B59-8BDD-531E17237C38}" dt="2021-02-10T20:37:21.426" v="6727" actId="478"/>
          <ac:spMkLst>
            <pc:docMk/>
            <pc:sldMk cId="4059454902" sldId="264"/>
            <ac:spMk id="3" creationId="{EC024A71-30C4-4675-8ED2-4FF902150674}"/>
          </ac:spMkLst>
        </pc:spChg>
        <pc:spChg chg="mod ord">
          <ac:chgData name="Reed Kiely" userId="768be38e-2fb5-40ce-925d-bd8e9d9e3c31" providerId="ADAL" clId="{E52BCB83-C17F-4B59-8BDD-531E17237C38}" dt="2021-02-04T16:11:14.016" v="3735" actId="20577"/>
          <ac:spMkLst>
            <pc:docMk/>
            <pc:sldMk cId="4059454902" sldId="264"/>
            <ac:spMk id="8" creationId="{BB473BB6-5640-46EF-A2C8-C9B52CD11E66}"/>
          </ac:spMkLst>
        </pc:spChg>
        <pc:spChg chg="add del mod">
          <ac:chgData name="Reed Kiely" userId="768be38e-2fb5-40ce-925d-bd8e9d9e3c31" providerId="ADAL" clId="{E52BCB83-C17F-4B59-8BDD-531E17237C38}" dt="2021-02-04T19:13:54.375" v="4740" actId="478"/>
          <ac:spMkLst>
            <pc:docMk/>
            <pc:sldMk cId="4059454902" sldId="264"/>
            <ac:spMk id="10" creationId="{C0DBDA6A-B77D-4436-9FDD-65CE3753B542}"/>
          </ac:spMkLst>
        </pc:spChg>
        <pc:spChg chg="add mod ord">
          <ac:chgData name="Reed Kiely" userId="768be38e-2fb5-40ce-925d-bd8e9d9e3c31" providerId="ADAL" clId="{E52BCB83-C17F-4B59-8BDD-531E17237C38}" dt="2021-02-04T20:38:26.219" v="5662" actId="1076"/>
          <ac:spMkLst>
            <pc:docMk/>
            <pc:sldMk cId="4059454902" sldId="264"/>
            <ac:spMk id="11" creationId="{CC8322C3-883B-4E02-ADED-542382C90FEC}"/>
          </ac:spMkLst>
        </pc:spChg>
        <pc:graphicFrameChg chg="add del modGraphic">
          <ac:chgData name="Reed Kiely" userId="768be38e-2fb5-40ce-925d-bd8e9d9e3c31" providerId="ADAL" clId="{E52BCB83-C17F-4B59-8BDD-531E17237C38}" dt="2021-02-10T20:36:52.019" v="6724" actId="478"/>
          <ac:graphicFrameMkLst>
            <pc:docMk/>
            <pc:sldMk cId="4059454902" sldId="264"/>
            <ac:graphicFrameMk id="6" creationId="{CEDAE47A-AB50-417A-BA08-F35C2239E5AA}"/>
          </ac:graphicFrameMkLst>
        </pc:graphicFrameChg>
        <pc:picChg chg="mod">
          <ac:chgData name="Reed Kiely" userId="768be38e-2fb5-40ce-925d-bd8e9d9e3c31" providerId="ADAL" clId="{E52BCB83-C17F-4B59-8BDD-531E17237C38}" dt="2021-02-04T20:37:43.774" v="5658" actId="1076"/>
          <ac:picMkLst>
            <pc:docMk/>
            <pc:sldMk cId="4059454902" sldId="264"/>
            <ac:picMk id="9" creationId="{7D8BBC9E-9535-4E9E-9E6F-A6558D4CF292}"/>
          </ac:picMkLst>
        </pc:picChg>
      </pc:sldChg>
      <pc:sldChg chg="addSp delSp modSp mod">
        <pc:chgData name="Reed Kiely" userId="768be38e-2fb5-40ce-925d-bd8e9d9e3c31" providerId="ADAL" clId="{E52BCB83-C17F-4B59-8BDD-531E17237C38}" dt="2021-02-04T21:53:23.442" v="6709" actId="207"/>
        <pc:sldMkLst>
          <pc:docMk/>
          <pc:sldMk cId="2024299733" sldId="282"/>
        </pc:sldMkLst>
        <pc:spChg chg="add del mod">
          <ac:chgData name="Reed Kiely" userId="768be38e-2fb5-40ce-925d-bd8e9d9e3c31" providerId="ADAL" clId="{E52BCB83-C17F-4B59-8BDD-531E17237C38}" dt="2021-02-04T21:52:06.078" v="6590" actId="478"/>
          <ac:spMkLst>
            <pc:docMk/>
            <pc:sldMk cId="2024299733" sldId="282"/>
            <ac:spMk id="2" creationId="{48FE4DCE-4298-4CDF-B587-742F3B6F2453}"/>
          </ac:spMkLst>
        </pc:spChg>
        <pc:spChg chg="add del mod">
          <ac:chgData name="Reed Kiely" userId="768be38e-2fb5-40ce-925d-bd8e9d9e3c31" providerId="ADAL" clId="{E52BCB83-C17F-4B59-8BDD-531E17237C38}" dt="2021-02-02T19:08:45.880" v="477" actId="478"/>
          <ac:spMkLst>
            <pc:docMk/>
            <pc:sldMk cId="2024299733" sldId="282"/>
            <ac:spMk id="2" creationId="{EC1B2347-0BAC-4CE0-B97B-82EB6BDB6AE2}"/>
          </ac:spMkLst>
        </pc:spChg>
        <pc:spChg chg="add mod">
          <ac:chgData name="Reed Kiely" userId="768be38e-2fb5-40ce-925d-bd8e9d9e3c31" providerId="ADAL" clId="{E52BCB83-C17F-4B59-8BDD-531E17237C38}" dt="2021-02-02T21:02:38.964" v="1193" actId="20577"/>
          <ac:spMkLst>
            <pc:docMk/>
            <pc:sldMk cId="2024299733" sldId="282"/>
            <ac:spMk id="3" creationId="{EF046211-443A-4C1F-B78E-8BBF384C89D6}"/>
          </ac:spMkLst>
        </pc:spChg>
        <pc:spChg chg="mod">
          <ac:chgData name="Reed Kiely" userId="768be38e-2fb5-40ce-925d-bd8e9d9e3c31" providerId="ADAL" clId="{E52BCB83-C17F-4B59-8BDD-531E17237C38}" dt="2021-02-02T20:10:38.591" v="871" actId="20577"/>
          <ac:spMkLst>
            <pc:docMk/>
            <pc:sldMk cId="2024299733" sldId="282"/>
            <ac:spMk id="10" creationId="{0CE850BD-F43E-4AC5-90A1-34532CB24D49}"/>
          </ac:spMkLst>
        </pc:spChg>
        <pc:spChg chg="mod">
          <ac:chgData name="Reed Kiely" userId="768be38e-2fb5-40ce-925d-bd8e9d9e3c31" providerId="ADAL" clId="{E52BCB83-C17F-4B59-8BDD-531E17237C38}" dt="2021-02-04T19:15:15.256" v="4766" actId="14100"/>
          <ac:spMkLst>
            <pc:docMk/>
            <pc:sldMk cId="2024299733" sldId="282"/>
            <ac:spMk id="17" creationId="{46FFEF77-26C3-46AF-B262-05BBEBEC91B1}"/>
          </ac:spMkLst>
        </pc:spChg>
        <pc:spChg chg="del mod">
          <ac:chgData name="Reed Kiely" userId="768be38e-2fb5-40ce-925d-bd8e9d9e3c31" providerId="ADAL" clId="{E52BCB83-C17F-4B59-8BDD-531E17237C38}" dt="2021-02-02T21:02:20.217" v="1189" actId="478"/>
          <ac:spMkLst>
            <pc:docMk/>
            <pc:sldMk cId="2024299733" sldId="282"/>
            <ac:spMk id="18" creationId="{2940746A-3174-43A1-ACD2-54312795796E}"/>
          </ac:spMkLst>
        </pc:spChg>
        <pc:spChg chg="add mod">
          <ac:chgData name="Reed Kiely" userId="768be38e-2fb5-40ce-925d-bd8e9d9e3c31" providerId="ADAL" clId="{E52BCB83-C17F-4B59-8BDD-531E17237C38}" dt="2021-02-02T19:08:21.695" v="466" actId="1036"/>
          <ac:spMkLst>
            <pc:docMk/>
            <pc:sldMk cId="2024299733" sldId="282"/>
            <ac:spMk id="19" creationId="{5400275B-C9D6-498B-8132-6674B354A0EC}"/>
          </ac:spMkLst>
        </pc:spChg>
        <pc:spChg chg="del mod">
          <ac:chgData name="Reed Kiely" userId="768be38e-2fb5-40ce-925d-bd8e9d9e3c31" providerId="ADAL" clId="{E52BCB83-C17F-4B59-8BDD-531E17237C38}" dt="2021-02-02T20:06:32.204" v="638" actId="478"/>
          <ac:spMkLst>
            <pc:docMk/>
            <pc:sldMk cId="2024299733" sldId="282"/>
            <ac:spMk id="20" creationId="{7D7F8580-2070-4B3F-AE39-F2D95900E8D7}"/>
          </ac:spMkLst>
        </pc:spChg>
        <pc:spChg chg="add mod">
          <ac:chgData name="Reed Kiely" userId="768be38e-2fb5-40ce-925d-bd8e9d9e3c31" providerId="ADAL" clId="{E52BCB83-C17F-4B59-8BDD-531E17237C38}" dt="2021-02-02T19:08:28.473" v="476" actId="20577"/>
          <ac:spMkLst>
            <pc:docMk/>
            <pc:sldMk cId="2024299733" sldId="282"/>
            <ac:spMk id="22" creationId="{4BE1099F-74CF-4E55-B8E2-5B282740A95B}"/>
          </ac:spMkLst>
        </pc:spChg>
        <pc:spChg chg="add del mod">
          <ac:chgData name="Reed Kiely" userId="768be38e-2fb5-40ce-925d-bd8e9d9e3c31" providerId="ADAL" clId="{E52BCB83-C17F-4B59-8BDD-531E17237C38}" dt="2021-02-02T20:59:01.285" v="875" actId="478"/>
          <ac:spMkLst>
            <pc:docMk/>
            <pc:sldMk cId="2024299733" sldId="282"/>
            <ac:spMk id="28" creationId="{250C3CE0-D95B-486B-BD6B-82C1963E11A4}"/>
          </ac:spMkLst>
        </pc:spChg>
        <pc:spChg chg="add mod">
          <ac:chgData name="Reed Kiely" userId="768be38e-2fb5-40ce-925d-bd8e9d9e3c31" providerId="ADAL" clId="{E52BCB83-C17F-4B59-8BDD-531E17237C38}" dt="2021-02-04T21:53:23.442" v="6709" actId="207"/>
          <ac:spMkLst>
            <pc:docMk/>
            <pc:sldMk cId="2024299733" sldId="282"/>
            <ac:spMk id="29" creationId="{D6C3E9EA-9443-49F8-AB7D-49DCF974D33D}"/>
          </ac:spMkLst>
        </pc:spChg>
        <pc:spChg chg="add del mod">
          <ac:chgData name="Reed Kiely" userId="768be38e-2fb5-40ce-925d-bd8e9d9e3c31" providerId="ADAL" clId="{E52BCB83-C17F-4B59-8BDD-531E17237C38}" dt="2021-02-02T21:02:15.957" v="1188" actId="478"/>
          <ac:spMkLst>
            <pc:docMk/>
            <pc:sldMk cId="2024299733" sldId="282"/>
            <ac:spMk id="30" creationId="{7F87C381-6C5C-4908-9028-98B6916E5465}"/>
          </ac:spMkLst>
        </pc:spChg>
        <pc:spChg chg="add del mod">
          <ac:chgData name="Reed Kiely" userId="768be38e-2fb5-40ce-925d-bd8e9d9e3c31" providerId="ADAL" clId="{E52BCB83-C17F-4B59-8BDD-531E17237C38}" dt="2021-02-02T21:02:15.957" v="1188" actId="478"/>
          <ac:spMkLst>
            <pc:docMk/>
            <pc:sldMk cId="2024299733" sldId="282"/>
            <ac:spMk id="31" creationId="{0C25E161-216F-42A8-A7D1-6A479C2E13C3}"/>
          </ac:spMkLst>
        </pc:spChg>
      </pc:sldChg>
      <pc:sldChg chg="addSp delSp modSp mod">
        <pc:chgData name="Reed Kiely" userId="768be38e-2fb5-40ce-925d-bd8e9d9e3c31" providerId="ADAL" clId="{E52BCB83-C17F-4B59-8BDD-531E17237C38}" dt="2021-02-02T19:06:50.412" v="383" actId="478"/>
        <pc:sldMkLst>
          <pc:docMk/>
          <pc:sldMk cId="1904436469" sldId="284"/>
        </pc:sldMkLst>
        <pc:spChg chg="add del mod">
          <ac:chgData name="Reed Kiely" userId="768be38e-2fb5-40ce-925d-bd8e9d9e3c31" providerId="ADAL" clId="{E52BCB83-C17F-4B59-8BDD-531E17237C38}" dt="2021-02-02T19:06:50.412" v="383" actId="478"/>
          <ac:spMkLst>
            <pc:docMk/>
            <pc:sldMk cId="1904436469" sldId="284"/>
            <ac:spMk id="3" creationId="{1857B267-3C19-4D1E-A381-947E1AF9E3C5}"/>
          </ac:spMkLst>
        </pc:spChg>
        <pc:spChg chg="add del">
          <ac:chgData name="Reed Kiely" userId="768be38e-2fb5-40ce-925d-bd8e9d9e3c31" providerId="ADAL" clId="{E52BCB83-C17F-4B59-8BDD-531E17237C38}" dt="2021-02-02T19:06:49.632" v="382" actId="478"/>
          <ac:spMkLst>
            <pc:docMk/>
            <pc:sldMk cId="1904436469" sldId="284"/>
            <ac:spMk id="36" creationId="{57BF988E-6C65-4942-8379-2C3E0A39A60D}"/>
          </ac:spMkLst>
        </pc:spChg>
      </pc:sldChg>
      <pc:sldChg chg="add">
        <pc:chgData name="Reed Kiely" userId="768be38e-2fb5-40ce-925d-bd8e9d9e3c31" providerId="ADAL" clId="{E52BCB83-C17F-4B59-8BDD-531E17237C38}" dt="2021-02-10T20:37:13.735" v="6725"/>
        <pc:sldMkLst>
          <pc:docMk/>
          <pc:sldMk cId="2955945675" sldId="298"/>
        </pc:sldMkLst>
      </pc:sldChg>
      <pc:sldChg chg="addSp delSp modSp mod delCm">
        <pc:chgData name="Reed Kiely" userId="768be38e-2fb5-40ce-925d-bd8e9d9e3c31" providerId="ADAL" clId="{E52BCB83-C17F-4B59-8BDD-531E17237C38}" dt="2021-02-10T20:37:49.115" v="6731" actId="1592"/>
        <pc:sldMkLst>
          <pc:docMk/>
          <pc:sldMk cId="1146401591" sldId="2144327568"/>
        </pc:sldMkLst>
        <pc:spChg chg="mod">
          <ac:chgData name="Reed Kiely" userId="768be38e-2fb5-40ce-925d-bd8e9d9e3c31" providerId="ADAL" clId="{E52BCB83-C17F-4B59-8BDD-531E17237C38}" dt="2021-02-04T19:07:33.076" v="4732" actId="207"/>
          <ac:spMkLst>
            <pc:docMk/>
            <pc:sldMk cId="1146401591" sldId="2144327568"/>
            <ac:spMk id="3" creationId="{79113361-4C0E-4C70-8499-128B62D0299D}"/>
          </ac:spMkLst>
        </pc:spChg>
        <pc:spChg chg="mod">
          <ac:chgData name="Reed Kiely" userId="768be38e-2fb5-40ce-925d-bd8e9d9e3c31" providerId="ADAL" clId="{E52BCB83-C17F-4B59-8BDD-531E17237C38}" dt="2021-02-04T19:07:15.586" v="4724" actId="208"/>
          <ac:spMkLst>
            <pc:docMk/>
            <pc:sldMk cId="1146401591" sldId="2144327568"/>
            <ac:spMk id="10" creationId="{0EAB96AD-537F-4A06-9D90-EB6833A56D1E}"/>
          </ac:spMkLst>
        </pc:spChg>
        <pc:spChg chg="mod">
          <ac:chgData name="Reed Kiely" userId="768be38e-2fb5-40ce-925d-bd8e9d9e3c31" providerId="ADAL" clId="{E52BCB83-C17F-4B59-8BDD-531E17237C38}" dt="2021-02-04T19:07:33.076" v="4732" actId="207"/>
          <ac:spMkLst>
            <pc:docMk/>
            <pc:sldMk cId="1146401591" sldId="2144327568"/>
            <ac:spMk id="12" creationId="{CB2B5AF7-17EB-4CBC-A7EF-C728704B62DE}"/>
          </ac:spMkLst>
        </pc:spChg>
        <pc:spChg chg="mod">
          <ac:chgData name="Reed Kiely" userId="768be38e-2fb5-40ce-925d-bd8e9d9e3c31" providerId="ADAL" clId="{E52BCB83-C17F-4B59-8BDD-531E17237C38}" dt="2021-02-05T14:58:45.641" v="6719" actId="207"/>
          <ac:spMkLst>
            <pc:docMk/>
            <pc:sldMk cId="1146401591" sldId="2144327568"/>
            <ac:spMk id="13" creationId="{B5D20CFD-119B-4D5C-9853-F307F2D97B1D}"/>
          </ac:spMkLst>
        </pc:spChg>
        <pc:spChg chg="mod">
          <ac:chgData name="Reed Kiely" userId="768be38e-2fb5-40ce-925d-bd8e9d9e3c31" providerId="ADAL" clId="{E52BCB83-C17F-4B59-8BDD-531E17237C38}" dt="2021-02-04T19:07:33.076" v="4732" actId="207"/>
          <ac:spMkLst>
            <pc:docMk/>
            <pc:sldMk cId="1146401591" sldId="2144327568"/>
            <ac:spMk id="14" creationId="{B2D57FBA-A14A-430C-B5F0-812427BC1AEE}"/>
          </ac:spMkLst>
        </pc:spChg>
        <pc:spChg chg="add del mod">
          <ac:chgData name="Reed Kiely" userId="768be38e-2fb5-40ce-925d-bd8e9d9e3c31" providerId="ADAL" clId="{E52BCB83-C17F-4B59-8BDD-531E17237C38}" dt="2021-02-04T19:06:56.495" v="4685" actId="478"/>
          <ac:spMkLst>
            <pc:docMk/>
            <pc:sldMk cId="1146401591" sldId="2144327568"/>
            <ac:spMk id="15" creationId="{2AB268E1-22A0-44F5-A013-F80B44B0563D}"/>
          </ac:spMkLst>
        </pc:spChg>
        <pc:spChg chg="add del mod">
          <ac:chgData name="Reed Kiely" userId="768be38e-2fb5-40ce-925d-bd8e9d9e3c31" providerId="ADAL" clId="{E52BCB83-C17F-4B59-8BDD-531E17237C38}" dt="2021-02-04T19:00:46.601" v="4248"/>
          <ac:spMkLst>
            <pc:docMk/>
            <pc:sldMk cId="1146401591" sldId="2144327568"/>
            <ac:spMk id="16" creationId="{14BC1FAF-B21E-44DD-9766-05BD2BE9CFBC}"/>
          </ac:spMkLst>
        </pc:spChg>
        <pc:spChg chg="add del mod">
          <ac:chgData name="Reed Kiely" userId="768be38e-2fb5-40ce-925d-bd8e9d9e3c31" providerId="ADAL" clId="{E52BCB83-C17F-4B59-8BDD-531E17237C38}" dt="2021-02-04T19:06:56.495" v="4685" actId="478"/>
          <ac:spMkLst>
            <pc:docMk/>
            <pc:sldMk cId="1146401591" sldId="2144327568"/>
            <ac:spMk id="17" creationId="{F1F299C9-C54C-4E98-9412-57BD5B739445}"/>
          </ac:spMkLst>
        </pc:spChg>
        <pc:spChg chg="del">
          <ac:chgData name="Reed Kiely" userId="768be38e-2fb5-40ce-925d-bd8e9d9e3c31" providerId="ADAL" clId="{E52BCB83-C17F-4B59-8BDD-531E17237C38}" dt="2021-02-04T19:06:01.650" v="4631" actId="478"/>
          <ac:spMkLst>
            <pc:docMk/>
            <pc:sldMk cId="1146401591" sldId="2144327568"/>
            <ac:spMk id="26" creationId="{AB45B4F6-F7E9-8E45-8329-396915BEC239}"/>
          </ac:spMkLst>
        </pc:spChg>
      </pc:sldChg>
      <pc:sldChg chg="delSp mod">
        <pc:chgData name="Reed Kiely" userId="768be38e-2fb5-40ce-925d-bd8e9d9e3c31" providerId="ADAL" clId="{E52BCB83-C17F-4B59-8BDD-531E17237C38}" dt="2021-02-05T14:59:01.342" v="6720" actId="478"/>
        <pc:sldMkLst>
          <pc:docMk/>
          <pc:sldMk cId="159003198" sldId="2144327569"/>
        </pc:sldMkLst>
        <pc:spChg chg="del">
          <ac:chgData name="Reed Kiely" userId="768be38e-2fb5-40ce-925d-bd8e9d9e3c31" providerId="ADAL" clId="{E52BCB83-C17F-4B59-8BDD-531E17237C38}" dt="2021-02-05T14:59:01.342" v="6720" actId="478"/>
          <ac:spMkLst>
            <pc:docMk/>
            <pc:sldMk cId="159003198" sldId="2144327569"/>
            <ac:spMk id="26" creationId="{AB45B4F6-F7E9-8E45-8329-396915BEC239}"/>
          </ac:spMkLst>
        </pc:spChg>
      </pc:sldChg>
      <pc:sldChg chg="del">
        <pc:chgData name="Reed Kiely" userId="768be38e-2fb5-40ce-925d-bd8e9d9e3c31" providerId="ADAL" clId="{E52BCB83-C17F-4B59-8BDD-531E17237C38}" dt="2021-02-10T20:37:17.419" v="6726" actId="47"/>
        <pc:sldMkLst>
          <pc:docMk/>
          <pc:sldMk cId="3517697842" sldId="2144327570"/>
        </pc:sldMkLst>
      </pc:sldChg>
      <pc:sldChg chg="addSp delSp modSp mod modCm">
        <pc:chgData name="Reed Kiely" userId="768be38e-2fb5-40ce-925d-bd8e9d9e3c31" providerId="ADAL" clId="{E52BCB83-C17F-4B59-8BDD-531E17237C38}" dt="2021-02-04T21:27:49.544" v="6588" actId="1076"/>
        <pc:sldMkLst>
          <pc:docMk/>
          <pc:sldMk cId="2439124534" sldId="2144327572"/>
        </pc:sldMkLst>
        <pc:spChg chg="add del mod">
          <ac:chgData name="Reed Kiely" userId="768be38e-2fb5-40ce-925d-bd8e9d9e3c31" providerId="ADAL" clId="{E52BCB83-C17F-4B59-8BDD-531E17237C38}" dt="2021-02-02T22:15:28.772" v="1477" actId="478"/>
          <ac:spMkLst>
            <pc:docMk/>
            <pc:sldMk cId="2439124534" sldId="2144327572"/>
            <ac:spMk id="2" creationId="{C5A3975A-E8A6-472F-A328-9E0BF131B4E7}"/>
          </ac:spMkLst>
        </pc:spChg>
        <pc:spChg chg="add mod">
          <ac:chgData name="Reed Kiely" userId="768be38e-2fb5-40ce-925d-bd8e9d9e3c31" providerId="ADAL" clId="{E52BCB83-C17F-4B59-8BDD-531E17237C38}" dt="2021-02-04T21:27:49.544" v="6588" actId="1076"/>
          <ac:spMkLst>
            <pc:docMk/>
            <pc:sldMk cId="2439124534" sldId="2144327572"/>
            <ac:spMk id="2" creationId="{EA27266C-5FD0-49E2-BB76-49DDC2744715}"/>
          </ac:spMkLst>
        </pc:spChg>
        <pc:spChg chg="mod">
          <ac:chgData name="Reed Kiely" userId="768be38e-2fb5-40ce-925d-bd8e9d9e3c31" providerId="ADAL" clId="{E52BCB83-C17F-4B59-8BDD-531E17237C38}" dt="2021-02-04T16:12:51.153" v="3736" actId="207"/>
          <ac:spMkLst>
            <pc:docMk/>
            <pc:sldMk cId="2439124534" sldId="2144327572"/>
            <ac:spMk id="10" creationId="{0CE850BD-F43E-4AC5-90A1-34532CB24D49}"/>
          </ac:spMkLst>
        </pc:spChg>
        <pc:spChg chg="mod">
          <ac:chgData name="Reed Kiely" userId="768be38e-2fb5-40ce-925d-bd8e9d9e3c31" providerId="ADAL" clId="{E52BCB83-C17F-4B59-8BDD-531E17237C38}" dt="2021-02-04T21:26:20.560" v="6543" actId="20577"/>
          <ac:spMkLst>
            <pc:docMk/>
            <pc:sldMk cId="2439124534" sldId="2144327572"/>
            <ac:spMk id="17" creationId="{09CC800C-C939-43E1-8C69-4AF31715C764}"/>
          </ac:spMkLst>
        </pc:spChg>
        <pc:spChg chg="mod">
          <ac:chgData name="Reed Kiely" userId="768be38e-2fb5-40ce-925d-bd8e9d9e3c31" providerId="ADAL" clId="{E52BCB83-C17F-4B59-8BDD-531E17237C38}" dt="2021-02-04T21:27:44.669" v="6587" actId="207"/>
          <ac:spMkLst>
            <pc:docMk/>
            <pc:sldMk cId="2439124534" sldId="2144327572"/>
            <ac:spMk id="18" creationId="{0903C063-F971-4F31-AD94-F456373195CE}"/>
          </ac:spMkLst>
        </pc:spChg>
        <pc:spChg chg="del">
          <ac:chgData name="Reed Kiely" userId="768be38e-2fb5-40ce-925d-bd8e9d9e3c31" providerId="ADAL" clId="{E52BCB83-C17F-4B59-8BDD-531E17237C38}" dt="2021-02-04T18:26:55.913" v="3995" actId="478"/>
          <ac:spMkLst>
            <pc:docMk/>
            <pc:sldMk cId="2439124534" sldId="2144327572"/>
            <ac:spMk id="19" creationId="{865526E3-FB44-46ED-9BD1-D6FF1AEA9EF8}"/>
          </ac:spMkLst>
        </pc:spChg>
        <pc:spChg chg="add del mod">
          <ac:chgData name="Reed Kiely" userId="768be38e-2fb5-40ce-925d-bd8e9d9e3c31" providerId="ADAL" clId="{E52BCB83-C17F-4B59-8BDD-531E17237C38}" dt="2021-02-02T20:09:37.215" v="860"/>
          <ac:spMkLst>
            <pc:docMk/>
            <pc:sldMk cId="2439124534" sldId="2144327572"/>
            <ac:spMk id="20" creationId="{B47F8755-E045-4A6C-A5FE-6C66D5FA3026}"/>
          </ac:spMkLst>
        </pc:spChg>
        <pc:spChg chg="add mod">
          <ac:chgData name="Reed Kiely" userId="768be38e-2fb5-40ce-925d-bd8e9d9e3c31" providerId="ADAL" clId="{E52BCB83-C17F-4B59-8BDD-531E17237C38}" dt="2021-02-04T20:43:14.866" v="5696" actId="20577"/>
          <ac:spMkLst>
            <pc:docMk/>
            <pc:sldMk cId="2439124534" sldId="2144327572"/>
            <ac:spMk id="21" creationId="{AD82BA0A-7A4A-458D-A36F-976D3AAD80AF}"/>
          </ac:spMkLst>
        </pc:spChg>
        <pc:spChg chg="add del mod">
          <ac:chgData name="Reed Kiely" userId="768be38e-2fb5-40ce-925d-bd8e9d9e3c31" providerId="ADAL" clId="{E52BCB83-C17F-4B59-8BDD-531E17237C38}" dt="2021-02-04T17:20:31.033" v="3801" actId="478"/>
          <ac:spMkLst>
            <pc:docMk/>
            <pc:sldMk cId="2439124534" sldId="2144327572"/>
            <ac:spMk id="22" creationId="{4BCE6ED2-5BF4-41F5-8602-762EE5FA1E8C}"/>
          </ac:spMkLst>
        </pc:spChg>
        <pc:spChg chg="add del mod">
          <ac:chgData name="Reed Kiely" userId="768be38e-2fb5-40ce-925d-bd8e9d9e3c31" providerId="ADAL" clId="{E52BCB83-C17F-4B59-8BDD-531E17237C38}" dt="2021-02-04T21:27:40.292" v="6586" actId="478"/>
          <ac:spMkLst>
            <pc:docMk/>
            <pc:sldMk cId="2439124534" sldId="2144327572"/>
            <ac:spMk id="25" creationId="{9D644FE1-7600-4F83-BBC7-BBF45C5A53E7}"/>
          </ac:spMkLst>
        </pc:spChg>
        <pc:spChg chg="mod">
          <ac:chgData name="Reed Kiely" userId="768be38e-2fb5-40ce-925d-bd8e9d9e3c31" providerId="ADAL" clId="{E52BCB83-C17F-4B59-8BDD-531E17237C38}" dt="2021-02-04T19:52:12.958" v="5043" actId="20577"/>
          <ac:spMkLst>
            <pc:docMk/>
            <pc:sldMk cId="2439124534" sldId="2144327572"/>
            <ac:spMk id="33" creationId="{CD11308B-17FC-40A5-BC45-6A512B1C81E9}"/>
          </ac:spMkLst>
        </pc:spChg>
        <pc:graphicFrameChg chg="add del mod">
          <ac:chgData name="Reed Kiely" userId="768be38e-2fb5-40ce-925d-bd8e9d9e3c31" providerId="ADAL" clId="{E52BCB83-C17F-4B59-8BDD-531E17237C38}" dt="2021-02-04T20:42:09.896" v="5688"/>
          <ac:graphicFrameMkLst>
            <pc:docMk/>
            <pc:sldMk cId="2439124534" sldId="2144327572"/>
            <ac:graphicFrameMk id="3" creationId="{8C65D27D-B690-4B29-8F0D-AFBDB500A203}"/>
          </ac:graphicFrameMkLst>
        </pc:graphicFrameChg>
        <pc:graphicFrameChg chg="add mod modGraphic">
          <ac:chgData name="Reed Kiely" userId="768be38e-2fb5-40ce-925d-bd8e9d9e3c31" providerId="ADAL" clId="{E52BCB83-C17F-4B59-8BDD-531E17237C38}" dt="2021-02-04T21:27:49.544" v="6588" actId="1076"/>
          <ac:graphicFrameMkLst>
            <pc:docMk/>
            <pc:sldMk cId="2439124534" sldId="2144327572"/>
            <ac:graphicFrameMk id="5" creationId="{D25FC926-D584-46D7-BD0E-8259E29B42C6}"/>
          </ac:graphicFrameMkLst>
        </pc:graphicFrameChg>
      </pc:sldChg>
      <pc:sldChg chg="addSp delSp modSp mod delCm">
        <pc:chgData name="Reed Kiely" userId="768be38e-2fb5-40ce-925d-bd8e9d9e3c31" providerId="ADAL" clId="{E52BCB83-C17F-4B59-8BDD-531E17237C38}" dt="2021-02-10T20:37:36.981" v="6728" actId="1592"/>
        <pc:sldMkLst>
          <pc:docMk/>
          <pc:sldMk cId="289339339" sldId="2144327574"/>
        </pc:sldMkLst>
        <pc:spChg chg="del">
          <ac:chgData name="Reed Kiely" userId="768be38e-2fb5-40ce-925d-bd8e9d9e3c31" providerId="ADAL" clId="{E52BCB83-C17F-4B59-8BDD-531E17237C38}" dt="2021-02-04T18:31:00.204" v="3996" actId="478"/>
          <ac:spMkLst>
            <pc:docMk/>
            <pc:sldMk cId="289339339" sldId="2144327574"/>
            <ac:spMk id="3" creationId="{7D03A3C8-0723-4CB5-9974-834A8DCB49CC}"/>
          </ac:spMkLst>
        </pc:spChg>
        <pc:spChg chg="add mod">
          <ac:chgData name="Reed Kiely" userId="768be38e-2fb5-40ce-925d-bd8e9d9e3c31" providerId="ADAL" clId="{E52BCB83-C17F-4B59-8BDD-531E17237C38}" dt="2021-02-04T20:54:57.758" v="6220" actId="1076"/>
          <ac:spMkLst>
            <pc:docMk/>
            <pc:sldMk cId="289339339" sldId="2144327574"/>
            <ac:spMk id="5" creationId="{1DAF8EC3-82F8-4568-A174-9C90021A0211}"/>
          </ac:spMkLst>
        </pc:spChg>
        <pc:spChg chg="mod">
          <ac:chgData name="Reed Kiely" userId="768be38e-2fb5-40ce-925d-bd8e9d9e3c31" providerId="ADAL" clId="{E52BCB83-C17F-4B59-8BDD-531E17237C38}" dt="2021-02-03T19:37:08.554" v="2667" actId="20577"/>
          <ac:spMkLst>
            <pc:docMk/>
            <pc:sldMk cId="289339339" sldId="2144327574"/>
            <ac:spMk id="10" creationId="{0CE850BD-F43E-4AC5-90A1-34532CB24D49}"/>
          </ac:spMkLst>
        </pc:spChg>
        <pc:spChg chg="del mod">
          <ac:chgData name="Reed Kiely" userId="768be38e-2fb5-40ce-925d-bd8e9d9e3c31" providerId="ADAL" clId="{E52BCB83-C17F-4B59-8BDD-531E17237C38}" dt="2021-02-03T19:54:29.081" v="3213" actId="478"/>
          <ac:spMkLst>
            <pc:docMk/>
            <pc:sldMk cId="289339339" sldId="2144327574"/>
            <ac:spMk id="13" creationId="{6C0972EB-D44E-4553-9F69-404B6908EAE7}"/>
          </ac:spMkLst>
        </pc:spChg>
        <pc:spChg chg="del">
          <ac:chgData name="Reed Kiely" userId="768be38e-2fb5-40ce-925d-bd8e9d9e3c31" providerId="ADAL" clId="{E52BCB83-C17F-4B59-8BDD-531E17237C38}" dt="2021-02-03T19:54:19.482" v="3210" actId="478"/>
          <ac:spMkLst>
            <pc:docMk/>
            <pc:sldMk cId="289339339" sldId="2144327574"/>
            <ac:spMk id="14" creationId="{B4916ED5-40C3-4B23-BCE0-A59A2FDD997A}"/>
          </ac:spMkLst>
        </pc:spChg>
        <pc:spChg chg="add mod">
          <ac:chgData name="Reed Kiely" userId="768be38e-2fb5-40ce-925d-bd8e9d9e3c31" providerId="ADAL" clId="{E52BCB83-C17F-4B59-8BDD-531E17237C38}" dt="2021-02-04T20:54:53.652" v="6217" actId="1076"/>
          <ac:spMkLst>
            <pc:docMk/>
            <pc:sldMk cId="289339339" sldId="2144327574"/>
            <ac:spMk id="15" creationId="{5A1BE212-F177-4D49-BAB7-4C7966FE2E56}"/>
          </ac:spMkLst>
        </pc:spChg>
        <pc:spChg chg="add del mod">
          <ac:chgData name="Reed Kiely" userId="768be38e-2fb5-40ce-925d-bd8e9d9e3c31" providerId="ADAL" clId="{E52BCB83-C17F-4B59-8BDD-531E17237C38}" dt="2021-02-03T19:36:42.822" v="2659" actId="478"/>
          <ac:spMkLst>
            <pc:docMk/>
            <pc:sldMk cId="289339339" sldId="2144327574"/>
            <ac:spMk id="16" creationId="{3CA884A0-5111-47BA-AB2B-A1C9D46B2340}"/>
          </ac:spMkLst>
        </pc:spChg>
        <pc:spChg chg="add del mod">
          <ac:chgData name="Reed Kiely" userId="768be38e-2fb5-40ce-925d-bd8e9d9e3c31" providerId="ADAL" clId="{E52BCB83-C17F-4B59-8BDD-531E17237C38}" dt="2021-02-04T19:25:06.429" v="4790" actId="478"/>
          <ac:spMkLst>
            <pc:docMk/>
            <pc:sldMk cId="289339339" sldId="2144327574"/>
            <ac:spMk id="16" creationId="{F9507DF8-4016-489E-933B-A31E7D191CE1}"/>
          </ac:spMkLst>
        </pc:spChg>
        <pc:spChg chg="add mod">
          <ac:chgData name="Reed Kiely" userId="768be38e-2fb5-40ce-925d-bd8e9d9e3c31" providerId="ADAL" clId="{E52BCB83-C17F-4B59-8BDD-531E17237C38}" dt="2021-02-04T20:54:55.283" v="6218" actId="1076"/>
          <ac:spMkLst>
            <pc:docMk/>
            <pc:sldMk cId="289339339" sldId="2144327574"/>
            <ac:spMk id="17" creationId="{A5811FE8-19DC-4CE9-9A28-C8A37D683B27}"/>
          </ac:spMkLst>
        </pc:spChg>
        <pc:spChg chg="add del mod">
          <ac:chgData name="Reed Kiely" userId="768be38e-2fb5-40ce-925d-bd8e9d9e3c31" providerId="ADAL" clId="{E52BCB83-C17F-4B59-8BDD-531E17237C38}" dt="2021-02-03T22:25:16.498" v="3468" actId="478"/>
          <ac:spMkLst>
            <pc:docMk/>
            <pc:sldMk cId="289339339" sldId="2144327574"/>
            <ac:spMk id="17" creationId="{D3BD87E8-24B2-451A-8D54-0834B4DCC04D}"/>
          </ac:spMkLst>
        </pc:spChg>
        <pc:spChg chg="mod">
          <ac:chgData name="Reed Kiely" userId="768be38e-2fb5-40ce-925d-bd8e9d9e3c31" providerId="ADAL" clId="{E52BCB83-C17F-4B59-8BDD-531E17237C38}" dt="2021-02-04T20:55:06.631" v="6222" actId="20577"/>
          <ac:spMkLst>
            <pc:docMk/>
            <pc:sldMk cId="289339339" sldId="2144327574"/>
            <ac:spMk id="18" creationId="{C427CD88-47D1-466A-BAA4-3F091053B1C0}"/>
          </ac:spMkLst>
        </pc:spChg>
        <pc:spChg chg="add del mod">
          <ac:chgData name="Reed Kiely" userId="768be38e-2fb5-40ce-925d-bd8e9d9e3c31" providerId="ADAL" clId="{E52BCB83-C17F-4B59-8BDD-531E17237C38}" dt="2021-02-04T20:54:05.851" v="6154" actId="478"/>
          <ac:spMkLst>
            <pc:docMk/>
            <pc:sldMk cId="289339339" sldId="2144327574"/>
            <ac:spMk id="19" creationId="{46B23E02-464E-4514-B903-DB4CFE631D08}"/>
          </ac:spMkLst>
        </pc:spChg>
        <pc:spChg chg="add del mod">
          <ac:chgData name="Reed Kiely" userId="768be38e-2fb5-40ce-925d-bd8e9d9e3c31" providerId="ADAL" clId="{E52BCB83-C17F-4B59-8BDD-531E17237C38}" dt="2021-02-04T20:54:40.796" v="6212" actId="478"/>
          <ac:spMkLst>
            <pc:docMk/>
            <pc:sldMk cId="289339339" sldId="2144327574"/>
            <ac:spMk id="22" creationId="{91F1C5CB-601C-41E5-8DD5-7C184B35E7A7}"/>
          </ac:spMkLst>
        </pc:spChg>
        <pc:spChg chg="add del mod">
          <ac:chgData name="Reed Kiely" userId="768be38e-2fb5-40ce-925d-bd8e9d9e3c31" providerId="ADAL" clId="{E52BCB83-C17F-4B59-8BDD-531E17237C38}" dt="2021-02-04T20:54:40.796" v="6212" actId="478"/>
          <ac:spMkLst>
            <pc:docMk/>
            <pc:sldMk cId="289339339" sldId="2144327574"/>
            <ac:spMk id="23" creationId="{8227E91A-9443-4C9B-887A-9D607E1DAE54}"/>
          </ac:spMkLst>
        </pc:spChg>
        <pc:spChg chg="add mod">
          <ac:chgData name="Reed Kiely" userId="768be38e-2fb5-40ce-925d-bd8e9d9e3c31" providerId="ADAL" clId="{E52BCB83-C17F-4B59-8BDD-531E17237C38}" dt="2021-02-04T21:24:27.312" v="6500" actId="1076"/>
          <ac:spMkLst>
            <pc:docMk/>
            <pc:sldMk cId="289339339" sldId="2144327574"/>
            <ac:spMk id="24" creationId="{D3D7BC90-BDDB-4738-96A0-A02FFAAAB63C}"/>
          </ac:spMkLst>
        </pc:spChg>
      </pc:sldChg>
      <pc:sldChg chg="addSp delSp modSp mod">
        <pc:chgData name="Reed Kiely" userId="768be38e-2fb5-40ce-925d-bd8e9d9e3c31" providerId="ADAL" clId="{E52BCB83-C17F-4B59-8BDD-531E17237C38}" dt="2021-02-04T22:02:41.700" v="6718" actId="1035"/>
        <pc:sldMkLst>
          <pc:docMk/>
          <pc:sldMk cId="2438965210" sldId="2144327575"/>
        </pc:sldMkLst>
        <pc:spChg chg="mod">
          <ac:chgData name="Reed Kiely" userId="768be38e-2fb5-40ce-925d-bd8e9d9e3c31" providerId="ADAL" clId="{E52BCB83-C17F-4B59-8BDD-531E17237C38}" dt="2021-02-04T19:57:02.838" v="5173" actId="20577"/>
          <ac:spMkLst>
            <pc:docMk/>
            <pc:sldMk cId="2438965210" sldId="2144327575"/>
            <ac:spMk id="10" creationId="{0CE850BD-F43E-4AC5-90A1-34532CB24D49}"/>
          </ac:spMkLst>
        </pc:spChg>
        <pc:spChg chg="add mod">
          <ac:chgData name="Reed Kiely" userId="768be38e-2fb5-40ce-925d-bd8e9d9e3c31" providerId="ADAL" clId="{E52BCB83-C17F-4B59-8BDD-531E17237C38}" dt="2021-02-04T19:57:42.720" v="5177" actId="1038"/>
          <ac:spMkLst>
            <pc:docMk/>
            <pc:sldMk cId="2438965210" sldId="2144327575"/>
            <ac:spMk id="18" creationId="{3ABA9104-6AC1-467E-9159-C98D1D37BBAC}"/>
          </ac:spMkLst>
        </pc:spChg>
        <pc:spChg chg="del mod">
          <ac:chgData name="Reed Kiely" userId="768be38e-2fb5-40ce-925d-bd8e9d9e3c31" providerId="ADAL" clId="{E52BCB83-C17F-4B59-8BDD-531E17237C38}" dt="2021-02-03T15:29:23.815" v="2380" actId="478"/>
          <ac:spMkLst>
            <pc:docMk/>
            <pc:sldMk cId="2438965210" sldId="2144327575"/>
            <ac:spMk id="18" creationId="{D8634D68-15A1-4695-8454-344C24AFF3DC}"/>
          </ac:spMkLst>
        </pc:spChg>
        <pc:spChg chg="del mod">
          <ac:chgData name="Reed Kiely" userId="768be38e-2fb5-40ce-925d-bd8e9d9e3c31" providerId="ADAL" clId="{E52BCB83-C17F-4B59-8BDD-531E17237C38}" dt="2021-02-03T15:29:36.147" v="2382" actId="478"/>
          <ac:spMkLst>
            <pc:docMk/>
            <pc:sldMk cId="2438965210" sldId="2144327575"/>
            <ac:spMk id="19" creationId="{563FD8BB-70C2-44BA-93CC-95676CB936AF}"/>
          </ac:spMkLst>
        </pc:spChg>
        <pc:spChg chg="add del mod">
          <ac:chgData name="Reed Kiely" userId="768be38e-2fb5-40ce-925d-bd8e9d9e3c31" providerId="ADAL" clId="{E52BCB83-C17F-4B59-8BDD-531E17237C38}" dt="2021-02-03T15:29:13.943" v="2379" actId="478"/>
          <ac:spMkLst>
            <pc:docMk/>
            <pc:sldMk cId="2438965210" sldId="2144327575"/>
            <ac:spMk id="21" creationId="{4432E659-5A1B-4442-A537-C6A6ACBA73D3}"/>
          </ac:spMkLst>
        </pc:spChg>
        <pc:spChg chg="add del mod">
          <ac:chgData name="Reed Kiely" userId="768be38e-2fb5-40ce-925d-bd8e9d9e3c31" providerId="ADAL" clId="{E52BCB83-C17F-4B59-8BDD-531E17237C38}" dt="2021-02-03T15:29:13.943" v="2379" actId="478"/>
          <ac:spMkLst>
            <pc:docMk/>
            <pc:sldMk cId="2438965210" sldId="2144327575"/>
            <ac:spMk id="22" creationId="{D48AB935-D580-46CE-94BD-A9E25F1535DD}"/>
          </ac:spMkLst>
        </pc:spChg>
        <pc:spChg chg="add mod">
          <ac:chgData name="Reed Kiely" userId="768be38e-2fb5-40ce-925d-bd8e9d9e3c31" providerId="ADAL" clId="{E52BCB83-C17F-4B59-8BDD-531E17237C38}" dt="2021-02-04T19:23:40.994" v="4775" actId="1076"/>
          <ac:spMkLst>
            <pc:docMk/>
            <pc:sldMk cId="2438965210" sldId="2144327575"/>
            <ac:spMk id="24" creationId="{15DAAE61-A6BB-48C1-8946-A14369D36B95}"/>
          </ac:spMkLst>
        </pc:spChg>
        <pc:spChg chg="mod">
          <ac:chgData name="Reed Kiely" userId="768be38e-2fb5-40ce-925d-bd8e9d9e3c31" providerId="ADAL" clId="{E52BCB83-C17F-4B59-8BDD-531E17237C38}" dt="2021-02-03T15:24:20.570" v="2058" actId="1035"/>
          <ac:spMkLst>
            <pc:docMk/>
            <pc:sldMk cId="2438965210" sldId="2144327575"/>
            <ac:spMk id="31" creationId="{CD31D2CB-A972-4F54-8665-5D7A84B760F8}"/>
          </ac:spMkLst>
        </pc:spChg>
        <pc:spChg chg="mod">
          <ac:chgData name="Reed Kiely" userId="768be38e-2fb5-40ce-925d-bd8e9d9e3c31" providerId="ADAL" clId="{E52BCB83-C17F-4B59-8BDD-531E17237C38}" dt="2021-02-04T22:02:41.700" v="6718" actId="1035"/>
          <ac:spMkLst>
            <pc:docMk/>
            <pc:sldMk cId="2438965210" sldId="2144327575"/>
            <ac:spMk id="35" creationId="{D155908F-729F-4BFE-A9AA-49091232A214}"/>
          </ac:spMkLst>
        </pc:spChg>
        <pc:graphicFrameChg chg="mod">
          <ac:chgData name="Reed Kiely" userId="768be38e-2fb5-40ce-925d-bd8e9d9e3c31" providerId="ADAL" clId="{E52BCB83-C17F-4B59-8BDD-531E17237C38}" dt="2021-02-04T19:56:04.158" v="5136"/>
          <ac:graphicFrameMkLst>
            <pc:docMk/>
            <pc:sldMk cId="2438965210" sldId="2144327575"/>
            <ac:graphicFrameMk id="34" creationId="{29CBDC35-A3ED-4D2A-A944-B571BBC930B3}"/>
          </ac:graphicFrameMkLst>
        </pc:graphicFrameChg>
      </pc:sldChg>
      <pc:sldChg chg="addSp delSp modSp del mod">
        <pc:chgData name="Reed Kiely" userId="768be38e-2fb5-40ce-925d-bd8e9d9e3c31" providerId="ADAL" clId="{E52BCB83-C17F-4B59-8BDD-531E17237C38}" dt="2021-02-03T22:19:32.588" v="3373" actId="2696"/>
        <pc:sldMkLst>
          <pc:docMk/>
          <pc:sldMk cId="3205680759" sldId="2144327576"/>
        </pc:sldMkLst>
        <pc:spChg chg="mod">
          <ac:chgData name="Reed Kiely" userId="768be38e-2fb5-40ce-925d-bd8e9d9e3c31" providerId="ADAL" clId="{E52BCB83-C17F-4B59-8BDD-531E17237C38}" dt="2021-02-03T21:55:39.557" v="3244" actId="1076"/>
          <ac:spMkLst>
            <pc:docMk/>
            <pc:sldMk cId="3205680759" sldId="2144327576"/>
            <ac:spMk id="2" creationId="{DE5028E5-3A03-483E-B355-8B6AC2F87683}"/>
          </ac:spMkLst>
        </pc:spChg>
        <pc:spChg chg="add del mod">
          <ac:chgData name="Reed Kiely" userId="768be38e-2fb5-40ce-925d-bd8e9d9e3c31" providerId="ADAL" clId="{E52BCB83-C17F-4B59-8BDD-531E17237C38}" dt="2021-02-03T21:55:36.752" v="3236"/>
          <ac:spMkLst>
            <pc:docMk/>
            <pc:sldMk cId="3205680759" sldId="2144327576"/>
            <ac:spMk id="14" creationId="{5CB57D89-23E7-4E09-9864-0FA694916549}"/>
          </ac:spMkLst>
        </pc:spChg>
        <pc:spChg chg="add del mod">
          <ac:chgData name="Reed Kiely" userId="768be38e-2fb5-40ce-925d-bd8e9d9e3c31" providerId="ADAL" clId="{E52BCB83-C17F-4B59-8BDD-531E17237C38}" dt="2021-02-03T21:55:36.752" v="3236"/>
          <ac:spMkLst>
            <pc:docMk/>
            <pc:sldMk cId="3205680759" sldId="2144327576"/>
            <ac:spMk id="15" creationId="{3ED65654-568E-4183-8601-8481DA9DBBD5}"/>
          </ac:spMkLst>
        </pc:spChg>
        <pc:spChg chg="add del mod">
          <ac:chgData name="Reed Kiely" userId="768be38e-2fb5-40ce-925d-bd8e9d9e3c31" providerId="ADAL" clId="{E52BCB83-C17F-4B59-8BDD-531E17237C38}" dt="2021-02-03T21:55:36.752" v="3236"/>
          <ac:spMkLst>
            <pc:docMk/>
            <pc:sldMk cId="3205680759" sldId="2144327576"/>
            <ac:spMk id="16" creationId="{D16EDA2E-32B9-4A83-88C6-6E194E51A998}"/>
          </ac:spMkLst>
        </pc:spChg>
        <pc:spChg chg="add del mod">
          <ac:chgData name="Reed Kiely" userId="768be38e-2fb5-40ce-925d-bd8e9d9e3c31" providerId="ADAL" clId="{E52BCB83-C17F-4B59-8BDD-531E17237C38}" dt="2021-02-03T21:55:36.752" v="3236"/>
          <ac:spMkLst>
            <pc:docMk/>
            <pc:sldMk cId="3205680759" sldId="2144327576"/>
            <ac:spMk id="17" creationId="{74BF662F-FBBD-4945-B4A4-974293970EB3}"/>
          </ac:spMkLst>
        </pc:spChg>
        <pc:graphicFrameChg chg="mod modGraphic">
          <ac:chgData name="Reed Kiely" userId="768be38e-2fb5-40ce-925d-bd8e9d9e3c31" providerId="ADAL" clId="{E52BCB83-C17F-4B59-8BDD-531E17237C38}" dt="2021-02-03T21:55:40.167" v="3245" actId="14100"/>
          <ac:graphicFrameMkLst>
            <pc:docMk/>
            <pc:sldMk cId="3205680759" sldId="2144327576"/>
            <ac:graphicFrameMk id="11" creationId="{84CA0978-531A-49D6-9E35-58F435B0E677}"/>
          </ac:graphicFrameMkLst>
        </pc:graphicFrameChg>
      </pc:sldChg>
      <pc:sldChg chg="add del ord">
        <pc:chgData name="Reed Kiely" userId="768be38e-2fb5-40ce-925d-bd8e9d9e3c31" providerId="ADAL" clId="{E52BCB83-C17F-4B59-8BDD-531E17237C38}" dt="2021-02-03T22:21:29.532" v="3467" actId="2696"/>
        <pc:sldMkLst>
          <pc:docMk/>
          <pc:sldMk cId="3884389945" sldId="2144327576"/>
        </pc:sldMkLst>
      </pc:sldChg>
      <pc:sldChg chg="addSp delSp modSp mod">
        <pc:chgData name="Reed Kiely" userId="768be38e-2fb5-40ce-925d-bd8e9d9e3c31" providerId="ADAL" clId="{E52BCB83-C17F-4B59-8BDD-531E17237C38}" dt="2021-02-04T20:38:36.108" v="5663" actId="478"/>
        <pc:sldMkLst>
          <pc:docMk/>
          <pc:sldMk cId="3853716637" sldId="2144327578"/>
        </pc:sldMkLst>
        <pc:spChg chg="add del mod">
          <ac:chgData name="Reed Kiely" userId="768be38e-2fb5-40ce-925d-bd8e9d9e3c31" providerId="ADAL" clId="{E52BCB83-C17F-4B59-8BDD-531E17237C38}" dt="2021-02-04T20:12:23.564" v="5644" actId="1076"/>
          <ac:spMkLst>
            <pc:docMk/>
            <pc:sldMk cId="3853716637" sldId="2144327578"/>
            <ac:spMk id="2" creationId="{FF4E5D70-82FB-44DC-B827-F12B11EC438C}"/>
          </ac:spMkLst>
        </pc:spChg>
        <pc:spChg chg="add del mod">
          <ac:chgData name="Reed Kiely" userId="768be38e-2fb5-40ce-925d-bd8e9d9e3c31" providerId="ADAL" clId="{E52BCB83-C17F-4B59-8BDD-531E17237C38}" dt="2021-02-04T20:38:36.108" v="5663" actId="478"/>
          <ac:spMkLst>
            <pc:docMk/>
            <pc:sldMk cId="3853716637" sldId="2144327578"/>
            <ac:spMk id="10" creationId="{13EF5865-6045-479C-8EA1-922CCA59EAC0}"/>
          </ac:spMkLst>
        </pc:spChg>
        <pc:spChg chg="add del mod">
          <ac:chgData name="Reed Kiely" userId="768be38e-2fb5-40ce-925d-bd8e9d9e3c31" providerId="ADAL" clId="{E52BCB83-C17F-4B59-8BDD-531E17237C38}" dt="2021-02-02T19:06:45.032" v="381" actId="478"/>
          <ac:spMkLst>
            <pc:docMk/>
            <pc:sldMk cId="3853716637" sldId="2144327578"/>
            <ac:spMk id="10" creationId="{3007FB14-E25F-4E9A-AA16-5C148851E5E4}"/>
          </ac:spMkLst>
        </pc:spChg>
        <pc:spChg chg="mod ord">
          <ac:chgData name="Reed Kiely" userId="768be38e-2fb5-40ce-925d-bd8e9d9e3c31" providerId="ADAL" clId="{E52BCB83-C17F-4B59-8BDD-531E17237C38}" dt="2021-02-04T20:12:45.036" v="5656" actId="14100"/>
          <ac:spMkLst>
            <pc:docMk/>
            <pc:sldMk cId="3853716637" sldId="2144327578"/>
            <ac:spMk id="12" creationId="{AF6B8EC0-46EF-4454-8F5C-DA73E47253BB}"/>
          </ac:spMkLst>
        </pc:spChg>
        <pc:spChg chg="add del mod">
          <ac:chgData name="Reed Kiely" userId="768be38e-2fb5-40ce-925d-bd8e9d9e3c31" providerId="ADAL" clId="{E52BCB83-C17F-4B59-8BDD-531E17237C38}" dt="2021-02-02T19:06:44.160" v="380" actId="478"/>
          <ac:spMkLst>
            <pc:docMk/>
            <pc:sldMk cId="3853716637" sldId="2144327578"/>
            <ac:spMk id="13" creationId="{BD4D8D1E-53D5-42B4-A836-7F0D83905631}"/>
          </ac:spMkLst>
        </pc:spChg>
        <pc:picChg chg="mod">
          <ac:chgData name="Reed Kiely" userId="768be38e-2fb5-40ce-925d-bd8e9d9e3c31" providerId="ADAL" clId="{E52BCB83-C17F-4B59-8BDD-531E17237C38}" dt="2021-02-02T19:04:37.999" v="290" actId="1076"/>
          <ac:picMkLst>
            <pc:docMk/>
            <pc:sldMk cId="3853716637" sldId="2144327578"/>
            <ac:picMk id="4" creationId="{53B74A59-C33F-499F-96FA-49725B60E378}"/>
          </ac:picMkLst>
        </pc:picChg>
      </pc:sldChg>
      <pc:sldChg chg="addSp delSp modSp add mod">
        <pc:chgData name="Reed Kiely" userId="768be38e-2fb5-40ce-925d-bd8e9d9e3c31" providerId="ADAL" clId="{E52BCB83-C17F-4B59-8BDD-531E17237C38}" dt="2021-02-05T15:18:45.686" v="6723" actId="20577"/>
        <pc:sldMkLst>
          <pc:docMk/>
          <pc:sldMk cId="2544564101" sldId="2144327579"/>
        </pc:sldMkLst>
        <pc:spChg chg="mod">
          <ac:chgData name="Reed Kiely" userId="768be38e-2fb5-40ce-925d-bd8e9d9e3c31" providerId="ADAL" clId="{E52BCB83-C17F-4B59-8BDD-531E17237C38}" dt="2021-02-04T21:05:27.253" v="6499" actId="1036"/>
          <ac:spMkLst>
            <pc:docMk/>
            <pc:sldMk cId="2544564101" sldId="2144327579"/>
            <ac:spMk id="2" creationId="{DE5028E5-3A03-483E-B355-8B6AC2F87683}"/>
          </ac:spMkLst>
        </pc:spChg>
        <pc:spChg chg="add mod">
          <ac:chgData name="Reed Kiely" userId="768be38e-2fb5-40ce-925d-bd8e9d9e3c31" providerId="ADAL" clId="{E52BCB83-C17F-4B59-8BDD-531E17237C38}" dt="2021-02-04T21:25:52.863" v="6541" actId="1076"/>
          <ac:spMkLst>
            <pc:docMk/>
            <pc:sldMk cId="2544564101" sldId="2144327579"/>
            <ac:spMk id="3" creationId="{3BF42666-D983-427C-B054-2D77BD4656CA}"/>
          </ac:spMkLst>
        </pc:spChg>
        <pc:spChg chg="mod">
          <ac:chgData name="Reed Kiely" userId="768be38e-2fb5-40ce-925d-bd8e9d9e3c31" providerId="ADAL" clId="{E52BCB83-C17F-4B59-8BDD-531E17237C38}" dt="2021-02-03T22:20:58.593" v="3466" actId="20577"/>
          <ac:spMkLst>
            <pc:docMk/>
            <pc:sldMk cId="2544564101" sldId="2144327579"/>
            <ac:spMk id="10" creationId="{0CE850BD-F43E-4AC5-90A1-34532CB24D49}"/>
          </ac:spMkLst>
        </pc:spChg>
        <pc:spChg chg="mod">
          <ac:chgData name="Reed Kiely" userId="768be38e-2fb5-40ce-925d-bd8e9d9e3c31" providerId="ADAL" clId="{E52BCB83-C17F-4B59-8BDD-531E17237C38}" dt="2021-02-04T19:25:19.475" v="4792" actId="14100"/>
          <ac:spMkLst>
            <pc:docMk/>
            <pc:sldMk cId="2544564101" sldId="2144327579"/>
            <ac:spMk id="13" creationId="{014A2535-9864-4F51-BA0B-0283F2960C81}"/>
          </ac:spMkLst>
        </pc:spChg>
        <pc:spChg chg="add del mod">
          <ac:chgData name="Reed Kiely" userId="768be38e-2fb5-40ce-925d-bd8e9d9e3c31" providerId="ADAL" clId="{E52BCB83-C17F-4B59-8BDD-531E17237C38}" dt="2021-02-03T21:56:30.605" v="3259"/>
          <ac:spMkLst>
            <pc:docMk/>
            <pc:sldMk cId="2544564101" sldId="2144327579"/>
            <ac:spMk id="14" creationId="{DF4A3923-8A5A-409F-8CB6-87287C73A6C1}"/>
          </ac:spMkLst>
        </pc:spChg>
        <pc:spChg chg="add del mod">
          <ac:chgData name="Reed Kiely" userId="768be38e-2fb5-40ce-925d-bd8e9d9e3c31" providerId="ADAL" clId="{E52BCB83-C17F-4B59-8BDD-531E17237C38}" dt="2021-02-03T21:56:30.605" v="3259"/>
          <ac:spMkLst>
            <pc:docMk/>
            <pc:sldMk cId="2544564101" sldId="2144327579"/>
            <ac:spMk id="15" creationId="{1C198289-4991-4F82-87BD-EF7D83826EE4}"/>
          </ac:spMkLst>
        </pc:spChg>
        <pc:spChg chg="add del mod">
          <ac:chgData name="Reed Kiely" userId="768be38e-2fb5-40ce-925d-bd8e9d9e3c31" providerId="ADAL" clId="{E52BCB83-C17F-4B59-8BDD-531E17237C38}" dt="2021-02-03T21:56:30.605" v="3259"/>
          <ac:spMkLst>
            <pc:docMk/>
            <pc:sldMk cId="2544564101" sldId="2144327579"/>
            <ac:spMk id="16" creationId="{B36F2437-F989-4A48-8653-DCD2E9107A86}"/>
          </ac:spMkLst>
        </pc:spChg>
        <pc:spChg chg="add del mod">
          <ac:chgData name="Reed Kiely" userId="768be38e-2fb5-40ce-925d-bd8e9d9e3c31" providerId="ADAL" clId="{E52BCB83-C17F-4B59-8BDD-531E17237C38}" dt="2021-02-03T21:56:30.605" v="3259"/>
          <ac:spMkLst>
            <pc:docMk/>
            <pc:sldMk cId="2544564101" sldId="2144327579"/>
            <ac:spMk id="17" creationId="{A7AF010E-1A3A-4F56-8660-CC28A24004AD}"/>
          </ac:spMkLst>
        </pc:spChg>
        <pc:spChg chg="add del mod">
          <ac:chgData name="Reed Kiely" userId="768be38e-2fb5-40ce-925d-bd8e9d9e3c31" providerId="ADAL" clId="{E52BCB83-C17F-4B59-8BDD-531E17237C38}" dt="2021-02-04T20:59:18.124" v="6223" actId="478"/>
          <ac:spMkLst>
            <pc:docMk/>
            <pc:sldMk cId="2544564101" sldId="2144327579"/>
            <ac:spMk id="18" creationId="{E6BB2466-5540-423C-BBF9-1F8ECBBB738B}"/>
          </ac:spMkLst>
        </pc:spChg>
        <pc:spChg chg="add del mod">
          <ac:chgData name="Reed Kiely" userId="768be38e-2fb5-40ce-925d-bd8e9d9e3c31" providerId="ADAL" clId="{E52BCB83-C17F-4B59-8BDD-531E17237C38}" dt="2021-02-04T20:59:18.124" v="6223" actId="478"/>
          <ac:spMkLst>
            <pc:docMk/>
            <pc:sldMk cId="2544564101" sldId="2144327579"/>
            <ac:spMk id="19" creationId="{B80791CC-C81E-4872-9AD5-DF4091A96112}"/>
          </ac:spMkLst>
        </pc:spChg>
        <pc:spChg chg="add del mod">
          <ac:chgData name="Reed Kiely" userId="768be38e-2fb5-40ce-925d-bd8e9d9e3c31" providerId="ADAL" clId="{E52BCB83-C17F-4B59-8BDD-531E17237C38}" dt="2021-02-04T20:59:18.124" v="6223" actId="478"/>
          <ac:spMkLst>
            <pc:docMk/>
            <pc:sldMk cId="2544564101" sldId="2144327579"/>
            <ac:spMk id="20" creationId="{AB1801DE-C01F-475F-9810-8EF526221F0C}"/>
          </ac:spMkLst>
        </pc:spChg>
        <pc:spChg chg="add del mod">
          <ac:chgData name="Reed Kiely" userId="768be38e-2fb5-40ce-925d-bd8e9d9e3c31" providerId="ADAL" clId="{E52BCB83-C17F-4B59-8BDD-531E17237C38}" dt="2021-02-03T21:56:34.837" v="3261" actId="478"/>
          <ac:spMkLst>
            <pc:docMk/>
            <pc:sldMk cId="2544564101" sldId="2144327579"/>
            <ac:spMk id="21" creationId="{10074336-B3CC-4B96-A727-0D179C71325D}"/>
          </ac:spMkLst>
        </pc:spChg>
        <pc:spChg chg="add del mod">
          <ac:chgData name="Reed Kiely" userId="768be38e-2fb5-40ce-925d-bd8e9d9e3c31" providerId="ADAL" clId="{E52BCB83-C17F-4B59-8BDD-531E17237C38}" dt="2021-02-04T20:59:18.124" v="6223" actId="478"/>
          <ac:spMkLst>
            <pc:docMk/>
            <pc:sldMk cId="2544564101" sldId="2144327579"/>
            <ac:spMk id="22" creationId="{73896978-D7B1-4BE6-BFFA-62F0A0EB8452}"/>
          </ac:spMkLst>
        </pc:spChg>
        <pc:spChg chg="add del mod">
          <ac:chgData name="Reed Kiely" userId="768be38e-2fb5-40ce-925d-bd8e9d9e3c31" providerId="ADAL" clId="{E52BCB83-C17F-4B59-8BDD-531E17237C38}" dt="2021-02-03T21:58:21.185" v="3287"/>
          <ac:spMkLst>
            <pc:docMk/>
            <pc:sldMk cId="2544564101" sldId="2144327579"/>
            <ac:spMk id="23" creationId="{AA45B62D-1058-4DB8-8120-C6EC69C8ABE7}"/>
          </ac:spMkLst>
        </pc:spChg>
        <pc:spChg chg="add del mod">
          <ac:chgData name="Reed Kiely" userId="768be38e-2fb5-40ce-925d-bd8e9d9e3c31" providerId="ADAL" clId="{E52BCB83-C17F-4B59-8BDD-531E17237C38}" dt="2021-02-03T21:58:21.185" v="3287"/>
          <ac:spMkLst>
            <pc:docMk/>
            <pc:sldMk cId="2544564101" sldId="2144327579"/>
            <ac:spMk id="24" creationId="{EFB42338-BFCC-46A3-A69E-307ED94F7342}"/>
          </ac:spMkLst>
        </pc:spChg>
        <pc:spChg chg="add del mod">
          <ac:chgData name="Reed Kiely" userId="768be38e-2fb5-40ce-925d-bd8e9d9e3c31" providerId="ADAL" clId="{E52BCB83-C17F-4B59-8BDD-531E17237C38}" dt="2021-02-03T21:58:21.185" v="3287"/>
          <ac:spMkLst>
            <pc:docMk/>
            <pc:sldMk cId="2544564101" sldId="2144327579"/>
            <ac:spMk id="25" creationId="{00A2DC90-EB9F-4ECE-B8F7-CF0156070E02}"/>
          </ac:spMkLst>
        </pc:spChg>
        <pc:spChg chg="add del mod">
          <ac:chgData name="Reed Kiely" userId="768be38e-2fb5-40ce-925d-bd8e9d9e3c31" providerId="ADAL" clId="{E52BCB83-C17F-4B59-8BDD-531E17237C38}" dt="2021-02-03T21:58:21.185" v="3287"/>
          <ac:spMkLst>
            <pc:docMk/>
            <pc:sldMk cId="2544564101" sldId="2144327579"/>
            <ac:spMk id="26" creationId="{B0F8D7AB-6FCF-481C-A1E7-315918C2C395}"/>
          </ac:spMkLst>
        </pc:spChg>
        <pc:spChg chg="add del mod">
          <ac:chgData name="Reed Kiely" userId="768be38e-2fb5-40ce-925d-bd8e9d9e3c31" providerId="ADAL" clId="{E52BCB83-C17F-4B59-8BDD-531E17237C38}" dt="2021-02-03T21:58:41.572" v="3295"/>
          <ac:spMkLst>
            <pc:docMk/>
            <pc:sldMk cId="2544564101" sldId="2144327579"/>
            <ac:spMk id="27" creationId="{A3BF78A3-1A5C-43D5-8013-AAF96062CBE3}"/>
          </ac:spMkLst>
        </pc:spChg>
        <pc:spChg chg="add del mod">
          <ac:chgData name="Reed Kiely" userId="768be38e-2fb5-40ce-925d-bd8e9d9e3c31" providerId="ADAL" clId="{E52BCB83-C17F-4B59-8BDD-531E17237C38}" dt="2021-02-03T21:58:41.572" v="3295"/>
          <ac:spMkLst>
            <pc:docMk/>
            <pc:sldMk cId="2544564101" sldId="2144327579"/>
            <ac:spMk id="28" creationId="{5A8E43B4-3BCB-4D94-953A-DCDC919F3DB4}"/>
          </ac:spMkLst>
        </pc:spChg>
        <pc:spChg chg="add del mod">
          <ac:chgData name="Reed Kiely" userId="768be38e-2fb5-40ce-925d-bd8e9d9e3c31" providerId="ADAL" clId="{E52BCB83-C17F-4B59-8BDD-531E17237C38}" dt="2021-02-03T21:58:41.572" v="3295"/>
          <ac:spMkLst>
            <pc:docMk/>
            <pc:sldMk cId="2544564101" sldId="2144327579"/>
            <ac:spMk id="29" creationId="{84D841E6-845B-47A7-B693-A819B8D17F9B}"/>
          </ac:spMkLst>
        </pc:spChg>
        <pc:spChg chg="add del mod">
          <ac:chgData name="Reed Kiely" userId="768be38e-2fb5-40ce-925d-bd8e9d9e3c31" providerId="ADAL" clId="{E52BCB83-C17F-4B59-8BDD-531E17237C38}" dt="2021-02-03T21:58:41.572" v="3295"/>
          <ac:spMkLst>
            <pc:docMk/>
            <pc:sldMk cId="2544564101" sldId="2144327579"/>
            <ac:spMk id="30" creationId="{6D4E7736-21C7-475C-BF84-EE6C96E689DE}"/>
          </ac:spMkLst>
        </pc:spChg>
        <pc:spChg chg="add del mod">
          <ac:chgData name="Reed Kiely" userId="768be38e-2fb5-40ce-925d-bd8e9d9e3c31" providerId="ADAL" clId="{E52BCB83-C17F-4B59-8BDD-531E17237C38}" dt="2021-02-04T20:59:18.124" v="6223" actId="478"/>
          <ac:spMkLst>
            <pc:docMk/>
            <pc:sldMk cId="2544564101" sldId="2144327579"/>
            <ac:spMk id="31" creationId="{2AFF666C-F5E1-4D85-B1D8-CB022A3CF470}"/>
          </ac:spMkLst>
        </pc:spChg>
        <pc:spChg chg="add del mod">
          <ac:chgData name="Reed Kiely" userId="768be38e-2fb5-40ce-925d-bd8e9d9e3c31" providerId="ADAL" clId="{E52BCB83-C17F-4B59-8BDD-531E17237C38}" dt="2021-02-04T20:59:18.124" v="6223" actId="478"/>
          <ac:spMkLst>
            <pc:docMk/>
            <pc:sldMk cId="2544564101" sldId="2144327579"/>
            <ac:spMk id="32" creationId="{E593CA62-2F76-4D05-90CD-F9787C38EE4B}"/>
          </ac:spMkLst>
        </pc:spChg>
        <pc:spChg chg="mod">
          <ac:chgData name="Reed Kiely" userId="768be38e-2fb5-40ce-925d-bd8e9d9e3c31" providerId="ADAL" clId="{E52BCB83-C17F-4B59-8BDD-531E17237C38}" dt="2021-02-05T15:18:45.686" v="6723" actId="20577"/>
          <ac:spMkLst>
            <pc:docMk/>
            <pc:sldMk cId="2544564101" sldId="2144327579"/>
            <ac:spMk id="33" creationId="{CD11308B-17FC-40A5-BC45-6A512B1C81E9}"/>
          </ac:spMkLst>
        </pc:spChg>
        <pc:spChg chg="add del mod">
          <ac:chgData name="Reed Kiely" userId="768be38e-2fb5-40ce-925d-bd8e9d9e3c31" providerId="ADAL" clId="{E52BCB83-C17F-4B59-8BDD-531E17237C38}" dt="2021-02-04T20:59:18.124" v="6223" actId="478"/>
          <ac:spMkLst>
            <pc:docMk/>
            <pc:sldMk cId="2544564101" sldId="2144327579"/>
            <ac:spMk id="34" creationId="{73369F00-58A5-4167-B936-2E38B965C78A}"/>
          </ac:spMkLst>
        </pc:spChg>
        <pc:spChg chg="add del mod">
          <ac:chgData name="Reed Kiely" userId="768be38e-2fb5-40ce-925d-bd8e9d9e3c31" providerId="ADAL" clId="{E52BCB83-C17F-4B59-8BDD-531E17237C38}" dt="2021-02-04T20:59:18.124" v="6223" actId="478"/>
          <ac:spMkLst>
            <pc:docMk/>
            <pc:sldMk cId="2544564101" sldId="2144327579"/>
            <ac:spMk id="35" creationId="{41572B05-890E-4D71-BCF9-96514113A1FE}"/>
          </ac:spMkLst>
        </pc:spChg>
        <pc:spChg chg="add del mod">
          <ac:chgData name="Reed Kiely" userId="768be38e-2fb5-40ce-925d-bd8e9d9e3c31" providerId="ADAL" clId="{E52BCB83-C17F-4B59-8BDD-531E17237C38}" dt="2021-02-04T20:59:18.124" v="6223" actId="478"/>
          <ac:spMkLst>
            <pc:docMk/>
            <pc:sldMk cId="2544564101" sldId="2144327579"/>
            <ac:spMk id="39" creationId="{756A9A2E-0EDB-4E6F-B54A-3E9150F671C6}"/>
          </ac:spMkLst>
        </pc:spChg>
        <pc:spChg chg="add del mod">
          <ac:chgData name="Reed Kiely" userId="768be38e-2fb5-40ce-925d-bd8e9d9e3c31" providerId="ADAL" clId="{E52BCB83-C17F-4B59-8BDD-531E17237C38}" dt="2021-02-04T20:59:18.124" v="6223" actId="478"/>
          <ac:spMkLst>
            <pc:docMk/>
            <pc:sldMk cId="2544564101" sldId="2144327579"/>
            <ac:spMk id="40" creationId="{E309D616-A9F4-44FD-A796-CC2E62940F45}"/>
          </ac:spMkLst>
        </pc:spChg>
        <pc:spChg chg="add del mod">
          <ac:chgData name="Reed Kiely" userId="768be38e-2fb5-40ce-925d-bd8e9d9e3c31" providerId="ADAL" clId="{E52BCB83-C17F-4B59-8BDD-531E17237C38}" dt="2021-02-03T22:19:53.519" v="3380"/>
          <ac:spMkLst>
            <pc:docMk/>
            <pc:sldMk cId="2544564101" sldId="2144327579"/>
            <ac:spMk id="41" creationId="{0F63FBF5-B20F-4022-93AF-0F24A49293A1}"/>
          </ac:spMkLst>
        </pc:spChg>
        <pc:spChg chg="add mod">
          <ac:chgData name="Reed Kiely" userId="768be38e-2fb5-40ce-925d-bd8e9d9e3c31" providerId="ADAL" clId="{E52BCB83-C17F-4B59-8BDD-531E17237C38}" dt="2021-02-03T22:26:26.888" v="3592" actId="14100"/>
          <ac:spMkLst>
            <pc:docMk/>
            <pc:sldMk cId="2544564101" sldId="2144327579"/>
            <ac:spMk id="42" creationId="{0B044AD9-B83C-41AE-A42E-9B631193C23C}"/>
          </ac:spMkLst>
        </pc:spChg>
        <pc:spChg chg="mod">
          <ac:chgData name="Reed Kiely" userId="768be38e-2fb5-40ce-925d-bd8e9d9e3c31" providerId="ADAL" clId="{E52BCB83-C17F-4B59-8BDD-531E17237C38}" dt="2021-02-04T21:25:27.516" v="6538" actId="20577"/>
          <ac:spMkLst>
            <pc:docMk/>
            <pc:sldMk cId="2544564101" sldId="2144327579"/>
            <ac:spMk id="93" creationId="{366E1390-BEF6-4605-BD3A-7C1E21A408B8}"/>
          </ac:spMkLst>
        </pc:spChg>
        <pc:graphicFrameChg chg="mod modGraphic">
          <ac:chgData name="Reed Kiely" userId="768be38e-2fb5-40ce-925d-bd8e9d9e3c31" providerId="ADAL" clId="{E52BCB83-C17F-4B59-8BDD-531E17237C38}" dt="2021-02-04T21:05:27.253" v="6499" actId="1036"/>
          <ac:graphicFrameMkLst>
            <pc:docMk/>
            <pc:sldMk cId="2544564101" sldId="2144327579"/>
            <ac:graphicFrameMk id="11" creationId="{84CA0978-531A-49D6-9E35-58F435B0E677}"/>
          </ac:graphicFrameMkLst>
        </pc:graphicFrameChg>
      </pc:sldChg>
      <pc:sldChg chg="delCm">
        <pc:chgData name="Reed Kiely" userId="768be38e-2fb5-40ce-925d-bd8e9d9e3c31" providerId="ADAL" clId="{E52BCB83-C17F-4B59-8BDD-531E17237C38}" dt="2021-02-10T20:37:39.567" v="6729" actId="1592"/>
        <pc:sldMkLst>
          <pc:docMk/>
          <pc:sldMk cId="3995995647" sldId="2144327580"/>
        </pc:sldMkLst>
      </pc:sldChg>
    </pc:docChg>
  </pc:docChgLst>
  <pc:docChgLst>
    <pc:chgData name="Reed Kiely" userId="768be38e-2fb5-40ce-925d-bd8e9d9e3c31" providerId="ADAL" clId="{104490A7-9D80-4799-828A-063F351C6267}"/>
    <pc:docChg chg="custSel modSld">
      <pc:chgData name="Reed Kiely" userId="768be38e-2fb5-40ce-925d-bd8e9d9e3c31" providerId="ADAL" clId="{104490A7-9D80-4799-828A-063F351C6267}" dt="2021-03-02T16:20:27.655" v="2" actId="1076"/>
      <pc:docMkLst>
        <pc:docMk/>
      </pc:docMkLst>
      <pc:sldChg chg="addSp delSp modSp mod">
        <pc:chgData name="Reed Kiely" userId="768be38e-2fb5-40ce-925d-bd8e9d9e3c31" providerId="ADAL" clId="{104490A7-9D80-4799-828A-063F351C6267}" dt="2021-03-02T16:20:27.655" v="2" actId="1076"/>
        <pc:sldMkLst>
          <pc:docMk/>
          <pc:sldMk cId="4059454902" sldId="264"/>
        </pc:sldMkLst>
        <pc:picChg chg="del">
          <ac:chgData name="Reed Kiely" userId="768be38e-2fb5-40ce-925d-bd8e9d9e3c31" providerId="ADAL" clId="{104490A7-9D80-4799-828A-063F351C6267}" dt="2021-03-02T16:20:23.261" v="0" actId="478"/>
          <ac:picMkLst>
            <pc:docMk/>
            <pc:sldMk cId="4059454902" sldId="264"/>
            <ac:picMk id="4" creationId="{5837D11A-7909-0548-9966-349ECDE01CF8}"/>
          </ac:picMkLst>
        </pc:picChg>
        <pc:picChg chg="add mod">
          <ac:chgData name="Reed Kiely" userId="768be38e-2fb5-40ce-925d-bd8e9d9e3c31" providerId="ADAL" clId="{104490A7-9D80-4799-828A-063F351C6267}" dt="2021-03-02T16:20:27.655" v="2" actId="1076"/>
          <ac:picMkLst>
            <pc:docMk/>
            <pc:sldMk cId="4059454902" sldId="264"/>
            <ac:picMk id="7" creationId="{584523AB-0F85-4476-827C-816B46CAA9EF}"/>
          </ac:picMkLst>
        </pc:picChg>
      </pc:sldChg>
    </pc:docChg>
  </pc:docChgLst>
  <pc:docChgLst>
    <pc:chgData name="Marianne Vita" userId="35b1102d-d340-4a85-a709-12ee727aa48b" providerId="ADAL" clId="{784AD439-67EB-49F4-99B0-DEBDADA4099A}"/>
    <pc:docChg chg="modSld">
      <pc:chgData name="Marianne Vita" userId="35b1102d-d340-4a85-a709-12ee727aa48b" providerId="ADAL" clId="{784AD439-67EB-49F4-99B0-DEBDADA4099A}" dt="2021-02-08T17:33:19.780" v="0" actId="20577"/>
      <pc:docMkLst>
        <pc:docMk/>
      </pc:docMkLst>
      <pc:sldChg chg="modSp mod">
        <pc:chgData name="Marianne Vita" userId="35b1102d-d340-4a85-a709-12ee727aa48b" providerId="ADAL" clId="{784AD439-67EB-49F4-99B0-DEBDADA4099A}" dt="2021-02-08T17:33:19.780" v="0" actId="20577"/>
        <pc:sldMkLst>
          <pc:docMk/>
          <pc:sldMk cId="1146401591" sldId="2144327568"/>
        </pc:sldMkLst>
        <pc:spChg chg="mod">
          <ac:chgData name="Marianne Vita" userId="35b1102d-d340-4a85-a709-12ee727aa48b" providerId="ADAL" clId="{784AD439-67EB-49F4-99B0-DEBDADA4099A}" dt="2021-02-08T17:33:19.780" v="0" actId="20577"/>
          <ac:spMkLst>
            <pc:docMk/>
            <pc:sldMk cId="1146401591" sldId="2144327568"/>
            <ac:spMk id="13" creationId="{B5D20CFD-119B-4D5C-9853-F307F2D97B1D}"/>
          </ac:spMkLst>
        </pc:spChg>
      </pc:sldChg>
    </pc:docChg>
  </pc:docChgLst>
  <pc:docChgLst>
    <pc:chgData name="Reed Kiely" userId="768be38e-2fb5-40ce-925d-bd8e9d9e3c31" providerId="ADAL" clId="{10117E6C-9DC1-4E7D-8B37-9248BCF4F349}"/>
    <pc:docChg chg="custSel modSld">
      <pc:chgData name="Reed Kiely" userId="768be38e-2fb5-40ce-925d-bd8e9d9e3c31" providerId="ADAL" clId="{10117E6C-9DC1-4E7D-8B37-9248BCF4F349}" dt="2021-09-28T17:41:27.510" v="2"/>
      <pc:docMkLst>
        <pc:docMk/>
      </pc:docMkLst>
      <pc:sldChg chg="addSp delSp modSp mod">
        <pc:chgData name="Reed Kiely" userId="768be38e-2fb5-40ce-925d-bd8e9d9e3c31" providerId="ADAL" clId="{10117E6C-9DC1-4E7D-8B37-9248BCF4F349}" dt="2021-09-28T17:41:27.510" v="2"/>
        <pc:sldMkLst>
          <pc:docMk/>
          <pc:sldMk cId="4059454902" sldId="264"/>
        </pc:sldMkLst>
        <pc:graphicFrameChg chg="del mod">
          <ac:chgData name="Reed Kiely" userId="768be38e-2fb5-40ce-925d-bd8e9d9e3c31" providerId="ADAL" clId="{10117E6C-9DC1-4E7D-8B37-9248BCF4F349}" dt="2021-09-28T17:41:09.859" v="1"/>
          <ac:graphicFrameMkLst>
            <pc:docMk/>
            <pc:sldMk cId="4059454902" sldId="264"/>
            <ac:graphicFrameMk id="3" creationId="{F750DD1F-284B-4AC6-B5BE-D34FD0BD2032}"/>
          </ac:graphicFrameMkLst>
        </pc:graphicFrameChg>
        <pc:picChg chg="del">
          <ac:chgData name="Reed Kiely" userId="768be38e-2fb5-40ce-925d-bd8e9d9e3c31" providerId="ADAL" clId="{10117E6C-9DC1-4E7D-8B37-9248BCF4F349}" dt="2021-09-28T17:41:00.530" v="0" actId="478"/>
          <ac:picMkLst>
            <pc:docMk/>
            <pc:sldMk cId="4059454902" sldId="264"/>
            <ac:picMk id="7" creationId="{584523AB-0F85-4476-827C-816B46CAA9EF}"/>
          </ac:picMkLst>
        </pc:picChg>
        <pc:picChg chg="add mod">
          <ac:chgData name="Reed Kiely" userId="768be38e-2fb5-40ce-925d-bd8e9d9e3c31" providerId="ADAL" clId="{10117E6C-9DC1-4E7D-8B37-9248BCF4F349}" dt="2021-09-28T17:41:27.510" v="2"/>
          <ac:picMkLst>
            <pc:docMk/>
            <pc:sldMk cId="4059454902" sldId="264"/>
            <ac:picMk id="10" creationId="{B607DDE9-3B50-449B-B175-42213CE6DA0D}"/>
          </ac:picMkLst>
        </pc:picChg>
      </pc:sldChg>
    </pc:docChg>
  </pc:docChgLst>
  <pc:docChgLst>
    <pc:chgData name="Jason Wiese" userId="4bff8d5b-7de6-4655-b397-69b0afc81113" providerId="ADAL" clId="{056D73CA-35D8-4D43-BFE2-993E38B8FAD4}"/>
    <pc:docChg chg="modSld">
      <pc:chgData name="Jason Wiese" userId="4bff8d5b-7de6-4655-b397-69b0afc81113" providerId="ADAL" clId="{056D73CA-35D8-4D43-BFE2-993E38B8FAD4}" dt="2021-02-05T02:45:01.473" v="0"/>
      <pc:docMkLst>
        <pc:docMk/>
      </pc:docMkLst>
      <pc:sldChg chg="modCm">
        <pc:chgData name="Jason Wiese" userId="4bff8d5b-7de6-4655-b397-69b0afc81113" providerId="ADAL" clId="{056D73CA-35D8-4D43-BFE2-993E38B8FAD4}" dt="2021-02-05T02:45:01.473" v="0"/>
        <pc:sldMkLst>
          <pc:docMk/>
          <pc:sldMk cId="4059454902" sldId="264"/>
        </pc:sldMkLst>
      </pc:sldChg>
    </pc:docChg>
  </pc:docChgLst>
  <pc:docChgLst>
    <pc:chgData name="Reed Kiely" userId="768be38e-2fb5-40ce-925d-bd8e9d9e3c31" providerId="ADAL" clId="{2BB0D607-F513-4DFA-B800-F1F94C6D3D6A}"/>
    <pc:docChg chg="undo custSel modSld">
      <pc:chgData name="Reed Kiely" userId="768be38e-2fb5-40ce-925d-bd8e9d9e3c31" providerId="ADAL" clId="{2BB0D607-F513-4DFA-B800-F1F94C6D3D6A}" dt="2021-02-02T18:51:33.007" v="1814" actId="20577"/>
      <pc:docMkLst>
        <pc:docMk/>
      </pc:docMkLst>
      <pc:sldChg chg="addSp modSp mod modCm">
        <pc:chgData name="Reed Kiely" userId="768be38e-2fb5-40ce-925d-bd8e9d9e3c31" providerId="ADAL" clId="{2BB0D607-F513-4DFA-B800-F1F94C6D3D6A}" dt="2021-02-02T18:51:33.007" v="1814" actId="20577"/>
        <pc:sldMkLst>
          <pc:docMk/>
          <pc:sldMk cId="4059454902" sldId="264"/>
        </pc:sldMkLst>
        <pc:spChg chg="add mod">
          <ac:chgData name="Reed Kiely" userId="768be38e-2fb5-40ce-925d-bd8e9d9e3c31" providerId="ADAL" clId="{2BB0D607-F513-4DFA-B800-F1F94C6D3D6A}" dt="2021-02-01T21:41:46.754" v="66" actId="313"/>
          <ac:spMkLst>
            <pc:docMk/>
            <pc:sldMk cId="4059454902" sldId="264"/>
            <ac:spMk id="3" creationId="{B64F9A97-4FFA-4820-8CD6-544A43C87187}"/>
          </ac:spMkLst>
        </pc:spChg>
        <pc:spChg chg="mod">
          <ac:chgData name="Reed Kiely" userId="768be38e-2fb5-40ce-925d-bd8e9d9e3c31" providerId="ADAL" clId="{2BB0D607-F513-4DFA-B800-F1F94C6D3D6A}" dt="2021-02-02T18:51:33.007" v="1814" actId="20577"/>
          <ac:spMkLst>
            <pc:docMk/>
            <pc:sldMk cId="4059454902" sldId="264"/>
            <ac:spMk id="8" creationId="{BB473BB6-5640-46EF-A2C8-C9B52CD11E66}"/>
          </ac:spMkLst>
        </pc:spChg>
      </pc:sldChg>
      <pc:sldChg chg="addSp delSp modSp mod">
        <pc:chgData name="Reed Kiely" userId="768be38e-2fb5-40ce-925d-bd8e9d9e3c31" providerId="ADAL" clId="{2BB0D607-F513-4DFA-B800-F1F94C6D3D6A}" dt="2021-02-01T21:46:48.777" v="403" actId="403"/>
        <pc:sldMkLst>
          <pc:docMk/>
          <pc:sldMk cId="2024299733" sldId="282"/>
        </pc:sldMkLst>
        <pc:spChg chg="add del mod">
          <ac:chgData name="Reed Kiely" userId="768be38e-2fb5-40ce-925d-bd8e9d9e3c31" providerId="ADAL" clId="{2BB0D607-F513-4DFA-B800-F1F94C6D3D6A}" dt="2021-02-01T21:43:08.437" v="165" actId="478"/>
          <ac:spMkLst>
            <pc:docMk/>
            <pc:sldMk cId="2024299733" sldId="282"/>
            <ac:spMk id="16" creationId="{9ED0DEF2-9FAD-43C8-8C9F-F1C12B2EFF50}"/>
          </ac:spMkLst>
        </pc:spChg>
        <pc:spChg chg="add mod">
          <ac:chgData name="Reed Kiely" userId="768be38e-2fb5-40ce-925d-bd8e9d9e3c31" providerId="ADAL" clId="{2BB0D607-F513-4DFA-B800-F1F94C6D3D6A}" dt="2021-02-01T21:43:49.399" v="185" actId="115"/>
          <ac:spMkLst>
            <pc:docMk/>
            <pc:sldMk cId="2024299733" sldId="282"/>
            <ac:spMk id="17" creationId="{46FFEF77-26C3-46AF-B262-05BBEBEC91B1}"/>
          </ac:spMkLst>
        </pc:spChg>
        <pc:spChg chg="add mod">
          <ac:chgData name="Reed Kiely" userId="768be38e-2fb5-40ce-925d-bd8e9d9e3c31" providerId="ADAL" clId="{2BB0D607-F513-4DFA-B800-F1F94C6D3D6A}" dt="2021-02-01T21:46:48.777" v="403" actId="403"/>
          <ac:spMkLst>
            <pc:docMk/>
            <pc:sldMk cId="2024299733" sldId="282"/>
            <ac:spMk id="18" creationId="{2940746A-3174-43A1-ACD2-54312795796E}"/>
          </ac:spMkLst>
        </pc:spChg>
      </pc:sldChg>
      <pc:sldChg chg="addSp modSp mod">
        <pc:chgData name="Reed Kiely" userId="768be38e-2fb5-40ce-925d-bd8e9d9e3c31" providerId="ADAL" clId="{2BB0D607-F513-4DFA-B800-F1F94C6D3D6A}" dt="2021-02-01T21:42:59.252" v="163" actId="208"/>
        <pc:sldMkLst>
          <pc:docMk/>
          <pc:sldMk cId="1904436469" sldId="284"/>
        </pc:sldMkLst>
        <pc:spChg chg="add mod">
          <ac:chgData name="Reed Kiely" userId="768be38e-2fb5-40ce-925d-bd8e9d9e3c31" providerId="ADAL" clId="{2BB0D607-F513-4DFA-B800-F1F94C6D3D6A}" dt="2021-02-01T21:42:59.252" v="163" actId="208"/>
          <ac:spMkLst>
            <pc:docMk/>
            <pc:sldMk cId="1904436469" sldId="284"/>
            <ac:spMk id="3" creationId="{1857B267-3C19-4D1E-A381-947E1AF9E3C5}"/>
          </ac:spMkLst>
        </pc:spChg>
      </pc:sldChg>
      <pc:sldChg chg="addSp modSp mod modCm">
        <pc:chgData name="Reed Kiely" userId="768be38e-2fb5-40ce-925d-bd8e9d9e3c31" providerId="ADAL" clId="{2BB0D607-F513-4DFA-B800-F1F94C6D3D6A}" dt="2021-02-02T14:26:47.882" v="1119" actId="5900"/>
        <pc:sldMkLst>
          <pc:docMk/>
          <pc:sldMk cId="1146401591" sldId="2144327568"/>
        </pc:sldMkLst>
        <pc:spChg chg="add mod">
          <ac:chgData name="Reed Kiely" userId="768be38e-2fb5-40ce-925d-bd8e9d9e3c31" providerId="ADAL" clId="{2BB0D607-F513-4DFA-B800-F1F94C6D3D6A}" dt="2021-02-02T14:26:43.871" v="1118" actId="1076"/>
          <ac:spMkLst>
            <pc:docMk/>
            <pc:sldMk cId="1146401591" sldId="2144327568"/>
            <ac:spMk id="3" creationId="{79113361-4C0E-4C70-8499-128B62D0299D}"/>
          </ac:spMkLst>
        </pc:spChg>
        <pc:spChg chg="add mod">
          <ac:chgData name="Reed Kiely" userId="768be38e-2fb5-40ce-925d-bd8e9d9e3c31" providerId="ADAL" clId="{2BB0D607-F513-4DFA-B800-F1F94C6D3D6A}" dt="2021-02-02T14:26:17.647" v="1111" actId="14100"/>
          <ac:spMkLst>
            <pc:docMk/>
            <pc:sldMk cId="1146401591" sldId="2144327568"/>
            <ac:spMk id="10" creationId="{0EAB96AD-537F-4A06-9D90-EB6833A56D1E}"/>
          </ac:spMkLst>
        </pc:spChg>
        <pc:spChg chg="add mod">
          <ac:chgData name="Reed Kiely" userId="768be38e-2fb5-40ce-925d-bd8e9d9e3c31" providerId="ADAL" clId="{2BB0D607-F513-4DFA-B800-F1F94C6D3D6A}" dt="2021-02-02T14:26:03.010" v="1084" actId="14100"/>
          <ac:spMkLst>
            <pc:docMk/>
            <pc:sldMk cId="1146401591" sldId="2144327568"/>
            <ac:spMk id="12" creationId="{CB2B5AF7-17EB-4CBC-A7EF-C728704B62DE}"/>
          </ac:spMkLst>
        </pc:spChg>
        <pc:spChg chg="add mod">
          <ac:chgData name="Reed Kiely" userId="768be38e-2fb5-40ce-925d-bd8e9d9e3c31" providerId="ADAL" clId="{2BB0D607-F513-4DFA-B800-F1F94C6D3D6A}" dt="2021-02-02T14:26:32.070" v="1117" actId="1076"/>
          <ac:spMkLst>
            <pc:docMk/>
            <pc:sldMk cId="1146401591" sldId="2144327568"/>
            <ac:spMk id="14" creationId="{B2D57FBA-A14A-430C-B5F0-812427BC1AEE}"/>
          </ac:spMkLst>
        </pc:spChg>
      </pc:sldChg>
      <pc:sldChg chg="addSp modSp mod">
        <pc:chgData name="Reed Kiely" userId="768be38e-2fb5-40ce-925d-bd8e9d9e3c31" providerId="ADAL" clId="{2BB0D607-F513-4DFA-B800-F1F94C6D3D6A}" dt="2021-02-02T14:42:57.388" v="1342" actId="113"/>
        <pc:sldMkLst>
          <pc:docMk/>
          <pc:sldMk cId="2439124534" sldId="2144327572"/>
        </pc:sldMkLst>
        <pc:spChg chg="add mod">
          <ac:chgData name="Reed Kiely" userId="768be38e-2fb5-40ce-925d-bd8e9d9e3c31" providerId="ADAL" clId="{2BB0D607-F513-4DFA-B800-F1F94C6D3D6A}" dt="2021-02-01T21:44:32.212" v="190" actId="6549"/>
          <ac:spMkLst>
            <pc:docMk/>
            <pc:sldMk cId="2439124534" sldId="2144327572"/>
            <ac:spMk id="17" creationId="{09CC800C-C939-43E1-8C69-4AF31715C764}"/>
          </ac:spMkLst>
        </pc:spChg>
        <pc:spChg chg="add mod">
          <ac:chgData name="Reed Kiely" userId="768be38e-2fb5-40ce-925d-bd8e9d9e3c31" providerId="ADAL" clId="{2BB0D607-F513-4DFA-B800-F1F94C6D3D6A}" dt="2021-02-02T14:42:57.388" v="1342" actId="113"/>
          <ac:spMkLst>
            <pc:docMk/>
            <pc:sldMk cId="2439124534" sldId="2144327572"/>
            <ac:spMk id="19" creationId="{865526E3-FB44-46ED-9BD1-D6FF1AEA9EF8}"/>
          </ac:spMkLst>
        </pc:spChg>
      </pc:sldChg>
      <pc:sldChg chg="addSp modSp mod">
        <pc:chgData name="Reed Kiely" userId="768be38e-2fb5-40ce-925d-bd8e9d9e3c31" providerId="ADAL" clId="{2BB0D607-F513-4DFA-B800-F1F94C6D3D6A}" dt="2021-02-02T14:45:36.067" v="1786" actId="313"/>
        <pc:sldMkLst>
          <pc:docMk/>
          <pc:sldMk cId="289339339" sldId="2144327574"/>
        </pc:sldMkLst>
        <pc:spChg chg="add mod">
          <ac:chgData name="Reed Kiely" userId="768be38e-2fb5-40ce-925d-bd8e9d9e3c31" providerId="ADAL" clId="{2BB0D607-F513-4DFA-B800-F1F94C6D3D6A}" dt="2021-02-01T21:50:21.921" v="808"/>
          <ac:spMkLst>
            <pc:docMk/>
            <pc:sldMk cId="289339339" sldId="2144327574"/>
            <ac:spMk id="13" creationId="{6C0972EB-D44E-4553-9F69-404B6908EAE7}"/>
          </ac:spMkLst>
        </pc:spChg>
        <pc:spChg chg="add mod">
          <ac:chgData name="Reed Kiely" userId="768be38e-2fb5-40ce-925d-bd8e9d9e3c31" providerId="ADAL" clId="{2BB0D607-F513-4DFA-B800-F1F94C6D3D6A}" dt="2021-02-02T14:45:36.067" v="1786" actId="313"/>
          <ac:spMkLst>
            <pc:docMk/>
            <pc:sldMk cId="289339339" sldId="2144327574"/>
            <ac:spMk id="14" creationId="{B4916ED5-40C3-4B23-BCE0-A59A2FDD997A}"/>
          </ac:spMkLst>
        </pc:spChg>
      </pc:sldChg>
      <pc:sldChg chg="addSp delSp modSp mod">
        <pc:chgData name="Reed Kiely" userId="768be38e-2fb5-40ce-925d-bd8e9d9e3c31" providerId="ADAL" clId="{2BB0D607-F513-4DFA-B800-F1F94C6D3D6A}" dt="2021-02-02T14:43:57.265" v="1470" actId="20577"/>
        <pc:sldMkLst>
          <pc:docMk/>
          <pc:sldMk cId="2438965210" sldId="2144327575"/>
        </pc:sldMkLst>
        <pc:spChg chg="add del mod">
          <ac:chgData name="Reed Kiely" userId="768be38e-2fb5-40ce-925d-bd8e9d9e3c31" providerId="ADAL" clId="{2BB0D607-F513-4DFA-B800-F1F94C6D3D6A}" dt="2021-02-01T21:47:13.130" v="407"/>
          <ac:spMkLst>
            <pc:docMk/>
            <pc:sldMk cId="2438965210" sldId="2144327575"/>
            <ac:spMk id="17" creationId="{02D81142-B75B-4015-B800-A328C3E981AE}"/>
          </ac:spMkLst>
        </pc:spChg>
        <pc:spChg chg="add mod">
          <ac:chgData name="Reed Kiely" userId="768be38e-2fb5-40ce-925d-bd8e9d9e3c31" providerId="ADAL" clId="{2BB0D607-F513-4DFA-B800-F1F94C6D3D6A}" dt="2021-02-01T21:48:11.199" v="499"/>
          <ac:spMkLst>
            <pc:docMk/>
            <pc:sldMk cId="2438965210" sldId="2144327575"/>
            <ac:spMk id="18" creationId="{D8634D68-15A1-4695-8454-344C24AFF3DC}"/>
          </ac:spMkLst>
        </pc:spChg>
        <pc:spChg chg="add mod">
          <ac:chgData name="Reed Kiely" userId="768be38e-2fb5-40ce-925d-bd8e9d9e3c31" providerId="ADAL" clId="{2BB0D607-F513-4DFA-B800-F1F94C6D3D6A}" dt="2021-02-02T14:43:57.265" v="1470" actId="20577"/>
          <ac:spMkLst>
            <pc:docMk/>
            <pc:sldMk cId="2438965210" sldId="2144327575"/>
            <ac:spMk id="19" creationId="{563FD8BB-70C2-44BA-93CC-95676CB936AF}"/>
          </ac:spMkLst>
        </pc:spChg>
      </pc:sldChg>
      <pc:sldChg chg="addSp modSp mod">
        <pc:chgData name="Reed Kiely" userId="768be38e-2fb5-40ce-925d-bd8e9d9e3c31" providerId="ADAL" clId="{2BB0D607-F513-4DFA-B800-F1F94C6D3D6A}" dt="2021-02-02T14:45:48.683" v="1812" actId="20577"/>
        <pc:sldMkLst>
          <pc:docMk/>
          <pc:sldMk cId="3205680759" sldId="2144327576"/>
        </pc:sldMkLst>
        <pc:spChg chg="add mod">
          <ac:chgData name="Reed Kiely" userId="768be38e-2fb5-40ce-925d-bd8e9d9e3c31" providerId="ADAL" clId="{2BB0D607-F513-4DFA-B800-F1F94C6D3D6A}" dt="2021-02-02T14:45:48.683" v="1812" actId="20577"/>
          <ac:spMkLst>
            <pc:docMk/>
            <pc:sldMk cId="3205680759" sldId="2144327576"/>
            <ac:spMk id="13" creationId="{014A2535-9864-4F51-BA0B-0283F2960C81}"/>
          </ac:spMkLst>
        </pc:spChg>
      </pc:sldChg>
      <pc:sldChg chg="addSp modSp mod">
        <pc:chgData name="Reed Kiely" userId="768be38e-2fb5-40ce-925d-bd8e9d9e3c31" providerId="ADAL" clId="{2BB0D607-F513-4DFA-B800-F1F94C6D3D6A}" dt="2021-02-01T21:42:51.393" v="156" actId="208"/>
        <pc:sldMkLst>
          <pc:docMk/>
          <pc:sldMk cId="3853716637" sldId="2144327578"/>
        </pc:sldMkLst>
        <pc:spChg chg="add mod">
          <ac:chgData name="Reed Kiely" userId="768be38e-2fb5-40ce-925d-bd8e9d9e3c31" providerId="ADAL" clId="{2BB0D607-F513-4DFA-B800-F1F94C6D3D6A}" dt="2021-02-01T21:42:51.393" v="156" actId="208"/>
          <ac:spMkLst>
            <pc:docMk/>
            <pc:sldMk cId="3853716637" sldId="2144327578"/>
            <ac:spMk id="2" creationId="{FF4E5D70-82FB-44DC-B827-F12B11EC438C}"/>
          </ac:spMkLst>
        </pc:spChg>
      </pc:sldChg>
    </pc:docChg>
  </pc:docChgLst>
  <pc:docChgLst>
    <pc:chgData name="Jason Wiese" userId="4bff8d5b-7de6-4655-b397-69b0afc81113" providerId="ADAL" clId="{F4634348-6BF0-4545-B269-7C85C03F028E}"/>
    <pc:docChg chg="undo custSel delSld modSld">
      <pc:chgData name="Jason Wiese" userId="4bff8d5b-7de6-4655-b397-69b0afc81113" providerId="ADAL" clId="{F4634348-6BF0-4545-B269-7C85C03F028E}" dt="2021-02-10T05:20:26.356" v="5653" actId="20577"/>
      <pc:docMkLst>
        <pc:docMk/>
      </pc:docMkLst>
      <pc:sldChg chg="addSp delSp modSp mod modCm">
        <pc:chgData name="Jason Wiese" userId="4bff8d5b-7de6-4655-b397-69b0afc81113" providerId="ADAL" clId="{F4634348-6BF0-4545-B269-7C85C03F028E}" dt="2021-02-10T05:20:26.356" v="5653" actId="20577"/>
        <pc:sldMkLst>
          <pc:docMk/>
          <pc:sldMk cId="4059454902" sldId="264"/>
        </pc:sldMkLst>
        <pc:spChg chg="add mod">
          <ac:chgData name="Jason Wiese" userId="4bff8d5b-7de6-4655-b397-69b0afc81113" providerId="ADAL" clId="{F4634348-6BF0-4545-B269-7C85C03F028E}" dt="2021-02-10T05:20:26.356" v="5653" actId="20577"/>
          <ac:spMkLst>
            <pc:docMk/>
            <pc:sldMk cId="4059454902" sldId="264"/>
            <ac:spMk id="3" creationId="{EC024A71-30C4-4675-8ED2-4FF902150674}"/>
          </ac:spMkLst>
        </pc:spChg>
        <pc:spChg chg="mod">
          <ac:chgData name="Jason Wiese" userId="4bff8d5b-7de6-4655-b397-69b0afc81113" providerId="ADAL" clId="{F4634348-6BF0-4545-B269-7C85C03F028E}" dt="2021-02-05T05:34:05.770" v="5003" actId="20577"/>
          <ac:spMkLst>
            <pc:docMk/>
            <pc:sldMk cId="4059454902" sldId="264"/>
            <ac:spMk id="8" creationId="{BB473BB6-5640-46EF-A2C8-C9B52CD11E66}"/>
          </ac:spMkLst>
        </pc:spChg>
        <pc:spChg chg="add del mod">
          <ac:chgData name="Jason Wiese" userId="4bff8d5b-7de6-4655-b397-69b0afc81113" providerId="ADAL" clId="{F4634348-6BF0-4545-B269-7C85C03F028E}" dt="2021-02-05T05:34:34.364" v="5005" actId="478"/>
          <ac:spMkLst>
            <pc:docMk/>
            <pc:sldMk cId="4059454902" sldId="264"/>
            <ac:spMk id="10" creationId="{1951F306-581C-4857-93BB-8FC1E62FC5F4}"/>
          </ac:spMkLst>
        </pc:spChg>
        <pc:spChg chg="del">
          <ac:chgData name="Jason Wiese" userId="4bff8d5b-7de6-4655-b397-69b0afc81113" providerId="ADAL" clId="{F4634348-6BF0-4545-B269-7C85C03F028E}" dt="2021-02-05T05:34:30.274" v="5004" actId="478"/>
          <ac:spMkLst>
            <pc:docMk/>
            <pc:sldMk cId="4059454902" sldId="264"/>
            <ac:spMk id="11" creationId="{CC8322C3-883B-4E02-ADED-542382C90FEC}"/>
          </ac:spMkLst>
        </pc:spChg>
      </pc:sldChg>
      <pc:sldChg chg="delSp modSp mod">
        <pc:chgData name="Jason Wiese" userId="4bff8d5b-7de6-4655-b397-69b0afc81113" providerId="ADAL" clId="{F4634348-6BF0-4545-B269-7C85C03F028E}" dt="2021-02-05T04:47:26.705" v="3224" actId="20577"/>
        <pc:sldMkLst>
          <pc:docMk/>
          <pc:sldMk cId="2024299733" sldId="282"/>
        </pc:sldMkLst>
        <pc:spChg chg="del">
          <ac:chgData name="Jason Wiese" userId="4bff8d5b-7de6-4655-b397-69b0afc81113" providerId="ADAL" clId="{F4634348-6BF0-4545-B269-7C85C03F028E}" dt="2021-02-05T03:41:35.337" v="924" actId="478"/>
          <ac:spMkLst>
            <pc:docMk/>
            <pc:sldMk cId="2024299733" sldId="282"/>
            <ac:spMk id="2" creationId="{48FE4DCE-4298-4CDF-B587-742F3B6F2453}"/>
          </ac:spMkLst>
        </pc:spChg>
        <pc:spChg chg="del">
          <ac:chgData name="Jason Wiese" userId="4bff8d5b-7de6-4655-b397-69b0afc81113" providerId="ADAL" clId="{F4634348-6BF0-4545-B269-7C85C03F028E}" dt="2021-02-05T03:41:47.995" v="926" actId="478"/>
          <ac:spMkLst>
            <pc:docMk/>
            <pc:sldMk cId="2024299733" sldId="282"/>
            <ac:spMk id="3" creationId="{EF046211-443A-4C1F-B78E-8BBF384C89D6}"/>
          </ac:spMkLst>
        </pc:spChg>
        <pc:spChg chg="mod">
          <ac:chgData name="Jason Wiese" userId="4bff8d5b-7de6-4655-b397-69b0afc81113" providerId="ADAL" clId="{F4634348-6BF0-4545-B269-7C85C03F028E}" dt="2021-02-05T03:25:26.251" v="108" actId="14100"/>
          <ac:spMkLst>
            <pc:docMk/>
            <pc:sldMk cId="2024299733" sldId="282"/>
            <ac:spMk id="10" creationId="{0CE850BD-F43E-4AC5-90A1-34532CB24D49}"/>
          </ac:spMkLst>
        </pc:spChg>
        <pc:spChg chg="del">
          <ac:chgData name="Jason Wiese" userId="4bff8d5b-7de6-4655-b397-69b0afc81113" providerId="ADAL" clId="{F4634348-6BF0-4545-B269-7C85C03F028E}" dt="2021-02-05T03:41:44.993" v="925" actId="478"/>
          <ac:spMkLst>
            <pc:docMk/>
            <pc:sldMk cId="2024299733" sldId="282"/>
            <ac:spMk id="17" creationId="{46FFEF77-26C3-46AF-B262-05BBEBEC91B1}"/>
          </ac:spMkLst>
        </pc:spChg>
        <pc:spChg chg="mod">
          <ac:chgData name="Jason Wiese" userId="4bff8d5b-7de6-4655-b397-69b0afc81113" providerId="ADAL" clId="{F4634348-6BF0-4545-B269-7C85C03F028E}" dt="2021-02-05T04:47:26.705" v="3224" actId="20577"/>
          <ac:spMkLst>
            <pc:docMk/>
            <pc:sldMk cId="2024299733" sldId="282"/>
            <ac:spMk id="29" creationId="{D6C3E9EA-9443-49F8-AB7D-49DCF974D33D}"/>
          </ac:spMkLst>
        </pc:spChg>
      </pc:sldChg>
      <pc:sldChg chg="delCm">
        <pc:chgData name="Jason Wiese" userId="4bff8d5b-7de6-4655-b397-69b0afc81113" providerId="ADAL" clId="{F4634348-6BF0-4545-B269-7C85C03F028E}" dt="2021-02-05T03:18:31.433" v="31" actId="1592"/>
        <pc:sldMkLst>
          <pc:docMk/>
          <pc:sldMk cId="1904436469" sldId="284"/>
        </pc:sldMkLst>
      </pc:sldChg>
      <pc:sldChg chg="delSp modSp mod">
        <pc:chgData name="Jason Wiese" userId="4bff8d5b-7de6-4655-b397-69b0afc81113" providerId="ADAL" clId="{F4634348-6BF0-4545-B269-7C85C03F028E}" dt="2021-02-05T05:52:01.522" v="5542" actId="1037"/>
        <pc:sldMkLst>
          <pc:docMk/>
          <pc:sldMk cId="1146401591" sldId="2144327568"/>
        </pc:sldMkLst>
        <pc:spChg chg="del">
          <ac:chgData name="Jason Wiese" userId="4bff8d5b-7de6-4655-b397-69b0afc81113" providerId="ADAL" clId="{F4634348-6BF0-4545-B269-7C85C03F028E}" dt="2021-02-05T05:12:58.066" v="4108" actId="478"/>
          <ac:spMkLst>
            <pc:docMk/>
            <pc:sldMk cId="1146401591" sldId="2144327568"/>
            <ac:spMk id="3" creationId="{79113361-4C0E-4C70-8499-128B62D0299D}"/>
          </ac:spMkLst>
        </pc:spChg>
        <pc:spChg chg="del">
          <ac:chgData name="Jason Wiese" userId="4bff8d5b-7de6-4655-b397-69b0afc81113" providerId="ADAL" clId="{F4634348-6BF0-4545-B269-7C85C03F028E}" dt="2021-02-05T05:51:53.840" v="5532" actId="478"/>
          <ac:spMkLst>
            <pc:docMk/>
            <pc:sldMk cId="1146401591" sldId="2144327568"/>
            <ac:spMk id="10" creationId="{0EAB96AD-537F-4A06-9D90-EB6833A56D1E}"/>
          </ac:spMkLst>
        </pc:spChg>
        <pc:spChg chg="del">
          <ac:chgData name="Jason Wiese" userId="4bff8d5b-7de6-4655-b397-69b0afc81113" providerId="ADAL" clId="{F4634348-6BF0-4545-B269-7C85C03F028E}" dt="2021-02-05T05:23:08.652" v="4503" actId="478"/>
          <ac:spMkLst>
            <pc:docMk/>
            <pc:sldMk cId="1146401591" sldId="2144327568"/>
            <ac:spMk id="12" creationId="{CB2B5AF7-17EB-4CBC-A7EF-C728704B62DE}"/>
          </ac:spMkLst>
        </pc:spChg>
        <pc:spChg chg="mod">
          <ac:chgData name="Jason Wiese" userId="4bff8d5b-7de6-4655-b397-69b0afc81113" providerId="ADAL" clId="{F4634348-6BF0-4545-B269-7C85C03F028E}" dt="2021-02-05T05:52:01.522" v="5542" actId="1037"/>
          <ac:spMkLst>
            <pc:docMk/>
            <pc:sldMk cId="1146401591" sldId="2144327568"/>
            <ac:spMk id="13" creationId="{B5D20CFD-119B-4D5C-9853-F307F2D97B1D}"/>
          </ac:spMkLst>
        </pc:spChg>
        <pc:spChg chg="del">
          <ac:chgData name="Jason Wiese" userId="4bff8d5b-7de6-4655-b397-69b0afc81113" providerId="ADAL" clId="{F4634348-6BF0-4545-B269-7C85C03F028E}" dt="2021-02-05T05:51:47.032" v="5531" actId="478"/>
          <ac:spMkLst>
            <pc:docMk/>
            <pc:sldMk cId="1146401591" sldId="2144327568"/>
            <ac:spMk id="14" creationId="{B2D57FBA-A14A-430C-B5F0-812427BC1AEE}"/>
          </ac:spMkLst>
        </pc:spChg>
      </pc:sldChg>
      <pc:sldChg chg="modSp del mod">
        <pc:chgData name="Jason Wiese" userId="4bff8d5b-7de6-4655-b397-69b0afc81113" providerId="ADAL" clId="{F4634348-6BF0-4545-B269-7C85C03F028E}" dt="2021-02-05T03:50:22.113" v="1236" actId="47"/>
        <pc:sldMkLst>
          <pc:docMk/>
          <pc:sldMk cId="2439124534" sldId="2144327572"/>
        </pc:sldMkLst>
        <pc:spChg chg="mod">
          <ac:chgData name="Jason Wiese" userId="4bff8d5b-7de6-4655-b397-69b0afc81113" providerId="ADAL" clId="{F4634348-6BF0-4545-B269-7C85C03F028E}" dt="2021-02-05T03:43:36.241" v="972" actId="20577"/>
          <ac:spMkLst>
            <pc:docMk/>
            <pc:sldMk cId="2439124534" sldId="2144327572"/>
            <ac:spMk id="10" creationId="{0CE850BD-F43E-4AC5-90A1-34532CB24D49}"/>
          </ac:spMkLst>
        </pc:spChg>
        <pc:spChg chg="mod">
          <ac:chgData name="Jason Wiese" userId="4bff8d5b-7de6-4655-b397-69b0afc81113" providerId="ADAL" clId="{F4634348-6BF0-4545-B269-7C85C03F028E}" dt="2021-02-05T03:46:10.913" v="1015" actId="20577"/>
          <ac:spMkLst>
            <pc:docMk/>
            <pc:sldMk cId="2439124534" sldId="2144327572"/>
            <ac:spMk id="18" creationId="{0903C063-F971-4F31-AD94-F456373195CE}"/>
          </ac:spMkLst>
        </pc:spChg>
      </pc:sldChg>
      <pc:sldChg chg="addSp delSp modSp mod">
        <pc:chgData name="Jason Wiese" userId="4bff8d5b-7de6-4655-b397-69b0afc81113" providerId="ADAL" clId="{F4634348-6BF0-4545-B269-7C85C03F028E}" dt="2021-02-05T06:02:29.733" v="5589" actId="20577"/>
        <pc:sldMkLst>
          <pc:docMk/>
          <pc:sldMk cId="289339339" sldId="2144327574"/>
        </pc:sldMkLst>
        <pc:spChg chg="add mod">
          <ac:chgData name="Jason Wiese" userId="4bff8d5b-7de6-4655-b397-69b0afc81113" providerId="ADAL" clId="{F4634348-6BF0-4545-B269-7C85C03F028E}" dt="2021-02-05T04:27:44.067" v="2447" actId="14100"/>
          <ac:spMkLst>
            <pc:docMk/>
            <pc:sldMk cId="289339339" sldId="2144327574"/>
            <ac:spMk id="2" creationId="{B43A6DA6-B042-4757-84AB-543389C19FA5}"/>
          </ac:spMkLst>
        </pc:spChg>
        <pc:spChg chg="del">
          <ac:chgData name="Jason Wiese" userId="4bff8d5b-7de6-4655-b397-69b0afc81113" providerId="ADAL" clId="{F4634348-6BF0-4545-B269-7C85C03F028E}" dt="2021-02-05T04:29:13.179" v="2553" actId="478"/>
          <ac:spMkLst>
            <pc:docMk/>
            <pc:sldMk cId="289339339" sldId="2144327574"/>
            <ac:spMk id="5" creationId="{1DAF8EC3-82F8-4568-A174-9C90021A0211}"/>
          </ac:spMkLst>
        </pc:spChg>
        <pc:spChg chg="mod">
          <ac:chgData name="Jason Wiese" userId="4bff8d5b-7de6-4655-b397-69b0afc81113" providerId="ADAL" clId="{F4634348-6BF0-4545-B269-7C85C03F028E}" dt="2021-02-05T06:02:29.733" v="5589" actId="20577"/>
          <ac:spMkLst>
            <pc:docMk/>
            <pc:sldMk cId="289339339" sldId="2144327574"/>
            <ac:spMk id="10" creationId="{0CE850BD-F43E-4AC5-90A1-34532CB24D49}"/>
          </ac:spMkLst>
        </pc:spChg>
        <pc:spChg chg="del">
          <ac:chgData name="Jason Wiese" userId="4bff8d5b-7de6-4655-b397-69b0afc81113" providerId="ADAL" clId="{F4634348-6BF0-4545-B269-7C85C03F028E}" dt="2021-02-05T04:29:20.592" v="2555" actId="478"/>
          <ac:spMkLst>
            <pc:docMk/>
            <pc:sldMk cId="289339339" sldId="2144327574"/>
            <ac:spMk id="15" creationId="{5A1BE212-F177-4D49-BAB7-4C7966FE2E56}"/>
          </ac:spMkLst>
        </pc:spChg>
        <pc:spChg chg="del">
          <ac:chgData name="Jason Wiese" userId="4bff8d5b-7de6-4655-b397-69b0afc81113" providerId="ADAL" clId="{F4634348-6BF0-4545-B269-7C85C03F028E}" dt="2021-02-05T04:29:16.438" v="2554" actId="478"/>
          <ac:spMkLst>
            <pc:docMk/>
            <pc:sldMk cId="289339339" sldId="2144327574"/>
            <ac:spMk id="17" creationId="{A5811FE8-19DC-4CE9-9A28-C8A37D683B27}"/>
          </ac:spMkLst>
        </pc:spChg>
        <pc:spChg chg="mod">
          <ac:chgData name="Jason Wiese" userId="4bff8d5b-7de6-4655-b397-69b0afc81113" providerId="ADAL" clId="{F4634348-6BF0-4545-B269-7C85C03F028E}" dt="2021-02-05T04:43:53.987" v="3157" actId="20577"/>
          <ac:spMkLst>
            <pc:docMk/>
            <pc:sldMk cId="289339339" sldId="2144327574"/>
            <ac:spMk id="18" creationId="{C427CD88-47D1-466A-BAA4-3F091053B1C0}"/>
          </ac:spMkLst>
        </pc:spChg>
        <pc:spChg chg="del">
          <ac:chgData name="Jason Wiese" userId="4bff8d5b-7de6-4655-b397-69b0afc81113" providerId="ADAL" clId="{F4634348-6BF0-4545-B269-7C85C03F028E}" dt="2021-02-05T04:18:26.069" v="2170" actId="478"/>
          <ac:spMkLst>
            <pc:docMk/>
            <pc:sldMk cId="289339339" sldId="2144327574"/>
            <ac:spMk id="24" creationId="{D3D7BC90-BDDB-4738-96A0-A02FFAAAB63C}"/>
          </ac:spMkLst>
        </pc:spChg>
        <pc:spChg chg="mod">
          <ac:chgData name="Jason Wiese" userId="4bff8d5b-7de6-4655-b397-69b0afc81113" providerId="ADAL" clId="{F4634348-6BF0-4545-B269-7C85C03F028E}" dt="2021-02-05T04:28:35.173" v="2549" actId="20577"/>
          <ac:spMkLst>
            <pc:docMk/>
            <pc:sldMk cId="289339339" sldId="2144327574"/>
            <ac:spMk id="33" creationId="{CD11308B-17FC-40A5-BC45-6A512B1C81E9}"/>
          </ac:spMkLst>
        </pc:spChg>
      </pc:sldChg>
      <pc:sldChg chg="modSp del mod">
        <pc:chgData name="Jason Wiese" userId="4bff8d5b-7de6-4655-b397-69b0afc81113" providerId="ADAL" clId="{F4634348-6BF0-4545-B269-7C85C03F028E}" dt="2021-02-05T04:11:32.943" v="1935" actId="47"/>
        <pc:sldMkLst>
          <pc:docMk/>
          <pc:sldMk cId="2438965210" sldId="2144327575"/>
        </pc:sldMkLst>
        <pc:spChg chg="mod">
          <ac:chgData name="Jason Wiese" userId="4bff8d5b-7de6-4655-b397-69b0afc81113" providerId="ADAL" clId="{F4634348-6BF0-4545-B269-7C85C03F028E}" dt="2021-02-05T03:59:03.144" v="1642" actId="20577"/>
          <ac:spMkLst>
            <pc:docMk/>
            <pc:sldMk cId="2438965210" sldId="2144327575"/>
            <ac:spMk id="10" creationId="{0CE850BD-F43E-4AC5-90A1-34532CB24D49}"/>
          </ac:spMkLst>
        </pc:spChg>
        <pc:spChg chg="mod">
          <ac:chgData name="Jason Wiese" userId="4bff8d5b-7de6-4655-b397-69b0afc81113" providerId="ADAL" clId="{F4634348-6BF0-4545-B269-7C85C03F028E}" dt="2021-02-05T03:55:18.766" v="1407" actId="20577"/>
          <ac:spMkLst>
            <pc:docMk/>
            <pc:sldMk cId="2438965210" sldId="2144327575"/>
            <ac:spMk id="33" creationId="{CD11308B-17FC-40A5-BC45-6A512B1C81E9}"/>
          </ac:spMkLst>
        </pc:spChg>
      </pc:sldChg>
      <pc:sldChg chg="delSp modSp mod addCm delCm">
        <pc:chgData name="Jason Wiese" userId="4bff8d5b-7de6-4655-b397-69b0afc81113" providerId="ADAL" clId="{F4634348-6BF0-4545-B269-7C85C03F028E}" dt="2021-02-05T05:56:41.858" v="5581" actId="20577"/>
        <pc:sldMkLst>
          <pc:docMk/>
          <pc:sldMk cId="3853716637" sldId="2144327578"/>
        </pc:sldMkLst>
        <pc:spChg chg="del">
          <ac:chgData name="Jason Wiese" userId="4bff8d5b-7de6-4655-b397-69b0afc81113" providerId="ADAL" clId="{F4634348-6BF0-4545-B269-7C85C03F028E}" dt="2021-02-05T03:18:17.242" v="30" actId="478"/>
          <ac:spMkLst>
            <pc:docMk/>
            <pc:sldMk cId="3853716637" sldId="2144327578"/>
            <ac:spMk id="2" creationId="{FF4E5D70-82FB-44DC-B827-F12B11EC438C}"/>
          </ac:spMkLst>
        </pc:spChg>
        <pc:spChg chg="mod">
          <ac:chgData name="Jason Wiese" userId="4bff8d5b-7de6-4655-b397-69b0afc81113" providerId="ADAL" clId="{F4634348-6BF0-4545-B269-7C85C03F028E}" dt="2021-02-05T05:56:41.858" v="5581" actId="20577"/>
          <ac:spMkLst>
            <pc:docMk/>
            <pc:sldMk cId="3853716637" sldId="2144327578"/>
            <ac:spMk id="12" creationId="{AF6B8EC0-46EF-4454-8F5C-DA73E47253BB}"/>
          </ac:spMkLst>
        </pc:spChg>
      </pc:sldChg>
      <pc:sldChg chg="delSp modSp mod">
        <pc:chgData name="Jason Wiese" userId="4bff8d5b-7de6-4655-b397-69b0afc81113" providerId="ADAL" clId="{F4634348-6BF0-4545-B269-7C85C03F028E}" dt="2021-02-05T05:15:51.097" v="4142" actId="20577"/>
        <pc:sldMkLst>
          <pc:docMk/>
          <pc:sldMk cId="2544564101" sldId="2144327579"/>
        </pc:sldMkLst>
        <pc:spChg chg="del">
          <ac:chgData name="Jason Wiese" userId="4bff8d5b-7de6-4655-b397-69b0afc81113" providerId="ADAL" clId="{F4634348-6BF0-4545-B269-7C85C03F028E}" dt="2021-02-05T04:42:00.468" v="3125" actId="478"/>
          <ac:spMkLst>
            <pc:docMk/>
            <pc:sldMk cId="2544564101" sldId="2144327579"/>
            <ac:spMk id="3" creationId="{3BF42666-D983-427C-B054-2D77BD4656CA}"/>
          </ac:spMkLst>
        </pc:spChg>
        <pc:spChg chg="del">
          <ac:chgData name="Jason Wiese" userId="4bff8d5b-7de6-4655-b397-69b0afc81113" providerId="ADAL" clId="{F4634348-6BF0-4545-B269-7C85C03F028E}" dt="2021-02-05T04:42:31.686" v="3130" actId="478"/>
          <ac:spMkLst>
            <pc:docMk/>
            <pc:sldMk cId="2544564101" sldId="2144327579"/>
            <ac:spMk id="13" creationId="{014A2535-9864-4F51-BA0B-0283F2960C81}"/>
          </ac:spMkLst>
        </pc:spChg>
        <pc:spChg chg="mod">
          <ac:chgData name="Jason Wiese" userId="4bff8d5b-7de6-4655-b397-69b0afc81113" providerId="ADAL" clId="{F4634348-6BF0-4545-B269-7C85C03F028E}" dt="2021-02-05T05:15:51.097" v="4142" actId="20577"/>
          <ac:spMkLst>
            <pc:docMk/>
            <pc:sldMk cId="2544564101" sldId="2144327579"/>
            <ac:spMk id="33" creationId="{CD11308B-17FC-40A5-BC45-6A512B1C81E9}"/>
          </ac:spMkLst>
        </pc:spChg>
        <pc:spChg chg="del">
          <ac:chgData name="Jason Wiese" userId="4bff8d5b-7de6-4655-b397-69b0afc81113" providerId="ADAL" clId="{F4634348-6BF0-4545-B269-7C85C03F028E}" dt="2021-02-05T04:42:31.686" v="3130" actId="478"/>
          <ac:spMkLst>
            <pc:docMk/>
            <pc:sldMk cId="2544564101" sldId="2144327579"/>
            <ac:spMk id="42" creationId="{0B044AD9-B83C-41AE-A42E-9B631193C23C}"/>
          </ac:spMkLst>
        </pc:spChg>
        <pc:spChg chg="mod">
          <ac:chgData name="Jason Wiese" userId="4bff8d5b-7de6-4655-b397-69b0afc81113" providerId="ADAL" clId="{F4634348-6BF0-4545-B269-7C85C03F028E}" dt="2021-02-05T04:40:57.229" v="3119" actId="20577"/>
          <ac:spMkLst>
            <pc:docMk/>
            <pc:sldMk cId="2544564101" sldId="2144327579"/>
            <ac:spMk id="70" creationId="{74C511A7-DC73-45FD-9A34-99C44EB1065C}"/>
          </ac:spMkLst>
        </pc:spChg>
        <pc:spChg chg="mod">
          <ac:chgData name="Jason Wiese" userId="4bff8d5b-7de6-4655-b397-69b0afc81113" providerId="ADAL" clId="{F4634348-6BF0-4545-B269-7C85C03F028E}" dt="2021-02-05T04:42:15.719" v="3129" actId="1036"/>
          <ac:spMkLst>
            <pc:docMk/>
            <pc:sldMk cId="2544564101" sldId="2144327579"/>
            <ac:spMk id="93" creationId="{366E1390-BEF6-4605-BD3A-7C1E21A408B8}"/>
          </ac:spMkLst>
        </pc:spChg>
        <pc:graphicFrameChg chg="mod modGraphic">
          <ac:chgData name="Jason Wiese" userId="4bff8d5b-7de6-4655-b397-69b0afc81113" providerId="ADAL" clId="{F4634348-6BF0-4545-B269-7C85C03F028E}" dt="2021-02-05T04:41:50.756" v="3124" actId="14100"/>
          <ac:graphicFrameMkLst>
            <pc:docMk/>
            <pc:sldMk cId="2544564101" sldId="2144327579"/>
            <ac:graphicFrameMk id="11" creationId="{84CA0978-531A-49D6-9E35-58F435B0E677}"/>
          </ac:graphicFrameMkLst>
        </pc:graphicFrameChg>
      </pc:sldChg>
      <pc:sldChg chg="delSp modSp mod">
        <pc:chgData name="Jason Wiese" userId="4bff8d5b-7de6-4655-b397-69b0afc81113" providerId="ADAL" clId="{F4634348-6BF0-4545-B269-7C85C03F028E}" dt="2021-02-05T05:58:10.938" v="5583" actId="207"/>
        <pc:sldMkLst>
          <pc:docMk/>
          <pc:sldMk cId="3995995647" sldId="2144327580"/>
        </pc:sldMkLst>
        <pc:spChg chg="del">
          <ac:chgData name="Jason Wiese" userId="4bff8d5b-7de6-4655-b397-69b0afc81113" providerId="ADAL" clId="{F4634348-6BF0-4545-B269-7C85C03F028E}" dt="2021-02-05T03:50:13.147" v="1235" actId="478"/>
          <ac:spMkLst>
            <pc:docMk/>
            <pc:sldMk cId="3995995647" sldId="2144327580"/>
            <ac:spMk id="2" creationId="{EA27266C-5FD0-49E2-BB76-49DDC2744715}"/>
          </ac:spMkLst>
        </pc:spChg>
        <pc:spChg chg="mod">
          <ac:chgData name="Jason Wiese" userId="4bff8d5b-7de6-4655-b397-69b0afc81113" providerId="ADAL" clId="{F4634348-6BF0-4545-B269-7C85C03F028E}" dt="2021-02-05T05:58:10.938" v="5583" actId="207"/>
          <ac:spMkLst>
            <pc:docMk/>
            <pc:sldMk cId="3995995647" sldId="2144327580"/>
            <ac:spMk id="10" creationId="{0CE850BD-F43E-4AC5-90A1-34532CB24D49}"/>
          </ac:spMkLst>
        </pc:spChg>
        <pc:spChg chg="del">
          <ac:chgData name="Jason Wiese" userId="4bff8d5b-7de6-4655-b397-69b0afc81113" providerId="ADAL" clId="{F4634348-6BF0-4545-B269-7C85C03F028E}" dt="2021-02-05T03:50:06.967" v="1233" actId="478"/>
          <ac:spMkLst>
            <pc:docMk/>
            <pc:sldMk cId="3995995647" sldId="2144327580"/>
            <ac:spMk id="17" creationId="{09CC800C-C939-43E1-8C69-4AF31715C764}"/>
          </ac:spMkLst>
        </pc:spChg>
        <pc:spChg chg="mod">
          <ac:chgData name="Jason Wiese" userId="4bff8d5b-7de6-4655-b397-69b0afc81113" providerId="ADAL" clId="{F4634348-6BF0-4545-B269-7C85C03F028E}" dt="2021-02-05T03:50:02.777" v="1232" actId="20577"/>
          <ac:spMkLst>
            <pc:docMk/>
            <pc:sldMk cId="3995995647" sldId="2144327580"/>
            <ac:spMk id="18" creationId="{0903C063-F971-4F31-AD94-F456373195CE}"/>
          </ac:spMkLst>
        </pc:spChg>
        <pc:spChg chg="del">
          <ac:chgData name="Jason Wiese" userId="4bff8d5b-7de6-4655-b397-69b0afc81113" providerId="ADAL" clId="{F4634348-6BF0-4545-B269-7C85C03F028E}" dt="2021-02-05T03:50:09.805" v="1234" actId="478"/>
          <ac:spMkLst>
            <pc:docMk/>
            <pc:sldMk cId="3995995647" sldId="2144327580"/>
            <ac:spMk id="21" creationId="{AD82BA0A-7A4A-458D-A36F-976D3AAD80AF}"/>
          </ac:spMkLst>
        </pc:spChg>
        <pc:spChg chg="mod">
          <ac:chgData name="Jason Wiese" userId="4bff8d5b-7de6-4655-b397-69b0afc81113" providerId="ADAL" clId="{F4634348-6BF0-4545-B269-7C85C03F028E}" dt="2021-02-05T05:15:58.420" v="4144" actId="20577"/>
          <ac:spMkLst>
            <pc:docMk/>
            <pc:sldMk cId="3995995647" sldId="2144327580"/>
            <ac:spMk id="33" creationId="{CD11308B-17FC-40A5-BC45-6A512B1C81E9}"/>
          </ac:spMkLst>
        </pc:spChg>
        <pc:graphicFrameChg chg="del">
          <ac:chgData name="Jason Wiese" userId="4bff8d5b-7de6-4655-b397-69b0afc81113" providerId="ADAL" clId="{F4634348-6BF0-4545-B269-7C85C03F028E}" dt="2021-02-05T03:50:13.147" v="1235" actId="478"/>
          <ac:graphicFrameMkLst>
            <pc:docMk/>
            <pc:sldMk cId="3995995647" sldId="2144327580"/>
            <ac:graphicFrameMk id="5" creationId="{D25FC926-D584-46D7-BD0E-8259E29B42C6}"/>
          </ac:graphicFrameMkLst>
        </pc:graphicFrameChg>
      </pc:sldChg>
      <pc:sldChg chg="addSp delSp modSp mod">
        <pc:chgData name="Jason Wiese" userId="4bff8d5b-7de6-4655-b397-69b0afc81113" providerId="ADAL" clId="{F4634348-6BF0-4545-B269-7C85C03F028E}" dt="2021-02-05T05:59:42.872" v="5585" actId="6549"/>
        <pc:sldMkLst>
          <pc:docMk/>
          <pc:sldMk cId="603228079" sldId="2144327581"/>
        </pc:sldMkLst>
        <pc:spChg chg="add del mod">
          <ac:chgData name="Jason Wiese" userId="4bff8d5b-7de6-4655-b397-69b0afc81113" providerId="ADAL" clId="{F4634348-6BF0-4545-B269-7C85C03F028E}" dt="2021-02-05T04:29:31.465" v="2557" actId="478"/>
          <ac:spMkLst>
            <pc:docMk/>
            <pc:sldMk cId="603228079" sldId="2144327581"/>
            <ac:spMk id="2" creationId="{C51EF600-ED62-4F1C-AFA5-C8241223452F}"/>
          </ac:spMkLst>
        </pc:spChg>
        <pc:spChg chg="add del">
          <ac:chgData name="Jason Wiese" userId="4bff8d5b-7de6-4655-b397-69b0afc81113" providerId="ADAL" clId="{F4634348-6BF0-4545-B269-7C85C03F028E}" dt="2021-02-05T04:49:03.709" v="3225" actId="478"/>
          <ac:spMkLst>
            <pc:docMk/>
            <pc:sldMk cId="603228079" sldId="2144327581"/>
            <ac:spMk id="3" creationId="{0266653F-18F4-485D-9395-B780A200F7E3}"/>
          </ac:spMkLst>
        </pc:spChg>
        <pc:spChg chg="mod">
          <ac:chgData name="Jason Wiese" userId="4bff8d5b-7de6-4655-b397-69b0afc81113" providerId="ADAL" clId="{F4634348-6BF0-4545-B269-7C85C03F028E}" dt="2021-02-05T05:59:42.872" v="5585" actId="6549"/>
          <ac:spMkLst>
            <pc:docMk/>
            <pc:sldMk cId="603228079" sldId="2144327581"/>
            <ac:spMk id="10" creationId="{0CE850BD-F43E-4AC5-90A1-34532CB24D49}"/>
          </ac:spMkLst>
        </pc:spChg>
        <pc:spChg chg="del">
          <ac:chgData name="Jason Wiese" userId="4bff8d5b-7de6-4655-b397-69b0afc81113" providerId="ADAL" clId="{F4634348-6BF0-4545-B269-7C85C03F028E}" dt="2021-02-05T04:54:43.874" v="3774" actId="478"/>
          <ac:spMkLst>
            <pc:docMk/>
            <pc:sldMk cId="603228079" sldId="2144327581"/>
            <ac:spMk id="18" creationId="{3ABA9104-6AC1-467E-9159-C98D1D37BBAC}"/>
          </ac:spMkLst>
        </pc:spChg>
        <pc:spChg chg="add mod">
          <ac:chgData name="Jason Wiese" userId="4bff8d5b-7de6-4655-b397-69b0afc81113" providerId="ADAL" clId="{F4634348-6BF0-4545-B269-7C85C03F028E}" dt="2021-02-05T04:09:42.638" v="1840" actId="1076"/>
          <ac:spMkLst>
            <pc:docMk/>
            <pc:sldMk cId="603228079" sldId="2144327581"/>
            <ac:spMk id="19" creationId="{67F028E7-B16C-41FB-98E8-C9AAB2ECC732}"/>
          </ac:spMkLst>
        </pc:spChg>
        <pc:spChg chg="add mod">
          <ac:chgData name="Jason Wiese" userId="4bff8d5b-7de6-4655-b397-69b0afc81113" providerId="ADAL" clId="{F4634348-6BF0-4545-B269-7C85C03F028E}" dt="2021-02-05T04:10:12.275" v="1933" actId="20577"/>
          <ac:spMkLst>
            <pc:docMk/>
            <pc:sldMk cId="603228079" sldId="2144327581"/>
            <ac:spMk id="21" creationId="{0253F86D-D236-49B1-9343-836A467D5888}"/>
          </ac:spMkLst>
        </pc:spChg>
        <pc:spChg chg="del">
          <ac:chgData name="Jason Wiese" userId="4bff8d5b-7de6-4655-b397-69b0afc81113" providerId="ADAL" clId="{F4634348-6BF0-4545-B269-7C85C03F028E}" dt="2021-02-05T04:05:14.903" v="1778" actId="478"/>
          <ac:spMkLst>
            <pc:docMk/>
            <pc:sldMk cId="603228079" sldId="2144327581"/>
            <ac:spMk id="24" creationId="{15DAAE61-A6BB-48C1-8946-A14369D36B95}"/>
          </ac:spMkLst>
        </pc:spChg>
        <pc:spChg chg="del mod ord">
          <ac:chgData name="Jason Wiese" userId="4bff8d5b-7de6-4655-b397-69b0afc81113" providerId="ADAL" clId="{F4634348-6BF0-4545-B269-7C85C03F028E}" dt="2021-02-05T04:09:58.321" v="1914" actId="478"/>
          <ac:spMkLst>
            <pc:docMk/>
            <pc:sldMk cId="603228079" sldId="2144327581"/>
            <ac:spMk id="31" creationId="{CD31D2CB-A972-4F54-8665-5D7A84B760F8}"/>
          </ac:spMkLst>
        </pc:spChg>
        <pc:spChg chg="mod">
          <ac:chgData name="Jason Wiese" userId="4bff8d5b-7de6-4655-b397-69b0afc81113" providerId="ADAL" clId="{F4634348-6BF0-4545-B269-7C85C03F028E}" dt="2021-02-05T04:53:59.603" v="3756" actId="207"/>
          <ac:spMkLst>
            <pc:docMk/>
            <pc:sldMk cId="603228079" sldId="2144327581"/>
            <ac:spMk id="35" creationId="{D155908F-729F-4BFE-A9AA-49091232A214}"/>
          </ac:spMkLst>
        </pc:spChg>
      </pc:sldChg>
      <pc:sldChg chg="del">
        <pc:chgData name="Jason Wiese" userId="4bff8d5b-7de6-4655-b397-69b0afc81113" providerId="ADAL" clId="{F4634348-6BF0-4545-B269-7C85C03F028E}" dt="2021-02-05T04:31:16.602" v="2564" actId="47"/>
        <pc:sldMkLst>
          <pc:docMk/>
          <pc:sldMk cId="4236207601" sldId="21443275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5198000900544"/>
          <c:y val="2.2376317950366449E-3"/>
          <c:w val="0.66276201858900785"/>
          <c:h val="0.92842851514446856"/>
        </c:manualLayout>
      </c:layout>
      <c:pieChart>
        <c:varyColors val="1"/>
        <c:ser>
          <c:idx val="0"/>
          <c:order val="0"/>
          <c:tx>
            <c:strRef>
              <c:f>Sheet1!$B$1</c:f>
              <c:strCache>
                <c:ptCount val="1"/>
                <c:pt idx="0">
                  <c:v>Series 1</c:v>
                </c:pt>
              </c:strCache>
            </c:strRef>
          </c:tx>
          <c:spPr>
            <a:solidFill>
              <a:srgbClr val="66C5AD"/>
            </a:solidFill>
          </c:spPr>
          <c:dPt>
            <c:idx val="0"/>
            <c:bubble3D val="0"/>
            <c:spPr>
              <a:solidFill>
                <a:srgbClr val="1B1464"/>
              </a:solidFill>
              <a:ln>
                <a:noFill/>
              </a:ln>
              <a:effectLst/>
            </c:spPr>
            <c:extLst>
              <c:ext xmlns:c16="http://schemas.microsoft.com/office/drawing/2014/chart" uri="{C3380CC4-5D6E-409C-BE32-E72D297353CC}">
                <c16:uniqueId val="{00000001-B938-4DB2-9B19-B03AD1D3B2E8}"/>
              </c:ext>
            </c:extLst>
          </c:dPt>
          <c:dPt>
            <c:idx val="1"/>
            <c:bubble3D val="0"/>
            <c:spPr>
              <a:solidFill>
                <a:srgbClr val="00C0F3"/>
              </a:solidFill>
              <a:ln>
                <a:noFill/>
              </a:ln>
              <a:effectLst/>
            </c:spPr>
            <c:extLst>
              <c:ext xmlns:c16="http://schemas.microsoft.com/office/drawing/2014/chart" uri="{C3380CC4-5D6E-409C-BE32-E72D297353CC}">
                <c16:uniqueId val="{00000003-B938-4DB2-9B19-B03AD1D3B2E8}"/>
              </c:ext>
            </c:extLst>
          </c:dPt>
          <c:dPt>
            <c:idx val="2"/>
            <c:bubble3D val="0"/>
            <c:spPr>
              <a:solidFill>
                <a:srgbClr val="E84A99"/>
              </a:solidFill>
              <a:ln>
                <a:noFill/>
              </a:ln>
              <a:effectLst/>
            </c:spPr>
            <c:extLst>
              <c:ext xmlns:c16="http://schemas.microsoft.com/office/drawing/2014/chart" uri="{C3380CC4-5D6E-409C-BE32-E72D297353CC}">
                <c16:uniqueId val="{00000005-B938-4DB2-9B19-B03AD1D3B2E8}"/>
              </c:ext>
            </c:extLst>
          </c:dPt>
          <c:dPt>
            <c:idx val="3"/>
            <c:bubble3D val="0"/>
            <c:spPr>
              <a:solidFill>
                <a:srgbClr val="66C5AD"/>
              </a:solidFill>
              <a:ln>
                <a:noFill/>
              </a:ln>
              <a:effectLst/>
            </c:spPr>
            <c:extLst>
              <c:ext xmlns:c16="http://schemas.microsoft.com/office/drawing/2014/chart" uri="{C3380CC4-5D6E-409C-BE32-E72D297353CC}">
                <c16:uniqueId val="{00000007-B938-4DB2-9B19-B03AD1D3B2E8}"/>
              </c:ext>
            </c:extLst>
          </c:dPt>
          <c:dPt>
            <c:idx val="4"/>
            <c:bubble3D val="0"/>
            <c:spPr>
              <a:solidFill>
                <a:srgbClr val="7ED2F6"/>
              </a:solidFill>
              <a:ln>
                <a:noFill/>
              </a:ln>
              <a:effectLst/>
            </c:spPr>
            <c:extLst>
              <c:ext xmlns:c16="http://schemas.microsoft.com/office/drawing/2014/chart" uri="{C3380CC4-5D6E-409C-BE32-E72D297353CC}">
                <c16:uniqueId val="{00000009-B938-4DB2-9B19-B03AD1D3B2E8}"/>
              </c:ext>
            </c:extLst>
          </c:dPt>
          <c:dPt>
            <c:idx val="5"/>
            <c:bubble3D val="0"/>
            <c:spPr>
              <a:solidFill>
                <a:srgbClr val="66C5AD"/>
              </a:solidFill>
              <a:ln>
                <a:noFill/>
              </a:ln>
              <a:effectLst/>
            </c:spPr>
            <c:extLst>
              <c:ext xmlns:c16="http://schemas.microsoft.com/office/drawing/2014/chart" uri="{C3380CC4-5D6E-409C-BE32-E72D297353CC}">
                <c16:uniqueId val="{0000000B-B938-4DB2-9B19-B03AD1D3B2E8}"/>
              </c:ext>
            </c:extLst>
          </c:dPt>
          <c:dPt>
            <c:idx val="6"/>
            <c:bubble3D val="0"/>
            <c:spPr>
              <a:solidFill>
                <a:srgbClr val="66C5AD"/>
              </a:solidFill>
              <a:ln>
                <a:noFill/>
              </a:ln>
              <a:effectLst/>
            </c:spPr>
            <c:extLst>
              <c:ext xmlns:c16="http://schemas.microsoft.com/office/drawing/2014/chart" uri="{C3380CC4-5D6E-409C-BE32-E72D297353CC}">
                <c16:uniqueId val="{0000000D-B938-4DB2-9B19-B03AD1D3B2E8}"/>
              </c:ext>
            </c:extLst>
          </c:dPt>
          <c:dPt>
            <c:idx val="7"/>
            <c:bubble3D val="0"/>
            <c:spPr>
              <a:solidFill>
                <a:srgbClr val="66C5AD"/>
              </a:solidFill>
              <a:ln>
                <a:noFill/>
              </a:ln>
              <a:effectLst/>
            </c:spPr>
            <c:extLst>
              <c:ext xmlns:c16="http://schemas.microsoft.com/office/drawing/2014/chart" uri="{C3380CC4-5D6E-409C-BE32-E72D297353CC}">
                <c16:uniqueId val="{0000000F-B938-4DB2-9B19-B03AD1D3B2E8}"/>
              </c:ext>
            </c:extLst>
          </c:dPt>
          <c:dPt>
            <c:idx val="8"/>
            <c:bubble3D val="0"/>
            <c:spPr>
              <a:solidFill>
                <a:srgbClr val="66C5AD"/>
              </a:solidFill>
              <a:ln>
                <a:noFill/>
              </a:ln>
              <a:effectLst/>
            </c:spPr>
            <c:extLst>
              <c:ext xmlns:c16="http://schemas.microsoft.com/office/drawing/2014/chart" uri="{C3380CC4-5D6E-409C-BE32-E72D297353CC}">
                <c16:uniqueId val="{00000011-B938-4DB2-9B19-B03AD1D3B2E8}"/>
              </c:ext>
            </c:extLst>
          </c:dPt>
          <c:dLbls>
            <c:dLbl>
              <c:idx val="0"/>
              <c:layout>
                <c:manualLayout>
                  <c:x val="-0.20204150375778171"/>
                  <c:y val="-7.616044263347715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Helvetica" panose="020B0403020202020204" pitchFamily="34" charset="0"/>
                        <a:ea typeface="+mn-ea"/>
                        <a:cs typeface="+mn-cs"/>
                      </a:defRPr>
                    </a:pPr>
                    <a:fld id="{62663CAE-FFF4-4B71-B99D-B0A36D930CBB}" type="CATEGORYNAME">
                      <a:rPr lang="en-US" sz="1200" u="sng"/>
                      <a:pPr>
                        <a:defRPr sz="1200">
                          <a:solidFill>
                            <a:schemeClr val="bg1"/>
                          </a:solidFill>
                          <a:latin typeface="Helvetica" panose="020B0403020202020204" pitchFamily="34" charset="0"/>
                        </a:defRPr>
                      </a:pPr>
                      <a:t>[CATEGORY NAME]</a:t>
                    </a:fld>
                    <a:endParaRPr lang="en-US" sz="1200" u="sng" baseline="0"/>
                  </a:p>
                  <a:p>
                    <a:pPr>
                      <a:defRPr sz="1200">
                        <a:solidFill>
                          <a:schemeClr val="bg1"/>
                        </a:solidFill>
                        <a:latin typeface="Helvetica" panose="020B0403020202020204" pitchFamily="34" charset="0"/>
                      </a:defRPr>
                    </a:pPr>
                    <a:fld id="{AEB5BA96-3B6F-442B-A700-6BE26F3D8B38}" type="VALUE">
                      <a:rPr lang="en-US" sz="1200"/>
                      <a:pPr>
                        <a:defRPr sz="1200">
                          <a:solidFill>
                            <a:schemeClr val="bg1"/>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8000457421131936"/>
                      <c:h val="0.26898025072161985"/>
                    </c:manualLayout>
                  </c15:layout>
                  <c15:dlblFieldTable/>
                  <c15:showDataLabelsRange val="0"/>
                </c:ext>
                <c:ext xmlns:c16="http://schemas.microsoft.com/office/drawing/2014/chart" uri="{C3380CC4-5D6E-409C-BE32-E72D297353CC}">
                  <c16:uniqueId val="{00000001-B938-4DB2-9B19-B03AD1D3B2E8}"/>
                </c:ext>
              </c:extLst>
            </c:dLbl>
            <c:dLbl>
              <c:idx val="1"/>
              <c:layout>
                <c:manualLayout>
                  <c:x val="0.22004572593084254"/>
                  <c:y val="-0.15162206926349775"/>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fld id="{9C87C20C-15EE-4660-9FE1-06136847A4C9}" type="CATEGORYNAME">
                      <a:rPr lang="en-US" u="sng">
                        <a:solidFill>
                          <a:srgbClr val="1F1A62"/>
                        </a:solidFill>
                      </a:rPr>
                      <a:pPr>
                        <a:defRPr sz="1200">
                          <a:solidFill>
                            <a:srgbClr val="1F1A62"/>
                          </a:solidFill>
                          <a:latin typeface="Helvetica" panose="020B0403020202020204" pitchFamily="34" charset="0"/>
                        </a:defRPr>
                      </a:pPr>
                      <a:t>[CATEGORY NAME]</a:t>
                    </a:fld>
                    <a:endParaRPr lang="en-US" u="sng" baseline="0">
                      <a:solidFill>
                        <a:srgbClr val="1F1A62"/>
                      </a:solidFill>
                    </a:endParaRPr>
                  </a:p>
                  <a:p>
                    <a:pPr>
                      <a:defRPr sz="1200">
                        <a:solidFill>
                          <a:srgbClr val="1F1A62"/>
                        </a:solidFill>
                        <a:latin typeface="Helvetica" panose="020B0403020202020204" pitchFamily="34" charset="0"/>
                      </a:defRPr>
                    </a:pPr>
                    <a:fld id="{008884AA-D490-41BA-84C2-20711ED39789}" type="VALUE">
                      <a:rPr lang="en-US">
                        <a:solidFill>
                          <a:srgbClr val="1F1A62"/>
                        </a:solidFill>
                      </a:rPr>
                      <a:pPr>
                        <a:defRPr sz="12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938-4DB2-9B19-B03AD1D3B2E8}"/>
                </c:ext>
              </c:extLst>
            </c:dLbl>
            <c:dLbl>
              <c:idx val="2"/>
              <c:layout>
                <c:manualLayout>
                  <c:x val="-1.2063942943186731E-3"/>
                  <c:y val="-1.9985417579318134E-2"/>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fld id="{19B9109B-38D7-4A31-9354-4B08D9B63734}" type="CATEGORYNAME">
                      <a:rPr lang="en-US" sz="1200" u="sng"/>
                      <a:pPr>
                        <a:defRPr sz="1200">
                          <a:solidFill>
                            <a:srgbClr val="1F1A62"/>
                          </a:solidFill>
                          <a:latin typeface="Helvetica" panose="020B0403020202020204" pitchFamily="34" charset="0"/>
                        </a:defRPr>
                      </a:pPr>
                      <a:t>[CATEGORY NAME]</a:t>
                    </a:fld>
                    <a:endParaRPr lang="en-US" sz="1200" u="sng" baseline="0"/>
                  </a:p>
                  <a:p>
                    <a:pPr>
                      <a:defRPr sz="1200">
                        <a:solidFill>
                          <a:srgbClr val="1F1A62"/>
                        </a:solidFill>
                        <a:latin typeface="Helvetica" panose="020B0403020202020204" pitchFamily="34" charset="0"/>
                      </a:defRPr>
                    </a:pPr>
                    <a:fld id="{21142740-2DC8-4023-B292-70E846A9BCDC}" type="VALUE">
                      <a:rPr lang="en-US" sz="1200"/>
                      <a:pPr>
                        <a:defRPr sz="12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938-4DB2-9B19-B03AD1D3B2E8}"/>
                </c:ext>
              </c:extLst>
            </c:dLbl>
            <c:dLbl>
              <c:idx val="3"/>
              <c:layout>
                <c:manualLayout>
                  <c:x val="0.1703785834131438"/>
                  <c:y val="0.17440815175319102"/>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fld id="{6AD696D6-6A07-413A-9F7B-AE7D65682303}" type="CATEGORYNAME">
                      <a:rPr lang="en-US" u="sng">
                        <a:solidFill>
                          <a:srgbClr val="1F1A62"/>
                        </a:solidFill>
                      </a:rPr>
                      <a:pPr>
                        <a:defRPr sz="1200">
                          <a:solidFill>
                            <a:srgbClr val="1F1A62"/>
                          </a:solidFill>
                          <a:latin typeface="Helvetica" panose="020B0403020202020204" pitchFamily="34" charset="0"/>
                        </a:defRPr>
                      </a:pPr>
                      <a:t>[CATEGORY NAME]</a:t>
                    </a:fld>
                    <a:endParaRPr lang="en-US" u="sng" baseline="0">
                      <a:solidFill>
                        <a:srgbClr val="1F1A62"/>
                      </a:solidFill>
                    </a:endParaRPr>
                  </a:p>
                  <a:p>
                    <a:pPr>
                      <a:defRPr sz="1200">
                        <a:solidFill>
                          <a:srgbClr val="1F1A62"/>
                        </a:solidFill>
                        <a:latin typeface="Helvetica" panose="020B0403020202020204" pitchFamily="34" charset="0"/>
                      </a:defRPr>
                    </a:pPr>
                    <a:fld id="{7235464B-E6CD-4046-97E7-0919C0D8F071}" type="VALUE">
                      <a:rPr lang="en-US">
                        <a:solidFill>
                          <a:srgbClr val="1F1A62"/>
                        </a:solidFill>
                      </a:rPr>
                      <a:pPr>
                        <a:defRPr sz="12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B938-4DB2-9B19-B03AD1D3B2E8}"/>
                </c:ext>
              </c:extLst>
            </c:dLbl>
            <c:dLbl>
              <c:idx val="4"/>
              <c:layout>
                <c:manualLayout>
                  <c:x val="-0.19025132909042558"/>
                  <c:y val="0"/>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fld id="{89E15C1E-22DE-42C4-972C-95AD1A88A21E}" type="CATEGORYNAME">
                      <a:rPr lang="en-US" sz="1200" u="sng"/>
                      <a:pPr>
                        <a:defRPr sz="1200">
                          <a:solidFill>
                            <a:srgbClr val="1F1A62"/>
                          </a:solidFill>
                          <a:latin typeface="Helvetica" panose="020B0403020202020204" pitchFamily="34" charset="0"/>
                        </a:defRPr>
                      </a:pPr>
                      <a:t>[CATEGORY NAME]</a:t>
                    </a:fld>
                    <a:endParaRPr lang="en-US" sz="1200" u="sng" baseline="0"/>
                  </a:p>
                  <a:p>
                    <a:pPr>
                      <a:defRPr sz="1200">
                        <a:solidFill>
                          <a:srgbClr val="1F1A62"/>
                        </a:solidFill>
                        <a:latin typeface="Helvetica" panose="020B0403020202020204" pitchFamily="34" charset="0"/>
                      </a:defRPr>
                    </a:pPr>
                    <a:fld id="{A7629BC4-79B2-434F-A18E-0E1ABC356E7F}" type="VALUE">
                      <a:rPr lang="en-US" sz="1200"/>
                      <a:pPr>
                        <a:defRPr sz="12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B938-4DB2-9B19-B03AD1D3B2E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Broadcast TV</c:v>
                </c:pt>
                <c:pt idx="1">
                  <c:v>Cable TV</c:v>
                </c:pt>
                <c:pt idx="2">
                  <c:v>Satellite TV</c:v>
                </c:pt>
                <c:pt idx="3">
                  <c:v>Digital</c:v>
                </c:pt>
                <c:pt idx="4">
                  <c:v>Radio</c:v>
                </c:pt>
              </c:strCache>
            </c:strRef>
          </c:cat>
          <c:val>
            <c:numRef>
              <c:f>Sheet1!$B$2:$B$6</c:f>
              <c:numCache>
                <c:formatCode>0%</c:formatCode>
                <c:ptCount val="5"/>
                <c:pt idx="0">
                  <c:v>0.56000000000000005</c:v>
                </c:pt>
                <c:pt idx="1">
                  <c:v>0.21</c:v>
                </c:pt>
                <c:pt idx="2">
                  <c:v>0.01</c:v>
                </c:pt>
                <c:pt idx="3">
                  <c:v>0.2</c:v>
                </c:pt>
                <c:pt idx="4">
                  <c:v>0.03</c:v>
                </c:pt>
              </c:numCache>
            </c:numRef>
          </c:val>
          <c:extLst>
            <c:ext xmlns:c16="http://schemas.microsoft.com/office/drawing/2014/chart" uri="{C3380CC4-5D6E-409C-BE32-E72D297353CC}">
              <c16:uniqueId val="{00000012-B938-4DB2-9B19-B03AD1D3B2E8}"/>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4899070755798"/>
          <c:y val="9.8590366000756123E-3"/>
          <c:w val="0.66276201858900785"/>
          <c:h val="0.92842851514446856"/>
        </c:manualLayout>
      </c:layout>
      <c:pieChart>
        <c:varyColors val="1"/>
        <c:ser>
          <c:idx val="0"/>
          <c:order val="0"/>
          <c:tx>
            <c:strRef>
              <c:f>Sheet1!$B$1</c:f>
              <c:strCache>
                <c:ptCount val="1"/>
                <c:pt idx="0">
                  <c:v>Series 1</c:v>
                </c:pt>
              </c:strCache>
            </c:strRef>
          </c:tx>
          <c:spPr>
            <a:solidFill>
              <a:srgbClr val="66C5AD"/>
            </a:solidFill>
          </c:spPr>
          <c:dPt>
            <c:idx val="0"/>
            <c:bubble3D val="0"/>
            <c:spPr>
              <a:solidFill>
                <a:srgbClr val="1B1464"/>
              </a:solidFill>
              <a:ln>
                <a:noFill/>
              </a:ln>
              <a:effectLst/>
            </c:spPr>
            <c:extLst>
              <c:ext xmlns:c16="http://schemas.microsoft.com/office/drawing/2014/chart" uri="{C3380CC4-5D6E-409C-BE32-E72D297353CC}">
                <c16:uniqueId val="{00000001-14A5-4512-B6BE-616358A2FA43}"/>
              </c:ext>
            </c:extLst>
          </c:dPt>
          <c:dPt>
            <c:idx val="1"/>
            <c:bubble3D val="0"/>
            <c:spPr>
              <a:solidFill>
                <a:srgbClr val="00C0F3"/>
              </a:solidFill>
              <a:ln>
                <a:noFill/>
              </a:ln>
              <a:effectLst/>
            </c:spPr>
            <c:extLst>
              <c:ext xmlns:c16="http://schemas.microsoft.com/office/drawing/2014/chart" uri="{C3380CC4-5D6E-409C-BE32-E72D297353CC}">
                <c16:uniqueId val="{00000003-14A5-4512-B6BE-616358A2FA43}"/>
              </c:ext>
            </c:extLst>
          </c:dPt>
          <c:dPt>
            <c:idx val="2"/>
            <c:bubble3D val="0"/>
            <c:spPr>
              <a:solidFill>
                <a:srgbClr val="E84A99"/>
              </a:solidFill>
              <a:ln>
                <a:noFill/>
              </a:ln>
              <a:effectLst/>
            </c:spPr>
            <c:extLst>
              <c:ext xmlns:c16="http://schemas.microsoft.com/office/drawing/2014/chart" uri="{C3380CC4-5D6E-409C-BE32-E72D297353CC}">
                <c16:uniqueId val="{00000005-14A5-4512-B6BE-616358A2FA43}"/>
              </c:ext>
            </c:extLst>
          </c:dPt>
          <c:dPt>
            <c:idx val="3"/>
            <c:bubble3D val="0"/>
            <c:spPr>
              <a:solidFill>
                <a:srgbClr val="66C5AD"/>
              </a:solidFill>
              <a:ln>
                <a:noFill/>
              </a:ln>
              <a:effectLst/>
            </c:spPr>
            <c:extLst>
              <c:ext xmlns:c16="http://schemas.microsoft.com/office/drawing/2014/chart" uri="{C3380CC4-5D6E-409C-BE32-E72D297353CC}">
                <c16:uniqueId val="{00000007-14A5-4512-B6BE-616358A2FA43}"/>
              </c:ext>
            </c:extLst>
          </c:dPt>
          <c:dPt>
            <c:idx val="4"/>
            <c:bubble3D val="0"/>
            <c:spPr>
              <a:solidFill>
                <a:srgbClr val="7ED2F6"/>
              </a:solidFill>
              <a:ln>
                <a:noFill/>
              </a:ln>
              <a:effectLst/>
            </c:spPr>
            <c:extLst>
              <c:ext xmlns:c16="http://schemas.microsoft.com/office/drawing/2014/chart" uri="{C3380CC4-5D6E-409C-BE32-E72D297353CC}">
                <c16:uniqueId val="{00000009-14A5-4512-B6BE-616358A2FA43}"/>
              </c:ext>
            </c:extLst>
          </c:dPt>
          <c:dPt>
            <c:idx val="5"/>
            <c:bubble3D val="0"/>
            <c:spPr>
              <a:solidFill>
                <a:srgbClr val="66C5AD"/>
              </a:solidFill>
              <a:ln>
                <a:noFill/>
              </a:ln>
              <a:effectLst/>
            </c:spPr>
            <c:extLst>
              <c:ext xmlns:c16="http://schemas.microsoft.com/office/drawing/2014/chart" uri="{C3380CC4-5D6E-409C-BE32-E72D297353CC}">
                <c16:uniqueId val="{0000000B-14A5-4512-B6BE-616358A2FA43}"/>
              </c:ext>
            </c:extLst>
          </c:dPt>
          <c:dPt>
            <c:idx val="6"/>
            <c:bubble3D val="0"/>
            <c:spPr>
              <a:solidFill>
                <a:srgbClr val="66C5AD"/>
              </a:solidFill>
              <a:ln>
                <a:noFill/>
              </a:ln>
              <a:effectLst/>
            </c:spPr>
            <c:extLst>
              <c:ext xmlns:c16="http://schemas.microsoft.com/office/drawing/2014/chart" uri="{C3380CC4-5D6E-409C-BE32-E72D297353CC}">
                <c16:uniqueId val="{0000000D-14A5-4512-B6BE-616358A2FA43}"/>
              </c:ext>
            </c:extLst>
          </c:dPt>
          <c:dPt>
            <c:idx val="7"/>
            <c:bubble3D val="0"/>
            <c:spPr>
              <a:solidFill>
                <a:srgbClr val="66C5AD"/>
              </a:solidFill>
              <a:ln>
                <a:noFill/>
              </a:ln>
              <a:effectLst/>
            </c:spPr>
            <c:extLst>
              <c:ext xmlns:c16="http://schemas.microsoft.com/office/drawing/2014/chart" uri="{C3380CC4-5D6E-409C-BE32-E72D297353CC}">
                <c16:uniqueId val="{0000000F-14A5-4512-B6BE-616358A2FA43}"/>
              </c:ext>
            </c:extLst>
          </c:dPt>
          <c:dPt>
            <c:idx val="8"/>
            <c:bubble3D val="0"/>
            <c:spPr>
              <a:solidFill>
                <a:srgbClr val="66C5AD"/>
              </a:solidFill>
              <a:ln>
                <a:noFill/>
              </a:ln>
              <a:effectLst/>
            </c:spPr>
            <c:extLst>
              <c:ext xmlns:c16="http://schemas.microsoft.com/office/drawing/2014/chart" uri="{C3380CC4-5D6E-409C-BE32-E72D297353CC}">
                <c16:uniqueId val="{00000011-14A5-4512-B6BE-616358A2FA43}"/>
              </c:ext>
            </c:extLst>
          </c:dPt>
          <c:dLbls>
            <c:dLbl>
              <c:idx val="0"/>
              <c:layout>
                <c:manualLayout>
                  <c:x val="-0.18458797531831314"/>
                  <c:y val="-8.1876541505890049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Helvetica" panose="020B0403020202020204" pitchFamily="34" charset="0"/>
                        <a:ea typeface="+mn-ea"/>
                        <a:cs typeface="+mn-cs"/>
                      </a:defRPr>
                    </a:pPr>
                    <a:fld id="{62663CAE-FFF4-4B71-B99D-B0A36D930CBB}" type="CATEGORYNAME">
                      <a:rPr lang="en-US" sz="1200" u="sng"/>
                      <a:pPr>
                        <a:defRPr sz="1200">
                          <a:solidFill>
                            <a:schemeClr val="bg1"/>
                          </a:solidFill>
                          <a:latin typeface="Helvetica" panose="020B0403020202020204" pitchFamily="34" charset="0"/>
                        </a:defRPr>
                      </a:pPr>
                      <a:t>[CATEGORY NAME]</a:t>
                    </a:fld>
                    <a:endParaRPr lang="en-US" sz="1200" u="sng" baseline="0"/>
                  </a:p>
                  <a:p>
                    <a:pPr>
                      <a:defRPr sz="1200">
                        <a:solidFill>
                          <a:schemeClr val="bg1"/>
                        </a:solidFill>
                        <a:latin typeface="Helvetica" panose="020B0403020202020204" pitchFamily="34" charset="0"/>
                      </a:defRPr>
                    </a:pPr>
                    <a:fld id="{AEB5BA96-3B6F-442B-A700-6BE26F3D8B38}" type="VALUE">
                      <a:rPr lang="en-US" sz="1200"/>
                      <a:pPr>
                        <a:defRPr sz="1200">
                          <a:solidFill>
                            <a:schemeClr val="bg1"/>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8282342559324658"/>
                      <c:h val="0.28041214841663714"/>
                    </c:manualLayout>
                  </c15:layout>
                  <c15:dlblFieldTable/>
                  <c15:showDataLabelsRange val="0"/>
                </c:ext>
                <c:ext xmlns:c16="http://schemas.microsoft.com/office/drawing/2014/chart" uri="{C3380CC4-5D6E-409C-BE32-E72D297353CC}">
                  <c16:uniqueId val="{00000001-14A5-4512-B6BE-616358A2FA43}"/>
                </c:ext>
              </c:extLst>
            </c:dLbl>
            <c:dLbl>
              <c:idx val="1"/>
              <c:layout>
                <c:manualLayout>
                  <c:x val="0.17454193837088558"/>
                  <c:y val="-0.16810740582936776"/>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fld id="{9C87C20C-15EE-4660-9FE1-06136847A4C9}" type="CATEGORYNAME">
                      <a:rPr lang="en-US" u="sng">
                        <a:solidFill>
                          <a:srgbClr val="1F1A62"/>
                        </a:solidFill>
                      </a:rPr>
                      <a:pPr>
                        <a:defRPr sz="1200">
                          <a:solidFill>
                            <a:srgbClr val="1F1A62"/>
                          </a:solidFill>
                          <a:latin typeface="Helvetica" panose="020B0403020202020204" pitchFamily="34" charset="0"/>
                        </a:defRPr>
                      </a:pPr>
                      <a:t>[CATEGORY NAME]</a:t>
                    </a:fld>
                    <a:endParaRPr lang="en-US" u="sng" baseline="0">
                      <a:solidFill>
                        <a:srgbClr val="1F1A62"/>
                      </a:solidFill>
                    </a:endParaRPr>
                  </a:p>
                  <a:p>
                    <a:pPr>
                      <a:defRPr sz="1200">
                        <a:solidFill>
                          <a:srgbClr val="1F1A62"/>
                        </a:solidFill>
                        <a:latin typeface="Helvetica" panose="020B0403020202020204" pitchFamily="34" charset="0"/>
                      </a:defRPr>
                    </a:pPr>
                    <a:fld id="{008884AA-D490-41BA-84C2-20711ED39789}" type="VALUE">
                      <a:rPr lang="en-US">
                        <a:solidFill>
                          <a:srgbClr val="1F1A62"/>
                        </a:solidFill>
                      </a:rPr>
                      <a:pPr>
                        <a:defRPr sz="12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4A5-4512-B6BE-616358A2FA43}"/>
                </c:ext>
              </c:extLst>
            </c:dLbl>
            <c:dLbl>
              <c:idx val="2"/>
              <c:layout>
                <c:manualLayout>
                  <c:x val="-4.3649166208056971E-2"/>
                  <c:y val="-0.11906186426946873"/>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fld id="{19B9109B-38D7-4A31-9354-4B08D9B63734}" type="CATEGORYNAME">
                      <a:rPr lang="en-US" sz="1200" u="sng"/>
                      <a:pPr>
                        <a:defRPr sz="1200">
                          <a:solidFill>
                            <a:srgbClr val="1F1A62"/>
                          </a:solidFill>
                          <a:latin typeface="Helvetica" panose="020B0403020202020204" pitchFamily="34" charset="0"/>
                        </a:defRPr>
                      </a:pPr>
                      <a:t>[CATEGORY NAME]</a:t>
                    </a:fld>
                    <a:endParaRPr lang="en-US" sz="1200" u="sng" baseline="0"/>
                  </a:p>
                  <a:p>
                    <a:pPr>
                      <a:defRPr sz="1200">
                        <a:solidFill>
                          <a:srgbClr val="1F1A62"/>
                        </a:solidFill>
                        <a:latin typeface="Helvetica" panose="020B0403020202020204" pitchFamily="34" charset="0"/>
                      </a:defRPr>
                    </a:pPr>
                    <a:fld id="{21142740-2DC8-4023-B292-70E846A9BCDC}" type="VALUE">
                      <a:rPr lang="en-US" sz="1200"/>
                      <a:pPr>
                        <a:defRPr sz="12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4A5-4512-B6BE-616358A2FA43}"/>
                </c:ext>
              </c:extLst>
            </c:dLbl>
            <c:dLbl>
              <c:idx val="3"/>
              <c:layout>
                <c:manualLayout>
                  <c:x val="0.20489779505604805"/>
                  <c:y val="0.11936791507390226"/>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fld id="{6AD696D6-6A07-413A-9F7B-AE7D65682303}" type="CATEGORYNAME">
                      <a:rPr lang="en-US" u="sng">
                        <a:solidFill>
                          <a:srgbClr val="1F1A62"/>
                        </a:solidFill>
                      </a:rPr>
                      <a:pPr>
                        <a:defRPr sz="1200">
                          <a:solidFill>
                            <a:srgbClr val="1F1A62"/>
                          </a:solidFill>
                          <a:latin typeface="Helvetica" panose="020B0403020202020204" pitchFamily="34" charset="0"/>
                        </a:defRPr>
                      </a:pPr>
                      <a:t>[CATEGORY NAME]</a:t>
                    </a:fld>
                    <a:endParaRPr lang="en-US" u="sng" baseline="0">
                      <a:solidFill>
                        <a:srgbClr val="1F1A62"/>
                      </a:solidFill>
                    </a:endParaRPr>
                  </a:p>
                  <a:p>
                    <a:pPr>
                      <a:defRPr sz="1200">
                        <a:solidFill>
                          <a:srgbClr val="1F1A62"/>
                        </a:solidFill>
                        <a:latin typeface="Helvetica" panose="020B0403020202020204" pitchFamily="34" charset="0"/>
                      </a:defRPr>
                    </a:pPr>
                    <a:fld id="{7235464B-E6CD-4046-97E7-0919C0D8F071}" type="VALUE">
                      <a:rPr lang="en-US">
                        <a:solidFill>
                          <a:srgbClr val="1F1A62"/>
                        </a:solidFill>
                      </a:rPr>
                      <a:pPr>
                        <a:defRPr sz="12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14A5-4512-B6BE-616358A2FA43}"/>
                </c:ext>
              </c:extLst>
            </c:dLbl>
            <c:dLbl>
              <c:idx val="4"/>
              <c:layout>
                <c:manualLayout>
                  <c:x val="-0.19510792646833769"/>
                  <c:y val="5.7160988724128019E-3"/>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1F1A62"/>
                        </a:solidFill>
                        <a:latin typeface="Helvetica" panose="020B0403020202020204" pitchFamily="34" charset="0"/>
                        <a:ea typeface="+mn-ea"/>
                        <a:cs typeface="+mn-cs"/>
                      </a:defRPr>
                    </a:pPr>
                    <a:fld id="{89E15C1E-22DE-42C4-972C-95AD1A88A21E}" type="CATEGORYNAME">
                      <a:rPr lang="en-US" sz="1200" u="sng"/>
                      <a:pPr>
                        <a:defRPr sz="1200">
                          <a:solidFill>
                            <a:srgbClr val="1F1A62"/>
                          </a:solidFill>
                          <a:latin typeface="Helvetica" panose="020B0403020202020204" pitchFamily="34" charset="0"/>
                        </a:defRPr>
                      </a:pPr>
                      <a:t>[CATEGORY NAME]</a:t>
                    </a:fld>
                    <a:endParaRPr lang="en-US" sz="1200" u="sng" baseline="0"/>
                  </a:p>
                  <a:p>
                    <a:pPr>
                      <a:defRPr sz="1200">
                        <a:solidFill>
                          <a:srgbClr val="1F1A62"/>
                        </a:solidFill>
                        <a:latin typeface="Helvetica" panose="020B0403020202020204" pitchFamily="34" charset="0"/>
                      </a:defRPr>
                    </a:pPr>
                    <a:fld id="{A7629BC4-79B2-434F-A18E-0E1ABC356E7F}" type="VALUE">
                      <a:rPr lang="en-US" sz="1200"/>
                      <a:pPr>
                        <a:defRPr sz="12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4197394038614292"/>
                      <c:h val="0.14636639682187239"/>
                    </c:manualLayout>
                  </c15:layout>
                  <c15:dlblFieldTable/>
                  <c15:showDataLabelsRange val="0"/>
                </c:ext>
                <c:ext xmlns:c16="http://schemas.microsoft.com/office/drawing/2014/chart" uri="{C3380CC4-5D6E-409C-BE32-E72D297353CC}">
                  <c16:uniqueId val="{00000009-14A5-4512-B6BE-616358A2FA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Broadcast TV</c:v>
                </c:pt>
                <c:pt idx="1">
                  <c:v>Cable TV</c:v>
                </c:pt>
                <c:pt idx="2">
                  <c:v>Satellite TV</c:v>
                </c:pt>
                <c:pt idx="3">
                  <c:v>Digital</c:v>
                </c:pt>
                <c:pt idx="4">
                  <c:v>Radio</c:v>
                </c:pt>
              </c:strCache>
            </c:strRef>
          </c:cat>
          <c:val>
            <c:numRef>
              <c:f>Sheet1!$B$2:$B$6</c:f>
              <c:numCache>
                <c:formatCode>0%</c:formatCode>
                <c:ptCount val="5"/>
                <c:pt idx="0">
                  <c:v>0.55000000000000004</c:v>
                </c:pt>
                <c:pt idx="1">
                  <c:v>0.13</c:v>
                </c:pt>
                <c:pt idx="2" formatCode="0.0%">
                  <c:v>5.0000000000000001E-3</c:v>
                </c:pt>
                <c:pt idx="3">
                  <c:v>0.3</c:v>
                </c:pt>
                <c:pt idx="4">
                  <c:v>0.01</c:v>
                </c:pt>
              </c:numCache>
            </c:numRef>
          </c:val>
          <c:extLst>
            <c:ext xmlns:c16="http://schemas.microsoft.com/office/drawing/2014/chart" uri="{C3380CC4-5D6E-409C-BE32-E72D297353CC}">
              <c16:uniqueId val="{00000012-14A5-4512-B6BE-616358A2FA43}"/>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5198000900544"/>
          <c:y val="2.2376317950366449E-3"/>
          <c:w val="0.66276201858900785"/>
          <c:h val="0.92842851514446856"/>
        </c:manualLayout>
      </c:layout>
      <c:pieChart>
        <c:varyColors val="1"/>
        <c:ser>
          <c:idx val="0"/>
          <c:order val="0"/>
          <c:tx>
            <c:strRef>
              <c:f>Sheet1!$B$1</c:f>
              <c:strCache>
                <c:ptCount val="1"/>
                <c:pt idx="0">
                  <c:v>Series 1</c:v>
                </c:pt>
              </c:strCache>
            </c:strRef>
          </c:tx>
          <c:spPr>
            <a:solidFill>
              <a:srgbClr val="66C5AD"/>
            </a:solidFill>
          </c:spPr>
          <c:dPt>
            <c:idx val="0"/>
            <c:bubble3D val="0"/>
            <c:spPr>
              <a:solidFill>
                <a:srgbClr val="1B1464"/>
              </a:solidFill>
              <a:ln>
                <a:noFill/>
              </a:ln>
              <a:effectLst/>
            </c:spPr>
            <c:extLst>
              <c:ext xmlns:c16="http://schemas.microsoft.com/office/drawing/2014/chart" uri="{C3380CC4-5D6E-409C-BE32-E72D297353CC}">
                <c16:uniqueId val="{00000001-D271-4D6D-BC31-C13A0CECFE1E}"/>
              </c:ext>
            </c:extLst>
          </c:dPt>
          <c:dPt>
            <c:idx val="1"/>
            <c:bubble3D val="0"/>
            <c:spPr>
              <a:solidFill>
                <a:srgbClr val="00C0F3"/>
              </a:solidFill>
              <a:ln>
                <a:noFill/>
              </a:ln>
              <a:effectLst/>
            </c:spPr>
            <c:extLst>
              <c:ext xmlns:c16="http://schemas.microsoft.com/office/drawing/2014/chart" uri="{C3380CC4-5D6E-409C-BE32-E72D297353CC}">
                <c16:uniqueId val="{00000003-D271-4D6D-BC31-C13A0CECFE1E}"/>
              </c:ext>
            </c:extLst>
          </c:dPt>
          <c:dPt>
            <c:idx val="2"/>
            <c:bubble3D val="0"/>
            <c:spPr>
              <a:solidFill>
                <a:srgbClr val="66C5AD"/>
              </a:solidFill>
              <a:ln>
                <a:noFill/>
              </a:ln>
              <a:effectLst/>
            </c:spPr>
            <c:extLst>
              <c:ext xmlns:c16="http://schemas.microsoft.com/office/drawing/2014/chart" uri="{C3380CC4-5D6E-409C-BE32-E72D297353CC}">
                <c16:uniqueId val="{00000005-D271-4D6D-BC31-C13A0CECFE1E}"/>
              </c:ext>
            </c:extLst>
          </c:dPt>
          <c:dPt>
            <c:idx val="3"/>
            <c:bubble3D val="0"/>
            <c:spPr>
              <a:solidFill>
                <a:srgbClr val="66C5AD"/>
              </a:solidFill>
              <a:ln>
                <a:noFill/>
              </a:ln>
              <a:effectLst/>
            </c:spPr>
            <c:extLst>
              <c:ext xmlns:c16="http://schemas.microsoft.com/office/drawing/2014/chart" uri="{C3380CC4-5D6E-409C-BE32-E72D297353CC}">
                <c16:uniqueId val="{00000007-D271-4D6D-BC31-C13A0CECFE1E}"/>
              </c:ext>
            </c:extLst>
          </c:dPt>
          <c:dPt>
            <c:idx val="4"/>
            <c:bubble3D val="0"/>
            <c:spPr>
              <a:solidFill>
                <a:srgbClr val="66C5AD"/>
              </a:solidFill>
              <a:ln>
                <a:noFill/>
              </a:ln>
              <a:effectLst/>
            </c:spPr>
            <c:extLst>
              <c:ext xmlns:c16="http://schemas.microsoft.com/office/drawing/2014/chart" uri="{C3380CC4-5D6E-409C-BE32-E72D297353CC}">
                <c16:uniqueId val="{00000009-D271-4D6D-BC31-C13A0CECFE1E}"/>
              </c:ext>
            </c:extLst>
          </c:dPt>
          <c:dPt>
            <c:idx val="5"/>
            <c:bubble3D val="0"/>
            <c:spPr>
              <a:solidFill>
                <a:srgbClr val="66C5AD"/>
              </a:solidFill>
              <a:ln>
                <a:noFill/>
              </a:ln>
              <a:effectLst/>
            </c:spPr>
            <c:extLst>
              <c:ext xmlns:c16="http://schemas.microsoft.com/office/drawing/2014/chart" uri="{C3380CC4-5D6E-409C-BE32-E72D297353CC}">
                <c16:uniqueId val="{0000000B-D271-4D6D-BC31-C13A0CECFE1E}"/>
              </c:ext>
            </c:extLst>
          </c:dPt>
          <c:dPt>
            <c:idx val="6"/>
            <c:bubble3D val="0"/>
            <c:spPr>
              <a:solidFill>
                <a:srgbClr val="66C5AD"/>
              </a:solidFill>
              <a:ln>
                <a:noFill/>
              </a:ln>
              <a:effectLst/>
            </c:spPr>
            <c:extLst>
              <c:ext xmlns:c16="http://schemas.microsoft.com/office/drawing/2014/chart" uri="{C3380CC4-5D6E-409C-BE32-E72D297353CC}">
                <c16:uniqueId val="{0000000D-D271-4D6D-BC31-C13A0CECFE1E}"/>
              </c:ext>
            </c:extLst>
          </c:dPt>
          <c:dPt>
            <c:idx val="7"/>
            <c:bubble3D val="0"/>
            <c:spPr>
              <a:solidFill>
                <a:srgbClr val="66C5AD"/>
              </a:solidFill>
              <a:ln>
                <a:noFill/>
              </a:ln>
              <a:effectLst/>
            </c:spPr>
            <c:extLst>
              <c:ext xmlns:c16="http://schemas.microsoft.com/office/drawing/2014/chart" uri="{C3380CC4-5D6E-409C-BE32-E72D297353CC}">
                <c16:uniqueId val="{0000000F-D271-4D6D-BC31-C13A0CECFE1E}"/>
              </c:ext>
            </c:extLst>
          </c:dPt>
          <c:dPt>
            <c:idx val="8"/>
            <c:bubble3D val="0"/>
            <c:spPr>
              <a:solidFill>
                <a:srgbClr val="66C5AD"/>
              </a:solidFill>
              <a:ln>
                <a:noFill/>
              </a:ln>
              <a:effectLst/>
            </c:spPr>
            <c:extLst>
              <c:ext xmlns:c16="http://schemas.microsoft.com/office/drawing/2014/chart" uri="{C3380CC4-5D6E-409C-BE32-E72D297353CC}">
                <c16:uniqueId val="{00000011-D271-4D6D-BC31-C13A0CECFE1E}"/>
              </c:ext>
            </c:extLst>
          </c:dPt>
          <c:dLbls>
            <c:dLbl>
              <c:idx val="0"/>
              <c:layout>
                <c:manualLayout>
                  <c:x val="-0.16383340643682789"/>
                  <c:y val="-0.20000600099616539"/>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elvetica" panose="020B0403020202020204" pitchFamily="34" charset="0"/>
                        <a:ea typeface="+mn-ea"/>
                        <a:cs typeface="+mn-cs"/>
                      </a:defRPr>
                    </a:pPr>
                    <a:fld id="{62663CAE-FFF4-4B71-B99D-B0A36D930CBB}" type="CATEGORYNAME">
                      <a:rPr lang="en-US" u="sng"/>
                      <a:pPr>
                        <a:defRPr sz="2000">
                          <a:solidFill>
                            <a:schemeClr val="bg1"/>
                          </a:solidFill>
                          <a:latin typeface="Helvetica" panose="020B0403020202020204" pitchFamily="34" charset="0"/>
                        </a:defRPr>
                      </a:pPr>
                      <a:t>[CATEGORY NAME]</a:t>
                    </a:fld>
                    <a:endParaRPr lang="en-US" u="sng" baseline="0"/>
                  </a:p>
                  <a:p>
                    <a:pPr>
                      <a:defRPr sz="2000">
                        <a:solidFill>
                          <a:schemeClr val="bg1"/>
                        </a:solidFill>
                        <a:latin typeface="Helvetica" panose="020B0403020202020204" pitchFamily="34" charset="0"/>
                      </a:defRPr>
                    </a:pPr>
                    <a:fld id="{AEB5BA96-3B6F-442B-A700-6BE26F3D8B38}" type="VALUE">
                      <a:rPr lang="en-US" b="1" smtClean="0"/>
                      <a:pPr>
                        <a:defRPr sz="2000">
                          <a:solidFill>
                            <a:schemeClr val="bg1"/>
                          </a:solidFill>
                          <a:latin typeface="Helvetica" panose="020B0403020202020204" pitchFamily="34" charset="0"/>
                        </a:defRPr>
                      </a:pPr>
                      <a:t>[VALUE]</a:t>
                    </a:fld>
                    <a:endParaRPr lang="en-US" b="1"/>
                  </a:p>
                  <a:p>
                    <a:pPr>
                      <a:defRPr sz="2000">
                        <a:solidFill>
                          <a:schemeClr val="bg1"/>
                        </a:solidFill>
                        <a:latin typeface="Helvetica" panose="020B0403020202020204" pitchFamily="34" charset="0"/>
                      </a:defRPr>
                    </a:pPr>
                    <a:r>
                      <a:rPr lang="en-US" sz="1400"/>
                      <a:t>($662</a:t>
                    </a:r>
                    <a:r>
                      <a:rPr lang="en-US" sz="1400" baseline="0"/>
                      <a:t> MM)</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719573604092679"/>
                      <c:h val="0.33376100432671824"/>
                    </c:manualLayout>
                  </c15:layout>
                  <c15:dlblFieldTable/>
                  <c15:showDataLabelsRange val="0"/>
                </c:ext>
                <c:ext xmlns:c16="http://schemas.microsoft.com/office/drawing/2014/chart" uri="{C3380CC4-5D6E-409C-BE32-E72D297353CC}">
                  <c16:uniqueId val="{00000001-D271-4D6D-BC31-C13A0CECFE1E}"/>
                </c:ext>
              </c:extLst>
            </c:dLbl>
            <c:dLbl>
              <c:idx val="1"/>
              <c:layout>
                <c:manualLayout>
                  <c:x val="0.20873012189073278"/>
                  <c:y val="0.12324950941856344"/>
                </c:manualLayout>
              </c:layout>
              <c:tx>
                <c:rich>
                  <a:bodyPr rot="0" spcFirstLastPara="1" vertOverflow="ellipsis" vert="horz" wrap="square" lIns="38100" tIns="19050" rIns="38100" bIns="19050" anchor="ctr" anchorCtr="1">
                    <a:noAutofit/>
                  </a:bodyPr>
                  <a:lstStyle/>
                  <a:p>
                    <a:pPr>
                      <a:defRPr sz="2000" b="0" i="0" u="none" strike="noStrike" kern="1200" baseline="0">
                        <a:solidFill>
                          <a:srgbClr val="1F1A62"/>
                        </a:solidFill>
                        <a:latin typeface="Helvetica" panose="020B0403020202020204" pitchFamily="34" charset="0"/>
                        <a:ea typeface="+mn-ea"/>
                        <a:cs typeface="+mn-cs"/>
                      </a:defRPr>
                    </a:pPr>
                    <a:fld id="{9C87C20C-15EE-4660-9FE1-06136847A4C9}" type="CATEGORYNAME">
                      <a:rPr lang="en-US" u="sng">
                        <a:solidFill>
                          <a:srgbClr val="1F1A62"/>
                        </a:solidFill>
                      </a:rPr>
                      <a:pPr>
                        <a:defRPr sz="2000">
                          <a:solidFill>
                            <a:srgbClr val="1F1A62"/>
                          </a:solidFill>
                          <a:latin typeface="Helvetica" panose="020B0403020202020204" pitchFamily="34" charset="0"/>
                        </a:defRPr>
                      </a:pPr>
                      <a:t>[CATEGORY NAME]</a:t>
                    </a:fld>
                    <a:endParaRPr lang="en-US" u="sng" baseline="0">
                      <a:solidFill>
                        <a:srgbClr val="1F1A62"/>
                      </a:solidFill>
                    </a:endParaRPr>
                  </a:p>
                  <a:p>
                    <a:pPr>
                      <a:defRPr sz="2000">
                        <a:solidFill>
                          <a:srgbClr val="1F1A62"/>
                        </a:solidFill>
                        <a:latin typeface="Helvetica" panose="020B0403020202020204" pitchFamily="34" charset="0"/>
                      </a:defRPr>
                    </a:pPr>
                    <a:fld id="{008884AA-D490-41BA-84C2-20711ED39789}" type="VALUE">
                      <a:rPr lang="en-US" b="1" smtClean="0">
                        <a:solidFill>
                          <a:srgbClr val="1F1A62"/>
                        </a:solidFill>
                      </a:rPr>
                      <a:pPr>
                        <a:defRPr sz="2000">
                          <a:solidFill>
                            <a:srgbClr val="1F1A62"/>
                          </a:solidFill>
                          <a:latin typeface="Helvetica" panose="020B0403020202020204" pitchFamily="34" charset="0"/>
                        </a:defRPr>
                      </a:pPr>
                      <a:t>[VALUE]</a:t>
                    </a:fld>
                    <a:endParaRPr lang="en-US" b="1">
                      <a:solidFill>
                        <a:srgbClr val="1F1A62"/>
                      </a:solidFill>
                    </a:endParaRPr>
                  </a:p>
                  <a:p>
                    <a:pPr>
                      <a:defRPr sz="2000">
                        <a:solidFill>
                          <a:srgbClr val="1F1A62"/>
                        </a:solidFill>
                        <a:latin typeface="Helvetica" panose="020B0403020202020204" pitchFamily="34" charset="0"/>
                      </a:defRPr>
                    </a:pPr>
                    <a:r>
                      <a:rPr lang="en-US" sz="1400">
                        <a:solidFill>
                          <a:srgbClr val="1F1A62"/>
                        </a:solidFill>
                      </a:rPr>
                      <a:t>($430</a:t>
                    </a:r>
                    <a:r>
                      <a:rPr lang="en-US" sz="1400" baseline="0">
                        <a:solidFill>
                          <a:srgbClr val="1F1A62"/>
                        </a:solidFill>
                      </a:rPr>
                      <a:t> MM)</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1625901689446967"/>
                      <c:h val="0.3095757895810704"/>
                    </c:manualLayout>
                  </c15:layout>
                  <c15:dlblFieldTable/>
                  <c15:showDataLabelsRange val="0"/>
                </c:ext>
                <c:ext xmlns:c16="http://schemas.microsoft.com/office/drawing/2014/chart" uri="{C3380CC4-5D6E-409C-BE32-E72D297353CC}">
                  <c16:uniqueId val="{00000003-D271-4D6D-BC31-C13A0CECFE1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Biden</c:v>
                </c:pt>
                <c:pt idx="1">
                  <c:v>Trump</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12-D271-4D6D-BC31-C13A0CECFE1E}"/>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5198000900544"/>
          <c:y val="2.2376317950366449E-3"/>
          <c:w val="0.66276201858900785"/>
          <c:h val="0.92842851514446856"/>
        </c:manualLayout>
      </c:layout>
      <c:pieChart>
        <c:varyColors val="1"/>
        <c:ser>
          <c:idx val="0"/>
          <c:order val="0"/>
          <c:tx>
            <c:strRef>
              <c:f>Sheet1!$B$1</c:f>
              <c:strCache>
                <c:ptCount val="1"/>
                <c:pt idx="0">
                  <c:v>Series 1</c:v>
                </c:pt>
              </c:strCache>
            </c:strRef>
          </c:tx>
          <c:spPr>
            <a:solidFill>
              <a:srgbClr val="66C5AD"/>
            </a:solidFill>
          </c:spPr>
          <c:dPt>
            <c:idx val="0"/>
            <c:bubble3D val="0"/>
            <c:spPr>
              <a:solidFill>
                <a:srgbClr val="1B1464"/>
              </a:solidFill>
              <a:ln>
                <a:noFill/>
              </a:ln>
              <a:effectLst/>
            </c:spPr>
            <c:extLst>
              <c:ext xmlns:c16="http://schemas.microsoft.com/office/drawing/2014/chart" uri="{C3380CC4-5D6E-409C-BE32-E72D297353CC}">
                <c16:uniqueId val="{00000001-A3B3-4FAA-9CBC-C8E764E11032}"/>
              </c:ext>
            </c:extLst>
          </c:dPt>
          <c:dPt>
            <c:idx val="1"/>
            <c:bubble3D val="0"/>
            <c:spPr>
              <a:solidFill>
                <a:srgbClr val="00C0F3"/>
              </a:solidFill>
              <a:ln>
                <a:noFill/>
              </a:ln>
              <a:effectLst/>
            </c:spPr>
            <c:extLst>
              <c:ext xmlns:c16="http://schemas.microsoft.com/office/drawing/2014/chart" uri="{C3380CC4-5D6E-409C-BE32-E72D297353CC}">
                <c16:uniqueId val="{00000003-A3B3-4FAA-9CBC-C8E764E11032}"/>
              </c:ext>
            </c:extLst>
          </c:dPt>
          <c:dPt>
            <c:idx val="2"/>
            <c:bubble3D val="0"/>
            <c:spPr>
              <a:solidFill>
                <a:srgbClr val="66C5AD"/>
              </a:solidFill>
              <a:ln>
                <a:noFill/>
              </a:ln>
              <a:effectLst/>
            </c:spPr>
            <c:extLst>
              <c:ext xmlns:c16="http://schemas.microsoft.com/office/drawing/2014/chart" uri="{C3380CC4-5D6E-409C-BE32-E72D297353CC}">
                <c16:uniqueId val="{00000005-A3B3-4FAA-9CBC-C8E764E11032}"/>
              </c:ext>
            </c:extLst>
          </c:dPt>
          <c:dPt>
            <c:idx val="3"/>
            <c:bubble3D val="0"/>
            <c:spPr>
              <a:solidFill>
                <a:srgbClr val="66C5AD"/>
              </a:solidFill>
              <a:ln>
                <a:noFill/>
              </a:ln>
              <a:effectLst/>
            </c:spPr>
            <c:extLst>
              <c:ext xmlns:c16="http://schemas.microsoft.com/office/drawing/2014/chart" uri="{C3380CC4-5D6E-409C-BE32-E72D297353CC}">
                <c16:uniqueId val="{00000007-A3B3-4FAA-9CBC-C8E764E11032}"/>
              </c:ext>
            </c:extLst>
          </c:dPt>
          <c:dPt>
            <c:idx val="4"/>
            <c:bubble3D val="0"/>
            <c:spPr>
              <a:solidFill>
                <a:srgbClr val="66C5AD"/>
              </a:solidFill>
              <a:ln>
                <a:noFill/>
              </a:ln>
              <a:effectLst/>
            </c:spPr>
            <c:extLst>
              <c:ext xmlns:c16="http://schemas.microsoft.com/office/drawing/2014/chart" uri="{C3380CC4-5D6E-409C-BE32-E72D297353CC}">
                <c16:uniqueId val="{00000009-A3B3-4FAA-9CBC-C8E764E11032}"/>
              </c:ext>
            </c:extLst>
          </c:dPt>
          <c:dPt>
            <c:idx val="5"/>
            <c:bubble3D val="0"/>
            <c:spPr>
              <a:solidFill>
                <a:srgbClr val="66C5AD"/>
              </a:solidFill>
              <a:ln>
                <a:noFill/>
              </a:ln>
              <a:effectLst/>
            </c:spPr>
            <c:extLst>
              <c:ext xmlns:c16="http://schemas.microsoft.com/office/drawing/2014/chart" uri="{C3380CC4-5D6E-409C-BE32-E72D297353CC}">
                <c16:uniqueId val="{0000000B-A3B3-4FAA-9CBC-C8E764E11032}"/>
              </c:ext>
            </c:extLst>
          </c:dPt>
          <c:dPt>
            <c:idx val="6"/>
            <c:bubble3D val="0"/>
            <c:spPr>
              <a:solidFill>
                <a:srgbClr val="66C5AD"/>
              </a:solidFill>
              <a:ln>
                <a:noFill/>
              </a:ln>
              <a:effectLst/>
            </c:spPr>
            <c:extLst>
              <c:ext xmlns:c16="http://schemas.microsoft.com/office/drawing/2014/chart" uri="{C3380CC4-5D6E-409C-BE32-E72D297353CC}">
                <c16:uniqueId val="{0000000D-A3B3-4FAA-9CBC-C8E764E11032}"/>
              </c:ext>
            </c:extLst>
          </c:dPt>
          <c:dPt>
            <c:idx val="7"/>
            <c:bubble3D val="0"/>
            <c:spPr>
              <a:solidFill>
                <a:srgbClr val="66C5AD"/>
              </a:solidFill>
              <a:ln>
                <a:noFill/>
              </a:ln>
              <a:effectLst/>
            </c:spPr>
            <c:extLst>
              <c:ext xmlns:c16="http://schemas.microsoft.com/office/drawing/2014/chart" uri="{C3380CC4-5D6E-409C-BE32-E72D297353CC}">
                <c16:uniqueId val="{0000000F-A3B3-4FAA-9CBC-C8E764E11032}"/>
              </c:ext>
            </c:extLst>
          </c:dPt>
          <c:dPt>
            <c:idx val="8"/>
            <c:bubble3D val="0"/>
            <c:spPr>
              <a:solidFill>
                <a:srgbClr val="66C5AD"/>
              </a:solidFill>
              <a:ln>
                <a:noFill/>
              </a:ln>
              <a:effectLst/>
            </c:spPr>
            <c:extLst>
              <c:ext xmlns:c16="http://schemas.microsoft.com/office/drawing/2014/chart" uri="{C3380CC4-5D6E-409C-BE32-E72D297353CC}">
                <c16:uniqueId val="{00000011-A3B3-4FAA-9CBC-C8E764E11032}"/>
              </c:ext>
            </c:extLst>
          </c:dPt>
          <c:dLbls>
            <c:dLbl>
              <c:idx val="0"/>
              <c:layout>
                <c:manualLayout>
                  <c:x val="-0.17542465654830861"/>
                  <c:y val="-0.24001764292872615"/>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elvetica" panose="020B0403020202020204" pitchFamily="34" charset="0"/>
                        <a:ea typeface="+mn-ea"/>
                        <a:cs typeface="+mn-cs"/>
                      </a:defRPr>
                    </a:pPr>
                    <a:fld id="{62663CAE-FFF4-4B71-B99D-B0A36D930CBB}" type="CATEGORYNAME">
                      <a:rPr lang="en-US" u="sng"/>
                      <a:pPr>
                        <a:defRPr sz="2000">
                          <a:solidFill>
                            <a:schemeClr val="bg1"/>
                          </a:solidFill>
                          <a:latin typeface="Helvetica" panose="020B0403020202020204" pitchFamily="34" charset="0"/>
                        </a:defRPr>
                      </a:pPr>
                      <a:t>[CATEGORY NAME]</a:t>
                    </a:fld>
                    <a:endParaRPr lang="en-US" u="sng" baseline="0"/>
                  </a:p>
                  <a:p>
                    <a:pPr>
                      <a:defRPr sz="2000">
                        <a:solidFill>
                          <a:schemeClr val="bg1"/>
                        </a:solidFill>
                        <a:latin typeface="Helvetica" panose="020B0403020202020204" pitchFamily="34" charset="0"/>
                      </a:defRPr>
                    </a:pPr>
                    <a:fld id="{AEB5BA96-3B6F-442B-A700-6BE26F3D8B38}" type="VALUE">
                      <a:rPr lang="en-US" b="1" smtClean="0"/>
                      <a:pPr>
                        <a:defRPr sz="2000">
                          <a:solidFill>
                            <a:schemeClr val="bg1"/>
                          </a:solidFill>
                          <a:latin typeface="Helvetica" panose="020B0403020202020204" pitchFamily="34" charset="0"/>
                        </a:defRPr>
                      </a:pPr>
                      <a:t>[VALUE]</a:t>
                    </a:fld>
                    <a:endParaRPr lang="en-US" b="1"/>
                  </a:p>
                  <a:p>
                    <a:pPr>
                      <a:defRPr sz="2000">
                        <a:solidFill>
                          <a:schemeClr val="bg1"/>
                        </a:solidFill>
                        <a:latin typeface="Helvetica" panose="020B0403020202020204" pitchFamily="34" charset="0"/>
                      </a:defRPr>
                    </a:pPr>
                    <a:r>
                      <a:rPr lang="en-US" sz="1400"/>
                      <a:t>($469 MM)</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9414203704756453"/>
                      <c:h val="0.29946531124166614"/>
                    </c:manualLayout>
                  </c15:layout>
                  <c15:dlblFieldTable/>
                  <c15:showDataLabelsRange val="0"/>
                </c:ext>
                <c:ext xmlns:c16="http://schemas.microsoft.com/office/drawing/2014/chart" uri="{C3380CC4-5D6E-409C-BE32-E72D297353CC}">
                  <c16:uniqueId val="{00000001-A3B3-4FAA-9CBC-C8E764E11032}"/>
                </c:ext>
              </c:extLst>
            </c:dLbl>
            <c:dLbl>
              <c:idx val="1"/>
              <c:layout>
                <c:manualLayout>
                  <c:x val="0.19051509539354103"/>
                  <c:y val="0.15373426988880154"/>
                </c:manualLayout>
              </c:layout>
              <c:tx>
                <c:rich>
                  <a:bodyPr rot="0" spcFirstLastPara="1" vertOverflow="ellipsis" vert="horz" wrap="square" lIns="38100" tIns="19050" rIns="38100" bIns="19050" anchor="ctr" anchorCtr="1">
                    <a:noAutofit/>
                  </a:bodyPr>
                  <a:lstStyle/>
                  <a:p>
                    <a:pPr>
                      <a:defRPr sz="2000" b="0" i="0" u="none" strike="noStrike" kern="1200" baseline="0">
                        <a:solidFill>
                          <a:srgbClr val="1F1A62"/>
                        </a:solidFill>
                        <a:latin typeface="Helvetica" panose="020B0403020202020204" pitchFamily="34" charset="0"/>
                        <a:ea typeface="+mn-ea"/>
                        <a:cs typeface="+mn-cs"/>
                      </a:defRPr>
                    </a:pPr>
                    <a:fld id="{9C87C20C-15EE-4660-9FE1-06136847A4C9}" type="CATEGORYNAME">
                      <a:rPr lang="en-US" u="sng">
                        <a:solidFill>
                          <a:srgbClr val="1F1A62"/>
                        </a:solidFill>
                      </a:rPr>
                      <a:pPr>
                        <a:defRPr sz="2000">
                          <a:solidFill>
                            <a:srgbClr val="1F1A62"/>
                          </a:solidFill>
                          <a:latin typeface="Helvetica" panose="020B0403020202020204" pitchFamily="34" charset="0"/>
                        </a:defRPr>
                      </a:pPr>
                      <a:t>[CATEGORY NAME]</a:t>
                    </a:fld>
                    <a:endParaRPr lang="en-US" u="sng" baseline="0">
                      <a:solidFill>
                        <a:srgbClr val="1F1A62"/>
                      </a:solidFill>
                    </a:endParaRPr>
                  </a:p>
                  <a:p>
                    <a:pPr>
                      <a:defRPr sz="2000">
                        <a:solidFill>
                          <a:srgbClr val="1F1A62"/>
                        </a:solidFill>
                        <a:latin typeface="Helvetica" panose="020B0403020202020204" pitchFamily="34" charset="0"/>
                      </a:defRPr>
                    </a:pPr>
                    <a:fld id="{008884AA-D490-41BA-84C2-20711ED39789}" type="VALUE">
                      <a:rPr lang="en-US" b="1" smtClean="0">
                        <a:solidFill>
                          <a:srgbClr val="1F1A62"/>
                        </a:solidFill>
                      </a:rPr>
                      <a:pPr>
                        <a:defRPr sz="2000">
                          <a:solidFill>
                            <a:srgbClr val="1F1A62"/>
                          </a:solidFill>
                          <a:latin typeface="Helvetica" panose="020B0403020202020204" pitchFamily="34" charset="0"/>
                        </a:defRPr>
                      </a:pPr>
                      <a:t>[VALUE]</a:t>
                    </a:fld>
                    <a:endParaRPr lang="en-US" b="1">
                      <a:solidFill>
                        <a:srgbClr val="1F1A62"/>
                      </a:solidFill>
                    </a:endParaRPr>
                  </a:p>
                  <a:p>
                    <a:pPr>
                      <a:defRPr sz="2000">
                        <a:solidFill>
                          <a:srgbClr val="1F1A62"/>
                        </a:solidFill>
                        <a:latin typeface="Helvetica" panose="020B0403020202020204" pitchFamily="34" charset="0"/>
                      </a:defRPr>
                    </a:pPr>
                    <a:r>
                      <a:rPr lang="en-US" sz="1400">
                        <a:solidFill>
                          <a:srgbClr val="1F1A62"/>
                        </a:solidFill>
                      </a:rPr>
                      <a:t>($258 MM)</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1294719389498027"/>
                      <c:h val="0.36292464549115144"/>
                    </c:manualLayout>
                  </c15:layout>
                  <c15:dlblFieldTable/>
                  <c15:showDataLabelsRange val="0"/>
                </c:ext>
                <c:ext xmlns:c16="http://schemas.microsoft.com/office/drawing/2014/chart" uri="{C3380CC4-5D6E-409C-BE32-E72D297353CC}">
                  <c16:uniqueId val="{00000003-A3B3-4FAA-9CBC-C8E764E1103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Biden</c:v>
                </c:pt>
                <c:pt idx="1">
                  <c:v>Trump</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12-A3B3-4FAA-9CBC-C8E764E11032}"/>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5198000900544"/>
          <c:y val="2.2376317950366449E-3"/>
          <c:w val="0.66276201858900785"/>
          <c:h val="0.92842851514446856"/>
        </c:manualLayout>
      </c:layout>
      <c:pieChart>
        <c:varyColors val="1"/>
        <c:ser>
          <c:idx val="0"/>
          <c:order val="0"/>
          <c:tx>
            <c:strRef>
              <c:f>Sheet1!$B$1</c:f>
              <c:strCache>
                <c:ptCount val="1"/>
                <c:pt idx="0">
                  <c:v>Series 1</c:v>
                </c:pt>
              </c:strCache>
            </c:strRef>
          </c:tx>
          <c:spPr>
            <a:solidFill>
              <a:srgbClr val="66C5AD"/>
            </a:solidFill>
          </c:spPr>
          <c:dPt>
            <c:idx val="0"/>
            <c:bubble3D val="0"/>
            <c:spPr>
              <a:solidFill>
                <a:srgbClr val="1B1464"/>
              </a:solidFill>
              <a:ln>
                <a:noFill/>
              </a:ln>
              <a:effectLst/>
            </c:spPr>
            <c:extLst>
              <c:ext xmlns:c16="http://schemas.microsoft.com/office/drawing/2014/chart" uri="{C3380CC4-5D6E-409C-BE32-E72D297353CC}">
                <c16:uniqueId val="{00000001-4987-4BB0-A346-7C410E630260}"/>
              </c:ext>
            </c:extLst>
          </c:dPt>
          <c:dPt>
            <c:idx val="1"/>
            <c:bubble3D val="0"/>
            <c:spPr>
              <a:solidFill>
                <a:srgbClr val="00C0F3"/>
              </a:solidFill>
              <a:ln>
                <a:noFill/>
              </a:ln>
              <a:effectLst/>
            </c:spPr>
            <c:extLst>
              <c:ext xmlns:c16="http://schemas.microsoft.com/office/drawing/2014/chart" uri="{C3380CC4-5D6E-409C-BE32-E72D297353CC}">
                <c16:uniqueId val="{00000003-4987-4BB0-A346-7C410E630260}"/>
              </c:ext>
            </c:extLst>
          </c:dPt>
          <c:dPt>
            <c:idx val="2"/>
            <c:bubble3D val="0"/>
            <c:spPr>
              <a:solidFill>
                <a:srgbClr val="66C5AD"/>
              </a:solidFill>
              <a:ln>
                <a:noFill/>
              </a:ln>
              <a:effectLst/>
            </c:spPr>
            <c:extLst>
              <c:ext xmlns:c16="http://schemas.microsoft.com/office/drawing/2014/chart" uri="{C3380CC4-5D6E-409C-BE32-E72D297353CC}">
                <c16:uniqueId val="{00000005-4987-4BB0-A346-7C410E630260}"/>
              </c:ext>
            </c:extLst>
          </c:dPt>
          <c:dPt>
            <c:idx val="3"/>
            <c:bubble3D val="0"/>
            <c:spPr>
              <a:solidFill>
                <a:srgbClr val="66C5AD"/>
              </a:solidFill>
              <a:ln>
                <a:noFill/>
              </a:ln>
              <a:effectLst/>
            </c:spPr>
            <c:extLst>
              <c:ext xmlns:c16="http://schemas.microsoft.com/office/drawing/2014/chart" uri="{C3380CC4-5D6E-409C-BE32-E72D297353CC}">
                <c16:uniqueId val="{00000007-4987-4BB0-A346-7C410E630260}"/>
              </c:ext>
            </c:extLst>
          </c:dPt>
          <c:dPt>
            <c:idx val="4"/>
            <c:bubble3D val="0"/>
            <c:spPr>
              <a:solidFill>
                <a:srgbClr val="66C5AD"/>
              </a:solidFill>
              <a:ln>
                <a:noFill/>
              </a:ln>
              <a:effectLst/>
            </c:spPr>
            <c:extLst>
              <c:ext xmlns:c16="http://schemas.microsoft.com/office/drawing/2014/chart" uri="{C3380CC4-5D6E-409C-BE32-E72D297353CC}">
                <c16:uniqueId val="{00000009-4987-4BB0-A346-7C410E630260}"/>
              </c:ext>
            </c:extLst>
          </c:dPt>
          <c:dPt>
            <c:idx val="5"/>
            <c:bubble3D val="0"/>
            <c:spPr>
              <a:solidFill>
                <a:srgbClr val="66C5AD"/>
              </a:solidFill>
              <a:ln>
                <a:noFill/>
              </a:ln>
              <a:effectLst/>
            </c:spPr>
            <c:extLst>
              <c:ext xmlns:c16="http://schemas.microsoft.com/office/drawing/2014/chart" uri="{C3380CC4-5D6E-409C-BE32-E72D297353CC}">
                <c16:uniqueId val="{0000000B-4987-4BB0-A346-7C410E630260}"/>
              </c:ext>
            </c:extLst>
          </c:dPt>
          <c:dPt>
            <c:idx val="6"/>
            <c:bubble3D val="0"/>
            <c:spPr>
              <a:solidFill>
                <a:srgbClr val="66C5AD"/>
              </a:solidFill>
              <a:ln>
                <a:noFill/>
              </a:ln>
              <a:effectLst/>
            </c:spPr>
            <c:extLst>
              <c:ext xmlns:c16="http://schemas.microsoft.com/office/drawing/2014/chart" uri="{C3380CC4-5D6E-409C-BE32-E72D297353CC}">
                <c16:uniqueId val="{0000000D-4987-4BB0-A346-7C410E630260}"/>
              </c:ext>
            </c:extLst>
          </c:dPt>
          <c:dPt>
            <c:idx val="7"/>
            <c:bubble3D val="0"/>
            <c:spPr>
              <a:solidFill>
                <a:srgbClr val="66C5AD"/>
              </a:solidFill>
              <a:ln>
                <a:noFill/>
              </a:ln>
              <a:effectLst/>
            </c:spPr>
            <c:extLst>
              <c:ext xmlns:c16="http://schemas.microsoft.com/office/drawing/2014/chart" uri="{C3380CC4-5D6E-409C-BE32-E72D297353CC}">
                <c16:uniqueId val="{0000000F-4987-4BB0-A346-7C410E630260}"/>
              </c:ext>
            </c:extLst>
          </c:dPt>
          <c:dPt>
            <c:idx val="8"/>
            <c:bubble3D val="0"/>
            <c:spPr>
              <a:solidFill>
                <a:srgbClr val="66C5AD"/>
              </a:solidFill>
              <a:ln>
                <a:noFill/>
              </a:ln>
              <a:effectLst/>
            </c:spPr>
            <c:extLst>
              <c:ext xmlns:c16="http://schemas.microsoft.com/office/drawing/2014/chart" uri="{C3380CC4-5D6E-409C-BE32-E72D297353CC}">
                <c16:uniqueId val="{00000011-4987-4BB0-A346-7C410E630260}"/>
              </c:ext>
            </c:extLst>
          </c:dPt>
          <c:dLbls>
            <c:dLbl>
              <c:idx val="0"/>
              <c:layout>
                <c:manualLayout>
                  <c:x val="-0.15058611443887032"/>
                  <c:y val="-7.8065758915980082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elvetica" panose="020B0403020202020204" pitchFamily="34" charset="0"/>
                        <a:ea typeface="+mn-ea"/>
                        <a:cs typeface="+mn-cs"/>
                      </a:defRPr>
                    </a:pPr>
                    <a:fld id="{62663CAE-FFF4-4B71-B99D-B0A36D930CBB}" type="CATEGORYNAME">
                      <a:rPr lang="en-US" sz="1600" u="sng"/>
                      <a:pPr>
                        <a:defRPr sz="2000">
                          <a:solidFill>
                            <a:schemeClr val="bg1"/>
                          </a:solidFill>
                          <a:latin typeface="Helvetica" panose="020B0403020202020204" pitchFamily="34" charset="0"/>
                        </a:defRPr>
                      </a:pPr>
                      <a:t>[CATEGORY NAME]</a:t>
                    </a:fld>
                    <a:endParaRPr lang="en-US" sz="1800" u="sng" baseline="0"/>
                  </a:p>
                  <a:p>
                    <a:pPr>
                      <a:defRPr sz="2000">
                        <a:solidFill>
                          <a:schemeClr val="bg1"/>
                        </a:solidFill>
                        <a:latin typeface="Helvetica" panose="020B0403020202020204" pitchFamily="34" charset="0"/>
                      </a:defRPr>
                    </a:pPr>
                    <a:fld id="{AEB5BA96-3B6F-442B-A700-6BE26F3D8B38}" type="VALUE">
                      <a:rPr lang="en-US" sz="1800" b="1" smtClean="0"/>
                      <a:pPr>
                        <a:defRPr sz="2000">
                          <a:solidFill>
                            <a:schemeClr val="bg1"/>
                          </a:solidFill>
                          <a:latin typeface="Helvetica" panose="020B0403020202020204" pitchFamily="34" charset="0"/>
                        </a:defRPr>
                      </a:pPr>
                      <a:t>[VALUE]</a:t>
                    </a:fld>
                    <a:endParaRPr lang="en-US" sz="1800" b="1"/>
                  </a:p>
                  <a:p>
                    <a:pPr>
                      <a:defRPr sz="2000">
                        <a:solidFill>
                          <a:schemeClr val="bg1"/>
                        </a:solidFill>
                        <a:latin typeface="Helvetica" panose="020B0403020202020204" pitchFamily="34" charset="0"/>
                      </a:defRPr>
                    </a:pPr>
                    <a:r>
                      <a:rPr lang="en-US" sz="1400"/>
                      <a:t>($331</a:t>
                    </a:r>
                    <a:r>
                      <a:rPr lang="en-US" sz="1400" baseline="0"/>
                      <a:t> MM)</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719573604092679"/>
                      <c:h val="0.33376100432671824"/>
                    </c:manualLayout>
                  </c15:layout>
                  <c15:dlblFieldTable/>
                  <c15:showDataLabelsRange val="0"/>
                </c:ext>
                <c:ext xmlns:c16="http://schemas.microsoft.com/office/drawing/2014/chart" uri="{C3380CC4-5D6E-409C-BE32-E72D297353CC}">
                  <c16:uniqueId val="{00000001-4987-4BB0-A346-7C410E630260}"/>
                </c:ext>
              </c:extLst>
            </c:dLbl>
            <c:dLbl>
              <c:idx val="1"/>
              <c:layout>
                <c:manualLayout>
                  <c:x val="0.1772678033955834"/>
                  <c:y val="3.9415743013340179E-2"/>
                </c:manualLayout>
              </c:layout>
              <c:tx>
                <c:rich>
                  <a:bodyPr rot="0" spcFirstLastPara="1" vertOverflow="ellipsis" vert="horz" wrap="square" lIns="38100" tIns="19050" rIns="38100" bIns="19050" anchor="ctr" anchorCtr="1">
                    <a:noAutofit/>
                  </a:bodyPr>
                  <a:lstStyle/>
                  <a:p>
                    <a:pPr>
                      <a:defRPr sz="2000" b="0" i="0" u="none" strike="noStrike" kern="1200" baseline="0">
                        <a:solidFill>
                          <a:srgbClr val="1F1A62"/>
                        </a:solidFill>
                        <a:latin typeface="Helvetica" panose="020B0403020202020204" pitchFamily="34" charset="0"/>
                        <a:ea typeface="+mn-ea"/>
                        <a:cs typeface="+mn-cs"/>
                      </a:defRPr>
                    </a:pPr>
                    <a:fld id="{9C87C20C-15EE-4660-9FE1-06136847A4C9}" type="CATEGORYNAME">
                      <a:rPr lang="en-US" sz="1600" u="sng">
                        <a:solidFill>
                          <a:srgbClr val="1F1A62"/>
                        </a:solidFill>
                      </a:rPr>
                      <a:pPr>
                        <a:defRPr sz="2000">
                          <a:solidFill>
                            <a:srgbClr val="1F1A62"/>
                          </a:solidFill>
                          <a:latin typeface="Helvetica" panose="020B0403020202020204" pitchFamily="34" charset="0"/>
                        </a:defRPr>
                      </a:pPr>
                      <a:t>[CATEGORY NAME]</a:t>
                    </a:fld>
                    <a:endParaRPr lang="en-US" u="sng" baseline="0">
                      <a:solidFill>
                        <a:srgbClr val="1F1A62"/>
                      </a:solidFill>
                    </a:endParaRPr>
                  </a:p>
                  <a:p>
                    <a:pPr>
                      <a:defRPr sz="2000">
                        <a:solidFill>
                          <a:srgbClr val="1F1A62"/>
                        </a:solidFill>
                        <a:latin typeface="Helvetica" panose="020B0403020202020204" pitchFamily="34" charset="0"/>
                      </a:defRPr>
                    </a:pPr>
                    <a:fld id="{008884AA-D490-41BA-84C2-20711ED39789}" type="VALUE">
                      <a:rPr lang="en-US" sz="1800" b="1" smtClean="0">
                        <a:solidFill>
                          <a:srgbClr val="1F1A62"/>
                        </a:solidFill>
                      </a:rPr>
                      <a:pPr>
                        <a:defRPr sz="2000">
                          <a:solidFill>
                            <a:srgbClr val="1F1A62"/>
                          </a:solidFill>
                          <a:latin typeface="Helvetica" panose="020B0403020202020204" pitchFamily="34" charset="0"/>
                        </a:defRPr>
                      </a:pPr>
                      <a:t>[VALUE]</a:t>
                    </a:fld>
                    <a:endParaRPr lang="en-US" b="1">
                      <a:solidFill>
                        <a:srgbClr val="1F1A62"/>
                      </a:solidFill>
                    </a:endParaRPr>
                  </a:p>
                  <a:p>
                    <a:pPr>
                      <a:defRPr sz="2000">
                        <a:solidFill>
                          <a:srgbClr val="1F1A62"/>
                        </a:solidFill>
                        <a:latin typeface="Helvetica" panose="020B0403020202020204" pitchFamily="34" charset="0"/>
                      </a:defRPr>
                    </a:pPr>
                    <a:r>
                      <a:rPr lang="en-US" sz="1400">
                        <a:solidFill>
                          <a:srgbClr val="1F1A62"/>
                        </a:solidFill>
                      </a:rPr>
                      <a:t>($285</a:t>
                    </a:r>
                    <a:r>
                      <a:rPr lang="en-US" sz="1400" baseline="0">
                        <a:solidFill>
                          <a:srgbClr val="1F1A62"/>
                        </a:solidFill>
                      </a:rPr>
                      <a:t> MM)</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7256000788578958"/>
                      <c:h val="0.40103097114120945"/>
                    </c:manualLayout>
                  </c15:layout>
                  <c15:dlblFieldTable/>
                  <c15:showDataLabelsRange val="0"/>
                </c:ext>
                <c:ext xmlns:c16="http://schemas.microsoft.com/office/drawing/2014/chart" uri="{C3380CC4-5D6E-409C-BE32-E72D297353CC}">
                  <c16:uniqueId val="{00000003-4987-4BB0-A346-7C410E63026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Democrat-affiliated</c:v>
                </c:pt>
                <c:pt idx="1">
                  <c:v>Republican-affiliated</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12-4987-4BB0-A346-7C410E630260}"/>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5198000900544"/>
          <c:y val="2.2376317950366449E-3"/>
          <c:w val="0.66276201858900785"/>
          <c:h val="0.92842851514446856"/>
        </c:manualLayout>
      </c:layout>
      <c:pieChart>
        <c:varyColors val="1"/>
        <c:ser>
          <c:idx val="0"/>
          <c:order val="0"/>
          <c:tx>
            <c:strRef>
              <c:f>Sheet1!$B$1</c:f>
              <c:strCache>
                <c:ptCount val="1"/>
                <c:pt idx="0">
                  <c:v>Series 1</c:v>
                </c:pt>
              </c:strCache>
            </c:strRef>
          </c:tx>
          <c:spPr>
            <a:solidFill>
              <a:srgbClr val="66C5AD"/>
            </a:solidFill>
          </c:spPr>
          <c:dPt>
            <c:idx val="0"/>
            <c:bubble3D val="0"/>
            <c:spPr>
              <a:solidFill>
                <a:srgbClr val="1B1464"/>
              </a:solidFill>
              <a:ln>
                <a:noFill/>
              </a:ln>
              <a:effectLst/>
            </c:spPr>
            <c:extLst>
              <c:ext xmlns:c16="http://schemas.microsoft.com/office/drawing/2014/chart" uri="{C3380CC4-5D6E-409C-BE32-E72D297353CC}">
                <c16:uniqueId val="{00000001-1C05-4CF6-92B3-FE5DFF60DEDE}"/>
              </c:ext>
            </c:extLst>
          </c:dPt>
          <c:dPt>
            <c:idx val="1"/>
            <c:bubble3D val="0"/>
            <c:spPr>
              <a:solidFill>
                <a:srgbClr val="00C0F3"/>
              </a:solidFill>
              <a:ln>
                <a:noFill/>
              </a:ln>
              <a:effectLst/>
            </c:spPr>
            <c:extLst>
              <c:ext xmlns:c16="http://schemas.microsoft.com/office/drawing/2014/chart" uri="{C3380CC4-5D6E-409C-BE32-E72D297353CC}">
                <c16:uniqueId val="{00000003-1C05-4CF6-92B3-FE5DFF60DEDE}"/>
              </c:ext>
            </c:extLst>
          </c:dPt>
          <c:dPt>
            <c:idx val="2"/>
            <c:bubble3D val="0"/>
            <c:spPr>
              <a:solidFill>
                <a:srgbClr val="66C5AD"/>
              </a:solidFill>
              <a:ln>
                <a:noFill/>
              </a:ln>
              <a:effectLst/>
            </c:spPr>
            <c:extLst>
              <c:ext xmlns:c16="http://schemas.microsoft.com/office/drawing/2014/chart" uri="{C3380CC4-5D6E-409C-BE32-E72D297353CC}">
                <c16:uniqueId val="{00000005-1C05-4CF6-92B3-FE5DFF60DEDE}"/>
              </c:ext>
            </c:extLst>
          </c:dPt>
          <c:dPt>
            <c:idx val="3"/>
            <c:bubble3D val="0"/>
            <c:spPr>
              <a:solidFill>
                <a:srgbClr val="66C5AD"/>
              </a:solidFill>
              <a:ln>
                <a:noFill/>
              </a:ln>
              <a:effectLst/>
            </c:spPr>
            <c:extLst>
              <c:ext xmlns:c16="http://schemas.microsoft.com/office/drawing/2014/chart" uri="{C3380CC4-5D6E-409C-BE32-E72D297353CC}">
                <c16:uniqueId val="{00000007-1C05-4CF6-92B3-FE5DFF60DEDE}"/>
              </c:ext>
            </c:extLst>
          </c:dPt>
          <c:dPt>
            <c:idx val="4"/>
            <c:bubble3D val="0"/>
            <c:spPr>
              <a:solidFill>
                <a:srgbClr val="66C5AD"/>
              </a:solidFill>
              <a:ln>
                <a:noFill/>
              </a:ln>
              <a:effectLst/>
            </c:spPr>
            <c:extLst>
              <c:ext xmlns:c16="http://schemas.microsoft.com/office/drawing/2014/chart" uri="{C3380CC4-5D6E-409C-BE32-E72D297353CC}">
                <c16:uniqueId val="{00000009-1C05-4CF6-92B3-FE5DFF60DEDE}"/>
              </c:ext>
            </c:extLst>
          </c:dPt>
          <c:dPt>
            <c:idx val="5"/>
            <c:bubble3D val="0"/>
            <c:spPr>
              <a:solidFill>
                <a:srgbClr val="66C5AD"/>
              </a:solidFill>
              <a:ln>
                <a:noFill/>
              </a:ln>
              <a:effectLst/>
            </c:spPr>
            <c:extLst>
              <c:ext xmlns:c16="http://schemas.microsoft.com/office/drawing/2014/chart" uri="{C3380CC4-5D6E-409C-BE32-E72D297353CC}">
                <c16:uniqueId val="{0000000B-1C05-4CF6-92B3-FE5DFF60DEDE}"/>
              </c:ext>
            </c:extLst>
          </c:dPt>
          <c:dPt>
            <c:idx val="6"/>
            <c:bubble3D val="0"/>
            <c:spPr>
              <a:solidFill>
                <a:srgbClr val="66C5AD"/>
              </a:solidFill>
              <a:ln>
                <a:noFill/>
              </a:ln>
              <a:effectLst/>
            </c:spPr>
            <c:extLst>
              <c:ext xmlns:c16="http://schemas.microsoft.com/office/drawing/2014/chart" uri="{C3380CC4-5D6E-409C-BE32-E72D297353CC}">
                <c16:uniqueId val="{0000000D-1C05-4CF6-92B3-FE5DFF60DEDE}"/>
              </c:ext>
            </c:extLst>
          </c:dPt>
          <c:dPt>
            <c:idx val="7"/>
            <c:bubble3D val="0"/>
            <c:spPr>
              <a:solidFill>
                <a:srgbClr val="66C5AD"/>
              </a:solidFill>
              <a:ln>
                <a:noFill/>
              </a:ln>
              <a:effectLst/>
            </c:spPr>
            <c:extLst>
              <c:ext xmlns:c16="http://schemas.microsoft.com/office/drawing/2014/chart" uri="{C3380CC4-5D6E-409C-BE32-E72D297353CC}">
                <c16:uniqueId val="{0000000F-1C05-4CF6-92B3-FE5DFF60DEDE}"/>
              </c:ext>
            </c:extLst>
          </c:dPt>
          <c:dPt>
            <c:idx val="8"/>
            <c:bubble3D val="0"/>
            <c:spPr>
              <a:solidFill>
                <a:srgbClr val="66C5AD"/>
              </a:solidFill>
              <a:ln>
                <a:noFill/>
              </a:ln>
              <a:effectLst/>
            </c:spPr>
            <c:extLst>
              <c:ext xmlns:c16="http://schemas.microsoft.com/office/drawing/2014/chart" uri="{C3380CC4-5D6E-409C-BE32-E72D297353CC}">
                <c16:uniqueId val="{00000011-1C05-4CF6-92B3-FE5DFF60DEDE}"/>
              </c:ext>
            </c:extLst>
          </c:dPt>
          <c:dLbls>
            <c:dLbl>
              <c:idx val="0"/>
              <c:layout>
                <c:manualLayout>
                  <c:x val="-0.15058611443887032"/>
                  <c:y val="-7.8065758915980082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elvetica" panose="020B0403020202020204" pitchFamily="34" charset="0"/>
                        <a:ea typeface="+mn-ea"/>
                        <a:cs typeface="+mn-cs"/>
                      </a:defRPr>
                    </a:pPr>
                    <a:fld id="{62663CAE-FFF4-4B71-B99D-B0A36D930CBB}" type="CATEGORYNAME">
                      <a:rPr lang="en-US" sz="1600" u="sng"/>
                      <a:pPr>
                        <a:defRPr sz="2000">
                          <a:solidFill>
                            <a:schemeClr val="bg1"/>
                          </a:solidFill>
                          <a:latin typeface="Helvetica" panose="020B0403020202020204" pitchFamily="34" charset="0"/>
                        </a:defRPr>
                      </a:pPr>
                      <a:t>[CATEGORY NAME]</a:t>
                    </a:fld>
                    <a:endParaRPr lang="en-US" sz="1800" u="sng" baseline="0"/>
                  </a:p>
                  <a:p>
                    <a:pPr>
                      <a:defRPr sz="2000">
                        <a:solidFill>
                          <a:schemeClr val="bg1"/>
                        </a:solidFill>
                        <a:latin typeface="Helvetica" panose="020B0403020202020204" pitchFamily="34" charset="0"/>
                      </a:defRPr>
                    </a:pPr>
                    <a:fld id="{AEB5BA96-3B6F-442B-A700-6BE26F3D8B38}" type="VALUE">
                      <a:rPr lang="en-US" sz="1800" b="1" smtClean="0"/>
                      <a:pPr>
                        <a:defRPr sz="2000">
                          <a:solidFill>
                            <a:schemeClr val="bg1"/>
                          </a:solidFill>
                          <a:latin typeface="Helvetica" panose="020B0403020202020204" pitchFamily="34" charset="0"/>
                        </a:defRPr>
                      </a:pPr>
                      <a:t>[VALUE]</a:t>
                    </a:fld>
                    <a:endParaRPr lang="en-US" sz="1800" b="1"/>
                  </a:p>
                  <a:p>
                    <a:pPr>
                      <a:defRPr sz="2000">
                        <a:solidFill>
                          <a:schemeClr val="bg1"/>
                        </a:solidFill>
                        <a:latin typeface="Helvetica" panose="020B0403020202020204" pitchFamily="34" charset="0"/>
                      </a:defRPr>
                    </a:pPr>
                    <a:r>
                      <a:rPr lang="en-US" sz="1400"/>
                      <a:t>($298</a:t>
                    </a:r>
                    <a:r>
                      <a:rPr lang="en-US" sz="1400" baseline="0"/>
                      <a:t> MM)</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719573604092679"/>
                      <c:h val="0.33376100432671824"/>
                    </c:manualLayout>
                  </c15:layout>
                  <c15:dlblFieldTable/>
                  <c15:showDataLabelsRange val="0"/>
                </c:ext>
                <c:ext xmlns:c16="http://schemas.microsoft.com/office/drawing/2014/chart" uri="{C3380CC4-5D6E-409C-BE32-E72D297353CC}">
                  <c16:uniqueId val="{00000001-1C05-4CF6-92B3-FE5DFF60DEDE}"/>
                </c:ext>
              </c:extLst>
            </c:dLbl>
            <c:dLbl>
              <c:idx val="1"/>
              <c:layout>
                <c:manualLayout>
                  <c:x val="0.1772678033955834"/>
                  <c:y val="6.2279538403374961E-2"/>
                </c:manualLayout>
              </c:layout>
              <c:tx>
                <c:rich>
                  <a:bodyPr rot="0" spcFirstLastPara="1" vertOverflow="ellipsis" vert="horz" wrap="square" lIns="38100" tIns="19050" rIns="38100" bIns="19050" anchor="ctr" anchorCtr="1">
                    <a:noAutofit/>
                  </a:bodyPr>
                  <a:lstStyle/>
                  <a:p>
                    <a:pPr>
                      <a:defRPr sz="2000" b="0" i="0" u="none" strike="noStrike" kern="1200" baseline="0">
                        <a:solidFill>
                          <a:srgbClr val="1F1A62"/>
                        </a:solidFill>
                        <a:latin typeface="Helvetica" panose="020B0403020202020204" pitchFamily="34" charset="0"/>
                        <a:ea typeface="+mn-ea"/>
                        <a:cs typeface="+mn-cs"/>
                      </a:defRPr>
                    </a:pPr>
                    <a:fld id="{9C87C20C-15EE-4660-9FE1-06136847A4C9}" type="CATEGORYNAME">
                      <a:rPr lang="en-US" sz="1600" u="sng">
                        <a:solidFill>
                          <a:srgbClr val="1F1A62"/>
                        </a:solidFill>
                      </a:rPr>
                      <a:pPr>
                        <a:defRPr sz="2000">
                          <a:solidFill>
                            <a:srgbClr val="1F1A62"/>
                          </a:solidFill>
                          <a:latin typeface="Helvetica" panose="020B0403020202020204" pitchFamily="34" charset="0"/>
                        </a:defRPr>
                      </a:pPr>
                      <a:t>[CATEGORY NAME]</a:t>
                    </a:fld>
                    <a:endParaRPr lang="en-US" u="sng" baseline="0">
                      <a:solidFill>
                        <a:srgbClr val="1F1A62"/>
                      </a:solidFill>
                    </a:endParaRPr>
                  </a:p>
                  <a:p>
                    <a:pPr>
                      <a:defRPr sz="2000">
                        <a:solidFill>
                          <a:srgbClr val="1F1A62"/>
                        </a:solidFill>
                        <a:latin typeface="Helvetica" panose="020B0403020202020204" pitchFamily="34" charset="0"/>
                      </a:defRPr>
                    </a:pPr>
                    <a:fld id="{008884AA-D490-41BA-84C2-20711ED39789}" type="VALUE">
                      <a:rPr lang="en-US" sz="1800" b="1" smtClean="0">
                        <a:solidFill>
                          <a:srgbClr val="1F1A62"/>
                        </a:solidFill>
                      </a:rPr>
                      <a:pPr>
                        <a:defRPr sz="2000">
                          <a:solidFill>
                            <a:srgbClr val="1F1A62"/>
                          </a:solidFill>
                          <a:latin typeface="Helvetica" panose="020B0403020202020204" pitchFamily="34" charset="0"/>
                        </a:defRPr>
                      </a:pPr>
                      <a:t>[VALUE]</a:t>
                    </a:fld>
                    <a:endParaRPr lang="en-US" b="1">
                      <a:solidFill>
                        <a:srgbClr val="1F1A62"/>
                      </a:solidFill>
                    </a:endParaRPr>
                  </a:p>
                  <a:p>
                    <a:pPr>
                      <a:defRPr sz="2000">
                        <a:solidFill>
                          <a:srgbClr val="1F1A62"/>
                        </a:solidFill>
                        <a:latin typeface="Helvetica" panose="020B0403020202020204" pitchFamily="34" charset="0"/>
                      </a:defRPr>
                    </a:pPr>
                    <a:r>
                      <a:rPr lang="en-US" sz="1400">
                        <a:solidFill>
                          <a:srgbClr val="1F1A62"/>
                        </a:solidFill>
                      </a:rPr>
                      <a:t>($234</a:t>
                    </a:r>
                    <a:r>
                      <a:rPr lang="en-US" sz="1400" baseline="0">
                        <a:solidFill>
                          <a:srgbClr val="1F1A62"/>
                        </a:solidFill>
                      </a:rPr>
                      <a:t> MM)</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7256000788578958"/>
                      <c:h val="0.40103097114120945"/>
                    </c:manualLayout>
                  </c15:layout>
                  <c15:dlblFieldTable/>
                  <c15:showDataLabelsRange val="0"/>
                </c:ext>
                <c:ext xmlns:c16="http://schemas.microsoft.com/office/drawing/2014/chart" uri="{C3380CC4-5D6E-409C-BE32-E72D297353CC}">
                  <c16:uniqueId val="{00000003-1C05-4CF6-92B3-FE5DFF60DED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Democrat-affiliated</c:v>
                </c:pt>
                <c:pt idx="1">
                  <c:v>Republican-affiliated</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12-1C05-4CF6-92B3-FE5DFF60DEDE}"/>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55287203409518E-2"/>
          <c:y val="0.10331502948952613"/>
          <c:w val="0.94847739874239478"/>
          <c:h val="0.71914161284214517"/>
        </c:manualLayout>
      </c:layout>
      <c:barChart>
        <c:barDir val="col"/>
        <c:grouping val="clustered"/>
        <c:varyColors val="0"/>
        <c:ser>
          <c:idx val="0"/>
          <c:order val="0"/>
          <c:tx>
            <c:strRef>
              <c:f>Sheet1!$A$2</c:f>
              <c:strCache>
                <c:ptCount val="1"/>
                <c:pt idx="0">
                  <c:v>Democrat</c:v>
                </c:pt>
              </c:strCache>
            </c:strRef>
          </c:tx>
          <c:spPr>
            <a:solidFill>
              <a:srgbClr val="1F1A62"/>
            </a:solidFill>
            <a:ln>
              <a:noFill/>
            </a:ln>
            <a:effectLst/>
          </c:spPr>
          <c:invertIfNegative val="0"/>
          <c:dLbls>
            <c:dLbl>
              <c:idx val="0"/>
              <c:layout>
                <c:manualLayout>
                  <c:x val="-8.281297190216722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28-43F2-BF83-4138E9246E45}"/>
                </c:ext>
              </c:extLst>
            </c:dLbl>
            <c:dLbl>
              <c:idx val="1"/>
              <c:layout>
                <c:manualLayout>
                  <c:x val="-8.281297190216722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28-43F2-BF83-4138E9246E45}"/>
                </c:ext>
              </c:extLst>
            </c:dLbl>
            <c:dLbl>
              <c:idx val="2"/>
              <c:layout>
                <c:manualLayout>
                  <c:x val="-8.281297190216722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28-43F2-BF83-4138E9246E45}"/>
                </c:ext>
              </c:extLst>
            </c:dLbl>
            <c:dLbl>
              <c:idx val="3"/>
              <c:layout>
                <c:manualLayout>
                  <c:x val="-4.14064859510836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28-43F2-BF83-4138E9246E45}"/>
                </c:ext>
              </c:extLst>
            </c:dLbl>
            <c:dLbl>
              <c:idx val="4"/>
              <c:layout>
                <c:manualLayout>
                  <c:x val="-5.52086479347784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28-43F2-BF83-4138E9246E45}"/>
                </c:ext>
              </c:extLst>
            </c:dLbl>
            <c:dLbl>
              <c:idx val="5"/>
              <c:layout>
                <c:manualLayout>
                  <c:x val="-5.0607342653205818E-17"/>
                  <c:y val="-6.41446375714335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28-43F2-BF83-4138E9246E45}"/>
                </c:ext>
              </c:extLst>
            </c:dLbl>
            <c:dLbl>
              <c:idx val="11"/>
              <c:layout>
                <c:manualLayout>
                  <c:x val="-1.380216198369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28-43F2-BF83-4138E9246E45}"/>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w/o 6/16</c:v>
                </c:pt>
                <c:pt idx="1">
                  <c:v>w/o 6/23</c:v>
                </c:pt>
                <c:pt idx="2">
                  <c:v>w/o 6/30</c:v>
                </c:pt>
                <c:pt idx="3">
                  <c:v>w/o 7/7</c:v>
                </c:pt>
                <c:pt idx="4">
                  <c:v>w/o 7/14</c:v>
                </c:pt>
                <c:pt idx="5">
                  <c:v>w/o 7/21</c:v>
                </c:pt>
                <c:pt idx="6">
                  <c:v>w/o 7/28</c:v>
                </c:pt>
                <c:pt idx="7">
                  <c:v>w/o 8/4</c:v>
                </c:pt>
                <c:pt idx="8">
                  <c:v>w/o 8/11</c:v>
                </c:pt>
                <c:pt idx="9">
                  <c:v>w/o 8/18</c:v>
                </c:pt>
                <c:pt idx="10">
                  <c:v>w/o 8/25</c:v>
                </c:pt>
                <c:pt idx="11">
                  <c:v>w/o 9/1</c:v>
                </c:pt>
                <c:pt idx="12">
                  <c:v>w/o 9/8</c:v>
                </c:pt>
                <c:pt idx="13">
                  <c:v>w/o 9/15</c:v>
                </c:pt>
                <c:pt idx="14">
                  <c:v>w/o 9/22</c:v>
                </c:pt>
                <c:pt idx="15">
                  <c:v>w/o 9/29</c:v>
                </c:pt>
                <c:pt idx="16">
                  <c:v>w/o 10/6</c:v>
                </c:pt>
                <c:pt idx="17">
                  <c:v>w/o 10/13</c:v>
                </c:pt>
                <c:pt idx="18">
                  <c:v>w/o 10/20</c:v>
                </c:pt>
                <c:pt idx="19">
                  <c:v>w/o 10/27</c:v>
                </c:pt>
              </c:strCache>
            </c:strRef>
          </c:cat>
          <c:val>
            <c:numRef>
              <c:f>Sheet1!$B$2:$U$2</c:f>
              <c:numCache>
                <c:formatCode>"$"#,##0.0</c:formatCode>
                <c:ptCount val="20"/>
                <c:pt idx="0">
                  <c:v>4.7201950000000004</c:v>
                </c:pt>
                <c:pt idx="1">
                  <c:v>6.4664929999999998</c:v>
                </c:pt>
                <c:pt idx="2">
                  <c:v>5.0971710000000003</c:v>
                </c:pt>
                <c:pt idx="3">
                  <c:v>8.4949089999999998</c:v>
                </c:pt>
                <c:pt idx="4">
                  <c:v>11.051608999999999</c:v>
                </c:pt>
                <c:pt idx="5">
                  <c:v>14.026322</c:v>
                </c:pt>
                <c:pt idx="6">
                  <c:v>17.002950999999999</c:v>
                </c:pt>
                <c:pt idx="7">
                  <c:v>17.373149000000002</c:v>
                </c:pt>
                <c:pt idx="8">
                  <c:v>20.573511</c:v>
                </c:pt>
                <c:pt idx="9">
                  <c:v>21.541768000000001</c:v>
                </c:pt>
                <c:pt idx="10">
                  <c:v>24.279520000000002</c:v>
                </c:pt>
                <c:pt idx="11">
                  <c:v>27.275418999999999</c:v>
                </c:pt>
                <c:pt idx="12">
                  <c:v>34.741604000000002</c:v>
                </c:pt>
                <c:pt idx="13">
                  <c:v>49.05321</c:v>
                </c:pt>
                <c:pt idx="14">
                  <c:v>57.458523</c:v>
                </c:pt>
                <c:pt idx="15">
                  <c:v>65.156891000000002</c:v>
                </c:pt>
                <c:pt idx="16">
                  <c:v>82.484735000000001</c:v>
                </c:pt>
                <c:pt idx="17">
                  <c:v>91.904330999999999</c:v>
                </c:pt>
                <c:pt idx="18">
                  <c:v>105.01932100000001</c:v>
                </c:pt>
                <c:pt idx="19">
                  <c:v>107.009214</c:v>
                </c:pt>
              </c:numCache>
            </c:numRef>
          </c:val>
          <c:extLst>
            <c:ext xmlns:c16="http://schemas.microsoft.com/office/drawing/2014/chart" uri="{C3380CC4-5D6E-409C-BE32-E72D297353CC}">
              <c16:uniqueId val="{00000007-8728-43F2-BF83-4138E9246E45}"/>
            </c:ext>
          </c:extLst>
        </c:ser>
        <c:ser>
          <c:idx val="1"/>
          <c:order val="1"/>
          <c:tx>
            <c:strRef>
              <c:f>Sheet1!$A$3</c:f>
              <c:strCache>
                <c:ptCount val="1"/>
                <c:pt idx="0">
                  <c:v>Republican</c:v>
                </c:pt>
              </c:strCache>
            </c:strRef>
          </c:tx>
          <c:spPr>
            <a:solidFill>
              <a:srgbClr val="E84A99"/>
            </a:solidFill>
            <a:ln>
              <a:noFill/>
            </a:ln>
            <a:effectLst/>
          </c:spPr>
          <c:invertIfNegative val="0"/>
          <c:dLbls>
            <c:dLbl>
              <c:idx val="4"/>
              <c:layout>
                <c:manualLayout>
                  <c:x val="9.66151338858617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28-43F2-BF83-4138E9246E45}"/>
                </c:ext>
              </c:extLst>
            </c:dLbl>
            <c:dLbl>
              <c:idx val="5"/>
              <c:layout>
                <c:manualLayout>
                  <c:x val="8.28129719021672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28-43F2-BF83-4138E9246E45}"/>
                </c:ext>
              </c:extLst>
            </c:dLbl>
            <c:dLbl>
              <c:idx val="6"/>
              <c:layout>
                <c:manualLayout>
                  <c:x val="6.90108099184726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28-43F2-BF83-4138E9246E45}"/>
                </c:ext>
              </c:extLst>
            </c:dLbl>
            <c:dLbl>
              <c:idx val="7"/>
              <c:layout>
                <c:manualLayout>
                  <c:x val="8.28129719021667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28-43F2-BF83-4138E9246E45}"/>
                </c:ext>
              </c:extLst>
            </c:dLbl>
            <c:dLbl>
              <c:idx val="8"/>
              <c:layout>
                <c:manualLayout>
                  <c:x val="6.901080991847218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28-43F2-BF83-4138E9246E45}"/>
                </c:ext>
              </c:extLst>
            </c:dLbl>
            <c:dLbl>
              <c:idx val="9"/>
              <c:layout>
                <c:manualLayout>
                  <c:x val="8.28129719021672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28-43F2-BF83-4138E9246E45}"/>
                </c:ext>
              </c:extLst>
            </c:dLbl>
            <c:dLbl>
              <c:idx val="10"/>
              <c:layout>
                <c:manualLayout>
                  <c:x val="5.5208647934778159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28-43F2-BF83-4138E9246E45}"/>
                </c:ext>
              </c:extLst>
            </c:dLbl>
            <c:dLbl>
              <c:idx val="11"/>
              <c:layout>
                <c:manualLayout>
                  <c:x val="1.2421945785325085E-2"/>
                  <c:y val="6.41446375714335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728-43F2-BF83-4138E9246E45}"/>
                </c:ext>
              </c:extLst>
            </c:dLbl>
            <c:dLbl>
              <c:idx val="12"/>
              <c:layout>
                <c:manualLayout>
                  <c:x val="8.2812971902167225E-3"/>
                  <c:y val="3.20723187857167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728-43F2-BF83-4138E9246E45}"/>
                </c:ext>
              </c:extLst>
            </c:dLbl>
            <c:dLbl>
              <c:idx val="13"/>
              <c:layout>
                <c:manualLayout>
                  <c:x val="8.281297190216722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728-43F2-BF83-4138E9246E45}"/>
                </c:ext>
              </c:extLst>
            </c:dLbl>
            <c:dLbl>
              <c:idx val="14"/>
              <c:layout>
                <c:manualLayout>
                  <c:x val="8.9714052894014455E-3"/>
                  <c:y val="1.6962489275502308E-7"/>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E84A99"/>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9343117073741683E-2"/>
                      <c:h val="3.2232769180563864E-2"/>
                    </c:manualLayout>
                  </c15:layout>
                </c:ext>
                <c:ext xmlns:c16="http://schemas.microsoft.com/office/drawing/2014/chart" uri="{C3380CC4-5D6E-409C-BE32-E72D297353CC}">
                  <c16:uniqueId val="{00000012-8728-43F2-BF83-4138E9246E45}"/>
                </c:ext>
              </c:extLst>
            </c:dLbl>
            <c:dLbl>
              <c:idx val="15"/>
              <c:layout>
                <c:manualLayout>
                  <c:x val="1.10417295869556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728-43F2-BF83-4138E9246E45}"/>
                </c:ext>
              </c:extLst>
            </c:dLbl>
            <c:dLbl>
              <c:idx val="16"/>
              <c:layout>
                <c:manualLayout>
                  <c:x val="8.28129719021662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728-43F2-BF83-4138E9246E45}"/>
                </c:ext>
              </c:extLst>
            </c:dLbl>
            <c:dLbl>
              <c:idx val="17"/>
              <c:layout>
                <c:manualLayout>
                  <c:x val="1.10417295869556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728-43F2-BF83-4138E9246E45}"/>
                </c:ext>
              </c:extLst>
            </c:dLbl>
            <c:dLbl>
              <c:idx val="18"/>
              <c:layout>
                <c:manualLayout>
                  <c:x val="1.10417295869554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728-43F2-BF83-4138E9246E45}"/>
                </c:ext>
              </c:extLst>
            </c:dLbl>
            <c:dLbl>
              <c:idx val="19"/>
              <c:layout>
                <c:manualLayout>
                  <c:x val="9.6615133885861772E-3"/>
                  <c:y val="-5.83121709017661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728-43F2-BF83-4138E9246E45}"/>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E84A99"/>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w/o 6/16</c:v>
                </c:pt>
                <c:pt idx="1">
                  <c:v>w/o 6/23</c:v>
                </c:pt>
                <c:pt idx="2">
                  <c:v>w/o 6/30</c:v>
                </c:pt>
                <c:pt idx="3">
                  <c:v>w/o 7/7</c:v>
                </c:pt>
                <c:pt idx="4">
                  <c:v>w/o 7/14</c:v>
                </c:pt>
                <c:pt idx="5">
                  <c:v>w/o 7/21</c:v>
                </c:pt>
                <c:pt idx="6">
                  <c:v>w/o 7/28</c:v>
                </c:pt>
                <c:pt idx="7">
                  <c:v>w/o 8/4</c:v>
                </c:pt>
                <c:pt idx="8">
                  <c:v>w/o 8/11</c:v>
                </c:pt>
                <c:pt idx="9">
                  <c:v>w/o 8/18</c:v>
                </c:pt>
                <c:pt idx="10">
                  <c:v>w/o 8/25</c:v>
                </c:pt>
                <c:pt idx="11">
                  <c:v>w/o 9/1</c:v>
                </c:pt>
                <c:pt idx="12">
                  <c:v>w/o 9/8</c:v>
                </c:pt>
                <c:pt idx="13">
                  <c:v>w/o 9/15</c:v>
                </c:pt>
                <c:pt idx="14">
                  <c:v>w/o 9/22</c:v>
                </c:pt>
                <c:pt idx="15">
                  <c:v>w/o 9/29</c:v>
                </c:pt>
                <c:pt idx="16">
                  <c:v>w/o 10/6</c:v>
                </c:pt>
                <c:pt idx="17">
                  <c:v>w/o 10/13</c:v>
                </c:pt>
                <c:pt idx="18">
                  <c:v>w/o 10/20</c:v>
                </c:pt>
                <c:pt idx="19">
                  <c:v>w/o 10/27</c:v>
                </c:pt>
              </c:strCache>
            </c:strRef>
          </c:cat>
          <c:val>
            <c:numRef>
              <c:f>Sheet1!$B$3:$U$3</c:f>
              <c:numCache>
                <c:formatCode>"$"#,##0.0</c:formatCode>
                <c:ptCount val="20"/>
                <c:pt idx="0">
                  <c:v>8.3852370000000001</c:v>
                </c:pt>
                <c:pt idx="1">
                  <c:v>11.098397</c:v>
                </c:pt>
                <c:pt idx="2">
                  <c:v>12.672661</c:v>
                </c:pt>
                <c:pt idx="3">
                  <c:v>13.748711999999999</c:v>
                </c:pt>
                <c:pt idx="4">
                  <c:v>11.85248</c:v>
                </c:pt>
                <c:pt idx="5">
                  <c:v>11.534262</c:v>
                </c:pt>
                <c:pt idx="6">
                  <c:v>6.5025230000000001</c:v>
                </c:pt>
                <c:pt idx="7">
                  <c:v>12.957048</c:v>
                </c:pt>
                <c:pt idx="8">
                  <c:v>16.952808000000001</c:v>
                </c:pt>
                <c:pt idx="9">
                  <c:v>12.449339999999999</c:v>
                </c:pt>
                <c:pt idx="10">
                  <c:v>6.9753439999999998</c:v>
                </c:pt>
                <c:pt idx="11">
                  <c:v>26.008085000000001</c:v>
                </c:pt>
                <c:pt idx="12">
                  <c:v>24.884262</c:v>
                </c:pt>
                <c:pt idx="13">
                  <c:v>34.991731000000001</c:v>
                </c:pt>
                <c:pt idx="14">
                  <c:v>32.932277999999997</c:v>
                </c:pt>
                <c:pt idx="15">
                  <c:v>38.108114999999998</c:v>
                </c:pt>
                <c:pt idx="16">
                  <c:v>42.330934999999997</c:v>
                </c:pt>
                <c:pt idx="17">
                  <c:v>40.007683999999998</c:v>
                </c:pt>
                <c:pt idx="18">
                  <c:v>56.830765</c:v>
                </c:pt>
                <c:pt idx="19">
                  <c:v>60.596105000000001</c:v>
                </c:pt>
              </c:numCache>
            </c:numRef>
          </c:val>
          <c:extLst>
            <c:ext xmlns:c16="http://schemas.microsoft.com/office/drawing/2014/chart" uri="{C3380CC4-5D6E-409C-BE32-E72D297353CC}">
              <c16:uniqueId val="{00000018-8728-43F2-BF83-4138E9246E45}"/>
            </c:ext>
          </c:extLst>
        </c:ser>
        <c:dLbls>
          <c:showLegendKey val="0"/>
          <c:showVal val="0"/>
          <c:showCatName val="0"/>
          <c:showSerName val="0"/>
          <c:showPercent val="0"/>
          <c:showBubbleSize val="0"/>
        </c:dLbls>
        <c:gapWidth val="150"/>
        <c:axId val="688870992"/>
        <c:axId val="688872632"/>
      </c:barChart>
      <c:catAx>
        <c:axId val="68887099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crossAx val="688872632"/>
        <c:crosses val="autoZero"/>
        <c:auto val="1"/>
        <c:lblAlgn val="ctr"/>
        <c:lblOffset val="100"/>
        <c:noMultiLvlLbl val="0"/>
      </c:catAx>
      <c:valAx>
        <c:axId val="688872632"/>
        <c:scaling>
          <c:orientation val="minMax"/>
        </c:scaling>
        <c:delete val="1"/>
        <c:axPos val="l"/>
        <c:numFmt formatCode="&quot;$&quot;#,##0.0" sourceLinked="1"/>
        <c:majorTickMark val="none"/>
        <c:minorTickMark val="none"/>
        <c:tickLblPos val="nextTo"/>
        <c:crossAx val="688870992"/>
        <c:crosses val="autoZero"/>
        <c:crossBetween val="between"/>
      </c:valAx>
      <c:spPr>
        <a:noFill/>
        <a:ln>
          <a:noFill/>
        </a:ln>
        <a:effectLst/>
      </c:spPr>
    </c:plotArea>
    <c:legend>
      <c:legendPos val="b"/>
      <c:layout>
        <c:manualLayout>
          <c:xMode val="edge"/>
          <c:yMode val="edge"/>
          <c:x val="0.31083451919395455"/>
          <c:y val="2.5135315197800732E-2"/>
          <c:w val="0.3686906420864618"/>
          <c:h val="7.326080167179627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C45E417-358E-4CDF-B7E7-7B45952BC266}" type="datetimeFigureOut">
              <a:rPr lang="en-US" smtClean="0"/>
              <a:t>9/28/2021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E9DBD83-D1B9-4C94-BEB0-64D470B9FD8B}" type="slidenum">
              <a:rPr lang="en-US" smtClean="0"/>
              <a:t>‹#›</a:t>
            </a:fld>
            <a:endParaRPr lang="en-US"/>
          </a:p>
        </p:txBody>
      </p:sp>
    </p:spTree>
    <p:extLst>
      <p:ext uri="{BB962C8B-B14F-4D97-AF65-F5344CB8AC3E}">
        <p14:creationId xmlns:p14="http://schemas.microsoft.com/office/powerpoint/2010/main" val="2361573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769033-CC82-0C4F-9180-62F036320BDF}" type="datetimeFigureOut">
              <a:rPr lang="en-US" smtClean="0"/>
              <a:t>9/28/2021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a:t>
            </a:fld>
            <a:endParaRPr lang="en-US"/>
          </a:p>
        </p:txBody>
      </p:sp>
    </p:spTree>
    <p:extLst>
      <p:ext uri="{BB962C8B-B14F-4D97-AF65-F5344CB8AC3E}">
        <p14:creationId xmlns:p14="http://schemas.microsoft.com/office/powerpoint/2010/main" val="274880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00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18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9</a:t>
            </a:fld>
            <a:endParaRPr lang="en-US"/>
          </a:p>
        </p:txBody>
      </p:sp>
    </p:spTree>
    <p:extLst>
      <p:ext uri="{BB962C8B-B14F-4D97-AF65-F5344CB8AC3E}">
        <p14:creationId xmlns:p14="http://schemas.microsoft.com/office/powerpoint/2010/main" val="50989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9/28/2021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9/28/2021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thevab.com/insight/matter-of-principle-2020" TargetMode="External"/><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hyperlink" Target="https://thevab.com/insight/halo-effect" TargetMode="External"/><Relationship Id="rId2" Type="http://schemas.openxmlformats.org/officeDocument/2006/relationships/hyperlink" Target="https://thevab.com/" TargetMode="External"/><Relationship Id="rId1" Type="http://schemas.openxmlformats.org/officeDocument/2006/relationships/slideLayout" Target="../slideLayouts/slideLayout7.xml"/><Relationship Id="rId6" Type="http://schemas.openxmlformats.org/officeDocument/2006/relationships/hyperlink" Target="https://thevab.com/insight/its-matter-trust" TargetMode="External"/><Relationship Id="rId11" Type="http://schemas.openxmlformats.org/officeDocument/2006/relationships/image" Target="../media/image17.jpeg"/><Relationship Id="rId5" Type="http://schemas.openxmlformats.org/officeDocument/2006/relationships/image" Target="../media/image8.png"/><Relationship Id="rId10" Type="http://schemas.openxmlformats.org/officeDocument/2006/relationships/hyperlink" Target="https://thevab.com/insight/the-path-to-victory" TargetMode="External"/><Relationship Id="rId4" Type="http://schemas.openxmlformats.org/officeDocument/2006/relationships/hyperlink" Target="https://thevab.com/team-board" TargetMode="Externa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kantarmedia.com/us/newsroom/km-inthenews/advertisers-spent-5-25-billion-on-the-midterm-election"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adage.com/article/campaign-trail/political-ad-spending-year-reached-whopping-85-billion/2295646"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8.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3EFE1-3FC3-45A6-9234-033ECFFB3F2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682"/>
          <a:stretch/>
        </p:blipFill>
        <p:spPr>
          <a:xfrm>
            <a:off x="440258" y="2078537"/>
            <a:ext cx="3868131" cy="1142458"/>
          </a:xfrm>
          <a:prstGeom prst="rect">
            <a:avLst/>
          </a:prstGeom>
          <a:ln>
            <a:solidFill>
              <a:srgbClr val="3399FF"/>
            </a:solidFill>
          </a:ln>
          <a:effectLst/>
        </p:spPr>
      </p:pic>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9" name="Picture 8">
            <a:extLst>
              <a:ext uri="{FF2B5EF4-FFF2-40B4-BE49-F238E27FC236}">
                <a16:creationId xmlns:a16="http://schemas.microsoft.com/office/drawing/2014/main" id="{7D8BBC9E-9535-4E9E-9E6F-A6558D4CF292}"/>
              </a:ext>
            </a:extLst>
          </p:cNvPr>
          <p:cNvPicPr>
            <a:picLocks noChangeAspect="1"/>
          </p:cNvPicPr>
          <p:nvPr/>
        </p:nvPicPr>
        <p:blipFill>
          <a:blip r:embed="rId5"/>
          <a:stretch>
            <a:fillRect/>
          </a:stretch>
        </p:blipFill>
        <p:spPr>
          <a:xfrm>
            <a:off x="613876" y="69318"/>
            <a:ext cx="11578124" cy="6858000"/>
          </a:xfrm>
          <a:prstGeom prst="rect">
            <a:avLst/>
          </a:prstGeom>
        </p:spPr>
      </p:pic>
      <p:sp>
        <p:nvSpPr>
          <p:cNvPr id="8" name="TextBox 7">
            <a:extLst>
              <a:ext uri="{FF2B5EF4-FFF2-40B4-BE49-F238E27FC236}">
                <a16:creationId xmlns:a16="http://schemas.microsoft.com/office/drawing/2014/main" id="{BB473BB6-5640-46EF-A2C8-C9B52CD11E66}"/>
              </a:ext>
            </a:extLst>
          </p:cNvPr>
          <p:cNvSpPr txBox="1"/>
          <p:nvPr/>
        </p:nvSpPr>
        <p:spPr>
          <a:xfrm>
            <a:off x="345338" y="4018409"/>
            <a:ext cx="72645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ED3C8D"/>
                </a:solidFill>
                <a:latin typeface="Helvetica" pitchFamily="2" charset="0"/>
              </a:rPr>
              <a:t>The Lessons Brands Can Learn From The Impact of Presidential Election Ad Spending</a:t>
            </a:r>
            <a:endParaRPr kumimoji="0" lang="en-US" sz="32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10" name="Picture 9" descr="A picture containing clock&#10;&#10;Description automatically generated">
            <a:extLst>
              <a:ext uri="{FF2B5EF4-FFF2-40B4-BE49-F238E27FC236}">
                <a16:creationId xmlns:a16="http://schemas.microsoft.com/office/drawing/2014/main" id="{B607DDE9-3B50-449B-B175-42213CE6DA0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3842" y="5704063"/>
            <a:ext cx="2173855" cy="769565"/>
          </a:xfrm>
          <a:prstGeom prst="rect">
            <a:avLst/>
          </a:prstGeom>
        </p:spPr>
      </p:pic>
    </p:spTree>
    <p:extLst>
      <p:ext uri="{BB962C8B-B14F-4D97-AF65-F5344CB8AC3E}">
        <p14:creationId xmlns:p14="http://schemas.microsoft.com/office/powerpoint/2010/main" val="40594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00C0F3"/>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DEBE0C7-A407-4C47-B33A-126A00FCFB15}"/>
              </a:ext>
            </a:extLst>
          </p:cNvPr>
          <p:cNvSpPr txBox="1"/>
          <p:nvPr/>
        </p:nvSpPr>
        <p:spPr>
          <a:xfrm>
            <a:off x="6452864" y="2573068"/>
            <a:ext cx="2350612"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Halo Effect</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as a Growth Engine</a:t>
            </a:r>
          </a:p>
        </p:txBody>
      </p:sp>
      <p:sp>
        <p:nvSpPr>
          <p:cNvPr id="15" name="TextBox 14">
            <a:extLst>
              <a:ext uri="{FF2B5EF4-FFF2-40B4-BE49-F238E27FC236}">
                <a16:creationId xmlns:a16="http://schemas.microsoft.com/office/drawing/2014/main" id="{42C30E46-42BC-4A9C-B82D-6CFBEDE64B6A}"/>
              </a:ext>
            </a:extLst>
          </p:cNvPr>
          <p:cNvSpPr txBox="1"/>
          <p:nvPr/>
        </p:nvSpPr>
        <p:spPr>
          <a:xfrm>
            <a:off x="6288558" y="5004371"/>
            <a:ext cx="2679224"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A Matter of Principle</a:t>
            </a:r>
            <a:br>
              <a:rPr kumimoji="0" lang="en-US" sz="1200" b="1" i="0" u="none" strike="noStrike" kern="1200" cap="none" spc="0" normalizeH="0" baseline="0" noProof="0">
                <a:ln>
                  <a:noFill/>
                </a:ln>
                <a:solidFill>
                  <a:srgbClr val="FF0000"/>
                </a:solidFill>
                <a:effectLst/>
                <a:uLnTx/>
                <a:uFillTx/>
                <a:latin typeface="Helvetica" panose="020B0403020202020204" pitchFamily="34" charset="0"/>
                <a:ea typeface="+mn-ea"/>
                <a:cs typeface="+mn-cs"/>
              </a:rPr>
            </a:b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Reassessing Your Strategy in Today’s Environment</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60000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05446" y="66675"/>
            <a:ext cx="2386554" cy="1389686"/>
          </a:xfrm>
          <a:prstGeom prst="rect">
            <a:avLst/>
          </a:prstGeom>
        </p:spPr>
      </p:pic>
      <p:sp>
        <p:nvSpPr>
          <p:cNvPr id="37" name="TextBox 36">
            <a:hlinkClick r:id="rId4"/>
            <a:extLst>
              <a:ext uri="{FF2B5EF4-FFF2-40B4-BE49-F238E27FC236}">
                <a16:creationId xmlns:a16="http://schemas.microsoft.com/office/drawing/2014/main" id="{412E2860-E8FE-4250-89A8-13842E8F1B81}"/>
              </a:ext>
            </a:extLst>
          </p:cNvPr>
          <p:cNvSpPr txBox="1"/>
          <p:nvPr/>
        </p:nvSpPr>
        <p:spPr>
          <a:xfrm>
            <a:off x="341619" y="616727"/>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Jason Wiese</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8" name="TextBox 37">
            <a:extLst>
              <a:ext uri="{FF2B5EF4-FFF2-40B4-BE49-F238E27FC236}">
                <a16:creationId xmlns:a16="http://schemas.microsoft.com/office/drawing/2014/main" id="{2205E4AC-CA02-42F6-AEBA-2542292AE373}"/>
              </a:ext>
            </a:extLst>
          </p:cNvPr>
          <p:cNvSpPr txBox="1"/>
          <p:nvPr/>
        </p:nvSpPr>
        <p:spPr>
          <a:xfrm>
            <a:off x="341619" y="929591"/>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pic>
        <p:nvPicPr>
          <p:cNvPr id="41" name="Picture 40">
            <a:extLst>
              <a:ext uri="{FF2B5EF4-FFF2-40B4-BE49-F238E27FC236}">
                <a16:creationId xmlns:a16="http://schemas.microsoft.com/office/drawing/2014/main" id="{3A34B88F-A188-47A1-A2BB-62AE6958829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42" name="Slide Number Placeholder 5">
            <a:extLst>
              <a:ext uri="{FF2B5EF4-FFF2-40B4-BE49-F238E27FC236}">
                <a16:creationId xmlns:a16="http://schemas.microsoft.com/office/drawing/2014/main" id="{D3A993AA-E908-4026-B6A7-632848DA311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FE48573E-7A96-4DCC-8FBD-2CE7E5DA4511}"/>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2" name="Rectangle 21">
            <a:extLst>
              <a:ext uri="{FF2B5EF4-FFF2-40B4-BE49-F238E27FC236}">
                <a16:creationId xmlns:a16="http://schemas.microsoft.com/office/drawing/2014/main" id="{DCC2B073-CE6A-4728-B986-5A4C6FFC7C03}"/>
              </a:ext>
            </a:extLst>
          </p:cNvPr>
          <p:cNvSpPr/>
          <p:nvPr/>
        </p:nvSpPr>
        <p:spPr>
          <a:xfrm>
            <a:off x="289383" y="2824696"/>
            <a:ext cx="5637951" cy="1200329"/>
          </a:xfrm>
          <a:prstGeom prst="rect">
            <a:avLst/>
          </a:prstGeom>
        </p:spPr>
        <p:txBody>
          <a:bodyPr wrap="square">
            <a:spAutoFit/>
          </a:bodyPr>
          <a:lstStyle/>
          <a:p>
            <a:r>
              <a:rPr lang="en-US" sz="3200" b="1">
                <a:solidFill>
                  <a:srgbClr val="002060"/>
                </a:solidFill>
                <a:latin typeface="Helvetica" pitchFamily="2" charset="0"/>
              </a:rPr>
              <a:t>Discover more</a:t>
            </a:r>
          </a:p>
          <a:p>
            <a:r>
              <a:rPr lang="en-US" sz="2000">
                <a:solidFill>
                  <a:srgbClr val="002060"/>
                </a:solidFill>
                <a:latin typeface="Helvetica" pitchFamily="2" charset="0"/>
              </a:rPr>
              <a:t>Looking for more data, insights and takeaways? Check out this related VAB content</a:t>
            </a:r>
          </a:p>
        </p:txBody>
      </p:sp>
      <p:sp>
        <p:nvSpPr>
          <p:cNvPr id="23" name="Rectangle 22">
            <a:extLst>
              <a:ext uri="{FF2B5EF4-FFF2-40B4-BE49-F238E27FC236}">
                <a16:creationId xmlns:a16="http://schemas.microsoft.com/office/drawing/2014/main" id="{1F4FE31C-EA69-4358-863C-24383CC8968C}"/>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27" name="TextBox 26">
            <a:hlinkClick r:id="rId4"/>
            <a:extLst>
              <a:ext uri="{FF2B5EF4-FFF2-40B4-BE49-F238E27FC236}">
                <a16:creationId xmlns:a16="http://schemas.microsoft.com/office/drawing/2014/main" id="{F354ED61-D317-41B5-B218-38BCA7DB38D8}"/>
              </a:ext>
            </a:extLst>
          </p:cNvPr>
          <p:cNvSpPr txBox="1"/>
          <p:nvPr/>
        </p:nvSpPr>
        <p:spPr>
          <a:xfrm>
            <a:off x="3103590" y="648314"/>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28" name="TextBox 27">
            <a:extLst>
              <a:ext uri="{FF2B5EF4-FFF2-40B4-BE49-F238E27FC236}">
                <a16:creationId xmlns:a16="http://schemas.microsoft.com/office/drawing/2014/main" id="{9C635C4D-7F55-4A2B-8E95-4CDE06B5D4C7}"/>
              </a:ext>
            </a:extLst>
          </p:cNvPr>
          <p:cNvSpPr txBox="1"/>
          <p:nvPr/>
        </p:nvSpPr>
        <p:spPr>
          <a:xfrm>
            <a:off x="3103590" y="952317"/>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sp>
        <p:nvSpPr>
          <p:cNvPr id="25" name="TextBox 24">
            <a:extLst>
              <a:ext uri="{FF2B5EF4-FFF2-40B4-BE49-F238E27FC236}">
                <a16:creationId xmlns:a16="http://schemas.microsoft.com/office/drawing/2014/main" id="{8B6EAD50-3C55-4B67-A770-41F9258C8B6B}"/>
              </a:ext>
            </a:extLst>
          </p:cNvPr>
          <p:cNvSpPr txBox="1"/>
          <p:nvPr/>
        </p:nvSpPr>
        <p:spPr>
          <a:xfrm>
            <a:off x="9175632" y="5019267"/>
            <a:ext cx="2350612"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It’s A Matter of Trust </a:t>
            </a:r>
            <a:br>
              <a:rPr kumimoji="0" lang="en-US" sz="12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b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Media’s Influence On Voters</a:t>
            </a:r>
          </a:p>
        </p:txBody>
      </p:sp>
      <p:pic>
        <p:nvPicPr>
          <p:cNvPr id="7" name="Picture 6">
            <a:hlinkClick r:id="rId6"/>
            <a:extLst>
              <a:ext uri="{FF2B5EF4-FFF2-40B4-BE49-F238E27FC236}">
                <a16:creationId xmlns:a16="http://schemas.microsoft.com/office/drawing/2014/main" id="{AEB59889-A842-46C7-AB0F-0057E08E0DD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160340" y="3590813"/>
            <a:ext cx="2381197" cy="1340820"/>
          </a:xfrm>
          <a:prstGeom prst="rect">
            <a:avLst/>
          </a:prstGeom>
          <a:ln>
            <a:solidFill>
              <a:schemeClr val="tx1"/>
            </a:solidFill>
          </a:ln>
        </p:spPr>
      </p:pic>
      <p:pic>
        <p:nvPicPr>
          <p:cNvPr id="19" name="Picture 18">
            <a:hlinkClick r:id="rId8"/>
            <a:extLst>
              <a:ext uri="{FF2B5EF4-FFF2-40B4-BE49-F238E27FC236}">
                <a16:creationId xmlns:a16="http://schemas.microsoft.com/office/drawing/2014/main" id="{93D8CC36-5AD7-4F72-B3C9-D91344AABFFC}"/>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6439975" y="3591179"/>
            <a:ext cx="2376391" cy="1336711"/>
          </a:xfrm>
          <a:prstGeom prst="rect">
            <a:avLst/>
          </a:prstGeom>
          <a:ln>
            <a:solidFill>
              <a:schemeClr val="tx1"/>
            </a:solidFill>
          </a:ln>
        </p:spPr>
      </p:pic>
      <p:sp>
        <p:nvSpPr>
          <p:cNvPr id="35" name="TextBox 34">
            <a:extLst>
              <a:ext uri="{FF2B5EF4-FFF2-40B4-BE49-F238E27FC236}">
                <a16:creationId xmlns:a16="http://schemas.microsoft.com/office/drawing/2014/main" id="{27519468-928E-48CC-A0C1-107E0BE489C8}"/>
              </a:ext>
            </a:extLst>
          </p:cNvPr>
          <p:cNvSpPr txBox="1"/>
          <p:nvPr/>
        </p:nvSpPr>
        <p:spPr>
          <a:xfrm>
            <a:off x="9175632" y="2560454"/>
            <a:ext cx="235061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Path to Victory</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Understanding How ‘Share Of Voice’ Impacts Election Outcomes</a:t>
            </a:r>
          </a:p>
        </p:txBody>
      </p:sp>
      <p:pic>
        <p:nvPicPr>
          <p:cNvPr id="36" name="Picture 35">
            <a:hlinkClick r:id="rId10"/>
            <a:extLst>
              <a:ext uri="{FF2B5EF4-FFF2-40B4-BE49-F238E27FC236}">
                <a16:creationId xmlns:a16="http://schemas.microsoft.com/office/drawing/2014/main" id="{0D270582-4DAB-49EA-A6A4-6FF396C0501B}"/>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9160340" y="1146896"/>
            <a:ext cx="2381197" cy="1340820"/>
          </a:xfrm>
          <a:prstGeom prst="rect">
            <a:avLst/>
          </a:prstGeom>
          <a:ln>
            <a:solidFill>
              <a:schemeClr val="tx1"/>
            </a:solidFill>
          </a:ln>
        </p:spPr>
      </p:pic>
      <p:pic>
        <p:nvPicPr>
          <p:cNvPr id="21" name="Picture 20">
            <a:hlinkClick r:id="rId12"/>
            <a:extLst>
              <a:ext uri="{FF2B5EF4-FFF2-40B4-BE49-F238E27FC236}">
                <a16:creationId xmlns:a16="http://schemas.microsoft.com/office/drawing/2014/main" id="{427C45B6-36AF-424F-9709-46AF8D871445}"/>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6431729" y="1159876"/>
            <a:ext cx="2392883" cy="1336711"/>
          </a:xfrm>
          <a:prstGeom prst="rect">
            <a:avLst/>
          </a:prstGeom>
          <a:ln>
            <a:solidFill>
              <a:schemeClr val="tx1"/>
            </a:solidFill>
          </a:ln>
        </p:spPr>
      </p:pic>
    </p:spTree>
    <p:extLst>
      <p:ext uri="{BB962C8B-B14F-4D97-AF65-F5344CB8AC3E}">
        <p14:creationId xmlns:p14="http://schemas.microsoft.com/office/powerpoint/2010/main" val="15900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hqprint">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a:t>
            </a:r>
            <a:r>
              <a:rPr kumimoji="0" lang="en-US" sz="1600" b="1" i="0" u="none" strike="noStrike" kern="1200" cap="none" spc="0" normalizeH="0" baseline="0" noProof="0" err="1">
                <a:ln>
                  <a:noFill/>
                </a:ln>
                <a:solidFill>
                  <a:srgbClr val="ED3C8D"/>
                </a:solidFill>
                <a:effectLst/>
                <a:uLnTx/>
                <a:uFillTx/>
                <a:latin typeface="Helvetica" pitchFamily="2" charset="0"/>
                <a:ea typeface="+mn-ea"/>
                <a:cs typeface="+mn-cs"/>
              </a:rPr>
              <a:t>i</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95594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mask&#10;&#10;Description automatically generated with medium confidence">
            <a:extLst>
              <a:ext uri="{FF2B5EF4-FFF2-40B4-BE49-F238E27FC236}">
                <a16:creationId xmlns:a16="http://schemas.microsoft.com/office/drawing/2014/main" id="{53B74A59-C33F-499F-96FA-49725B60E3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0"/>
            <a:ext cx="5212556" cy="6858000"/>
          </a:xfrm>
          <a:prstGeom prst="rect">
            <a:avLst/>
          </a:prstGeom>
          <a:blipFill>
            <a:blip r:embed="rId3" cstate="hqprint">
              <a:extLst>
                <a:ext uri="{28A0092B-C50C-407E-A947-70E740481C1C}">
                  <a14:useLocalDpi xmlns:a14="http://schemas.microsoft.com/office/drawing/2010/main"/>
                </a:ext>
              </a:extLst>
            </a:blip>
            <a:stretch>
              <a:fillRect/>
            </a:stretch>
          </a:blipFill>
          <a:ln>
            <a:noFill/>
          </a:ln>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15" name="Picture 14">
            <a:extLst>
              <a:ext uri="{FF2B5EF4-FFF2-40B4-BE49-F238E27FC236}">
                <a16:creationId xmlns:a16="http://schemas.microsoft.com/office/drawing/2014/main" id="{E10EEEA8-3014-46B8-90CC-DFEC7554093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6" name="Slide Number Placeholder 5">
            <a:extLst>
              <a:ext uri="{FF2B5EF4-FFF2-40B4-BE49-F238E27FC236}">
                <a16:creationId xmlns:a16="http://schemas.microsoft.com/office/drawing/2014/main" id="{E21BDAA0-1384-4337-AFEE-A6C2BC6CBF9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2168C745-4A8A-464A-B17B-8C8B3ECAF41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69B65D05-D221-4BC1-B0B3-C41D4C907CD2}"/>
              </a:ext>
            </a:extLst>
          </p:cNvPr>
          <p:cNvSpPr txBox="1"/>
          <p:nvPr/>
        </p:nvSpPr>
        <p:spPr>
          <a:xfrm>
            <a:off x="5534026" y="6196941"/>
            <a:ext cx="5774676" cy="307777"/>
          </a:xfrm>
          <a:prstGeom prst="rect">
            <a:avLst/>
          </a:prstGeom>
          <a:noFill/>
        </p:spPr>
        <p:txBody>
          <a:bodyPr wrap="square" rtlCol="0">
            <a:spAutoFit/>
          </a:bodyPr>
          <a:lstStyle/>
          <a:p>
            <a:r>
              <a:rPr lang="en-US" sz="700">
                <a:solidFill>
                  <a:srgbClr val="1F1A62"/>
                </a:solidFill>
                <a:latin typeface="Helvetica" panose="020B0604020202020204" pitchFamily="34" charset="0"/>
                <a:cs typeface="Helvetica" panose="020B0604020202020204" pitchFamily="34" charset="0"/>
              </a:rPr>
              <a:t>Source: Ad Age ‘</a:t>
            </a:r>
            <a:r>
              <a:rPr lang="en-US" sz="700">
                <a:solidFill>
                  <a:srgbClr val="1F1A62"/>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Political Ad Spending This Year Reached a Whopping $8.5 Billion</a:t>
            </a:r>
            <a:r>
              <a:rPr lang="en-US" sz="700" u="sng">
                <a:solidFill>
                  <a:srgbClr val="1F1A62"/>
                </a:solidFill>
                <a:latin typeface="Helvetica" panose="020B0604020202020204" pitchFamily="34" charset="0"/>
                <a:cs typeface="Helvetica" panose="020B0604020202020204" pitchFamily="34" charset="0"/>
              </a:rPr>
              <a:t>’</a:t>
            </a:r>
            <a:r>
              <a:rPr lang="en-US" sz="700">
                <a:solidFill>
                  <a:srgbClr val="1F1A62"/>
                </a:solidFill>
                <a:latin typeface="Helvetica" panose="020B0604020202020204" pitchFamily="34" charset="0"/>
                <a:cs typeface="Helvetica" panose="020B0604020202020204" pitchFamily="34" charset="0"/>
              </a:rPr>
              <a:t>,11/23/20; VAB analysis of Kantar Media ‘</a:t>
            </a:r>
            <a:r>
              <a:rPr lang="en-US" sz="700">
                <a:solidFill>
                  <a:srgbClr val="1F1A62"/>
                </a:solidFill>
                <a:latin typeface="Helvetica" panose="020B0604020202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Advertisers Spent $5.25 Billion on the Midterm Election</a:t>
            </a:r>
            <a:r>
              <a:rPr lang="en-US" sz="700">
                <a:solidFill>
                  <a:srgbClr val="1F1A62"/>
                </a:solidFill>
                <a:latin typeface="Helvetica" panose="020B0604020202020204" pitchFamily="34" charset="0"/>
                <a:cs typeface="Helvetica" panose="020B0604020202020204" pitchFamily="34" charset="0"/>
              </a:rPr>
              <a:t>’, 11/15/18</a:t>
            </a:r>
          </a:p>
        </p:txBody>
      </p:sp>
      <p:sp>
        <p:nvSpPr>
          <p:cNvPr id="12" name="TextBox 11">
            <a:extLst>
              <a:ext uri="{FF2B5EF4-FFF2-40B4-BE49-F238E27FC236}">
                <a16:creationId xmlns:a16="http://schemas.microsoft.com/office/drawing/2014/main" id="{AF6B8EC0-46EF-4454-8F5C-DA73E47253BB}"/>
              </a:ext>
            </a:extLst>
          </p:cNvPr>
          <p:cNvSpPr txBox="1"/>
          <p:nvPr/>
        </p:nvSpPr>
        <p:spPr>
          <a:xfrm>
            <a:off x="5534023" y="1074509"/>
            <a:ext cx="6306043" cy="5016758"/>
          </a:xfrm>
          <a:prstGeom prst="rect">
            <a:avLst/>
          </a:prstGeom>
          <a:noFill/>
        </p:spPr>
        <p:txBody>
          <a:bodyPr wrap="square" rtlCol="0">
            <a:spAutoFit/>
          </a:bodyPr>
          <a:lstStyle/>
          <a:p>
            <a:r>
              <a:rPr lang="en-US" sz="2000">
                <a:solidFill>
                  <a:srgbClr val="002060"/>
                </a:solidFill>
                <a:latin typeface="Helvetica" panose="020B0604020202020204" pitchFamily="2" charset="0"/>
                <a:ea typeface="Calibri" panose="020F0502020204030204" pitchFamily="34" charset="0"/>
                <a:cs typeface="Calibri" panose="020F0502020204030204" pitchFamily="34" charset="0"/>
              </a:rPr>
              <a:t>As Monday marked</a:t>
            </a:r>
            <a:r>
              <a:rPr kumimoji="0" lang="en-US" sz="2000" b="0" i="0" u="none" strike="noStrike" kern="1200" cap="none" spc="0" normalizeH="0" baseline="0" noProof="0">
                <a:ln>
                  <a:noFill/>
                </a:ln>
                <a:solidFill>
                  <a:srgbClr val="002060"/>
                </a:solidFill>
                <a:effectLst/>
                <a:uLnTx/>
                <a:uFillTx/>
                <a:latin typeface="Helvetica" panose="020B0604020202020204" pitchFamily="2" charset="0"/>
                <a:ea typeface="Calibri" panose="020F0502020204030204" pitchFamily="34" charset="0"/>
                <a:cs typeface="Calibri" panose="020F0502020204030204" pitchFamily="34" charset="0"/>
              </a:rPr>
              <a:t> Presidents’ Day, we thought we would take this opportunity to reflect on the record-breaking election cycle that just passed. </a:t>
            </a:r>
          </a:p>
          <a:p>
            <a:endParaRPr lang="en-US" sz="2000">
              <a:solidFill>
                <a:srgbClr val="002060"/>
              </a:solidFill>
              <a:latin typeface="Helvetica" panose="020B0604020202020204" pitchFamily="2" charset="0"/>
              <a:cs typeface="Calibri" panose="020F0502020204030204" pitchFamily="34" charset="0"/>
            </a:endParaRPr>
          </a:p>
          <a:p>
            <a:r>
              <a:rPr lang="en-US" sz="2000">
                <a:solidFill>
                  <a:srgbClr val="002060"/>
                </a:solidFill>
                <a:latin typeface="Helvetica" panose="020B0604020202020204" pitchFamily="2" charset="0"/>
                <a:cs typeface="Calibri" panose="020F0502020204030204" pitchFamily="34" charset="0"/>
              </a:rPr>
              <a:t>2020 witnessed the highest political advertising spend ever at over $8.5 billion, nearly double (+90%) what was spent across all races during the 2016 Presidential election season. </a:t>
            </a:r>
          </a:p>
          <a:p>
            <a:endParaRPr lang="en-US" sz="2000">
              <a:solidFill>
                <a:srgbClr val="002060"/>
              </a:solidFill>
              <a:latin typeface="Helvetica" panose="020B0604020202020204" pitchFamily="2" charset="0"/>
              <a:cs typeface="Calibri" panose="020F0502020204030204" pitchFamily="34" charset="0"/>
            </a:endParaRPr>
          </a:p>
          <a:p>
            <a:r>
              <a:rPr lang="en-US" sz="2000">
                <a:solidFill>
                  <a:srgbClr val="002060"/>
                </a:solidFill>
                <a:latin typeface="Helvetica" panose="020B0604020202020204" pitchFamily="2" charset="0"/>
                <a:cs typeface="Calibri" panose="020F0502020204030204" pitchFamily="34" charset="0"/>
              </a:rPr>
              <a:t>With billions of dollars committed, which culminated </a:t>
            </a:r>
          </a:p>
          <a:p>
            <a:r>
              <a:rPr lang="en-US" sz="2000">
                <a:solidFill>
                  <a:srgbClr val="002060"/>
                </a:solidFill>
                <a:latin typeface="Helvetica" panose="020B0604020202020204" pitchFamily="2" charset="0"/>
                <a:cs typeface="Calibri" panose="020F0502020204030204" pitchFamily="34" charset="0"/>
              </a:rPr>
              <a:t>in Democrat Joe Biden’s victory in the Presidential election, we were curious to understand if there </a:t>
            </a:r>
          </a:p>
          <a:p>
            <a:r>
              <a:rPr lang="en-US" sz="2000">
                <a:solidFill>
                  <a:srgbClr val="002060"/>
                </a:solidFill>
                <a:latin typeface="Helvetica" panose="020B0604020202020204" pitchFamily="2" charset="0"/>
                <a:cs typeface="Calibri" panose="020F0502020204030204" pitchFamily="34" charset="0"/>
              </a:rPr>
              <a:t>was a correlation between advertising investment </a:t>
            </a:r>
          </a:p>
          <a:p>
            <a:r>
              <a:rPr lang="en-US" sz="2000">
                <a:solidFill>
                  <a:srgbClr val="002060"/>
                </a:solidFill>
                <a:latin typeface="Helvetica" panose="020B0604020202020204" pitchFamily="2" charset="0"/>
                <a:cs typeface="Calibri" panose="020F0502020204030204" pitchFamily="34" charset="0"/>
              </a:rPr>
              <a:t>and election results within this highly-competitive, outcomes-obsessed category and how these findings can be applied by marketers across all categories.</a:t>
            </a:r>
            <a:endParaRPr lang="en-US" sz="20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371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7975"/>
            <a:ext cx="12192000"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3ED54650-E124-0942-8B03-A438165B55A6}"/>
              </a:ext>
            </a:extLst>
          </p:cNvPr>
          <p:cNvSpPr/>
          <p:nvPr/>
        </p:nvSpPr>
        <p:spPr>
          <a:xfrm>
            <a:off x="451401" y="3103435"/>
            <a:ext cx="7216223" cy="646331"/>
          </a:xfrm>
          <a:prstGeom prst="rect">
            <a:avLst/>
          </a:prstGeom>
        </p:spPr>
        <p:txBody>
          <a:bodyPr wrap="square">
            <a:spAutoFit/>
          </a:bodyPr>
          <a:lstStyle/>
          <a:p>
            <a:r>
              <a:rPr lang="en-US" sz="3600" b="1">
                <a:solidFill>
                  <a:schemeClr val="bg1"/>
                </a:solidFill>
                <a:latin typeface="Helvetica" pitchFamily="2" charset="0"/>
              </a:rPr>
              <a:t>What’s new to know?</a:t>
            </a:r>
          </a:p>
        </p:txBody>
      </p:sp>
      <p:pic>
        <p:nvPicPr>
          <p:cNvPr id="10" name="Picture 9">
            <a:extLst>
              <a:ext uri="{FF2B5EF4-FFF2-40B4-BE49-F238E27FC236}">
                <a16:creationId xmlns:a16="http://schemas.microsoft.com/office/drawing/2014/main" id="{FD43DB2F-B0DD-4149-9E41-AE6C28D5515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33BE5E69-8969-479F-AC89-359C7382462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7E4AC512-4830-4156-8794-5E6FC54F4FA5}"/>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90443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9E069-73A5-441D-9729-BDA3BF99A92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46" name="Picture 45" descr="A picture containing person, outdoor&#10;&#10;Description automatically generated">
            <a:extLst>
              <a:ext uri="{FF2B5EF4-FFF2-40B4-BE49-F238E27FC236}">
                <a16:creationId xmlns:a16="http://schemas.microsoft.com/office/drawing/2014/main" id="{A1A79F58-4C46-4091-A5F5-C2BEEB521CA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1518" y="0"/>
            <a:ext cx="4544026" cy="6858000"/>
          </a:xfrm>
          <a:prstGeom prst="rect">
            <a:avLst/>
          </a:prstGeom>
          <a:ln>
            <a:noFill/>
          </a:ln>
        </p:spPr>
      </p:pic>
      <p:sp>
        <p:nvSpPr>
          <p:cNvPr id="10" name="Rectangle 9">
            <a:extLst>
              <a:ext uri="{FF2B5EF4-FFF2-40B4-BE49-F238E27FC236}">
                <a16:creationId xmlns:a16="http://schemas.microsoft.com/office/drawing/2014/main" id="{0CE850BD-F43E-4AC5-90A1-34532CB24D49}"/>
              </a:ext>
            </a:extLst>
          </p:cNvPr>
          <p:cNvSpPr/>
          <p:nvPr/>
        </p:nvSpPr>
        <p:spPr>
          <a:xfrm>
            <a:off x="4582605" y="161353"/>
            <a:ext cx="6672999" cy="1015663"/>
          </a:xfrm>
          <a:prstGeom prst="rect">
            <a:avLst/>
          </a:prstGeom>
        </p:spPr>
        <p:txBody>
          <a:bodyPr wrap="square">
            <a:spAutoFit/>
          </a:bodyPr>
          <a:lstStyle/>
          <a:p>
            <a:r>
              <a:rPr lang="en-US" sz="2000">
                <a:solidFill>
                  <a:srgbClr val="1F1A62"/>
                </a:solidFill>
                <a:effectLst/>
                <a:latin typeface="Helvetica" panose="020B0604020202020204" pitchFamily="2" charset="0"/>
                <a:ea typeface="Calibri" panose="020F0502020204030204" pitchFamily="34" charset="0"/>
                <a:cs typeface="Calibri" panose="020F0502020204030204" pitchFamily="34" charset="0"/>
              </a:rPr>
              <a:t>In one of the most contentious and competitive races ever, Democrats won by utilizing the </a:t>
            </a:r>
            <a:r>
              <a:rPr lang="en-US" sz="2000">
                <a:solidFill>
                  <a:srgbClr val="ED3C8D"/>
                </a:solidFill>
                <a:effectLst/>
                <a:latin typeface="Helvetica" panose="020B0604020202020204" pitchFamily="2" charset="0"/>
                <a:ea typeface="Calibri" panose="020F0502020204030204" pitchFamily="34" charset="0"/>
                <a:cs typeface="Calibri" panose="020F0502020204030204" pitchFamily="34" charset="0"/>
              </a:rPr>
              <a:t>right media mix </a:t>
            </a:r>
          </a:p>
          <a:p>
            <a:r>
              <a:rPr lang="en-US" sz="2000">
                <a:solidFill>
                  <a:srgbClr val="1F1A62"/>
                </a:solidFill>
                <a:effectLst/>
                <a:latin typeface="Helvetica" panose="020B0604020202020204" pitchFamily="2" charset="0"/>
                <a:ea typeface="Calibri" panose="020F0502020204030204" pitchFamily="34" charset="0"/>
                <a:cs typeface="Calibri" panose="020F0502020204030204" pitchFamily="34" charset="0"/>
              </a:rPr>
              <a:t>to ensure they effectively reached a wide swath of voters</a:t>
            </a:r>
          </a:p>
        </p:txBody>
      </p:sp>
      <p:graphicFrame>
        <p:nvGraphicFramePr>
          <p:cNvPr id="21" name="Chart 20">
            <a:extLst>
              <a:ext uri="{FF2B5EF4-FFF2-40B4-BE49-F238E27FC236}">
                <a16:creationId xmlns:a16="http://schemas.microsoft.com/office/drawing/2014/main" id="{5BA1C62D-F3FE-4555-A285-4FDD6385AADB}"/>
              </a:ext>
            </a:extLst>
          </p:cNvPr>
          <p:cNvGraphicFramePr/>
          <p:nvPr>
            <p:extLst>
              <p:ext uri="{D42A27DB-BD31-4B8C-83A1-F6EECF244321}">
                <p14:modId xmlns:p14="http://schemas.microsoft.com/office/powerpoint/2010/main" val="2808925942"/>
              </p:ext>
            </p:extLst>
          </p:nvPr>
        </p:nvGraphicFramePr>
        <p:xfrm>
          <a:off x="4681717" y="3015898"/>
          <a:ext cx="3707743" cy="333278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4E8C19A4-58C7-42C6-A316-CE6D225DA3B6}"/>
              </a:ext>
            </a:extLst>
          </p:cNvPr>
          <p:cNvSpPr txBox="1"/>
          <p:nvPr/>
        </p:nvSpPr>
        <p:spPr>
          <a:xfrm>
            <a:off x="4543590" y="2452344"/>
            <a:ext cx="3800310" cy="553998"/>
          </a:xfrm>
          <a:prstGeom prst="rect">
            <a:avLst/>
          </a:prstGeom>
          <a:noFill/>
        </p:spPr>
        <p:txBody>
          <a:bodyPr wrap="square" rtlCol="0">
            <a:spAutoFit/>
          </a:bodyPr>
          <a:lstStyle/>
          <a:p>
            <a:pPr algn="ctr"/>
            <a:r>
              <a:rPr lang="en-US" sz="1600" u="sng">
                <a:solidFill>
                  <a:srgbClr val="1F1A62"/>
                </a:solidFill>
                <a:latin typeface="Helvetica" panose="020B0403020202020204" pitchFamily="34" charset="0"/>
              </a:rPr>
              <a:t>Democrat</a:t>
            </a:r>
          </a:p>
          <a:p>
            <a:pPr algn="ctr"/>
            <a:r>
              <a:rPr lang="en-US" sz="1400" b="1">
                <a:solidFill>
                  <a:srgbClr val="1F1A62"/>
                </a:solidFill>
                <a:latin typeface="Helvetica" panose="020B0403020202020204" pitchFamily="34" charset="0"/>
              </a:rPr>
              <a:t>$1,032 MM</a:t>
            </a:r>
          </a:p>
        </p:txBody>
      </p:sp>
      <p:sp>
        <p:nvSpPr>
          <p:cNvPr id="24" name="TextBox 23">
            <a:extLst>
              <a:ext uri="{FF2B5EF4-FFF2-40B4-BE49-F238E27FC236}">
                <a16:creationId xmlns:a16="http://schemas.microsoft.com/office/drawing/2014/main" id="{BFED7661-8BE3-4284-89F9-847B79499C9C}"/>
              </a:ext>
            </a:extLst>
          </p:cNvPr>
          <p:cNvSpPr txBox="1"/>
          <p:nvPr/>
        </p:nvSpPr>
        <p:spPr>
          <a:xfrm>
            <a:off x="8357255" y="2457143"/>
            <a:ext cx="3834745" cy="553998"/>
          </a:xfrm>
          <a:prstGeom prst="rect">
            <a:avLst/>
          </a:prstGeom>
          <a:noFill/>
        </p:spPr>
        <p:txBody>
          <a:bodyPr wrap="square" rtlCol="0">
            <a:spAutoFit/>
          </a:bodyPr>
          <a:lstStyle/>
          <a:p>
            <a:pPr algn="ctr"/>
            <a:r>
              <a:rPr lang="en-US" sz="1600" u="sng">
                <a:solidFill>
                  <a:srgbClr val="1F1A62"/>
                </a:solidFill>
                <a:latin typeface="Helvetica" panose="020B0403020202020204" pitchFamily="34" charset="0"/>
              </a:rPr>
              <a:t>Republican</a:t>
            </a:r>
          </a:p>
          <a:p>
            <a:pPr algn="ctr"/>
            <a:r>
              <a:rPr lang="en-US" sz="1400" b="1">
                <a:solidFill>
                  <a:srgbClr val="1F1A62"/>
                </a:solidFill>
                <a:latin typeface="Helvetica" panose="020B0403020202020204" pitchFamily="34" charset="0"/>
              </a:rPr>
              <a:t>$760 MM</a:t>
            </a:r>
          </a:p>
        </p:txBody>
      </p:sp>
      <p:graphicFrame>
        <p:nvGraphicFramePr>
          <p:cNvPr id="25" name="Chart 24">
            <a:extLst>
              <a:ext uri="{FF2B5EF4-FFF2-40B4-BE49-F238E27FC236}">
                <a16:creationId xmlns:a16="http://schemas.microsoft.com/office/drawing/2014/main" id="{E8429080-A70B-4397-BAE6-22EB19BCC153}"/>
              </a:ext>
            </a:extLst>
          </p:cNvPr>
          <p:cNvGraphicFramePr/>
          <p:nvPr>
            <p:extLst>
              <p:ext uri="{D42A27DB-BD31-4B8C-83A1-F6EECF244321}">
                <p14:modId xmlns:p14="http://schemas.microsoft.com/office/powerpoint/2010/main" val="1300184301"/>
              </p:ext>
            </p:extLst>
          </p:nvPr>
        </p:nvGraphicFramePr>
        <p:xfrm>
          <a:off x="8408920" y="3015898"/>
          <a:ext cx="3834746" cy="3332780"/>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Straight Connector 25">
            <a:extLst>
              <a:ext uri="{FF2B5EF4-FFF2-40B4-BE49-F238E27FC236}">
                <a16:creationId xmlns:a16="http://schemas.microsoft.com/office/drawing/2014/main" id="{9C96B17C-937C-4B49-9AC9-58F8A4A1B907}"/>
              </a:ext>
            </a:extLst>
          </p:cNvPr>
          <p:cNvCxnSpPr>
            <a:cxnSpLocks/>
          </p:cNvCxnSpPr>
          <p:nvPr/>
        </p:nvCxnSpPr>
        <p:spPr>
          <a:xfrm>
            <a:off x="8353835" y="2541946"/>
            <a:ext cx="0" cy="3386922"/>
          </a:xfrm>
          <a:prstGeom prst="line">
            <a:avLst/>
          </a:prstGeom>
          <a:ln w="28575">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7CCA230-AC99-4FC0-A9C8-14BB89E4D42D}"/>
              </a:ext>
            </a:extLst>
          </p:cNvPr>
          <p:cNvSpPr/>
          <p:nvPr/>
        </p:nvSpPr>
        <p:spPr>
          <a:xfrm>
            <a:off x="4509154" y="1939091"/>
            <a:ext cx="7682846" cy="492443"/>
          </a:xfrm>
          <a:prstGeom prst="rect">
            <a:avLst/>
          </a:prstGeom>
        </p:spPr>
        <p:txBody>
          <a:bodyPr wrap="square">
            <a:spAutoFit/>
          </a:bodyPr>
          <a:lstStyle/>
          <a:p>
            <a:pPr algn="ctr">
              <a:defRPr sz="1862" b="0" i="0" u="none" strike="noStrike" kern="1200" spc="0" baseline="0">
                <a:solidFill>
                  <a:srgbClr val="FF0000"/>
                </a:solidFill>
                <a:latin typeface="+mn-lt"/>
                <a:ea typeface="+mn-ea"/>
                <a:cs typeface="+mn-cs"/>
              </a:defRPr>
            </a:pPr>
            <a:r>
              <a:rPr lang="en-US" sz="1400" b="1" u="sng">
                <a:solidFill>
                  <a:srgbClr val="1F1A62"/>
                </a:solidFill>
                <a:latin typeface="Helvetica" panose="020B0403020202020204" pitchFamily="34" charset="0"/>
                <a:ea typeface="Open Sans" panose="020B0606030504020204" pitchFamily="34" charset="0"/>
                <a:cs typeface="Open Sans" panose="020B0606030504020204" pitchFamily="34" charset="0"/>
              </a:rPr>
              <a:t>2020 Presidential General Election: Spending By Media</a:t>
            </a:r>
          </a:p>
          <a:p>
            <a:pPr algn="ctr">
              <a:defRPr sz="1862" b="0" i="0" u="none" strike="noStrike" kern="1200" spc="0" baseline="0">
                <a:solidFill>
                  <a:srgbClr val="FF0000"/>
                </a:solidFill>
                <a:latin typeface="+mn-lt"/>
                <a:ea typeface="+mn-ea"/>
                <a:cs typeface="+mn-cs"/>
              </a:defRPr>
            </a:pPr>
            <a:r>
              <a:rPr lang="en-US" sz="1200">
                <a:solidFill>
                  <a:srgbClr val="1F1A62"/>
                </a:solidFill>
                <a:latin typeface="Helvetica" panose="020B0403020202020204" pitchFamily="34" charset="0"/>
                <a:ea typeface="Open Sans" panose="020B0606030504020204" pitchFamily="34" charset="0"/>
                <a:cs typeface="Open Sans" panose="020B0606030504020204" pitchFamily="34" charset="0"/>
              </a:rPr>
              <a:t>(Candidate, Party &amp; Issue-Based)</a:t>
            </a:r>
            <a:endParaRPr lang="en-US" sz="1200">
              <a:solidFill>
                <a:srgbClr val="1F1A62"/>
              </a:solidFill>
              <a:latin typeface="Helvetica Light" panose="020B0403020202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CD11308B-17FC-40A5-BC45-6A512B1C81E9}"/>
              </a:ext>
            </a:extLst>
          </p:cNvPr>
          <p:cNvSpPr txBox="1"/>
          <p:nvPr/>
        </p:nvSpPr>
        <p:spPr>
          <a:xfrm>
            <a:off x="4500562" y="5928868"/>
            <a:ext cx="7725596" cy="630942"/>
          </a:xfrm>
          <a:prstGeom prst="rect">
            <a:avLst/>
          </a:prstGeom>
          <a:noFill/>
        </p:spPr>
        <p:txBody>
          <a:bodyPr wrap="square" rtlCol="0">
            <a:spAutoFit/>
          </a:bodyPr>
          <a:lstStyle/>
          <a:p>
            <a:r>
              <a:rPr lang="en-US" sz="700">
                <a:solidFill>
                  <a:srgbClr val="1F1A62"/>
                </a:solidFill>
                <a:latin typeface="Helvetica" panose="020B0604020202020204" pitchFamily="34" charset="0"/>
                <a:cs typeface="Helvetica" panose="020B0604020202020204" pitchFamily="34" charset="0"/>
              </a:rPr>
              <a:t>Source: VAB analysis of Kantar CMAG Political Competitive Data Gathering, 2020 Presidential Election data measured from 4/7/20 to 11/10/20 across general election spend. Total spend reflects: TV platforms, radio platforms and digital platforms. TV Platforms: Cable TV, Broadcast TV (including Spanish Language Broadcast TV), Spanish Language Broadcast TV and Satellite TV. Radio Platforms: AM Radio, FM Radio, State Radio Networks and General Radio.</a:t>
            </a:r>
            <a:r>
              <a:rPr lang="en-US" sz="700">
                <a:solidFill>
                  <a:srgbClr val="FF0000"/>
                </a:solidFill>
                <a:latin typeface="Helvetica" panose="020B0604020202020204" pitchFamily="34" charset="0"/>
                <a:cs typeface="Helvetica" panose="020B0604020202020204" pitchFamily="34" charset="0"/>
              </a:rPr>
              <a:t> </a:t>
            </a:r>
            <a:r>
              <a:rPr lang="en-US" sz="700">
                <a:solidFill>
                  <a:srgbClr val="1F1A62"/>
                </a:solidFill>
                <a:latin typeface="Helvetica" panose="020B0604020202020204" pitchFamily="34" charset="0"/>
                <a:cs typeface="Helvetica" panose="020B0604020202020204" pitchFamily="34" charset="0"/>
              </a:rPr>
              <a:t>Digital Platforms: Google and Facebook. Candidate represents spend from only the candidates. Party represents spend from the political party and candidate/party co-op. Issue-Based represents spend from election-affiliated third-party sources (e.g. PACs, The Lincoln Project, NRA Victory Fund, Republican Voters Against Trump).</a:t>
            </a:r>
          </a:p>
        </p:txBody>
      </p:sp>
      <p:pic>
        <p:nvPicPr>
          <p:cNvPr id="36" name="Picture 35">
            <a:extLst>
              <a:ext uri="{FF2B5EF4-FFF2-40B4-BE49-F238E27FC236}">
                <a16:creationId xmlns:a16="http://schemas.microsoft.com/office/drawing/2014/main" id="{90173197-4013-4693-8DD6-82967E7971A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37" name="Slide Number Placeholder 5">
            <a:extLst>
              <a:ext uri="{FF2B5EF4-FFF2-40B4-BE49-F238E27FC236}">
                <a16:creationId xmlns:a16="http://schemas.microsoft.com/office/drawing/2014/main" id="{ED3DA5BA-ECCA-437E-BF79-FA8B5F2266B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9A067B48-6807-4CF0-A117-3B195A26CB0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Rectangle: Rounded Corners 18">
            <a:extLst>
              <a:ext uri="{FF2B5EF4-FFF2-40B4-BE49-F238E27FC236}">
                <a16:creationId xmlns:a16="http://schemas.microsoft.com/office/drawing/2014/main" id="{5400275B-C9D6-498B-8132-6674B354A0EC}"/>
              </a:ext>
            </a:extLst>
          </p:cNvPr>
          <p:cNvSpPr/>
          <p:nvPr/>
        </p:nvSpPr>
        <p:spPr>
          <a:xfrm>
            <a:off x="10807915" y="2941628"/>
            <a:ext cx="1345506" cy="389951"/>
          </a:xfrm>
          <a:prstGeom prst="roundRect">
            <a:avLst/>
          </a:prstGeom>
          <a:no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F1A62"/>
                </a:solidFill>
                <a:latin typeface="Helvetica" panose="020B0403020202020204" pitchFamily="34" charset="0"/>
              </a:rPr>
              <a:t>TV was </a:t>
            </a:r>
            <a:r>
              <a:rPr lang="en-US" sz="1050" b="1">
                <a:solidFill>
                  <a:srgbClr val="1F1A62"/>
                </a:solidFill>
                <a:latin typeface="Helvetica" panose="020B0403020202020204" pitchFamily="34" charset="0"/>
              </a:rPr>
              <a:t>68% </a:t>
            </a:r>
            <a:r>
              <a:rPr lang="en-US" sz="1050">
                <a:solidFill>
                  <a:srgbClr val="1F1A62"/>
                </a:solidFill>
                <a:latin typeface="Helvetica" panose="020B0403020202020204" pitchFamily="34" charset="0"/>
              </a:rPr>
              <a:t>of Republican spend</a:t>
            </a:r>
          </a:p>
        </p:txBody>
      </p:sp>
      <p:sp>
        <p:nvSpPr>
          <p:cNvPr id="22" name="Rectangle: Rounded Corners 21">
            <a:extLst>
              <a:ext uri="{FF2B5EF4-FFF2-40B4-BE49-F238E27FC236}">
                <a16:creationId xmlns:a16="http://schemas.microsoft.com/office/drawing/2014/main" id="{4BE1099F-74CF-4E55-B8E2-5B282740A95B}"/>
              </a:ext>
            </a:extLst>
          </p:cNvPr>
          <p:cNvSpPr/>
          <p:nvPr/>
        </p:nvSpPr>
        <p:spPr>
          <a:xfrm>
            <a:off x="6918084" y="2952622"/>
            <a:ext cx="1345506" cy="389951"/>
          </a:xfrm>
          <a:prstGeom prst="roundRect">
            <a:avLst/>
          </a:prstGeom>
          <a:no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F1A62"/>
                </a:solidFill>
                <a:latin typeface="Helvetica" panose="020B0403020202020204" pitchFamily="34" charset="0"/>
              </a:rPr>
              <a:t>TV was </a:t>
            </a:r>
            <a:r>
              <a:rPr lang="en-US" sz="1050" b="1">
                <a:solidFill>
                  <a:srgbClr val="1F1A62"/>
                </a:solidFill>
                <a:latin typeface="Helvetica" panose="020B0403020202020204" pitchFamily="34" charset="0"/>
              </a:rPr>
              <a:t>77% </a:t>
            </a:r>
            <a:r>
              <a:rPr lang="en-US" sz="1050">
                <a:solidFill>
                  <a:srgbClr val="1F1A62"/>
                </a:solidFill>
                <a:latin typeface="Helvetica" panose="020B0403020202020204" pitchFamily="34" charset="0"/>
              </a:rPr>
              <a:t>of Democrat spend</a:t>
            </a:r>
          </a:p>
        </p:txBody>
      </p:sp>
      <p:sp>
        <p:nvSpPr>
          <p:cNvPr id="29" name="Rectangle 28">
            <a:extLst>
              <a:ext uri="{FF2B5EF4-FFF2-40B4-BE49-F238E27FC236}">
                <a16:creationId xmlns:a16="http://schemas.microsoft.com/office/drawing/2014/main" id="{D6C3E9EA-9443-49F8-AB7D-49DCF974D33D}"/>
              </a:ext>
            </a:extLst>
          </p:cNvPr>
          <p:cNvSpPr/>
          <p:nvPr/>
        </p:nvSpPr>
        <p:spPr>
          <a:xfrm>
            <a:off x="4614928" y="1160324"/>
            <a:ext cx="7159150" cy="73866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Helvetica"/>
              </a:rPr>
              <a:t>In</a:t>
            </a:r>
            <a:r>
              <a:rPr kumimoji="0" lang="en-US" sz="1400" b="0" i="0" u="none" strike="noStrike" kern="1200" cap="none" spc="0" normalizeH="0" baseline="0" noProof="0">
                <a:ln>
                  <a:noFill/>
                </a:ln>
                <a:solidFill>
                  <a:srgbClr val="FF0000"/>
                </a:solidFill>
                <a:effectLst/>
                <a:uLnTx/>
                <a:uFillTx/>
                <a:latin typeface="Helvetica"/>
                <a:ea typeface="+mn-ea"/>
                <a:cs typeface="Helvetica"/>
              </a:rPr>
              <a:t> </a:t>
            </a:r>
            <a:r>
              <a:rPr kumimoji="0" lang="en-US" sz="1400" b="0" i="0" u="none" strike="noStrike" kern="1200" cap="none" spc="0" normalizeH="0" baseline="0" noProof="0">
                <a:ln>
                  <a:noFill/>
                </a:ln>
                <a:solidFill>
                  <a:srgbClr val="1B1464"/>
                </a:solidFill>
                <a:effectLst/>
                <a:uLnTx/>
                <a:uFillTx/>
                <a:latin typeface="Helvetica"/>
                <a:ea typeface="+mn-ea"/>
                <a:cs typeface="Helvetica"/>
              </a:rPr>
              <a:t>contrast, Republicans employed a more </a:t>
            </a:r>
            <a:r>
              <a:rPr kumimoji="0" lang="en-US" sz="1400" b="0" i="0" u="none" strike="noStrike" kern="1200" cap="none" spc="0" normalizeH="0" baseline="0" noProof="0">
                <a:ln>
                  <a:noFill/>
                </a:ln>
                <a:solidFill>
                  <a:srgbClr val="ED3C8D"/>
                </a:solidFill>
                <a:effectLst/>
                <a:uLnTx/>
                <a:uFillTx/>
                <a:latin typeface="Helvetica"/>
                <a:ea typeface="+mn-ea"/>
                <a:cs typeface="Helvetica"/>
              </a:rPr>
              <a:t>digital heavy strategy, </a:t>
            </a:r>
            <a:r>
              <a:rPr lang="en-US" sz="1400">
                <a:solidFill>
                  <a:srgbClr val="1B1464"/>
                </a:solidFill>
                <a:latin typeface="Helvetica"/>
              </a:rPr>
              <a:t>potentially oversaturating their already loyal base, which reinforces the importance of reaching a wide audience including new voters</a:t>
            </a:r>
            <a:endParaRPr kumimoji="0" lang="en-US" sz="1400" b="0" i="0" u="none" strike="noStrike" kern="1200" cap="none" spc="0" normalizeH="0" baseline="0" noProof="0">
              <a:ln>
                <a:noFill/>
              </a:ln>
              <a:solidFill>
                <a:srgbClr val="1B1464"/>
              </a:solidFill>
              <a:effectLst/>
              <a:uLnTx/>
              <a:uFillTx/>
              <a:latin typeface="Helvetica"/>
              <a:ea typeface="+mn-ea"/>
              <a:cs typeface="Helvetica"/>
            </a:endParaRPr>
          </a:p>
        </p:txBody>
      </p:sp>
    </p:spTree>
    <p:extLst>
      <p:ext uri="{BB962C8B-B14F-4D97-AF65-F5344CB8AC3E}">
        <p14:creationId xmlns:p14="http://schemas.microsoft.com/office/powerpoint/2010/main" val="202429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9E069-73A5-441D-9729-BDA3BF99A92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graphicFrame>
        <p:nvGraphicFramePr>
          <p:cNvPr id="31" name="Chart 30">
            <a:extLst>
              <a:ext uri="{FF2B5EF4-FFF2-40B4-BE49-F238E27FC236}">
                <a16:creationId xmlns:a16="http://schemas.microsoft.com/office/drawing/2014/main" id="{080EAD09-2F34-4390-B9D7-4E029618A55D}"/>
              </a:ext>
            </a:extLst>
          </p:cNvPr>
          <p:cNvGraphicFramePr/>
          <p:nvPr/>
        </p:nvGraphicFramePr>
        <p:xfrm>
          <a:off x="4541968" y="3023615"/>
          <a:ext cx="3834746" cy="3332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74B6D5EA-5C1A-4845-BDCE-A099F7DCB387}"/>
              </a:ext>
            </a:extLst>
          </p:cNvPr>
          <p:cNvGraphicFramePr/>
          <p:nvPr/>
        </p:nvGraphicFramePr>
        <p:xfrm>
          <a:off x="8357255" y="3023615"/>
          <a:ext cx="3834746" cy="333278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BFED7661-8BE3-4284-89F9-847B79499C9C}"/>
              </a:ext>
            </a:extLst>
          </p:cNvPr>
          <p:cNvSpPr txBox="1"/>
          <p:nvPr/>
        </p:nvSpPr>
        <p:spPr>
          <a:xfrm>
            <a:off x="8357255" y="2661037"/>
            <a:ext cx="38347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$727 MM</a:t>
            </a:r>
          </a:p>
        </p:txBody>
      </p:sp>
      <p:pic>
        <p:nvPicPr>
          <p:cNvPr id="6" name="Picture 5" descr="A close - up of a baseball&#10;&#10;Description automatically generated with low confidence">
            <a:extLst>
              <a:ext uri="{FF2B5EF4-FFF2-40B4-BE49-F238E27FC236}">
                <a16:creationId xmlns:a16="http://schemas.microsoft.com/office/drawing/2014/main" id="{7DF81395-C047-4C9E-B0D7-41ED0A23E34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1518" y="-3754"/>
            <a:ext cx="4541968" cy="6861754"/>
          </a:xfrm>
          <a:prstGeom prst="rect">
            <a:avLst/>
          </a:prstGeom>
          <a:ln>
            <a:noFill/>
          </a:ln>
        </p:spPr>
      </p:pic>
      <p:sp>
        <p:nvSpPr>
          <p:cNvPr id="10" name="Rectangle 9">
            <a:extLst>
              <a:ext uri="{FF2B5EF4-FFF2-40B4-BE49-F238E27FC236}">
                <a16:creationId xmlns:a16="http://schemas.microsoft.com/office/drawing/2014/main" id="{0CE850BD-F43E-4AC5-90A1-34532CB24D49}"/>
              </a:ext>
            </a:extLst>
          </p:cNvPr>
          <p:cNvSpPr/>
          <p:nvPr/>
        </p:nvSpPr>
        <p:spPr>
          <a:xfrm>
            <a:off x="4559166" y="161353"/>
            <a:ext cx="6423061"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Helvetica" panose="020B0604020202020204" pitchFamily="2" charset="0"/>
                <a:ea typeface="Calibri" panose="020F0502020204030204" pitchFamily="34" charset="0"/>
                <a:cs typeface="Calibri" panose="020F0502020204030204" pitchFamily="34" charset="0"/>
              </a:rPr>
              <a:t>Biden, who held the SOV advantage, primarily </a:t>
            </a:r>
            <a:r>
              <a:rPr kumimoji="0" lang="en-US" sz="2000" b="0" i="0" u="none" strike="noStrike" kern="1200" cap="none" spc="0" normalizeH="0" baseline="0" noProof="0">
                <a:ln>
                  <a:noFill/>
                </a:ln>
                <a:solidFill>
                  <a:srgbClr val="ED3C8D"/>
                </a:solidFill>
                <a:effectLst/>
                <a:uLnTx/>
                <a:uFillTx/>
                <a:latin typeface="Helvetica" panose="020B0604020202020204" pitchFamily="2" charset="0"/>
                <a:ea typeface="Calibri" panose="020F0502020204030204" pitchFamily="34" charset="0"/>
                <a:cs typeface="Calibri" panose="020F0502020204030204" pitchFamily="34" charset="0"/>
              </a:rPr>
              <a:t>leveraged TV to build his relationship with voters </a:t>
            </a:r>
            <a:r>
              <a:rPr lang="en-US" sz="2000">
                <a:solidFill>
                  <a:srgbClr val="002060"/>
                </a:solidFill>
                <a:latin typeface="Helvetica" panose="020B0604020202020204" pitchFamily="2" charset="0"/>
                <a:ea typeface="Calibri" panose="020F0502020204030204" pitchFamily="34" charset="0"/>
                <a:cs typeface="Calibri" panose="020F0502020204030204" pitchFamily="34" charset="0"/>
              </a:rPr>
              <a:t>which</a:t>
            </a:r>
            <a:r>
              <a:rPr kumimoji="0" lang="en-US" sz="2000" b="0" i="0" u="none" strike="noStrike" kern="1200" cap="none" spc="0" normalizeH="0" baseline="0" noProof="0">
                <a:ln>
                  <a:noFill/>
                </a:ln>
                <a:solidFill>
                  <a:srgbClr val="002060"/>
                </a:solidFill>
                <a:effectLst/>
                <a:uLnTx/>
                <a:uFillTx/>
                <a:latin typeface="Helvetica" panose="020B0604020202020204" pitchFamily="2" charset="0"/>
                <a:ea typeface="Calibri" panose="020F0502020204030204" pitchFamily="34" charset="0"/>
                <a:cs typeface="Calibri" panose="020F0502020204030204" pitchFamily="34" charset="0"/>
              </a:rPr>
              <a:t> led to his popular vote </a:t>
            </a:r>
            <a:r>
              <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and electoral college victory </a:t>
            </a:r>
          </a:p>
        </p:txBody>
      </p:sp>
      <p:sp>
        <p:nvSpPr>
          <p:cNvPr id="23" name="TextBox 22">
            <a:extLst>
              <a:ext uri="{FF2B5EF4-FFF2-40B4-BE49-F238E27FC236}">
                <a16:creationId xmlns:a16="http://schemas.microsoft.com/office/drawing/2014/main" id="{4E8C19A4-58C7-42C6-A316-CE6D225DA3B6}"/>
              </a:ext>
            </a:extLst>
          </p:cNvPr>
          <p:cNvSpPr txBox="1"/>
          <p:nvPr/>
        </p:nvSpPr>
        <p:spPr>
          <a:xfrm>
            <a:off x="4543590" y="2628566"/>
            <a:ext cx="38003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All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$1,093 MM</a:t>
            </a:r>
          </a:p>
        </p:txBody>
      </p:sp>
      <p:cxnSp>
        <p:nvCxnSpPr>
          <p:cNvPr id="26" name="Straight Connector 25">
            <a:extLst>
              <a:ext uri="{FF2B5EF4-FFF2-40B4-BE49-F238E27FC236}">
                <a16:creationId xmlns:a16="http://schemas.microsoft.com/office/drawing/2014/main" id="{9C96B17C-937C-4B49-9AC9-58F8A4A1B907}"/>
              </a:ext>
            </a:extLst>
          </p:cNvPr>
          <p:cNvCxnSpPr>
            <a:cxnSpLocks/>
            <a:endCxn id="33" idx="0"/>
          </p:cNvCxnSpPr>
          <p:nvPr/>
        </p:nvCxnSpPr>
        <p:spPr>
          <a:xfrm>
            <a:off x="8363360" y="2534326"/>
            <a:ext cx="0" cy="3386922"/>
          </a:xfrm>
          <a:prstGeom prst="line">
            <a:avLst/>
          </a:prstGeom>
          <a:ln w="28575">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7CCA230-AC99-4FC0-A9C8-14BB89E4D42D}"/>
              </a:ext>
            </a:extLst>
          </p:cNvPr>
          <p:cNvSpPr/>
          <p:nvPr/>
        </p:nvSpPr>
        <p:spPr>
          <a:xfrm>
            <a:off x="4509154" y="1962949"/>
            <a:ext cx="7682846"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0000"/>
                </a:solidFill>
                <a:latin typeface="+mn-lt"/>
                <a:ea typeface="+mn-ea"/>
                <a:cs typeface="+mn-cs"/>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2020 Presidential General Election: Share of Voice</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0000"/>
                </a:solidFill>
                <a:latin typeface="+mn-lt"/>
                <a:ea typeface="+mn-ea"/>
                <a:cs typeface="+mn-cs"/>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(Candidate Only)</a:t>
            </a:r>
            <a:endParaRPr kumimoji="0" lang="en-US" sz="1200" b="0" i="0" u="none" strike="noStrike" kern="1200" cap="none" spc="0" normalizeH="0" baseline="0" noProof="0">
              <a:ln>
                <a:noFill/>
              </a:ln>
              <a:solidFill>
                <a:srgbClr val="1F1A62"/>
              </a:solidFill>
              <a:effectLst/>
              <a:uLnTx/>
              <a:uFillTx/>
              <a:latin typeface="Helvetica Light" panose="020B0403020202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CD11308B-17FC-40A5-BC45-6A512B1C81E9}"/>
              </a:ext>
            </a:extLst>
          </p:cNvPr>
          <p:cNvSpPr txBox="1"/>
          <p:nvPr/>
        </p:nvSpPr>
        <p:spPr>
          <a:xfrm>
            <a:off x="4500562" y="5921248"/>
            <a:ext cx="77255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Kantar CMAG Political Competitive Data Gathering, 2020 Presidential Election data measured from 4/7/20 to 11/10/20 across general election spend. All media spend reflects: TV platforms, radio platforms and digital platforms. TV Platforms: Cable TV, Broadcast TV (including Spanish Language Broadcast TV), Spanish Language Broadcast TV and Satellite TV. Radio Platforms: AM Radio, FM Radio, State Radio Networks and General Radio.</a:t>
            </a:r>
            <a:r>
              <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Digital Platforms: Google and Facebook. Candidate represents spend from only the candidates. Party represents spend from the political party and candidate/party co-op. Issue-Based represents spend from election-affiliated third-party sources (e.g. PACs, The Lincoln Project, NRA Victory Fund, Republican Voters Against Trump). </a:t>
            </a:r>
            <a:r>
              <a:rPr lang="en-US" sz="700">
                <a:solidFill>
                  <a:srgbClr val="1F1A62"/>
                </a:solidFill>
                <a:latin typeface="Helvetica" panose="020B0604020202020204" pitchFamily="34" charset="0"/>
                <a:cs typeface="Helvetica" panose="020B0604020202020204" pitchFamily="34" charset="0"/>
              </a:rPr>
              <a:t>SOV = Share of Voice.</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36" name="Picture 35">
            <a:extLst>
              <a:ext uri="{FF2B5EF4-FFF2-40B4-BE49-F238E27FC236}">
                <a16:creationId xmlns:a16="http://schemas.microsoft.com/office/drawing/2014/main" id="{90173197-4013-4693-8DD6-82967E7971A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37" name="Slide Number Placeholder 5">
            <a:extLst>
              <a:ext uri="{FF2B5EF4-FFF2-40B4-BE49-F238E27FC236}">
                <a16:creationId xmlns:a16="http://schemas.microsoft.com/office/drawing/2014/main" id="{ED3DA5BA-ECCA-437E-BF79-FA8B5F2266B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9A067B48-6807-4CF0-A117-3B195A26CB0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2" name="Rectangle: Rounded Corners 41">
            <a:extLst>
              <a:ext uri="{FF2B5EF4-FFF2-40B4-BE49-F238E27FC236}">
                <a16:creationId xmlns:a16="http://schemas.microsoft.com/office/drawing/2014/main" id="{232BCF84-F740-4FC1-A439-833CBE6455E0}"/>
              </a:ext>
            </a:extLst>
          </p:cNvPr>
          <p:cNvSpPr/>
          <p:nvPr/>
        </p:nvSpPr>
        <p:spPr>
          <a:xfrm>
            <a:off x="10898160" y="2414815"/>
            <a:ext cx="1168462" cy="492443"/>
          </a:xfrm>
          <a:prstGeom prst="roundRect">
            <a:avLst/>
          </a:prstGeom>
          <a:no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Biden also held a </a:t>
            </a:r>
            <a:r>
              <a:rPr kumimoji="0" lang="en-US" sz="105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70%</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SOV in cable TV</a:t>
            </a:r>
          </a:p>
        </p:txBody>
      </p:sp>
      <p:sp>
        <p:nvSpPr>
          <p:cNvPr id="18" name="Rectangle 17">
            <a:extLst>
              <a:ext uri="{FF2B5EF4-FFF2-40B4-BE49-F238E27FC236}">
                <a16:creationId xmlns:a16="http://schemas.microsoft.com/office/drawing/2014/main" id="{0903C063-F971-4F31-AD94-F456373195CE}"/>
              </a:ext>
            </a:extLst>
          </p:cNvPr>
          <p:cNvSpPr/>
          <p:nvPr/>
        </p:nvSpPr>
        <p:spPr>
          <a:xfrm>
            <a:off x="4698772" y="1231444"/>
            <a:ext cx="6896001" cy="52322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Helvetica"/>
              </a:rPr>
              <a:t>A prominent figure prior to his Presidential run, </a:t>
            </a:r>
            <a:r>
              <a:rPr kumimoji="0" lang="en-US" sz="1400" b="0" i="0" u="none" strike="noStrike" kern="1200" cap="none" spc="0" normalizeH="0" baseline="0" noProof="0">
                <a:ln>
                  <a:noFill/>
                </a:ln>
                <a:solidFill>
                  <a:srgbClr val="ED3C8D"/>
                </a:solidFill>
                <a:effectLst/>
                <a:uLnTx/>
                <a:uFillTx/>
                <a:latin typeface="Helvetica"/>
                <a:ea typeface="+mn-ea"/>
                <a:cs typeface="Helvetica"/>
              </a:rPr>
              <a:t>television enabled Biden to reintroduce himself </a:t>
            </a:r>
            <a:r>
              <a:rPr kumimoji="0" lang="en-US" sz="1400" b="0" i="0" u="none" strike="noStrike" kern="1200" cap="none" spc="0" normalizeH="0" baseline="0" noProof="0">
                <a:ln>
                  <a:noFill/>
                </a:ln>
                <a:solidFill>
                  <a:srgbClr val="1B1464"/>
                </a:solidFill>
                <a:effectLst/>
                <a:uLnTx/>
                <a:uFillTx/>
                <a:latin typeface="Helvetica"/>
                <a:ea typeface="+mn-ea"/>
                <a:cs typeface="Helvetica"/>
              </a:rPr>
              <a:t>to all voters, especially undecided ones</a:t>
            </a:r>
          </a:p>
        </p:txBody>
      </p:sp>
    </p:spTree>
    <p:extLst>
      <p:ext uri="{BB962C8B-B14F-4D97-AF65-F5344CB8AC3E}">
        <p14:creationId xmlns:p14="http://schemas.microsoft.com/office/powerpoint/2010/main" val="399599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9E069-73A5-441D-9729-BDA3BF99A92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6" name="Picture 5">
            <a:extLst>
              <a:ext uri="{FF2B5EF4-FFF2-40B4-BE49-F238E27FC236}">
                <a16:creationId xmlns:a16="http://schemas.microsoft.com/office/drawing/2014/main" id="{E71CCE09-9009-4EDF-AD0A-55AF5E0B72B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0"/>
            <a:ext cx="4517168" cy="6859055"/>
          </a:xfrm>
          <a:prstGeom prst="rect">
            <a:avLst/>
          </a:prstGeom>
          <a:ln>
            <a:noFill/>
          </a:ln>
        </p:spPr>
      </p:pic>
      <p:sp>
        <p:nvSpPr>
          <p:cNvPr id="10" name="Rectangle 9">
            <a:extLst>
              <a:ext uri="{FF2B5EF4-FFF2-40B4-BE49-F238E27FC236}">
                <a16:creationId xmlns:a16="http://schemas.microsoft.com/office/drawing/2014/main" id="{0CE850BD-F43E-4AC5-90A1-34532CB24D49}"/>
              </a:ext>
            </a:extLst>
          </p:cNvPr>
          <p:cNvSpPr/>
          <p:nvPr/>
        </p:nvSpPr>
        <p:spPr>
          <a:xfrm>
            <a:off x="4586899" y="161353"/>
            <a:ext cx="658864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Super PACs, who are singularly focused on delivering results, </a:t>
            </a:r>
            <a:r>
              <a:rPr kumimoji="0" lang="en-US" sz="2000" b="0" i="0" u="none" strike="noStrike" kern="1200" cap="none" spc="0" normalizeH="0" baseline="0" noProof="0">
                <a:ln>
                  <a:noFill/>
                </a:ln>
                <a:solidFill>
                  <a:srgbClr val="ED3C8D"/>
                </a:solidFill>
                <a:effectLst/>
                <a:uLnTx/>
                <a:uFillTx/>
                <a:latin typeface="Helvetica" panose="020B0604020202020204" pitchFamily="2" charset="0"/>
                <a:ea typeface="Calibri" panose="020F0502020204030204" pitchFamily="34" charset="0"/>
                <a:cs typeface="Calibri" panose="020F0502020204030204" pitchFamily="34" charset="0"/>
              </a:rPr>
              <a:t>predominantly invest in TV to achieve success </a:t>
            </a:r>
            <a:r>
              <a:rPr lang="en-US" sz="2000">
                <a:solidFill>
                  <a:srgbClr val="1B1464"/>
                </a:solidFill>
                <a:latin typeface="Helvetica" panose="020B0604020202020204" pitchFamily="2" charset="0"/>
                <a:ea typeface="Calibri" panose="020F0502020204030204" pitchFamily="34" charset="0"/>
                <a:cs typeface="Calibri" panose="020F0502020204030204" pitchFamily="34" charset="0"/>
              </a:rPr>
              <a:t>(collectively represents 87% of their total media spend)</a:t>
            </a:r>
            <a:endPar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CD11308B-17FC-40A5-BC45-6A512B1C81E9}"/>
              </a:ext>
            </a:extLst>
          </p:cNvPr>
          <p:cNvSpPr txBox="1"/>
          <p:nvPr/>
        </p:nvSpPr>
        <p:spPr>
          <a:xfrm>
            <a:off x="4528671" y="5808762"/>
            <a:ext cx="76693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Kantar CMAG Political Competitive Data Gathering, 2020 Presidential Election data measured from 6/16/20 to 11/2/20 across general election ‘heavy-up period’ spend. TV Platforms: Cable TV, Broadcast TV (including Spanish Language Broadcast TV), Spanish Language Broadcast TV and Satellite TV. Candidate represents spend from only the candidates. Party represents spend from the political party and candidate/party co-op. Issue-Based represents spend from election-affiliated third-party sources (e.g. PACs - The Lincoln Project, NRA Victory Fund, Republican Voters Against Trump). Democrat PACs with over $10MM in TV general election spend: Future Forward ($105MM), Priorities Action USA ($56MM), Independence USA ($40MM), American Bridge ($35MM), The Lincoln Project ($13MM) &amp; Unite the Country ($12MM). Republican PACs with over $10MM in TV general election spend: Preserve America ($98MM), America First Action ($89MM) &amp; Restoration ($14MM). PACs = political action committees. 69 total PACs spent in the Presidential race (D = 50 / R = 19).</a:t>
            </a:r>
          </a:p>
        </p:txBody>
      </p:sp>
      <p:pic>
        <p:nvPicPr>
          <p:cNvPr id="36" name="Picture 35">
            <a:extLst>
              <a:ext uri="{FF2B5EF4-FFF2-40B4-BE49-F238E27FC236}">
                <a16:creationId xmlns:a16="http://schemas.microsoft.com/office/drawing/2014/main" id="{90173197-4013-4693-8DD6-82967E7971A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37" name="Slide Number Placeholder 5">
            <a:extLst>
              <a:ext uri="{FF2B5EF4-FFF2-40B4-BE49-F238E27FC236}">
                <a16:creationId xmlns:a16="http://schemas.microsoft.com/office/drawing/2014/main" id="{ED3DA5BA-ECCA-437E-BF79-FA8B5F2266B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9A067B48-6807-4CF0-A117-3B195A26CB0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Rectangle 19">
            <a:extLst>
              <a:ext uri="{FF2B5EF4-FFF2-40B4-BE49-F238E27FC236}">
                <a16:creationId xmlns:a16="http://schemas.microsoft.com/office/drawing/2014/main" id="{7255F7AB-F227-4A7D-A844-895BD4CEBD0F}"/>
              </a:ext>
            </a:extLst>
          </p:cNvPr>
          <p:cNvSpPr/>
          <p:nvPr/>
        </p:nvSpPr>
        <p:spPr>
          <a:xfrm>
            <a:off x="4509154" y="1760082"/>
            <a:ext cx="7682846"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0000"/>
                </a:solidFill>
                <a:latin typeface="+mn-lt"/>
                <a:ea typeface="+mn-ea"/>
                <a:cs typeface="+mn-cs"/>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2020 Presidential General Election: Share of Voice</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0000"/>
                </a:solidFill>
                <a:latin typeface="+mn-lt"/>
                <a:ea typeface="+mn-ea"/>
                <a:cs typeface="+mn-cs"/>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(Issue-Based: PACs &amp; other ‘special-interest / policy’ groups)</a:t>
            </a:r>
            <a:endParaRPr kumimoji="0" lang="en-US" sz="1200" b="0" i="0" u="none" strike="noStrike" kern="1200" cap="none" spc="0" normalizeH="0" baseline="0" noProof="0">
              <a:ln>
                <a:noFill/>
              </a:ln>
              <a:solidFill>
                <a:srgbClr val="1F1A62"/>
              </a:solidFill>
              <a:effectLst/>
              <a:uLnTx/>
              <a:uFillTx/>
              <a:latin typeface="Helvetica Light" panose="020B0403020202020204" pitchFamily="34" charset="0"/>
              <a:ea typeface="Open Sans" panose="020B0606030504020204" pitchFamily="34" charset="0"/>
              <a:cs typeface="Open Sans" panose="020B0606030504020204" pitchFamily="34" charset="0"/>
            </a:endParaRPr>
          </a:p>
        </p:txBody>
      </p:sp>
      <p:graphicFrame>
        <p:nvGraphicFramePr>
          <p:cNvPr id="23" name="Chart 22">
            <a:extLst>
              <a:ext uri="{FF2B5EF4-FFF2-40B4-BE49-F238E27FC236}">
                <a16:creationId xmlns:a16="http://schemas.microsoft.com/office/drawing/2014/main" id="{9CC17AF3-2A33-4DB8-B6ED-2226D6F9ABF2}"/>
              </a:ext>
            </a:extLst>
          </p:cNvPr>
          <p:cNvGraphicFramePr/>
          <p:nvPr/>
        </p:nvGraphicFramePr>
        <p:xfrm>
          <a:off x="4541968" y="2871215"/>
          <a:ext cx="3834746" cy="3332780"/>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D59A3322-8BB5-4DDC-BB02-C657DA815568}"/>
              </a:ext>
            </a:extLst>
          </p:cNvPr>
          <p:cNvSpPr txBox="1"/>
          <p:nvPr/>
        </p:nvSpPr>
        <p:spPr>
          <a:xfrm>
            <a:off x="8357255" y="2508637"/>
            <a:ext cx="38347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$532 MM</a:t>
            </a:r>
          </a:p>
        </p:txBody>
      </p:sp>
      <p:sp>
        <p:nvSpPr>
          <p:cNvPr id="27" name="TextBox 26">
            <a:extLst>
              <a:ext uri="{FF2B5EF4-FFF2-40B4-BE49-F238E27FC236}">
                <a16:creationId xmlns:a16="http://schemas.microsoft.com/office/drawing/2014/main" id="{D4EE3388-3210-4BE9-8797-2D9671AD9797}"/>
              </a:ext>
            </a:extLst>
          </p:cNvPr>
          <p:cNvSpPr txBox="1"/>
          <p:nvPr/>
        </p:nvSpPr>
        <p:spPr>
          <a:xfrm>
            <a:off x="4543590" y="2476166"/>
            <a:ext cx="38003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All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$616 MM</a:t>
            </a:r>
          </a:p>
        </p:txBody>
      </p:sp>
      <p:cxnSp>
        <p:nvCxnSpPr>
          <p:cNvPr id="30" name="Straight Connector 29">
            <a:extLst>
              <a:ext uri="{FF2B5EF4-FFF2-40B4-BE49-F238E27FC236}">
                <a16:creationId xmlns:a16="http://schemas.microsoft.com/office/drawing/2014/main" id="{D0C02E5B-1223-4C31-969B-9900465CCCEA}"/>
              </a:ext>
            </a:extLst>
          </p:cNvPr>
          <p:cNvCxnSpPr>
            <a:cxnSpLocks/>
          </p:cNvCxnSpPr>
          <p:nvPr/>
        </p:nvCxnSpPr>
        <p:spPr>
          <a:xfrm>
            <a:off x="8363360" y="2381926"/>
            <a:ext cx="0" cy="3386922"/>
          </a:xfrm>
          <a:prstGeom prst="line">
            <a:avLst/>
          </a:prstGeom>
          <a:ln w="28575">
            <a:solidFill>
              <a:srgbClr val="1F1A62"/>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4" name="Chart 33">
            <a:extLst>
              <a:ext uri="{FF2B5EF4-FFF2-40B4-BE49-F238E27FC236}">
                <a16:creationId xmlns:a16="http://schemas.microsoft.com/office/drawing/2014/main" id="{29CBDC35-A3ED-4D2A-A944-B571BBC930B3}"/>
              </a:ext>
            </a:extLst>
          </p:cNvPr>
          <p:cNvGraphicFramePr/>
          <p:nvPr/>
        </p:nvGraphicFramePr>
        <p:xfrm>
          <a:off x="8361493" y="2852165"/>
          <a:ext cx="3834746" cy="3332780"/>
        </p:xfrm>
        <a:graphic>
          <a:graphicData uri="http://schemas.openxmlformats.org/drawingml/2006/chart">
            <c:chart xmlns:c="http://schemas.openxmlformats.org/drawingml/2006/chart" xmlns:r="http://schemas.openxmlformats.org/officeDocument/2006/relationships" r:id="rId7"/>
          </a:graphicData>
        </a:graphic>
      </p:graphicFrame>
      <p:sp>
        <p:nvSpPr>
          <p:cNvPr id="35" name="Rectangle 34">
            <a:extLst>
              <a:ext uri="{FF2B5EF4-FFF2-40B4-BE49-F238E27FC236}">
                <a16:creationId xmlns:a16="http://schemas.microsoft.com/office/drawing/2014/main" id="{D155908F-729F-4BFE-A9AA-49091232A214}"/>
              </a:ext>
            </a:extLst>
          </p:cNvPr>
          <p:cNvSpPr/>
          <p:nvPr/>
        </p:nvSpPr>
        <p:spPr>
          <a:xfrm>
            <a:off x="4682443" y="1186540"/>
            <a:ext cx="7552847" cy="52322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Helvetica"/>
              </a:rPr>
              <a:t>Outcomes-obsessed PACs are some of the </a:t>
            </a:r>
            <a:r>
              <a:rPr kumimoji="0" lang="en-US" sz="1400" b="0" i="0" u="none" strike="noStrike" kern="1200" cap="none" spc="0" normalizeH="0" baseline="0" noProof="0">
                <a:ln>
                  <a:noFill/>
                </a:ln>
                <a:solidFill>
                  <a:srgbClr val="ED3C8D"/>
                </a:solidFill>
                <a:effectLst/>
                <a:uLnTx/>
                <a:uFillTx/>
                <a:latin typeface="Helvetica"/>
                <a:ea typeface="+mn-ea"/>
                <a:cs typeface="Helvetica"/>
              </a:rPr>
              <a:t>most intensely behavioral data-driven organizations</a:t>
            </a:r>
            <a:r>
              <a:rPr kumimoji="0" lang="en-US" sz="1400" b="0" i="0" u="none" strike="noStrike" kern="1200" cap="none" spc="0" normalizeH="0" baseline="0" noProof="0">
                <a:ln>
                  <a:noFill/>
                </a:ln>
                <a:solidFill>
                  <a:srgbClr val="1B1464"/>
                </a:solidFill>
                <a:effectLst/>
                <a:uLnTx/>
                <a:uFillTx/>
                <a:latin typeface="Helvetica"/>
                <a:ea typeface="+mn-ea"/>
                <a:cs typeface="Helvetica"/>
              </a:rPr>
              <a:t> in any category and marketers would be wise to follow their playbook</a:t>
            </a:r>
            <a:endParaRPr kumimoji="0" lang="en-US" sz="1400" b="0" i="0" u="none" strike="noStrike" kern="1200" cap="none" spc="0" normalizeH="0" baseline="0" noProof="0">
              <a:ln>
                <a:noFill/>
              </a:ln>
              <a:solidFill>
                <a:srgbClr val="ED3C8D"/>
              </a:solidFill>
              <a:effectLst/>
              <a:uLnTx/>
              <a:uFillTx/>
              <a:latin typeface="Helvetica"/>
              <a:ea typeface="+mn-ea"/>
              <a:cs typeface="Helvetica"/>
            </a:endParaRPr>
          </a:p>
        </p:txBody>
      </p:sp>
      <p:sp>
        <p:nvSpPr>
          <p:cNvPr id="19" name="Rectangle: Rounded Corners 18">
            <a:extLst>
              <a:ext uri="{FF2B5EF4-FFF2-40B4-BE49-F238E27FC236}">
                <a16:creationId xmlns:a16="http://schemas.microsoft.com/office/drawing/2014/main" id="{67F028E7-B16C-41FB-98E8-C9AAB2ECC732}"/>
              </a:ext>
            </a:extLst>
          </p:cNvPr>
          <p:cNvSpPr/>
          <p:nvPr/>
        </p:nvSpPr>
        <p:spPr>
          <a:xfrm>
            <a:off x="10847287" y="3029640"/>
            <a:ext cx="1297096" cy="527679"/>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Democratic PACs: </a:t>
            </a:r>
            <a:r>
              <a:rPr lang="en-US" sz="1000" b="1">
                <a:solidFill>
                  <a:srgbClr val="1F1A62"/>
                </a:solidFill>
                <a:latin typeface="Helvetica" panose="020B0403020202020204" pitchFamily="34" charset="0"/>
              </a:rPr>
              <a:t>90</a:t>
            </a:r>
            <a:r>
              <a:rPr kumimoji="0" lang="en-US" sz="1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spend</a:t>
            </a:r>
            <a:r>
              <a:rPr lang="en-US" sz="1000">
                <a:solidFill>
                  <a:srgbClr val="1F1A62"/>
                </a:solidFill>
                <a:latin typeface="Helvetica" panose="020B0403020202020204" pitchFamily="34" charset="0"/>
              </a:rPr>
              <a:t> was on TV</a:t>
            </a:r>
            <a:endPar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Rectangle: Rounded Corners 20">
            <a:extLst>
              <a:ext uri="{FF2B5EF4-FFF2-40B4-BE49-F238E27FC236}">
                <a16:creationId xmlns:a16="http://schemas.microsoft.com/office/drawing/2014/main" id="{0253F86D-D236-49B1-9343-836A467D5888}"/>
              </a:ext>
            </a:extLst>
          </p:cNvPr>
          <p:cNvSpPr/>
          <p:nvPr/>
        </p:nvSpPr>
        <p:spPr>
          <a:xfrm>
            <a:off x="8508350" y="5182441"/>
            <a:ext cx="1297096" cy="527679"/>
          </a:xfrm>
          <a:prstGeom prst="round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Republican PACs: </a:t>
            </a:r>
            <a:r>
              <a:rPr kumimoji="0" lang="en-US" sz="1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83%</a:t>
            </a: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spend</a:t>
            </a:r>
            <a:r>
              <a:rPr lang="en-US" sz="1000">
                <a:solidFill>
                  <a:srgbClr val="1F1A62"/>
                </a:solidFill>
                <a:latin typeface="Helvetica" panose="020B0403020202020204" pitchFamily="34" charset="0"/>
              </a:rPr>
              <a:t> was on TV</a:t>
            </a:r>
            <a:endPar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60322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6969E59D-3B95-4135-A59E-4FE088C6F299}"/>
              </a:ext>
            </a:extLst>
          </p:cNvPr>
          <p:cNvGraphicFramePr/>
          <p:nvPr>
            <p:extLst>
              <p:ext uri="{D42A27DB-BD31-4B8C-83A1-F6EECF244321}">
                <p14:modId xmlns:p14="http://schemas.microsoft.com/office/powerpoint/2010/main" val="4058640204"/>
              </p:ext>
            </p:extLst>
          </p:nvPr>
        </p:nvGraphicFramePr>
        <p:xfrm>
          <a:off x="4538686" y="2472750"/>
          <a:ext cx="7652670" cy="3564825"/>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19" descr="A picture containing text, indoor, monitor, screen&#10;&#10;Description automatically generated">
            <a:extLst>
              <a:ext uri="{FF2B5EF4-FFF2-40B4-BE49-F238E27FC236}">
                <a16:creationId xmlns:a16="http://schemas.microsoft.com/office/drawing/2014/main" id="{4F63578D-EB21-4A08-9217-4F5B60E469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3780"/>
            <a:ext cx="4517168" cy="6861779"/>
          </a:xfrm>
          <a:prstGeom prst="rect">
            <a:avLst/>
          </a:prstGeom>
          <a:ln>
            <a:noFill/>
          </a:ln>
        </p:spPr>
      </p:pic>
      <p:sp>
        <p:nvSpPr>
          <p:cNvPr id="10" name="Rectangle 9">
            <a:extLst>
              <a:ext uri="{FF2B5EF4-FFF2-40B4-BE49-F238E27FC236}">
                <a16:creationId xmlns:a16="http://schemas.microsoft.com/office/drawing/2014/main" id="{0CE850BD-F43E-4AC5-90A1-34532CB24D49}"/>
              </a:ext>
            </a:extLst>
          </p:cNvPr>
          <p:cNvSpPr/>
          <p:nvPr/>
        </p:nvSpPr>
        <p:spPr>
          <a:xfrm>
            <a:off x="4681717" y="151828"/>
            <a:ext cx="6121402" cy="1015663"/>
          </a:xfrm>
          <a:prstGeom prst="rect">
            <a:avLst/>
          </a:prstGeom>
        </p:spPr>
        <p:txBody>
          <a:bodyPr wrap="square">
            <a:spAutoFit/>
          </a:bodyPr>
          <a:lstStyle/>
          <a:p>
            <a:r>
              <a:rPr lang="en-US" sz="2000">
                <a:solidFill>
                  <a:srgbClr val="1F1A62"/>
                </a:solidFill>
                <a:effectLst/>
                <a:latin typeface="Helvetica" panose="020B0604020202020204" pitchFamily="2" charset="0"/>
                <a:ea typeface="Calibri" panose="020F0502020204030204" pitchFamily="34" charset="0"/>
                <a:cs typeface="Calibri" panose="020F0502020204030204" pitchFamily="34" charset="0"/>
              </a:rPr>
              <a:t>The winning formula is a </a:t>
            </a:r>
            <a:r>
              <a:rPr lang="en-US" sz="2000">
                <a:solidFill>
                  <a:srgbClr val="ED3C8D"/>
                </a:solidFill>
                <a:effectLst/>
                <a:latin typeface="Helvetica" panose="020B0604020202020204" pitchFamily="2" charset="0"/>
                <a:ea typeface="Calibri" panose="020F0502020204030204" pitchFamily="34" charset="0"/>
                <a:cs typeface="Calibri" panose="020F0502020204030204" pitchFamily="34" charset="0"/>
              </a:rPr>
              <a:t>continuous investment </a:t>
            </a:r>
            <a:r>
              <a:rPr lang="en-US" sz="2000">
                <a:solidFill>
                  <a:srgbClr val="1F1A62"/>
                </a:solidFill>
                <a:effectLst/>
                <a:latin typeface="Helvetica" panose="020B0604020202020204" pitchFamily="2" charset="0"/>
                <a:ea typeface="Calibri" panose="020F0502020204030204" pitchFamily="34" charset="0"/>
                <a:cs typeface="Calibri" panose="020F0502020204030204" pitchFamily="34" charset="0"/>
              </a:rPr>
              <a:t>throughout a campaign with an </a:t>
            </a:r>
            <a:r>
              <a:rPr lang="en-US" sz="2000">
                <a:solidFill>
                  <a:srgbClr val="ED3C8D"/>
                </a:solidFill>
                <a:effectLst/>
                <a:latin typeface="Helvetica" panose="020B0604020202020204" pitchFamily="2" charset="0"/>
                <a:ea typeface="Calibri" panose="020F0502020204030204" pitchFamily="34" charset="0"/>
                <a:cs typeface="Calibri" panose="020F0502020204030204" pitchFamily="34" charset="0"/>
              </a:rPr>
              <a:t>extended heavy-up </a:t>
            </a:r>
            <a:r>
              <a:rPr lang="en-US" sz="2000">
                <a:solidFill>
                  <a:srgbClr val="1F1A62"/>
                </a:solidFill>
                <a:effectLst/>
                <a:latin typeface="Helvetica" panose="020B0604020202020204" pitchFamily="2" charset="0"/>
                <a:ea typeface="Calibri" panose="020F0502020204030204" pitchFamily="34" charset="0"/>
                <a:cs typeface="Calibri" panose="020F0502020204030204" pitchFamily="34" charset="0"/>
              </a:rPr>
              <a:t>leading right into voter decision time</a:t>
            </a:r>
          </a:p>
        </p:txBody>
      </p:sp>
      <p:pic>
        <p:nvPicPr>
          <p:cNvPr id="4" name="Picture 3">
            <a:extLst>
              <a:ext uri="{FF2B5EF4-FFF2-40B4-BE49-F238E27FC236}">
                <a16:creationId xmlns:a16="http://schemas.microsoft.com/office/drawing/2014/main" id="{37D9E069-73A5-441D-9729-BDA3BF99A92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33" name="TextBox 32">
            <a:extLst>
              <a:ext uri="{FF2B5EF4-FFF2-40B4-BE49-F238E27FC236}">
                <a16:creationId xmlns:a16="http://schemas.microsoft.com/office/drawing/2014/main" id="{CD11308B-17FC-40A5-BC45-6A512B1C81E9}"/>
              </a:ext>
            </a:extLst>
          </p:cNvPr>
          <p:cNvSpPr txBox="1"/>
          <p:nvPr/>
        </p:nvSpPr>
        <p:spPr>
          <a:xfrm>
            <a:off x="4466059" y="6014869"/>
            <a:ext cx="7725941" cy="523220"/>
          </a:xfrm>
          <a:prstGeom prst="rect">
            <a:avLst/>
          </a:prstGeom>
          <a:noFill/>
        </p:spPr>
        <p:txBody>
          <a:bodyPr wrap="square" rtlCol="0">
            <a:spAutoFit/>
          </a:bodyPr>
          <a:lstStyle/>
          <a:p>
            <a:r>
              <a:rPr lang="en-US" sz="700">
                <a:solidFill>
                  <a:srgbClr val="1F1A62"/>
                </a:solidFill>
                <a:latin typeface="Helvetica" panose="020B0604020202020204" pitchFamily="34" charset="0"/>
                <a:cs typeface="Helvetica" panose="020B0604020202020204" pitchFamily="34" charset="0"/>
              </a:rPr>
              <a:t>Source: VAB analysis of Kantar CMAG Political Competitive Data Gathering, 2020 Presidential Election data measured from 6/16/20 to 11/2/20 across general election ‘heavy-up period’ spend. Political weeks begin Tuesdays and end Mondays. TV Platforms: Cable TV, Broadcast TV (including Spanish Language Broadcast TV), Spanish Language Broadcast TV and Satellite TV. Candidate represents spend from only the candidates. Party represents spend from the political party and candidate/party co-op. Issue-Based represents spend from election-affiliated third-party sources (e.g. PACs, The Lincoln Project, NRA Victory Fund, Republican Voters Against Trump). Note: Biden invested over $15MM in TV during 12 separate weeks vs. 7 for Trump.</a:t>
            </a:r>
          </a:p>
        </p:txBody>
      </p:sp>
      <p:pic>
        <p:nvPicPr>
          <p:cNvPr id="36" name="Picture 35">
            <a:extLst>
              <a:ext uri="{FF2B5EF4-FFF2-40B4-BE49-F238E27FC236}">
                <a16:creationId xmlns:a16="http://schemas.microsoft.com/office/drawing/2014/main" id="{90173197-4013-4693-8DD6-82967E7971A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37" name="Slide Number Placeholder 5">
            <a:extLst>
              <a:ext uri="{FF2B5EF4-FFF2-40B4-BE49-F238E27FC236}">
                <a16:creationId xmlns:a16="http://schemas.microsoft.com/office/drawing/2014/main" id="{ED3DA5BA-ECCA-437E-BF79-FA8B5F2266B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9A067B48-6807-4CF0-A117-3B195A26CB0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0" name="Rectangle 69">
            <a:extLst>
              <a:ext uri="{FF2B5EF4-FFF2-40B4-BE49-F238E27FC236}">
                <a16:creationId xmlns:a16="http://schemas.microsoft.com/office/drawing/2014/main" id="{BA12B60A-3A52-4A72-B8E9-5397630ABABE}"/>
              </a:ext>
            </a:extLst>
          </p:cNvPr>
          <p:cNvSpPr/>
          <p:nvPr/>
        </p:nvSpPr>
        <p:spPr>
          <a:xfrm>
            <a:off x="4500563" y="1858737"/>
            <a:ext cx="7691437" cy="677108"/>
          </a:xfrm>
          <a:prstGeom prst="rect">
            <a:avLst/>
          </a:prstGeom>
        </p:spPr>
        <p:txBody>
          <a:bodyPr wrap="square">
            <a:spAutoFit/>
          </a:bodyPr>
          <a:lstStyle/>
          <a:p>
            <a:pPr algn="ctr">
              <a:defRPr sz="1862" b="0" i="0" u="none" strike="noStrike" kern="1200" spc="0" baseline="0">
                <a:solidFill>
                  <a:srgbClr val="FF0000"/>
                </a:solidFill>
                <a:latin typeface="+mn-lt"/>
                <a:ea typeface="+mn-ea"/>
                <a:cs typeface="+mn-cs"/>
              </a:defRPr>
            </a:pPr>
            <a:r>
              <a:rPr lang="en-US" sz="1400" b="1" u="sng">
                <a:solidFill>
                  <a:srgbClr val="1F1A62"/>
                </a:solidFill>
                <a:latin typeface="Helvetica" panose="020B0403020202020204" pitchFamily="34" charset="0"/>
                <a:ea typeface="Open Sans" panose="020B0606030504020204" pitchFamily="34" charset="0"/>
                <a:cs typeface="Open Sans" panose="020B0606030504020204" pitchFamily="34" charset="0"/>
              </a:rPr>
              <a:t>2020 Presidential General Election: Weekly TV Spend</a:t>
            </a:r>
            <a:br>
              <a:rPr lang="en-US" sz="1400" b="1" u="sng">
                <a:solidFill>
                  <a:srgbClr val="1F1A62"/>
                </a:solidFill>
                <a:latin typeface="Helvetica" panose="020B0403020202020204" pitchFamily="34" charset="0"/>
                <a:ea typeface="Open Sans" panose="020B0606030504020204" pitchFamily="34" charset="0"/>
                <a:cs typeface="Open Sans" panose="020B0606030504020204" pitchFamily="34" charset="0"/>
              </a:rPr>
            </a:br>
            <a:r>
              <a:rPr lang="en-US" sz="1200">
                <a:solidFill>
                  <a:srgbClr val="1F1A62"/>
                </a:solidFill>
                <a:latin typeface="Helvetica" panose="020B0403020202020204" pitchFamily="34" charset="0"/>
                <a:ea typeface="Open Sans" panose="020B0606030504020204" pitchFamily="34" charset="0"/>
                <a:cs typeface="Open Sans" panose="020B0606030504020204" pitchFamily="34" charset="0"/>
              </a:rPr>
              <a:t>(Candidate, Party &amp; Issue-Based)</a:t>
            </a:r>
          </a:p>
          <a:p>
            <a:pPr algn="ctr">
              <a:defRPr sz="1862" b="0" i="0" u="none" strike="noStrike" kern="1200" spc="0" baseline="0">
                <a:solidFill>
                  <a:srgbClr val="FF0000"/>
                </a:solidFill>
                <a:latin typeface="+mn-lt"/>
                <a:ea typeface="+mn-ea"/>
                <a:cs typeface="+mn-cs"/>
              </a:defRPr>
            </a:pPr>
            <a:r>
              <a:rPr lang="en-US" sz="1200">
                <a:solidFill>
                  <a:srgbClr val="1F1A62"/>
                </a:solidFill>
                <a:latin typeface="Helvetica" panose="020B0403020202020204" pitchFamily="34" charset="0"/>
                <a:ea typeface="Open Sans" panose="020B0606030504020204" pitchFamily="34" charset="0"/>
                <a:cs typeface="Open Sans" panose="020B0606030504020204" pitchFamily="34" charset="0"/>
              </a:rPr>
              <a:t>$ in Millions, 6/16/20 – 11/2/20</a:t>
            </a:r>
            <a:endParaRPr lang="en-US" sz="1200">
              <a:solidFill>
                <a:srgbClr val="1F1A62"/>
              </a:solidFill>
              <a:latin typeface="Helvetica Light" panose="020B0403020202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C427CD88-47D1-466A-BAA4-3F091053B1C0}"/>
              </a:ext>
            </a:extLst>
          </p:cNvPr>
          <p:cNvSpPr/>
          <p:nvPr/>
        </p:nvSpPr>
        <p:spPr>
          <a:xfrm>
            <a:off x="4681714" y="1170251"/>
            <a:ext cx="7510286" cy="523220"/>
          </a:xfrm>
          <a:prstGeom prst="rect">
            <a:avLst/>
          </a:prstGeom>
          <a:noFill/>
        </p:spPr>
        <p:txBody>
          <a:bodyPr wrap="square" lIns="91440" tIns="45720" rIns="91440" bIns="45720" rtlCol="0" anchor="t">
            <a:spAutoFit/>
          </a:bodyPr>
          <a:lstStyle/>
          <a:p>
            <a:pPr marL="285750" indent="-285750">
              <a:buBlip>
                <a:blip r:embed="rId6"/>
              </a:buBlip>
              <a:defRPr/>
            </a:pPr>
            <a:r>
              <a:rPr lang="en-US" sz="1400">
                <a:solidFill>
                  <a:srgbClr val="1B1464"/>
                </a:solidFill>
                <a:latin typeface="Helvetica" panose="020B0403020202020204" pitchFamily="34" charset="0"/>
              </a:rPr>
              <a:t>For Biden, a continuous advertising presence built </a:t>
            </a:r>
            <a:r>
              <a:rPr lang="en-US" sz="1400">
                <a:solidFill>
                  <a:srgbClr val="ED3C8D"/>
                </a:solidFill>
                <a:latin typeface="Helvetica" panose="020B0403020202020204" pitchFamily="34" charset="0"/>
              </a:rPr>
              <a:t>‘brand salience’ </a:t>
            </a:r>
            <a:r>
              <a:rPr lang="en-US" sz="1400">
                <a:solidFill>
                  <a:srgbClr val="1B1464"/>
                </a:solidFill>
                <a:latin typeface="Helvetica" panose="020B0403020202020204" pitchFamily="34" charset="0"/>
              </a:rPr>
              <a:t>– top of mind awareness that creates a propensity of a brand to be thought of in ‘buying’ situations</a:t>
            </a:r>
          </a:p>
        </p:txBody>
      </p:sp>
      <p:sp>
        <p:nvSpPr>
          <p:cNvPr id="2" name="Rectangle 1">
            <a:extLst>
              <a:ext uri="{FF2B5EF4-FFF2-40B4-BE49-F238E27FC236}">
                <a16:creationId xmlns:a16="http://schemas.microsoft.com/office/drawing/2014/main" id="{B43A6DA6-B042-4757-84AB-543389C19FA5}"/>
              </a:ext>
            </a:extLst>
          </p:cNvPr>
          <p:cNvSpPr/>
          <p:nvPr/>
        </p:nvSpPr>
        <p:spPr>
          <a:xfrm>
            <a:off x="8446416" y="2854960"/>
            <a:ext cx="3717017" cy="3017520"/>
          </a:xfrm>
          <a:prstGeom prst="rect">
            <a:avLst/>
          </a:prstGeom>
          <a:noFill/>
          <a:ln w="38100">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3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9E069-73A5-441D-9729-BDA3BF99A92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5" name="Picture 4" descr="A picture containing chessman&#10;&#10;Description automatically generated">
            <a:extLst>
              <a:ext uri="{FF2B5EF4-FFF2-40B4-BE49-F238E27FC236}">
                <a16:creationId xmlns:a16="http://schemas.microsoft.com/office/drawing/2014/main" id="{262C8A30-D801-482F-8972-D20DD011248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382" y="0"/>
            <a:ext cx="4513786" cy="6858000"/>
          </a:xfrm>
          <a:prstGeom prst="rect">
            <a:avLst/>
          </a:prstGeom>
        </p:spPr>
      </p:pic>
      <p:sp>
        <p:nvSpPr>
          <p:cNvPr id="70" name="Rectangle 69">
            <a:extLst>
              <a:ext uri="{FF2B5EF4-FFF2-40B4-BE49-F238E27FC236}">
                <a16:creationId xmlns:a16="http://schemas.microsoft.com/office/drawing/2014/main" id="{74C511A7-DC73-45FD-9A34-99C44EB1065C}"/>
              </a:ext>
            </a:extLst>
          </p:cNvPr>
          <p:cNvSpPr/>
          <p:nvPr/>
        </p:nvSpPr>
        <p:spPr>
          <a:xfrm>
            <a:off x="4586961" y="1160325"/>
            <a:ext cx="6970752" cy="52322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82% </a:t>
            </a:r>
            <a:r>
              <a:rPr lang="en-US" sz="1400">
                <a:solidFill>
                  <a:srgbClr val="ED3C8D"/>
                </a:solidFill>
                <a:latin typeface="Helvetica" panose="020B0403020202020204" pitchFamily="34" charset="0"/>
              </a:rPr>
              <a:t>(9 out of 11)</a:t>
            </a:r>
            <a:r>
              <a:rPr lang="en-US" sz="1400">
                <a:solidFill>
                  <a:srgbClr val="1F1A62"/>
                </a:solidFill>
                <a:latin typeface="Helvetica" panose="020B0403020202020204" pitchFamily="34" charset="0"/>
              </a:rPr>
              <a:t> of the battleground states listed below had a direct correlation between the shift in their electoral college vote projection and Democratic TV SOV</a:t>
            </a: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0" name="Rectangle 9">
            <a:extLst>
              <a:ext uri="{FF2B5EF4-FFF2-40B4-BE49-F238E27FC236}">
                <a16:creationId xmlns:a16="http://schemas.microsoft.com/office/drawing/2014/main" id="{0CE850BD-F43E-4AC5-90A1-34532CB24D49}"/>
              </a:ext>
            </a:extLst>
          </p:cNvPr>
          <p:cNvSpPr/>
          <p:nvPr/>
        </p:nvSpPr>
        <p:spPr>
          <a:xfrm>
            <a:off x="4551085" y="160622"/>
            <a:ext cx="689688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3C8D"/>
                </a:solidFill>
                <a:effectLst/>
                <a:uLnTx/>
                <a:uFillTx/>
                <a:latin typeface="Helvetica" panose="020B0604020202020204" pitchFamily="2" charset="0"/>
                <a:ea typeface="Calibri" panose="020F0502020204030204" pitchFamily="34" charset="0"/>
                <a:cs typeface="Calibri" panose="020F0502020204030204" pitchFamily="34" charset="0"/>
              </a:rPr>
              <a:t>Democrats used TV SOV to influence brand loyalists,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turning several projected ‘red’ states into ‘toss ups’ </a:t>
            </a:r>
            <a:b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and ‘toss ups’ into ‘blue-leaning’ states before the election</a:t>
            </a:r>
          </a:p>
        </p:txBody>
      </p:sp>
      <p:sp>
        <p:nvSpPr>
          <p:cNvPr id="33" name="TextBox 32">
            <a:extLst>
              <a:ext uri="{FF2B5EF4-FFF2-40B4-BE49-F238E27FC236}">
                <a16:creationId xmlns:a16="http://schemas.microsoft.com/office/drawing/2014/main" id="{CD11308B-17FC-40A5-BC45-6A512B1C81E9}"/>
              </a:ext>
            </a:extLst>
          </p:cNvPr>
          <p:cNvSpPr txBox="1"/>
          <p:nvPr/>
        </p:nvSpPr>
        <p:spPr>
          <a:xfrm>
            <a:off x="4493399" y="5994445"/>
            <a:ext cx="7627066" cy="51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85"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Kantar CMAG Political Competitive Data Gathering, 2020 Presidential Election data measured from 4/7/20 to 11/10/20 across general election spend. TV Platforms: Cable TV, Broadcast TV (including Spanish Language Broadcast TV), Spanish Language Broadcast TV and Satellite TV. Candidate represents spend from only the candidates. Party represents spend from the political party and candidate/party co-op. Issue-Based represents spend from election-affiliated third-party sources (e.g. PACs - The Lincoln Project, NRA Victory Fund, Republican Voters Against Trump). *</a:t>
            </a:r>
            <a:r>
              <a:rPr kumimoji="0" lang="en-US" sz="685"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VAB analysis of The Cook Political Report ‘2020 Electoral College Ratings’ 1/9/19 vs. 10/28/20</a:t>
            </a:r>
            <a:r>
              <a:rPr kumimoji="0" lang="en-US" sz="685"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SOV = Share of Voice. CD – Congressional District.</a:t>
            </a:r>
          </a:p>
        </p:txBody>
      </p:sp>
      <p:pic>
        <p:nvPicPr>
          <p:cNvPr id="36" name="Picture 35">
            <a:extLst>
              <a:ext uri="{FF2B5EF4-FFF2-40B4-BE49-F238E27FC236}">
                <a16:creationId xmlns:a16="http://schemas.microsoft.com/office/drawing/2014/main" id="{90173197-4013-4693-8DD6-82967E7971A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37" name="Slide Number Placeholder 5">
            <a:extLst>
              <a:ext uri="{FF2B5EF4-FFF2-40B4-BE49-F238E27FC236}">
                <a16:creationId xmlns:a16="http://schemas.microsoft.com/office/drawing/2014/main" id="{ED3DA5BA-ECCA-437E-BF79-FA8B5F2266B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9A067B48-6807-4CF0-A117-3B195A26CB0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3" name="Rectangle 92">
            <a:extLst>
              <a:ext uri="{FF2B5EF4-FFF2-40B4-BE49-F238E27FC236}">
                <a16:creationId xmlns:a16="http://schemas.microsoft.com/office/drawing/2014/main" id="{366E1390-BEF6-4605-BD3A-7C1E21A408B8}"/>
              </a:ext>
            </a:extLst>
          </p:cNvPr>
          <p:cNvSpPr/>
          <p:nvPr/>
        </p:nvSpPr>
        <p:spPr>
          <a:xfrm>
            <a:off x="4920794" y="1708245"/>
            <a:ext cx="672514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0000"/>
                </a:solidFill>
                <a:latin typeface="+mn-lt"/>
                <a:ea typeface="+mn-ea"/>
                <a:cs typeface="+mn-cs"/>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2020 Presidential General Election: Electoral College </a:t>
            </a:r>
            <a:r>
              <a:rPr lang="en-US" sz="1400" b="1" u="sng">
                <a:solidFill>
                  <a:srgbClr val="1F1A62"/>
                </a:solidFill>
                <a:latin typeface="Helvetica" panose="020B0403020202020204" pitchFamily="34" charset="0"/>
                <a:ea typeface="Open Sans" panose="020B0606030504020204" pitchFamily="34" charset="0"/>
                <a:cs typeface="Open Sans" panose="020B0606030504020204" pitchFamily="34" charset="0"/>
              </a:rPr>
              <a:t>Projections vs. TV SOV</a:t>
            </a:r>
            <a:b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(reflects candidate, party &amp; issue-based TV </a:t>
            </a:r>
            <a:r>
              <a:rPr lang="en-US" sz="1200">
                <a:solidFill>
                  <a:srgbClr val="1F1A62"/>
                </a:solidFill>
                <a:latin typeface="Helvetica" panose="020B0403020202020204" pitchFamily="34" charset="0"/>
                <a:ea typeface="Open Sans" panose="020B0606030504020204" pitchFamily="34" charset="0"/>
                <a:cs typeface="Open Sans" panose="020B0606030504020204" pitchFamily="34" charset="0"/>
              </a:rPr>
              <a:t>s</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pending)</a:t>
            </a:r>
            <a:endParaRPr kumimoji="0" lang="en-US" sz="1200" b="0" i="0" u="none" strike="noStrike" kern="1200" cap="none" spc="0" normalizeH="0" baseline="0" noProof="0">
              <a:ln>
                <a:noFill/>
              </a:ln>
              <a:solidFill>
                <a:srgbClr val="1F1A62"/>
              </a:solidFill>
              <a:effectLst/>
              <a:uLnTx/>
              <a:uFillTx/>
              <a:latin typeface="Helvetica Light" panose="020B0403020202020204" pitchFamily="34" charset="0"/>
              <a:ea typeface="Open Sans" panose="020B0606030504020204" pitchFamily="34" charset="0"/>
              <a:cs typeface="Open Sans" panose="020B0606030504020204" pitchFamily="34" charset="0"/>
            </a:endParaRPr>
          </a:p>
        </p:txBody>
      </p:sp>
      <p:graphicFrame>
        <p:nvGraphicFramePr>
          <p:cNvPr id="11" name="Table 10">
            <a:extLst>
              <a:ext uri="{FF2B5EF4-FFF2-40B4-BE49-F238E27FC236}">
                <a16:creationId xmlns:a16="http://schemas.microsoft.com/office/drawing/2014/main" id="{84CA0978-531A-49D6-9E35-58F435B0E677}"/>
              </a:ext>
            </a:extLst>
          </p:cNvPr>
          <p:cNvGraphicFramePr>
            <a:graphicFrameLocks noGrp="1"/>
          </p:cNvGraphicFramePr>
          <p:nvPr>
            <p:extLst>
              <p:ext uri="{D42A27DB-BD31-4B8C-83A1-F6EECF244321}">
                <p14:modId xmlns:p14="http://schemas.microsoft.com/office/powerpoint/2010/main" val="3602161528"/>
              </p:ext>
            </p:extLst>
          </p:nvPr>
        </p:nvGraphicFramePr>
        <p:xfrm>
          <a:off x="5074739" y="2191356"/>
          <a:ext cx="6373232" cy="3755744"/>
        </p:xfrm>
        <a:graphic>
          <a:graphicData uri="http://schemas.openxmlformats.org/drawingml/2006/table">
            <a:tbl>
              <a:tblPr firstRow="1" bandRow="1">
                <a:tableStyleId>{073A0DAA-6AF3-43AB-8588-CEC1D06C72B9}</a:tableStyleId>
              </a:tblPr>
              <a:tblGrid>
                <a:gridCol w="2157623">
                  <a:extLst>
                    <a:ext uri="{9D8B030D-6E8A-4147-A177-3AD203B41FA5}">
                      <a16:colId xmlns:a16="http://schemas.microsoft.com/office/drawing/2014/main" val="110612300"/>
                    </a:ext>
                  </a:extLst>
                </a:gridCol>
                <a:gridCol w="839755">
                  <a:extLst>
                    <a:ext uri="{9D8B030D-6E8A-4147-A177-3AD203B41FA5}">
                      <a16:colId xmlns:a16="http://schemas.microsoft.com/office/drawing/2014/main" val="1813031640"/>
                    </a:ext>
                  </a:extLst>
                </a:gridCol>
                <a:gridCol w="1068221">
                  <a:extLst>
                    <a:ext uri="{9D8B030D-6E8A-4147-A177-3AD203B41FA5}">
                      <a16:colId xmlns:a16="http://schemas.microsoft.com/office/drawing/2014/main" val="606609862"/>
                    </a:ext>
                  </a:extLst>
                </a:gridCol>
                <a:gridCol w="968827">
                  <a:extLst>
                    <a:ext uri="{9D8B030D-6E8A-4147-A177-3AD203B41FA5}">
                      <a16:colId xmlns:a16="http://schemas.microsoft.com/office/drawing/2014/main" val="1587187911"/>
                    </a:ext>
                  </a:extLst>
                </a:gridCol>
                <a:gridCol w="1338806">
                  <a:extLst>
                    <a:ext uri="{9D8B030D-6E8A-4147-A177-3AD203B41FA5}">
                      <a16:colId xmlns:a16="http://schemas.microsoft.com/office/drawing/2014/main" val="2007036328"/>
                    </a:ext>
                  </a:extLst>
                </a:gridCol>
              </a:tblGrid>
              <a:tr h="503055">
                <a:tc>
                  <a:txBody>
                    <a:bodyPr/>
                    <a:lstStyle/>
                    <a:p>
                      <a:pPr algn="ctr" rtl="0" fontAlgn="ctr"/>
                      <a:r>
                        <a:rPr lang="en-US" sz="1000" b="0" u="none" strike="noStrike">
                          <a:solidFill>
                            <a:schemeClr val="bg1"/>
                          </a:solidFill>
                          <a:effectLst/>
                          <a:latin typeface="Helvetica" panose="020B0403020202020204" pitchFamily="34" charset="0"/>
                        </a:rPr>
                        <a:t>Cook Political Report Rating* /</a:t>
                      </a:r>
                      <a:r>
                        <a:rPr lang="en-US" sz="1000" u="none" strike="noStrike">
                          <a:solidFill>
                            <a:schemeClr val="bg1"/>
                          </a:solidFill>
                          <a:effectLst/>
                          <a:latin typeface="Helvetica" panose="020B0403020202020204" pitchFamily="34" charset="0"/>
                        </a:rPr>
                        <a:t> </a:t>
                      </a:r>
                    </a:p>
                    <a:p>
                      <a:pPr algn="ctr" rtl="0" fontAlgn="ctr"/>
                      <a:r>
                        <a:rPr lang="en-US" sz="1000" b="0" u="none" strike="noStrike" kern="1200">
                          <a:solidFill>
                            <a:schemeClr val="bg1"/>
                          </a:solidFill>
                          <a:effectLst/>
                          <a:latin typeface="Helvetica" panose="020B0403020202020204" pitchFamily="34" charset="0"/>
                          <a:ea typeface="+mn-ea"/>
                          <a:cs typeface="+mn-cs"/>
                        </a:rPr>
                        <a:t>State</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F1A62"/>
                    </a:solidFill>
                  </a:tcPr>
                </a:tc>
                <a:tc>
                  <a:txBody>
                    <a:bodyPr/>
                    <a:lstStyle/>
                    <a:p>
                      <a:pPr algn="ctr" rtl="0" fontAlgn="ctr"/>
                      <a:r>
                        <a:rPr lang="en-US" sz="1000" b="0" u="none" strike="noStrike">
                          <a:solidFill>
                            <a:schemeClr val="bg1"/>
                          </a:solidFill>
                          <a:effectLst/>
                          <a:latin typeface="Helvetica" panose="020B0403020202020204" pitchFamily="34" charset="0"/>
                        </a:rPr>
                        <a:t>Total </a:t>
                      </a:r>
                    </a:p>
                    <a:p>
                      <a:pPr algn="ctr" rtl="0" fontAlgn="ctr"/>
                      <a:r>
                        <a:rPr lang="en-US" sz="1000" b="0" u="none" strike="noStrike">
                          <a:solidFill>
                            <a:schemeClr val="bg1"/>
                          </a:solidFill>
                          <a:effectLst/>
                          <a:latin typeface="Helvetica" panose="020B0403020202020204" pitchFamily="34" charset="0"/>
                        </a:rPr>
                        <a:t>TV Spend</a:t>
                      </a:r>
                      <a:endParaRPr lang="en-US" sz="1000" b="0" i="0" u="none" strike="noStrike">
                        <a:solidFill>
                          <a:schemeClr val="bg1"/>
                        </a:solidFill>
                        <a:effectLst/>
                        <a:latin typeface="Helvetica" panose="020B0403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rgbClr val="1F1A62"/>
                    </a:solidFill>
                  </a:tcPr>
                </a:tc>
                <a:tc>
                  <a:txBody>
                    <a:bodyPr/>
                    <a:lstStyle/>
                    <a:p>
                      <a:pPr algn="ctr" rtl="0" fontAlgn="ctr"/>
                      <a:r>
                        <a:rPr lang="en-US" sz="1000" b="0" u="none" strike="noStrike">
                          <a:solidFill>
                            <a:schemeClr val="bg1"/>
                          </a:solidFill>
                          <a:effectLst/>
                          <a:latin typeface="Helvetica" panose="020B0403020202020204" pitchFamily="34" charset="0"/>
                        </a:rPr>
                        <a:t>Democratic</a:t>
                      </a:r>
                    </a:p>
                    <a:p>
                      <a:pPr algn="ctr" rtl="0" fontAlgn="ctr"/>
                      <a:r>
                        <a:rPr lang="en-US" sz="1000" b="0" u="none" strike="noStrike">
                          <a:solidFill>
                            <a:schemeClr val="bg1"/>
                          </a:solidFill>
                          <a:effectLst/>
                          <a:latin typeface="Helvetica" panose="020B0403020202020204" pitchFamily="34" charset="0"/>
                        </a:rPr>
                        <a:t>TV SOV</a:t>
                      </a:r>
                      <a:endParaRPr lang="en-US" sz="1000" b="0" i="0" u="none" strike="noStrike">
                        <a:solidFill>
                          <a:schemeClr val="bg1"/>
                        </a:solidFill>
                        <a:effectLst/>
                        <a:latin typeface="Helvetica" panose="020B0403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rgbClr val="1F1A62"/>
                    </a:solidFill>
                  </a:tcPr>
                </a:tc>
                <a:tc>
                  <a:txBody>
                    <a:bodyPr/>
                    <a:lstStyle/>
                    <a:p>
                      <a:pPr algn="ctr" rtl="0" fontAlgn="ctr"/>
                      <a:r>
                        <a:rPr lang="en-US" sz="1000" b="0" u="none" strike="noStrike">
                          <a:solidFill>
                            <a:schemeClr val="bg1"/>
                          </a:solidFill>
                          <a:effectLst/>
                          <a:latin typeface="Helvetica" panose="020B0403020202020204" pitchFamily="34" charset="0"/>
                        </a:rPr>
                        <a:t>Republican  </a:t>
                      </a:r>
                    </a:p>
                    <a:p>
                      <a:pPr algn="ctr" rtl="0" fontAlgn="ctr"/>
                      <a:r>
                        <a:rPr lang="en-US" sz="1000" b="0" u="none" strike="noStrike">
                          <a:solidFill>
                            <a:schemeClr val="bg1"/>
                          </a:solidFill>
                          <a:effectLst/>
                          <a:latin typeface="Helvetica" panose="020B0403020202020204" pitchFamily="34" charset="0"/>
                        </a:rPr>
                        <a:t>TV SOV</a:t>
                      </a:r>
                      <a:endParaRPr lang="en-US" sz="1000" b="0" i="0" u="none" strike="noStrike">
                        <a:solidFill>
                          <a:schemeClr val="bg1"/>
                        </a:solidFill>
                        <a:effectLst/>
                        <a:latin typeface="Helvetica" panose="020B0403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rgbClr val="1F1A62"/>
                    </a:solidFill>
                  </a:tcPr>
                </a:tc>
                <a:tc>
                  <a:txBody>
                    <a:bodyPr/>
                    <a:lstStyle/>
                    <a:p>
                      <a:pPr algn="ctr" rtl="0" fontAlgn="ctr"/>
                      <a:r>
                        <a:rPr lang="en-US" sz="900" b="0" u="none" strike="noStrike">
                          <a:solidFill>
                            <a:schemeClr val="bg1"/>
                          </a:solidFill>
                          <a:effectLst/>
                          <a:latin typeface="Helvetica" panose="020B0403020202020204" pitchFamily="34" charset="0"/>
                        </a:rPr>
                        <a:t>Race Projection Shift vs. TV SOV Advantage Correlation?</a:t>
                      </a:r>
                      <a:endParaRPr lang="en-US" sz="900" b="0" i="0" u="none" strike="noStrike">
                        <a:solidFill>
                          <a:schemeClr val="bg1"/>
                        </a:solidFill>
                        <a:effectLst/>
                        <a:latin typeface="Helvetica" panose="020B0403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rgbClr val="1F1A62"/>
                    </a:solidFill>
                  </a:tcPr>
                </a:tc>
                <a:extLst>
                  <a:ext uri="{0D108BD9-81ED-4DB2-BD59-A6C34878D82A}">
                    <a16:rowId xmlns:a16="http://schemas.microsoft.com/office/drawing/2014/main" val="484087189"/>
                  </a:ext>
                </a:extLst>
              </a:tr>
              <a:tr h="214100">
                <a:tc gridSpan="5">
                  <a:txBody>
                    <a:bodyPr/>
                    <a:lstStyle/>
                    <a:p>
                      <a:pPr algn="l" rtl="0" fontAlgn="ctr"/>
                      <a:r>
                        <a:rPr lang="en-US" sz="1000" b="1" u="none" strike="noStrike">
                          <a:solidFill>
                            <a:srgbClr val="1F1A62"/>
                          </a:solidFill>
                          <a:effectLst/>
                          <a:latin typeface="Helvetica" panose="020B0403020202020204" pitchFamily="34" charset="0"/>
                        </a:rPr>
                        <a:t> </a:t>
                      </a:r>
                      <a:r>
                        <a:rPr lang="en-US" sz="1050" b="1" u="none" strike="noStrike">
                          <a:solidFill>
                            <a:srgbClr val="1F1A62"/>
                          </a:solidFill>
                          <a:effectLst/>
                          <a:latin typeface="Helvetica" panose="020B0403020202020204" pitchFamily="34" charset="0"/>
                        </a:rPr>
                        <a:t>‘</a:t>
                      </a:r>
                      <a:r>
                        <a:rPr lang="en-US" sz="1050" b="1" u="sng" strike="noStrike">
                          <a:solidFill>
                            <a:srgbClr val="1F1A62"/>
                          </a:solidFill>
                          <a:effectLst/>
                          <a:latin typeface="Helvetica" panose="020B0403020202020204" pitchFamily="34" charset="0"/>
                        </a:rPr>
                        <a:t>Likely Republican’ to ‘Toss Up</a:t>
                      </a:r>
                      <a:r>
                        <a:rPr lang="en-US" sz="1050" b="1" u="none" strike="noStrike">
                          <a:solidFill>
                            <a:srgbClr val="1F1A62"/>
                          </a:solidFill>
                          <a:effectLst/>
                          <a:latin typeface="Helvetica" panose="020B0403020202020204" pitchFamily="34" charset="0"/>
                        </a:rPr>
                        <a:t>’: </a:t>
                      </a:r>
                      <a:r>
                        <a:rPr lang="en-US" sz="1050" b="0" u="none" strike="noStrike">
                          <a:solidFill>
                            <a:srgbClr val="1F1A62"/>
                          </a:solidFill>
                          <a:effectLst/>
                          <a:latin typeface="Helvetica" panose="020B0403020202020204" pitchFamily="34" charset="0"/>
                        </a:rPr>
                        <a:t>Electoral College Vote Projection (1/9/19 vs. 10/28/20)</a:t>
                      </a:r>
                      <a:endParaRPr lang="en-US" sz="1000" b="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noFill/>
                  </a:tcPr>
                </a:tc>
                <a:tc hMerge="1">
                  <a:txBody>
                    <a:bodyPr/>
                    <a:lstStyle/>
                    <a:p>
                      <a:pPr algn="r" rtl="0" fontAlgn="ctr"/>
                      <a:r>
                        <a:rPr lang="en-US" sz="1100" u="none" strike="noStrike">
                          <a:solidFill>
                            <a:srgbClr val="1F1A62"/>
                          </a:solidFill>
                          <a:effectLst/>
                          <a:latin typeface="Helvetica" panose="020B0403020202020204" pitchFamily="34" charset="0"/>
                        </a:rPr>
                        <a:t> </a:t>
                      </a:r>
                    </a:p>
                  </a:txBody>
                  <a:tcPr marL="9525" marR="9525" marT="9525" marB="0" anchor="ctr">
                    <a:noFill/>
                  </a:tcPr>
                </a:tc>
                <a:tc hMerge="1">
                  <a:txBody>
                    <a:bodyPr/>
                    <a:lstStyle/>
                    <a:p>
                      <a:pPr algn="ct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noFill/>
                  </a:tcPr>
                </a:tc>
                <a:tc hMerge="1">
                  <a:txBody>
                    <a:bodyPr/>
                    <a:lstStyle/>
                    <a:p>
                      <a:pPr algn="ctr" rtl="0" fontAlgn="ctr"/>
                      <a:r>
                        <a:rPr lang="en-US" sz="1000" u="none" strike="noStrike">
                          <a:solidFill>
                            <a:srgbClr val="1F1A62"/>
                          </a:solidFill>
                          <a:effectLst/>
                          <a:latin typeface="Helvetica" panose="020B0403020202020204" pitchFamily="34" charset="0"/>
                        </a:rPr>
                        <a:t> </a:t>
                      </a:r>
                      <a:endParaRPr lang="en-US" sz="1000" b="0" i="0" u="none" strike="noStrike">
                        <a:solidFill>
                          <a:srgbClr val="1F1A62"/>
                        </a:solidFill>
                        <a:effectLst/>
                        <a:latin typeface="Helvetica" panose="020B0403020202020204" pitchFamily="34" charset="0"/>
                      </a:endParaRPr>
                    </a:p>
                  </a:txBody>
                  <a:tcPr marL="9525" marR="9525" marT="9525" marB="0" anchor="ctr">
                    <a:noFill/>
                  </a:tcPr>
                </a:tc>
                <a:tc hMerge="1">
                  <a:txBody>
                    <a:bodyPr/>
                    <a:lstStyle/>
                    <a:p>
                      <a:pPr algn="ctr" rtl="0" fontAlgn="ctr"/>
                      <a:r>
                        <a:rPr lang="en-US" sz="1000" u="none" strike="noStrike">
                          <a:solidFill>
                            <a:srgbClr val="1F1A62"/>
                          </a:solidFill>
                          <a:effectLst/>
                          <a:latin typeface="Helvetica" panose="020B0403020202020204" pitchFamily="34" charset="0"/>
                        </a:rPr>
                        <a:t> </a:t>
                      </a:r>
                      <a:endParaRPr lang="en-US" sz="1000" b="0" i="0" u="none" strike="noStrike">
                        <a:solidFill>
                          <a:srgbClr val="1F1A62"/>
                        </a:solidFill>
                        <a:effectLst/>
                        <a:latin typeface="Helvetica" panose="020B0403020202020204" pitchFamily="34" charset="0"/>
                      </a:endParaRPr>
                    </a:p>
                  </a:txBody>
                  <a:tcPr marL="9525" marR="9525" marT="9525" marB="0" anchor="ctr">
                    <a:noFill/>
                  </a:tcPr>
                </a:tc>
                <a:extLst>
                  <a:ext uri="{0D108BD9-81ED-4DB2-BD59-A6C34878D82A}">
                    <a16:rowId xmlns:a16="http://schemas.microsoft.com/office/drawing/2014/main" val="2955193801"/>
                  </a:ext>
                </a:extLst>
              </a:tr>
              <a:tr h="209678">
                <a:tc>
                  <a:txBody>
                    <a:bodyPr/>
                    <a:lstStyle/>
                    <a:p>
                      <a:pPr algn="r" rtl="0" fontAlgn="ctr"/>
                      <a:r>
                        <a:rPr lang="en-US" sz="1200" u="none" strike="noStrike">
                          <a:solidFill>
                            <a:srgbClr val="1F1A62"/>
                          </a:solidFill>
                          <a:effectLst/>
                          <a:latin typeface="Helvetica" panose="020B0403020202020204" pitchFamily="34" charset="0"/>
                        </a:rPr>
                        <a:t>Texas</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$78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99%</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1%</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3541631174"/>
                  </a:ext>
                </a:extLst>
              </a:tr>
              <a:tr h="209678">
                <a:tc>
                  <a:txBody>
                    <a:bodyPr/>
                    <a:lstStyle/>
                    <a:p>
                      <a:pPr algn="r" rtl="0" fontAlgn="ctr"/>
                      <a:r>
                        <a:rPr lang="en-US" sz="1200" u="none" strike="noStrike">
                          <a:solidFill>
                            <a:srgbClr val="1F1A62"/>
                          </a:solidFill>
                          <a:effectLst/>
                          <a:latin typeface="Helvetica" panose="020B0403020202020204" pitchFamily="34" charset="0"/>
                        </a:rPr>
                        <a:t>Ohio</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mpd="sng">
                      <a:noFill/>
                    </a:lnB>
                  </a:tcPr>
                </a:tc>
                <a:tc>
                  <a:txBody>
                    <a:bodyPr/>
                    <a:lstStyle/>
                    <a:p>
                      <a:pPr algn="r" rtl="0" fontAlgn="ctr"/>
                      <a:r>
                        <a:rPr lang="en-US" sz="1200" u="none" strike="noStrike">
                          <a:solidFill>
                            <a:srgbClr val="1F1A62"/>
                          </a:solidFill>
                          <a:effectLst/>
                          <a:latin typeface="Helvetica" panose="020B0403020202020204" pitchFamily="34" charset="0"/>
                        </a:rPr>
                        <a:t>$37 MM</a:t>
                      </a:r>
                      <a:endParaRPr lang="en-US" sz="1200" b="0" i="0" u="none" strike="noStrike">
                        <a:solidFill>
                          <a:srgbClr val="1F1A62"/>
                        </a:solidFill>
                        <a:effectLst/>
                        <a:latin typeface="Helvetica" panose="020B0403020202020204" pitchFamily="34" charset="0"/>
                      </a:endParaRPr>
                    </a:p>
                  </a:txBody>
                  <a:tcPr marL="9525" marR="9525" marT="9525" marB="0" anchor="ctr">
                    <a:lnB w="12700" cmpd="sng">
                      <a:noFill/>
                    </a:lnB>
                  </a:tcPr>
                </a:tc>
                <a:tc>
                  <a:txBody>
                    <a:bodyPr/>
                    <a:lstStyle/>
                    <a:p>
                      <a:pPr algn="ctr" rtl="0" fontAlgn="ctr"/>
                      <a:r>
                        <a:rPr lang="en-US" sz="1200" u="none" strike="noStrike">
                          <a:solidFill>
                            <a:srgbClr val="1F1A62"/>
                          </a:solidFill>
                          <a:effectLst/>
                          <a:latin typeface="Helvetica" panose="020B0403020202020204" pitchFamily="34" charset="0"/>
                        </a:rPr>
                        <a:t>88%</a:t>
                      </a:r>
                      <a:endParaRPr lang="en-US" sz="1200" b="0" i="0" u="none" strike="noStrike">
                        <a:solidFill>
                          <a:srgbClr val="1F1A62"/>
                        </a:solidFill>
                        <a:effectLst/>
                        <a:latin typeface="Helvetica" panose="020B0403020202020204" pitchFamily="34" charset="0"/>
                      </a:endParaRPr>
                    </a:p>
                  </a:txBody>
                  <a:tcPr marL="9525" marR="9525" marT="9525" marB="0" anchor="ctr">
                    <a:lnB w="12700" cmpd="sng">
                      <a:noFill/>
                    </a:lnB>
                  </a:tcPr>
                </a:tc>
                <a:tc>
                  <a:txBody>
                    <a:bodyPr/>
                    <a:lstStyle/>
                    <a:p>
                      <a:pPr algn="ctr" rtl="0" fontAlgn="ctr"/>
                      <a:r>
                        <a:rPr lang="en-US" sz="1200" u="none" strike="noStrike">
                          <a:solidFill>
                            <a:srgbClr val="1F1A62"/>
                          </a:solidFill>
                          <a:effectLst/>
                          <a:latin typeface="Helvetica" panose="020B0403020202020204" pitchFamily="34" charset="0"/>
                        </a:rPr>
                        <a:t>12%</a:t>
                      </a:r>
                      <a:endParaRPr lang="en-US" sz="1200" b="0" i="0" u="none" strike="noStrike">
                        <a:solidFill>
                          <a:srgbClr val="1F1A62"/>
                        </a:solidFill>
                        <a:effectLst/>
                        <a:latin typeface="Helvetica" panose="020B0403020202020204" pitchFamily="34" charset="0"/>
                      </a:endParaRPr>
                    </a:p>
                  </a:txBody>
                  <a:tcPr marL="9525" marR="9525" marT="9525" marB="0" anchor="ctr">
                    <a:lnB w="12700" cmpd="sng">
                      <a:noFill/>
                    </a:lnB>
                  </a:tcP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lnB w="12700" cmpd="sng">
                      <a:noFill/>
                    </a:lnB>
                  </a:tcPr>
                </a:tc>
                <a:extLst>
                  <a:ext uri="{0D108BD9-81ED-4DB2-BD59-A6C34878D82A}">
                    <a16:rowId xmlns:a16="http://schemas.microsoft.com/office/drawing/2014/main" val="3757277472"/>
                  </a:ext>
                </a:extLst>
              </a:tr>
              <a:tr h="101582">
                <a:tc>
                  <a:txBody>
                    <a:bodyPr/>
                    <a:lstStyle/>
                    <a:p>
                      <a:pPr algn="r" rtl="0" fontAlgn="ctr"/>
                      <a:endParaRPr lang="en-US" sz="6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ctr"/>
                      <a:endParaRPr lang="en-US" sz="600" b="0" i="0" u="none" strike="noStrike">
                        <a:solidFill>
                          <a:srgbClr val="1F1A62"/>
                        </a:solidFill>
                        <a:effectLst/>
                        <a:latin typeface="Helvetica" panose="020B0403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endParaRPr lang="en-US" sz="600" b="0" i="0" u="none" strike="noStrike">
                        <a:solidFill>
                          <a:srgbClr val="1F1A62"/>
                        </a:solidFill>
                        <a:effectLst/>
                        <a:latin typeface="Helvetica" panose="020B0403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endParaRPr lang="en-US" sz="600" b="0" i="0" u="none" strike="noStrike">
                        <a:solidFill>
                          <a:srgbClr val="1F1A62"/>
                        </a:solidFill>
                        <a:effectLst/>
                        <a:latin typeface="Helvetica" panose="020B0403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endParaRPr lang="en-US" sz="600" b="0" i="0" u="none" strike="noStrike">
                        <a:solidFill>
                          <a:srgbClr val="1F1A62"/>
                        </a:solidFill>
                        <a:effectLst/>
                        <a:latin typeface="Helvetica" panose="020B0403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304667"/>
                  </a:ext>
                </a:extLst>
              </a:tr>
              <a:tr h="277397">
                <a:tc gridSpan="5">
                  <a:txBody>
                    <a:bodyPr/>
                    <a:lstStyle/>
                    <a:p>
                      <a:pPr algn="l" rtl="0" fontAlgn="ctr"/>
                      <a:r>
                        <a:rPr lang="en-US" sz="1050" b="1" u="none" strike="noStrike">
                          <a:solidFill>
                            <a:srgbClr val="1F1A62"/>
                          </a:solidFill>
                          <a:effectLst/>
                          <a:latin typeface="Helvetica" panose="020B0403020202020204" pitchFamily="34" charset="0"/>
                        </a:rPr>
                        <a:t> ‘</a:t>
                      </a:r>
                      <a:r>
                        <a:rPr lang="en-US" sz="1050" b="1" u="sng" strike="noStrike">
                          <a:solidFill>
                            <a:srgbClr val="1F1A62"/>
                          </a:solidFill>
                          <a:effectLst/>
                          <a:latin typeface="Helvetica" panose="020B0403020202020204" pitchFamily="34" charset="0"/>
                        </a:rPr>
                        <a:t>Lean Republican’ to ‘Toss Up’:</a:t>
                      </a:r>
                      <a:r>
                        <a:rPr lang="en-US" sz="1100" b="0" u="none" strike="noStrike">
                          <a:solidFill>
                            <a:srgbClr val="1F1A62"/>
                          </a:solidFill>
                          <a:effectLst/>
                          <a:latin typeface="Helvetica" panose="020B0403020202020204" pitchFamily="34" charset="0"/>
                        </a:rPr>
                        <a:t> </a:t>
                      </a:r>
                      <a:r>
                        <a:rPr lang="en-US" sz="1050" b="0" u="none" strike="noStrike">
                          <a:solidFill>
                            <a:srgbClr val="1F1A62"/>
                          </a:solidFill>
                          <a:effectLst/>
                          <a:latin typeface="Helvetica" panose="020B0403020202020204" pitchFamily="34" charset="0"/>
                        </a:rPr>
                        <a:t>Electoral College Vote Projection (1/9/19 vs. 10/28/20)</a:t>
                      </a:r>
                      <a:endParaRPr lang="en-US" sz="1050" b="1"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mpd="sng">
                      <a:noFill/>
                    </a:lnT>
                    <a:noFill/>
                  </a:tcPr>
                </a:tc>
                <a:tc hMerge="1">
                  <a:txBody>
                    <a:bodyPr/>
                    <a:lstStyle/>
                    <a:p>
                      <a:pPr algn="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lnT w="12700" cmpd="sng">
                      <a:noFill/>
                    </a:lnT>
                    <a:noFill/>
                  </a:tcPr>
                </a:tc>
                <a:tc hMerge="1">
                  <a:txBody>
                    <a:bodyPr/>
                    <a:lstStyle/>
                    <a:p>
                      <a:pPr algn="ct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lnT w="12700" cmpd="sng">
                      <a:noFill/>
                    </a:lnT>
                    <a:noFill/>
                  </a:tcPr>
                </a:tc>
                <a:tc hMerge="1">
                  <a:txBody>
                    <a:bodyPr/>
                    <a:lstStyle/>
                    <a:p>
                      <a:pPr algn="ct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lnT w="12700" cmpd="sng">
                      <a:noFill/>
                    </a:lnT>
                    <a:noFill/>
                  </a:tcPr>
                </a:tc>
                <a:tc hMerge="1">
                  <a:txBody>
                    <a:bodyPr/>
                    <a:lstStyle/>
                    <a:p>
                      <a:pPr algn="ct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lnT w="12700" cmpd="sng">
                      <a:noFill/>
                    </a:lnT>
                    <a:noFill/>
                  </a:tcPr>
                </a:tc>
                <a:extLst>
                  <a:ext uri="{0D108BD9-81ED-4DB2-BD59-A6C34878D82A}">
                    <a16:rowId xmlns:a16="http://schemas.microsoft.com/office/drawing/2014/main" val="4245319038"/>
                  </a:ext>
                </a:extLst>
              </a:tr>
              <a:tr h="209678">
                <a:tc>
                  <a:txBody>
                    <a:bodyPr/>
                    <a:lstStyle/>
                    <a:p>
                      <a:pPr algn="r" rtl="0" fontAlgn="ctr"/>
                      <a:r>
                        <a:rPr lang="en-US" sz="1200" u="none" strike="noStrike">
                          <a:solidFill>
                            <a:srgbClr val="1F1A62"/>
                          </a:solidFill>
                          <a:effectLst/>
                          <a:latin typeface="Helvetica" panose="020B0403020202020204" pitchFamily="34" charset="0"/>
                        </a:rPr>
                        <a:t>North Carolina </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$147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47%</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53%</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No</a:t>
                      </a:r>
                      <a:endParaRPr lang="en-US" sz="1200" b="0"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1293675128"/>
                  </a:ext>
                </a:extLst>
              </a:tr>
              <a:tr h="209678">
                <a:tc>
                  <a:txBody>
                    <a:bodyPr/>
                    <a:lstStyle/>
                    <a:p>
                      <a:pPr algn="r" rtl="0" fontAlgn="ctr"/>
                      <a:r>
                        <a:rPr lang="en-US" sz="1200" u="none" strike="noStrike">
                          <a:solidFill>
                            <a:srgbClr val="1F1A62"/>
                          </a:solidFill>
                          <a:effectLst/>
                          <a:latin typeface="Helvetica" panose="020B0403020202020204" pitchFamily="34" charset="0"/>
                        </a:rPr>
                        <a:t>Iowa</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$91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82%</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18%</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567000997"/>
                  </a:ext>
                </a:extLst>
              </a:tr>
              <a:tr h="209678">
                <a:tc>
                  <a:txBody>
                    <a:bodyPr/>
                    <a:lstStyle/>
                    <a:p>
                      <a:pPr algn="r" rtl="0" fontAlgn="ctr"/>
                      <a:r>
                        <a:rPr lang="en-US" sz="1200" u="none" strike="noStrike">
                          <a:solidFill>
                            <a:srgbClr val="1F1A62"/>
                          </a:solidFill>
                          <a:effectLst/>
                          <a:latin typeface="Helvetica" panose="020B0403020202020204" pitchFamily="34" charset="0"/>
                        </a:rPr>
                        <a:t>Georgia</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$51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37%</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63%</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No</a:t>
                      </a:r>
                      <a:endParaRPr lang="en-US" sz="1200" b="0"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829580582"/>
                  </a:ext>
                </a:extLst>
              </a:tr>
              <a:tr h="209678">
                <a:tc>
                  <a:txBody>
                    <a:bodyPr/>
                    <a:lstStyle/>
                    <a:p>
                      <a:pPr algn="r" rtl="0" fontAlgn="ctr"/>
                      <a:r>
                        <a:rPr lang="en-US" sz="1200" u="none" strike="noStrike">
                          <a:solidFill>
                            <a:srgbClr val="1F1A62"/>
                          </a:solidFill>
                          <a:effectLst/>
                          <a:latin typeface="Helvetica" panose="020B0403020202020204" pitchFamily="34" charset="0"/>
                        </a:rPr>
                        <a:t>Maine 2nd CD</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$6.6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81%</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19%</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4170257986"/>
                  </a:ext>
                </a:extLst>
              </a:tr>
              <a:tr h="209678">
                <a:tc>
                  <a:txBody>
                    <a:bodyPr/>
                    <a:lstStyle/>
                    <a:p>
                      <a:pPr algn="r" rtl="0" fontAlgn="ctr"/>
                      <a:r>
                        <a:rPr lang="en-US" sz="1200" u="none" strike="noStrike">
                          <a:solidFill>
                            <a:srgbClr val="1F1A62"/>
                          </a:solidFill>
                          <a:effectLst/>
                          <a:latin typeface="Helvetica" panose="020B0403020202020204" pitchFamily="34" charset="0"/>
                        </a:rPr>
                        <a:t>Nebraska 2nd CD</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$3.8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89%</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11%</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2271266010"/>
                  </a:ext>
                </a:extLst>
              </a:tr>
              <a:tr h="98717">
                <a:tc>
                  <a:txBody>
                    <a:bodyPr/>
                    <a:lstStyle/>
                    <a:p>
                      <a:pPr algn="r" rtl="0" fontAlgn="ctr"/>
                      <a:r>
                        <a:rPr lang="en-US" sz="600" u="none" strike="noStrike">
                          <a:solidFill>
                            <a:srgbClr val="1F1A62"/>
                          </a:solidFill>
                          <a:effectLst/>
                          <a:latin typeface="Helvetica" panose="020B0403020202020204" pitchFamily="34" charset="0"/>
                        </a:rPr>
                        <a:t> </a:t>
                      </a:r>
                      <a:endParaRPr lang="en-US" sz="6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r" rtl="0" fontAlgn="ctr"/>
                      <a:r>
                        <a:rPr lang="en-US" sz="600" u="none" strike="noStrike">
                          <a:solidFill>
                            <a:srgbClr val="1F1A62"/>
                          </a:solidFill>
                          <a:effectLst/>
                          <a:latin typeface="Helvetica" panose="020B0403020202020204" pitchFamily="34" charset="0"/>
                        </a:rPr>
                        <a:t> </a:t>
                      </a:r>
                      <a:endParaRPr lang="en-US" sz="600" b="0" i="0" u="none" strike="noStrike">
                        <a:solidFill>
                          <a:srgbClr val="1F1A62"/>
                        </a:solidFill>
                        <a:effectLst/>
                        <a:latin typeface="Helvetica" panose="020B0403020202020204" pitchFamily="34" charset="0"/>
                      </a:endParaRPr>
                    </a:p>
                  </a:txBody>
                  <a:tcPr marL="9525" marR="9525" marT="9525" marB="0" anchor="ctr">
                    <a:noFill/>
                  </a:tcPr>
                </a:tc>
                <a:tc>
                  <a:txBody>
                    <a:bodyPr/>
                    <a:lstStyle/>
                    <a:p>
                      <a:pPr algn="ctr" rtl="0" fontAlgn="ctr"/>
                      <a:r>
                        <a:rPr lang="en-US" sz="600" u="none" strike="noStrike">
                          <a:solidFill>
                            <a:srgbClr val="1F1A62"/>
                          </a:solidFill>
                          <a:effectLst/>
                          <a:latin typeface="Helvetica" panose="020B0403020202020204" pitchFamily="34" charset="0"/>
                        </a:rPr>
                        <a:t> </a:t>
                      </a:r>
                      <a:endParaRPr lang="en-US" sz="600" b="0" i="0" u="none" strike="noStrike">
                        <a:solidFill>
                          <a:srgbClr val="1F1A62"/>
                        </a:solidFill>
                        <a:effectLst/>
                        <a:latin typeface="Helvetica" panose="020B0403020202020204" pitchFamily="34" charset="0"/>
                      </a:endParaRPr>
                    </a:p>
                  </a:txBody>
                  <a:tcPr marL="9525" marR="9525" marT="9525" marB="0" anchor="ctr">
                    <a:noFill/>
                  </a:tcPr>
                </a:tc>
                <a:tc>
                  <a:txBody>
                    <a:bodyPr/>
                    <a:lstStyle/>
                    <a:p>
                      <a:pPr algn="ctr" rtl="0" fontAlgn="ctr"/>
                      <a:r>
                        <a:rPr lang="en-US" sz="600" u="none" strike="noStrike">
                          <a:solidFill>
                            <a:srgbClr val="1F1A62"/>
                          </a:solidFill>
                          <a:effectLst/>
                          <a:latin typeface="Helvetica" panose="020B0403020202020204" pitchFamily="34" charset="0"/>
                        </a:rPr>
                        <a:t> </a:t>
                      </a:r>
                      <a:endParaRPr lang="en-US" sz="600" b="0" i="0" u="none" strike="noStrike">
                        <a:solidFill>
                          <a:srgbClr val="1F1A62"/>
                        </a:solidFill>
                        <a:effectLst/>
                        <a:latin typeface="Helvetica" panose="020B0403020202020204" pitchFamily="34" charset="0"/>
                      </a:endParaRPr>
                    </a:p>
                  </a:txBody>
                  <a:tcPr marL="9525" marR="9525" marT="9525" marB="0" anchor="ctr">
                    <a:noFill/>
                  </a:tcPr>
                </a:tc>
                <a:tc>
                  <a:txBody>
                    <a:bodyPr/>
                    <a:lstStyle/>
                    <a:p>
                      <a:pPr algn="ctr" rtl="0" fontAlgn="ctr"/>
                      <a:r>
                        <a:rPr lang="en-US" sz="600" u="none" strike="noStrike">
                          <a:solidFill>
                            <a:srgbClr val="1F1A62"/>
                          </a:solidFill>
                          <a:effectLst/>
                          <a:latin typeface="Helvetica" panose="020B0403020202020204" pitchFamily="34" charset="0"/>
                        </a:rPr>
                        <a:t> </a:t>
                      </a:r>
                      <a:endParaRPr lang="en-US" sz="600" b="0" i="0" u="none" strike="noStrike">
                        <a:solidFill>
                          <a:srgbClr val="1F1A62"/>
                        </a:solidFill>
                        <a:effectLst/>
                        <a:latin typeface="Helvetica" panose="020B0403020202020204" pitchFamily="34" charset="0"/>
                      </a:endParaRPr>
                    </a:p>
                  </a:txBody>
                  <a:tcPr marL="9525" marR="9525" marT="9525" marB="0" anchor="ctr">
                    <a:noFill/>
                  </a:tcPr>
                </a:tc>
                <a:extLst>
                  <a:ext uri="{0D108BD9-81ED-4DB2-BD59-A6C34878D82A}">
                    <a16:rowId xmlns:a16="http://schemas.microsoft.com/office/drawing/2014/main" val="1124948412"/>
                  </a:ext>
                </a:extLst>
              </a:tr>
              <a:tr h="252187">
                <a:tc gridSpan="5">
                  <a:txBody>
                    <a:bodyPr/>
                    <a:lstStyle/>
                    <a:p>
                      <a:pPr algn="l" rtl="0" fontAlgn="ctr"/>
                      <a:r>
                        <a:rPr lang="en-US" sz="1050" b="1" u="none" strike="noStrike">
                          <a:solidFill>
                            <a:srgbClr val="1F1A62"/>
                          </a:solidFill>
                          <a:effectLst/>
                          <a:latin typeface="Helvetica" panose="020B0403020202020204" pitchFamily="34" charset="0"/>
                        </a:rPr>
                        <a:t> </a:t>
                      </a:r>
                      <a:r>
                        <a:rPr lang="en-US" sz="1050" b="1" u="sng" strike="noStrike">
                          <a:solidFill>
                            <a:srgbClr val="1F1A62"/>
                          </a:solidFill>
                          <a:effectLst/>
                          <a:latin typeface="Helvetica" panose="020B0403020202020204" pitchFamily="34" charset="0"/>
                        </a:rPr>
                        <a:t>‘Toss Up’ to ‘Lean Democrat’:</a:t>
                      </a:r>
                      <a:r>
                        <a:rPr lang="en-US" sz="1050" b="0" u="none" strike="noStrike">
                          <a:solidFill>
                            <a:srgbClr val="1F1A62"/>
                          </a:solidFill>
                          <a:effectLst/>
                          <a:latin typeface="Helvetica" panose="020B0403020202020204" pitchFamily="34" charset="0"/>
                        </a:rPr>
                        <a:t> Electoral College Vote Projection (1/9/19 vs. 10.28/20)</a:t>
                      </a:r>
                      <a:endParaRPr lang="en-US" sz="1000" b="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noFill/>
                  </a:tcPr>
                </a:tc>
                <a:tc hMerge="1">
                  <a:txBody>
                    <a:bodyPr/>
                    <a:lstStyle/>
                    <a:p>
                      <a:pPr algn="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noFill/>
                  </a:tcPr>
                </a:tc>
                <a:tc hMerge="1">
                  <a:txBody>
                    <a:bodyPr/>
                    <a:lstStyle/>
                    <a:p>
                      <a:pPr algn="ct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noFill/>
                  </a:tcPr>
                </a:tc>
                <a:tc hMerge="1">
                  <a:txBody>
                    <a:bodyPr/>
                    <a:lstStyle/>
                    <a:p>
                      <a:pPr algn="ct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noFill/>
                  </a:tcPr>
                </a:tc>
                <a:tc hMerge="1">
                  <a:txBody>
                    <a:bodyPr/>
                    <a:lstStyle/>
                    <a:p>
                      <a:pPr algn="ctr" rtl="0" fontAlgn="ctr"/>
                      <a:r>
                        <a:rPr lang="en-US" sz="1100" u="none" strike="noStrike">
                          <a:solidFill>
                            <a:srgbClr val="1F1A62"/>
                          </a:solidFill>
                          <a:effectLst/>
                          <a:latin typeface="Helvetica" panose="020B0403020202020204" pitchFamily="34" charset="0"/>
                        </a:rPr>
                        <a:t> </a:t>
                      </a:r>
                      <a:endParaRPr lang="en-US" sz="1100" b="0" i="0" u="none" strike="noStrike">
                        <a:solidFill>
                          <a:srgbClr val="1F1A62"/>
                        </a:solidFill>
                        <a:effectLst/>
                        <a:latin typeface="Helvetica" panose="020B0403020202020204" pitchFamily="34" charset="0"/>
                      </a:endParaRPr>
                    </a:p>
                  </a:txBody>
                  <a:tcPr marL="9525" marR="9525" marT="9525" marB="0" anchor="ctr">
                    <a:noFill/>
                  </a:tcPr>
                </a:tc>
                <a:extLst>
                  <a:ext uri="{0D108BD9-81ED-4DB2-BD59-A6C34878D82A}">
                    <a16:rowId xmlns:a16="http://schemas.microsoft.com/office/drawing/2014/main" val="809750248"/>
                  </a:ext>
                </a:extLst>
              </a:tr>
              <a:tr h="209678">
                <a:tc>
                  <a:txBody>
                    <a:bodyPr/>
                    <a:lstStyle/>
                    <a:p>
                      <a:pPr algn="r" rtl="0" fontAlgn="ctr"/>
                      <a:r>
                        <a:rPr lang="en-US" sz="1200" u="none" strike="noStrike">
                          <a:solidFill>
                            <a:srgbClr val="1F1A62"/>
                          </a:solidFill>
                          <a:effectLst/>
                          <a:latin typeface="Helvetica" panose="020B0403020202020204" pitchFamily="34" charset="0"/>
                        </a:rPr>
                        <a:t>Pennsylvania</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$247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88%</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12%</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3973088247"/>
                  </a:ext>
                </a:extLst>
              </a:tr>
              <a:tr h="209678">
                <a:tc>
                  <a:txBody>
                    <a:bodyPr/>
                    <a:lstStyle/>
                    <a:p>
                      <a:pPr algn="r" rtl="0" fontAlgn="ctr"/>
                      <a:r>
                        <a:rPr lang="en-US" sz="1200" u="none" strike="noStrike">
                          <a:solidFill>
                            <a:srgbClr val="1F1A62"/>
                          </a:solidFill>
                          <a:effectLst/>
                          <a:latin typeface="Helvetica" panose="020B0403020202020204" pitchFamily="34" charset="0"/>
                        </a:rPr>
                        <a:t>Michigan</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$133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78%</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22%</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2521431949"/>
                  </a:ext>
                </a:extLst>
              </a:tr>
              <a:tr h="209678">
                <a:tc>
                  <a:txBody>
                    <a:bodyPr/>
                    <a:lstStyle/>
                    <a:p>
                      <a:pPr algn="r" rtl="0" fontAlgn="ctr"/>
                      <a:r>
                        <a:rPr lang="en-US" sz="1200" u="none" strike="noStrike">
                          <a:solidFill>
                            <a:srgbClr val="1F1A62"/>
                          </a:solidFill>
                          <a:effectLst/>
                          <a:latin typeface="Helvetica" panose="020B0403020202020204" pitchFamily="34" charset="0"/>
                        </a:rPr>
                        <a:t>Arizona</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rtl="0" fontAlgn="ctr"/>
                      <a:r>
                        <a:rPr lang="en-US" sz="1200" u="none" strike="noStrike">
                          <a:solidFill>
                            <a:srgbClr val="1F1A62"/>
                          </a:solidFill>
                          <a:effectLst/>
                          <a:latin typeface="Helvetica" panose="020B0403020202020204" pitchFamily="34" charset="0"/>
                        </a:rPr>
                        <a:t>$131 MM</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69%</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u="none" strike="noStrike">
                          <a:solidFill>
                            <a:srgbClr val="1F1A62"/>
                          </a:solidFill>
                          <a:effectLst/>
                          <a:latin typeface="Helvetica" panose="020B0403020202020204" pitchFamily="34" charset="0"/>
                        </a:rPr>
                        <a:t>31%</a:t>
                      </a:r>
                      <a:endParaRPr lang="en-US" sz="1200" b="0" i="0" u="none" strike="noStrike">
                        <a:solidFill>
                          <a:srgbClr val="1F1A62"/>
                        </a:solidFill>
                        <a:effectLst/>
                        <a:latin typeface="Helvetica" panose="020B0403020202020204" pitchFamily="34" charset="0"/>
                      </a:endParaRPr>
                    </a:p>
                  </a:txBody>
                  <a:tcPr marL="9525" marR="9525" marT="9525" marB="0" anchor="ct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tc>
                <a:extLst>
                  <a:ext uri="{0D108BD9-81ED-4DB2-BD59-A6C34878D82A}">
                    <a16:rowId xmlns:a16="http://schemas.microsoft.com/office/drawing/2014/main" val="1236955071"/>
                  </a:ext>
                </a:extLst>
              </a:tr>
              <a:tr h="209678">
                <a:tc>
                  <a:txBody>
                    <a:bodyPr/>
                    <a:lstStyle/>
                    <a:p>
                      <a:pPr algn="r" rtl="0" fontAlgn="ctr"/>
                      <a:r>
                        <a:rPr lang="en-US" sz="1200" u="none" strike="noStrike">
                          <a:solidFill>
                            <a:srgbClr val="1F1A62"/>
                          </a:solidFill>
                          <a:effectLst/>
                          <a:latin typeface="Helvetica" panose="020B0403020202020204" pitchFamily="34" charset="0"/>
                        </a:rPr>
                        <a:t>Wisconsin</a:t>
                      </a:r>
                      <a:endParaRPr lang="en-US" sz="1200" b="0" i="0" u="none" strike="noStrike">
                        <a:solidFill>
                          <a:srgbClr val="1F1A62"/>
                        </a:solidFill>
                        <a:effectLst/>
                        <a:latin typeface="Helvetica" panose="020B0403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rtl="0" fontAlgn="ctr"/>
                      <a:r>
                        <a:rPr lang="en-US" sz="1200" u="none" strike="noStrike">
                          <a:solidFill>
                            <a:srgbClr val="1F1A62"/>
                          </a:solidFill>
                          <a:effectLst/>
                          <a:latin typeface="Helvetica" panose="020B0403020202020204" pitchFamily="34" charset="0"/>
                        </a:rPr>
                        <a:t>$121 MM</a:t>
                      </a:r>
                      <a:endParaRPr lang="en-US" sz="1200" b="0" i="0" u="none" strike="noStrike">
                        <a:solidFill>
                          <a:srgbClr val="1F1A62"/>
                        </a:solidFill>
                        <a:effectLst/>
                        <a:latin typeface="Helvetica" panose="020B0403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solidFill>
                            <a:srgbClr val="1F1A62"/>
                          </a:solidFill>
                          <a:effectLst/>
                          <a:latin typeface="Helvetica" panose="020B0403020202020204" pitchFamily="34" charset="0"/>
                        </a:rPr>
                        <a:t>67%</a:t>
                      </a:r>
                      <a:endParaRPr lang="en-US" sz="1200" b="0" i="0" u="none" strike="noStrike">
                        <a:solidFill>
                          <a:srgbClr val="1F1A62"/>
                        </a:solidFill>
                        <a:effectLst/>
                        <a:latin typeface="Helvetica" panose="020B0403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solidFill>
                            <a:srgbClr val="1F1A62"/>
                          </a:solidFill>
                          <a:effectLst/>
                          <a:latin typeface="Helvetica" panose="020B0403020202020204" pitchFamily="34" charset="0"/>
                        </a:rPr>
                        <a:t>33%</a:t>
                      </a:r>
                      <a:endParaRPr lang="en-US" sz="1200" b="0" i="0" u="none" strike="noStrike">
                        <a:solidFill>
                          <a:srgbClr val="1F1A62"/>
                        </a:solidFill>
                        <a:effectLst/>
                        <a:latin typeface="Helvetica" panose="020B0403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200" b="1" u="none" strike="noStrike">
                          <a:solidFill>
                            <a:srgbClr val="1F1A62"/>
                          </a:solidFill>
                          <a:effectLst/>
                          <a:latin typeface="Helvetica" panose="020B0403020202020204" pitchFamily="34" charset="0"/>
                        </a:rPr>
                        <a:t>Yes</a:t>
                      </a:r>
                      <a:endParaRPr lang="en-US" sz="1200" b="1" i="0" u="none" strike="noStrike">
                        <a:solidFill>
                          <a:srgbClr val="1F1A62"/>
                        </a:solidFill>
                        <a:effectLst/>
                        <a:latin typeface="Helvetica" panose="020B0403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866185"/>
                  </a:ext>
                </a:extLst>
              </a:tr>
            </a:tbl>
          </a:graphicData>
        </a:graphic>
      </p:graphicFrame>
      <p:sp>
        <p:nvSpPr>
          <p:cNvPr id="2" name="Rectangle 1">
            <a:extLst>
              <a:ext uri="{FF2B5EF4-FFF2-40B4-BE49-F238E27FC236}">
                <a16:creationId xmlns:a16="http://schemas.microsoft.com/office/drawing/2014/main" id="{DE5028E5-3A03-483E-B355-8B6AC2F87683}"/>
              </a:ext>
            </a:extLst>
          </p:cNvPr>
          <p:cNvSpPr/>
          <p:nvPr/>
        </p:nvSpPr>
        <p:spPr>
          <a:xfrm>
            <a:off x="5074739" y="2198137"/>
            <a:ext cx="6373232" cy="3755744"/>
          </a:xfrm>
          <a:prstGeom prst="rect">
            <a:avLst/>
          </a:prstGeom>
          <a:no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56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073098" cy="1077218"/>
          </a:xfrm>
          <a:prstGeom prst="rect">
            <a:avLst/>
          </a:prstGeom>
        </p:spPr>
        <p:txBody>
          <a:bodyPr wrap="square">
            <a:spAutoFit/>
          </a:bodyPr>
          <a:lstStyle/>
          <a:p>
            <a:r>
              <a:rPr lang="en-US" sz="3200" b="1">
                <a:solidFill>
                  <a:srgbClr val="002060"/>
                </a:solidFill>
                <a:latin typeface="Helvetica" pitchFamily="2" charset="0"/>
              </a:rPr>
              <a:t>What’s important for marketers to know?</a:t>
            </a:r>
          </a:p>
        </p:txBody>
      </p:sp>
      <p:pic>
        <p:nvPicPr>
          <p:cNvPr id="8" name="Picture 7">
            <a:extLst>
              <a:ext uri="{FF2B5EF4-FFF2-40B4-BE49-F238E27FC236}">
                <a16:creationId xmlns:a16="http://schemas.microsoft.com/office/drawing/2014/main" id="{1E7FE2D7-ACC6-4F08-AF24-BE2283312B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05446" y="66675"/>
            <a:ext cx="2386554" cy="1389686"/>
          </a:xfrm>
          <a:prstGeom prst="rect">
            <a:avLst/>
          </a:prstGeom>
        </p:spPr>
      </p:pic>
      <p:pic>
        <p:nvPicPr>
          <p:cNvPr id="18" name="Picture 17">
            <a:extLst>
              <a:ext uri="{FF2B5EF4-FFF2-40B4-BE49-F238E27FC236}">
                <a16:creationId xmlns:a16="http://schemas.microsoft.com/office/drawing/2014/main" id="{113D8665-58CA-43B0-A056-2DA4789A912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9" name="Slide Number Placeholder 5">
            <a:extLst>
              <a:ext uri="{FF2B5EF4-FFF2-40B4-BE49-F238E27FC236}">
                <a16:creationId xmlns:a16="http://schemas.microsoft.com/office/drawing/2014/main" id="{9A50BFB8-FCF1-49CE-81F5-71B00014CA9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9DA7D0CE-4385-4347-8B9E-58EFAD8D55B3}"/>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B5D20CFD-119B-4D5C-9853-F307F2D97B1D}"/>
              </a:ext>
            </a:extLst>
          </p:cNvPr>
          <p:cNvSpPr/>
          <p:nvPr/>
        </p:nvSpPr>
        <p:spPr>
          <a:xfrm>
            <a:off x="6461663" y="1474619"/>
            <a:ext cx="5375573" cy="440120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600">
                <a:solidFill>
                  <a:srgbClr val="1F1A62"/>
                </a:solidFill>
                <a:latin typeface="Helvetica"/>
              </a:rPr>
              <a:t>Due to its </a:t>
            </a:r>
            <a:r>
              <a:rPr kumimoji="0" lang="en-US" sz="1600" b="0" strike="noStrike" kern="1200" cap="none" spc="0" normalizeH="0" baseline="0" noProof="0">
                <a:ln>
                  <a:noFill/>
                </a:ln>
                <a:solidFill>
                  <a:srgbClr val="ED3C8D"/>
                </a:solidFill>
                <a:effectLst/>
                <a:uLnTx/>
                <a:uFillTx/>
                <a:latin typeface="Helvetica"/>
                <a:ea typeface="+mn-ea"/>
                <a:cs typeface="Helvetica"/>
              </a:rPr>
              <a:t>reach, saliency, legitimacy and storytelling abilities, </a:t>
            </a:r>
            <a:r>
              <a:rPr lang="en-US" sz="1600">
                <a:solidFill>
                  <a:srgbClr val="1F1A62"/>
                </a:solidFill>
                <a:latin typeface="Helvetica"/>
              </a:rPr>
              <a:t>TV is the preferred platform with the largest share of media spend across candidates and political action committees within this highly competitive category</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lang="en-US" sz="2800">
              <a:solidFill>
                <a:srgbClr val="1F1A62"/>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600">
                <a:solidFill>
                  <a:srgbClr val="ED3C8D"/>
                </a:solidFill>
                <a:latin typeface="Helvetica"/>
                <a:cs typeface="Helvetica"/>
              </a:rPr>
              <a:t>A</a:t>
            </a:r>
            <a:r>
              <a:rPr lang="en-US" sz="1600">
                <a:solidFill>
                  <a:srgbClr val="1F1A62"/>
                </a:solidFill>
                <a:latin typeface="Helvetica"/>
                <a:cs typeface="Helvetica"/>
              </a:rPr>
              <a:t> </a:t>
            </a:r>
            <a:r>
              <a:rPr lang="en-US" sz="1600">
                <a:solidFill>
                  <a:srgbClr val="ED3C8D"/>
                </a:solidFill>
                <a:latin typeface="Helvetica"/>
                <a:cs typeface="Helvetica"/>
              </a:rPr>
              <a:t>‘share of voice’ advantage driven by a continuous advertising presence</a:t>
            </a:r>
            <a:r>
              <a:rPr lang="en-US" sz="1600">
                <a:solidFill>
                  <a:srgbClr val="1F1A62"/>
                </a:solidFill>
                <a:latin typeface="Helvetica"/>
                <a:cs typeface="Helvetica"/>
              </a:rPr>
              <a:t> to stay top-of-mind with audiences up to their decision time is a key factor in achieving successful outcomes</a:t>
            </a:r>
            <a:br>
              <a:rPr lang="en-US" sz="1600">
                <a:solidFill>
                  <a:srgbClr val="1F1A62"/>
                </a:solidFill>
                <a:latin typeface="Helvetica"/>
                <a:cs typeface="Helvetica"/>
              </a:rPr>
            </a:br>
            <a:r>
              <a:rPr lang="en-US" sz="2800">
                <a:solidFill>
                  <a:srgbClr val="1F1A62"/>
                </a:solidFill>
                <a:latin typeface="Helvetica"/>
                <a:cs typeface="Helvetica"/>
              </a:rPr>
              <a:t> </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600" b="0" strike="noStrike" kern="1200" cap="none" spc="0" normalizeH="0" baseline="0" noProof="0">
                <a:ln>
                  <a:noFill/>
                </a:ln>
                <a:solidFill>
                  <a:srgbClr val="1F1A62"/>
                </a:solidFill>
                <a:effectLst/>
                <a:uLnTx/>
                <a:uFillTx/>
                <a:latin typeface="Helvetica"/>
                <a:ea typeface="+mn-ea"/>
                <a:cs typeface="Helvetica"/>
              </a:rPr>
              <a:t>TV has the </a:t>
            </a:r>
            <a:r>
              <a:rPr kumimoji="0" lang="en-US" sz="1600" b="0" strike="noStrike" kern="1200" cap="none" spc="0" normalizeH="0" baseline="0" noProof="0">
                <a:ln>
                  <a:noFill/>
                </a:ln>
                <a:solidFill>
                  <a:srgbClr val="ED3C8D"/>
                </a:solidFill>
                <a:effectLst/>
                <a:uLnTx/>
                <a:uFillTx/>
                <a:latin typeface="Helvetica"/>
                <a:ea typeface="+mn-ea"/>
                <a:cs typeface="Helvetica"/>
              </a:rPr>
              <a:t>influence to shift consumer perceptions</a:t>
            </a:r>
            <a:r>
              <a:rPr kumimoji="0" lang="en-US" sz="1600" b="0" strike="noStrike" kern="1200" cap="none" spc="0" normalizeH="0" baseline="0" noProof="0">
                <a:ln>
                  <a:noFill/>
                </a:ln>
                <a:solidFill>
                  <a:srgbClr val="1F1A62"/>
                </a:solidFill>
                <a:effectLst/>
                <a:uLnTx/>
                <a:uFillTx/>
                <a:latin typeface="Helvetica"/>
                <a:ea typeface="+mn-ea"/>
                <a:cs typeface="Helvetica"/>
              </a:rPr>
              <a:t> in highly competitive markets and a higher ‘share of voice’ </a:t>
            </a:r>
            <a:r>
              <a:rPr kumimoji="0" lang="en-US" sz="1600" b="0" strike="noStrike" kern="1200" cap="none" spc="0" normalizeH="0" baseline="0" noProof="0">
                <a:ln>
                  <a:noFill/>
                </a:ln>
                <a:solidFill>
                  <a:srgbClr val="1B1464"/>
                </a:solidFill>
                <a:effectLst/>
                <a:uLnTx/>
                <a:uFillTx/>
                <a:latin typeface="Helvetica"/>
                <a:ea typeface="+mn-ea"/>
                <a:cs typeface="Helvetica"/>
              </a:rPr>
              <a:t>enables a </a:t>
            </a:r>
            <a:r>
              <a:rPr kumimoji="0" lang="en-US" sz="1600" b="0" strike="noStrike" kern="1200" cap="none" spc="0" normalizeH="0" baseline="0" noProof="0">
                <a:ln>
                  <a:noFill/>
                </a:ln>
                <a:solidFill>
                  <a:srgbClr val="ED3C8D"/>
                </a:solidFill>
                <a:effectLst/>
                <a:uLnTx/>
                <a:uFillTx/>
                <a:latin typeface="Helvetica"/>
                <a:ea typeface="+mn-ea"/>
                <a:cs typeface="Helvetica"/>
              </a:rPr>
              <a:t>challenger brand to establish themselves, amplify their messaging and steal share from a category incumbent</a:t>
            </a:r>
          </a:p>
        </p:txBody>
      </p:sp>
    </p:spTree>
    <p:extLst>
      <p:ext uri="{BB962C8B-B14F-4D97-AF65-F5344CB8AC3E}">
        <p14:creationId xmlns:p14="http://schemas.microsoft.com/office/powerpoint/2010/main" val="114640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Danielle Delauro</DisplayName>
        <AccountId>38</AccountId>
        <AccountType/>
      </UserInfo>
      <UserInfo>
        <DisplayName>Marianne Vita</DisplayName>
        <AccountId>43</AccountId>
        <AccountType/>
      </UserInfo>
      <UserInfo>
        <DisplayName>Jason Wiese</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94B4AA-611C-40BE-BF18-32F1BE664CB6}">
  <ds:schemaRefs>
    <ds:schemaRef ds:uri="19ae2537-3b70-467b-9d4b-04869efdf104"/>
    <ds:schemaRef ds:uri="9f6166fe-9f5b-43aa-b8a9-b4d7ad530bda"/>
    <ds:schemaRef ds:uri="ea761f0d-5fc5-46d2-a26b-282ee7c34b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68834F-746F-4597-B135-A1F326712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66D7E8-0890-4B23-AAA8-B93B22A858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2156</Words>
  <Application>Microsoft Office PowerPoint</Application>
  <PresentationFormat>Widescreen</PresentationFormat>
  <Paragraphs>224</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Reed Kiely</cp:lastModifiedBy>
  <cp:revision>1</cp:revision>
  <cp:lastPrinted>2020-02-12T20:45:23Z</cp:lastPrinted>
  <dcterms:created xsi:type="dcterms:W3CDTF">2019-11-08T17:29:39Z</dcterms:created>
  <dcterms:modified xsi:type="dcterms:W3CDTF">2021-09-28T17:41:29Z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2062200</vt:r8>
  </property>
  <property fmtid="{D5CDD505-2E9C-101B-9397-08002B2CF9AE}" pid="3" name="ContentTypeId">
    <vt:lpwstr>0x010100AD0AAE1E4240B941A4C52734E19288AB</vt:lpwstr>
  </property>
</Properties>
</file>