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5" r:id="rId7"/>
  </p:sldMasterIdLst>
  <p:notesMasterIdLst>
    <p:notesMasterId r:id="rId60"/>
  </p:notesMasterIdLst>
  <p:sldIdLst>
    <p:sldId id="2146846442" r:id="rId8"/>
    <p:sldId id="2147376463" r:id="rId9"/>
    <p:sldId id="2147469709" r:id="rId10"/>
    <p:sldId id="16180" r:id="rId11"/>
    <p:sldId id="2147376340" r:id="rId12"/>
    <p:sldId id="2147376657" r:id="rId13"/>
    <p:sldId id="2147376658" r:id="rId14"/>
    <p:sldId id="2147469697" r:id="rId15"/>
    <p:sldId id="2147376660" r:id="rId16"/>
    <p:sldId id="2147469765" r:id="rId17"/>
    <p:sldId id="2147469664" r:id="rId18"/>
    <p:sldId id="2147469688" r:id="rId19"/>
    <p:sldId id="2147376667" r:id="rId20"/>
    <p:sldId id="2147376661" r:id="rId21"/>
    <p:sldId id="2147376666" r:id="rId22"/>
    <p:sldId id="2147469689" r:id="rId23"/>
    <p:sldId id="2147469662" r:id="rId24"/>
    <p:sldId id="2147469703" r:id="rId25"/>
    <p:sldId id="2147469705" r:id="rId26"/>
    <p:sldId id="2147376668" r:id="rId27"/>
    <p:sldId id="2147376669" r:id="rId28"/>
    <p:sldId id="2147469669" r:id="rId29"/>
    <p:sldId id="2147376670" r:id="rId30"/>
    <p:sldId id="2147469690" r:id="rId31"/>
    <p:sldId id="2147376673" r:id="rId32"/>
    <p:sldId id="2147376671" r:id="rId33"/>
    <p:sldId id="2147469707" r:id="rId34"/>
    <p:sldId id="2144328394" r:id="rId35"/>
    <p:sldId id="2147469671" r:id="rId36"/>
    <p:sldId id="2147469764" r:id="rId37"/>
    <p:sldId id="2147469716" r:id="rId38"/>
    <p:sldId id="2147469714" r:id="rId39"/>
    <p:sldId id="2147469715" r:id="rId40"/>
    <p:sldId id="2147469686" r:id="rId41"/>
    <p:sldId id="2146846685" r:id="rId42"/>
    <p:sldId id="2147469708" r:id="rId43"/>
    <p:sldId id="2147376651" r:id="rId44"/>
    <p:sldId id="2147469691" r:id="rId45"/>
    <p:sldId id="2147469665" r:id="rId46"/>
    <p:sldId id="2144328501" r:id="rId47"/>
    <p:sldId id="2147469666" r:id="rId48"/>
    <p:sldId id="2147469661" r:id="rId49"/>
    <p:sldId id="2147469696" r:id="rId50"/>
    <p:sldId id="2147376460" r:id="rId51"/>
    <p:sldId id="2146846014" r:id="rId52"/>
    <p:sldId id="2146846275" r:id="rId53"/>
    <p:sldId id="2147376656" r:id="rId54"/>
    <p:sldId id="2147469692" r:id="rId55"/>
    <p:sldId id="2147469670" r:id="rId56"/>
    <p:sldId id="2147469672" r:id="rId57"/>
    <p:sldId id="2147469698" r:id="rId58"/>
    <p:sldId id="214746969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40CDBCD8-5C78-F3A3-F41F-DA4694EE60DF}" name="Kaileen Cain" initials="KC" userId="S::KaileenC@thevab.com::21167d2d-fdf2-4320-ae3a-272888c89590"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FFE600"/>
    <a:srgbClr val="00BFF2"/>
    <a:srgbClr val="4EBEA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F9958AB6-A5EC-47DC-A79C-DE7F20E3864C}"/>
    <pc:docChg chg="modSld">
      <pc:chgData name="Kaileen Cain" userId="21167d2d-fdf2-4320-ae3a-272888c89590" providerId="ADAL" clId="{F9958AB6-A5EC-47DC-A79C-DE7F20E3864C}" dt="2025-04-30T19:29:02.272" v="1" actId="20577"/>
      <pc:docMkLst>
        <pc:docMk/>
      </pc:docMkLst>
      <pc:sldChg chg="modSp mod">
        <pc:chgData name="Kaileen Cain" userId="21167d2d-fdf2-4320-ae3a-272888c89590" providerId="ADAL" clId="{F9958AB6-A5EC-47DC-A79C-DE7F20E3864C}" dt="2025-04-30T19:29:02.272" v="1" actId="20577"/>
        <pc:sldMkLst>
          <pc:docMk/>
          <pc:sldMk cId="90923192" sldId="2146846685"/>
        </pc:sldMkLst>
        <pc:spChg chg="mod">
          <ac:chgData name="Kaileen Cain" userId="21167d2d-fdf2-4320-ae3a-272888c89590" providerId="ADAL" clId="{F9958AB6-A5EC-47DC-A79C-DE7F20E3864C}" dt="2025-04-30T19:29:02.272" v="1" actId="20577"/>
          <ac:spMkLst>
            <pc:docMk/>
            <pc:sldMk cId="90923192" sldId="2146846685"/>
            <ac:spMk id="231" creationId="{0D3C5BDF-C70F-DF80-1E49-D3B7E56E585F}"/>
          </ac:spMkLst>
        </pc:spChg>
      </pc:sldChg>
    </pc:docChg>
  </pc:docChgLst>
  <pc:docChgLst>
    <pc:chgData name="Britney Caprio" userId="f08da420-ab58-4263-9bea-ba351007de9e" providerId="ADAL" clId="{90BDC66E-6E82-458B-A103-4BF90E5F2B1D}"/>
    <pc:docChg chg="undo custSel modSld">
      <pc:chgData name="Britney Caprio" userId="f08da420-ab58-4263-9bea-ba351007de9e" providerId="ADAL" clId="{90BDC66E-6E82-458B-A103-4BF90E5F2B1D}" dt="2025-04-14T15:38:20.154" v="1" actId="14100"/>
      <pc:docMkLst>
        <pc:docMk/>
      </pc:docMkLst>
      <pc:sldChg chg="modSp mod">
        <pc:chgData name="Britney Caprio" userId="f08da420-ab58-4263-9bea-ba351007de9e" providerId="ADAL" clId="{90BDC66E-6E82-458B-A103-4BF90E5F2B1D}" dt="2025-04-14T15:38:20.154" v="1" actId="14100"/>
        <pc:sldMkLst>
          <pc:docMk/>
          <pc:sldMk cId="3581975422" sldId="2147469669"/>
        </pc:sldMkLst>
        <pc:spChg chg="mod">
          <ac:chgData name="Britney Caprio" userId="f08da420-ab58-4263-9bea-ba351007de9e" providerId="ADAL" clId="{90BDC66E-6E82-458B-A103-4BF90E5F2B1D}" dt="2025-04-14T15:38:20.154" v="1" actId="14100"/>
          <ac:spMkLst>
            <pc:docMk/>
            <pc:sldMk cId="3581975422" sldId="2147469669"/>
            <ac:spMk id="8" creationId="{F2670489-FB04-D321-DD3B-EB7AF2DF16CB}"/>
          </ac:spMkLst>
        </pc:spChg>
      </pc:sldChg>
    </pc:docChg>
  </pc:docChgLst>
  <pc:docChgLst>
    <pc:chgData name="Reed Kiely" userId="768be38e-2fb5-40ce-925d-bd8e9d9e3c31" providerId="ADAL" clId="{B6753946-3BA8-40E4-A9B9-D9A0F1549AB0}"/>
    <pc:docChg chg="undo custSel modSld">
      <pc:chgData name="Reed Kiely" userId="768be38e-2fb5-40ce-925d-bd8e9d9e3c31" providerId="ADAL" clId="{B6753946-3BA8-40E4-A9B9-D9A0F1549AB0}" dt="2025-04-14T18:21:21.042" v="28" actId="14100"/>
      <pc:docMkLst>
        <pc:docMk/>
      </pc:docMkLst>
      <pc:sldChg chg="modSp mod">
        <pc:chgData name="Reed Kiely" userId="768be38e-2fb5-40ce-925d-bd8e9d9e3c31" providerId="ADAL" clId="{B6753946-3BA8-40E4-A9B9-D9A0F1549AB0}" dt="2025-04-14T18:13:57.176" v="9" actId="20577"/>
        <pc:sldMkLst>
          <pc:docMk/>
          <pc:sldMk cId="2388896571" sldId="2144328501"/>
        </pc:sldMkLst>
        <pc:spChg chg="mod">
          <ac:chgData name="Reed Kiely" userId="768be38e-2fb5-40ce-925d-bd8e9d9e3c31" providerId="ADAL" clId="{B6753946-3BA8-40E4-A9B9-D9A0F1549AB0}" dt="2025-04-14T18:13:57.176" v="9" actId="20577"/>
          <ac:spMkLst>
            <pc:docMk/>
            <pc:sldMk cId="2388896571" sldId="2144328501"/>
            <ac:spMk id="58" creationId="{A3070042-DC19-4E31-BE5C-838860ED3E00}"/>
          </ac:spMkLst>
        </pc:spChg>
      </pc:sldChg>
      <pc:sldChg chg="addSp delSp modSp mod">
        <pc:chgData name="Reed Kiely" userId="768be38e-2fb5-40ce-925d-bd8e9d9e3c31" providerId="ADAL" clId="{B6753946-3BA8-40E4-A9B9-D9A0F1549AB0}" dt="2025-04-14T18:20:31.809" v="12"/>
        <pc:sldMkLst>
          <pc:docMk/>
          <pc:sldMk cId="960409799" sldId="2147376340"/>
        </pc:sldMkLst>
        <pc:spChg chg="add mod">
          <ac:chgData name="Reed Kiely" userId="768be38e-2fb5-40ce-925d-bd8e9d9e3c31" providerId="ADAL" clId="{B6753946-3BA8-40E4-A9B9-D9A0F1549AB0}" dt="2025-04-14T18:20:31.809" v="12"/>
          <ac:spMkLst>
            <pc:docMk/>
            <pc:sldMk cId="960409799" sldId="2147376340"/>
            <ac:spMk id="8" creationId="{48B51098-3AF7-3482-E0AD-0EDA96F77878}"/>
          </ac:spMkLst>
        </pc:spChg>
        <pc:spChg chg="add mod">
          <ac:chgData name="Reed Kiely" userId="768be38e-2fb5-40ce-925d-bd8e9d9e3c31" providerId="ADAL" clId="{B6753946-3BA8-40E4-A9B9-D9A0F1549AB0}" dt="2025-04-14T18:20:31.809" v="12"/>
          <ac:spMkLst>
            <pc:docMk/>
            <pc:sldMk cId="960409799" sldId="2147376340"/>
            <ac:spMk id="10" creationId="{1B6BCEBE-1F99-DD16-526D-EF27A1096FD0}"/>
          </ac:spMkLst>
        </pc:spChg>
        <pc:picChg chg="add mod">
          <ac:chgData name="Reed Kiely" userId="768be38e-2fb5-40ce-925d-bd8e9d9e3c31" providerId="ADAL" clId="{B6753946-3BA8-40E4-A9B9-D9A0F1549AB0}" dt="2025-04-14T18:20:31.809" v="12"/>
          <ac:picMkLst>
            <pc:docMk/>
            <pc:sldMk cId="960409799" sldId="2147376340"/>
            <ac:picMk id="2" creationId="{22E0541E-B15C-D0B6-1560-0CD3B78D0FD5}"/>
          </ac:picMkLst>
        </pc:picChg>
      </pc:sldChg>
      <pc:sldChg chg="addSp delSp modSp mod">
        <pc:chgData name="Reed Kiely" userId="768be38e-2fb5-40ce-925d-bd8e9d9e3c31" providerId="ADAL" clId="{B6753946-3BA8-40E4-A9B9-D9A0F1549AB0}" dt="2025-04-14T18:20:38.857" v="16"/>
        <pc:sldMkLst>
          <pc:docMk/>
          <pc:sldMk cId="1463474308" sldId="2147376463"/>
        </pc:sldMkLst>
        <pc:spChg chg="add mod">
          <ac:chgData name="Reed Kiely" userId="768be38e-2fb5-40ce-925d-bd8e9d9e3c31" providerId="ADAL" clId="{B6753946-3BA8-40E4-A9B9-D9A0F1549AB0}" dt="2025-04-14T18:20:38.857" v="16"/>
          <ac:spMkLst>
            <pc:docMk/>
            <pc:sldMk cId="1463474308" sldId="2147376463"/>
            <ac:spMk id="3" creationId="{E8C4A8BE-4F6A-D0EB-FB53-E3A89429AE1E}"/>
          </ac:spMkLst>
        </pc:spChg>
        <pc:spChg chg="add mod">
          <ac:chgData name="Reed Kiely" userId="768be38e-2fb5-40ce-925d-bd8e9d9e3c31" providerId="ADAL" clId="{B6753946-3BA8-40E4-A9B9-D9A0F1549AB0}" dt="2025-04-14T18:20:38.857" v="16"/>
          <ac:spMkLst>
            <pc:docMk/>
            <pc:sldMk cId="1463474308" sldId="2147376463"/>
            <ac:spMk id="4" creationId="{DD4205C8-370A-C811-0E8C-C8B3C1ABFD5C}"/>
          </ac:spMkLst>
        </pc:spChg>
        <pc:picChg chg="add mod">
          <ac:chgData name="Reed Kiely" userId="768be38e-2fb5-40ce-925d-bd8e9d9e3c31" providerId="ADAL" clId="{B6753946-3BA8-40E4-A9B9-D9A0F1549AB0}" dt="2025-04-14T18:20:38.857" v="16"/>
          <ac:picMkLst>
            <pc:docMk/>
            <pc:sldMk cId="1463474308" sldId="2147376463"/>
            <ac:picMk id="2" creationId="{25F10BCD-897D-746B-C513-CECC28BA7CA7}"/>
          </ac:picMkLst>
        </pc:picChg>
      </pc:sldChg>
      <pc:sldChg chg="modSp mod">
        <pc:chgData name="Reed Kiely" userId="768be38e-2fb5-40ce-925d-bd8e9d9e3c31" providerId="ADAL" clId="{B6753946-3BA8-40E4-A9B9-D9A0F1549AB0}" dt="2025-04-14T18:20:22.168" v="10" actId="1038"/>
        <pc:sldMkLst>
          <pc:docMk/>
          <pc:sldMk cId="1705663378" sldId="2147376657"/>
        </pc:sldMkLst>
        <pc:spChg chg="mod">
          <ac:chgData name="Reed Kiely" userId="768be38e-2fb5-40ce-925d-bd8e9d9e3c31" providerId="ADAL" clId="{B6753946-3BA8-40E4-A9B9-D9A0F1549AB0}" dt="2025-04-14T18:20:22.168" v="10" actId="1038"/>
          <ac:spMkLst>
            <pc:docMk/>
            <pc:sldMk cId="1705663378" sldId="2147376657"/>
            <ac:spMk id="5" creationId="{12C1F923-1A86-5DC2-A09D-F2448C6F9B17}"/>
          </ac:spMkLst>
        </pc:spChg>
        <pc:spChg chg="mod">
          <ac:chgData name="Reed Kiely" userId="768be38e-2fb5-40ce-925d-bd8e9d9e3c31" providerId="ADAL" clId="{B6753946-3BA8-40E4-A9B9-D9A0F1549AB0}" dt="2025-04-14T18:20:22.168" v="10" actId="1038"/>
          <ac:spMkLst>
            <pc:docMk/>
            <pc:sldMk cId="1705663378" sldId="2147376657"/>
            <ac:spMk id="6" creationId="{75C3C439-6988-80DE-8587-81E50D205229}"/>
          </ac:spMkLst>
        </pc:spChg>
        <pc:picChg chg="mod">
          <ac:chgData name="Reed Kiely" userId="768be38e-2fb5-40ce-925d-bd8e9d9e3c31" providerId="ADAL" clId="{B6753946-3BA8-40E4-A9B9-D9A0F1549AB0}" dt="2025-04-14T18:20:22.168" v="10" actId="1038"/>
          <ac:picMkLst>
            <pc:docMk/>
            <pc:sldMk cId="1705663378" sldId="2147376657"/>
            <ac:picMk id="4" creationId="{6DC9EB85-D47D-D397-0C07-29030E60DBE5}"/>
          </ac:picMkLst>
        </pc:picChg>
      </pc:sldChg>
      <pc:sldChg chg="addSp delSp modSp mod">
        <pc:chgData name="Reed Kiely" userId="768be38e-2fb5-40ce-925d-bd8e9d9e3c31" providerId="ADAL" clId="{B6753946-3BA8-40E4-A9B9-D9A0F1549AB0}" dt="2025-04-14T18:20:53.321" v="20" actId="14100"/>
        <pc:sldMkLst>
          <pc:docMk/>
          <pc:sldMk cId="1570906219" sldId="2147376660"/>
        </pc:sldMkLst>
        <pc:spChg chg="add mod">
          <ac:chgData name="Reed Kiely" userId="768be38e-2fb5-40ce-925d-bd8e9d9e3c31" providerId="ADAL" clId="{B6753946-3BA8-40E4-A9B9-D9A0F1549AB0}" dt="2025-04-14T18:20:45.753" v="18"/>
          <ac:spMkLst>
            <pc:docMk/>
            <pc:sldMk cId="1570906219" sldId="2147376660"/>
            <ac:spMk id="8" creationId="{0E96FEBD-5862-1C20-0183-E1D7B7E21841}"/>
          </ac:spMkLst>
        </pc:spChg>
        <pc:spChg chg="add mod">
          <ac:chgData name="Reed Kiely" userId="768be38e-2fb5-40ce-925d-bd8e9d9e3c31" providerId="ADAL" clId="{B6753946-3BA8-40E4-A9B9-D9A0F1549AB0}" dt="2025-04-14T18:20:45.753" v="18"/>
          <ac:spMkLst>
            <pc:docMk/>
            <pc:sldMk cId="1570906219" sldId="2147376660"/>
            <ac:spMk id="9" creationId="{84DC7C27-0B15-BF27-D162-8F153D76B78A}"/>
          </ac:spMkLst>
        </pc:spChg>
        <pc:spChg chg="mod">
          <ac:chgData name="Reed Kiely" userId="768be38e-2fb5-40ce-925d-bd8e9d9e3c31" providerId="ADAL" clId="{B6753946-3BA8-40E4-A9B9-D9A0F1549AB0}" dt="2025-04-14T18:20:53.321" v="20" actId="14100"/>
          <ac:spMkLst>
            <pc:docMk/>
            <pc:sldMk cId="1570906219" sldId="2147376660"/>
            <ac:spMk id="70" creationId="{55AD6E3B-17AD-17EB-C762-6CA04469D333}"/>
          </ac:spMkLst>
        </pc:spChg>
        <pc:picChg chg="add mod">
          <ac:chgData name="Reed Kiely" userId="768be38e-2fb5-40ce-925d-bd8e9d9e3c31" providerId="ADAL" clId="{B6753946-3BA8-40E4-A9B9-D9A0F1549AB0}" dt="2025-04-14T18:20:45.753" v="18"/>
          <ac:picMkLst>
            <pc:docMk/>
            <pc:sldMk cId="1570906219" sldId="2147376660"/>
            <ac:picMk id="7" creationId="{DC67B9D8-5F0F-E93E-0F46-A5001CAF3BF6}"/>
          </ac:picMkLst>
        </pc:picChg>
      </pc:sldChg>
      <pc:sldChg chg="addSp delSp modSp mod">
        <pc:chgData name="Reed Kiely" userId="768be38e-2fb5-40ce-925d-bd8e9d9e3c31" providerId="ADAL" clId="{B6753946-3BA8-40E4-A9B9-D9A0F1549AB0}" dt="2025-04-14T18:21:21.042" v="28" actId="14100"/>
        <pc:sldMkLst>
          <pc:docMk/>
          <pc:sldMk cId="267716273" sldId="2147376667"/>
        </pc:sldMkLst>
        <pc:spChg chg="add mod">
          <ac:chgData name="Reed Kiely" userId="768be38e-2fb5-40ce-925d-bd8e9d9e3c31" providerId="ADAL" clId="{B6753946-3BA8-40E4-A9B9-D9A0F1549AB0}" dt="2025-04-14T18:21:11.665" v="26"/>
          <ac:spMkLst>
            <pc:docMk/>
            <pc:sldMk cId="267716273" sldId="2147376667"/>
            <ac:spMk id="7" creationId="{E312BF21-A105-B106-54A0-30559C344DA3}"/>
          </ac:spMkLst>
        </pc:spChg>
        <pc:spChg chg="add mod">
          <ac:chgData name="Reed Kiely" userId="768be38e-2fb5-40ce-925d-bd8e9d9e3c31" providerId="ADAL" clId="{B6753946-3BA8-40E4-A9B9-D9A0F1549AB0}" dt="2025-04-14T18:21:11.665" v="26"/>
          <ac:spMkLst>
            <pc:docMk/>
            <pc:sldMk cId="267716273" sldId="2147376667"/>
            <ac:spMk id="10" creationId="{A87627B0-E879-5668-7A8E-94A14CE8A53E}"/>
          </ac:spMkLst>
        </pc:spChg>
        <pc:spChg chg="mod">
          <ac:chgData name="Reed Kiely" userId="768be38e-2fb5-40ce-925d-bd8e9d9e3c31" providerId="ADAL" clId="{B6753946-3BA8-40E4-A9B9-D9A0F1549AB0}" dt="2025-04-14T18:21:21.042" v="28" actId="14100"/>
          <ac:spMkLst>
            <pc:docMk/>
            <pc:sldMk cId="267716273" sldId="2147376667"/>
            <ac:spMk id="70" creationId="{B8418EA0-DCF5-B105-0A94-221914DBF249}"/>
          </ac:spMkLst>
        </pc:spChg>
        <pc:picChg chg="add mod">
          <ac:chgData name="Reed Kiely" userId="768be38e-2fb5-40ce-925d-bd8e9d9e3c31" providerId="ADAL" clId="{B6753946-3BA8-40E4-A9B9-D9A0F1549AB0}" dt="2025-04-14T18:21:11.665" v="26"/>
          <ac:picMkLst>
            <pc:docMk/>
            <pc:sldMk cId="267716273" sldId="2147376667"/>
            <ac:picMk id="5" creationId="{8A2A1BA4-D7C6-CD27-2D75-209329067F88}"/>
          </ac:picMkLst>
        </pc:picChg>
      </pc:sldChg>
      <pc:sldChg chg="addSp delSp modSp mod">
        <pc:chgData name="Reed Kiely" userId="768be38e-2fb5-40ce-925d-bd8e9d9e3c31" providerId="ADAL" clId="{B6753946-3BA8-40E4-A9B9-D9A0F1549AB0}" dt="2025-04-14T18:21:08.409" v="24"/>
        <pc:sldMkLst>
          <pc:docMk/>
          <pc:sldMk cId="2587158394" sldId="2147469664"/>
        </pc:sldMkLst>
        <pc:spChg chg="add mod">
          <ac:chgData name="Reed Kiely" userId="768be38e-2fb5-40ce-925d-bd8e9d9e3c31" providerId="ADAL" clId="{B6753946-3BA8-40E4-A9B9-D9A0F1549AB0}" dt="2025-04-14T18:21:08.409" v="24"/>
          <ac:spMkLst>
            <pc:docMk/>
            <pc:sldMk cId="2587158394" sldId="2147469664"/>
            <ac:spMk id="8" creationId="{C15E5E68-45D6-CAFE-C977-DD99C88290D2}"/>
          </ac:spMkLst>
        </pc:spChg>
        <pc:spChg chg="add mod">
          <ac:chgData name="Reed Kiely" userId="768be38e-2fb5-40ce-925d-bd8e9d9e3c31" providerId="ADAL" clId="{B6753946-3BA8-40E4-A9B9-D9A0F1549AB0}" dt="2025-04-14T18:21:08.409" v="24"/>
          <ac:spMkLst>
            <pc:docMk/>
            <pc:sldMk cId="2587158394" sldId="2147469664"/>
            <ac:spMk id="9" creationId="{BBD6F80F-B664-058E-6971-CC0478D5B93D}"/>
          </ac:spMkLst>
        </pc:spChg>
        <pc:picChg chg="add mod">
          <ac:chgData name="Reed Kiely" userId="768be38e-2fb5-40ce-925d-bd8e9d9e3c31" providerId="ADAL" clId="{B6753946-3BA8-40E4-A9B9-D9A0F1549AB0}" dt="2025-04-14T18:21:08.409" v="24"/>
          <ac:picMkLst>
            <pc:docMk/>
            <pc:sldMk cId="2587158394" sldId="2147469664"/>
            <ac:picMk id="7" creationId="{063DBF62-3EAA-4368-AAF3-3039FF94D33B}"/>
          </ac:picMkLst>
        </pc:picChg>
      </pc:sldChg>
      <pc:sldChg chg="modSp mod">
        <pc:chgData name="Reed Kiely" userId="768be38e-2fb5-40ce-925d-bd8e9d9e3c31" providerId="ADAL" clId="{B6753946-3BA8-40E4-A9B9-D9A0F1549AB0}" dt="2025-04-14T18:07:15.275" v="7" actId="20577"/>
        <pc:sldMkLst>
          <pc:docMk/>
          <pc:sldMk cId="626616352" sldId="2147469666"/>
        </pc:sldMkLst>
        <pc:spChg chg="mod">
          <ac:chgData name="Reed Kiely" userId="768be38e-2fb5-40ce-925d-bd8e9d9e3c31" providerId="ADAL" clId="{B6753946-3BA8-40E4-A9B9-D9A0F1549AB0}" dt="2025-04-14T18:07:15.275" v="7" actId="20577"/>
          <ac:spMkLst>
            <pc:docMk/>
            <pc:sldMk cId="626616352" sldId="2147469666"/>
            <ac:spMk id="58" creationId="{1EF7150B-2557-B92C-CB04-7C6586096E19}"/>
          </ac:spMkLst>
        </pc:spChg>
      </pc:sldChg>
      <pc:sldChg chg="addSp delSp modSp mod">
        <pc:chgData name="Reed Kiely" userId="768be38e-2fb5-40ce-925d-bd8e9d9e3c31" providerId="ADAL" clId="{B6753946-3BA8-40E4-A9B9-D9A0F1549AB0}" dt="2025-04-14T18:20:35.289" v="14"/>
        <pc:sldMkLst>
          <pc:docMk/>
          <pc:sldMk cId="486684611" sldId="2147469709"/>
        </pc:sldMkLst>
        <pc:spChg chg="add mod">
          <ac:chgData name="Reed Kiely" userId="768be38e-2fb5-40ce-925d-bd8e9d9e3c31" providerId="ADAL" clId="{B6753946-3BA8-40E4-A9B9-D9A0F1549AB0}" dt="2025-04-14T18:20:35.289" v="14"/>
          <ac:spMkLst>
            <pc:docMk/>
            <pc:sldMk cId="486684611" sldId="2147469709"/>
            <ac:spMk id="17" creationId="{992373BE-4FF4-4255-626E-FAD1BEA1102E}"/>
          </ac:spMkLst>
        </pc:spChg>
        <pc:spChg chg="add mod">
          <ac:chgData name="Reed Kiely" userId="768be38e-2fb5-40ce-925d-bd8e9d9e3c31" providerId="ADAL" clId="{B6753946-3BA8-40E4-A9B9-D9A0F1549AB0}" dt="2025-04-14T18:20:35.289" v="14"/>
          <ac:spMkLst>
            <pc:docMk/>
            <pc:sldMk cId="486684611" sldId="2147469709"/>
            <ac:spMk id="18" creationId="{598F3129-8185-0B46-DB8C-AE602BB47272}"/>
          </ac:spMkLst>
        </pc:spChg>
        <pc:picChg chg="add mod">
          <ac:chgData name="Reed Kiely" userId="768be38e-2fb5-40ce-925d-bd8e9d9e3c31" providerId="ADAL" clId="{B6753946-3BA8-40E4-A9B9-D9A0F1549AB0}" dt="2025-04-14T18:20:35.289" v="14"/>
          <ac:picMkLst>
            <pc:docMk/>
            <pc:sldMk cId="486684611" sldId="2147469709"/>
            <ac:picMk id="4" creationId="{F2AB4FAD-0C16-74BB-FE81-8E4E6373AD0D}"/>
          </ac:picMkLst>
        </pc:picChg>
      </pc:sldChg>
      <pc:sldChg chg="addSp modSp">
        <pc:chgData name="Reed Kiely" userId="768be38e-2fb5-40ce-925d-bd8e9d9e3c31" providerId="ADAL" clId="{B6753946-3BA8-40E4-A9B9-D9A0F1549AB0}" dt="2025-04-14T18:07:06.852" v="4"/>
        <pc:sldMkLst>
          <pc:docMk/>
          <pc:sldMk cId="672629148" sldId="2147469714"/>
        </pc:sldMkLst>
        <pc:spChg chg="add mod">
          <ac:chgData name="Reed Kiely" userId="768be38e-2fb5-40ce-925d-bd8e9d9e3c31" providerId="ADAL" clId="{B6753946-3BA8-40E4-A9B9-D9A0F1549AB0}" dt="2025-04-14T18:07:06.852" v="4"/>
          <ac:spMkLst>
            <pc:docMk/>
            <pc:sldMk cId="672629148" sldId="2147469714"/>
            <ac:spMk id="6" creationId="{F750A728-ABBA-165B-67AF-13647037B9B1}"/>
          </ac:spMkLst>
        </pc:spChg>
      </pc:sldChg>
      <pc:sldChg chg="addSp modSp">
        <pc:chgData name="Reed Kiely" userId="768be38e-2fb5-40ce-925d-bd8e9d9e3c31" providerId="ADAL" clId="{B6753946-3BA8-40E4-A9B9-D9A0F1549AB0}" dt="2025-04-14T18:07:07.593" v="5"/>
        <pc:sldMkLst>
          <pc:docMk/>
          <pc:sldMk cId="2165254787" sldId="2147469715"/>
        </pc:sldMkLst>
        <pc:spChg chg="add mod">
          <ac:chgData name="Reed Kiely" userId="768be38e-2fb5-40ce-925d-bd8e9d9e3c31" providerId="ADAL" clId="{B6753946-3BA8-40E4-A9B9-D9A0F1549AB0}" dt="2025-04-14T18:07:07.593" v="5"/>
          <ac:spMkLst>
            <pc:docMk/>
            <pc:sldMk cId="2165254787" sldId="2147469715"/>
            <ac:spMk id="3" creationId="{1D6905E3-C47E-CBA2-639B-8A46ACEBCB36}"/>
          </ac:spMkLst>
        </pc:spChg>
      </pc:sldChg>
      <pc:sldChg chg="addSp modSp">
        <pc:chgData name="Reed Kiely" userId="768be38e-2fb5-40ce-925d-bd8e9d9e3c31" providerId="ADAL" clId="{B6753946-3BA8-40E4-A9B9-D9A0F1549AB0}" dt="2025-04-14T18:07:06.074" v="3"/>
        <pc:sldMkLst>
          <pc:docMk/>
          <pc:sldMk cId="1178390477" sldId="2147469716"/>
        </pc:sldMkLst>
        <pc:spChg chg="add mod">
          <ac:chgData name="Reed Kiely" userId="768be38e-2fb5-40ce-925d-bd8e9d9e3c31" providerId="ADAL" clId="{B6753946-3BA8-40E4-A9B9-D9A0F1549AB0}" dt="2025-04-14T18:07:06.074" v="3"/>
          <ac:spMkLst>
            <pc:docMk/>
            <pc:sldMk cId="1178390477" sldId="2147469716"/>
            <ac:spMk id="7" creationId="{3C6D5231-E616-6681-BF94-321E5242B4EB}"/>
          </ac:spMkLst>
        </pc:spChg>
      </pc:sldChg>
      <pc:sldChg chg="addSp modSp mod">
        <pc:chgData name="Reed Kiely" userId="768be38e-2fb5-40ce-925d-bd8e9d9e3c31" providerId="ADAL" clId="{B6753946-3BA8-40E4-A9B9-D9A0F1549AB0}" dt="2025-04-14T18:07:05.053" v="2"/>
        <pc:sldMkLst>
          <pc:docMk/>
          <pc:sldMk cId="4194891437" sldId="2147469764"/>
        </pc:sldMkLst>
        <pc:spChg chg="add mod">
          <ac:chgData name="Reed Kiely" userId="768be38e-2fb5-40ce-925d-bd8e9d9e3c31" providerId="ADAL" clId="{B6753946-3BA8-40E4-A9B9-D9A0F1549AB0}" dt="2025-04-14T18:07:05.053" v="2"/>
          <ac:spMkLst>
            <pc:docMk/>
            <pc:sldMk cId="4194891437" sldId="2147469764"/>
            <ac:spMk id="3" creationId="{2E09183C-B5A2-D42C-4E3B-DE1968A90FC1}"/>
          </ac:spMkLst>
        </pc:spChg>
        <pc:picChg chg="ord">
          <ac:chgData name="Reed Kiely" userId="768be38e-2fb5-40ce-925d-bd8e9d9e3c31" providerId="ADAL" clId="{B6753946-3BA8-40E4-A9B9-D9A0F1549AB0}" dt="2025-04-14T18:07:00.001" v="1" actId="167"/>
          <ac:picMkLst>
            <pc:docMk/>
            <pc:sldMk cId="4194891437" sldId="2147469764"/>
            <ac:picMk id="2" creationId="{AC26A74D-0EBF-9860-8720-F37F3C49DFEF}"/>
          </ac:picMkLst>
        </pc:picChg>
      </pc:sldChg>
      <pc:sldChg chg="addSp delSp modSp mod">
        <pc:chgData name="Reed Kiely" userId="768be38e-2fb5-40ce-925d-bd8e9d9e3c31" providerId="ADAL" clId="{B6753946-3BA8-40E4-A9B9-D9A0F1549AB0}" dt="2025-04-14T18:21:04.777" v="22"/>
        <pc:sldMkLst>
          <pc:docMk/>
          <pc:sldMk cId="3627105725" sldId="2147469765"/>
        </pc:sldMkLst>
        <pc:spChg chg="add mod">
          <ac:chgData name="Reed Kiely" userId="768be38e-2fb5-40ce-925d-bd8e9d9e3c31" providerId="ADAL" clId="{B6753946-3BA8-40E4-A9B9-D9A0F1549AB0}" dt="2025-04-14T18:21:04.777" v="22"/>
          <ac:spMkLst>
            <pc:docMk/>
            <pc:sldMk cId="3627105725" sldId="2147469765"/>
            <ac:spMk id="8" creationId="{1D0E02DD-74CB-6720-104D-FF2E1A8930ED}"/>
          </ac:spMkLst>
        </pc:spChg>
        <pc:spChg chg="add mod">
          <ac:chgData name="Reed Kiely" userId="768be38e-2fb5-40ce-925d-bd8e9d9e3c31" providerId="ADAL" clId="{B6753946-3BA8-40E4-A9B9-D9A0F1549AB0}" dt="2025-04-14T18:21:04.777" v="22"/>
          <ac:spMkLst>
            <pc:docMk/>
            <pc:sldMk cId="3627105725" sldId="2147469765"/>
            <ac:spMk id="9" creationId="{959DA7F5-5DA0-D893-73EF-CDCAF47E170E}"/>
          </ac:spMkLst>
        </pc:spChg>
        <pc:picChg chg="add mod">
          <ac:chgData name="Reed Kiely" userId="768be38e-2fb5-40ce-925d-bd8e9d9e3c31" providerId="ADAL" clId="{B6753946-3BA8-40E4-A9B9-D9A0F1549AB0}" dt="2025-04-14T18:21:04.777" v="22"/>
          <ac:picMkLst>
            <pc:docMk/>
            <pc:sldMk cId="3627105725" sldId="2147469765"/>
            <ac:picMk id="7" creationId="{B10F6BBC-E54A-E4F6-F9D1-A15257172EEB}"/>
          </ac:picMkLst>
        </pc:picChg>
      </pc:sldChg>
    </pc:docChg>
  </pc:docChgLst>
  <pc:docChgLst>
    <pc:chgData name="Jason Wiese" userId="4bff8d5b-7de6-4655-b397-69b0afc81113" providerId="ADAL" clId="{D954125A-2FEB-4813-B1C2-21BF03EE92B0}"/>
    <pc:docChg chg="undo redo custSel addSld delSld modSld sldOrd">
      <pc:chgData name="Jason Wiese" userId="4bff8d5b-7de6-4655-b397-69b0afc81113" providerId="ADAL" clId="{D954125A-2FEB-4813-B1C2-21BF03EE92B0}" dt="2025-04-02T16:15:10.290" v="12533" actId="20577"/>
      <pc:docMkLst>
        <pc:docMk/>
      </pc:docMkLst>
      <pc:sldChg chg="modSp mod">
        <pc:chgData name="Jason Wiese" userId="4bff8d5b-7de6-4655-b397-69b0afc81113" providerId="ADAL" clId="{D954125A-2FEB-4813-B1C2-21BF03EE92B0}" dt="2025-04-01T01:48:43.762" v="4724" actId="6549"/>
        <pc:sldMkLst>
          <pc:docMk/>
          <pc:sldMk cId="92379897" sldId="16180"/>
        </pc:sldMkLst>
        <pc:spChg chg="mod">
          <ac:chgData name="Jason Wiese" userId="4bff8d5b-7de6-4655-b397-69b0afc81113" providerId="ADAL" clId="{D954125A-2FEB-4813-B1C2-21BF03EE92B0}" dt="2025-04-01T01:48:43.762" v="4724" actId="6549"/>
          <ac:spMkLst>
            <pc:docMk/>
            <pc:sldMk cId="92379897" sldId="16180"/>
            <ac:spMk id="3" creationId="{6A715FB4-495F-341A-393A-55B8FED5F177}"/>
          </ac:spMkLst>
        </pc:spChg>
      </pc:sldChg>
      <pc:sldChg chg="addSp delSp modSp del mod">
        <pc:chgData name="Jason Wiese" userId="4bff8d5b-7de6-4655-b397-69b0afc81113" providerId="ADAL" clId="{D954125A-2FEB-4813-B1C2-21BF03EE92B0}" dt="2025-04-02T02:04:57.308" v="10516" actId="47"/>
        <pc:sldMkLst>
          <pc:docMk/>
          <pc:sldMk cId="1758940423" sldId="2144328300"/>
        </pc:sldMkLst>
      </pc:sldChg>
      <pc:sldChg chg="modSp mod">
        <pc:chgData name="Jason Wiese" userId="4bff8d5b-7de6-4655-b397-69b0afc81113" providerId="ADAL" clId="{D954125A-2FEB-4813-B1C2-21BF03EE92B0}" dt="2025-04-01T05:57:28.945" v="10515" actId="20577"/>
        <pc:sldMkLst>
          <pc:docMk/>
          <pc:sldMk cId="901560642" sldId="2144328394"/>
        </pc:sldMkLst>
        <pc:spChg chg="mod">
          <ac:chgData name="Jason Wiese" userId="4bff8d5b-7de6-4655-b397-69b0afc81113" providerId="ADAL" clId="{D954125A-2FEB-4813-B1C2-21BF03EE92B0}" dt="2025-04-01T05:57:28.945" v="10515" actId="20577"/>
          <ac:spMkLst>
            <pc:docMk/>
            <pc:sldMk cId="901560642" sldId="2144328394"/>
            <ac:spMk id="7" creationId="{EDF550BE-C877-6A88-8FB7-0BFC7C4DE20F}"/>
          </ac:spMkLst>
        </pc:spChg>
      </pc:sldChg>
      <pc:sldChg chg="modSp mod">
        <pc:chgData name="Jason Wiese" userId="4bff8d5b-7de6-4655-b397-69b0afc81113" providerId="ADAL" clId="{D954125A-2FEB-4813-B1C2-21BF03EE92B0}" dt="2025-04-01T03:45:59.031" v="8190" actId="20577"/>
        <pc:sldMkLst>
          <pc:docMk/>
          <pc:sldMk cId="2388896571" sldId="2144328501"/>
        </pc:sldMkLst>
        <pc:spChg chg="mod">
          <ac:chgData name="Jason Wiese" userId="4bff8d5b-7de6-4655-b397-69b0afc81113" providerId="ADAL" clId="{D954125A-2FEB-4813-B1C2-21BF03EE92B0}" dt="2025-04-01T03:45:59.031" v="8190" actId="20577"/>
          <ac:spMkLst>
            <pc:docMk/>
            <pc:sldMk cId="2388896571" sldId="2144328501"/>
            <ac:spMk id="10" creationId="{1F5544B4-64B7-4E00-A1B6-76422658B8ED}"/>
          </ac:spMkLst>
        </pc:spChg>
      </pc:sldChg>
      <pc:sldChg chg="addSp delSp modSp mod">
        <pc:chgData name="Jason Wiese" userId="4bff8d5b-7de6-4655-b397-69b0afc81113" providerId="ADAL" clId="{D954125A-2FEB-4813-B1C2-21BF03EE92B0}" dt="2025-04-02T02:20:57.407" v="11471" actId="14100"/>
        <pc:sldMkLst>
          <pc:docMk/>
          <pc:sldMk cId="1334572820" sldId="2146846014"/>
        </pc:sldMkLst>
        <pc:spChg chg="mod">
          <ac:chgData name="Jason Wiese" userId="4bff8d5b-7de6-4655-b397-69b0afc81113" providerId="ADAL" clId="{D954125A-2FEB-4813-B1C2-21BF03EE92B0}" dt="2025-04-02T02:17:43.284" v="10899" actId="207"/>
          <ac:spMkLst>
            <pc:docMk/>
            <pc:sldMk cId="1334572820" sldId="2146846014"/>
            <ac:spMk id="3" creationId="{8301A348-DD1A-AA45-EB38-58A00B538A84}"/>
          </ac:spMkLst>
        </pc:spChg>
        <pc:spChg chg="mod">
          <ac:chgData name="Jason Wiese" userId="4bff8d5b-7de6-4655-b397-69b0afc81113" providerId="ADAL" clId="{D954125A-2FEB-4813-B1C2-21BF03EE92B0}" dt="2025-04-02T02:18:29.298" v="10922" actId="14100"/>
          <ac:spMkLst>
            <pc:docMk/>
            <pc:sldMk cId="1334572820" sldId="2146846014"/>
            <ac:spMk id="4" creationId="{20BB6A6D-1160-969A-2B9D-195BAF78F9BE}"/>
          </ac:spMkLst>
        </pc:spChg>
        <pc:spChg chg="mod">
          <ac:chgData name="Jason Wiese" userId="4bff8d5b-7de6-4655-b397-69b0afc81113" providerId="ADAL" clId="{D954125A-2FEB-4813-B1C2-21BF03EE92B0}" dt="2025-04-02T02:20:15.711" v="11318" actId="20577"/>
          <ac:spMkLst>
            <pc:docMk/>
            <pc:sldMk cId="1334572820" sldId="2146846014"/>
            <ac:spMk id="7" creationId="{E2A9B030-3533-7B67-94E1-7401F3B27CE0}"/>
          </ac:spMkLst>
        </pc:spChg>
        <pc:spChg chg="add del mod">
          <ac:chgData name="Jason Wiese" userId="4bff8d5b-7de6-4655-b397-69b0afc81113" providerId="ADAL" clId="{D954125A-2FEB-4813-B1C2-21BF03EE92B0}" dt="2025-04-02T02:17:21.007" v="10892" actId="207"/>
          <ac:spMkLst>
            <pc:docMk/>
            <pc:sldMk cId="1334572820" sldId="2146846014"/>
            <ac:spMk id="9" creationId="{C05BDB02-D840-83EC-8A27-0AB11C440CC6}"/>
          </ac:spMkLst>
        </pc:spChg>
        <pc:spChg chg="mod">
          <ac:chgData name="Jason Wiese" userId="4bff8d5b-7de6-4655-b397-69b0afc81113" providerId="ADAL" clId="{D954125A-2FEB-4813-B1C2-21BF03EE92B0}" dt="2025-04-02T02:17:13.184" v="10890" actId="207"/>
          <ac:spMkLst>
            <pc:docMk/>
            <pc:sldMk cId="1334572820" sldId="2146846014"/>
            <ac:spMk id="10" creationId="{339879EB-B8B8-5646-9336-3F88CDE86B2F}"/>
          </ac:spMkLst>
        </pc:spChg>
        <pc:spChg chg="mod">
          <ac:chgData name="Jason Wiese" userId="4bff8d5b-7de6-4655-b397-69b0afc81113" providerId="ADAL" clId="{D954125A-2FEB-4813-B1C2-21BF03EE92B0}" dt="2025-04-02T02:17:06.578" v="10888" actId="207"/>
          <ac:spMkLst>
            <pc:docMk/>
            <pc:sldMk cId="1334572820" sldId="2146846014"/>
            <ac:spMk id="18" creationId="{CBE0D855-220E-C869-6E88-3CFDBDEA031D}"/>
          </ac:spMkLst>
        </pc:spChg>
        <pc:spChg chg="mod">
          <ac:chgData name="Jason Wiese" userId="4bff8d5b-7de6-4655-b397-69b0afc81113" providerId="ADAL" clId="{D954125A-2FEB-4813-B1C2-21BF03EE92B0}" dt="2025-04-02T02:19:06.963" v="10992" actId="6549"/>
          <ac:spMkLst>
            <pc:docMk/>
            <pc:sldMk cId="1334572820" sldId="2146846014"/>
            <ac:spMk id="19" creationId="{E158AE2A-DFBF-CC15-D68C-DD6119BB004A}"/>
          </ac:spMkLst>
        </pc:spChg>
        <pc:spChg chg="mod">
          <ac:chgData name="Jason Wiese" userId="4bff8d5b-7de6-4655-b397-69b0afc81113" providerId="ADAL" clId="{D954125A-2FEB-4813-B1C2-21BF03EE92B0}" dt="2025-04-02T02:19:43.729" v="11143" actId="1037"/>
          <ac:spMkLst>
            <pc:docMk/>
            <pc:sldMk cId="1334572820" sldId="2146846014"/>
            <ac:spMk id="21" creationId="{48C6FACB-AACE-439A-BC44-C3F99D78215C}"/>
          </ac:spMkLst>
        </pc:spChg>
        <pc:spChg chg="add mod">
          <ac:chgData name="Jason Wiese" userId="4bff8d5b-7de6-4655-b397-69b0afc81113" providerId="ADAL" clId="{D954125A-2FEB-4813-B1C2-21BF03EE92B0}" dt="2025-04-02T02:17:17.056" v="10891" actId="207"/>
          <ac:spMkLst>
            <pc:docMk/>
            <pc:sldMk cId="1334572820" sldId="2146846014"/>
            <ac:spMk id="22" creationId="{36FFA497-F4F1-5CC3-D0F4-CD267F3A487D}"/>
          </ac:spMkLst>
        </pc:spChg>
        <pc:spChg chg="mod">
          <ac:chgData name="Jason Wiese" userId="4bff8d5b-7de6-4655-b397-69b0afc81113" providerId="ADAL" clId="{D954125A-2FEB-4813-B1C2-21BF03EE92B0}" dt="2025-04-02T02:17:09.172" v="10889" actId="207"/>
          <ac:spMkLst>
            <pc:docMk/>
            <pc:sldMk cId="1334572820" sldId="2146846014"/>
            <ac:spMk id="24" creationId="{2E60138D-7E2E-FE8F-D7FC-D84733276223}"/>
          </ac:spMkLst>
        </pc:spChg>
        <pc:spChg chg="add mod">
          <ac:chgData name="Jason Wiese" userId="4bff8d5b-7de6-4655-b397-69b0afc81113" providerId="ADAL" clId="{D954125A-2FEB-4813-B1C2-21BF03EE92B0}" dt="2025-04-02T02:20:57.407" v="11471" actId="14100"/>
          <ac:spMkLst>
            <pc:docMk/>
            <pc:sldMk cId="1334572820" sldId="2146846014"/>
            <ac:spMk id="28" creationId="{088B9209-8FDB-7727-02BB-94841D3C5E48}"/>
          </ac:spMkLst>
        </pc:spChg>
        <pc:picChg chg="add mod">
          <ac:chgData name="Jason Wiese" userId="4bff8d5b-7de6-4655-b397-69b0afc81113" providerId="ADAL" clId="{D954125A-2FEB-4813-B1C2-21BF03EE92B0}" dt="2025-04-02T02:15:00.159" v="10753" actId="14100"/>
          <ac:picMkLst>
            <pc:docMk/>
            <pc:sldMk cId="1334572820" sldId="2146846014"/>
            <ac:picMk id="2" creationId="{B34B3D01-B4EF-BD5F-D7FC-08EF45557220}"/>
          </ac:picMkLst>
        </pc:picChg>
        <pc:picChg chg="mod">
          <ac:chgData name="Jason Wiese" userId="4bff8d5b-7de6-4655-b397-69b0afc81113" providerId="ADAL" clId="{D954125A-2FEB-4813-B1C2-21BF03EE92B0}" dt="2025-04-02T02:13:57.765" v="10664" actId="14100"/>
          <ac:picMkLst>
            <pc:docMk/>
            <pc:sldMk cId="1334572820" sldId="2146846014"/>
            <ac:picMk id="6" creationId="{3A19F5DD-5ACB-1C1F-ACEA-F8AC142D1B73}"/>
          </ac:picMkLst>
        </pc:picChg>
        <pc:picChg chg="add del">
          <ac:chgData name="Jason Wiese" userId="4bff8d5b-7de6-4655-b397-69b0afc81113" providerId="ADAL" clId="{D954125A-2FEB-4813-B1C2-21BF03EE92B0}" dt="2025-04-02T02:13:13.649" v="10569" actId="478"/>
          <ac:picMkLst>
            <pc:docMk/>
            <pc:sldMk cId="1334572820" sldId="2146846014"/>
            <ac:picMk id="8" creationId="{78367AEE-54FE-D82E-2CFB-48C66A2BB5B8}"/>
          </ac:picMkLst>
        </pc:picChg>
        <pc:picChg chg="mod">
          <ac:chgData name="Jason Wiese" userId="4bff8d5b-7de6-4655-b397-69b0afc81113" providerId="ADAL" clId="{D954125A-2FEB-4813-B1C2-21BF03EE92B0}" dt="2025-04-02T02:15:04.577" v="10754" actId="14100"/>
          <ac:picMkLst>
            <pc:docMk/>
            <pc:sldMk cId="1334572820" sldId="2146846014"/>
            <ac:picMk id="11" creationId="{C35819C8-6D01-5099-89ED-80EA3D747EB8}"/>
          </ac:picMkLst>
        </pc:picChg>
        <pc:picChg chg="mod">
          <ac:chgData name="Jason Wiese" userId="4bff8d5b-7de6-4655-b397-69b0afc81113" providerId="ADAL" clId="{D954125A-2FEB-4813-B1C2-21BF03EE92B0}" dt="2025-04-02T02:14:17.445" v="10676" actId="14100"/>
          <ac:picMkLst>
            <pc:docMk/>
            <pc:sldMk cId="1334572820" sldId="2146846014"/>
            <ac:picMk id="13" creationId="{BD80744B-1A4E-67E4-0DB6-B7549645BD95}"/>
          </ac:picMkLst>
        </pc:picChg>
        <pc:picChg chg="mod">
          <ac:chgData name="Jason Wiese" userId="4bff8d5b-7de6-4655-b397-69b0afc81113" providerId="ADAL" clId="{D954125A-2FEB-4813-B1C2-21BF03EE92B0}" dt="2025-04-02T02:13:45.864" v="10662" actId="1037"/>
          <ac:picMkLst>
            <pc:docMk/>
            <pc:sldMk cId="1334572820" sldId="2146846014"/>
            <ac:picMk id="16" creationId="{202139E2-0C16-6221-A908-FD5FADF2EFE1}"/>
          </ac:picMkLst>
        </pc:picChg>
        <pc:picChg chg="add mod">
          <ac:chgData name="Jason Wiese" userId="4bff8d5b-7de6-4655-b397-69b0afc81113" providerId="ADAL" clId="{D954125A-2FEB-4813-B1C2-21BF03EE92B0}" dt="2025-04-02T02:13:32.443" v="10572" actId="14100"/>
          <ac:picMkLst>
            <pc:docMk/>
            <pc:sldMk cId="1334572820" sldId="2146846014"/>
            <ac:picMk id="20" creationId="{078C1DA9-197C-BF9F-17AB-3B62208CF106}"/>
          </ac:picMkLst>
        </pc:picChg>
      </pc:sldChg>
      <pc:sldChg chg="addSp delSp modSp mod modCm">
        <pc:chgData name="Jason Wiese" userId="4bff8d5b-7de6-4655-b397-69b0afc81113" providerId="ADAL" clId="{D954125A-2FEB-4813-B1C2-21BF03EE92B0}" dt="2025-04-01T04:46:51.153" v="9199" actId="20577"/>
        <pc:sldMkLst>
          <pc:docMk/>
          <pc:sldMk cId="2915586820" sldId="2146846442"/>
        </pc:sldMkLst>
        <pc:spChg chg="mod">
          <ac:chgData name="Jason Wiese" userId="4bff8d5b-7de6-4655-b397-69b0afc81113" providerId="ADAL" clId="{D954125A-2FEB-4813-B1C2-21BF03EE92B0}" dt="2025-04-01T04:46:51.153" v="9199" actId="20577"/>
          <ac:spMkLst>
            <pc:docMk/>
            <pc:sldMk cId="2915586820" sldId="2146846442"/>
            <ac:spMk id="5" creationId="{21496FD2-DA86-382F-D051-F482BD4F7603}"/>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D954125A-2FEB-4813-B1C2-21BF03EE92B0}" dt="2025-04-01T03:55:38.644" v="8338" actId="313"/>
              <pc2:cmMkLst xmlns:pc2="http://schemas.microsoft.com/office/powerpoint/2019/9/main/command">
                <pc:docMk/>
                <pc:sldMk cId="2915586820" sldId="2146846442"/>
                <pc2:cmMk id="{865F1A1B-DA59-4D23-B591-027FCBC1BB9E}"/>
              </pc2:cmMkLst>
            </pc226:cmChg>
          </p:ext>
        </pc:extLst>
      </pc:sldChg>
      <pc:sldChg chg="addSp delSp modSp mod ord">
        <pc:chgData name="Jason Wiese" userId="4bff8d5b-7de6-4655-b397-69b0afc81113" providerId="ADAL" clId="{D954125A-2FEB-4813-B1C2-21BF03EE92B0}" dt="2025-04-02T03:28:00.925" v="12427" actId="1076"/>
        <pc:sldMkLst>
          <pc:docMk/>
          <pc:sldMk cId="90923192" sldId="2146846685"/>
        </pc:sldMkLst>
        <pc:spChg chg="mod">
          <ac:chgData name="Jason Wiese" userId="4bff8d5b-7de6-4655-b397-69b0afc81113" providerId="ADAL" clId="{D954125A-2FEB-4813-B1C2-21BF03EE92B0}" dt="2025-04-02T03:28:00.925" v="12427" actId="1076"/>
          <ac:spMkLst>
            <pc:docMk/>
            <pc:sldMk cId="90923192" sldId="2146846685"/>
            <ac:spMk id="2" creationId="{92426B2A-222E-F314-698D-3042B4D710CB}"/>
          </ac:spMkLst>
        </pc:spChg>
        <pc:spChg chg="mod">
          <ac:chgData name="Jason Wiese" userId="4bff8d5b-7de6-4655-b397-69b0afc81113" providerId="ADAL" clId="{D954125A-2FEB-4813-B1C2-21BF03EE92B0}" dt="2025-03-25T04:08:14.270" v="4359" actId="20577"/>
          <ac:spMkLst>
            <pc:docMk/>
            <pc:sldMk cId="90923192" sldId="2146846685"/>
            <ac:spMk id="32" creationId="{6144A389-784B-F762-E03E-0BB765B7BA70}"/>
          </ac:spMkLst>
        </pc:spChg>
        <pc:spChg chg="mod">
          <ac:chgData name="Jason Wiese" userId="4bff8d5b-7de6-4655-b397-69b0afc81113" providerId="ADAL" clId="{D954125A-2FEB-4813-B1C2-21BF03EE92B0}" dt="2025-04-01T04:42:03.606" v="9079" actId="20577"/>
          <ac:spMkLst>
            <pc:docMk/>
            <pc:sldMk cId="90923192" sldId="2146846685"/>
            <ac:spMk id="231" creationId="{0D3C5BDF-C70F-DF80-1E49-D3B7E56E585F}"/>
          </ac:spMkLst>
        </pc:spChg>
      </pc:sldChg>
      <pc:sldChg chg="modSp mod">
        <pc:chgData name="Jason Wiese" userId="4bff8d5b-7de6-4655-b397-69b0afc81113" providerId="ADAL" clId="{D954125A-2FEB-4813-B1C2-21BF03EE92B0}" dt="2025-04-01T04:53:21.112" v="9319" actId="20577"/>
        <pc:sldMkLst>
          <pc:docMk/>
          <pc:sldMk cId="960409799" sldId="2147376340"/>
        </pc:sldMkLst>
        <pc:spChg chg="mod">
          <ac:chgData name="Jason Wiese" userId="4bff8d5b-7de6-4655-b397-69b0afc81113" providerId="ADAL" clId="{D954125A-2FEB-4813-B1C2-21BF03EE92B0}" dt="2025-04-01T04:52:16.027" v="9258" actId="6549"/>
          <ac:spMkLst>
            <pc:docMk/>
            <pc:sldMk cId="960409799" sldId="2147376340"/>
            <ac:spMk id="3" creationId="{CC9512EA-F2E0-4391-DC5F-21083C0F5131}"/>
          </ac:spMkLst>
        </pc:spChg>
        <pc:spChg chg="mod">
          <ac:chgData name="Jason Wiese" userId="4bff8d5b-7de6-4655-b397-69b0afc81113" providerId="ADAL" clId="{D954125A-2FEB-4813-B1C2-21BF03EE92B0}" dt="2025-04-01T04:52:03.295" v="9252" actId="20577"/>
          <ac:spMkLst>
            <pc:docMk/>
            <pc:sldMk cId="960409799" sldId="2147376340"/>
            <ac:spMk id="7" creationId="{0BBFCA75-DAB3-CB8F-5FD7-888E738E2981}"/>
          </ac:spMkLst>
        </pc:spChg>
        <pc:spChg chg="mod">
          <ac:chgData name="Jason Wiese" userId="4bff8d5b-7de6-4655-b397-69b0afc81113" providerId="ADAL" clId="{D954125A-2FEB-4813-B1C2-21BF03EE92B0}" dt="2025-04-01T01:45:26.132" v="4679" actId="20577"/>
          <ac:spMkLst>
            <pc:docMk/>
            <pc:sldMk cId="960409799" sldId="2147376340"/>
            <ac:spMk id="12" creationId="{34FD0880-CFE0-F386-50D0-A287FDE1D5D9}"/>
          </ac:spMkLst>
        </pc:spChg>
        <pc:spChg chg="mod">
          <ac:chgData name="Jason Wiese" userId="4bff8d5b-7de6-4655-b397-69b0afc81113" providerId="ADAL" clId="{D954125A-2FEB-4813-B1C2-21BF03EE92B0}" dt="2025-04-01T04:53:21.112" v="9319" actId="20577"/>
          <ac:spMkLst>
            <pc:docMk/>
            <pc:sldMk cId="960409799" sldId="2147376340"/>
            <ac:spMk id="14" creationId="{24B033DF-FD7F-8717-4F75-A879D246DEB2}"/>
          </ac:spMkLst>
        </pc:spChg>
      </pc:sldChg>
      <pc:sldChg chg="addSp delSp modSp mod">
        <pc:chgData name="Jason Wiese" userId="4bff8d5b-7de6-4655-b397-69b0afc81113" providerId="ADAL" clId="{D954125A-2FEB-4813-B1C2-21BF03EE92B0}" dt="2025-04-02T03:20:25.497" v="12389" actId="20577"/>
        <pc:sldMkLst>
          <pc:docMk/>
          <pc:sldMk cId="1726088628" sldId="2147376460"/>
        </pc:sldMkLst>
        <pc:spChg chg="mod">
          <ac:chgData name="Jason Wiese" userId="4bff8d5b-7de6-4655-b397-69b0afc81113" providerId="ADAL" clId="{D954125A-2FEB-4813-B1C2-21BF03EE92B0}" dt="2025-04-02T03:20:25.497" v="12389" actId="20577"/>
          <ac:spMkLst>
            <pc:docMk/>
            <pc:sldMk cId="1726088628" sldId="2147376460"/>
            <ac:spMk id="11" creationId="{38BAA33C-C86D-B0BE-725B-0FF4846640B2}"/>
          </ac:spMkLst>
        </pc:spChg>
        <pc:spChg chg="mod">
          <ac:chgData name="Jason Wiese" userId="4bff8d5b-7de6-4655-b397-69b0afc81113" providerId="ADAL" clId="{D954125A-2FEB-4813-B1C2-21BF03EE92B0}" dt="2025-04-01T03:56:37.195" v="8377" actId="20577"/>
          <ac:spMkLst>
            <pc:docMk/>
            <pc:sldMk cId="1726088628" sldId="2147376460"/>
            <ac:spMk id="13" creationId="{53A023D4-11D1-5DF8-D421-BD3C2276CBFB}"/>
          </ac:spMkLst>
        </pc:spChg>
      </pc:sldChg>
      <pc:sldChg chg="addSp delSp modSp mod">
        <pc:chgData name="Jason Wiese" userId="4bff8d5b-7de6-4655-b397-69b0afc81113" providerId="ADAL" clId="{D954125A-2FEB-4813-B1C2-21BF03EE92B0}" dt="2025-04-02T03:22:41.863" v="12402" actId="20577"/>
        <pc:sldMkLst>
          <pc:docMk/>
          <pc:sldMk cId="1463474308" sldId="2147376463"/>
        </pc:sldMkLst>
        <pc:spChg chg="mod">
          <ac:chgData name="Jason Wiese" userId="4bff8d5b-7de6-4655-b397-69b0afc81113" providerId="ADAL" clId="{D954125A-2FEB-4813-B1C2-21BF03EE92B0}" dt="2025-04-01T03:56:16.839" v="8358" actId="20577"/>
          <ac:spMkLst>
            <pc:docMk/>
            <pc:sldMk cId="1463474308" sldId="2147376463"/>
            <ac:spMk id="5" creationId="{AA23E7F0-1740-F193-5397-EACD5D2B362E}"/>
          </ac:spMkLst>
        </pc:spChg>
        <pc:spChg chg="mod">
          <ac:chgData name="Jason Wiese" userId="4bff8d5b-7de6-4655-b397-69b0afc81113" providerId="ADAL" clId="{D954125A-2FEB-4813-B1C2-21BF03EE92B0}" dt="2025-04-02T03:22:41.863" v="12402" actId="20577"/>
          <ac:spMkLst>
            <pc:docMk/>
            <pc:sldMk cId="1463474308" sldId="2147376463"/>
            <ac:spMk id="9" creationId="{2903D57D-D559-5407-3BCC-4FF932B13AB1}"/>
          </ac:spMkLst>
        </pc:spChg>
      </pc:sldChg>
      <pc:sldChg chg="addSp delSp modSp mod">
        <pc:chgData name="Jason Wiese" userId="4bff8d5b-7de6-4655-b397-69b0afc81113" providerId="ADAL" clId="{D954125A-2FEB-4813-B1C2-21BF03EE92B0}" dt="2025-04-02T03:28:29.765" v="12435" actId="1035"/>
        <pc:sldMkLst>
          <pc:docMk/>
          <pc:sldMk cId="1546772238" sldId="2147376651"/>
        </pc:sldMkLst>
        <pc:spChg chg="mod">
          <ac:chgData name="Jason Wiese" userId="4bff8d5b-7de6-4655-b397-69b0afc81113" providerId="ADAL" clId="{D954125A-2FEB-4813-B1C2-21BF03EE92B0}" dt="2025-04-02T03:28:29.765" v="12435" actId="1035"/>
          <ac:spMkLst>
            <pc:docMk/>
            <pc:sldMk cId="1546772238" sldId="2147376651"/>
            <ac:spMk id="10" creationId="{65310FB5-90E4-3B35-DFB4-E7694B3C01DE}"/>
          </ac:spMkLst>
        </pc:spChg>
      </pc:sldChg>
      <pc:sldChg chg="addSp modSp mod">
        <pc:chgData name="Jason Wiese" userId="4bff8d5b-7de6-4655-b397-69b0afc81113" providerId="ADAL" clId="{D954125A-2FEB-4813-B1C2-21BF03EE92B0}" dt="2025-04-01T05:53:27.175" v="10463" actId="404"/>
        <pc:sldMkLst>
          <pc:docMk/>
          <pc:sldMk cId="2586434837" sldId="2147376656"/>
        </pc:sldMkLst>
        <pc:spChg chg="add mod">
          <ac:chgData name="Jason Wiese" userId="4bff8d5b-7de6-4655-b397-69b0afc81113" providerId="ADAL" clId="{D954125A-2FEB-4813-B1C2-21BF03EE92B0}" dt="2025-04-01T05:53:27.175" v="10463" actId="404"/>
          <ac:spMkLst>
            <pc:docMk/>
            <pc:sldMk cId="2586434837" sldId="2147376656"/>
            <ac:spMk id="2" creationId="{896EE0A2-4950-B3F8-7B23-23D22D27499B}"/>
          </ac:spMkLst>
        </pc:spChg>
        <pc:spChg chg="mod">
          <ac:chgData name="Jason Wiese" userId="4bff8d5b-7de6-4655-b397-69b0afc81113" providerId="ADAL" clId="{D954125A-2FEB-4813-B1C2-21BF03EE92B0}" dt="2025-04-01T02:34:54.434" v="5791" actId="14100"/>
          <ac:spMkLst>
            <pc:docMk/>
            <pc:sldMk cId="2586434837" sldId="2147376656"/>
            <ac:spMk id="7" creationId="{7D76872C-44E4-5F90-E9F7-BC7A347DCAC6}"/>
          </ac:spMkLst>
        </pc:spChg>
        <pc:spChg chg="mod">
          <ac:chgData name="Jason Wiese" userId="4bff8d5b-7de6-4655-b397-69b0afc81113" providerId="ADAL" clId="{D954125A-2FEB-4813-B1C2-21BF03EE92B0}" dt="2025-04-01T05:36:05.666" v="9758" actId="20577"/>
          <ac:spMkLst>
            <pc:docMk/>
            <pc:sldMk cId="2586434837" sldId="2147376656"/>
            <ac:spMk id="14" creationId="{52133660-2D1E-109F-B13E-6F3FDBC482C4}"/>
          </ac:spMkLst>
        </pc:spChg>
        <pc:picChg chg="mod">
          <ac:chgData name="Jason Wiese" userId="4bff8d5b-7de6-4655-b397-69b0afc81113" providerId="ADAL" clId="{D954125A-2FEB-4813-B1C2-21BF03EE92B0}" dt="2025-04-01T05:35:31.093" v="9719" actId="1035"/>
          <ac:picMkLst>
            <pc:docMk/>
            <pc:sldMk cId="2586434837" sldId="2147376656"/>
            <ac:picMk id="16" creationId="{82E13643-E9D5-C08C-334B-DA3550988A6E}"/>
          </ac:picMkLst>
        </pc:picChg>
      </pc:sldChg>
      <pc:sldChg chg="modSp mod">
        <pc:chgData name="Jason Wiese" userId="4bff8d5b-7de6-4655-b397-69b0afc81113" providerId="ADAL" clId="{D954125A-2FEB-4813-B1C2-21BF03EE92B0}" dt="2025-04-01T04:53:28.968" v="9326" actId="20577"/>
        <pc:sldMkLst>
          <pc:docMk/>
          <pc:sldMk cId="1705663378" sldId="2147376657"/>
        </pc:sldMkLst>
        <pc:spChg chg="mod">
          <ac:chgData name="Jason Wiese" userId="4bff8d5b-7de6-4655-b397-69b0afc81113" providerId="ADAL" clId="{D954125A-2FEB-4813-B1C2-21BF03EE92B0}" dt="2025-04-01T04:52:29.189" v="9265" actId="6549"/>
          <ac:spMkLst>
            <pc:docMk/>
            <pc:sldMk cId="1705663378" sldId="2147376657"/>
            <ac:spMk id="3" creationId="{244ED64D-66DC-DECB-D078-6776F87EE269}"/>
          </ac:spMkLst>
        </pc:spChg>
        <pc:spChg chg="mod">
          <ac:chgData name="Jason Wiese" userId="4bff8d5b-7de6-4655-b397-69b0afc81113" providerId="ADAL" clId="{D954125A-2FEB-4813-B1C2-21BF03EE92B0}" dt="2025-04-01T04:52:04.495" v="9253" actId="20577"/>
          <ac:spMkLst>
            <pc:docMk/>
            <pc:sldMk cId="1705663378" sldId="2147376657"/>
            <ac:spMk id="7" creationId="{913088EF-4E8D-D982-A7D5-A452CC4B6B4F}"/>
          </ac:spMkLst>
        </pc:spChg>
        <pc:spChg chg="mod">
          <ac:chgData name="Jason Wiese" userId="4bff8d5b-7de6-4655-b397-69b0afc81113" providerId="ADAL" clId="{D954125A-2FEB-4813-B1C2-21BF03EE92B0}" dt="2025-04-01T01:45:34.941" v="4689" actId="6549"/>
          <ac:spMkLst>
            <pc:docMk/>
            <pc:sldMk cId="1705663378" sldId="2147376657"/>
            <ac:spMk id="12" creationId="{7BABEFBB-B145-D71E-4281-AD6D7E8858A7}"/>
          </ac:spMkLst>
        </pc:spChg>
        <pc:spChg chg="mod">
          <ac:chgData name="Jason Wiese" userId="4bff8d5b-7de6-4655-b397-69b0afc81113" providerId="ADAL" clId="{D954125A-2FEB-4813-B1C2-21BF03EE92B0}" dt="2025-04-01T04:53:28.968" v="9326" actId="20577"/>
          <ac:spMkLst>
            <pc:docMk/>
            <pc:sldMk cId="1705663378" sldId="2147376657"/>
            <ac:spMk id="14" creationId="{1658E900-6083-EA93-B9D8-390A99C29C92}"/>
          </ac:spMkLst>
        </pc:spChg>
        <pc:graphicFrameChg chg="mod">
          <ac:chgData name="Jason Wiese" userId="4bff8d5b-7de6-4655-b397-69b0afc81113" providerId="ADAL" clId="{D954125A-2FEB-4813-B1C2-21BF03EE92B0}" dt="2025-04-01T01:46:47.463" v="4711" actId="403"/>
          <ac:graphicFrameMkLst>
            <pc:docMk/>
            <pc:sldMk cId="1705663378" sldId="2147376657"/>
            <ac:graphicFrameMk id="35" creationId="{6F29F372-BE12-4697-3A0D-DCBB6CFB6F78}"/>
          </ac:graphicFrameMkLst>
        </pc:graphicFrameChg>
      </pc:sldChg>
      <pc:sldChg chg="modSp mod">
        <pc:chgData name="Jason Wiese" userId="4bff8d5b-7de6-4655-b397-69b0afc81113" providerId="ADAL" clId="{D954125A-2FEB-4813-B1C2-21BF03EE92B0}" dt="2025-04-01T04:53:07.083" v="9311" actId="20577"/>
        <pc:sldMkLst>
          <pc:docMk/>
          <pc:sldMk cId="846265146" sldId="2147376658"/>
        </pc:sldMkLst>
        <pc:spChg chg="mod">
          <ac:chgData name="Jason Wiese" userId="4bff8d5b-7de6-4655-b397-69b0afc81113" providerId="ADAL" clId="{D954125A-2FEB-4813-B1C2-21BF03EE92B0}" dt="2025-04-01T04:53:01.118" v="9304" actId="1035"/>
          <ac:spMkLst>
            <pc:docMk/>
            <pc:sldMk cId="846265146" sldId="2147376658"/>
            <ac:spMk id="3" creationId="{2BA7733B-064A-0AF2-315B-B7B4AD507542}"/>
          </ac:spMkLst>
        </pc:spChg>
        <pc:spChg chg="mod">
          <ac:chgData name="Jason Wiese" userId="4bff8d5b-7de6-4655-b397-69b0afc81113" providerId="ADAL" clId="{D954125A-2FEB-4813-B1C2-21BF03EE92B0}" dt="2025-04-01T04:52:01.720" v="9251" actId="20577"/>
          <ac:spMkLst>
            <pc:docMk/>
            <pc:sldMk cId="846265146" sldId="2147376658"/>
            <ac:spMk id="7" creationId="{87DA0B2B-087D-15BB-A799-98DAFE58F6F4}"/>
          </ac:spMkLst>
        </pc:spChg>
        <pc:spChg chg="mod">
          <ac:chgData name="Jason Wiese" userId="4bff8d5b-7de6-4655-b397-69b0afc81113" providerId="ADAL" clId="{D954125A-2FEB-4813-B1C2-21BF03EE92B0}" dt="2025-04-01T04:15:35.406" v="8579" actId="20577"/>
          <ac:spMkLst>
            <pc:docMk/>
            <pc:sldMk cId="846265146" sldId="2147376658"/>
            <ac:spMk id="12" creationId="{4FE3CB0C-0EE6-8542-89E4-46400B691C73}"/>
          </ac:spMkLst>
        </pc:spChg>
        <pc:spChg chg="mod">
          <ac:chgData name="Jason Wiese" userId="4bff8d5b-7de6-4655-b397-69b0afc81113" providerId="ADAL" clId="{D954125A-2FEB-4813-B1C2-21BF03EE92B0}" dt="2025-04-01T04:53:07.083" v="9311" actId="20577"/>
          <ac:spMkLst>
            <pc:docMk/>
            <pc:sldMk cId="846265146" sldId="2147376658"/>
            <ac:spMk id="14" creationId="{D1999A0B-B028-E692-9725-2712269E045A}"/>
          </ac:spMkLst>
        </pc:spChg>
      </pc:sldChg>
      <pc:sldChg chg="modSp mod">
        <pc:chgData name="Jason Wiese" userId="4bff8d5b-7de6-4655-b397-69b0afc81113" providerId="ADAL" clId="{D954125A-2FEB-4813-B1C2-21BF03EE92B0}" dt="2025-04-01T04:54:07.035" v="9356" actId="20577"/>
        <pc:sldMkLst>
          <pc:docMk/>
          <pc:sldMk cId="1570906219" sldId="2147376660"/>
        </pc:sldMkLst>
        <pc:spChg chg="mod">
          <ac:chgData name="Jason Wiese" userId="4bff8d5b-7de6-4655-b397-69b0afc81113" providerId="ADAL" clId="{D954125A-2FEB-4813-B1C2-21BF03EE92B0}" dt="2025-04-01T04:54:07.035" v="9356" actId="20577"/>
          <ac:spMkLst>
            <pc:docMk/>
            <pc:sldMk cId="1570906219" sldId="2147376660"/>
            <ac:spMk id="13" creationId="{AF66DE3A-018C-00B3-4800-0AFC0E237EB0}"/>
          </ac:spMkLst>
        </pc:spChg>
        <pc:spChg chg="mod">
          <ac:chgData name="Jason Wiese" userId="4bff8d5b-7de6-4655-b397-69b0afc81113" providerId="ADAL" clId="{D954125A-2FEB-4813-B1C2-21BF03EE92B0}" dt="2025-04-01T04:53:52.660" v="9334" actId="20577"/>
          <ac:spMkLst>
            <pc:docMk/>
            <pc:sldMk cId="1570906219" sldId="2147376660"/>
            <ac:spMk id="15" creationId="{84540973-E234-AEEC-4EB0-E5B17E18D621}"/>
          </ac:spMkLst>
        </pc:spChg>
        <pc:spChg chg="mod">
          <ac:chgData name="Jason Wiese" userId="4bff8d5b-7de6-4655-b397-69b0afc81113" providerId="ADAL" clId="{D954125A-2FEB-4813-B1C2-21BF03EE92B0}" dt="2025-03-18T19:06:14.014" v="2636" actId="20577"/>
          <ac:spMkLst>
            <pc:docMk/>
            <pc:sldMk cId="1570906219" sldId="2147376660"/>
            <ac:spMk id="16" creationId="{DB529B56-1EE2-F4C4-14B0-28BB016B2962}"/>
          </ac:spMkLst>
        </pc:spChg>
      </pc:sldChg>
      <pc:sldChg chg="modSp mod">
        <pc:chgData name="Jason Wiese" userId="4bff8d5b-7de6-4655-b397-69b0afc81113" providerId="ADAL" clId="{D954125A-2FEB-4813-B1C2-21BF03EE92B0}" dt="2025-04-01T05:04:29.594" v="9530" actId="20577"/>
        <pc:sldMkLst>
          <pc:docMk/>
          <pc:sldMk cId="4011551495" sldId="2147376661"/>
        </pc:sldMkLst>
        <pc:spChg chg="mod">
          <ac:chgData name="Jason Wiese" userId="4bff8d5b-7de6-4655-b397-69b0afc81113" providerId="ADAL" clId="{D954125A-2FEB-4813-B1C2-21BF03EE92B0}" dt="2025-04-01T04:54:28.359" v="9368" actId="6549"/>
          <ac:spMkLst>
            <pc:docMk/>
            <pc:sldMk cId="4011551495" sldId="2147376661"/>
            <ac:spMk id="13" creationId="{A019A0EB-1AC3-115E-BEB3-947876012966}"/>
          </ac:spMkLst>
        </pc:spChg>
        <pc:spChg chg="mod">
          <ac:chgData name="Jason Wiese" userId="4bff8d5b-7de6-4655-b397-69b0afc81113" providerId="ADAL" clId="{D954125A-2FEB-4813-B1C2-21BF03EE92B0}" dt="2025-04-01T05:04:29.594" v="9530" actId="20577"/>
          <ac:spMkLst>
            <pc:docMk/>
            <pc:sldMk cId="4011551495" sldId="2147376661"/>
            <ac:spMk id="16" creationId="{9FCD2FC8-AEDB-160B-CECE-5263AE7CB522}"/>
          </ac:spMkLst>
        </pc:spChg>
      </pc:sldChg>
      <pc:sldChg chg="modSp mod">
        <pc:chgData name="Jason Wiese" userId="4bff8d5b-7de6-4655-b397-69b0afc81113" providerId="ADAL" clId="{D954125A-2FEB-4813-B1C2-21BF03EE92B0}" dt="2025-04-01T04:54:35.970" v="9376" actId="6549"/>
        <pc:sldMkLst>
          <pc:docMk/>
          <pc:sldMk cId="1304235573" sldId="2147376666"/>
        </pc:sldMkLst>
        <pc:spChg chg="mod">
          <ac:chgData name="Jason Wiese" userId="4bff8d5b-7de6-4655-b397-69b0afc81113" providerId="ADAL" clId="{D954125A-2FEB-4813-B1C2-21BF03EE92B0}" dt="2025-04-01T04:54:35.970" v="9376" actId="6549"/>
          <ac:spMkLst>
            <pc:docMk/>
            <pc:sldMk cId="1304235573" sldId="2147376666"/>
            <ac:spMk id="13" creationId="{3092EB8E-7781-BD0C-D6E8-03EB56BA6170}"/>
          </ac:spMkLst>
        </pc:spChg>
        <pc:spChg chg="mod">
          <ac:chgData name="Jason Wiese" userId="4bff8d5b-7de6-4655-b397-69b0afc81113" providerId="ADAL" clId="{D954125A-2FEB-4813-B1C2-21BF03EE92B0}" dt="2025-04-01T04:36:03.050" v="9043" actId="33524"/>
          <ac:spMkLst>
            <pc:docMk/>
            <pc:sldMk cId="1304235573" sldId="2147376666"/>
            <ac:spMk id="16" creationId="{FAAE89AA-02DA-63FB-3FA9-D26F5A2A48E8}"/>
          </ac:spMkLst>
        </pc:spChg>
      </pc:sldChg>
      <pc:sldChg chg="modSp mod">
        <pc:chgData name="Jason Wiese" userId="4bff8d5b-7de6-4655-b397-69b0afc81113" providerId="ADAL" clId="{D954125A-2FEB-4813-B1C2-21BF03EE92B0}" dt="2025-04-01T04:54:20.015" v="9362" actId="20577"/>
        <pc:sldMkLst>
          <pc:docMk/>
          <pc:sldMk cId="267716273" sldId="2147376667"/>
        </pc:sldMkLst>
        <pc:spChg chg="mod">
          <ac:chgData name="Jason Wiese" userId="4bff8d5b-7de6-4655-b397-69b0afc81113" providerId="ADAL" clId="{D954125A-2FEB-4813-B1C2-21BF03EE92B0}" dt="2025-04-01T04:54:20.015" v="9362" actId="20577"/>
          <ac:spMkLst>
            <pc:docMk/>
            <pc:sldMk cId="267716273" sldId="2147376667"/>
            <ac:spMk id="13" creationId="{A3573050-955A-ED55-20AF-FD01766DFCDB}"/>
          </ac:spMkLst>
        </pc:spChg>
      </pc:sldChg>
      <pc:sldChg chg="modSp mod">
        <pc:chgData name="Jason Wiese" userId="4bff8d5b-7de6-4655-b397-69b0afc81113" providerId="ADAL" clId="{D954125A-2FEB-4813-B1C2-21BF03EE92B0}" dt="2025-04-01T05:06:33.450" v="9542" actId="20577"/>
        <pc:sldMkLst>
          <pc:docMk/>
          <pc:sldMk cId="1066163154" sldId="2147376668"/>
        </pc:sldMkLst>
        <pc:spChg chg="mod">
          <ac:chgData name="Jason Wiese" userId="4bff8d5b-7de6-4655-b397-69b0afc81113" providerId="ADAL" clId="{D954125A-2FEB-4813-B1C2-21BF03EE92B0}" dt="2025-04-01T05:06:30.336" v="9540" actId="20577"/>
          <ac:spMkLst>
            <pc:docMk/>
            <pc:sldMk cId="1066163154" sldId="2147376668"/>
            <ac:spMk id="9" creationId="{C8120C74-4913-4A36-15C9-00C104A5957F}"/>
          </ac:spMkLst>
        </pc:spChg>
        <pc:spChg chg="mod">
          <ac:chgData name="Jason Wiese" userId="4bff8d5b-7de6-4655-b397-69b0afc81113" providerId="ADAL" clId="{D954125A-2FEB-4813-B1C2-21BF03EE92B0}" dt="2025-04-01T05:06:33.450" v="9542" actId="20577"/>
          <ac:spMkLst>
            <pc:docMk/>
            <pc:sldMk cId="1066163154" sldId="2147376668"/>
            <ac:spMk id="12" creationId="{3D7B649A-6607-7A59-62E5-F4535443B450}"/>
          </ac:spMkLst>
        </pc:spChg>
      </pc:sldChg>
      <pc:sldChg chg="modSp mod">
        <pc:chgData name="Jason Wiese" userId="4bff8d5b-7de6-4655-b397-69b0afc81113" providerId="ADAL" clId="{D954125A-2FEB-4813-B1C2-21BF03EE92B0}" dt="2025-04-01T02:36:58.746" v="5819" actId="20577"/>
        <pc:sldMkLst>
          <pc:docMk/>
          <pc:sldMk cId="874724210" sldId="2147376669"/>
        </pc:sldMkLst>
        <pc:spChg chg="mod">
          <ac:chgData name="Jason Wiese" userId="4bff8d5b-7de6-4655-b397-69b0afc81113" providerId="ADAL" clId="{D954125A-2FEB-4813-B1C2-21BF03EE92B0}" dt="2025-04-01T02:36:58.746" v="5819" actId="20577"/>
          <ac:spMkLst>
            <pc:docMk/>
            <pc:sldMk cId="874724210" sldId="2147376669"/>
            <ac:spMk id="3" creationId="{D6FE75B0-F912-1413-EF5B-F76D8D1F9B98}"/>
          </ac:spMkLst>
        </pc:spChg>
        <pc:spChg chg="mod">
          <ac:chgData name="Jason Wiese" userId="4bff8d5b-7de6-4655-b397-69b0afc81113" providerId="ADAL" clId="{D954125A-2FEB-4813-B1C2-21BF03EE92B0}" dt="2025-04-01T02:36:22.757" v="5815" actId="14100"/>
          <ac:spMkLst>
            <pc:docMk/>
            <pc:sldMk cId="874724210" sldId="2147376669"/>
            <ac:spMk id="12" creationId="{193DA4E6-C364-631F-C2AB-E1CF34FEC5FC}"/>
          </ac:spMkLst>
        </pc:spChg>
        <pc:graphicFrameChg chg="mod">
          <ac:chgData name="Jason Wiese" userId="4bff8d5b-7de6-4655-b397-69b0afc81113" providerId="ADAL" clId="{D954125A-2FEB-4813-B1C2-21BF03EE92B0}" dt="2025-04-01T02:00:35.663" v="5198" actId="403"/>
          <ac:graphicFrameMkLst>
            <pc:docMk/>
            <pc:sldMk cId="874724210" sldId="2147376669"/>
            <ac:graphicFrameMk id="35" creationId="{8060C482-1A9E-01DC-CE71-AA9575F37853}"/>
          </ac:graphicFrameMkLst>
        </pc:graphicFrameChg>
      </pc:sldChg>
      <pc:sldChg chg="addSp delSp modSp mod">
        <pc:chgData name="Jason Wiese" userId="4bff8d5b-7de6-4655-b397-69b0afc81113" providerId="ADAL" clId="{D954125A-2FEB-4813-B1C2-21BF03EE92B0}" dt="2025-04-01T04:41:40.528" v="9075" actId="207"/>
        <pc:sldMkLst>
          <pc:docMk/>
          <pc:sldMk cId="1565382905" sldId="2147376670"/>
        </pc:sldMkLst>
        <pc:spChg chg="mod">
          <ac:chgData name="Jason Wiese" userId="4bff8d5b-7de6-4655-b397-69b0afc81113" providerId="ADAL" clId="{D954125A-2FEB-4813-B1C2-21BF03EE92B0}" dt="2025-04-01T04:41:40.528" v="9075" actId="207"/>
          <ac:spMkLst>
            <pc:docMk/>
            <pc:sldMk cId="1565382905" sldId="2147376670"/>
            <ac:spMk id="2" creationId="{F7A0D78A-034B-D691-8C0B-BC54043713EF}"/>
          </ac:spMkLst>
        </pc:spChg>
        <pc:spChg chg="mod">
          <ac:chgData name="Jason Wiese" userId="4bff8d5b-7de6-4655-b397-69b0afc81113" providerId="ADAL" clId="{D954125A-2FEB-4813-B1C2-21BF03EE92B0}" dt="2025-04-01T02:14:55.215" v="5649" actId="20577"/>
          <ac:spMkLst>
            <pc:docMk/>
            <pc:sldMk cId="1565382905" sldId="2147376670"/>
            <ac:spMk id="12" creationId="{15CA6FAC-4299-376D-2F47-41BB201D4A28}"/>
          </ac:spMkLst>
        </pc:spChg>
      </pc:sldChg>
      <pc:sldChg chg="addSp delSp modSp mod ord">
        <pc:chgData name="Jason Wiese" userId="4bff8d5b-7de6-4655-b397-69b0afc81113" providerId="ADAL" clId="{D954125A-2FEB-4813-B1C2-21BF03EE92B0}" dt="2025-04-01T05:08:51.754" v="9556" actId="20577"/>
        <pc:sldMkLst>
          <pc:docMk/>
          <pc:sldMk cId="3837648652" sldId="2147376671"/>
        </pc:sldMkLst>
        <pc:spChg chg="mod">
          <ac:chgData name="Jason Wiese" userId="4bff8d5b-7de6-4655-b397-69b0afc81113" providerId="ADAL" clId="{D954125A-2FEB-4813-B1C2-21BF03EE92B0}" dt="2025-04-01T05:08:51.754" v="9556" actId="20577"/>
          <ac:spMkLst>
            <pc:docMk/>
            <pc:sldMk cId="3837648652" sldId="2147376671"/>
            <ac:spMk id="12" creationId="{477E41ED-1E64-8673-AF14-3CDF1523FB84}"/>
          </ac:spMkLst>
        </pc:spChg>
      </pc:sldChg>
      <pc:sldChg chg="modSp mod">
        <pc:chgData name="Jason Wiese" userId="4bff8d5b-7de6-4655-b397-69b0afc81113" providerId="ADAL" clId="{D954125A-2FEB-4813-B1C2-21BF03EE92B0}" dt="2025-03-24T03:43:13.845" v="4061" actId="14100"/>
        <pc:sldMkLst>
          <pc:docMk/>
          <pc:sldMk cId="448871304" sldId="2147376673"/>
        </pc:sldMkLst>
        <pc:spChg chg="mod">
          <ac:chgData name="Jason Wiese" userId="4bff8d5b-7de6-4655-b397-69b0afc81113" providerId="ADAL" clId="{D954125A-2FEB-4813-B1C2-21BF03EE92B0}" dt="2025-03-24T03:43:13.845" v="4061" actId="14100"/>
          <ac:spMkLst>
            <pc:docMk/>
            <pc:sldMk cId="448871304" sldId="2147376673"/>
            <ac:spMk id="12" creationId="{4AA8DC79-4E7B-A58E-B732-FA20D8A91499}"/>
          </ac:spMkLst>
        </pc:spChg>
      </pc:sldChg>
      <pc:sldChg chg="del">
        <pc:chgData name="Jason Wiese" userId="4bff8d5b-7de6-4655-b397-69b0afc81113" providerId="ADAL" clId="{D954125A-2FEB-4813-B1C2-21BF03EE92B0}" dt="2025-04-02T02:04:57.308" v="10516" actId="47"/>
        <pc:sldMkLst>
          <pc:docMk/>
          <pc:sldMk cId="1415269232" sldId="2147469638"/>
        </pc:sldMkLst>
      </pc:sldChg>
      <pc:sldChg chg="del">
        <pc:chgData name="Jason Wiese" userId="4bff8d5b-7de6-4655-b397-69b0afc81113" providerId="ADAL" clId="{D954125A-2FEB-4813-B1C2-21BF03EE92B0}" dt="2025-04-02T02:04:57.308" v="10516" actId="47"/>
        <pc:sldMkLst>
          <pc:docMk/>
          <pc:sldMk cId="1475799690" sldId="2147469656"/>
        </pc:sldMkLst>
      </pc:sldChg>
      <pc:sldChg chg="del">
        <pc:chgData name="Jason Wiese" userId="4bff8d5b-7de6-4655-b397-69b0afc81113" providerId="ADAL" clId="{D954125A-2FEB-4813-B1C2-21BF03EE92B0}" dt="2025-04-02T02:04:57.308" v="10516" actId="47"/>
        <pc:sldMkLst>
          <pc:docMk/>
          <pc:sldMk cId="966822040" sldId="2147469657"/>
        </pc:sldMkLst>
      </pc:sldChg>
      <pc:sldChg chg="del">
        <pc:chgData name="Jason Wiese" userId="4bff8d5b-7de6-4655-b397-69b0afc81113" providerId="ADAL" clId="{D954125A-2FEB-4813-B1C2-21BF03EE92B0}" dt="2025-04-02T02:04:57.308" v="10516" actId="47"/>
        <pc:sldMkLst>
          <pc:docMk/>
          <pc:sldMk cId="2627419665" sldId="2147469658"/>
        </pc:sldMkLst>
      </pc:sldChg>
      <pc:sldChg chg="modSp del mod">
        <pc:chgData name="Jason Wiese" userId="4bff8d5b-7de6-4655-b397-69b0afc81113" providerId="ADAL" clId="{D954125A-2FEB-4813-B1C2-21BF03EE92B0}" dt="2025-04-02T02:04:57.308" v="10516" actId="47"/>
        <pc:sldMkLst>
          <pc:docMk/>
          <pc:sldMk cId="459059488" sldId="2147469659"/>
        </pc:sldMkLst>
      </pc:sldChg>
      <pc:sldChg chg="addSp delSp modSp mod">
        <pc:chgData name="Jason Wiese" userId="4bff8d5b-7de6-4655-b397-69b0afc81113" providerId="ADAL" clId="{D954125A-2FEB-4813-B1C2-21BF03EE92B0}" dt="2025-04-02T03:25:17.416" v="12413" actId="1035"/>
        <pc:sldMkLst>
          <pc:docMk/>
          <pc:sldMk cId="595892036" sldId="2147469661"/>
        </pc:sldMkLst>
        <pc:spChg chg="mod">
          <ac:chgData name="Jason Wiese" userId="4bff8d5b-7de6-4655-b397-69b0afc81113" providerId="ADAL" clId="{D954125A-2FEB-4813-B1C2-21BF03EE92B0}" dt="2025-04-02T03:25:17.416" v="12413" actId="1035"/>
          <ac:spMkLst>
            <pc:docMk/>
            <pc:sldMk cId="595892036" sldId="2147469661"/>
            <ac:spMk id="3" creationId="{BB48429E-EA88-3D4B-3312-BAE0855AE35E}"/>
          </ac:spMkLst>
        </pc:spChg>
        <pc:spChg chg="mod">
          <ac:chgData name="Jason Wiese" userId="4bff8d5b-7de6-4655-b397-69b0afc81113" providerId="ADAL" clId="{D954125A-2FEB-4813-B1C2-21BF03EE92B0}" dt="2025-04-02T02:41:20.288" v="11720" actId="14100"/>
          <ac:spMkLst>
            <pc:docMk/>
            <pc:sldMk cId="595892036" sldId="2147469661"/>
            <ac:spMk id="12" creationId="{B5ACDBDA-F134-1807-9C2F-35CA88E873B1}"/>
          </ac:spMkLst>
        </pc:spChg>
        <pc:spChg chg="mod">
          <ac:chgData name="Jason Wiese" userId="4bff8d5b-7de6-4655-b397-69b0afc81113" providerId="ADAL" clId="{D954125A-2FEB-4813-B1C2-21BF03EE92B0}" dt="2025-04-01T04:27:07.515" v="8913" actId="20577"/>
          <ac:spMkLst>
            <pc:docMk/>
            <pc:sldMk cId="595892036" sldId="2147469661"/>
            <ac:spMk id="23" creationId="{F6E19D9A-201D-61DE-3867-7F7587CBCCFB}"/>
          </ac:spMkLst>
        </pc:spChg>
      </pc:sldChg>
      <pc:sldChg chg="addSp delSp modSp mod">
        <pc:chgData name="Jason Wiese" userId="4bff8d5b-7de6-4655-b397-69b0afc81113" providerId="ADAL" clId="{D954125A-2FEB-4813-B1C2-21BF03EE92B0}" dt="2025-04-01T05:05:39.243" v="9535" actId="27918"/>
        <pc:sldMkLst>
          <pc:docMk/>
          <pc:sldMk cId="2596893901" sldId="2147469662"/>
        </pc:sldMkLst>
        <pc:spChg chg="mod">
          <ac:chgData name="Jason Wiese" userId="4bff8d5b-7de6-4655-b397-69b0afc81113" providerId="ADAL" clId="{D954125A-2FEB-4813-B1C2-21BF03EE92B0}" dt="2025-04-01T02:35:33.700" v="5814" actId="20577"/>
          <ac:spMkLst>
            <pc:docMk/>
            <pc:sldMk cId="2596893901" sldId="2147469662"/>
            <ac:spMk id="12" creationId="{DA52D6FB-41F1-9CB5-5756-47F412903DC1}"/>
          </ac:spMkLst>
        </pc:spChg>
        <pc:spChg chg="mod">
          <ac:chgData name="Jason Wiese" userId="4bff8d5b-7de6-4655-b397-69b0afc81113" providerId="ADAL" clId="{D954125A-2FEB-4813-B1C2-21BF03EE92B0}" dt="2025-04-01T04:08:19.322" v="8568" actId="20577"/>
          <ac:spMkLst>
            <pc:docMk/>
            <pc:sldMk cId="2596893901" sldId="2147469662"/>
            <ac:spMk id="19" creationId="{3006F538-C2FB-B47C-77F0-22EF1AE2ED98}"/>
          </ac:spMkLst>
        </pc:spChg>
        <pc:spChg chg="mod">
          <ac:chgData name="Jason Wiese" userId="4bff8d5b-7de6-4655-b397-69b0afc81113" providerId="ADAL" clId="{D954125A-2FEB-4813-B1C2-21BF03EE92B0}" dt="2025-04-01T04:07:01.588" v="8565" actId="20577"/>
          <ac:spMkLst>
            <pc:docMk/>
            <pc:sldMk cId="2596893901" sldId="2147469662"/>
            <ac:spMk id="21" creationId="{03802632-C1B8-6B70-DC48-815C45839D0B}"/>
          </ac:spMkLst>
        </pc:spChg>
      </pc:sldChg>
      <pc:sldChg chg="modSp del mod ord">
        <pc:chgData name="Jason Wiese" userId="4bff8d5b-7de6-4655-b397-69b0afc81113" providerId="ADAL" clId="{D954125A-2FEB-4813-B1C2-21BF03EE92B0}" dt="2025-03-24T02:15:06.389" v="3358" actId="47"/>
        <pc:sldMkLst>
          <pc:docMk/>
          <pc:sldMk cId="2965834341" sldId="2147469663"/>
        </pc:sldMkLst>
      </pc:sldChg>
      <pc:sldChg chg="addSp modSp mod ord">
        <pc:chgData name="Jason Wiese" userId="4bff8d5b-7de6-4655-b397-69b0afc81113" providerId="ADAL" clId="{D954125A-2FEB-4813-B1C2-21BF03EE92B0}" dt="2025-03-24T02:15:41.484" v="3359" actId="20577"/>
        <pc:sldMkLst>
          <pc:docMk/>
          <pc:sldMk cId="2587158394" sldId="2147469664"/>
        </pc:sldMkLst>
        <pc:spChg chg="add mod">
          <ac:chgData name="Jason Wiese" userId="4bff8d5b-7de6-4655-b397-69b0afc81113" providerId="ADAL" clId="{D954125A-2FEB-4813-B1C2-21BF03EE92B0}" dt="2025-03-24T02:05:59.511" v="2920" actId="20577"/>
          <ac:spMkLst>
            <pc:docMk/>
            <pc:sldMk cId="2587158394" sldId="2147469664"/>
            <ac:spMk id="2" creationId="{00E32002-5513-974F-4A39-BAB8CAE275FC}"/>
          </ac:spMkLst>
        </pc:spChg>
        <pc:spChg chg="mod">
          <ac:chgData name="Jason Wiese" userId="4bff8d5b-7de6-4655-b397-69b0afc81113" providerId="ADAL" clId="{D954125A-2FEB-4813-B1C2-21BF03EE92B0}" dt="2025-03-24T02:15:41.484" v="3359" actId="20577"/>
          <ac:spMkLst>
            <pc:docMk/>
            <pc:sldMk cId="2587158394" sldId="2147469664"/>
            <ac:spMk id="12" creationId="{E8D2265D-075B-B8EB-8A4C-FF4CA1917E6F}"/>
          </ac:spMkLst>
        </pc:spChg>
      </pc:sldChg>
      <pc:sldChg chg="addSp delSp modSp mod">
        <pc:chgData name="Jason Wiese" userId="4bff8d5b-7de6-4655-b397-69b0afc81113" providerId="ADAL" clId="{D954125A-2FEB-4813-B1C2-21BF03EE92B0}" dt="2025-04-02T16:15:10.290" v="12533" actId="20577"/>
        <pc:sldMkLst>
          <pc:docMk/>
          <pc:sldMk cId="766545982" sldId="2147469665"/>
        </pc:sldMkLst>
        <pc:spChg chg="mod">
          <ac:chgData name="Jason Wiese" userId="4bff8d5b-7de6-4655-b397-69b0afc81113" providerId="ADAL" clId="{D954125A-2FEB-4813-B1C2-21BF03EE92B0}" dt="2025-04-02T03:21:57.691" v="12391" actId="1035"/>
          <ac:spMkLst>
            <pc:docMk/>
            <pc:sldMk cId="766545982" sldId="2147469665"/>
            <ac:spMk id="12" creationId="{90755E1B-4906-C5C4-60F7-BEFFF8DD1E0E}"/>
          </ac:spMkLst>
        </pc:spChg>
        <pc:spChg chg="mod">
          <ac:chgData name="Jason Wiese" userId="4bff8d5b-7de6-4655-b397-69b0afc81113" providerId="ADAL" clId="{D954125A-2FEB-4813-B1C2-21BF03EE92B0}" dt="2025-04-02T16:15:10.290" v="12533" actId="20577"/>
          <ac:spMkLst>
            <pc:docMk/>
            <pc:sldMk cId="766545982" sldId="2147469665"/>
            <ac:spMk id="14" creationId="{0BAFDCA4-39D8-E18E-59EF-9C849D64534A}"/>
          </ac:spMkLst>
        </pc:spChg>
      </pc:sldChg>
      <pc:sldChg chg="modSp mod">
        <pc:chgData name="Jason Wiese" userId="4bff8d5b-7de6-4655-b397-69b0afc81113" providerId="ADAL" clId="{D954125A-2FEB-4813-B1C2-21BF03EE92B0}" dt="2025-04-02T02:40:35.905" v="11716" actId="6549"/>
        <pc:sldMkLst>
          <pc:docMk/>
          <pc:sldMk cId="626616352" sldId="2147469666"/>
        </pc:sldMkLst>
        <pc:spChg chg="mod">
          <ac:chgData name="Jason Wiese" userId="4bff8d5b-7de6-4655-b397-69b0afc81113" providerId="ADAL" clId="{D954125A-2FEB-4813-B1C2-21BF03EE92B0}" dt="2025-04-02T02:40:35.905" v="11716" actId="6549"/>
          <ac:spMkLst>
            <pc:docMk/>
            <pc:sldMk cId="626616352" sldId="2147469666"/>
            <ac:spMk id="10" creationId="{7181380C-1F44-1290-E998-6C86C11898F6}"/>
          </ac:spMkLst>
        </pc:spChg>
      </pc:sldChg>
      <pc:sldChg chg="addSp delSp modSp mod">
        <pc:chgData name="Jason Wiese" userId="4bff8d5b-7de6-4655-b397-69b0afc81113" providerId="ADAL" clId="{D954125A-2FEB-4813-B1C2-21BF03EE92B0}" dt="2025-04-01T02:37:15.795" v="5829" actId="20577"/>
        <pc:sldMkLst>
          <pc:docMk/>
          <pc:sldMk cId="3581975422" sldId="2147469669"/>
        </pc:sldMkLst>
        <pc:spChg chg="add mod">
          <ac:chgData name="Jason Wiese" userId="4bff8d5b-7de6-4655-b397-69b0afc81113" providerId="ADAL" clId="{D954125A-2FEB-4813-B1C2-21BF03EE92B0}" dt="2025-03-24T03:40:04.382" v="3923" actId="115"/>
          <ac:spMkLst>
            <pc:docMk/>
            <pc:sldMk cId="3581975422" sldId="2147469669"/>
            <ac:spMk id="7" creationId="{946FBE85-7D07-1FD0-E550-72DD99540912}"/>
          </ac:spMkLst>
        </pc:spChg>
        <pc:spChg chg="add mod">
          <ac:chgData name="Jason Wiese" userId="4bff8d5b-7de6-4655-b397-69b0afc81113" providerId="ADAL" clId="{D954125A-2FEB-4813-B1C2-21BF03EE92B0}" dt="2025-03-24T03:40:04.382" v="3923" actId="115"/>
          <ac:spMkLst>
            <pc:docMk/>
            <pc:sldMk cId="3581975422" sldId="2147469669"/>
            <ac:spMk id="8" creationId="{F2670489-FB04-D321-DD3B-EB7AF2DF16CB}"/>
          </ac:spMkLst>
        </pc:spChg>
        <pc:spChg chg="add mod">
          <ac:chgData name="Jason Wiese" userId="4bff8d5b-7de6-4655-b397-69b0afc81113" providerId="ADAL" clId="{D954125A-2FEB-4813-B1C2-21BF03EE92B0}" dt="2025-03-24T03:40:04.382" v="3923" actId="115"/>
          <ac:spMkLst>
            <pc:docMk/>
            <pc:sldMk cId="3581975422" sldId="2147469669"/>
            <ac:spMk id="9" creationId="{007B040B-0AEB-A67A-18AB-C1C74C11321F}"/>
          </ac:spMkLst>
        </pc:spChg>
        <pc:spChg chg="add mod">
          <ac:chgData name="Jason Wiese" userId="4bff8d5b-7de6-4655-b397-69b0afc81113" providerId="ADAL" clId="{D954125A-2FEB-4813-B1C2-21BF03EE92B0}" dt="2025-03-24T03:40:04.382" v="3923" actId="115"/>
          <ac:spMkLst>
            <pc:docMk/>
            <pc:sldMk cId="3581975422" sldId="2147469669"/>
            <ac:spMk id="10" creationId="{D93D3C89-28AE-C01A-AF1C-9867F8D4E814}"/>
          </ac:spMkLst>
        </pc:spChg>
        <pc:spChg chg="add del mod">
          <ac:chgData name="Jason Wiese" userId="4bff8d5b-7de6-4655-b397-69b0afc81113" providerId="ADAL" clId="{D954125A-2FEB-4813-B1C2-21BF03EE92B0}" dt="2025-03-24T03:37:22.703" v="3823" actId="12788"/>
          <ac:spMkLst>
            <pc:docMk/>
            <pc:sldMk cId="3581975422" sldId="2147469669"/>
            <ac:spMk id="11" creationId="{F44F4705-BA70-F772-FE34-87E11DB57D9D}"/>
          </ac:spMkLst>
        </pc:spChg>
        <pc:spChg chg="mod">
          <ac:chgData name="Jason Wiese" userId="4bff8d5b-7de6-4655-b397-69b0afc81113" providerId="ADAL" clId="{D954125A-2FEB-4813-B1C2-21BF03EE92B0}" dt="2025-04-01T02:37:15.795" v="5829" actId="20577"/>
          <ac:spMkLst>
            <pc:docMk/>
            <pc:sldMk cId="3581975422" sldId="2147469669"/>
            <ac:spMk id="12" creationId="{45BDEFD9-BFBE-6897-B35A-907BA8F1B55C}"/>
          </ac:spMkLst>
        </pc:spChg>
        <pc:spChg chg="add del mod">
          <ac:chgData name="Jason Wiese" userId="4bff8d5b-7de6-4655-b397-69b0afc81113" providerId="ADAL" clId="{D954125A-2FEB-4813-B1C2-21BF03EE92B0}" dt="2025-03-24T03:37:06.667" v="3820" actId="12788"/>
          <ac:spMkLst>
            <pc:docMk/>
            <pc:sldMk cId="3581975422" sldId="2147469669"/>
            <ac:spMk id="13" creationId="{77683F87-8CEA-1E8B-7359-1B475C8D1C10}"/>
          </ac:spMkLst>
        </pc:spChg>
        <pc:spChg chg="add del mod">
          <ac:chgData name="Jason Wiese" userId="4bff8d5b-7de6-4655-b397-69b0afc81113" providerId="ADAL" clId="{D954125A-2FEB-4813-B1C2-21BF03EE92B0}" dt="2025-03-24T03:37:17.435" v="3822" actId="12788"/>
          <ac:spMkLst>
            <pc:docMk/>
            <pc:sldMk cId="3581975422" sldId="2147469669"/>
            <ac:spMk id="14" creationId="{5E69D912-7F4C-65B8-D203-989D44C85C52}"/>
          </ac:spMkLst>
        </pc:spChg>
        <pc:spChg chg="add mod">
          <ac:chgData name="Jason Wiese" userId="4bff8d5b-7de6-4655-b397-69b0afc81113" providerId="ADAL" clId="{D954125A-2FEB-4813-B1C2-21BF03EE92B0}" dt="2025-03-24T03:40:04.382" v="3923" actId="115"/>
          <ac:spMkLst>
            <pc:docMk/>
            <pc:sldMk cId="3581975422" sldId="2147469669"/>
            <ac:spMk id="15" creationId="{FC9209AD-2E01-A7BC-8976-DD2DD8BF9D90}"/>
          </ac:spMkLst>
        </pc:spChg>
        <pc:spChg chg="add mod">
          <ac:chgData name="Jason Wiese" userId="4bff8d5b-7de6-4655-b397-69b0afc81113" providerId="ADAL" clId="{D954125A-2FEB-4813-B1C2-21BF03EE92B0}" dt="2025-03-24T03:40:04.382" v="3923" actId="115"/>
          <ac:spMkLst>
            <pc:docMk/>
            <pc:sldMk cId="3581975422" sldId="2147469669"/>
            <ac:spMk id="16" creationId="{4E16BC83-0571-B6B3-250F-D5F94A0848C9}"/>
          </ac:spMkLst>
        </pc:spChg>
        <pc:spChg chg="add del mod">
          <ac:chgData name="Jason Wiese" userId="4bff8d5b-7de6-4655-b397-69b0afc81113" providerId="ADAL" clId="{D954125A-2FEB-4813-B1C2-21BF03EE92B0}" dt="2025-03-24T03:37:12.303" v="3821" actId="12788"/>
          <ac:spMkLst>
            <pc:docMk/>
            <pc:sldMk cId="3581975422" sldId="2147469669"/>
            <ac:spMk id="17" creationId="{A95806A6-B2F0-0AF9-DF53-B05BF5CD67B7}"/>
          </ac:spMkLst>
        </pc:spChg>
        <pc:spChg chg="add mod">
          <ac:chgData name="Jason Wiese" userId="4bff8d5b-7de6-4655-b397-69b0afc81113" providerId="ADAL" clId="{D954125A-2FEB-4813-B1C2-21BF03EE92B0}" dt="2025-03-24T03:40:04.382" v="3923" actId="115"/>
          <ac:spMkLst>
            <pc:docMk/>
            <pc:sldMk cId="3581975422" sldId="2147469669"/>
            <ac:spMk id="18" creationId="{CAF80803-6763-23C5-3CC8-9B89D4D05BE5}"/>
          </ac:spMkLst>
        </pc:spChg>
        <pc:spChg chg="add mod">
          <ac:chgData name="Jason Wiese" userId="4bff8d5b-7de6-4655-b397-69b0afc81113" providerId="ADAL" clId="{D954125A-2FEB-4813-B1C2-21BF03EE92B0}" dt="2025-03-24T03:40:08.229" v="3924" actId="115"/>
          <ac:spMkLst>
            <pc:docMk/>
            <pc:sldMk cId="3581975422" sldId="2147469669"/>
            <ac:spMk id="19" creationId="{F17738BC-6A54-EBF9-C29B-DBE5935D04F8}"/>
          </ac:spMkLst>
        </pc:spChg>
        <pc:spChg chg="add del mod">
          <ac:chgData name="Jason Wiese" userId="4bff8d5b-7de6-4655-b397-69b0afc81113" providerId="ADAL" clId="{D954125A-2FEB-4813-B1C2-21BF03EE92B0}" dt="2025-03-24T03:37:29.366" v="3824" actId="12788"/>
          <ac:spMkLst>
            <pc:docMk/>
            <pc:sldMk cId="3581975422" sldId="2147469669"/>
            <ac:spMk id="21" creationId="{C04333F3-A98C-F05C-6920-1A4C0DAF2DCE}"/>
          </ac:spMkLst>
        </pc:spChg>
        <pc:spChg chg="add mod">
          <ac:chgData name="Jason Wiese" userId="4bff8d5b-7de6-4655-b397-69b0afc81113" providerId="ADAL" clId="{D954125A-2FEB-4813-B1C2-21BF03EE92B0}" dt="2025-03-24T03:40:08.229" v="3924" actId="115"/>
          <ac:spMkLst>
            <pc:docMk/>
            <pc:sldMk cId="3581975422" sldId="2147469669"/>
            <ac:spMk id="22" creationId="{5E73A373-050C-1709-CD66-482C506668B4}"/>
          </ac:spMkLst>
        </pc:spChg>
        <pc:spChg chg="add del mod">
          <ac:chgData name="Jason Wiese" userId="4bff8d5b-7de6-4655-b397-69b0afc81113" providerId="ADAL" clId="{D954125A-2FEB-4813-B1C2-21BF03EE92B0}" dt="2025-03-24T03:37:34.386" v="3825" actId="12788"/>
          <ac:spMkLst>
            <pc:docMk/>
            <pc:sldMk cId="3581975422" sldId="2147469669"/>
            <ac:spMk id="23" creationId="{53E91814-A8CC-3DE3-D20C-2F66E73FE2C7}"/>
          </ac:spMkLst>
        </pc:spChg>
        <pc:spChg chg="add del mod">
          <ac:chgData name="Jason Wiese" userId="4bff8d5b-7de6-4655-b397-69b0afc81113" providerId="ADAL" clId="{D954125A-2FEB-4813-B1C2-21BF03EE92B0}" dt="2025-03-24T03:37:41.147" v="3826" actId="12788"/>
          <ac:spMkLst>
            <pc:docMk/>
            <pc:sldMk cId="3581975422" sldId="2147469669"/>
            <ac:spMk id="25" creationId="{31E99EED-6C8D-6A8C-CBC5-0920A95FBFC8}"/>
          </ac:spMkLst>
        </pc:spChg>
        <pc:spChg chg="add mod">
          <ac:chgData name="Jason Wiese" userId="4bff8d5b-7de6-4655-b397-69b0afc81113" providerId="ADAL" clId="{D954125A-2FEB-4813-B1C2-21BF03EE92B0}" dt="2025-03-24T03:40:08.229" v="3924" actId="115"/>
          <ac:spMkLst>
            <pc:docMk/>
            <pc:sldMk cId="3581975422" sldId="2147469669"/>
            <ac:spMk id="26" creationId="{AD8A13E2-F10B-3071-478C-8863B091974A}"/>
          </ac:spMkLst>
        </pc:spChg>
        <pc:spChg chg="mod">
          <ac:chgData name="Jason Wiese" userId="4bff8d5b-7de6-4655-b397-69b0afc81113" providerId="ADAL" clId="{D954125A-2FEB-4813-B1C2-21BF03EE92B0}" dt="2025-03-24T03:36:42.574" v="3816" actId="12788"/>
          <ac:spMkLst>
            <pc:docMk/>
            <pc:sldMk cId="3581975422" sldId="2147469669"/>
            <ac:spMk id="27" creationId="{9F4F231E-FFD7-0D37-68B3-4E681CB2DC4A}"/>
          </ac:spMkLst>
        </pc:spChg>
        <pc:spChg chg="add mod">
          <ac:chgData name="Jason Wiese" userId="4bff8d5b-7de6-4655-b397-69b0afc81113" providerId="ADAL" clId="{D954125A-2FEB-4813-B1C2-21BF03EE92B0}" dt="2025-03-24T03:40:08.229" v="3924" actId="115"/>
          <ac:spMkLst>
            <pc:docMk/>
            <pc:sldMk cId="3581975422" sldId="2147469669"/>
            <ac:spMk id="28" creationId="{0820921C-8819-1C4F-72B9-4B10A35DFE29}"/>
          </ac:spMkLst>
        </pc:spChg>
        <pc:spChg chg="mod">
          <ac:chgData name="Jason Wiese" userId="4bff8d5b-7de6-4655-b397-69b0afc81113" providerId="ADAL" clId="{D954125A-2FEB-4813-B1C2-21BF03EE92B0}" dt="2025-03-24T03:37:00.269" v="3819" actId="12788"/>
          <ac:spMkLst>
            <pc:docMk/>
            <pc:sldMk cId="3581975422" sldId="2147469669"/>
            <ac:spMk id="29" creationId="{CC8CDC08-399B-CC2E-5A2E-09CC6DE99F4C}"/>
          </ac:spMkLst>
        </pc:spChg>
        <pc:spChg chg="add mod">
          <ac:chgData name="Jason Wiese" userId="4bff8d5b-7de6-4655-b397-69b0afc81113" providerId="ADAL" clId="{D954125A-2FEB-4813-B1C2-21BF03EE92B0}" dt="2025-03-24T03:40:08.229" v="3924" actId="115"/>
          <ac:spMkLst>
            <pc:docMk/>
            <pc:sldMk cId="3581975422" sldId="2147469669"/>
            <ac:spMk id="30" creationId="{6D72791C-B352-5154-7CD5-6E9109127E7A}"/>
          </ac:spMkLst>
        </pc:spChg>
        <pc:spChg chg="mod">
          <ac:chgData name="Jason Wiese" userId="4bff8d5b-7de6-4655-b397-69b0afc81113" providerId="ADAL" clId="{D954125A-2FEB-4813-B1C2-21BF03EE92B0}" dt="2025-03-24T03:36:48.325" v="3817" actId="12788"/>
          <ac:spMkLst>
            <pc:docMk/>
            <pc:sldMk cId="3581975422" sldId="2147469669"/>
            <ac:spMk id="31" creationId="{2D6ED4C9-2FAB-E0A0-2A49-83E325F8437B}"/>
          </ac:spMkLst>
        </pc:spChg>
        <pc:spChg chg="add mod">
          <ac:chgData name="Jason Wiese" userId="4bff8d5b-7de6-4655-b397-69b0afc81113" providerId="ADAL" clId="{D954125A-2FEB-4813-B1C2-21BF03EE92B0}" dt="2025-03-24T03:40:08.229" v="3924" actId="115"/>
          <ac:spMkLst>
            <pc:docMk/>
            <pc:sldMk cId="3581975422" sldId="2147469669"/>
            <ac:spMk id="32" creationId="{DD09C66B-4868-FC8E-D300-D103FD2F44F5}"/>
          </ac:spMkLst>
        </pc:spChg>
        <pc:spChg chg="mod">
          <ac:chgData name="Jason Wiese" userId="4bff8d5b-7de6-4655-b397-69b0afc81113" providerId="ADAL" clId="{D954125A-2FEB-4813-B1C2-21BF03EE92B0}" dt="2025-03-24T03:36:54.800" v="3818" actId="12788"/>
          <ac:spMkLst>
            <pc:docMk/>
            <pc:sldMk cId="3581975422" sldId="2147469669"/>
            <ac:spMk id="33" creationId="{233A66C9-7C65-C89A-66BE-EBA2A09B419F}"/>
          </ac:spMkLst>
        </pc:spChg>
        <pc:spChg chg="add mod">
          <ac:chgData name="Jason Wiese" userId="4bff8d5b-7de6-4655-b397-69b0afc81113" providerId="ADAL" clId="{D954125A-2FEB-4813-B1C2-21BF03EE92B0}" dt="2025-03-24T03:40:08.229" v="3924" actId="115"/>
          <ac:spMkLst>
            <pc:docMk/>
            <pc:sldMk cId="3581975422" sldId="2147469669"/>
            <ac:spMk id="34" creationId="{05E33509-ECED-A7E8-0168-CE039EF10D5D}"/>
          </ac:spMkLst>
        </pc:spChg>
        <pc:spChg chg="add mod">
          <ac:chgData name="Jason Wiese" userId="4bff8d5b-7de6-4655-b397-69b0afc81113" providerId="ADAL" clId="{D954125A-2FEB-4813-B1C2-21BF03EE92B0}" dt="2025-03-24T03:40:12.106" v="3925" actId="115"/>
          <ac:spMkLst>
            <pc:docMk/>
            <pc:sldMk cId="3581975422" sldId="2147469669"/>
            <ac:spMk id="35" creationId="{86780180-67B9-44E4-2C7D-AED658D012BC}"/>
          </ac:spMkLst>
        </pc:spChg>
        <pc:spChg chg="mod">
          <ac:chgData name="Jason Wiese" userId="4bff8d5b-7de6-4655-b397-69b0afc81113" providerId="ADAL" clId="{D954125A-2FEB-4813-B1C2-21BF03EE92B0}" dt="2025-03-24T03:36:36.192" v="3815" actId="12788"/>
          <ac:spMkLst>
            <pc:docMk/>
            <pc:sldMk cId="3581975422" sldId="2147469669"/>
            <ac:spMk id="36" creationId="{12B89CB0-9B34-21E1-E0BF-C18C293D286D}"/>
          </ac:spMkLst>
        </pc:spChg>
        <pc:spChg chg="add mod">
          <ac:chgData name="Jason Wiese" userId="4bff8d5b-7de6-4655-b397-69b0afc81113" providerId="ADAL" clId="{D954125A-2FEB-4813-B1C2-21BF03EE92B0}" dt="2025-03-24T03:40:12.106" v="3925" actId="115"/>
          <ac:spMkLst>
            <pc:docMk/>
            <pc:sldMk cId="3581975422" sldId="2147469669"/>
            <ac:spMk id="37" creationId="{C9339A35-7364-32FC-0DA9-E5362623EB22}"/>
          </ac:spMkLst>
        </pc:spChg>
        <pc:spChg chg="mod">
          <ac:chgData name="Jason Wiese" userId="4bff8d5b-7de6-4655-b397-69b0afc81113" providerId="ADAL" clId="{D954125A-2FEB-4813-B1C2-21BF03EE92B0}" dt="2025-03-24T03:36:30.879" v="3814" actId="12788"/>
          <ac:spMkLst>
            <pc:docMk/>
            <pc:sldMk cId="3581975422" sldId="2147469669"/>
            <ac:spMk id="38" creationId="{3245EFDF-9192-C9F4-1AAC-FEB970D6342C}"/>
          </ac:spMkLst>
        </pc:spChg>
        <pc:spChg chg="add mod">
          <ac:chgData name="Jason Wiese" userId="4bff8d5b-7de6-4655-b397-69b0afc81113" providerId="ADAL" clId="{D954125A-2FEB-4813-B1C2-21BF03EE92B0}" dt="2025-03-24T03:40:12.106" v="3925" actId="115"/>
          <ac:spMkLst>
            <pc:docMk/>
            <pc:sldMk cId="3581975422" sldId="2147469669"/>
            <ac:spMk id="39" creationId="{6B5FD6C9-AF2B-C780-B54A-27415C39006C}"/>
          </ac:spMkLst>
        </pc:spChg>
        <pc:spChg chg="mod">
          <ac:chgData name="Jason Wiese" userId="4bff8d5b-7de6-4655-b397-69b0afc81113" providerId="ADAL" clId="{D954125A-2FEB-4813-B1C2-21BF03EE92B0}" dt="2025-03-24T03:36:24.576" v="3813" actId="12788"/>
          <ac:spMkLst>
            <pc:docMk/>
            <pc:sldMk cId="3581975422" sldId="2147469669"/>
            <ac:spMk id="40" creationId="{C8F7EB9F-202C-3A69-198D-E43C4FD12490}"/>
          </ac:spMkLst>
        </pc:spChg>
        <pc:spChg chg="add mod">
          <ac:chgData name="Jason Wiese" userId="4bff8d5b-7de6-4655-b397-69b0afc81113" providerId="ADAL" clId="{D954125A-2FEB-4813-B1C2-21BF03EE92B0}" dt="2025-03-24T03:40:12.106" v="3925" actId="115"/>
          <ac:spMkLst>
            <pc:docMk/>
            <pc:sldMk cId="3581975422" sldId="2147469669"/>
            <ac:spMk id="42" creationId="{51BC47DB-1BDA-02CD-008F-9308032FF72E}"/>
          </ac:spMkLst>
        </pc:spChg>
        <pc:spChg chg="add mod">
          <ac:chgData name="Jason Wiese" userId="4bff8d5b-7de6-4655-b397-69b0afc81113" providerId="ADAL" clId="{D954125A-2FEB-4813-B1C2-21BF03EE92B0}" dt="2025-03-24T03:40:12.106" v="3925" actId="115"/>
          <ac:spMkLst>
            <pc:docMk/>
            <pc:sldMk cId="3581975422" sldId="2147469669"/>
            <ac:spMk id="43" creationId="{B92F2CAD-BB63-32C1-968E-585A9A3508ED}"/>
          </ac:spMkLst>
        </pc:spChg>
        <pc:spChg chg="add mod">
          <ac:chgData name="Jason Wiese" userId="4bff8d5b-7de6-4655-b397-69b0afc81113" providerId="ADAL" clId="{D954125A-2FEB-4813-B1C2-21BF03EE92B0}" dt="2025-03-24T03:40:12.106" v="3925" actId="115"/>
          <ac:spMkLst>
            <pc:docMk/>
            <pc:sldMk cId="3581975422" sldId="2147469669"/>
            <ac:spMk id="44" creationId="{D0C393BB-9CCE-1CA4-30D4-C6FDB3A450BA}"/>
          </ac:spMkLst>
        </pc:spChg>
        <pc:spChg chg="mod">
          <ac:chgData name="Jason Wiese" userId="4bff8d5b-7de6-4655-b397-69b0afc81113" providerId="ADAL" clId="{D954125A-2FEB-4813-B1C2-21BF03EE92B0}" dt="2025-03-24T03:35:50.943" v="3806" actId="12788"/>
          <ac:spMkLst>
            <pc:docMk/>
            <pc:sldMk cId="3581975422" sldId="2147469669"/>
            <ac:spMk id="46" creationId="{7D2757E8-ED29-3880-449C-D4CB22FBC4D7}"/>
          </ac:spMkLst>
        </pc:spChg>
        <pc:spChg chg="mod">
          <ac:chgData name="Jason Wiese" userId="4bff8d5b-7de6-4655-b397-69b0afc81113" providerId="ADAL" clId="{D954125A-2FEB-4813-B1C2-21BF03EE92B0}" dt="2025-03-24T03:35:25.046" v="3802" actId="12788"/>
          <ac:spMkLst>
            <pc:docMk/>
            <pc:sldMk cId="3581975422" sldId="2147469669"/>
            <ac:spMk id="47" creationId="{48EA6B0A-E4B7-1D03-F4CF-C3CBC0AAF556}"/>
          </ac:spMkLst>
        </pc:spChg>
        <pc:spChg chg="mod">
          <ac:chgData name="Jason Wiese" userId="4bff8d5b-7de6-4655-b397-69b0afc81113" providerId="ADAL" clId="{D954125A-2FEB-4813-B1C2-21BF03EE92B0}" dt="2025-03-24T03:35:39.273" v="3804" actId="12788"/>
          <ac:spMkLst>
            <pc:docMk/>
            <pc:sldMk cId="3581975422" sldId="2147469669"/>
            <ac:spMk id="48" creationId="{E3D6E98A-27E1-FB42-1F41-06BAB56F7417}"/>
          </ac:spMkLst>
        </pc:spChg>
        <pc:spChg chg="mod">
          <ac:chgData name="Jason Wiese" userId="4bff8d5b-7de6-4655-b397-69b0afc81113" providerId="ADAL" clId="{D954125A-2FEB-4813-B1C2-21BF03EE92B0}" dt="2025-03-24T03:35:32.134" v="3803" actId="12788"/>
          <ac:spMkLst>
            <pc:docMk/>
            <pc:sldMk cId="3581975422" sldId="2147469669"/>
            <ac:spMk id="49" creationId="{A571CCAB-6456-F1BA-969C-41A0B3F1C1EE}"/>
          </ac:spMkLst>
        </pc:spChg>
        <pc:spChg chg="mod">
          <ac:chgData name="Jason Wiese" userId="4bff8d5b-7de6-4655-b397-69b0afc81113" providerId="ADAL" clId="{D954125A-2FEB-4813-B1C2-21BF03EE92B0}" dt="2025-03-24T03:35:56.174" v="3807" actId="12788"/>
          <ac:spMkLst>
            <pc:docMk/>
            <pc:sldMk cId="3581975422" sldId="2147469669"/>
            <ac:spMk id="50" creationId="{43E882F0-D63D-6730-84F5-812678969DDD}"/>
          </ac:spMkLst>
        </pc:spChg>
        <pc:spChg chg="mod">
          <ac:chgData name="Jason Wiese" userId="4bff8d5b-7de6-4655-b397-69b0afc81113" providerId="ADAL" clId="{D954125A-2FEB-4813-B1C2-21BF03EE92B0}" dt="2025-03-24T03:36:02.340" v="3808" actId="12788"/>
          <ac:spMkLst>
            <pc:docMk/>
            <pc:sldMk cId="3581975422" sldId="2147469669"/>
            <ac:spMk id="51" creationId="{648D3D23-4FF1-99A6-64A4-64208C650B31}"/>
          </ac:spMkLst>
        </pc:spChg>
        <pc:picChg chg="mod">
          <ac:chgData name="Jason Wiese" userId="4bff8d5b-7de6-4655-b397-69b0afc81113" providerId="ADAL" clId="{D954125A-2FEB-4813-B1C2-21BF03EE92B0}" dt="2025-03-24T03:37:41.147" v="3826" actId="12788"/>
          <ac:picMkLst>
            <pc:docMk/>
            <pc:sldMk cId="3581975422" sldId="2147469669"/>
            <ac:picMk id="24" creationId="{D526B0A7-81AB-8789-7B02-AB54E013D8A8}"/>
          </ac:picMkLst>
        </pc:picChg>
        <pc:picChg chg="mod">
          <ac:chgData name="Jason Wiese" userId="4bff8d5b-7de6-4655-b397-69b0afc81113" providerId="ADAL" clId="{D954125A-2FEB-4813-B1C2-21BF03EE92B0}" dt="2025-03-24T03:36:48.325" v="3817" actId="12788"/>
          <ac:picMkLst>
            <pc:docMk/>
            <pc:sldMk cId="3581975422" sldId="2147469669"/>
            <ac:picMk id="41" creationId="{4E56687D-2F80-BC34-B634-8555A7C729B5}"/>
          </ac:picMkLst>
        </pc:picChg>
        <pc:picChg chg="mod">
          <ac:chgData name="Jason Wiese" userId="4bff8d5b-7de6-4655-b397-69b0afc81113" providerId="ADAL" clId="{D954125A-2FEB-4813-B1C2-21BF03EE92B0}" dt="2025-03-24T03:37:22.703" v="3823" actId="12788"/>
          <ac:picMkLst>
            <pc:docMk/>
            <pc:sldMk cId="3581975422" sldId="2147469669"/>
            <ac:picMk id="1028" creationId="{01280AE0-28B5-46E2-89AA-2C4AC9D33626}"/>
          </ac:picMkLst>
        </pc:picChg>
        <pc:picChg chg="mod">
          <ac:chgData name="Jason Wiese" userId="4bff8d5b-7de6-4655-b397-69b0afc81113" providerId="ADAL" clId="{D954125A-2FEB-4813-B1C2-21BF03EE92B0}" dt="2025-03-24T03:37:06.667" v="3820" actId="12788"/>
          <ac:picMkLst>
            <pc:docMk/>
            <pc:sldMk cId="3581975422" sldId="2147469669"/>
            <ac:picMk id="1030" creationId="{975BA8EB-FBD9-1518-5754-2FCA08401D3E}"/>
          </ac:picMkLst>
        </pc:picChg>
        <pc:picChg chg="mod">
          <ac:chgData name="Jason Wiese" userId="4bff8d5b-7de6-4655-b397-69b0afc81113" providerId="ADAL" clId="{D954125A-2FEB-4813-B1C2-21BF03EE92B0}" dt="2025-03-24T03:37:17.435" v="3822" actId="12788"/>
          <ac:picMkLst>
            <pc:docMk/>
            <pc:sldMk cId="3581975422" sldId="2147469669"/>
            <ac:picMk id="1032" creationId="{26E2261E-337E-40C0-EBB0-64ACC086F80E}"/>
          </ac:picMkLst>
        </pc:picChg>
        <pc:picChg chg="mod">
          <ac:chgData name="Jason Wiese" userId="4bff8d5b-7de6-4655-b397-69b0afc81113" providerId="ADAL" clId="{D954125A-2FEB-4813-B1C2-21BF03EE92B0}" dt="2025-04-01T02:05:20.150" v="5246" actId="1076"/>
          <ac:picMkLst>
            <pc:docMk/>
            <pc:sldMk cId="3581975422" sldId="2147469669"/>
            <ac:picMk id="1034" creationId="{D1A5BDDD-3835-320A-F3A7-05EC0FE424B4}"/>
          </ac:picMkLst>
        </pc:picChg>
        <pc:picChg chg="mod">
          <ac:chgData name="Jason Wiese" userId="4bff8d5b-7de6-4655-b397-69b0afc81113" providerId="ADAL" clId="{D954125A-2FEB-4813-B1C2-21BF03EE92B0}" dt="2025-03-24T03:37:29.366" v="3824" actId="12788"/>
          <ac:picMkLst>
            <pc:docMk/>
            <pc:sldMk cId="3581975422" sldId="2147469669"/>
            <ac:picMk id="1040" creationId="{A774DD7E-E356-34DC-FB44-FF01649979D0}"/>
          </ac:picMkLst>
        </pc:picChg>
        <pc:picChg chg="mod">
          <ac:chgData name="Jason Wiese" userId="4bff8d5b-7de6-4655-b397-69b0afc81113" providerId="ADAL" clId="{D954125A-2FEB-4813-B1C2-21BF03EE92B0}" dt="2025-03-24T03:37:34.386" v="3825" actId="12788"/>
          <ac:picMkLst>
            <pc:docMk/>
            <pc:sldMk cId="3581975422" sldId="2147469669"/>
            <ac:picMk id="1044" creationId="{680EC847-98E1-DFE4-24B6-AD85339297FC}"/>
          </ac:picMkLst>
        </pc:picChg>
        <pc:picChg chg="mod">
          <ac:chgData name="Jason Wiese" userId="4bff8d5b-7de6-4655-b397-69b0afc81113" providerId="ADAL" clId="{D954125A-2FEB-4813-B1C2-21BF03EE92B0}" dt="2025-03-24T03:37:00.269" v="3819" actId="12788"/>
          <ac:picMkLst>
            <pc:docMk/>
            <pc:sldMk cId="3581975422" sldId="2147469669"/>
            <ac:picMk id="1046" creationId="{C099A2B0-F0EA-A433-FEB5-2F9D5D4CDDAF}"/>
          </ac:picMkLst>
        </pc:picChg>
        <pc:picChg chg="mod">
          <ac:chgData name="Jason Wiese" userId="4bff8d5b-7de6-4655-b397-69b0afc81113" providerId="ADAL" clId="{D954125A-2FEB-4813-B1C2-21BF03EE92B0}" dt="2025-03-24T03:36:54.800" v="3818" actId="12788"/>
          <ac:picMkLst>
            <pc:docMk/>
            <pc:sldMk cId="3581975422" sldId="2147469669"/>
            <ac:picMk id="1048" creationId="{E262BF37-C876-C2A2-F0C2-3C1E15C41E2B}"/>
          </ac:picMkLst>
        </pc:picChg>
        <pc:picChg chg="mod">
          <ac:chgData name="Jason Wiese" userId="4bff8d5b-7de6-4655-b397-69b0afc81113" providerId="ADAL" clId="{D954125A-2FEB-4813-B1C2-21BF03EE92B0}" dt="2025-03-24T03:36:42.574" v="3816" actId="12788"/>
          <ac:picMkLst>
            <pc:docMk/>
            <pc:sldMk cId="3581975422" sldId="2147469669"/>
            <ac:picMk id="1050" creationId="{6A989D4D-D50D-E284-D6C2-55B45EEF02B3}"/>
          </ac:picMkLst>
        </pc:picChg>
        <pc:picChg chg="mod">
          <ac:chgData name="Jason Wiese" userId="4bff8d5b-7de6-4655-b397-69b0afc81113" providerId="ADAL" clId="{D954125A-2FEB-4813-B1C2-21BF03EE92B0}" dt="2025-03-24T03:36:36.192" v="3815" actId="12788"/>
          <ac:picMkLst>
            <pc:docMk/>
            <pc:sldMk cId="3581975422" sldId="2147469669"/>
            <ac:picMk id="1060" creationId="{455C8A39-E2E7-FAFF-BAA0-CF1E932D4111}"/>
          </ac:picMkLst>
        </pc:picChg>
        <pc:picChg chg="mod">
          <ac:chgData name="Jason Wiese" userId="4bff8d5b-7de6-4655-b397-69b0afc81113" providerId="ADAL" clId="{D954125A-2FEB-4813-B1C2-21BF03EE92B0}" dt="2025-03-24T03:36:30.879" v="3814" actId="12788"/>
          <ac:picMkLst>
            <pc:docMk/>
            <pc:sldMk cId="3581975422" sldId="2147469669"/>
            <ac:picMk id="1062" creationId="{630C6798-A411-AD5B-BE92-B993C957E5BA}"/>
          </ac:picMkLst>
        </pc:picChg>
        <pc:picChg chg="mod">
          <ac:chgData name="Jason Wiese" userId="4bff8d5b-7de6-4655-b397-69b0afc81113" providerId="ADAL" clId="{D954125A-2FEB-4813-B1C2-21BF03EE92B0}" dt="2025-03-24T03:36:24.576" v="3813" actId="12788"/>
          <ac:picMkLst>
            <pc:docMk/>
            <pc:sldMk cId="3581975422" sldId="2147469669"/>
            <ac:picMk id="1066" creationId="{65093F02-DF3A-98F2-78DC-9C0F8EBA27E2}"/>
          </ac:picMkLst>
        </pc:picChg>
        <pc:picChg chg="mod">
          <ac:chgData name="Jason Wiese" userId="4bff8d5b-7de6-4655-b397-69b0afc81113" providerId="ADAL" clId="{D954125A-2FEB-4813-B1C2-21BF03EE92B0}" dt="2025-03-24T03:35:25.046" v="3802" actId="12788"/>
          <ac:picMkLst>
            <pc:docMk/>
            <pc:sldMk cId="3581975422" sldId="2147469669"/>
            <ac:picMk id="1068" creationId="{F2516A3D-BA92-05D4-F0AF-D6A0691764D8}"/>
          </ac:picMkLst>
        </pc:picChg>
        <pc:picChg chg="mod">
          <ac:chgData name="Jason Wiese" userId="4bff8d5b-7de6-4655-b397-69b0afc81113" providerId="ADAL" clId="{D954125A-2FEB-4813-B1C2-21BF03EE92B0}" dt="2025-03-24T03:35:32.134" v="3803" actId="12788"/>
          <ac:picMkLst>
            <pc:docMk/>
            <pc:sldMk cId="3581975422" sldId="2147469669"/>
            <ac:picMk id="1070" creationId="{D76B6D36-CE0E-3288-0599-E7B03F0AF18E}"/>
          </ac:picMkLst>
        </pc:picChg>
        <pc:picChg chg="mod">
          <ac:chgData name="Jason Wiese" userId="4bff8d5b-7de6-4655-b397-69b0afc81113" providerId="ADAL" clId="{D954125A-2FEB-4813-B1C2-21BF03EE92B0}" dt="2025-03-24T03:35:50.943" v="3806" actId="12788"/>
          <ac:picMkLst>
            <pc:docMk/>
            <pc:sldMk cId="3581975422" sldId="2147469669"/>
            <ac:picMk id="1072" creationId="{8EE84151-528B-A539-C61A-50203097A545}"/>
          </ac:picMkLst>
        </pc:picChg>
        <pc:picChg chg="mod">
          <ac:chgData name="Jason Wiese" userId="4bff8d5b-7de6-4655-b397-69b0afc81113" providerId="ADAL" clId="{D954125A-2FEB-4813-B1C2-21BF03EE92B0}" dt="2025-03-24T03:35:39.273" v="3804" actId="12788"/>
          <ac:picMkLst>
            <pc:docMk/>
            <pc:sldMk cId="3581975422" sldId="2147469669"/>
            <ac:picMk id="1074" creationId="{C2DE21A1-9927-535A-A9C9-25C94307AB87}"/>
          </ac:picMkLst>
        </pc:picChg>
        <pc:picChg chg="mod">
          <ac:chgData name="Jason Wiese" userId="4bff8d5b-7de6-4655-b397-69b0afc81113" providerId="ADAL" clId="{D954125A-2FEB-4813-B1C2-21BF03EE92B0}" dt="2025-03-24T03:35:56.174" v="3807" actId="12788"/>
          <ac:picMkLst>
            <pc:docMk/>
            <pc:sldMk cId="3581975422" sldId="2147469669"/>
            <ac:picMk id="1076" creationId="{50520433-982E-84D8-C38F-EAC70B74024D}"/>
          </ac:picMkLst>
        </pc:picChg>
        <pc:picChg chg="mod">
          <ac:chgData name="Jason Wiese" userId="4bff8d5b-7de6-4655-b397-69b0afc81113" providerId="ADAL" clId="{D954125A-2FEB-4813-B1C2-21BF03EE92B0}" dt="2025-03-24T03:36:02.340" v="3808" actId="12788"/>
          <ac:picMkLst>
            <pc:docMk/>
            <pc:sldMk cId="3581975422" sldId="2147469669"/>
            <ac:picMk id="1078" creationId="{C5560B4C-9205-613E-5943-144CA8538928}"/>
          </ac:picMkLst>
        </pc:picChg>
      </pc:sldChg>
      <pc:sldChg chg="addSp delSp modSp del mod">
        <pc:chgData name="Jason Wiese" userId="4bff8d5b-7de6-4655-b397-69b0afc81113" providerId="ADAL" clId="{D954125A-2FEB-4813-B1C2-21BF03EE92B0}" dt="2025-04-01T02:31:26.247" v="5739" actId="2696"/>
        <pc:sldMkLst>
          <pc:docMk/>
          <pc:sldMk cId="1862658486" sldId="2147469670"/>
        </pc:sldMkLst>
      </pc:sldChg>
      <pc:sldChg chg="modSp add mod ord">
        <pc:chgData name="Jason Wiese" userId="4bff8d5b-7de6-4655-b397-69b0afc81113" providerId="ADAL" clId="{D954125A-2FEB-4813-B1C2-21BF03EE92B0}" dt="2025-04-01T02:33:24.857" v="5780" actId="14100"/>
        <pc:sldMkLst>
          <pc:docMk/>
          <pc:sldMk cId="2789672469" sldId="2147469670"/>
        </pc:sldMkLst>
        <pc:spChg chg="mod">
          <ac:chgData name="Jason Wiese" userId="4bff8d5b-7de6-4655-b397-69b0afc81113" providerId="ADAL" clId="{D954125A-2FEB-4813-B1C2-21BF03EE92B0}" dt="2025-04-01T02:33:24.857" v="5780" actId="14100"/>
          <ac:spMkLst>
            <pc:docMk/>
            <pc:sldMk cId="2789672469" sldId="2147469670"/>
            <ac:spMk id="56" creationId="{7CF01A32-41CE-BD90-AD65-466B463FDA0B}"/>
          </ac:spMkLst>
        </pc:spChg>
      </pc:sldChg>
      <pc:sldChg chg="modSp mod">
        <pc:chgData name="Jason Wiese" userId="4bff8d5b-7de6-4655-b397-69b0afc81113" providerId="ADAL" clId="{D954125A-2FEB-4813-B1C2-21BF03EE92B0}" dt="2025-04-02T03:26:39.451" v="12414" actId="1076"/>
        <pc:sldMkLst>
          <pc:docMk/>
          <pc:sldMk cId="2796993106" sldId="2147469671"/>
        </pc:sldMkLst>
        <pc:spChg chg="mod">
          <ac:chgData name="Jason Wiese" userId="4bff8d5b-7de6-4655-b397-69b0afc81113" providerId="ADAL" clId="{D954125A-2FEB-4813-B1C2-21BF03EE92B0}" dt="2025-04-02T03:26:39.451" v="12414" actId="1076"/>
          <ac:spMkLst>
            <pc:docMk/>
            <pc:sldMk cId="2796993106" sldId="2147469671"/>
            <ac:spMk id="16" creationId="{5B38BA2B-9E1F-B1F7-CE41-BCC7AE3833E2}"/>
          </ac:spMkLst>
        </pc:spChg>
      </pc:sldChg>
      <pc:sldChg chg="modSp mod ord">
        <pc:chgData name="Jason Wiese" userId="4bff8d5b-7de6-4655-b397-69b0afc81113" providerId="ADAL" clId="{D954125A-2FEB-4813-B1C2-21BF03EE92B0}" dt="2025-04-01T05:56:44.363" v="10500" actId="14100"/>
        <pc:sldMkLst>
          <pc:docMk/>
          <pc:sldMk cId="3189878104" sldId="2147469672"/>
        </pc:sldMkLst>
        <pc:spChg chg="mod">
          <ac:chgData name="Jason Wiese" userId="4bff8d5b-7de6-4655-b397-69b0afc81113" providerId="ADAL" clId="{D954125A-2FEB-4813-B1C2-21BF03EE92B0}" dt="2025-04-01T05:56:44.363" v="10500" actId="14100"/>
          <ac:spMkLst>
            <pc:docMk/>
            <pc:sldMk cId="3189878104" sldId="2147469672"/>
            <ac:spMk id="7" creationId="{282DB3F3-7EAC-D4C8-19DE-C3658C59F46D}"/>
          </ac:spMkLst>
        </pc:spChg>
      </pc:sldChg>
      <pc:sldChg chg="addSp delSp modSp mod">
        <pc:chgData name="Jason Wiese" userId="4bff8d5b-7de6-4655-b397-69b0afc81113" providerId="ADAL" clId="{D954125A-2FEB-4813-B1C2-21BF03EE92B0}" dt="2025-04-02T03:27:53.494" v="12426" actId="14100"/>
        <pc:sldMkLst>
          <pc:docMk/>
          <pc:sldMk cId="3581782785" sldId="2147469686"/>
        </pc:sldMkLst>
        <pc:spChg chg="mod">
          <ac:chgData name="Jason Wiese" userId="4bff8d5b-7de6-4655-b397-69b0afc81113" providerId="ADAL" clId="{D954125A-2FEB-4813-B1C2-21BF03EE92B0}" dt="2025-04-02T03:27:53.494" v="12426" actId="14100"/>
          <ac:spMkLst>
            <pc:docMk/>
            <pc:sldMk cId="3581782785" sldId="2147469686"/>
            <ac:spMk id="4" creationId="{17BE5415-42E3-02BE-2A24-FD981F2B7468}"/>
          </ac:spMkLst>
        </pc:spChg>
        <pc:spChg chg="add mod">
          <ac:chgData name="Jason Wiese" userId="4bff8d5b-7de6-4655-b397-69b0afc81113" providerId="ADAL" clId="{D954125A-2FEB-4813-B1C2-21BF03EE92B0}" dt="2025-03-18T18:31:28.538" v="1027" actId="1035"/>
          <ac:spMkLst>
            <pc:docMk/>
            <pc:sldMk cId="3581782785" sldId="2147469686"/>
            <ac:spMk id="15" creationId="{57E7AF3F-C49D-41C8-8297-0739DBDC55EB}"/>
          </ac:spMkLst>
        </pc:spChg>
        <pc:spChg chg="add mod">
          <ac:chgData name="Jason Wiese" userId="4bff8d5b-7de6-4655-b397-69b0afc81113" providerId="ADAL" clId="{D954125A-2FEB-4813-B1C2-21BF03EE92B0}" dt="2025-03-18T18:31:28.538" v="1027" actId="1035"/>
          <ac:spMkLst>
            <pc:docMk/>
            <pc:sldMk cId="3581782785" sldId="2147469686"/>
            <ac:spMk id="18" creationId="{439701C4-20E6-895F-6A4E-9EADA6A3C45B}"/>
          </ac:spMkLst>
        </pc:spChg>
        <pc:spChg chg="add mod">
          <ac:chgData name="Jason Wiese" userId="4bff8d5b-7de6-4655-b397-69b0afc81113" providerId="ADAL" clId="{D954125A-2FEB-4813-B1C2-21BF03EE92B0}" dt="2025-03-18T18:31:28.538" v="1027" actId="1035"/>
          <ac:spMkLst>
            <pc:docMk/>
            <pc:sldMk cId="3581782785" sldId="2147469686"/>
            <ac:spMk id="26" creationId="{A5269A5D-53D0-EF85-9876-A2089328196A}"/>
          </ac:spMkLst>
        </pc:spChg>
        <pc:picChg chg="add mod">
          <ac:chgData name="Jason Wiese" userId="4bff8d5b-7de6-4655-b397-69b0afc81113" providerId="ADAL" clId="{D954125A-2FEB-4813-B1C2-21BF03EE92B0}" dt="2025-03-18T18:31:28.538" v="1027" actId="1035"/>
          <ac:picMkLst>
            <pc:docMk/>
            <pc:sldMk cId="3581782785" sldId="2147469686"/>
            <ac:picMk id="20" creationId="{D97D3269-453D-C50A-1890-53DEF0BDB64C}"/>
          </ac:picMkLst>
        </pc:picChg>
        <pc:picChg chg="add mod">
          <ac:chgData name="Jason Wiese" userId="4bff8d5b-7de6-4655-b397-69b0afc81113" providerId="ADAL" clId="{D954125A-2FEB-4813-B1C2-21BF03EE92B0}" dt="2025-03-18T18:31:28.538" v="1027" actId="1035"/>
          <ac:picMkLst>
            <pc:docMk/>
            <pc:sldMk cId="3581782785" sldId="2147469686"/>
            <ac:picMk id="25" creationId="{A41ABA86-61D4-B2AF-BDBA-8F8DCF1CB5FA}"/>
          </ac:picMkLst>
        </pc:picChg>
      </pc:sldChg>
      <pc:sldChg chg="modSp del mod">
        <pc:chgData name="Jason Wiese" userId="4bff8d5b-7de6-4655-b397-69b0afc81113" providerId="ADAL" clId="{D954125A-2FEB-4813-B1C2-21BF03EE92B0}" dt="2025-03-18T18:38:41.696" v="1348" actId="47"/>
        <pc:sldMkLst>
          <pc:docMk/>
          <pc:sldMk cId="860396942" sldId="2147469687"/>
        </pc:sldMkLst>
      </pc:sldChg>
      <pc:sldChg chg="addSp delSp modSp mod">
        <pc:chgData name="Jason Wiese" userId="4bff8d5b-7de6-4655-b397-69b0afc81113" providerId="ADAL" clId="{D954125A-2FEB-4813-B1C2-21BF03EE92B0}" dt="2025-03-24T03:46:31.692" v="4226" actId="21"/>
        <pc:sldMkLst>
          <pc:docMk/>
          <pc:sldMk cId="2660622368" sldId="2147469688"/>
        </pc:sldMkLst>
        <pc:spChg chg="mod">
          <ac:chgData name="Jason Wiese" userId="4bff8d5b-7de6-4655-b397-69b0afc81113" providerId="ADAL" clId="{D954125A-2FEB-4813-B1C2-21BF03EE92B0}" dt="2025-03-24T03:45:55.177" v="4148" actId="113"/>
          <ac:spMkLst>
            <pc:docMk/>
            <pc:sldMk cId="2660622368" sldId="2147469688"/>
            <ac:spMk id="5" creationId="{520A658A-A826-7B59-AAA2-03DA213E44E3}"/>
          </ac:spMkLst>
        </pc:spChg>
      </pc:sldChg>
      <pc:sldChg chg="addSp delSp modSp mod">
        <pc:chgData name="Jason Wiese" userId="4bff8d5b-7de6-4655-b397-69b0afc81113" providerId="ADAL" clId="{D954125A-2FEB-4813-B1C2-21BF03EE92B0}" dt="2025-04-01T02:45:48.494" v="6344" actId="478"/>
        <pc:sldMkLst>
          <pc:docMk/>
          <pc:sldMk cId="2694041204" sldId="2147469689"/>
        </pc:sldMkLst>
        <pc:spChg chg="mod">
          <ac:chgData name="Jason Wiese" userId="4bff8d5b-7de6-4655-b397-69b0afc81113" providerId="ADAL" clId="{D954125A-2FEB-4813-B1C2-21BF03EE92B0}" dt="2025-04-01T02:45:45.643" v="6343" actId="20577"/>
          <ac:spMkLst>
            <pc:docMk/>
            <pc:sldMk cId="2694041204" sldId="2147469689"/>
            <ac:spMk id="3" creationId="{73D4583E-35D6-B420-D28D-14D37730D354}"/>
          </ac:spMkLst>
        </pc:spChg>
      </pc:sldChg>
      <pc:sldChg chg="addSp delSp modSp mod">
        <pc:chgData name="Jason Wiese" userId="4bff8d5b-7de6-4655-b397-69b0afc81113" providerId="ADAL" clId="{D954125A-2FEB-4813-B1C2-21BF03EE92B0}" dt="2025-04-01T04:48:47.107" v="9231" actId="478"/>
        <pc:sldMkLst>
          <pc:docMk/>
          <pc:sldMk cId="3209699761" sldId="2147469690"/>
        </pc:sldMkLst>
        <pc:spChg chg="mod">
          <ac:chgData name="Jason Wiese" userId="4bff8d5b-7de6-4655-b397-69b0afc81113" providerId="ADAL" clId="{D954125A-2FEB-4813-B1C2-21BF03EE92B0}" dt="2025-04-01T04:47:49.205" v="9228" actId="14100"/>
          <ac:spMkLst>
            <pc:docMk/>
            <pc:sldMk cId="3209699761" sldId="2147469690"/>
            <ac:spMk id="6" creationId="{81116C1C-9675-74F1-5A0D-86EB8DDB31B0}"/>
          </ac:spMkLst>
        </pc:spChg>
      </pc:sldChg>
      <pc:sldChg chg="addSp delSp modSp mod">
        <pc:chgData name="Jason Wiese" userId="4bff8d5b-7de6-4655-b397-69b0afc81113" providerId="ADAL" clId="{D954125A-2FEB-4813-B1C2-21BF03EE92B0}" dt="2025-04-02T02:49:48.495" v="11925" actId="20577"/>
        <pc:sldMkLst>
          <pc:docMk/>
          <pc:sldMk cId="4167711828" sldId="2147469691"/>
        </pc:sldMkLst>
        <pc:spChg chg="mod">
          <ac:chgData name="Jason Wiese" userId="4bff8d5b-7de6-4655-b397-69b0afc81113" providerId="ADAL" clId="{D954125A-2FEB-4813-B1C2-21BF03EE92B0}" dt="2025-04-02T02:49:48.495" v="11925" actId="20577"/>
          <ac:spMkLst>
            <pc:docMk/>
            <pc:sldMk cId="4167711828" sldId="2147469691"/>
            <ac:spMk id="3" creationId="{7792CC99-4D1A-0595-325F-5A2574DE855A}"/>
          </ac:spMkLst>
        </pc:spChg>
      </pc:sldChg>
      <pc:sldChg chg="addSp delSp modSp mod">
        <pc:chgData name="Jason Wiese" userId="4bff8d5b-7de6-4655-b397-69b0afc81113" providerId="ADAL" clId="{D954125A-2FEB-4813-B1C2-21BF03EE92B0}" dt="2025-04-01T05:56:09.528" v="10495" actId="20577"/>
        <pc:sldMkLst>
          <pc:docMk/>
          <pc:sldMk cId="446720219" sldId="2147469692"/>
        </pc:sldMkLst>
        <pc:spChg chg="mod">
          <ac:chgData name="Jason Wiese" userId="4bff8d5b-7de6-4655-b397-69b0afc81113" providerId="ADAL" clId="{D954125A-2FEB-4813-B1C2-21BF03EE92B0}" dt="2025-04-01T05:56:09.528" v="10495" actId="20577"/>
          <ac:spMkLst>
            <pc:docMk/>
            <pc:sldMk cId="446720219" sldId="2147469692"/>
            <ac:spMk id="5" creationId="{8A7ADEDB-5BEC-6663-FC24-096ABF155573}"/>
          </ac:spMkLst>
        </pc:spChg>
        <pc:spChg chg="mod">
          <ac:chgData name="Jason Wiese" userId="4bff8d5b-7de6-4655-b397-69b0afc81113" providerId="ADAL" clId="{D954125A-2FEB-4813-B1C2-21BF03EE92B0}" dt="2025-04-01T02:33:34.471" v="5782" actId="14100"/>
          <ac:spMkLst>
            <pc:docMk/>
            <pc:sldMk cId="446720219" sldId="2147469692"/>
            <ac:spMk id="7" creationId="{BE772305-0083-CE83-A38F-9BE3CF58E6FB}"/>
          </ac:spMkLst>
        </pc:spChg>
        <pc:spChg chg="mod">
          <ac:chgData name="Jason Wiese" userId="4bff8d5b-7de6-4655-b397-69b0afc81113" providerId="ADAL" clId="{D954125A-2FEB-4813-B1C2-21BF03EE92B0}" dt="2025-04-01T04:55:09.166" v="9392" actId="20577"/>
          <ac:spMkLst>
            <pc:docMk/>
            <pc:sldMk cId="446720219" sldId="2147469692"/>
            <ac:spMk id="14" creationId="{55314410-552D-99BC-A9B8-07A61E9E4B5F}"/>
          </ac:spMkLst>
        </pc:spChg>
      </pc:sldChg>
      <pc:sldChg chg="modSp mod ord">
        <pc:chgData name="Jason Wiese" userId="4bff8d5b-7de6-4655-b397-69b0afc81113" providerId="ADAL" clId="{D954125A-2FEB-4813-B1C2-21BF03EE92B0}" dt="2025-04-01T05:53:37.713" v="10467" actId="404"/>
        <pc:sldMkLst>
          <pc:docMk/>
          <pc:sldMk cId="1764068416" sldId="2147469693"/>
        </pc:sldMkLst>
        <pc:spChg chg="mod">
          <ac:chgData name="Jason Wiese" userId="4bff8d5b-7de6-4655-b397-69b0afc81113" providerId="ADAL" clId="{D954125A-2FEB-4813-B1C2-21BF03EE92B0}" dt="2025-04-01T05:48:13.841" v="10347" actId="20577"/>
          <ac:spMkLst>
            <pc:docMk/>
            <pc:sldMk cId="1764068416" sldId="2147469693"/>
            <ac:spMk id="2" creationId="{A38C67EA-2137-BF8D-B55C-E3ABB7AA794E}"/>
          </ac:spMkLst>
        </pc:spChg>
        <pc:spChg chg="mod">
          <ac:chgData name="Jason Wiese" userId="4bff8d5b-7de6-4655-b397-69b0afc81113" providerId="ADAL" clId="{D954125A-2FEB-4813-B1C2-21BF03EE92B0}" dt="2025-04-01T05:53:37.713" v="10467" actId="404"/>
          <ac:spMkLst>
            <pc:docMk/>
            <pc:sldMk cId="1764068416" sldId="2147469693"/>
            <ac:spMk id="5" creationId="{6C2D972D-0620-6509-D3F8-5D05F79BD34F}"/>
          </ac:spMkLst>
        </pc:spChg>
        <pc:spChg chg="mod">
          <ac:chgData name="Jason Wiese" userId="4bff8d5b-7de6-4655-b397-69b0afc81113" providerId="ADAL" clId="{D954125A-2FEB-4813-B1C2-21BF03EE92B0}" dt="2025-04-01T04:55:27.737" v="9407" actId="20577"/>
          <ac:spMkLst>
            <pc:docMk/>
            <pc:sldMk cId="1764068416" sldId="2147469693"/>
            <ac:spMk id="14" creationId="{DCAC9671-53CF-33CA-7F3A-FD819E0C99F6}"/>
          </ac:spMkLst>
        </pc:spChg>
      </pc:sldChg>
      <pc:sldChg chg="addSp delSp modSp mod">
        <pc:chgData name="Jason Wiese" userId="4bff8d5b-7de6-4655-b397-69b0afc81113" providerId="ADAL" clId="{D954125A-2FEB-4813-B1C2-21BF03EE92B0}" dt="2025-04-02T03:25:08.994" v="12406" actId="1035"/>
        <pc:sldMkLst>
          <pc:docMk/>
          <pc:sldMk cId="2493958477" sldId="2147469696"/>
        </pc:sldMkLst>
        <pc:spChg chg="mod">
          <ac:chgData name="Jason Wiese" userId="4bff8d5b-7de6-4655-b397-69b0afc81113" providerId="ADAL" clId="{D954125A-2FEB-4813-B1C2-21BF03EE92B0}" dt="2025-04-02T03:25:08.994" v="12406" actId="1035"/>
          <ac:spMkLst>
            <pc:docMk/>
            <pc:sldMk cId="2493958477" sldId="2147469696"/>
            <ac:spMk id="3" creationId="{2E3A74B5-7C1E-A4C4-43EB-EA16F6B484CA}"/>
          </ac:spMkLst>
        </pc:spChg>
        <pc:spChg chg="mod">
          <ac:chgData name="Jason Wiese" userId="4bff8d5b-7de6-4655-b397-69b0afc81113" providerId="ADAL" clId="{D954125A-2FEB-4813-B1C2-21BF03EE92B0}" dt="2025-04-02T03:12:25.977" v="12047" actId="20577"/>
          <ac:spMkLst>
            <pc:docMk/>
            <pc:sldMk cId="2493958477" sldId="2147469696"/>
            <ac:spMk id="12" creationId="{33360839-CB0B-5381-0C72-0421CB8D982D}"/>
          </ac:spMkLst>
        </pc:spChg>
        <pc:spChg chg="mod">
          <ac:chgData name="Jason Wiese" userId="4bff8d5b-7de6-4655-b397-69b0afc81113" providerId="ADAL" clId="{D954125A-2FEB-4813-B1C2-21BF03EE92B0}" dt="2025-04-02T02:22:19.496" v="11504" actId="6549"/>
          <ac:spMkLst>
            <pc:docMk/>
            <pc:sldMk cId="2493958477" sldId="2147469696"/>
            <ac:spMk id="16" creationId="{0846963B-D831-9E71-9931-A0DF5DAB0991}"/>
          </ac:spMkLst>
        </pc:spChg>
        <pc:spChg chg="mod">
          <ac:chgData name="Jason Wiese" userId="4bff8d5b-7de6-4655-b397-69b0afc81113" providerId="ADAL" clId="{D954125A-2FEB-4813-B1C2-21BF03EE92B0}" dt="2025-04-02T02:39:24.053" v="11714" actId="20577"/>
          <ac:spMkLst>
            <pc:docMk/>
            <pc:sldMk cId="2493958477" sldId="2147469696"/>
            <ac:spMk id="18" creationId="{BDDF281E-9DB7-07E5-634A-05D93E1B0A76}"/>
          </ac:spMkLst>
        </pc:spChg>
        <pc:spChg chg="mod">
          <ac:chgData name="Jason Wiese" userId="4bff8d5b-7de6-4655-b397-69b0afc81113" providerId="ADAL" clId="{D954125A-2FEB-4813-B1C2-21BF03EE92B0}" dt="2025-04-02T02:24:02.754" v="11621" actId="1035"/>
          <ac:spMkLst>
            <pc:docMk/>
            <pc:sldMk cId="2493958477" sldId="2147469696"/>
            <ac:spMk id="46" creationId="{4E14B354-C70B-E595-F987-A81D96AC811A}"/>
          </ac:spMkLst>
        </pc:spChg>
        <pc:spChg chg="mod">
          <ac:chgData name="Jason Wiese" userId="4bff8d5b-7de6-4655-b397-69b0afc81113" providerId="ADAL" clId="{D954125A-2FEB-4813-B1C2-21BF03EE92B0}" dt="2025-04-02T02:24:02.754" v="11621" actId="1035"/>
          <ac:spMkLst>
            <pc:docMk/>
            <pc:sldMk cId="2493958477" sldId="2147469696"/>
            <ac:spMk id="47" creationId="{0010AF1B-0C09-0BC8-722B-6882D99EBD8E}"/>
          </ac:spMkLst>
        </pc:spChg>
        <pc:spChg chg="mod">
          <ac:chgData name="Jason Wiese" userId="4bff8d5b-7de6-4655-b397-69b0afc81113" providerId="ADAL" clId="{D954125A-2FEB-4813-B1C2-21BF03EE92B0}" dt="2025-04-02T02:24:02.754" v="11621" actId="1035"/>
          <ac:spMkLst>
            <pc:docMk/>
            <pc:sldMk cId="2493958477" sldId="2147469696"/>
            <ac:spMk id="48" creationId="{2879025A-0C62-1606-1C3F-640CE655D09C}"/>
          </ac:spMkLst>
        </pc:spChg>
        <pc:spChg chg="mod">
          <ac:chgData name="Jason Wiese" userId="4bff8d5b-7de6-4655-b397-69b0afc81113" providerId="ADAL" clId="{D954125A-2FEB-4813-B1C2-21BF03EE92B0}" dt="2025-04-02T02:23:58.487" v="11616" actId="1076"/>
          <ac:spMkLst>
            <pc:docMk/>
            <pc:sldMk cId="2493958477" sldId="2147469696"/>
            <ac:spMk id="49" creationId="{88526335-14E1-7598-C43E-32DD27327051}"/>
          </ac:spMkLst>
        </pc:spChg>
        <pc:spChg chg="mod">
          <ac:chgData name="Jason Wiese" userId="4bff8d5b-7de6-4655-b397-69b0afc81113" providerId="ADAL" clId="{D954125A-2FEB-4813-B1C2-21BF03EE92B0}" dt="2025-04-02T02:23:58.487" v="11616" actId="1076"/>
          <ac:spMkLst>
            <pc:docMk/>
            <pc:sldMk cId="2493958477" sldId="2147469696"/>
            <ac:spMk id="62" creationId="{3FFA6B07-CA7A-6E97-C4AC-1F08389CFBE5}"/>
          </ac:spMkLst>
        </pc:spChg>
        <pc:spChg chg="mod">
          <ac:chgData name="Jason Wiese" userId="4bff8d5b-7de6-4655-b397-69b0afc81113" providerId="ADAL" clId="{D954125A-2FEB-4813-B1C2-21BF03EE92B0}" dt="2025-04-02T02:23:58.487" v="11616" actId="1076"/>
          <ac:spMkLst>
            <pc:docMk/>
            <pc:sldMk cId="2493958477" sldId="2147469696"/>
            <ac:spMk id="63" creationId="{D73491ED-F9D8-870B-09A5-1032E99804C6}"/>
          </ac:spMkLst>
        </pc:spChg>
        <pc:grpChg chg="mod">
          <ac:chgData name="Jason Wiese" userId="4bff8d5b-7de6-4655-b397-69b0afc81113" providerId="ADAL" clId="{D954125A-2FEB-4813-B1C2-21BF03EE92B0}" dt="2025-04-02T02:24:02.754" v="11621" actId="1035"/>
          <ac:grpSpMkLst>
            <pc:docMk/>
            <pc:sldMk cId="2493958477" sldId="2147469696"/>
            <ac:grpSpMk id="51" creationId="{C627D676-3A4C-86BF-5055-178259223643}"/>
          </ac:grpSpMkLst>
        </pc:grpChg>
        <pc:grpChg chg="mod">
          <ac:chgData name="Jason Wiese" userId="4bff8d5b-7de6-4655-b397-69b0afc81113" providerId="ADAL" clId="{D954125A-2FEB-4813-B1C2-21BF03EE92B0}" dt="2025-04-02T02:24:02.754" v="11621" actId="1035"/>
          <ac:grpSpMkLst>
            <pc:docMk/>
            <pc:sldMk cId="2493958477" sldId="2147469696"/>
            <ac:grpSpMk id="53" creationId="{F7B9D204-1403-7DB2-1B60-A30CEF6937E7}"/>
          </ac:grpSpMkLst>
        </pc:grpChg>
        <pc:grpChg chg="mod">
          <ac:chgData name="Jason Wiese" userId="4bff8d5b-7de6-4655-b397-69b0afc81113" providerId="ADAL" clId="{D954125A-2FEB-4813-B1C2-21BF03EE92B0}" dt="2025-04-02T02:23:53.756" v="11615" actId="1076"/>
          <ac:grpSpMkLst>
            <pc:docMk/>
            <pc:sldMk cId="2493958477" sldId="2147469696"/>
            <ac:grpSpMk id="54" creationId="{CCF1E43A-3336-2593-22C7-4926EB3894FC}"/>
          </ac:grpSpMkLst>
        </pc:grpChg>
        <pc:grpChg chg="mod">
          <ac:chgData name="Jason Wiese" userId="4bff8d5b-7de6-4655-b397-69b0afc81113" providerId="ADAL" clId="{D954125A-2FEB-4813-B1C2-21BF03EE92B0}" dt="2025-04-02T02:24:02.754" v="11621" actId="1035"/>
          <ac:grpSpMkLst>
            <pc:docMk/>
            <pc:sldMk cId="2493958477" sldId="2147469696"/>
            <ac:grpSpMk id="56" creationId="{460C7180-E64A-EA38-FF43-D7467578C4E1}"/>
          </ac:grpSpMkLst>
        </pc:grpChg>
        <pc:grpChg chg="mod">
          <ac:chgData name="Jason Wiese" userId="4bff8d5b-7de6-4655-b397-69b0afc81113" providerId="ADAL" clId="{D954125A-2FEB-4813-B1C2-21BF03EE92B0}" dt="2025-04-02T02:23:58.487" v="11616" actId="1076"/>
          <ac:grpSpMkLst>
            <pc:docMk/>
            <pc:sldMk cId="2493958477" sldId="2147469696"/>
            <ac:grpSpMk id="60" creationId="{0074DC42-DC53-63E6-8E41-E0601C17649C}"/>
          </ac:grpSpMkLst>
        </pc:grpChg>
        <pc:grpChg chg="mod">
          <ac:chgData name="Jason Wiese" userId="4bff8d5b-7de6-4655-b397-69b0afc81113" providerId="ADAL" clId="{D954125A-2FEB-4813-B1C2-21BF03EE92B0}" dt="2025-04-02T02:23:58.487" v="11616" actId="1076"/>
          <ac:grpSpMkLst>
            <pc:docMk/>
            <pc:sldMk cId="2493958477" sldId="2147469696"/>
            <ac:grpSpMk id="61" creationId="{0F23BE56-4711-CF47-0A82-F674E8119133}"/>
          </ac:grpSpMkLst>
        </pc:grpChg>
      </pc:sldChg>
      <pc:sldChg chg="addSp delSp modSp mod">
        <pc:chgData name="Jason Wiese" userId="4bff8d5b-7de6-4655-b397-69b0afc81113" providerId="ADAL" clId="{D954125A-2FEB-4813-B1C2-21BF03EE92B0}" dt="2025-04-02T16:03:09.081" v="12447" actId="20577"/>
        <pc:sldMkLst>
          <pc:docMk/>
          <pc:sldMk cId="1231184122" sldId="2147469697"/>
        </pc:sldMkLst>
        <pc:spChg chg="mod">
          <ac:chgData name="Jason Wiese" userId="4bff8d5b-7de6-4655-b397-69b0afc81113" providerId="ADAL" clId="{D954125A-2FEB-4813-B1C2-21BF03EE92B0}" dt="2025-04-01T04:51:51.647" v="9250" actId="6549"/>
          <ac:spMkLst>
            <pc:docMk/>
            <pc:sldMk cId="1231184122" sldId="2147469697"/>
            <ac:spMk id="3" creationId="{4488B209-C576-1727-6DF3-E97063AFED61}"/>
          </ac:spMkLst>
        </pc:spChg>
        <pc:spChg chg="mod">
          <ac:chgData name="Jason Wiese" userId="4bff8d5b-7de6-4655-b397-69b0afc81113" providerId="ADAL" clId="{D954125A-2FEB-4813-B1C2-21BF03EE92B0}" dt="2025-04-02T16:03:09.081" v="12447" actId="20577"/>
          <ac:spMkLst>
            <pc:docMk/>
            <pc:sldMk cId="1231184122" sldId="2147469697"/>
            <ac:spMk id="12" creationId="{8CF84C70-0040-BDD5-C0A3-2038B71BDBA8}"/>
          </ac:spMkLst>
        </pc:spChg>
        <pc:spChg chg="mod">
          <ac:chgData name="Jason Wiese" userId="4bff8d5b-7de6-4655-b397-69b0afc81113" providerId="ADAL" clId="{D954125A-2FEB-4813-B1C2-21BF03EE92B0}" dt="2025-04-01T04:53:41.239" v="9333" actId="20577"/>
          <ac:spMkLst>
            <pc:docMk/>
            <pc:sldMk cId="1231184122" sldId="2147469697"/>
            <ac:spMk id="14" creationId="{1D5C39B5-5953-4FB7-6078-F13714253806}"/>
          </ac:spMkLst>
        </pc:spChg>
        <pc:graphicFrameChg chg="mod">
          <ac:chgData name="Jason Wiese" userId="4bff8d5b-7de6-4655-b397-69b0afc81113" providerId="ADAL" clId="{D954125A-2FEB-4813-B1C2-21BF03EE92B0}" dt="2025-04-01T01:47:18.063" v="4715" actId="14100"/>
          <ac:graphicFrameMkLst>
            <pc:docMk/>
            <pc:sldMk cId="1231184122" sldId="2147469697"/>
            <ac:graphicFrameMk id="35" creationId="{0B32B74A-E829-7893-320D-C958CB4581BE}"/>
          </ac:graphicFrameMkLst>
        </pc:graphicFrameChg>
      </pc:sldChg>
      <pc:sldChg chg="modSp mod ord">
        <pc:chgData name="Jason Wiese" userId="4bff8d5b-7de6-4655-b397-69b0afc81113" providerId="ADAL" clId="{D954125A-2FEB-4813-B1C2-21BF03EE92B0}" dt="2025-04-01T05:48:55.250" v="10432" actId="20577"/>
        <pc:sldMkLst>
          <pc:docMk/>
          <pc:sldMk cId="1287718742" sldId="2147469698"/>
        </pc:sldMkLst>
        <pc:spChg chg="mod">
          <ac:chgData name="Jason Wiese" userId="4bff8d5b-7de6-4655-b397-69b0afc81113" providerId="ADAL" clId="{D954125A-2FEB-4813-B1C2-21BF03EE92B0}" dt="2025-04-01T05:48:27.048" v="10357" actId="20577"/>
          <ac:spMkLst>
            <pc:docMk/>
            <pc:sldMk cId="1287718742" sldId="2147469698"/>
            <ac:spMk id="9" creationId="{A0015CD8-E33F-53AB-0DD8-44E038FB223B}"/>
          </ac:spMkLst>
        </pc:spChg>
        <pc:spChg chg="mod">
          <ac:chgData name="Jason Wiese" userId="4bff8d5b-7de6-4655-b397-69b0afc81113" providerId="ADAL" clId="{D954125A-2FEB-4813-B1C2-21BF03EE92B0}" dt="2025-04-01T05:47:02.508" v="10302" actId="20577"/>
          <ac:spMkLst>
            <pc:docMk/>
            <pc:sldMk cId="1287718742" sldId="2147469698"/>
            <ac:spMk id="12" creationId="{D7FEC405-09E2-43D3-8A78-B67B796CCF88}"/>
          </ac:spMkLst>
        </pc:spChg>
        <pc:spChg chg="mod">
          <ac:chgData name="Jason Wiese" userId="4bff8d5b-7de6-4655-b397-69b0afc81113" providerId="ADAL" clId="{D954125A-2FEB-4813-B1C2-21BF03EE92B0}" dt="2025-04-01T05:48:55.250" v="10432" actId="20577"/>
          <ac:spMkLst>
            <pc:docMk/>
            <pc:sldMk cId="1287718742" sldId="2147469698"/>
            <ac:spMk id="14" creationId="{B01B15DE-6B3D-C3C5-D80D-1650F78E161B}"/>
          </ac:spMkLst>
        </pc:spChg>
      </pc:sldChg>
      <pc:sldChg chg="del">
        <pc:chgData name="Jason Wiese" userId="4bff8d5b-7de6-4655-b397-69b0afc81113" providerId="ADAL" clId="{D954125A-2FEB-4813-B1C2-21BF03EE92B0}" dt="2025-03-18T18:59:55.789" v="2370" actId="2696"/>
        <pc:sldMkLst>
          <pc:docMk/>
          <pc:sldMk cId="2692137858" sldId="2147469698"/>
        </pc:sldMkLst>
      </pc:sldChg>
      <pc:sldChg chg="addSp delSp modSp mod">
        <pc:chgData name="Jason Wiese" userId="4bff8d5b-7de6-4655-b397-69b0afc81113" providerId="ADAL" clId="{D954125A-2FEB-4813-B1C2-21BF03EE92B0}" dt="2025-04-01T01:56:02.907" v="5113" actId="478"/>
        <pc:sldMkLst>
          <pc:docMk/>
          <pc:sldMk cId="3099586281" sldId="2147469703"/>
        </pc:sldMkLst>
        <pc:spChg chg="mod">
          <ac:chgData name="Jason Wiese" userId="4bff8d5b-7de6-4655-b397-69b0afc81113" providerId="ADAL" clId="{D954125A-2FEB-4813-B1C2-21BF03EE92B0}" dt="2025-03-25T03:23:54.205" v="4262" actId="20577"/>
          <ac:spMkLst>
            <pc:docMk/>
            <pc:sldMk cId="3099586281" sldId="2147469703"/>
            <ac:spMk id="7" creationId="{EC634477-3B1A-1B9F-43D5-71E804F46EED}"/>
          </ac:spMkLst>
        </pc:spChg>
        <pc:spChg chg="mod">
          <ac:chgData name="Jason Wiese" userId="4bff8d5b-7de6-4655-b397-69b0afc81113" providerId="ADAL" clId="{D954125A-2FEB-4813-B1C2-21BF03EE92B0}" dt="2025-03-25T03:23:59.400" v="4263" actId="20577"/>
          <ac:spMkLst>
            <pc:docMk/>
            <pc:sldMk cId="3099586281" sldId="2147469703"/>
            <ac:spMk id="12" creationId="{70B91767-70C6-2C34-7C47-D4217DC816ED}"/>
          </ac:spMkLst>
        </pc:spChg>
      </pc:sldChg>
      <pc:sldChg chg="addSp delSp modSp mod">
        <pc:chgData name="Jason Wiese" userId="4bff8d5b-7de6-4655-b397-69b0afc81113" providerId="ADAL" clId="{D954125A-2FEB-4813-B1C2-21BF03EE92B0}" dt="2025-04-01T04:33:11.291" v="8981" actId="20577"/>
        <pc:sldMkLst>
          <pc:docMk/>
          <pc:sldMk cId="1500656982" sldId="2147469705"/>
        </pc:sldMkLst>
        <pc:spChg chg="mod">
          <ac:chgData name="Jason Wiese" userId="4bff8d5b-7de6-4655-b397-69b0afc81113" providerId="ADAL" clId="{D954125A-2FEB-4813-B1C2-21BF03EE92B0}" dt="2025-04-01T01:57:01.067" v="5132" actId="5793"/>
          <ac:spMkLst>
            <pc:docMk/>
            <pc:sldMk cId="1500656982" sldId="2147469705"/>
            <ac:spMk id="4" creationId="{C15E7239-D9D2-F7DD-4D32-D4FE8AE15F71}"/>
          </ac:spMkLst>
        </pc:spChg>
        <pc:spChg chg="mod">
          <ac:chgData name="Jason Wiese" userId="4bff8d5b-7de6-4655-b397-69b0afc81113" providerId="ADAL" clId="{D954125A-2FEB-4813-B1C2-21BF03EE92B0}" dt="2025-04-01T01:58:05.283" v="5177" actId="115"/>
          <ac:spMkLst>
            <pc:docMk/>
            <pc:sldMk cId="1500656982" sldId="2147469705"/>
            <ac:spMk id="5" creationId="{2C70C16A-8E3D-9C5C-6836-AC234F40772C}"/>
          </ac:spMkLst>
        </pc:spChg>
        <pc:spChg chg="mod">
          <ac:chgData name="Jason Wiese" userId="4bff8d5b-7de6-4655-b397-69b0afc81113" providerId="ADAL" clId="{D954125A-2FEB-4813-B1C2-21BF03EE92B0}" dt="2025-04-01T01:58:05.283" v="5177" actId="115"/>
          <ac:spMkLst>
            <pc:docMk/>
            <pc:sldMk cId="1500656982" sldId="2147469705"/>
            <ac:spMk id="6" creationId="{C4A65DD8-E1F8-5949-C4C9-EA3B388890B5}"/>
          </ac:spMkLst>
        </pc:spChg>
        <pc:spChg chg="mod">
          <ac:chgData name="Jason Wiese" userId="4bff8d5b-7de6-4655-b397-69b0afc81113" providerId="ADAL" clId="{D954125A-2FEB-4813-B1C2-21BF03EE92B0}" dt="2025-04-01T01:58:05.283" v="5177" actId="115"/>
          <ac:spMkLst>
            <pc:docMk/>
            <pc:sldMk cId="1500656982" sldId="2147469705"/>
            <ac:spMk id="7" creationId="{64ADC4E9-6025-0380-3819-B5B9B1CEBDF3}"/>
          </ac:spMkLst>
        </pc:spChg>
        <pc:spChg chg="mod">
          <ac:chgData name="Jason Wiese" userId="4bff8d5b-7de6-4655-b397-69b0afc81113" providerId="ADAL" clId="{D954125A-2FEB-4813-B1C2-21BF03EE92B0}" dt="2025-04-01T01:58:05.283" v="5177" actId="115"/>
          <ac:spMkLst>
            <pc:docMk/>
            <pc:sldMk cId="1500656982" sldId="2147469705"/>
            <ac:spMk id="8" creationId="{B2F04030-4BE5-8F18-C617-28323BBF1904}"/>
          </ac:spMkLst>
        </pc:spChg>
        <pc:spChg chg="mod">
          <ac:chgData name="Jason Wiese" userId="4bff8d5b-7de6-4655-b397-69b0afc81113" providerId="ADAL" clId="{D954125A-2FEB-4813-B1C2-21BF03EE92B0}" dt="2025-04-01T01:58:05.283" v="5177" actId="115"/>
          <ac:spMkLst>
            <pc:docMk/>
            <pc:sldMk cId="1500656982" sldId="2147469705"/>
            <ac:spMk id="9" creationId="{7F30383B-71B9-E65E-2E3F-E4DBEFF7AB8C}"/>
          </ac:spMkLst>
        </pc:spChg>
        <pc:spChg chg="mod">
          <ac:chgData name="Jason Wiese" userId="4bff8d5b-7de6-4655-b397-69b0afc81113" providerId="ADAL" clId="{D954125A-2FEB-4813-B1C2-21BF03EE92B0}" dt="2025-04-01T01:57:48.160" v="5174" actId="115"/>
          <ac:spMkLst>
            <pc:docMk/>
            <pc:sldMk cId="1500656982" sldId="2147469705"/>
            <ac:spMk id="12" creationId="{73B76262-0154-B6B9-E3A3-A336AA39DFE1}"/>
          </ac:spMkLst>
        </pc:spChg>
        <pc:spChg chg="mod">
          <ac:chgData name="Jason Wiese" userId="4bff8d5b-7de6-4655-b397-69b0afc81113" providerId="ADAL" clId="{D954125A-2FEB-4813-B1C2-21BF03EE92B0}" dt="2025-04-01T01:58:55.460" v="5197" actId="20577"/>
          <ac:spMkLst>
            <pc:docMk/>
            <pc:sldMk cId="1500656982" sldId="2147469705"/>
            <ac:spMk id="14" creationId="{AA88DB22-E505-C251-CF97-4C1C736CD393}"/>
          </ac:spMkLst>
        </pc:spChg>
        <pc:spChg chg="mod">
          <ac:chgData name="Jason Wiese" userId="4bff8d5b-7de6-4655-b397-69b0afc81113" providerId="ADAL" clId="{D954125A-2FEB-4813-B1C2-21BF03EE92B0}" dt="2025-04-01T04:33:11.291" v="8981" actId="20577"/>
          <ac:spMkLst>
            <pc:docMk/>
            <pc:sldMk cId="1500656982" sldId="2147469705"/>
            <ac:spMk id="22" creationId="{585760B7-9568-CB49-BB92-2BEA257E8549}"/>
          </ac:spMkLst>
        </pc:spChg>
      </pc:sldChg>
      <pc:sldChg chg="addSp delSp modSp mod">
        <pc:chgData name="Jason Wiese" userId="4bff8d5b-7de6-4655-b397-69b0afc81113" providerId="ADAL" clId="{D954125A-2FEB-4813-B1C2-21BF03EE92B0}" dt="2025-04-01T03:03:49.518" v="7040" actId="20577"/>
        <pc:sldMkLst>
          <pc:docMk/>
          <pc:sldMk cId="29136723" sldId="2147469707"/>
        </pc:sldMkLst>
        <pc:spChg chg="mod">
          <ac:chgData name="Jason Wiese" userId="4bff8d5b-7de6-4655-b397-69b0afc81113" providerId="ADAL" clId="{D954125A-2FEB-4813-B1C2-21BF03EE92B0}" dt="2025-03-25T04:01:59.505" v="4296" actId="1076"/>
          <ac:spMkLst>
            <pc:docMk/>
            <pc:sldMk cId="29136723" sldId="2147469707"/>
            <ac:spMk id="15" creationId="{F3DAB852-6A9C-5C2A-DFAB-08783DE20674}"/>
          </ac:spMkLst>
        </pc:spChg>
        <pc:spChg chg="mod">
          <ac:chgData name="Jason Wiese" userId="4bff8d5b-7de6-4655-b397-69b0afc81113" providerId="ADAL" clId="{D954125A-2FEB-4813-B1C2-21BF03EE92B0}" dt="2025-04-01T03:03:49.518" v="7040" actId="20577"/>
          <ac:spMkLst>
            <pc:docMk/>
            <pc:sldMk cId="29136723" sldId="2147469707"/>
            <ac:spMk id="16" creationId="{648CAE86-5029-626C-12E1-631EA8D97CF7}"/>
          </ac:spMkLst>
        </pc:spChg>
      </pc:sldChg>
      <pc:sldChg chg="modSp mod">
        <pc:chgData name="Jason Wiese" userId="4bff8d5b-7de6-4655-b397-69b0afc81113" providerId="ADAL" clId="{D954125A-2FEB-4813-B1C2-21BF03EE92B0}" dt="2025-04-01T05:11:23.490" v="9598" actId="113"/>
        <pc:sldMkLst>
          <pc:docMk/>
          <pc:sldMk cId="3407392784" sldId="2147469708"/>
        </pc:sldMkLst>
        <pc:spChg chg="mod">
          <ac:chgData name="Jason Wiese" userId="4bff8d5b-7de6-4655-b397-69b0afc81113" providerId="ADAL" clId="{D954125A-2FEB-4813-B1C2-21BF03EE92B0}" dt="2025-04-01T05:11:23.490" v="9598" actId="113"/>
          <ac:spMkLst>
            <pc:docMk/>
            <pc:sldMk cId="3407392784" sldId="2147469708"/>
            <ac:spMk id="7" creationId="{8D343190-FD07-3E35-BBF1-C56462F6B554}"/>
          </ac:spMkLst>
        </pc:spChg>
      </pc:sldChg>
      <pc:sldChg chg="addSp delSp modSp mod modCm">
        <pc:chgData name="Jason Wiese" userId="4bff8d5b-7de6-4655-b397-69b0afc81113" providerId="ADAL" clId="{D954125A-2FEB-4813-B1C2-21BF03EE92B0}" dt="2025-04-02T02:49:34.650" v="11914" actId="20577"/>
        <pc:sldMkLst>
          <pc:docMk/>
          <pc:sldMk cId="486684611" sldId="2147469709"/>
        </pc:sldMkLst>
        <pc:spChg chg="mod">
          <ac:chgData name="Jason Wiese" userId="4bff8d5b-7de6-4655-b397-69b0afc81113" providerId="ADAL" clId="{D954125A-2FEB-4813-B1C2-21BF03EE92B0}" dt="2025-04-01T04:47:07.428" v="9201" actId="6549"/>
          <ac:spMkLst>
            <pc:docMk/>
            <pc:sldMk cId="486684611" sldId="2147469709"/>
            <ac:spMk id="5" creationId="{8DF194DA-EB0E-21F8-ACF9-9D96F4BB2E81}"/>
          </ac:spMkLst>
        </pc:spChg>
        <pc:spChg chg="mod">
          <ac:chgData name="Jason Wiese" userId="4bff8d5b-7de6-4655-b397-69b0afc81113" providerId="ADAL" clId="{D954125A-2FEB-4813-B1C2-21BF03EE92B0}" dt="2025-04-01T04:48:58.865" v="9235" actId="20577"/>
          <ac:spMkLst>
            <pc:docMk/>
            <pc:sldMk cId="486684611" sldId="2147469709"/>
            <ac:spMk id="9" creationId="{EABD5241-0ECC-892D-605A-C25A2C211C8C}"/>
          </ac:spMkLst>
        </pc:spChg>
        <pc:spChg chg="mod">
          <ac:chgData name="Jason Wiese" userId="4bff8d5b-7de6-4655-b397-69b0afc81113" providerId="ADAL" clId="{D954125A-2FEB-4813-B1C2-21BF03EE92B0}" dt="2025-04-01T04:47:09.798" v="9202" actId="6549"/>
          <ac:spMkLst>
            <pc:docMk/>
            <pc:sldMk cId="486684611" sldId="2147469709"/>
            <ac:spMk id="12" creationId="{0AC70408-DB8D-F070-1BD7-DB1FAED1E318}"/>
          </ac:spMkLst>
        </pc:spChg>
        <pc:spChg chg="mod">
          <ac:chgData name="Jason Wiese" userId="4bff8d5b-7de6-4655-b397-69b0afc81113" providerId="ADAL" clId="{D954125A-2FEB-4813-B1C2-21BF03EE92B0}" dt="2025-04-02T02:49:34.650" v="11914" actId="20577"/>
          <ac:spMkLst>
            <pc:docMk/>
            <pc:sldMk cId="486684611" sldId="2147469709"/>
            <ac:spMk id="13" creationId="{EAB3287F-E756-E136-1841-1E91C3E43D75}"/>
          </ac:spMkLst>
        </pc:spChg>
        <pc:spChg chg="mod">
          <ac:chgData name="Jason Wiese" userId="4bff8d5b-7de6-4655-b397-69b0afc81113" providerId="ADAL" clId="{D954125A-2FEB-4813-B1C2-21BF03EE92B0}" dt="2025-04-01T04:56:07.735" v="9410" actId="20577"/>
          <ac:spMkLst>
            <pc:docMk/>
            <pc:sldMk cId="486684611" sldId="2147469709"/>
            <ac:spMk id="20" creationId="{518BA37C-FE73-DACC-0C32-13ABEC39B6A0}"/>
          </ac:spMkLst>
        </pc:spChg>
        <pc:spChg chg="mod">
          <ac:chgData name="Jason Wiese" userId="4bff8d5b-7de6-4655-b397-69b0afc81113" providerId="ADAL" clId="{D954125A-2FEB-4813-B1C2-21BF03EE92B0}" dt="2025-04-01T04:47:05.063" v="9200" actId="6549"/>
          <ac:spMkLst>
            <pc:docMk/>
            <pc:sldMk cId="486684611" sldId="2147469709"/>
            <ac:spMk id="38" creationId="{014E7C23-D320-F897-DF9B-64619B104064}"/>
          </ac:spMkLst>
        </pc:spChg>
        <pc:picChg chg="mod">
          <ac:chgData name="Jason Wiese" userId="4bff8d5b-7de6-4655-b397-69b0afc81113" providerId="ADAL" clId="{D954125A-2FEB-4813-B1C2-21BF03EE92B0}" dt="2025-04-01T04:52:10.817" v="9257" actId="14100"/>
          <ac:picMkLst>
            <pc:docMk/>
            <pc:sldMk cId="486684611" sldId="2147469709"/>
            <ac:picMk id="6" creationId="{3D1EA9E7-21FA-DD90-CE88-2CB2ED7D42A7}"/>
          </ac:picMkLst>
        </pc:pic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D954125A-2FEB-4813-B1C2-21BF03EE92B0}" dt="2025-04-01T04:23:20.771" v="8778" actId="20577"/>
              <pc2:cmMkLst xmlns:pc2="http://schemas.microsoft.com/office/powerpoint/2019/9/main/command">
                <pc:docMk/>
                <pc:sldMk cId="486684611" sldId="2147469709"/>
                <pc2:cmMk id="{01C13E89-6E68-4CDA-A6A4-2391A9CE00DA}"/>
              </pc2:cmMkLst>
            </pc226:cmChg>
          </p:ext>
        </pc:extLst>
      </pc:sldChg>
      <pc:sldChg chg="del">
        <pc:chgData name="Jason Wiese" userId="4bff8d5b-7de6-4655-b397-69b0afc81113" providerId="ADAL" clId="{D954125A-2FEB-4813-B1C2-21BF03EE92B0}" dt="2025-04-02T02:04:57.308" v="10516" actId="47"/>
        <pc:sldMkLst>
          <pc:docMk/>
          <pc:sldMk cId="3147368288" sldId="2147469710"/>
        </pc:sldMkLst>
      </pc:sldChg>
      <pc:sldChg chg="addSp delSp modSp mod">
        <pc:chgData name="Jason Wiese" userId="4bff8d5b-7de6-4655-b397-69b0afc81113" providerId="ADAL" clId="{D954125A-2FEB-4813-B1C2-21BF03EE92B0}" dt="2025-04-02T03:27:22.082" v="12422" actId="1076"/>
        <pc:sldMkLst>
          <pc:docMk/>
          <pc:sldMk cId="672629148" sldId="2147469714"/>
        </pc:sldMkLst>
        <pc:spChg chg="add mod">
          <ac:chgData name="Jason Wiese" userId="4bff8d5b-7de6-4655-b397-69b0afc81113" providerId="ADAL" clId="{D954125A-2FEB-4813-B1C2-21BF03EE92B0}" dt="2025-04-02T03:27:22.082" v="12422" actId="1076"/>
          <ac:spMkLst>
            <pc:docMk/>
            <pc:sldMk cId="672629148" sldId="2147469714"/>
            <ac:spMk id="4" creationId="{92DDC9E8-367A-2F48-5E3B-47BA82A2CAA5}"/>
          </ac:spMkLst>
        </pc:spChg>
        <pc:spChg chg="mod">
          <ac:chgData name="Jason Wiese" userId="4bff8d5b-7de6-4655-b397-69b0afc81113" providerId="ADAL" clId="{D954125A-2FEB-4813-B1C2-21BF03EE92B0}" dt="2025-03-24T21:36:10.868" v="4234" actId="404"/>
          <ac:spMkLst>
            <pc:docMk/>
            <pc:sldMk cId="672629148" sldId="2147469714"/>
            <ac:spMk id="7" creationId="{FCB38E5E-EE95-FF14-8E95-70E127F2D269}"/>
          </ac:spMkLst>
        </pc:spChg>
        <pc:spChg chg="add mod">
          <ac:chgData name="Jason Wiese" userId="4bff8d5b-7de6-4655-b397-69b0afc81113" providerId="ADAL" clId="{D954125A-2FEB-4813-B1C2-21BF03EE92B0}" dt="2025-03-18T18:21:49.753" v="770" actId="1035"/>
          <ac:spMkLst>
            <pc:docMk/>
            <pc:sldMk cId="672629148" sldId="2147469714"/>
            <ac:spMk id="10" creationId="{2DE6EEC8-A84F-6C9E-24CF-E61F4E02C5E5}"/>
          </ac:spMkLst>
        </pc:spChg>
        <pc:spChg chg="mod">
          <ac:chgData name="Jason Wiese" userId="4bff8d5b-7de6-4655-b397-69b0afc81113" providerId="ADAL" clId="{D954125A-2FEB-4813-B1C2-21BF03EE92B0}" dt="2025-03-24T21:36:07.154" v="4233" actId="404"/>
          <ac:spMkLst>
            <pc:docMk/>
            <pc:sldMk cId="672629148" sldId="2147469714"/>
            <ac:spMk id="12" creationId="{82E0CE1B-8268-21F0-DADD-25F943144A58}"/>
          </ac:spMkLst>
        </pc:spChg>
        <pc:spChg chg="add mod">
          <ac:chgData name="Jason Wiese" userId="4bff8d5b-7de6-4655-b397-69b0afc81113" providerId="ADAL" clId="{D954125A-2FEB-4813-B1C2-21BF03EE92B0}" dt="2025-03-18T18:21:49.753" v="770" actId="1035"/>
          <ac:spMkLst>
            <pc:docMk/>
            <pc:sldMk cId="672629148" sldId="2147469714"/>
            <ac:spMk id="13" creationId="{80323460-93BA-BE0B-4B94-57C816FF5176}"/>
          </ac:spMkLst>
        </pc:spChg>
        <pc:spChg chg="mod">
          <ac:chgData name="Jason Wiese" userId="4bff8d5b-7de6-4655-b397-69b0afc81113" providerId="ADAL" clId="{D954125A-2FEB-4813-B1C2-21BF03EE92B0}" dt="2025-03-18T18:11:09.738" v="188" actId="115"/>
          <ac:spMkLst>
            <pc:docMk/>
            <pc:sldMk cId="672629148" sldId="2147469714"/>
            <ac:spMk id="17" creationId="{565813AA-0F40-6755-8434-AE3B5E13E4F1}"/>
          </ac:spMkLst>
        </pc:spChg>
      </pc:sldChg>
      <pc:sldChg chg="addSp delSp modSp mod">
        <pc:chgData name="Jason Wiese" userId="4bff8d5b-7de6-4655-b397-69b0afc81113" providerId="ADAL" clId="{D954125A-2FEB-4813-B1C2-21BF03EE92B0}" dt="2025-04-02T03:27:37.399" v="12424" actId="1076"/>
        <pc:sldMkLst>
          <pc:docMk/>
          <pc:sldMk cId="2165254787" sldId="2147469715"/>
        </pc:sldMkLst>
        <pc:spChg chg="mod">
          <ac:chgData name="Jason Wiese" userId="4bff8d5b-7de6-4655-b397-69b0afc81113" providerId="ADAL" clId="{D954125A-2FEB-4813-B1C2-21BF03EE92B0}" dt="2025-03-18T18:37:24.597" v="1344" actId="115"/>
          <ac:spMkLst>
            <pc:docMk/>
            <pc:sldMk cId="2165254787" sldId="2147469715"/>
            <ac:spMk id="6" creationId="{DE1DDA46-8F86-93C4-A13D-3CFB35CCD49B}"/>
          </ac:spMkLst>
        </pc:spChg>
        <pc:spChg chg="mod">
          <ac:chgData name="Jason Wiese" userId="4bff8d5b-7de6-4655-b397-69b0afc81113" providerId="ADAL" clId="{D954125A-2FEB-4813-B1C2-21BF03EE92B0}" dt="2025-03-24T21:36:29.409" v="4238" actId="404"/>
          <ac:spMkLst>
            <pc:docMk/>
            <pc:sldMk cId="2165254787" sldId="2147469715"/>
            <ac:spMk id="11" creationId="{BF4696DD-C6AB-F0DE-A336-384B04F78B6D}"/>
          </ac:spMkLst>
        </pc:spChg>
        <pc:spChg chg="mod">
          <ac:chgData name="Jason Wiese" userId="4bff8d5b-7de6-4655-b397-69b0afc81113" providerId="ADAL" clId="{D954125A-2FEB-4813-B1C2-21BF03EE92B0}" dt="2025-03-24T21:36:25.779" v="4237" actId="404"/>
          <ac:spMkLst>
            <pc:docMk/>
            <pc:sldMk cId="2165254787" sldId="2147469715"/>
            <ac:spMk id="12" creationId="{B94F5AFC-E657-8F4A-51C7-A9839F503B89}"/>
          </ac:spMkLst>
        </pc:spChg>
        <pc:spChg chg="add mod">
          <ac:chgData name="Jason Wiese" userId="4bff8d5b-7de6-4655-b397-69b0afc81113" providerId="ADAL" clId="{D954125A-2FEB-4813-B1C2-21BF03EE92B0}" dt="2025-03-18T18:28:25.268" v="1020" actId="1076"/>
          <ac:spMkLst>
            <pc:docMk/>
            <pc:sldMk cId="2165254787" sldId="2147469715"/>
            <ac:spMk id="16" creationId="{863E00DD-6FD3-CE11-6705-34631DBD2B83}"/>
          </ac:spMkLst>
        </pc:spChg>
        <pc:spChg chg="add mod">
          <ac:chgData name="Jason Wiese" userId="4bff8d5b-7de6-4655-b397-69b0afc81113" providerId="ADAL" clId="{D954125A-2FEB-4813-B1C2-21BF03EE92B0}" dt="2025-03-18T18:28:25.268" v="1020" actId="1076"/>
          <ac:spMkLst>
            <pc:docMk/>
            <pc:sldMk cId="2165254787" sldId="2147469715"/>
            <ac:spMk id="17" creationId="{F64B5A01-296D-2582-2E27-F3B0649D7398}"/>
          </ac:spMkLst>
        </pc:spChg>
        <pc:spChg chg="add mod">
          <ac:chgData name="Jason Wiese" userId="4bff8d5b-7de6-4655-b397-69b0afc81113" providerId="ADAL" clId="{D954125A-2FEB-4813-B1C2-21BF03EE92B0}" dt="2025-04-02T03:27:37.399" v="12424" actId="1076"/>
          <ac:spMkLst>
            <pc:docMk/>
            <pc:sldMk cId="2165254787" sldId="2147469715"/>
            <ac:spMk id="18" creationId="{269D4B0C-6B6A-C436-F20B-7807AFE035F1}"/>
          </ac:spMkLst>
        </pc:spChg>
      </pc:sldChg>
      <pc:sldChg chg="addSp delSp modSp mod ord">
        <pc:chgData name="Jason Wiese" userId="4bff8d5b-7de6-4655-b397-69b0afc81113" providerId="ADAL" clId="{D954125A-2FEB-4813-B1C2-21BF03EE92B0}" dt="2025-04-02T03:27:06.551" v="12420" actId="1035"/>
        <pc:sldMkLst>
          <pc:docMk/>
          <pc:sldMk cId="1178390477" sldId="2147469716"/>
        </pc:sldMkLst>
        <pc:spChg chg="add mod">
          <ac:chgData name="Jason Wiese" userId="4bff8d5b-7de6-4655-b397-69b0afc81113" providerId="ADAL" clId="{D954125A-2FEB-4813-B1C2-21BF03EE92B0}" dt="2025-03-18T18:22:06.965" v="771" actId="20577"/>
          <ac:spMkLst>
            <pc:docMk/>
            <pc:sldMk cId="1178390477" sldId="2147469716"/>
            <ac:spMk id="4" creationId="{6AA37A60-07EF-7492-85CD-B644EF9084CF}"/>
          </ac:spMkLst>
        </pc:spChg>
        <pc:spChg chg="add mod">
          <ac:chgData name="Jason Wiese" userId="4bff8d5b-7de6-4655-b397-69b0afc81113" providerId="ADAL" clId="{D954125A-2FEB-4813-B1C2-21BF03EE92B0}" dt="2025-03-18T18:21:20.035" v="725" actId="1035"/>
          <ac:spMkLst>
            <pc:docMk/>
            <pc:sldMk cId="1178390477" sldId="2147469716"/>
            <ac:spMk id="10" creationId="{38D86A11-EB0E-C58F-6731-0BE703EDA88B}"/>
          </ac:spMkLst>
        </pc:spChg>
        <pc:spChg chg="mod">
          <ac:chgData name="Jason Wiese" userId="4bff8d5b-7de6-4655-b397-69b0afc81113" providerId="ADAL" clId="{D954125A-2FEB-4813-B1C2-21BF03EE92B0}" dt="2025-03-18T18:19:39.512" v="664" actId="115"/>
          <ac:spMkLst>
            <pc:docMk/>
            <pc:sldMk cId="1178390477" sldId="2147469716"/>
            <ac:spMk id="11" creationId="{15CE32A8-8E9F-7905-61FA-14025BF9D119}"/>
          </ac:spMkLst>
        </pc:spChg>
        <pc:spChg chg="mod">
          <ac:chgData name="Jason Wiese" userId="4bff8d5b-7de6-4655-b397-69b0afc81113" providerId="ADAL" clId="{D954125A-2FEB-4813-B1C2-21BF03EE92B0}" dt="2025-03-24T21:35:59.782" v="4232" actId="404"/>
          <ac:spMkLst>
            <pc:docMk/>
            <pc:sldMk cId="1178390477" sldId="2147469716"/>
            <ac:spMk id="12" creationId="{B65674CE-DFCF-94A9-EEFB-608BC50347E5}"/>
          </ac:spMkLst>
        </pc:spChg>
        <pc:spChg chg="mod">
          <ac:chgData name="Jason Wiese" userId="4bff8d5b-7de6-4655-b397-69b0afc81113" providerId="ADAL" clId="{D954125A-2FEB-4813-B1C2-21BF03EE92B0}" dt="2025-03-24T21:35:55.643" v="4231" actId="404"/>
          <ac:spMkLst>
            <pc:docMk/>
            <pc:sldMk cId="1178390477" sldId="2147469716"/>
            <ac:spMk id="13" creationId="{C5CE747A-B136-852C-467E-8CF6EE32B618}"/>
          </ac:spMkLst>
        </pc:spChg>
        <pc:spChg chg="add mod">
          <ac:chgData name="Jason Wiese" userId="4bff8d5b-7de6-4655-b397-69b0afc81113" providerId="ADAL" clId="{D954125A-2FEB-4813-B1C2-21BF03EE92B0}" dt="2025-04-02T03:27:06.551" v="12420" actId="1035"/>
          <ac:spMkLst>
            <pc:docMk/>
            <pc:sldMk cId="1178390477" sldId="2147469716"/>
            <ac:spMk id="16" creationId="{B3101B36-EA9B-809B-70BB-CA3A5EBF4AD5}"/>
          </ac:spMkLst>
        </pc:spChg>
      </pc:sldChg>
      <pc:sldChg chg="addSp delSp modSp mod">
        <pc:chgData name="Jason Wiese" userId="4bff8d5b-7de6-4655-b397-69b0afc81113" providerId="ADAL" clId="{D954125A-2FEB-4813-B1C2-21BF03EE92B0}" dt="2025-04-02T03:26:42.744" v="12415" actId="1076"/>
        <pc:sldMkLst>
          <pc:docMk/>
          <pc:sldMk cId="4194891437" sldId="2147469764"/>
        </pc:sldMkLst>
        <pc:spChg chg="mod topLvl">
          <ac:chgData name="Jason Wiese" userId="4bff8d5b-7de6-4655-b397-69b0afc81113" providerId="ADAL" clId="{D954125A-2FEB-4813-B1C2-21BF03EE92B0}" dt="2025-03-18T18:05:58.234" v="12" actId="165"/>
          <ac:spMkLst>
            <pc:docMk/>
            <pc:sldMk cId="4194891437" sldId="2147469764"/>
            <ac:spMk id="6" creationId="{0AF7D77E-9469-8426-DD58-96F280AF75C9}"/>
          </ac:spMkLst>
        </pc:spChg>
        <pc:spChg chg="add mod">
          <ac:chgData name="Jason Wiese" userId="4bff8d5b-7de6-4655-b397-69b0afc81113" providerId="ADAL" clId="{D954125A-2FEB-4813-B1C2-21BF03EE92B0}" dt="2025-03-18T18:21:34.761" v="746" actId="1035"/>
          <ac:spMkLst>
            <pc:docMk/>
            <pc:sldMk cId="4194891437" sldId="2147469764"/>
            <ac:spMk id="14" creationId="{9DA2F450-EFCA-8720-419C-CF3A24DF0927}"/>
          </ac:spMkLst>
        </pc:spChg>
        <pc:spChg chg="add mod">
          <ac:chgData name="Jason Wiese" userId="4bff8d5b-7de6-4655-b397-69b0afc81113" providerId="ADAL" clId="{D954125A-2FEB-4813-B1C2-21BF03EE92B0}" dt="2025-03-18T18:21:34.761" v="746" actId="1035"/>
          <ac:spMkLst>
            <pc:docMk/>
            <pc:sldMk cId="4194891437" sldId="2147469764"/>
            <ac:spMk id="16" creationId="{119C499B-8B09-8970-B16A-5FBA9AEF4200}"/>
          </ac:spMkLst>
        </pc:spChg>
        <pc:spChg chg="add mod">
          <ac:chgData name="Jason Wiese" userId="4bff8d5b-7de6-4655-b397-69b0afc81113" providerId="ADAL" clId="{D954125A-2FEB-4813-B1C2-21BF03EE92B0}" dt="2025-04-02T03:26:42.744" v="12415" actId="1076"/>
          <ac:spMkLst>
            <pc:docMk/>
            <pc:sldMk cId="4194891437" sldId="2147469764"/>
            <ac:spMk id="17" creationId="{A81CB095-C84F-7E29-950F-9959DC579B86}"/>
          </ac:spMkLst>
        </pc:spChg>
        <pc:spChg chg="mod">
          <ac:chgData name="Jason Wiese" userId="4bff8d5b-7de6-4655-b397-69b0afc81113" providerId="ADAL" clId="{D954125A-2FEB-4813-B1C2-21BF03EE92B0}" dt="2025-03-24T21:36:21.803" v="4236" actId="404"/>
          <ac:spMkLst>
            <pc:docMk/>
            <pc:sldMk cId="4194891437" sldId="2147469764"/>
            <ac:spMk id="21" creationId="{053C4668-21BA-ED2C-E964-B40F7B89954A}"/>
          </ac:spMkLst>
        </pc:spChg>
        <pc:spChg chg="mod">
          <ac:chgData name="Jason Wiese" userId="4bff8d5b-7de6-4655-b397-69b0afc81113" providerId="ADAL" clId="{D954125A-2FEB-4813-B1C2-21BF03EE92B0}" dt="2025-03-24T21:36:18.421" v="4235" actId="404"/>
          <ac:spMkLst>
            <pc:docMk/>
            <pc:sldMk cId="4194891437" sldId="2147469764"/>
            <ac:spMk id="22" creationId="{AAB66455-C76B-92D0-04BC-69195CA407F9}"/>
          </ac:spMkLst>
        </pc:spChg>
        <pc:spChg chg="mod">
          <ac:chgData name="Jason Wiese" userId="4bff8d5b-7de6-4655-b397-69b0afc81113" providerId="ADAL" clId="{D954125A-2FEB-4813-B1C2-21BF03EE92B0}" dt="2025-03-18T18:05:30.160" v="1" actId="115"/>
          <ac:spMkLst>
            <pc:docMk/>
            <pc:sldMk cId="4194891437" sldId="2147469764"/>
            <ac:spMk id="27" creationId="{F625D293-DC11-0DD7-2F3B-C4580B4E5531}"/>
          </ac:spMkLst>
        </pc:spChg>
        <pc:cxnChg chg="add mod">
          <ac:chgData name="Jason Wiese" userId="4bff8d5b-7de6-4655-b397-69b0afc81113" providerId="ADAL" clId="{D954125A-2FEB-4813-B1C2-21BF03EE92B0}" dt="2025-03-18T18:06:30.510" v="17" actId="14100"/>
          <ac:cxnSpMkLst>
            <pc:docMk/>
            <pc:sldMk cId="4194891437" sldId="2147469764"/>
            <ac:cxnSpMk id="4" creationId="{79C9BA92-04E1-F867-BC04-F9A569A1208D}"/>
          </ac:cxnSpMkLst>
        </pc:cxnChg>
      </pc:sldChg>
      <pc:sldChg chg="addSp delSp modSp mod ord">
        <pc:chgData name="Jason Wiese" userId="4bff8d5b-7de6-4655-b397-69b0afc81113" providerId="ADAL" clId="{D954125A-2FEB-4813-B1C2-21BF03EE92B0}" dt="2025-04-01T01:39:13.340" v="4502"/>
        <pc:sldMkLst>
          <pc:docMk/>
          <pc:sldMk cId="3627105725" sldId="2147469765"/>
        </pc:sldMkLst>
        <pc:spChg chg="mod">
          <ac:chgData name="Jason Wiese" userId="4bff8d5b-7de6-4655-b397-69b0afc81113" providerId="ADAL" clId="{D954125A-2FEB-4813-B1C2-21BF03EE92B0}" dt="2025-03-24T02:14:57.145" v="3356" actId="6549"/>
          <ac:spMkLst>
            <pc:docMk/>
            <pc:sldMk cId="3627105725" sldId="2147469765"/>
            <ac:spMk id="12" creationId="{6B82DF8A-EF0E-0EDF-63BA-5787CA5DD8F4}"/>
          </ac:spMkLst>
        </pc:spChg>
      </pc:sldChg>
      <pc:sldChg chg="del">
        <pc:chgData name="Jason Wiese" userId="4bff8d5b-7de6-4655-b397-69b0afc81113" providerId="ADAL" clId="{D954125A-2FEB-4813-B1C2-21BF03EE92B0}" dt="2025-03-24T03:37:55.654" v="3827" actId="47"/>
        <pc:sldMkLst>
          <pc:docMk/>
          <pc:sldMk cId="3896079358" sldId="2147469766"/>
        </pc:sldMkLst>
      </pc:sldChg>
    </pc:docChg>
  </pc:docChgLst>
  <pc:docChgLst>
    <pc:chgData name="Reed Kiely" userId="768be38e-2fb5-40ce-925d-bd8e9d9e3c31" providerId="ADAL" clId="{880EEB1E-56A1-4E69-9FA6-3F85B8B08AE9}"/>
    <pc:docChg chg="modSld">
      <pc:chgData name="Reed Kiely" userId="768be38e-2fb5-40ce-925d-bd8e9d9e3c31" providerId="ADAL" clId="{880EEB1E-56A1-4E69-9FA6-3F85B8B08AE9}" dt="2025-04-09T20:40:31.479" v="25" actId="14100"/>
      <pc:docMkLst>
        <pc:docMk/>
      </pc:docMkLst>
      <pc:sldChg chg="modSp">
        <pc:chgData name="Reed Kiely" userId="768be38e-2fb5-40ce-925d-bd8e9d9e3c31" providerId="ADAL" clId="{880EEB1E-56A1-4E69-9FA6-3F85B8B08AE9}" dt="2025-04-09T20:38:13.011" v="19"/>
        <pc:sldMkLst>
          <pc:docMk/>
          <pc:sldMk cId="1334572820" sldId="2146846014"/>
        </pc:sldMkLst>
        <pc:spChg chg="mod">
          <ac:chgData name="Reed Kiely" userId="768be38e-2fb5-40ce-925d-bd8e9d9e3c31" providerId="ADAL" clId="{880EEB1E-56A1-4E69-9FA6-3F85B8B08AE9}" dt="2025-04-09T20:37:27.464" v="11"/>
          <ac:spMkLst>
            <pc:docMk/>
            <pc:sldMk cId="1334572820" sldId="2146846014"/>
            <ac:spMk id="4" creationId="{20BB6A6D-1160-969A-2B9D-195BAF78F9BE}"/>
          </ac:spMkLst>
        </pc:spChg>
        <pc:spChg chg="mod">
          <ac:chgData name="Reed Kiely" userId="768be38e-2fb5-40ce-925d-bd8e9d9e3c31" providerId="ADAL" clId="{880EEB1E-56A1-4E69-9FA6-3F85B8B08AE9}" dt="2025-04-09T20:37:52.118" v="15"/>
          <ac:spMkLst>
            <pc:docMk/>
            <pc:sldMk cId="1334572820" sldId="2146846014"/>
            <ac:spMk id="7" creationId="{E2A9B030-3533-7B67-94E1-7401F3B27CE0}"/>
          </ac:spMkLst>
        </pc:spChg>
        <pc:spChg chg="mod">
          <ac:chgData name="Reed Kiely" userId="768be38e-2fb5-40ce-925d-bd8e9d9e3c31" providerId="ADAL" clId="{880EEB1E-56A1-4E69-9FA6-3F85B8B08AE9}" dt="2025-04-09T20:37:12.383" v="9"/>
          <ac:spMkLst>
            <pc:docMk/>
            <pc:sldMk cId="1334572820" sldId="2146846014"/>
            <ac:spMk id="9" creationId="{C05BDB02-D840-83EC-8A27-0AB11C440CC6}"/>
          </ac:spMkLst>
        </pc:spChg>
        <pc:spChg chg="mod">
          <ac:chgData name="Reed Kiely" userId="768be38e-2fb5-40ce-925d-bd8e9d9e3c31" providerId="ADAL" clId="{880EEB1E-56A1-4E69-9FA6-3F85B8B08AE9}" dt="2025-04-09T20:36:44.992" v="5"/>
          <ac:spMkLst>
            <pc:docMk/>
            <pc:sldMk cId="1334572820" sldId="2146846014"/>
            <ac:spMk id="10" creationId="{339879EB-B8B8-5646-9336-3F88CDE86B2F}"/>
          </ac:spMkLst>
        </pc:spChg>
        <pc:spChg chg="mod">
          <ac:chgData name="Reed Kiely" userId="768be38e-2fb5-40ce-925d-bd8e9d9e3c31" providerId="ADAL" clId="{880EEB1E-56A1-4E69-9FA6-3F85B8B08AE9}" dt="2025-04-09T20:36:16.066" v="1"/>
          <ac:spMkLst>
            <pc:docMk/>
            <pc:sldMk cId="1334572820" sldId="2146846014"/>
            <ac:spMk id="18" creationId="{CBE0D855-220E-C869-6E88-3CFDBDEA031D}"/>
          </ac:spMkLst>
        </pc:spChg>
        <pc:spChg chg="mod">
          <ac:chgData name="Reed Kiely" userId="768be38e-2fb5-40ce-925d-bd8e9d9e3c31" providerId="ADAL" clId="{880EEB1E-56A1-4E69-9FA6-3F85B8B08AE9}" dt="2025-04-09T20:38:02.870" v="17"/>
          <ac:spMkLst>
            <pc:docMk/>
            <pc:sldMk cId="1334572820" sldId="2146846014"/>
            <ac:spMk id="19" creationId="{E158AE2A-DFBF-CC15-D68C-DD6119BB004A}"/>
          </ac:spMkLst>
        </pc:spChg>
        <pc:spChg chg="mod">
          <ac:chgData name="Reed Kiely" userId="768be38e-2fb5-40ce-925d-bd8e9d9e3c31" providerId="ADAL" clId="{880EEB1E-56A1-4E69-9FA6-3F85B8B08AE9}" dt="2025-04-09T20:37:37.985" v="13"/>
          <ac:spMkLst>
            <pc:docMk/>
            <pc:sldMk cId="1334572820" sldId="2146846014"/>
            <ac:spMk id="21" creationId="{48C6FACB-AACE-439A-BC44-C3F99D78215C}"/>
          </ac:spMkLst>
        </pc:spChg>
        <pc:spChg chg="mod">
          <ac:chgData name="Reed Kiely" userId="768be38e-2fb5-40ce-925d-bd8e9d9e3c31" providerId="ADAL" clId="{880EEB1E-56A1-4E69-9FA6-3F85B8B08AE9}" dt="2025-04-09T20:36:58.777" v="7"/>
          <ac:spMkLst>
            <pc:docMk/>
            <pc:sldMk cId="1334572820" sldId="2146846014"/>
            <ac:spMk id="22" creationId="{36FFA497-F4F1-5CC3-D0F4-CD267F3A487D}"/>
          </ac:spMkLst>
        </pc:spChg>
        <pc:spChg chg="mod">
          <ac:chgData name="Reed Kiely" userId="768be38e-2fb5-40ce-925d-bd8e9d9e3c31" providerId="ADAL" clId="{880EEB1E-56A1-4E69-9FA6-3F85B8B08AE9}" dt="2025-04-09T20:36:27.593" v="3"/>
          <ac:spMkLst>
            <pc:docMk/>
            <pc:sldMk cId="1334572820" sldId="2146846014"/>
            <ac:spMk id="24" creationId="{2E60138D-7E2E-FE8F-D7FC-D84733276223}"/>
          </ac:spMkLst>
        </pc:spChg>
        <pc:spChg chg="mod">
          <ac:chgData name="Reed Kiely" userId="768be38e-2fb5-40ce-925d-bd8e9d9e3c31" providerId="ADAL" clId="{880EEB1E-56A1-4E69-9FA6-3F85B8B08AE9}" dt="2025-04-09T20:38:13.011" v="19"/>
          <ac:spMkLst>
            <pc:docMk/>
            <pc:sldMk cId="1334572820" sldId="2146846014"/>
            <ac:spMk id="28" creationId="{088B9209-8FDB-7727-02BB-94841D3C5E48}"/>
          </ac:spMkLst>
        </pc:spChg>
        <pc:picChg chg="mod">
          <ac:chgData name="Reed Kiely" userId="768be38e-2fb5-40ce-925d-bd8e9d9e3c31" providerId="ADAL" clId="{880EEB1E-56A1-4E69-9FA6-3F85B8B08AE9}" dt="2025-04-09T20:38:09.103" v="18"/>
          <ac:picMkLst>
            <pc:docMk/>
            <pc:sldMk cId="1334572820" sldId="2146846014"/>
            <ac:picMk id="2" creationId="{B34B3D01-B4EF-BD5F-D7FC-08EF45557220}"/>
          </ac:picMkLst>
        </pc:picChg>
        <pc:picChg chg="mod">
          <ac:chgData name="Reed Kiely" userId="768be38e-2fb5-40ce-925d-bd8e9d9e3c31" providerId="ADAL" clId="{880EEB1E-56A1-4E69-9FA6-3F85B8B08AE9}" dt="2025-04-09T20:37:34.507" v="12"/>
          <ac:picMkLst>
            <pc:docMk/>
            <pc:sldMk cId="1334572820" sldId="2146846014"/>
            <ac:picMk id="6" creationId="{3A19F5DD-5ACB-1C1F-ACEA-F8AC142D1B73}"/>
          </ac:picMkLst>
        </pc:picChg>
        <pc:picChg chg="mod">
          <ac:chgData name="Reed Kiely" userId="768be38e-2fb5-40ce-925d-bd8e9d9e3c31" providerId="ADAL" clId="{880EEB1E-56A1-4E69-9FA6-3F85B8B08AE9}" dt="2025-04-09T20:37:09.077" v="8"/>
          <ac:picMkLst>
            <pc:docMk/>
            <pc:sldMk cId="1334572820" sldId="2146846014"/>
            <ac:picMk id="8" creationId="{78367AEE-54FE-D82E-2CFB-48C66A2BB5B8}"/>
          </ac:picMkLst>
        </pc:picChg>
        <pc:picChg chg="mod">
          <ac:chgData name="Reed Kiely" userId="768be38e-2fb5-40ce-925d-bd8e9d9e3c31" providerId="ADAL" clId="{880EEB1E-56A1-4E69-9FA6-3F85B8B08AE9}" dt="2025-04-09T20:37:59.467" v="16"/>
          <ac:picMkLst>
            <pc:docMk/>
            <pc:sldMk cId="1334572820" sldId="2146846014"/>
            <ac:picMk id="11" creationId="{C35819C8-6D01-5099-89ED-80EA3D747EB8}"/>
          </ac:picMkLst>
        </pc:picChg>
        <pc:picChg chg="mod">
          <ac:chgData name="Reed Kiely" userId="768be38e-2fb5-40ce-925d-bd8e9d9e3c31" providerId="ADAL" clId="{880EEB1E-56A1-4E69-9FA6-3F85B8B08AE9}" dt="2025-04-09T20:37:45.232" v="14"/>
          <ac:picMkLst>
            <pc:docMk/>
            <pc:sldMk cId="1334572820" sldId="2146846014"/>
            <ac:picMk id="13" creationId="{BD80744B-1A4E-67E4-0DB6-B7549645BD95}"/>
          </ac:picMkLst>
        </pc:picChg>
        <pc:picChg chg="mod">
          <ac:chgData name="Reed Kiely" userId="768be38e-2fb5-40ce-925d-bd8e9d9e3c31" providerId="ADAL" clId="{880EEB1E-56A1-4E69-9FA6-3F85B8B08AE9}" dt="2025-04-09T20:37:23.706" v="10"/>
          <ac:picMkLst>
            <pc:docMk/>
            <pc:sldMk cId="1334572820" sldId="2146846014"/>
            <ac:picMk id="16" creationId="{202139E2-0C16-6221-A908-FD5FADF2EFE1}"/>
          </ac:picMkLst>
        </pc:picChg>
        <pc:picChg chg="mod">
          <ac:chgData name="Reed Kiely" userId="768be38e-2fb5-40ce-925d-bd8e9d9e3c31" providerId="ADAL" clId="{880EEB1E-56A1-4E69-9FA6-3F85B8B08AE9}" dt="2025-04-09T20:36:06.349" v="0"/>
          <ac:picMkLst>
            <pc:docMk/>
            <pc:sldMk cId="1334572820" sldId="2146846014"/>
            <ac:picMk id="17" creationId="{DF26383D-5983-9967-593D-5122A5D388F8}"/>
          </ac:picMkLst>
        </pc:picChg>
        <pc:picChg chg="mod">
          <ac:chgData name="Reed Kiely" userId="768be38e-2fb5-40ce-925d-bd8e9d9e3c31" providerId="ADAL" clId="{880EEB1E-56A1-4E69-9FA6-3F85B8B08AE9}" dt="2025-04-09T20:36:55.198" v="6"/>
          <ac:picMkLst>
            <pc:docMk/>
            <pc:sldMk cId="1334572820" sldId="2146846014"/>
            <ac:picMk id="20" creationId="{078C1DA9-197C-BF9F-17AB-3B62208CF106}"/>
          </ac:picMkLst>
        </pc:picChg>
        <pc:picChg chg="mod">
          <ac:chgData name="Reed Kiely" userId="768be38e-2fb5-40ce-925d-bd8e9d9e3c31" providerId="ADAL" clId="{880EEB1E-56A1-4E69-9FA6-3F85B8B08AE9}" dt="2025-04-09T20:36:23.965" v="2"/>
          <ac:picMkLst>
            <pc:docMk/>
            <pc:sldMk cId="1334572820" sldId="2146846014"/>
            <ac:picMk id="23" creationId="{7E070BE7-7F6F-D018-1465-AF83C577B4BE}"/>
          </ac:picMkLst>
        </pc:picChg>
        <pc:picChg chg="mod">
          <ac:chgData name="Reed Kiely" userId="768be38e-2fb5-40ce-925d-bd8e9d9e3c31" providerId="ADAL" clId="{880EEB1E-56A1-4E69-9FA6-3F85B8B08AE9}" dt="2025-04-09T20:36:41.780" v="4"/>
          <ac:picMkLst>
            <pc:docMk/>
            <pc:sldMk cId="1334572820" sldId="2146846014"/>
            <ac:picMk id="25" creationId="{BB46A08C-61BE-BCEE-F379-9D1B5A95DF4E}"/>
          </ac:picMkLst>
        </pc:picChg>
      </pc:sldChg>
      <pc:sldChg chg="modSp mod">
        <pc:chgData name="Reed Kiely" userId="768be38e-2fb5-40ce-925d-bd8e9d9e3c31" providerId="ADAL" clId="{880EEB1E-56A1-4E69-9FA6-3F85B8B08AE9}" dt="2025-04-09T20:40:23.923" v="24" actId="14100"/>
        <pc:sldMkLst>
          <pc:docMk/>
          <pc:sldMk cId="1726088628" sldId="2147376460"/>
        </pc:sldMkLst>
        <pc:spChg chg="mod">
          <ac:chgData name="Reed Kiely" userId="768be38e-2fb5-40ce-925d-bd8e9d9e3c31" providerId="ADAL" clId="{880EEB1E-56A1-4E69-9FA6-3F85B8B08AE9}" dt="2025-04-09T20:40:23.923" v="24" actId="14100"/>
          <ac:spMkLst>
            <pc:docMk/>
            <pc:sldMk cId="1726088628" sldId="2147376460"/>
            <ac:spMk id="11" creationId="{38BAA33C-C86D-B0BE-725B-0FF4846640B2}"/>
          </ac:spMkLst>
        </pc:spChg>
      </pc:sldChg>
      <pc:sldChg chg="modSp mod">
        <pc:chgData name="Reed Kiely" userId="768be38e-2fb5-40ce-925d-bd8e9d9e3c31" providerId="ADAL" clId="{880EEB1E-56A1-4E69-9FA6-3F85B8B08AE9}" dt="2025-04-09T20:39:54.512" v="20" actId="14100"/>
        <pc:sldMkLst>
          <pc:docMk/>
          <pc:sldMk cId="1705663378" sldId="2147376657"/>
        </pc:sldMkLst>
        <pc:spChg chg="mod">
          <ac:chgData name="Reed Kiely" userId="768be38e-2fb5-40ce-925d-bd8e9d9e3c31" providerId="ADAL" clId="{880EEB1E-56A1-4E69-9FA6-3F85B8B08AE9}" dt="2025-04-09T20:39:54.512" v="20" actId="14100"/>
          <ac:spMkLst>
            <pc:docMk/>
            <pc:sldMk cId="1705663378" sldId="2147376657"/>
            <ac:spMk id="12" creationId="{7BABEFBB-B145-D71E-4281-AD6D7E8858A7}"/>
          </ac:spMkLst>
        </pc:spChg>
      </pc:sldChg>
      <pc:sldChg chg="modSp mod">
        <pc:chgData name="Reed Kiely" userId="768be38e-2fb5-40ce-925d-bd8e9d9e3c31" providerId="ADAL" clId="{880EEB1E-56A1-4E69-9FA6-3F85B8B08AE9}" dt="2025-04-09T20:40:17.318" v="23" actId="14100"/>
        <pc:sldMkLst>
          <pc:docMk/>
          <pc:sldMk cId="595892036" sldId="2147469661"/>
        </pc:sldMkLst>
        <pc:spChg chg="mod">
          <ac:chgData name="Reed Kiely" userId="768be38e-2fb5-40ce-925d-bd8e9d9e3c31" providerId="ADAL" clId="{880EEB1E-56A1-4E69-9FA6-3F85B8B08AE9}" dt="2025-04-09T20:40:17.318" v="23" actId="14100"/>
          <ac:spMkLst>
            <pc:docMk/>
            <pc:sldMk cId="595892036" sldId="2147469661"/>
            <ac:spMk id="12" creationId="{B5ACDBDA-F134-1807-9C2F-35CA88E873B1}"/>
          </ac:spMkLst>
        </pc:spChg>
      </pc:sldChg>
      <pc:sldChg chg="modSp mod">
        <pc:chgData name="Reed Kiely" userId="768be38e-2fb5-40ce-925d-bd8e9d9e3c31" providerId="ADAL" clId="{880EEB1E-56A1-4E69-9FA6-3F85B8B08AE9}" dt="2025-04-09T20:40:31.479" v="25" actId="14100"/>
        <pc:sldMkLst>
          <pc:docMk/>
          <pc:sldMk cId="2789672469" sldId="2147469670"/>
        </pc:sldMkLst>
        <pc:spChg chg="mod">
          <ac:chgData name="Reed Kiely" userId="768be38e-2fb5-40ce-925d-bd8e9d9e3c31" providerId="ADAL" clId="{880EEB1E-56A1-4E69-9FA6-3F85B8B08AE9}" dt="2025-04-09T20:40:31.479" v="25" actId="14100"/>
          <ac:spMkLst>
            <pc:docMk/>
            <pc:sldMk cId="2789672469" sldId="2147469670"/>
            <ac:spMk id="56" creationId="{7CF01A32-41CE-BD90-AD65-466B463FDA0B}"/>
          </ac:spMkLst>
        </pc:spChg>
      </pc:sldChg>
      <pc:sldChg chg="modSp mod">
        <pc:chgData name="Reed Kiely" userId="768be38e-2fb5-40ce-925d-bd8e9d9e3c31" providerId="ADAL" clId="{880EEB1E-56A1-4E69-9FA6-3F85B8B08AE9}" dt="2025-04-09T20:40:05.904" v="21" actId="14100"/>
        <pc:sldMkLst>
          <pc:docMk/>
          <pc:sldMk cId="2796993106" sldId="2147469671"/>
        </pc:sldMkLst>
        <pc:spChg chg="mod">
          <ac:chgData name="Reed Kiely" userId="768be38e-2fb5-40ce-925d-bd8e9d9e3c31" providerId="ADAL" clId="{880EEB1E-56A1-4E69-9FA6-3F85B8B08AE9}" dt="2025-04-09T20:40:05.904" v="21" actId="14100"/>
          <ac:spMkLst>
            <pc:docMk/>
            <pc:sldMk cId="2796993106" sldId="2147469671"/>
            <ac:spMk id="16" creationId="{5B38BA2B-9E1F-B1F7-CE41-BCC7AE3833E2}"/>
          </ac:spMkLst>
        </pc:spChg>
      </pc:sldChg>
      <pc:sldChg chg="modSp mod">
        <pc:chgData name="Reed Kiely" userId="768be38e-2fb5-40ce-925d-bd8e9d9e3c31" providerId="ADAL" clId="{880EEB1E-56A1-4E69-9FA6-3F85B8B08AE9}" dt="2025-04-09T20:40:09.189" v="22" actId="14100"/>
        <pc:sldMkLst>
          <pc:docMk/>
          <pc:sldMk cId="1178390477" sldId="2147469716"/>
        </pc:sldMkLst>
        <pc:spChg chg="mod">
          <ac:chgData name="Reed Kiely" userId="768be38e-2fb5-40ce-925d-bd8e9d9e3c31" providerId="ADAL" clId="{880EEB1E-56A1-4E69-9FA6-3F85B8B08AE9}" dt="2025-04-09T20:40:09.189" v="22" actId="14100"/>
          <ac:spMkLst>
            <pc:docMk/>
            <pc:sldMk cId="1178390477" sldId="2147469716"/>
            <ac:spMk id="16" creationId="{B3101B36-EA9B-809B-70BB-CA3A5EBF4AD5}"/>
          </ac:spMkLst>
        </pc:spChg>
      </pc:sldChg>
    </pc:docChg>
  </pc:docChgLst>
  <pc:docChgLst>
    <pc:chgData name="Reed Kiely" userId="768be38e-2fb5-40ce-925d-bd8e9d9e3c31" providerId="ADAL" clId="{A79CE62A-C830-4120-845C-8009B0D5CEF2}"/>
    <pc:docChg chg="modSld">
      <pc:chgData name="Reed Kiely" userId="768be38e-2fb5-40ce-925d-bd8e9d9e3c31" providerId="ADAL" clId="{A79CE62A-C830-4120-845C-8009B0D5CEF2}" dt="2025-04-23T12:58:19.211" v="7" actId="20577"/>
      <pc:docMkLst>
        <pc:docMk/>
      </pc:docMkLst>
      <pc:sldChg chg="modSp mod">
        <pc:chgData name="Reed Kiely" userId="768be38e-2fb5-40ce-925d-bd8e9d9e3c31" providerId="ADAL" clId="{A79CE62A-C830-4120-845C-8009B0D5CEF2}" dt="2025-04-23T12:58:19.211" v="7" actId="20577"/>
        <pc:sldMkLst>
          <pc:docMk/>
          <pc:sldMk cId="2165254787" sldId="2147469715"/>
        </pc:sldMkLst>
        <pc:spChg chg="mod">
          <ac:chgData name="Reed Kiely" userId="768be38e-2fb5-40ce-925d-bd8e9d9e3c31" providerId="ADAL" clId="{A79CE62A-C830-4120-845C-8009B0D5CEF2}" dt="2025-04-23T12:58:16.843" v="3" actId="20577"/>
          <ac:spMkLst>
            <pc:docMk/>
            <pc:sldMk cId="2165254787" sldId="2147469715"/>
            <ac:spMk id="5" creationId="{3F44926F-199C-27D7-EE0B-5A3025D35D27}"/>
          </ac:spMkLst>
        </pc:spChg>
        <pc:spChg chg="mod">
          <ac:chgData name="Reed Kiely" userId="768be38e-2fb5-40ce-925d-bd8e9d9e3c31" providerId="ADAL" clId="{A79CE62A-C830-4120-845C-8009B0D5CEF2}" dt="2025-04-23T12:58:19.211" v="7" actId="20577"/>
          <ac:spMkLst>
            <pc:docMk/>
            <pc:sldMk cId="2165254787" sldId="2147469715"/>
            <ac:spMk id="18" creationId="{269D4B0C-6B6A-C436-F20B-7807AFE035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0.0</c:formatCode>
                <c:ptCount val="4"/>
                <c:pt idx="0">
                  <c:v>183.73500000000001</c:v>
                </c:pt>
                <c:pt idx="1">
                  <c:v>192.07400000000001</c:v>
                </c:pt>
                <c:pt idx="2">
                  <c:v>196.62</c:v>
                </c:pt>
                <c:pt idx="3">
                  <c:v>200.124</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in val="12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3566525449581E-2"/>
          <c:y val="7.1671419836222341E-2"/>
          <c:w val="0.97655286694910082"/>
          <c:h val="0.84338637864914046"/>
        </c:manualLayout>
      </c:layout>
      <c:barChart>
        <c:barDir val="col"/>
        <c:grouping val="clustered"/>
        <c:varyColors val="0"/>
        <c:ser>
          <c:idx val="0"/>
          <c:order val="0"/>
          <c:tx>
            <c:strRef>
              <c:f>Sheet1!$B$1</c:f>
              <c:strCache>
                <c:ptCount val="1"/>
                <c:pt idx="0">
                  <c:v>2023</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2060"/>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Psoriasis</c:v>
                </c:pt>
                <c:pt idx="1">
                  <c:v>Obesity</c:v>
                </c:pt>
                <c:pt idx="2">
                  <c:v>Cancer</c:v>
                </c:pt>
                <c:pt idx="3">
                  <c:v>Depression</c:v>
                </c:pt>
                <c:pt idx="4">
                  <c:v>Ulcerative Colitis</c:v>
                </c:pt>
                <c:pt idx="5">
                  <c:v>COPD</c:v>
                </c:pt>
                <c:pt idx="6">
                  <c:v>AMD</c:v>
                </c:pt>
                <c:pt idx="7">
                  <c:v>Tardive Dyskinesia</c:v>
                </c:pt>
                <c:pt idx="8">
                  <c:v>RSV</c:v>
                </c:pt>
                <c:pt idx="9">
                  <c:v>Alzheimer's</c:v>
                </c:pt>
              </c:strCache>
            </c:strRef>
          </c:cat>
          <c:val>
            <c:numRef>
              <c:f>Sheet1!$B$2:$B$11</c:f>
              <c:numCache>
                <c:formatCode>"$"#,##0.0</c:formatCode>
                <c:ptCount val="10"/>
                <c:pt idx="0">
                  <c:v>468.20158035500003</c:v>
                </c:pt>
                <c:pt idx="1">
                  <c:v>16.100707382</c:v>
                </c:pt>
                <c:pt idx="2">
                  <c:v>259.23538511999999</c:v>
                </c:pt>
                <c:pt idx="3">
                  <c:v>161.743036553</c:v>
                </c:pt>
                <c:pt idx="4">
                  <c:v>186.11171101100001</c:v>
                </c:pt>
                <c:pt idx="5">
                  <c:v>147.907670067</c:v>
                </c:pt>
                <c:pt idx="6">
                  <c:v>76.500528071000005</c:v>
                </c:pt>
                <c:pt idx="7">
                  <c:v>76.725992794999996</c:v>
                </c:pt>
                <c:pt idx="8">
                  <c:v>59.620146295000005</c:v>
                </c:pt>
                <c:pt idx="9">
                  <c:v>39.275357802000002</c:v>
                </c:pt>
              </c:numCache>
            </c:numRef>
          </c:val>
          <c:extLst>
            <c:ext xmlns:c16="http://schemas.microsoft.com/office/drawing/2014/chart" uri="{C3380CC4-5D6E-409C-BE32-E72D297353CC}">
              <c16:uniqueId val="{00000000-9261-42EA-8148-E139434C5E4A}"/>
            </c:ext>
          </c:extLst>
        </c:ser>
        <c:ser>
          <c:idx val="1"/>
          <c:order val="1"/>
          <c:tx>
            <c:strRef>
              <c:f>Sheet1!$C$1</c:f>
              <c:strCache>
                <c:ptCount val="1"/>
                <c:pt idx="0">
                  <c:v>2024</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2060"/>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Psoriasis</c:v>
                </c:pt>
                <c:pt idx="1">
                  <c:v>Obesity</c:v>
                </c:pt>
                <c:pt idx="2">
                  <c:v>Cancer</c:v>
                </c:pt>
                <c:pt idx="3">
                  <c:v>Depression</c:v>
                </c:pt>
                <c:pt idx="4">
                  <c:v>Ulcerative Colitis</c:v>
                </c:pt>
                <c:pt idx="5">
                  <c:v>COPD</c:v>
                </c:pt>
                <c:pt idx="6">
                  <c:v>AMD</c:v>
                </c:pt>
                <c:pt idx="7">
                  <c:v>Tardive Dyskinesia</c:v>
                </c:pt>
                <c:pt idx="8">
                  <c:v>RSV</c:v>
                </c:pt>
                <c:pt idx="9">
                  <c:v>Alzheimer's</c:v>
                </c:pt>
              </c:strCache>
            </c:strRef>
          </c:cat>
          <c:val>
            <c:numRef>
              <c:f>Sheet1!$C$2:$C$11</c:f>
              <c:numCache>
                <c:formatCode>"$"#,##0.0</c:formatCode>
                <c:ptCount val="10"/>
                <c:pt idx="0">
                  <c:v>657.27761794399999</c:v>
                </c:pt>
                <c:pt idx="1">
                  <c:v>374.04771556599997</c:v>
                </c:pt>
                <c:pt idx="2">
                  <c:v>322.17788079100001</c:v>
                </c:pt>
                <c:pt idx="3">
                  <c:v>281.799721788</c:v>
                </c:pt>
                <c:pt idx="4">
                  <c:v>246.52488181699999</c:v>
                </c:pt>
                <c:pt idx="5">
                  <c:v>217.44701883000002</c:v>
                </c:pt>
                <c:pt idx="6">
                  <c:v>214.83168924899999</c:v>
                </c:pt>
                <c:pt idx="7">
                  <c:v>180.11224200999999</c:v>
                </c:pt>
                <c:pt idx="8">
                  <c:v>130.67372235100001</c:v>
                </c:pt>
                <c:pt idx="9">
                  <c:v>129.162082623</c:v>
                </c:pt>
              </c:numCache>
            </c:numRef>
          </c:val>
          <c:extLst>
            <c:ext xmlns:c16="http://schemas.microsoft.com/office/drawing/2014/chart" uri="{C3380CC4-5D6E-409C-BE32-E72D297353CC}">
              <c16:uniqueId val="{00000000-E18E-458C-B554-D04C169FCE7B}"/>
            </c:ext>
          </c:extLst>
        </c:ser>
        <c:dLbls>
          <c:dLblPos val="outEnd"/>
          <c:showLegendKey val="0"/>
          <c:showVal val="1"/>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0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700"/>
          <c:min val="0"/>
        </c:scaling>
        <c:delete val="1"/>
        <c:axPos val="l"/>
        <c:numFmt formatCode="&quot;$&quot;#,##0.0" sourceLinked="1"/>
        <c:majorTickMark val="out"/>
        <c:minorTickMark val="none"/>
        <c:tickLblPos val="nextTo"/>
        <c:crossAx val="907740336"/>
        <c:crosses val="autoZero"/>
        <c:crossBetween val="between"/>
      </c:valAx>
      <c:spPr>
        <a:noFill/>
        <a:ln>
          <a:noFill/>
        </a:ln>
        <a:effectLst/>
      </c:spPr>
    </c:plotArea>
    <c:legend>
      <c:legendPos val="t"/>
      <c:layout>
        <c:manualLayout>
          <c:xMode val="edge"/>
          <c:yMode val="edge"/>
          <c:x val="0.45114860321299571"/>
          <c:y val="6.45042778526001E-2"/>
          <c:w val="9.8881108517343122E-2"/>
          <c:h val="7.5892547956352058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C30A-4D3A-9633-2FBAABEFC5FC}"/>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2-C30A-4D3A-9633-2FBAABEFC5FC}"/>
              </c:ext>
            </c:extLst>
          </c:dPt>
          <c:dPt>
            <c:idx val="2"/>
            <c:bubble3D val="0"/>
            <c:spPr>
              <a:solidFill>
                <a:srgbClr val="00BFF2"/>
              </a:solidFill>
              <a:ln w="19050">
                <a:solidFill>
                  <a:schemeClr val="lt1"/>
                </a:solidFill>
              </a:ln>
              <a:effectLst/>
            </c:spPr>
            <c:extLst>
              <c:ext xmlns:c16="http://schemas.microsoft.com/office/drawing/2014/chart" uri="{C3380CC4-5D6E-409C-BE32-E72D297353CC}">
                <c16:uniqueId val="{00000003-C30A-4D3A-9633-2FBAABEFC5FC}"/>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4-C30A-4D3A-9633-2FBAABEFC5FC}"/>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5-C30A-4D3A-9633-2FBAABEFC5FC}"/>
              </c:ext>
            </c:extLst>
          </c:dPt>
          <c:dLbls>
            <c:dLbl>
              <c:idx val="0"/>
              <c:layout>
                <c:manualLayout>
                  <c:x val="-8.8474122150633869E-2"/>
                  <c:y val="0.16057094732613786"/>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r>
                      <a:rPr lang="en-US"/>
                      <a:t>16</a:t>
                    </a:r>
                  </a:p>
                  <a:p>
                    <a:pPr>
                      <a:defRPr sz="2400" b="1">
                        <a:solidFill>
                          <a:schemeClr val="bg1"/>
                        </a:solidFill>
                        <a:latin typeface="Helvetica" panose="020B0403020202020204" pitchFamily="34" charset="0"/>
                      </a:defRPr>
                    </a:pPr>
                    <a:r>
                      <a:rPr lang="en-US" sz="1600" b="0"/>
                      <a:t>(28%)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30A-4D3A-9633-2FBAABEFC5FC}"/>
                </c:ext>
              </c:extLst>
            </c:dLbl>
            <c:dLbl>
              <c:idx val="1"/>
              <c:tx>
                <c:rich>
                  <a:bodyPr/>
                  <a:lstStyle/>
                  <a:p>
                    <a:r>
                      <a:rPr lang="en-US"/>
                      <a:t>9</a:t>
                    </a:r>
                  </a:p>
                  <a:p>
                    <a:r>
                      <a:rPr lang="en-US" sz="1600" b="0"/>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30A-4D3A-9633-2FBAABEFC5FC}"/>
                </c:ext>
              </c:extLst>
            </c:dLbl>
            <c:dLbl>
              <c:idx val="2"/>
              <c:layout>
                <c:manualLayout>
                  <c:x val="5.6839339844928415E-2"/>
                  <c:y val="-0.134871927129812"/>
                </c:manualLayout>
              </c:layout>
              <c:tx>
                <c:rich>
                  <a:bodyPr/>
                  <a:lstStyle/>
                  <a:p>
                    <a:r>
                      <a:rPr lang="en-US"/>
                      <a:t>15</a:t>
                    </a:r>
                  </a:p>
                  <a:p>
                    <a:r>
                      <a:rPr lang="en-US" sz="1600" b="0"/>
                      <a:t>(26%)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0A-4D3A-9633-2FBAABEFC5FC}"/>
                </c:ext>
              </c:extLst>
            </c:dLbl>
            <c:dLbl>
              <c:idx val="3"/>
              <c:layout>
                <c:manualLayout>
                  <c:x val="0.10030647335171365"/>
                  <c:y val="7.345421052858471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r>
                      <a:rPr lang="en-US">
                        <a:solidFill>
                          <a:schemeClr val="bg1"/>
                        </a:solidFill>
                      </a:rPr>
                      <a:t>13</a:t>
                    </a:r>
                  </a:p>
                  <a:p>
                    <a:pPr>
                      <a:defRPr sz="2400" b="1">
                        <a:solidFill>
                          <a:schemeClr val="bg1"/>
                        </a:solidFill>
                        <a:latin typeface="Helvetica" panose="020B0403020202020204" pitchFamily="34" charset="0"/>
                      </a:defRPr>
                    </a:pPr>
                    <a:r>
                      <a:rPr lang="en-US" sz="1600" b="0">
                        <a:solidFill>
                          <a:schemeClr val="bg1"/>
                        </a:solidFill>
                      </a:rPr>
                      <a:t>(22%)</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30A-4D3A-9633-2FBAABEFC5FC}"/>
                </c:ext>
              </c:extLst>
            </c:dLbl>
            <c:dLbl>
              <c:idx val="4"/>
              <c:layout>
                <c:manualLayout>
                  <c:x val="3.9273030253354671E-2"/>
                  <c:y val="0.1505205864773044"/>
                </c:manualLayout>
              </c:layout>
              <c:tx>
                <c:rich>
                  <a:bodyPr/>
                  <a:lstStyle/>
                  <a:p>
                    <a:r>
                      <a:rPr lang="en-US"/>
                      <a:t>5</a:t>
                    </a:r>
                  </a:p>
                  <a:p>
                    <a:r>
                      <a:rPr lang="en-US" sz="1600" b="0"/>
                      <a:t>(9%)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30A-4D3A-9633-2FBAABEFC5F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Six Months</c:v>
                </c:pt>
                <c:pt idx="1">
                  <c:v>Six Months to a Year</c:v>
                </c:pt>
                <c:pt idx="2">
                  <c:v>One to Two Years</c:v>
                </c:pt>
                <c:pt idx="3">
                  <c:v>Two to Five Years</c:v>
                </c:pt>
                <c:pt idx="4">
                  <c:v>Five+ Years</c:v>
                </c:pt>
              </c:strCache>
            </c:strRef>
          </c:cat>
          <c:val>
            <c:numRef>
              <c:f>Sheet1!$B$2:$B$6</c:f>
              <c:numCache>
                <c:formatCode>0%</c:formatCode>
                <c:ptCount val="5"/>
                <c:pt idx="0">
                  <c:v>0.27586206896551724</c:v>
                </c:pt>
                <c:pt idx="1">
                  <c:v>0.15517241379310345</c:v>
                </c:pt>
                <c:pt idx="2">
                  <c:v>0.25862068965517243</c:v>
                </c:pt>
                <c:pt idx="3">
                  <c:v>0.22413793103448276</c:v>
                </c:pt>
                <c:pt idx="4">
                  <c:v>8.6206896551724144E-2</c:v>
                </c:pt>
              </c:numCache>
            </c:numRef>
          </c:val>
          <c:extLst>
            <c:ext xmlns:c16="http://schemas.microsoft.com/office/drawing/2014/chart" uri="{C3380CC4-5D6E-409C-BE32-E72D297353CC}">
              <c16:uniqueId val="{00000000-C30A-4D3A-9633-2FBAABEFC5FC}"/>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Backache  / Back Pain</c:v>
                </c:pt>
                <c:pt idx="1">
                  <c:v>Allergy / Hay Fever</c:v>
                </c:pt>
                <c:pt idx="2">
                  <c:v>Hypertension / High Blood Pressure</c:v>
                </c:pt>
                <c:pt idx="3">
                  <c:v>Heartburn / Acid Reflux</c:v>
                </c:pt>
                <c:pt idx="4">
                  <c:v>High Cholesterol</c:v>
                </c:pt>
                <c:pt idx="5">
                  <c:v>Anxiety / Panic</c:v>
                </c:pt>
                <c:pt idx="6">
                  <c:v>COVID-19</c:v>
                </c:pt>
                <c:pt idx="7">
                  <c:v>Sinus Congestion / Headache</c:v>
                </c:pt>
                <c:pt idx="8">
                  <c:v>Arthritis</c:v>
                </c:pt>
                <c:pt idx="9">
                  <c:v>Dry Eyes</c:v>
                </c:pt>
                <c:pt idx="10">
                  <c:v>Obesity / Overweight</c:v>
                </c:pt>
                <c:pt idx="11">
                  <c:v>Depression</c:v>
                </c:pt>
                <c:pt idx="12">
                  <c:v>Acne</c:v>
                </c:pt>
                <c:pt idx="13">
                  <c:v>Constipation</c:v>
                </c:pt>
                <c:pt idx="14">
                  <c:v>Diabetes</c:v>
                </c:pt>
              </c:strCache>
            </c:strRef>
          </c:cat>
          <c:val>
            <c:numRef>
              <c:f>Sheet1!$B$2:$B$16</c:f>
              <c:numCache>
                <c:formatCode>0.0%</c:formatCode>
                <c:ptCount val="15"/>
                <c:pt idx="0">
                  <c:v>0.26190000000000002</c:v>
                </c:pt>
                <c:pt idx="1">
                  <c:v>0.1913</c:v>
                </c:pt>
                <c:pt idx="2">
                  <c:v>0.18109999999999998</c:v>
                </c:pt>
                <c:pt idx="3">
                  <c:v>0.16670000000000001</c:v>
                </c:pt>
                <c:pt idx="4">
                  <c:v>0.15629999999999999</c:v>
                </c:pt>
                <c:pt idx="5">
                  <c:v>0.1447</c:v>
                </c:pt>
                <c:pt idx="6">
                  <c:v>0.14180000000000001</c:v>
                </c:pt>
                <c:pt idx="7">
                  <c:v>0.1358</c:v>
                </c:pt>
                <c:pt idx="8">
                  <c:v>0.13339999999999999</c:v>
                </c:pt>
                <c:pt idx="9">
                  <c:v>0.12859999999999999</c:v>
                </c:pt>
                <c:pt idx="10">
                  <c:v>0.1244</c:v>
                </c:pt>
                <c:pt idx="11">
                  <c:v>0.12179999999999999</c:v>
                </c:pt>
                <c:pt idx="12">
                  <c:v>0.10310000000000001</c:v>
                </c:pt>
                <c:pt idx="13">
                  <c:v>9.820000000000001E-2</c:v>
                </c:pt>
                <c:pt idx="14">
                  <c:v>0.09</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8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1"/>
          <c:min val="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31204181336197E-2"/>
          <c:y val="7.6515133040795158E-2"/>
          <c:w val="0.97613759163732761"/>
          <c:h val="0.76348762115971924"/>
        </c:manualLayout>
      </c:layout>
      <c:barChart>
        <c:barDir val="col"/>
        <c:grouping val="clustered"/>
        <c:varyColors val="0"/>
        <c:ser>
          <c:idx val="0"/>
          <c:order val="0"/>
          <c:tx>
            <c:strRef>
              <c:f>Sheet1!$B$1</c:f>
              <c:strCache>
                <c:ptCount val="1"/>
                <c:pt idx="0">
                  <c:v>Series 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Obesity / Overweight</c:v>
                </c:pt>
                <c:pt idx="1">
                  <c:v>Snoring</c:v>
                </c:pt>
                <c:pt idx="2">
                  <c:v>COVID-19</c:v>
                </c:pt>
                <c:pt idx="3">
                  <c:v>Anxiety / Panic</c:v>
                </c:pt>
                <c:pt idx="4">
                  <c:v>Backache / Back Pain</c:v>
                </c:pt>
                <c:pt idx="5">
                  <c:v>Wrinkles</c:v>
                </c:pt>
                <c:pt idx="6">
                  <c:v>Depression</c:v>
                </c:pt>
                <c:pt idx="7">
                  <c:v>Hair Loss / Alopecia</c:v>
                </c:pt>
                <c:pt idx="8">
                  <c:v>Varicose Veins</c:v>
                </c:pt>
                <c:pt idx="9">
                  <c:v>Acne</c:v>
                </c:pt>
                <c:pt idx="10">
                  <c:v>ADD / ADHD</c:v>
                </c:pt>
                <c:pt idx="11">
                  <c:v>Hearing Loss</c:v>
                </c:pt>
                <c:pt idx="12">
                  <c:v>Insomnia</c:v>
                </c:pt>
                <c:pt idx="13">
                  <c:v>High Cholesterol</c:v>
                </c:pt>
                <c:pt idx="14">
                  <c:v>Sleep Apnea</c:v>
                </c:pt>
              </c:strCache>
            </c:strRef>
          </c:cat>
          <c:val>
            <c:numRef>
              <c:f>Sheet1!$B$2:$B$16</c:f>
              <c:numCache>
                <c:formatCode>#,##0.0</c:formatCode>
                <c:ptCount val="15"/>
                <c:pt idx="0">
                  <c:v>17.260000000000002</c:v>
                </c:pt>
                <c:pt idx="1">
                  <c:v>14.031000000000001</c:v>
                </c:pt>
                <c:pt idx="2">
                  <c:v>7.7720000000000002</c:v>
                </c:pt>
                <c:pt idx="3">
                  <c:v>7.6970000000000001</c:v>
                </c:pt>
                <c:pt idx="4">
                  <c:v>6.6539999999999999</c:v>
                </c:pt>
                <c:pt idx="5">
                  <c:v>6.5890000000000004</c:v>
                </c:pt>
                <c:pt idx="6">
                  <c:v>5.9009999999999998</c:v>
                </c:pt>
                <c:pt idx="7">
                  <c:v>5.7130000000000001</c:v>
                </c:pt>
                <c:pt idx="8">
                  <c:v>5.32</c:v>
                </c:pt>
                <c:pt idx="9">
                  <c:v>4.5949999999999998</c:v>
                </c:pt>
                <c:pt idx="10">
                  <c:v>4.165</c:v>
                </c:pt>
                <c:pt idx="11">
                  <c:v>4.1440000000000001</c:v>
                </c:pt>
                <c:pt idx="12">
                  <c:v>4.0720000000000001</c:v>
                </c:pt>
                <c:pt idx="13">
                  <c:v>3.3969999999999998</c:v>
                </c:pt>
                <c:pt idx="14">
                  <c:v>2.9750000000000001</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8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20"/>
          <c:min val="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Backache  / Back Pain</c:v>
                </c:pt>
                <c:pt idx="1">
                  <c:v>Allergy / Hay Fever</c:v>
                </c:pt>
                <c:pt idx="2">
                  <c:v>Hypertension / High Blood Pressure</c:v>
                </c:pt>
                <c:pt idx="3">
                  <c:v>Heartburn / Acid Reflux</c:v>
                </c:pt>
                <c:pt idx="4">
                  <c:v>High Cholesterol</c:v>
                </c:pt>
                <c:pt idx="5">
                  <c:v>Anxiety / Panic</c:v>
                </c:pt>
                <c:pt idx="6">
                  <c:v>COVID-19</c:v>
                </c:pt>
                <c:pt idx="7">
                  <c:v>Sinus Congestion / Headache</c:v>
                </c:pt>
                <c:pt idx="8">
                  <c:v>Arthritis</c:v>
                </c:pt>
                <c:pt idx="9">
                  <c:v>Dry Eyes</c:v>
                </c:pt>
                <c:pt idx="10">
                  <c:v>Obesity / Overweight</c:v>
                </c:pt>
                <c:pt idx="11">
                  <c:v>Depression</c:v>
                </c:pt>
                <c:pt idx="12">
                  <c:v>Acne</c:v>
                </c:pt>
                <c:pt idx="13">
                  <c:v>Constipation</c:v>
                </c:pt>
                <c:pt idx="14">
                  <c:v>Diabetes</c:v>
                </c:pt>
              </c:strCache>
            </c:strRef>
          </c:cat>
          <c:val>
            <c:numRef>
              <c:f>Sheet1!$B$2:$B$16</c:f>
              <c:numCache>
                <c:formatCode>0.0</c:formatCode>
                <c:ptCount val="15"/>
                <c:pt idx="0">
                  <c:v>67.191999999999993</c:v>
                </c:pt>
                <c:pt idx="1">
                  <c:v>49.081000000000003</c:v>
                </c:pt>
                <c:pt idx="2">
                  <c:v>46.46</c:v>
                </c:pt>
                <c:pt idx="3">
                  <c:v>42.758000000000003</c:v>
                </c:pt>
                <c:pt idx="4">
                  <c:v>40.085999999999999</c:v>
                </c:pt>
                <c:pt idx="5">
                  <c:v>37.110999999999997</c:v>
                </c:pt>
                <c:pt idx="6">
                  <c:v>36.375</c:v>
                </c:pt>
                <c:pt idx="7">
                  <c:v>34.848999999999997</c:v>
                </c:pt>
                <c:pt idx="8">
                  <c:v>34.226999999999997</c:v>
                </c:pt>
                <c:pt idx="9">
                  <c:v>33.000999999999998</c:v>
                </c:pt>
                <c:pt idx="10">
                  <c:v>31.911000000000001</c:v>
                </c:pt>
                <c:pt idx="11">
                  <c:v>31.242000000000001</c:v>
                </c:pt>
                <c:pt idx="12">
                  <c:v>26.446000000000002</c:v>
                </c:pt>
                <c:pt idx="13">
                  <c:v>25.181000000000001</c:v>
                </c:pt>
                <c:pt idx="14">
                  <c:v>23.084</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8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100"/>
          <c:min val="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0.0</c:formatCode>
                <c:ptCount val="4"/>
                <c:pt idx="0">
                  <c:v>128.1</c:v>
                </c:pt>
                <c:pt idx="1">
                  <c:v>138.56800000000001</c:v>
                </c:pt>
                <c:pt idx="2">
                  <c:v>143.499</c:v>
                </c:pt>
                <c:pt idx="3">
                  <c:v>148.36600000000001</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in val="5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31204181336197E-2"/>
          <c:y val="7.6515133040795158E-2"/>
          <c:w val="0.97613759163732761"/>
          <c:h val="0.76348762115971924"/>
        </c:manualLayout>
      </c:layout>
      <c:barChart>
        <c:barDir val="col"/>
        <c:grouping val="clustered"/>
        <c:varyColors val="0"/>
        <c:ser>
          <c:idx val="0"/>
          <c:order val="0"/>
          <c:tx>
            <c:strRef>
              <c:f>Sheet1!$B$1</c:f>
              <c:strCache>
                <c:ptCount val="1"/>
                <c:pt idx="0">
                  <c:v>Series 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Hypertension / High Blood Pressure</c:v>
                </c:pt>
                <c:pt idx="1">
                  <c:v>Diabetes</c:v>
                </c:pt>
                <c:pt idx="2">
                  <c:v>Asthma</c:v>
                </c:pt>
                <c:pt idx="3">
                  <c:v>Heart Attack / Heart Disease</c:v>
                </c:pt>
                <c:pt idx="4">
                  <c:v>Epilepsy / Seizures</c:v>
                </c:pt>
                <c:pt idx="5">
                  <c:v>High Cholesterol</c:v>
                </c:pt>
                <c:pt idx="6">
                  <c:v>Urinary Tract Infection</c:v>
                </c:pt>
                <c:pt idx="7">
                  <c:v>Atrial Fibrillation</c:v>
                </c:pt>
                <c:pt idx="8">
                  <c:v>Gout</c:v>
                </c:pt>
                <c:pt idx="9">
                  <c:v>COPD</c:v>
                </c:pt>
                <c:pt idx="10">
                  <c:v>Bipolar Disorder</c:v>
                </c:pt>
                <c:pt idx="11">
                  <c:v>Crohn's Disease / Ulcerative Colitis</c:v>
                </c:pt>
                <c:pt idx="12">
                  <c:v>Prostate Disease</c:v>
                </c:pt>
                <c:pt idx="13">
                  <c:v>Lupus</c:v>
                </c:pt>
                <c:pt idx="14">
                  <c:v> Psoriatic Arthritis</c:v>
                </c:pt>
              </c:strCache>
            </c:strRef>
          </c:cat>
          <c:val>
            <c:numRef>
              <c:f>Sheet1!$B$2:$B$16</c:f>
              <c:numCache>
                <c:formatCode>0%</c:formatCode>
                <c:ptCount val="15"/>
                <c:pt idx="0">
                  <c:v>0.90421868273783901</c:v>
                </c:pt>
                <c:pt idx="1">
                  <c:v>0.88398891006757929</c:v>
                </c:pt>
                <c:pt idx="2">
                  <c:v>0.85429359327903542</c:v>
                </c:pt>
                <c:pt idx="3">
                  <c:v>0.83272242585804734</c:v>
                </c:pt>
                <c:pt idx="4">
                  <c:v>0.80720180045011258</c:v>
                </c:pt>
                <c:pt idx="5">
                  <c:v>0.80614179514044804</c:v>
                </c:pt>
                <c:pt idx="6">
                  <c:v>0.79792264820131731</c:v>
                </c:pt>
                <c:pt idx="7">
                  <c:v>0.78582571874303542</c:v>
                </c:pt>
                <c:pt idx="8">
                  <c:v>0.77446183953033265</c:v>
                </c:pt>
                <c:pt idx="9">
                  <c:v>0.71825525040387728</c:v>
                </c:pt>
                <c:pt idx="10">
                  <c:v>0.71806060606060607</c:v>
                </c:pt>
                <c:pt idx="11">
                  <c:v>0.68941294530857999</c:v>
                </c:pt>
                <c:pt idx="12">
                  <c:v>0.6845137241613013</c:v>
                </c:pt>
                <c:pt idx="13">
                  <c:v>0.67942583732057416</c:v>
                </c:pt>
                <c:pt idx="14">
                  <c:v>0.66529304029304026</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8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1"/>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0BFF2"/>
            </a:solidFill>
            <a:ln>
              <a:noFill/>
            </a:ln>
            <a:effectLst/>
          </c:spPr>
          <c:invertIfNegative val="0"/>
          <c:dPt>
            <c:idx val="2"/>
            <c:invertIfNegative val="0"/>
            <c:bubble3D val="0"/>
            <c:spPr>
              <a:solidFill>
                <a:srgbClr val="ED3C8D"/>
              </a:solidFill>
              <a:ln>
                <a:noFill/>
              </a:ln>
              <a:effectLst/>
            </c:spPr>
            <c:extLst>
              <c:ext xmlns:c16="http://schemas.microsoft.com/office/drawing/2014/chart" uri="{C3380CC4-5D6E-409C-BE32-E72D297353CC}">
                <c16:uniqueId val="{00000000-85C9-471D-AB97-705B71BEFA2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Heart Diseases</c:v>
                </c:pt>
                <c:pt idx="1">
                  <c:v>Cancer</c:v>
                </c:pt>
                <c:pt idx="2">
                  <c:v>Accidents</c:v>
                </c:pt>
                <c:pt idx="3">
                  <c:v>Stroke</c:v>
                </c:pt>
                <c:pt idx="4">
                  <c:v>Chronic Lower Respiratory Diseases</c:v>
                </c:pt>
                <c:pt idx="5">
                  <c:v>Alzheimer Disease</c:v>
                </c:pt>
                <c:pt idx="6">
                  <c:v>Diabetes</c:v>
                </c:pt>
                <c:pt idx="7">
                  <c:v>Kidney Disease</c:v>
                </c:pt>
                <c:pt idx="8">
                  <c:v>Chronic Liver Disease</c:v>
                </c:pt>
                <c:pt idx="9">
                  <c:v>Covid-19</c:v>
                </c:pt>
              </c:strCache>
            </c:strRef>
          </c:cat>
          <c:val>
            <c:numRef>
              <c:f>Sheet1!$B$2:$B$11</c:f>
              <c:numCache>
                <c:formatCode>0.0</c:formatCode>
                <c:ptCount val="10"/>
                <c:pt idx="0">
                  <c:v>680.98099999999999</c:v>
                </c:pt>
                <c:pt idx="1">
                  <c:v>613.35199999999998</c:v>
                </c:pt>
                <c:pt idx="2">
                  <c:v>222.69800000000001</c:v>
                </c:pt>
                <c:pt idx="3">
                  <c:v>162.63900000000001</c:v>
                </c:pt>
                <c:pt idx="4">
                  <c:v>145.357</c:v>
                </c:pt>
                <c:pt idx="5">
                  <c:v>114.03400000000001</c:v>
                </c:pt>
                <c:pt idx="6">
                  <c:v>95.19</c:v>
                </c:pt>
                <c:pt idx="7">
                  <c:v>55.253</c:v>
                </c:pt>
                <c:pt idx="8">
                  <c:v>52.222000000000001</c:v>
                </c:pt>
                <c:pt idx="9">
                  <c:v>49.932000000000002</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0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750"/>
          <c:min val="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4EBEA4"/>
            </a:solidFill>
            <a:ln>
              <a:noFill/>
            </a:ln>
            <a:effectLst/>
          </c:spPr>
          <c:invertIfNegative val="0"/>
          <c:dPt>
            <c:idx val="2"/>
            <c:invertIfNegative val="0"/>
            <c:bubble3D val="0"/>
            <c:spPr>
              <a:solidFill>
                <a:srgbClr val="FF99CC"/>
              </a:solidFill>
              <a:ln>
                <a:noFill/>
              </a:ln>
              <a:effectLst/>
            </c:spPr>
            <c:extLst>
              <c:ext xmlns:c16="http://schemas.microsoft.com/office/drawing/2014/chart" uri="{C3380CC4-5D6E-409C-BE32-E72D297353CC}">
                <c16:uniqueId val="{00000000-85C9-471D-AB97-705B71BEFA29}"/>
              </c:ext>
            </c:extLst>
          </c:dPt>
          <c:dLbls>
            <c:dLbl>
              <c:idx val="1"/>
              <c:layout>
                <c:manualLayout>
                  <c:x val="2.1693098511520359E-3"/>
                  <c:y val="2.5505044346931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3A-4334-9627-6CEC92ED3921}"/>
                </c:ext>
              </c:extLst>
            </c:dLbl>
            <c:spPr>
              <a:noFill/>
              <a:ln>
                <a:noFill/>
              </a:ln>
              <a:effectLst/>
            </c:spPr>
            <c:txPr>
              <a:bodyPr rot="-1500000" spcFirstLastPara="1" vertOverflow="ellipsis" wrap="square" lIns="38100" tIns="19050" rIns="38100" bIns="19050" anchor="ctr" anchorCtr="1">
                <a:spAutoFit/>
              </a:bodyPr>
              <a:lstStyle/>
              <a:p>
                <a:pPr>
                  <a:defRPr sz="1000" b="1" i="0" u="none" strike="noStrike" kern="1200" baseline="0">
                    <a:solidFill>
                      <a:srgbClr val="002060"/>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Heart Diseases</c:v>
                </c:pt>
                <c:pt idx="1">
                  <c:v>Cancer</c:v>
                </c:pt>
                <c:pt idx="2">
                  <c:v>Accidents</c:v>
                </c:pt>
                <c:pt idx="3">
                  <c:v>Covid-19</c:v>
                </c:pt>
                <c:pt idx="4">
                  <c:v>Stroke</c:v>
                </c:pt>
                <c:pt idx="5">
                  <c:v>Chronic Lower Respiratory Diseases</c:v>
                </c:pt>
                <c:pt idx="6">
                  <c:v>Alzheimer Disease</c:v>
                </c:pt>
                <c:pt idx="7">
                  <c:v>Diabetes</c:v>
                </c:pt>
                <c:pt idx="8">
                  <c:v>Kidney Disease</c:v>
                </c:pt>
                <c:pt idx="9">
                  <c:v>Chronic Liver Disease</c:v>
                </c:pt>
              </c:strCache>
            </c:strRef>
          </c:cat>
          <c:val>
            <c:numRef>
              <c:f>Sheet1!$B$2:$B$11</c:f>
              <c:numCache>
                <c:formatCode>0.0</c:formatCode>
                <c:ptCount val="10"/>
                <c:pt idx="0">
                  <c:v>702.88</c:v>
                </c:pt>
                <c:pt idx="1">
                  <c:v>608.37099999999998</c:v>
                </c:pt>
                <c:pt idx="2">
                  <c:v>227.03899999999999</c:v>
                </c:pt>
                <c:pt idx="3">
                  <c:v>186.55199999999999</c:v>
                </c:pt>
                <c:pt idx="4">
                  <c:v>165.393</c:v>
                </c:pt>
                <c:pt idx="5">
                  <c:v>147.38200000000001</c:v>
                </c:pt>
                <c:pt idx="6">
                  <c:v>120.122</c:v>
                </c:pt>
                <c:pt idx="7">
                  <c:v>101.209</c:v>
                </c:pt>
                <c:pt idx="8">
                  <c:v>57.936999999999998</c:v>
                </c:pt>
                <c:pt idx="9">
                  <c:v>54.802999999999997</c:v>
                </c:pt>
              </c:numCache>
            </c:numRef>
          </c:val>
          <c:extLst>
            <c:ext xmlns:c16="http://schemas.microsoft.com/office/drawing/2014/chart" uri="{C3380CC4-5D6E-409C-BE32-E72D297353CC}">
              <c16:uniqueId val="{00000000-9261-42EA-8148-E139434C5E4A}"/>
            </c:ext>
          </c:extLst>
        </c:ser>
        <c:ser>
          <c:idx val="1"/>
          <c:order val="1"/>
          <c:tx>
            <c:strRef>
              <c:f>Sheet1!$C$1</c:f>
              <c:strCache>
                <c:ptCount val="1"/>
                <c:pt idx="0">
                  <c:v>2023</c:v>
                </c:pt>
              </c:strCache>
            </c:strRef>
          </c:tx>
          <c:spPr>
            <a:solidFill>
              <a:srgbClr val="00BFF2"/>
            </a:solidFill>
            <a:ln>
              <a:noFill/>
            </a:ln>
            <a:effectLst/>
          </c:spPr>
          <c:invertIfNegative val="0"/>
          <c:dPt>
            <c:idx val="2"/>
            <c:invertIfNegative val="0"/>
            <c:bubble3D val="0"/>
            <c:spPr>
              <a:solidFill>
                <a:srgbClr val="ED3C8D"/>
              </a:solidFill>
              <a:ln>
                <a:noFill/>
              </a:ln>
              <a:effectLst/>
            </c:spPr>
            <c:extLst>
              <c:ext xmlns:c16="http://schemas.microsoft.com/office/drawing/2014/chart" uri="{C3380CC4-5D6E-409C-BE32-E72D297353CC}">
                <c16:uniqueId val="{00000003-EC3A-4334-9627-6CEC92ED3921}"/>
              </c:ext>
            </c:extLst>
          </c:dPt>
          <c:dLbls>
            <c:dLbl>
              <c:idx val="1"/>
              <c:layout>
                <c:manualLayout>
                  <c:x val="1.084654925576016E-2"/>
                  <c:y val="-4.3722933166168661E-2"/>
                </c:manualLayout>
              </c:layout>
              <c:spPr>
                <a:noFill/>
                <a:ln>
                  <a:noFill/>
                </a:ln>
                <a:effectLst/>
              </c:spPr>
              <c:txPr>
                <a:bodyPr rot="-1500000" spcFirstLastPara="1" vertOverflow="ellipsis" wrap="square" lIns="38100" tIns="19050" rIns="38100" bIns="19050" anchor="ctr" anchorCtr="1">
                  <a:noAutofit/>
                </a:bodyPr>
                <a:lstStyle/>
                <a:p>
                  <a:pPr>
                    <a:defRPr sz="1000" b="1" i="0" u="none" strike="noStrike" kern="1200" baseline="0">
                      <a:solidFill>
                        <a:srgbClr val="002060"/>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364599579136808E-2"/>
                      <c:h val="3.0970410992702802E-2"/>
                    </c:manualLayout>
                  </c15:layout>
                </c:ext>
                <c:ext xmlns:c16="http://schemas.microsoft.com/office/drawing/2014/chart" uri="{C3380CC4-5D6E-409C-BE32-E72D297353CC}">
                  <c16:uniqueId val="{00000002-EC3A-4334-9627-6CEC92ED3921}"/>
                </c:ext>
              </c:extLst>
            </c:dLbl>
            <c:spPr>
              <a:noFill/>
              <a:ln>
                <a:noFill/>
              </a:ln>
              <a:effectLst/>
            </c:spPr>
            <c:txPr>
              <a:bodyPr rot="-1500000" spcFirstLastPara="1" vertOverflow="ellipsis" wrap="square" lIns="38100" tIns="19050" rIns="38100" bIns="19050" anchor="ctr" anchorCtr="1">
                <a:spAutoFit/>
              </a:bodyPr>
              <a:lstStyle/>
              <a:p>
                <a:pPr>
                  <a:defRPr sz="1000" b="1" i="0" u="none" strike="noStrike" kern="1200" baseline="0">
                    <a:solidFill>
                      <a:srgbClr val="002060"/>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Heart Diseases</c:v>
                </c:pt>
                <c:pt idx="1">
                  <c:v>Cancer</c:v>
                </c:pt>
                <c:pt idx="2">
                  <c:v>Accidents</c:v>
                </c:pt>
                <c:pt idx="3">
                  <c:v>Covid-19</c:v>
                </c:pt>
                <c:pt idx="4">
                  <c:v>Stroke</c:v>
                </c:pt>
                <c:pt idx="5">
                  <c:v>Chronic Lower Respiratory Diseases</c:v>
                </c:pt>
                <c:pt idx="6">
                  <c:v>Alzheimer Disease</c:v>
                </c:pt>
                <c:pt idx="7">
                  <c:v>Diabetes</c:v>
                </c:pt>
                <c:pt idx="8">
                  <c:v>Kidney Disease</c:v>
                </c:pt>
                <c:pt idx="9">
                  <c:v>Chronic Liver Disease</c:v>
                </c:pt>
              </c:strCache>
            </c:strRef>
          </c:cat>
          <c:val>
            <c:numRef>
              <c:f>Sheet1!$C$2:$C$11</c:f>
              <c:numCache>
                <c:formatCode>0.0</c:formatCode>
                <c:ptCount val="10"/>
                <c:pt idx="0">
                  <c:v>680.98099999999999</c:v>
                </c:pt>
                <c:pt idx="1">
                  <c:v>613.35199999999998</c:v>
                </c:pt>
                <c:pt idx="2">
                  <c:v>222.69800000000001</c:v>
                </c:pt>
                <c:pt idx="3">
                  <c:v>49.932000000000002</c:v>
                </c:pt>
                <c:pt idx="4">
                  <c:v>162.63900000000001</c:v>
                </c:pt>
                <c:pt idx="5">
                  <c:v>145.357</c:v>
                </c:pt>
                <c:pt idx="6">
                  <c:v>114.03400000000001</c:v>
                </c:pt>
                <c:pt idx="7">
                  <c:v>95.19</c:v>
                </c:pt>
                <c:pt idx="8">
                  <c:v>55.253</c:v>
                </c:pt>
                <c:pt idx="9">
                  <c:v>52.222000000000001</c:v>
                </c:pt>
              </c:numCache>
            </c:numRef>
          </c:val>
          <c:extLst>
            <c:ext xmlns:c16="http://schemas.microsoft.com/office/drawing/2014/chart" uri="{C3380CC4-5D6E-409C-BE32-E72D297353CC}">
              <c16:uniqueId val="{00000000-EC3A-4334-9627-6CEC92ED3921}"/>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0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750"/>
          <c:min val="0"/>
        </c:scaling>
        <c:delete val="1"/>
        <c:axPos val="l"/>
        <c:numFmt formatCode="0.0" sourceLinked="1"/>
        <c:majorTickMark val="out"/>
        <c:minorTickMark val="none"/>
        <c:tickLblPos val="nextTo"/>
        <c:crossAx val="907740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 Spend</c:v>
                </c:pt>
              </c:strCache>
            </c:strRef>
          </c:tx>
          <c:spPr>
            <a:solidFill>
              <a:srgbClr val="4EBEA4"/>
            </a:solidFill>
            <a:ln>
              <a:noFill/>
            </a:ln>
            <a:effectLst/>
          </c:spPr>
          <c:invertIfNegative val="0"/>
          <c:dLbls>
            <c:dLbl>
              <c:idx val="0"/>
              <c:tx>
                <c:rich>
                  <a:bodyPr/>
                  <a:lstStyle/>
                  <a:p>
                    <a:fld id="{36801B00-8226-4B65-A13A-C2C20AA192C2}" type="VALUE">
                      <a:rPr lang="en-US" smtClean="0"/>
                      <a:pPr/>
                      <a:t>[VALUE]</a:t>
                    </a:fld>
                    <a:endParaRPr lang="en-US"/>
                  </a:p>
                  <a:p>
                    <a:r>
                      <a:rPr lang="en-US" sz="1100" b="0"/>
                      <a:t>(28%)</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EF-42A8-B7C3-7B60608AAC55}"/>
                </c:ext>
              </c:extLst>
            </c:dLbl>
            <c:dLbl>
              <c:idx val="1"/>
              <c:tx>
                <c:rich>
                  <a:bodyPr/>
                  <a:lstStyle/>
                  <a:p>
                    <a:fld id="{1DDA9CD3-7B6F-4559-8B38-13E96ECBE459}" type="VALUE">
                      <a:rPr lang="en-US" smtClean="0"/>
                      <a:pPr/>
                      <a:t>[VALUE]</a:t>
                    </a:fld>
                    <a:endParaRPr lang="en-US"/>
                  </a:p>
                  <a:p>
                    <a:r>
                      <a:rPr lang="en-US" sz="1100" b="0"/>
                      <a:t>(27%)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EF-42A8-B7C3-7B60608AAC55}"/>
                </c:ext>
              </c:extLst>
            </c:dLbl>
            <c:dLbl>
              <c:idx val="2"/>
              <c:tx>
                <c:rich>
                  <a:bodyPr/>
                  <a:lstStyle/>
                  <a:p>
                    <a:fld id="{6182320D-FC9B-43EA-8D94-97CF95404A63}" type="VALUE">
                      <a:rPr lang="en-US" smtClean="0"/>
                      <a:pPr/>
                      <a:t>[VALUE]</a:t>
                    </a:fld>
                    <a:endParaRPr lang="en-US"/>
                  </a:p>
                  <a:p>
                    <a:r>
                      <a:rPr lang="en-US" sz="1100" b="0"/>
                      <a:t>(27%)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EF-42A8-B7C3-7B60608AAC5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5.7521090843270004</c:v>
                </c:pt>
                <c:pt idx="1">
                  <c:v>6.1797526244169996</c:v>
                </c:pt>
                <c:pt idx="2">
                  <c:v>7.0899982770000003</c:v>
                </c:pt>
              </c:numCache>
            </c:numRef>
          </c:val>
          <c:extLst>
            <c:ext xmlns:c16="http://schemas.microsoft.com/office/drawing/2014/chart" uri="{C3380CC4-5D6E-409C-BE32-E72D297353CC}">
              <c16:uniqueId val="{00000000-9261-42EA-8148-E139434C5E4A}"/>
            </c:ext>
          </c:extLst>
        </c:ser>
        <c:ser>
          <c:idx val="1"/>
          <c:order val="1"/>
          <c:tx>
            <c:strRef>
              <c:f>Sheet1!$C$1</c:f>
              <c:strCache>
                <c:ptCount val="1"/>
                <c:pt idx="0">
                  <c:v>Digital Spend</c:v>
                </c:pt>
              </c:strCache>
            </c:strRef>
          </c:tx>
          <c:spPr>
            <a:solidFill>
              <a:srgbClr val="00BFF2"/>
            </a:solidFill>
            <a:ln>
              <a:noFill/>
            </a:ln>
            <a:effectLst/>
          </c:spPr>
          <c:invertIfNegative val="0"/>
          <c:dLbls>
            <c:dLbl>
              <c:idx val="0"/>
              <c:tx>
                <c:rich>
                  <a:bodyPr/>
                  <a:lstStyle/>
                  <a:p>
                    <a:fld id="{C3C9412E-3754-403F-9846-D7B9EE9A1020}" type="VALUE">
                      <a:rPr lang="en-US" smtClean="0"/>
                      <a:pPr/>
                      <a:t>[VALUE]</a:t>
                    </a:fld>
                    <a:endParaRPr lang="en-US"/>
                  </a:p>
                  <a:p>
                    <a:r>
                      <a:rPr lang="en-US" sz="1100" b="0"/>
                      <a:t>(72%)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EF-42A8-B7C3-7B60608AAC55}"/>
                </c:ext>
              </c:extLst>
            </c:dLbl>
            <c:dLbl>
              <c:idx val="1"/>
              <c:tx>
                <c:rich>
                  <a:bodyPr/>
                  <a:lstStyle/>
                  <a:p>
                    <a:fld id="{2912BCF6-9938-4802-8F39-766E688DA35C}" type="VALUE">
                      <a:rPr lang="en-US" smtClean="0"/>
                      <a:pPr/>
                      <a:t>[VALUE]</a:t>
                    </a:fld>
                    <a:endParaRPr lang="en-US"/>
                  </a:p>
                  <a:p>
                    <a:r>
                      <a:rPr lang="en-US" sz="1100" b="0"/>
                      <a:t>(73%)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EF-42A8-B7C3-7B60608AAC55}"/>
                </c:ext>
              </c:extLst>
            </c:dLbl>
            <c:dLbl>
              <c:idx val="2"/>
              <c:tx>
                <c:rich>
                  <a:bodyPr/>
                  <a:lstStyle/>
                  <a:p>
                    <a:fld id="{2598F086-B8A1-4FD5-A100-3CA2FDEA3672}" type="VALUE">
                      <a:rPr lang="en-US" smtClean="0"/>
                      <a:pPr/>
                      <a:t>[VALUE]</a:t>
                    </a:fld>
                    <a:endParaRPr lang="en-US"/>
                  </a:p>
                  <a:p>
                    <a:r>
                      <a:rPr lang="en-US" sz="1100" b="0"/>
                      <a:t>(73%)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6EF-42A8-B7C3-7B60608AAC5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Sheet1!$C$2:$C$4</c:f>
              <c:numCache>
                <c:formatCode>"$"#,##0.0</c:formatCode>
                <c:ptCount val="3"/>
                <c:pt idx="0">
                  <c:v>14.95</c:v>
                </c:pt>
                <c:pt idx="1">
                  <c:v>17.03</c:v>
                </c:pt>
                <c:pt idx="2">
                  <c:v>19.45</c:v>
                </c:pt>
              </c:numCache>
            </c:numRef>
          </c:val>
          <c:extLst>
            <c:ext xmlns:c16="http://schemas.microsoft.com/office/drawing/2014/chart" uri="{C3380CC4-5D6E-409C-BE32-E72D297353CC}">
              <c16:uniqueId val="{00000000-AAB9-49A7-B103-0171AA1DC5A5}"/>
            </c:ext>
          </c:extLst>
        </c:ser>
        <c:dLbls>
          <c:dLblPos val="ctr"/>
          <c:showLegendKey val="0"/>
          <c:showVal val="1"/>
          <c:showCatName val="0"/>
          <c:showSerName val="0"/>
          <c:showPercent val="0"/>
          <c:showBubbleSize val="0"/>
        </c:dLbls>
        <c:gapWidth val="219"/>
        <c:overlap val="100"/>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30"/>
          <c:min val="0"/>
        </c:scaling>
        <c:delete val="1"/>
        <c:axPos val="l"/>
        <c:numFmt formatCode="&quot;$&quot;#,##0.0" sourceLinked="1"/>
        <c:majorTickMark val="out"/>
        <c:minorTickMark val="none"/>
        <c:tickLblPos val="nextTo"/>
        <c:crossAx val="907740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"$"#,##0.0</c:formatCode>
                <c:ptCount val="6"/>
                <c:pt idx="0">
                  <c:v>5.2233095588890013</c:v>
                </c:pt>
                <c:pt idx="1">
                  <c:v>5.5326594134469973</c:v>
                </c:pt>
                <c:pt idx="2">
                  <c:v>5.8622119334619978</c:v>
                </c:pt>
                <c:pt idx="3">
                  <c:v>5.7521090843270004</c:v>
                </c:pt>
                <c:pt idx="4">
                  <c:v>6.1797526244169996</c:v>
                </c:pt>
                <c:pt idx="5">
                  <c:v>7.1</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8"/>
          <c:min val="0"/>
        </c:scaling>
        <c:delete val="1"/>
        <c:axPos val="l"/>
        <c:numFmt formatCode="&quot;$&quot;#,##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Psoriasis</c:v>
                </c:pt>
                <c:pt idx="1">
                  <c:v>Eczema</c:v>
                </c:pt>
                <c:pt idx="2">
                  <c:v>Obesity</c:v>
                </c:pt>
                <c:pt idx="3">
                  <c:v>Diabetes</c:v>
                </c:pt>
                <c:pt idx="4">
                  <c:v>Crohn's Disease</c:v>
                </c:pt>
                <c:pt idx="5">
                  <c:v>Cancer</c:v>
                </c:pt>
                <c:pt idx="6">
                  <c:v>Asthma</c:v>
                </c:pt>
                <c:pt idx="7">
                  <c:v>Depression</c:v>
                </c:pt>
                <c:pt idx="8">
                  <c:v>HIV</c:v>
                </c:pt>
                <c:pt idx="9">
                  <c:v>Migraines</c:v>
                </c:pt>
                <c:pt idx="10">
                  <c:v>Ulcerative Colitis</c:v>
                </c:pt>
                <c:pt idx="11">
                  <c:v>COPD</c:v>
                </c:pt>
                <c:pt idx="12">
                  <c:v>Vaccine</c:v>
                </c:pt>
                <c:pt idx="13">
                  <c:v>AMD</c:v>
                </c:pt>
                <c:pt idx="14">
                  <c:v>Bipolar Disorder</c:v>
                </c:pt>
                <c:pt idx="15">
                  <c:v>Tardive Dyskinesia</c:v>
                </c:pt>
                <c:pt idx="16">
                  <c:v>Rheumatoid Arthritis</c:v>
                </c:pt>
                <c:pt idx="17">
                  <c:v>RSV</c:v>
                </c:pt>
                <c:pt idx="18">
                  <c:v>Alzheimer's</c:v>
                </c:pt>
                <c:pt idx="19">
                  <c:v>HCM</c:v>
                </c:pt>
              </c:strCache>
            </c:strRef>
          </c:cat>
          <c:val>
            <c:numRef>
              <c:f>Sheet1!$B$2:$B$21</c:f>
              <c:numCache>
                <c:formatCode>"$"#,##0.0</c:formatCode>
                <c:ptCount val="20"/>
                <c:pt idx="0">
                  <c:v>657.27761794399999</c:v>
                </c:pt>
                <c:pt idx="1">
                  <c:v>391.45995810799997</c:v>
                </c:pt>
                <c:pt idx="2">
                  <c:v>374.04771556599997</c:v>
                </c:pt>
                <c:pt idx="3">
                  <c:v>373.39548234399996</c:v>
                </c:pt>
                <c:pt idx="4">
                  <c:v>340.67236081199997</c:v>
                </c:pt>
                <c:pt idx="5">
                  <c:v>322.17788079100001</c:v>
                </c:pt>
                <c:pt idx="6">
                  <c:v>295.69383725699998</c:v>
                </c:pt>
                <c:pt idx="7">
                  <c:v>281.799721788</c:v>
                </c:pt>
                <c:pt idx="8">
                  <c:v>279.75838750299999</c:v>
                </c:pt>
                <c:pt idx="9">
                  <c:v>247.33331057199999</c:v>
                </c:pt>
                <c:pt idx="10">
                  <c:v>246.52488181699999</c:v>
                </c:pt>
                <c:pt idx="11">
                  <c:v>217.44701883000002</c:v>
                </c:pt>
                <c:pt idx="12">
                  <c:v>216.75137756699999</c:v>
                </c:pt>
                <c:pt idx="13">
                  <c:v>214.83168924899999</c:v>
                </c:pt>
                <c:pt idx="14">
                  <c:v>190.519929926</c:v>
                </c:pt>
                <c:pt idx="15">
                  <c:v>180.11224200999999</c:v>
                </c:pt>
                <c:pt idx="16">
                  <c:v>177.07758715900002</c:v>
                </c:pt>
                <c:pt idx="17">
                  <c:v>130.67372235100001</c:v>
                </c:pt>
                <c:pt idx="18">
                  <c:v>129.162082623</c:v>
                </c:pt>
                <c:pt idx="19">
                  <c:v>114.62514890099999</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8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700"/>
          <c:min val="0"/>
        </c:scaling>
        <c:delete val="1"/>
        <c:axPos val="l"/>
        <c:numFmt formatCode="&quot;$&quot;#,##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4B71F-EDE2-4010-A826-723DBCC4C726}"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15C21-AA57-4285-B3E9-1CCDB096C2DE}" type="slidenum">
              <a:rPr lang="en-US" smtClean="0"/>
              <a:t>‹#›</a:t>
            </a:fld>
            <a:endParaRPr lang="en-US"/>
          </a:p>
        </p:txBody>
      </p:sp>
    </p:spTree>
    <p:extLst>
      <p:ext uri="{BB962C8B-B14F-4D97-AF65-F5344CB8AC3E}">
        <p14:creationId xmlns:p14="http://schemas.microsoft.com/office/powerpoint/2010/main" val="156591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3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57"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5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4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C6F0-17E7-A080-20C0-F844D9211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65978-99BD-9292-317C-137B22676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2F29E-4177-FC22-990C-A725710FCC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4A9717-820E-EBEF-9A45-3F5F42497EAC}"/>
              </a:ext>
            </a:extLst>
          </p:cNvPr>
          <p:cNvSpPr>
            <a:spLocks noGrp="1"/>
          </p:cNvSpPr>
          <p:nvPr>
            <p:ph type="sldNum" sz="quarter" idx="5"/>
          </p:nvPr>
        </p:nvSpPr>
        <p:spPr/>
        <p:txBody>
          <a:bodyPr/>
          <a:lstStyle/>
          <a:p>
            <a:pPr marL="0" marR="0" lvl="0" indent="0" algn="r" defTabSz="931757"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5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48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15C21-AA57-4285-B3E9-1CCDB096C2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292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0005-3A08-AC25-5F17-9BB3B3D5B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7B5C5-790D-408F-36F3-711FE4572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9DBB3-8BF1-66B7-5111-AD141E47A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450732-7B0C-FCCF-35C1-3EFA479FFC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53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F360-2230-7E0F-A81D-059B991CB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711C2-396F-4964-B668-EAD9890D2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5631E-5967-B165-C693-CDA7D34B3B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200750-1675-F68D-7CD6-C2828EFE5C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7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6CB3-A052-4DF3-9986-8C8973F8D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ED56F-A1C8-59C9-B808-3551DC87E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41C32-6141-6D40-CAE5-91A7710AA9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9477E1-0087-8F65-0CAC-4B9A529C6C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75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0816-E2A1-1C9D-3D50-B4A5FF8A7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20FB4-EFE7-8934-CC5F-A4699137E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2DE93-888E-6762-4A6C-ABC787141E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9207E3-325C-5C89-56A3-4031FB2C59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1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3647-7E3C-5650-3E24-10A7AFD5A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A347B-270E-8C20-F6E5-7DC16EC3B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25994-F0EE-63A2-39D7-152BF6A869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CE8B43-303D-C06E-4416-C93AF572D2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1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35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15C21-AA57-4285-B3E9-1CCDB096C2DE}" type="slidenum">
              <a:rPr lang="en-US" smtClean="0"/>
              <a:t>39</a:t>
            </a:fld>
            <a:endParaRPr lang="en-US"/>
          </a:p>
        </p:txBody>
      </p:sp>
    </p:spTree>
    <p:extLst>
      <p:ext uri="{BB962C8B-B14F-4D97-AF65-F5344CB8AC3E}">
        <p14:creationId xmlns:p14="http://schemas.microsoft.com/office/powerpoint/2010/main" val="88522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5781-FA1B-2330-3ACD-083574DDB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BFAAB-8A87-CE20-8E2A-0CBAEF6A4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43439-DF2C-0768-6429-481FFD2FB380}"/>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614958C9-7F1E-3841-8390-CA36C1535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C700C-46AF-11BB-61CC-52CEE0C71874}"/>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131190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6C57-3E3D-88FE-51FE-CF66C75E2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17ED7-86C1-E413-800F-04CA63E82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21F90-713E-A757-271A-B40F03ADF855}"/>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3CEBAC83-CC15-0A45-FB96-C3FC79664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EF9E2-F125-66F7-C9F8-47AA8AE283E3}"/>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20008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BE82C-3FE3-3AB5-D7E6-5DE327DD4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58604-2B47-745B-9D43-6ED1D7777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52075-64F2-ED42-7A6A-D56F9FD6B401}"/>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EB210DB0-9620-2305-CCE6-A83D53D9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EC70C-E570-5D0E-2456-5DF688ED18D2}"/>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262113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5431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8478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189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9268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75690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8650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1532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56851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AA34-EF34-EF5C-A5C9-C6B1F8FB3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BD89B-C3EA-A4C6-4131-C719EAC01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AD948-8EEA-F818-9B6D-EBF3A3CB174E}"/>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2542B2E5-F1EE-6A42-4ED4-DEFDFFADD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0F4BB-CDE3-73EC-D8CC-C2716717253A}"/>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1450313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2894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76763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0851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6386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3872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3022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5414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03696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33171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7906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CB3E-5635-2195-9CDA-2CD76582D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7D3041-0256-FFCA-2B7D-A10C849B5F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B6EE1-35EC-C31B-9B42-007751D2A60F}"/>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3F479F4A-17AE-E8A4-0A89-649342A01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EBC7E-2922-71AF-D9EF-9A1E0C230F03}"/>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2046653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4276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31128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37871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1588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994935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686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82449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435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03975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75185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6F78-6B53-5324-8B5F-0F8F28B7C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9AE28-7F38-E7E2-E193-9033C04FE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0AE87-FB5D-F9A1-B04E-FB9F3B58C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05694-118B-AEAF-B6E3-D0ADC9AC5467}"/>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6" name="Footer Placeholder 5">
            <a:extLst>
              <a:ext uri="{FF2B5EF4-FFF2-40B4-BE49-F238E27FC236}">
                <a16:creationId xmlns:a16="http://schemas.microsoft.com/office/drawing/2014/main" id="{52A1FC04-FE9F-CDFC-969C-32F7F3B57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90F1E-1F4B-FF37-C91E-01614B0DE9BA}"/>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2933928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683046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32557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859305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15245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04938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23267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81AA-25CF-31F7-EDC9-A2A9652F0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5A201B-40E9-3F5E-BC69-5239D8DA5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17BEAA-0792-807D-CC7E-A125951A27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D9650-1ACC-47A9-537E-F22CB068F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FC16C-FFF4-500C-9DC0-1E0C28347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B4BE9-624F-A8D8-FF20-8B8D5EBF9CC5}"/>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8" name="Footer Placeholder 7">
            <a:extLst>
              <a:ext uri="{FF2B5EF4-FFF2-40B4-BE49-F238E27FC236}">
                <a16:creationId xmlns:a16="http://schemas.microsoft.com/office/drawing/2014/main" id="{C59E6D64-1AF7-3F1C-216F-2317A10705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0B8-EEAC-E89F-6161-0EEFB4CE7B46}"/>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386890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C59-F5F8-0F6B-9EBE-E7269DBFA3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C0E2CE-6CE7-B4B6-A954-121324A61383}"/>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4" name="Footer Placeholder 3">
            <a:extLst>
              <a:ext uri="{FF2B5EF4-FFF2-40B4-BE49-F238E27FC236}">
                <a16:creationId xmlns:a16="http://schemas.microsoft.com/office/drawing/2014/main" id="{83BC6776-6A5B-A893-6D51-3374F4A0F3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3D908-AC3E-F21F-149B-49B8F4A95277}"/>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344438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951AC-B11A-836C-C6D9-F90747D91F82}"/>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3" name="Footer Placeholder 2">
            <a:extLst>
              <a:ext uri="{FF2B5EF4-FFF2-40B4-BE49-F238E27FC236}">
                <a16:creationId xmlns:a16="http://schemas.microsoft.com/office/drawing/2014/main" id="{46BC56A0-355C-056D-9056-82C6A9AA7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F47AD-CD82-AE6F-C9C6-C2E1C7B7EAA8}"/>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182100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44AF-1C5A-F67A-C2F2-9A33A2730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9051B-DAF0-3D43-2DB5-1B303FEB4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89AEE-5257-338F-3AC7-81A92CDA6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4679F-31B7-4F05-A102-164C6766C426}"/>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6" name="Footer Placeholder 5">
            <a:extLst>
              <a:ext uri="{FF2B5EF4-FFF2-40B4-BE49-F238E27FC236}">
                <a16:creationId xmlns:a16="http://schemas.microsoft.com/office/drawing/2014/main" id="{F3B311F5-335A-F4A4-1BF0-2981442D3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1C470-3167-F5FD-75FA-67174B37C5C8}"/>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21487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0F60-0C4D-F165-52FB-7CC231B32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27835E-5861-1B2B-32D7-7C095E458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F6A23-184F-0B4C-DEA1-8FE0F7E03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8215A-6B8F-41E1-C55A-44CECF540C84}"/>
              </a:ext>
            </a:extLst>
          </p:cNvPr>
          <p:cNvSpPr>
            <a:spLocks noGrp="1"/>
          </p:cNvSpPr>
          <p:nvPr>
            <p:ph type="dt" sz="half" idx="10"/>
          </p:nvPr>
        </p:nvSpPr>
        <p:spPr/>
        <p:txBody>
          <a:bodyPr/>
          <a:lstStyle/>
          <a:p>
            <a:fld id="{0613B9DD-49BA-4989-A68A-D997AFEF2CDB}" type="datetimeFigureOut">
              <a:rPr lang="en-US" smtClean="0"/>
              <a:t>4/30/2025</a:t>
            </a:fld>
            <a:endParaRPr lang="en-US"/>
          </a:p>
        </p:txBody>
      </p:sp>
      <p:sp>
        <p:nvSpPr>
          <p:cNvPr id="6" name="Footer Placeholder 5">
            <a:extLst>
              <a:ext uri="{FF2B5EF4-FFF2-40B4-BE49-F238E27FC236}">
                <a16:creationId xmlns:a16="http://schemas.microsoft.com/office/drawing/2014/main" id="{D626A905-39F7-CE7C-E82B-9B1A48318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AD952-CF73-6392-3D34-11E610AF94B7}"/>
              </a:ext>
            </a:extLst>
          </p:cNvPr>
          <p:cNvSpPr>
            <a:spLocks noGrp="1"/>
          </p:cNvSpPr>
          <p:nvPr>
            <p:ph type="sldNum" sz="quarter" idx="12"/>
          </p:nvPr>
        </p:nvSpPr>
        <p:spPr/>
        <p:txBody>
          <a:bodyPr/>
          <a:lstStyle/>
          <a:p>
            <a:fld id="{21788F87-CAF2-47A5-9CF9-C2D501471C82}" type="slidenum">
              <a:rPr lang="en-US" smtClean="0"/>
              <a:t>‹#›</a:t>
            </a:fld>
            <a:endParaRPr lang="en-US"/>
          </a:p>
        </p:txBody>
      </p:sp>
    </p:spTree>
    <p:extLst>
      <p:ext uri="{BB962C8B-B14F-4D97-AF65-F5344CB8AC3E}">
        <p14:creationId xmlns:p14="http://schemas.microsoft.com/office/powerpoint/2010/main" val="50083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19619-810D-400D-99E4-2965BF107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2A06D-B70E-23A1-7CE6-B0580831B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AD568-BCF5-0A0B-863E-3E128A123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3B9DD-49BA-4989-A68A-D997AFEF2CDB}" type="datetimeFigureOut">
              <a:rPr lang="en-US" smtClean="0"/>
              <a:t>4/30/2025</a:t>
            </a:fld>
            <a:endParaRPr lang="en-US"/>
          </a:p>
        </p:txBody>
      </p:sp>
      <p:sp>
        <p:nvSpPr>
          <p:cNvPr id="5" name="Footer Placeholder 4">
            <a:extLst>
              <a:ext uri="{FF2B5EF4-FFF2-40B4-BE49-F238E27FC236}">
                <a16:creationId xmlns:a16="http://schemas.microsoft.com/office/drawing/2014/main" id="{E6F9C3BC-48F0-1A2E-731F-D620C482B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5C14F6-AFC9-FBBD-D2D7-8C59CC4AE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788F87-CAF2-47A5-9CF9-C2D501471C82}" type="slidenum">
              <a:rPr lang="en-US" smtClean="0"/>
              <a:t>‹#›</a:t>
            </a:fld>
            <a:endParaRPr lang="en-US"/>
          </a:p>
        </p:txBody>
      </p:sp>
    </p:spTree>
    <p:extLst>
      <p:ext uri="{BB962C8B-B14F-4D97-AF65-F5344CB8AC3E}">
        <p14:creationId xmlns:p14="http://schemas.microsoft.com/office/powerpoint/2010/main" val="314390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1260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4/30/2025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203993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4/30/2025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6216158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41.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61.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9.png"/><Relationship Id="rId7"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40.png"/><Relationship Id="rId10" Type="http://schemas.openxmlformats.org/officeDocument/2006/relationships/image" Target="../media/image66.png"/><Relationship Id="rId4" Type="http://schemas.openxmlformats.org/officeDocument/2006/relationships/image" Target="../media/image37.jpeg"/><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8.png"/><Relationship Id="rId3" Type="http://schemas.openxmlformats.org/officeDocument/2006/relationships/image" Target="../media/image9.png"/><Relationship Id="rId21" Type="http://schemas.openxmlformats.org/officeDocument/2006/relationships/image" Target="../media/image84.png"/><Relationship Id="rId34" Type="http://schemas.openxmlformats.org/officeDocument/2006/relationships/image" Target="../media/image91.jpe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7.png"/><Relationship Id="rId33" Type="http://schemas.openxmlformats.org/officeDocument/2006/relationships/image" Target="../media/image37.jpeg"/><Relationship Id="rId2" Type="http://schemas.openxmlformats.org/officeDocument/2006/relationships/notesSlide" Target="../notesSlides/notesSlide8.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0.png"/><Relationship Id="rId1" Type="http://schemas.openxmlformats.org/officeDocument/2006/relationships/slideLayout" Target="../slideLayouts/slideLayout18.xml"/><Relationship Id="rId6" Type="http://schemas.openxmlformats.org/officeDocument/2006/relationships/image" Target="../media/image53.png"/><Relationship Id="rId11" Type="http://schemas.openxmlformats.org/officeDocument/2006/relationships/image" Target="../media/image74.png"/><Relationship Id="rId24" Type="http://schemas.openxmlformats.org/officeDocument/2006/relationships/image" Target="../media/image86.png"/><Relationship Id="rId32" Type="http://schemas.openxmlformats.org/officeDocument/2006/relationships/image" Target="../media/image40.png"/><Relationship Id="rId5" Type="http://schemas.openxmlformats.org/officeDocument/2006/relationships/image" Target="../media/image69.png"/><Relationship Id="rId15" Type="http://schemas.openxmlformats.org/officeDocument/2006/relationships/image" Target="../media/image78.png"/><Relationship Id="rId23" Type="http://schemas.microsoft.com/office/2007/relationships/hdphoto" Target="../media/hdphoto1.wdp"/><Relationship Id="rId28" Type="http://schemas.openxmlformats.org/officeDocument/2006/relationships/image" Target="../media/image66.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36.png"/><Relationship Id="rId4" Type="http://schemas.openxmlformats.org/officeDocument/2006/relationships/image" Target="../media/image68.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89.png"/><Relationship Id="rId30" Type="http://schemas.openxmlformats.org/officeDocument/2006/relationships/image" Target="../media/image26.png"/><Relationship Id="rId8"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thevab.com/insight/reaching-right-audience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thevab.com/insight/what-addressable-tv" TargetMode="Externa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hyperlink" Target="https://thevab.com/insight/best-in-show?utm_source=dedicated-good-health&amp;utm_medium=vab-insights&amp;utm_campaign=" TargetMode="External"/><Relationship Id="rId18" Type="http://schemas.openxmlformats.org/officeDocument/2006/relationships/image" Target="../media/image116.png"/><Relationship Id="rId3" Type="http://schemas.openxmlformats.org/officeDocument/2006/relationships/image" Target="../media/image9.png"/><Relationship Id="rId21" Type="http://schemas.openxmlformats.org/officeDocument/2006/relationships/hyperlink" Target="https://thevab.com/insight/sustained-tv-ads-website-app-visitors?utm_source=dedicated-good-health&amp;utm_medium=vab-insights&amp;utm_campaign=" TargetMode="External"/><Relationship Id="rId7" Type="http://schemas.openxmlformats.org/officeDocument/2006/relationships/hyperlink" Target="https://thevab.com/insight/unlocking-brand-growth-audience-based-buying?utm_source=dedicated-good-health&amp;utm_medium=vab-insights&amp;utm_campaign=" TargetMode="External"/><Relationship Id="rId12" Type="http://schemas.openxmlformats.org/officeDocument/2006/relationships/image" Target="../media/image113.png"/><Relationship Id="rId17" Type="http://schemas.openxmlformats.org/officeDocument/2006/relationships/hyperlink" Target="https://thevab.com/insight/disconnect-to-reconnect?utm_source=dedicated-good-health&amp;utm_medium=vab-insights&amp;utm_campaign=" TargetMode="External"/><Relationship Id="rId2" Type="http://schemas.openxmlformats.org/officeDocument/2006/relationships/image" Target="../media/image108.png"/><Relationship Id="rId16" Type="http://schemas.openxmlformats.org/officeDocument/2006/relationships/image" Target="../media/image115.png"/><Relationship Id="rId20" Type="http://schemas.openxmlformats.org/officeDocument/2006/relationships/image" Target="../media/image117.png"/><Relationship Id="rId1" Type="http://schemas.openxmlformats.org/officeDocument/2006/relationships/slideLayout" Target="../slideLayouts/slideLayout18.xml"/><Relationship Id="rId6" Type="http://schemas.openxmlformats.org/officeDocument/2006/relationships/image" Target="../media/image110.jpeg"/><Relationship Id="rId11" Type="http://schemas.openxmlformats.org/officeDocument/2006/relationships/hyperlink" Target="https://thevab.com/insight/reaching-right-audiences?utm_source=dedicated-good-health&amp;utm_medium=vab-insights&amp;utm_campaign=" TargetMode="External"/><Relationship Id="rId24" Type="http://schemas.openxmlformats.org/officeDocument/2006/relationships/image" Target="../media/image119.png"/><Relationship Id="rId5" Type="http://schemas.openxmlformats.org/officeDocument/2006/relationships/image" Target="../media/image109.png"/><Relationship Id="rId15" Type="http://schemas.openxmlformats.org/officeDocument/2006/relationships/hyperlink" Target="https://thevab.com/insight/breaking-through?utm_source=dedicated-good-health&amp;utm_medium=vab-insights&amp;utm_campaign=" TargetMode="External"/><Relationship Id="rId23" Type="http://schemas.openxmlformats.org/officeDocument/2006/relationships/hyperlink" Target="https://thevab.com/insight/pharmaceuticals-category-video-advertising-case-studies?utm_source=dedicated-good-health&amp;utm_medium=vab-insights&amp;utm_campaign=" TargetMode="External"/><Relationship Id="rId10" Type="http://schemas.openxmlformats.org/officeDocument/2006/relationships/image" Target="../media/image112.png"/><Relationship Id="rId19" Type="http://schemas.openxmlformats.org/officeDocument/2006/relationships/hyperlink" Target="http://www.thevab.com/insight/brand-safety?utm_source=dedicated-good-health&amp;utm_medium=vab-insights&amp;utm_campaign=" TargetMode="External"/><Relationship Id="rId4" Type="http://schemas.openxmlformats.org/officeDocument/2006/relationships/hyperlink" Target="https://thevab.com/insight/what-addressable-tv?utm_source=dedicated-good-health&amp;utm_medium=vab-insights&amp;utm_campaign=" TargetMode="External"/><Relationship Id="rId9" Type="http://schemas.openxmlformats.org/officeDocument/2006/relationships/hyperlink" Target="https://thevab.com/insight/power-of-premium-video?utm_source=dedicated-good-health&amp;utm_medium=vab-insights&amp;utm_campaign=" TargetMode="External"/><Relationship Id="rId14" Type="http://schemas.openxmlformats.org/officeDocument/2006/relationships/image" Target="../media/image114.png"/><Relationship Id="rId22" Type="http://schemas.openxmlformats.org/officeDocument/2006/relationships/image" Target="../media/image118.png"/></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s://thevab.com/" TargetMode="Externa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121.png"/></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4.png"/><Relationship Id="rId3" Type="http://schemas.openxmlformats.org/officeDocument/2006/relationships/image" Target="../media/image27.png"/><Relationship Id="rId7" Type="http://schemas.openxmlformats.org/officeDocument/2006/relationships/image" Target="../media/image36.png"/><Relationship Id="rId12"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41.png"/><Relationship Id="rId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8.png"/><Relationship Id="rId1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on a rock with his arms raised&#10;&#10;AI-generated content may be incorrect.">
            <a:extLst>
              <a:ext uri="{FF2B5EF4-FFF2-40B4-BE49-F238E27FC236}">
                <a16:creationId xmlns:a16="http://schemas.microsoft.com/office/drawing/2014/main" id="{272AA8FE-8900-5417-429F-6777D47E307B}"/>
              </a:ext>
            </a:extLst>
          </p:cNvPr>
          <p:cNvPicPr>
            <a:picLocks noChangeAspect="1"/>
          </p:cNvPicPr>
          <p:nvPr/>
        </p:nvPicPr>
        <p:blipFill>
          <a:blip r:embed="rId3">
            <a:extLst>
              <a:ext uri="{28A0092B-C50C-407E-A947-70E740481C1C}">
                <a14:useLocalDpi xmlns:a14="http://schemas.microsoft.com/office/drawing/2010/main" val="0"/>
              </a:ext>
            </a:extLst>
          </a:blip>
          <a:srcRect l="46718"/>
          <a:stretch/>
        </p:blipFill>
        <p:spPr>
          <a:xfrm>
            <a:off x="5695913" y="0"/>
            <a:ext cx="6496085"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695916" y="2666878"/>
            <a:ext cx="6496084"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1" y="3433243"/>
            <a:ext cx="5729590" cy="1715226"/>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FFE600"/>
                </a:solidFill>
                <a:latin typeface="Helvetica"/>
                <a:cs typeface="Helvetica"/>
              </a:rPr>
              <a:t>Dedicated to Your Good Health</a:t>
            </a:r>
            <a:endParaRPr kumimoji="0" lang="en-US" sz="2800" b="1" i="0" u="none" strike="noStrike" kern="1200" cap="none" spc="0" normalizeH="0" baseline="0" noProof="0">
              <a:ln>
                <a:noFill/>
              </a:ln>
              <a:solidFill>
                <a:srgbClr val="FFE600"/>
              </a:solidFill>
              <a:effectLst/>
              <a:uLnTx/>
              <a:uFillTx/>
              <a:latin typeface="Helvetica"/>
              <a:ea typeface="+mj-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a:ea typeface="+mj-ea"/>
                <a:cs typeface="Helvetica"/>
              </a:rPr>
              <a:t>How TV Drives Discovery &amp; Encourages Education </a:t>
            </a:r>
            <a:r>
              <a:rPr lang="en-US" sz="2400">
                <a:solidFill>
                  <a:prstClr val="white"/>
                </a:solidFill>
                <a:latin typeface="Helvetica"/>
                <a:cs typeface="Helvetica"/>
              </a:rPr>
              <a:t>in the Pharma DTC Category</a:t>
            </a:r>
            <a:endParaRPr kumimoji="0" lang="en-US" sz="2400" b="0" i="0" u="none" strike="noStrike" kern="1200" cap="none" spc="0" normalizeH="0" baseline="0" noProof="0">
              <a:ln>
                <a:noFill/>
              </a:ln>
              <a:solidFill>
                <a:prstClr val="white"/>
              </a:solidFill>
              <a:effectLst/>
              <a:uLnTx/>
              <a:uFillTx/>
              <a:latin typeface="Helvetica"/>
              <a:ea typeface="+mj-ea"/>
              <a:cs typeface="Helvetica"/>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9" name="Picture 8" descr="A picture containing text&#10;&#10;Description automatically generated">
            <a:extLst>
              <a:ext uri="{FF2B5EF4-FFF2-40B4-BE49-F238E27FC236}">
                <a16:creationId xmlns:a16="http://schemas.microsoft.com/office/drawing/2014/main" id="{8D3E8533-311E-C68E-B0FE-33C333DC0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4999" y="1905137"/>
            <a:ext cx="3210535" cy="1094797"/>
          </a:xfrm>
          <a:prstGeom prst="rect">
            <a:avLst/>
          </a:prstGeom>
          <a:ln w="12700">
            <a:solidFill>
              <a:srgbClr val="ED3C8D"/>
            </a:solidFill>
          </a:ln>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4" y="-1"/>
            <a:ext cx="3832160" cy="2885611"/>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spTree>
    <p:extLst>
      <p:ext uri="{BB962C8B-B14F-4D97-AF65-F5344CB8AC3E}">
        <p14:creationId xmlns:p14="http://schemas.microsoft.com/office/powerpoint/2010/main" val="291558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701D1-5949-0963-2865-3C7E2B48C17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8D6A701-9667-61D9-3B60-589A7EF986AF}"/>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82DF8A-EF0E-0EDF-63BA-5787CA5DD8F4}"/>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The importance of prescription remedies is obvious, as nine of the 10 leading causes of death are due to serious, invasive diseases </a:t>
            </a:r>
          </a:p>
        </p:txBody>
      </p:sp>
      <p:sp>
        <p:nvSpPr>
          <p:cNvPr id="14" name="TextBox 13">
            <a:extLst>
              <a:ext uri="{FF2B5EF4-FFF2-40B4-BE49-F238E27FC236}">
                <a16:creationId xmlns:a16="http://schemas.microsoft.com/office/drawing/2014/main" id="{418F2857-7D3B-F6A1-28D9-173A4A86864E}"/>
              </a:ext>
            </a:extLst>
          </p:cNvPr>
          <p:cNvSpPr txBox="1"/>
          <p:nvPr/>
        </p:nvSpPr>
        <p:spPr>
          <a:xfrm>
            <a:off x="369651" y="6337069"/>
            <a:ext cx="118008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Center for Health Statistics, National Vital Statistics System, mortality data file, data for 2023, December 2024.</a:t>
            </a:r>
          </a:p>
        </p:txBody>
      </p:sp>
      <p:sp>
        <p:nvSpPr>
          <p:cNvPr id="3" name="TextBox 2">
            <a:extLst>
              <a:ext uri="{FF2B5EF4-FFF2-40B4-BE49-F238E27FC236}">
                <a16:creationId xmlns:a16="http://schemas.microsoft.com/office/drawing/2014/main" id="{402DFBCB-3B29-DB9A-26CF-D2734262783E}"/>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10 Leading Causes of Death in the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thousands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F70C4123-E478-16D0-887E-290BABB1E336}"/>
              </a:ext>
            </a:extLst>
          </p:cNvPr>
          <p:cNvGraphicFramePr/>
          <p:nvPr/>
        </p:nvGraphicFramePr>
        <p:xfrm>
          <a:off x="369651" y="2613279"/>
          <a:ext cx="11708793" cy="348558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FCD5133D-FAEF-B12C-4C03-0BC664B1BD62}"/>
              </a:ext>
            </a:extLst>
          </p:cNvPr>
          <p:cNvSpPr/>
          <p:nvPr/>
        </p:nvSpPr>
        <p:spPr>
          <a:xfrm>
            <a:off x="483207" y="1328503"/>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These nine ailments accounted for </a:t>
            </a:r>
            <a:r>
              <a:rPr kumimoji="0" lang="en-US" sz="1400" b="1" i="0" u="none" strike="noStrike" kern="1200" cap="none" spc="0" normalizeH="0" baseline="0" noProof="0">
                <a:ln>
                  <a:noFill/>
                </a:ln>
                <a:solidFill>
                  <a:srgbClr val="00BFF2"/>
                </a:solidFill>
                <a:effectLst/>
                <a:uLnTx/>
                <a:uFillTx/>
                <a:latin typeface="Helvetica" pitchFamily="2" charset="0"/>
                <a:ea typeface="+mn-ea"/>
                <a:cs typeface="+mn-cs"/>
              </a:rPr>
              <a:t>1,968,960 deaths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in 2023</a:t>
            </a:r>
          </a:p>
        </p:txBody>
      </p:sp>
      <p:pic>
        <p:nvPicPr>
          <p:cNvPr id="7" name="Picture 6">
            <a:extLst>
              <a:ext uri="{FF2B5EF4-FFF2-40B4-BE49-F238E27FC236}">
                <a16:creationId xmlns:a16="http://schemas.microsoft.com/office/drawing/2014/main" id="{B10F6BBC-E54A-E4F6-F9D1-A15257172EE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8" name="Slide Number Placeholder 5">
            <a:extLst>
              <a:ext uri="{FF2B5EF4-FFF2-40B4-BE49-F238E27FC236}">
                <a16:creationId xmlns:a16="http://schemas.microsoft.com/office/drawing/2014/main" id="{1D0E02DD-74CB-6720-104D-FF2E1A8930ED}"/>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59DA7F5-5DA0-D893-73EF-CDCAF47E170E}"/>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62710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52E2-C8EF-3D3B-E679-290163ABBB8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205D49D-62FD-0286-3B80-AA89AEC8EAED}"/>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8D2265D-075B-B8EB-8A4C-FF4CA1917E6F}"/>
              </a:ext>
            </a:extLst>
          </p:cNvPr>
          <p:cNvSpPr/>
          <p:nvPr/>
        </p:nvSpPr>
        <p:spPr>
          <a:xfrm>
            <a:off x="214010" y="435951"/>
            <a:ext cx="1195647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Prescription remedies have certainly played a role in helping decrease recent mortality rates among the top causes of death in the U.S.</a:t>
            </a:r>
          </a:p>
        </p:txBody>
      </p:sp>
      <p:sp>
        <p:nvSpPr>
          <p:cNvPr id="14" name="TextBox 13">
            <a:extLst>
              <a:ext uri="{FF2B5EF4-FFF2-40B4-BE49-F238E27FC236}">
                <a16:creationId xmlns:a16="http://schemas.microsoft.com/office/drawing/2014/main" id="{B40CD877-2BCB-54E3-AFC4-3CF1DA43A88B}"/>
              </a:ext>
            </a:extLst>
          </p:cNvPr>
          <p:cNvSpPr txBox="1"/>
          <p:nvPr/>
        </p:nvSpPr>
        <p:spPr>
          <a:xfrm>
            <a:off x="369651" y="6337069"/>
            <a:ext cx="118008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Center for Health Statistics, National Vital Statistics System, mortality data file, data for 2022 &amp; 2023, December 2024.</a:t>
            </a:r>
          </a:p>
        </p:txBody>
      </p:sp>
      <p:sp>
        <p:nvSpPr>
          <p:cNvPr id="3" name="TextBox 2">
            <a:extLst>
              <a:ext uri="{FF2B5EF4-FFF2-40B4-BE49-F238E27FC236}">
                <a16:creationId xmlns:a16="http://schemas.microsoft.com/office/drawing/2014/main" id="{CF96AD27-AC6D-BC49-2902-36C5A8E68A8D}"/>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10 Leading Causes of Death in the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2022 vs.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thousands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1F968714-31DF-67C8-5047-3E195E275B4B}"/>
              </a:ext>
            </a:extLst>
          </p:cNvPr>
          <p:cNvGraphicFramePr/>
          <p:nvPr/>
        </p:nvGraphicFramePr>
        <p:xfrm>
          <a:off x="369651" y="2613279"/>
          <a:ext cx="11708793" cy="348558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00E32002-5513-974F-4A39-BAB8CAE275FC}"/>
              </a:ext>
            </a:extLst>
          </p:cNvPr>
          <p:cNvSpPr/>
          <p:nvPr/>
        </p:nvSpPr>
        <p:spPr>
          <a:xfrm>
            <a:off x="483207" y="1328503"/>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More ailment sufferers are getting relief from prescription remedies as eight of the nine ailments saw YoY declines</a:t>
            </a:r>
          </a:p>
        </p:txBody>
      </p:sp>
      <p:pic>
        <p:nvPicPr>
          <p:cNvPr id="7" name="Picture 6">
            <a:extLst>
              <a:ext uri="{FF2B5EF4-FFF2-40B4-BE49-F238E27FC236}">
                <a16:creationId xmlns:a16="http://schemas.microsoft.com/office/drawing/2014/main" id="{063DBF62-3EAA-4368-AAF3-3039FF94D33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8" name="Slide Number Placeholder 5">
            <a:extLst>
              <a:ext uri="{FF2B5EF4-FFF2-40B4-BE49-F238E27FC236}">
                <a16:creationId xmlns:a16="http://schemas.microsoft.com/office/drawing/2014/main" id="{C15E5E68-45D6-CAFE-C977-DD99C88290D2}"/>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BD6F80F-B664-058E-6971-CC0478D5B93D}"/>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5871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CF9CED74-F0E6-7614-E6DE-F08B3DE3483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B54C00-1108-2E72-CE43-5AD7B02C7E6A}"/>
              </a:ext>
            </a:extLst>
          </p:cNvPr>
          <p:cNvPicPr>
            <a:picLocks noChangeAspect="1"/>
          </p:cNvPicPr>
          <p:nvPr/>
        </p:nvPicPr>
        <p:blipFill>
          <a:blip r:embed="rId2"/>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3FC291CB-2D25-DCA0-9B1E-526EFE8EA966}"/>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F920CAA4-D2C4-1C28-C3FA-9B26F76C8617}"/>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2</a:t>
            </a:r>
          </a:p>
        </p:txBody>
      </p:sp>
      <p:sp>
        <p:nvSpPr>
          <p:cNvPr id="5" name="TextBox 4">
            <a:extLst>
              <a:ext uri="{FF2B5EF4-FFF2-40B4-BE49-F238E27FC236}">
                <a16:creationId xmlns:a16="http://schemas.microsoft.com/office/drawing/2014/main" id="{520A658A-A826-7B59-AAA2-03DA213E44E3}"/>
              </a:ext>
            </a:extLst>
          </p:cNvPr>
          <p:cNvSpPr txBox="1"/>
          <p:nvPr/>
        </p:nvSpPr>
        <p:spPr>
          <a:xfrm>
            <a:off x="352898" y="3434080"/>
            <a:ext cx="70693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Adults Want to Live Healthier Lives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Helvetica" pitchFamily="2" charset="0"/>
                <a:ea typeface="+mn-ea"/>
                <a:cs typeface="+mn-cs"/>
              </a:rPr>
              <a:t>Most U.S. adults believe that </a:t>
            </a: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prescription remedies have improved their lives</a:t>
            </a:r>
          </a:p>
        </p:txBody>
      </p:sp>
    </p:spTree>
    <p:extLst>
      <p:ext uri="{BB962C8B-B14F-4D97-AF65-F5344CB8AC3E}">
        <p14:creationId xmlns:p14="http://schemas.microsoft.com/office/powerpoint/2010/main" val="266062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B9C11-B974-9639-F881-FA50E6B3DCAC}"/>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B8418EA0-DCF5-B105-0A94-221914DBF249}"/>
              </a:ext>
            </a:extLst>
          </p:cNvPr>
          <p:cNvSpPr>
            <a:spLocks/>
          </p:cNvSpPr>
          <p:nvPr/>
        </p:nvSpPr>
        <p:spPr>
          <a:xfrm>
            <a:off x="1" y="1696164"/>
            <a:ext cx="12199620" cy="516183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C944EC9-106B-3010-6C07-093E864C58A9}"/>
              </a:ext>
            </a:extLst>
          </p:cNvPr>
          <p:cNvSpPr/>
          <p:nvPr/>
        </p:nvSpPr>
        <p:spPr>
          <a:xfrm>
            <a:off x="110837" y="427650"/>
            <a:ext cx="1208116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Most U.S. adults are always looking for ways to live healthier and improve their mental well-being</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13" name="TextBox 12">
            <a:extLst>
              <a:ext uri="{FF2B5EF4-FFF2-40B4-BE49-F238E27FC236}">
                <a16:creationId xmlns:a16="http://schemas.microsoft.com/office/drawing/2014/main" id="{A3573050-955A-ED55-20AF-FD01766DFCDB}"/>
              </a:ext>
            </a:extLst>
          </p:cNvPr>
          <p:cNvSpPr txBox="1"/>
          <p:nvPr/>
        </p:nvSpPr>
        <p:spPr>
          <a:xfrm>
            <a:off x="483207" y="6298815"/>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Any agree = agree completely or somewhat agree.</a:t>
            </a:r>
          </a:p>
        </p:txBody>
      </p:sp>
      <p:sp>
        <p:nvSpPr>
          <p:cNvPr id="15" name="TextBox 14">
            <a:extLst>
              <a:ext uri="{FF2B5EF4-FFF2-40B4-BE49-F238E27FC236}">
                <a16:creationId xmlns:a16="http://schemas.microsoft.com/office/drawing/2014/main" id="{1CE84378-CD33-69E5-E047-30C7CD231B65}"/>
              </a:ext>
            </a:extLst>
          </p:cNvPr>
          <p:cNvSpPr txBox="1"/>
          <p:nvPr/>
        </p:nvSpPr>
        <p:spPr>
          <a:xfrm>
            <a:off x="110837" y="1740561"/>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Health Attitudes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any agree</a:t>
            </a:r>
          </a:p>
        </p:txBody>
      </p:sp>
      <p:cxnSp>
        <p:nvCxnSpPr>
          <p:cNvPr id="26" name="Straight Connector 25">
            <a:extLst>
              <a:ext uri="{FF2B5EF4-FFF2-40B4-BE49-F238E27FC236}">
                <a16:creationId xmlns:a16="http://schemas.microsoft.com/office/drawing/2014/main" id="{728522CF-F5B4-6A01-9A7C-9334090DF711}"/>
              </a:ext>
            </a:extLst>
          </p:cNvPr>
          <p:cNvCxnSpPr>
            <a:cxnSpLocks/>
          </p:cNvCxnSpPr>
          <p:nvPr/>
        </p:nvCxnSpPr>
        <p:spPr>
          <a:xfrm>
            <a:off x="4901413" y="2667660"/>
            <a:ext cx="0" cy="3491093"/>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2BB742-3B38-9711-51EA-7C8251BA90A0}"/>
              </a:ext>
            </a:extLst>
          </p:cNvPr>
          <p:cNvCxnSpPr>
            <a:cxnSpLocks/>
          </p:cNvCxnSpPr>
          <p:nvPr/>
        </p:nvCxnSpPr>
        <p:spPr>
          <a:xfrm>
            <a:off x="8632223" y="2667660"/>
            <a:ext cx="0" cy="3491093"/>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BE8ACE-98F9-E4BF-F675-FB0D24FE4416}"/>
              </a:ext>
            </a:extLst>
          </p:cNvPr>
          <p:cNvSpPr txBox="1"/>
          <p:nvPr/>
        </p:nvSpPr>
        <p:spPr>
          <a:xfrm>
            <a:off x="1281982" y="3373441"/>
            <a:ext cx="36194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am always looking for new ways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live a healthier life’</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2D7261A-A45B-E842-46C2-6993875859A7}"/>
              </a:ext>
            </a:extLst>
          </p:cNvPr>
          <p:cNvSpPr txBox="1">
            <a:spLocks/>
          </p:cNvSpPr>
          <p:nvPr/>
        </p:nvSpPr>
        <p:spPr>
          <a:xfrm>
            <a:off x="4901413" y="3373441"/>
            <a:ext cx="37308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make sure I exercise regularly’</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0CF29FB2-90A0-CF9B-A351-6C3D61B88AA9}"/>
              </a:ext>
            </a:extLst>
          </p:cNvPr>
          <p:cNvSpPr txBox="1"/>
          <p:nvPr/>
        </p:nvSpPr>
        <p:spPr>
          <a:xfrm>
            <a:off x="8632220" y="3373441"/>
            <a:ext cx="345476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often look for products or services that can help improve my overall mental well-being’</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41EE7959-BAC5-8FB5-4A11-F963CB7E1A5F}"/>
              </a:ext>
            </a:extLst>
          </p:cNvPr>
          <p:cNvSpPr txBox="1"/>
          <p:nvPr/>
        </p:nvSpPr>
        <p:spPr>
          <a:xfrm>
            <a:off x="105022" y="494278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P18-49</a:t>
            </a:r>
          </a:p>
        </p:txBody>
      </p:sp>
      <p:sp>
        <p:nvSpPr>
          <p:cNvPr id="27" name="Rectangle: Rounded Corners 26">
            <a:extLst>
              <a:ext uri="{FF2B5EF4-FFF2-40B4-BE49-F238E27FC236}">
                <a16:creationId xmlns:a16="http://schemas.microsoft.com/office/drawing/2014/main" id="{A69A4725-B6BD-9BBE-72A6-61AE43470F15}"/>
              </a:ext>
            </a:extLst>
          </p:cNvPr>
          <p:cNvSpPr/>
          <p:nvPr/>
        </p:nvSpPr>
        <p:spPr>
          <a:xfrm>
            <a:off x="5740388" y="491909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66%</a:t>
            </a:r>
            <a:endPar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8" name="Rectangle: Rounded Corners 27">
            <a:extLst>
              <a:ext uri="{FF2B5EF4-FFF2-40B4-BE49-F238E27FC236}">
                <a16:creationId xmlns:a16="http://schemas.microsoft.com/office/drawing/2014/main" id="{727C91E6-D968-9FB3-0E48-80B16725E0EE}"/>
              </a:ext>
            </a:extLst>
          </p:cNvPr>
          <p:cNvSpPr/>
          <p:nvPr/>
        </p:nvSpPr>
        <p:spPr>
          <a:xfrm>
            <a:off x="9333173" y="491909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63%</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9" name="Rectangle: Rounded Corners 28">
            <a:extLst>
              <a:ext uri="{FF2B5EF4-FFF2-40B4-BE49-F238E27FC236}">
                <a16:creationId xmlns:a16="http://schemas.microsoft.com/office/drawing/2014/main" id="{4EAC3632-D31A-BDD9-6D80-28265CA045D8}"/>
              </a:ext>
            </a:extLst>
          </p:cNvPr>
          <p:cNvSpPr/>
          <p:nvPr/>
        </p:nvSpPr>
        <p:spPr>
          <a:xfrm>
            <a:off x="2065270" y="4919096"/>
            <a:ext cx="2052845"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76%</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759BC64D-DFF1-1FE3-92FB-3E4AD56F034D}"/>
              </a:ext>
            </a:extLst>
          </p:cNvPr>
          <p:cNvSpPr txBox="1"/>
          <p:nvPr/>
        </p:nvSpPr>
        <p:spPr>
          <a:xfrm>
            <a:off x="105022" y="4170553"/>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a:t>
            </a:r>
          </a:p>
        </p:txBody>
      </p:sp>
      <p:sp>
        <p:nvSpPr>
          <p:cNvPr id="37" name="Rectangle: Rounded Corners 36">
            <a:extLst>
              <a:ext uri="{FF2B5EF4-FFF2-40B4-BE49-F238E27FC236}">
                <a16:creationId xmlns:a16="http://schemas.microsoft.com/office/drawing/2014/main" id="{FAB3F3C7-F024-800D-0596-2A9145193F6B}"/>
              </a:ext>
            </a:extLst>
          </p:cNvPr>
          <p:cNvSpPr/>
          <p:nvPr/>
        </p:nvSpPr>
        <p:spPr>
          <a:xfrm>
            <a:off x="5740388" y="414686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69%</a:t>
            </a:r>
            <a:endPar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38" name="Rectangle: Rounded Corners 37">
            <a:extLst>
              <a:ext uri="{FF2B5EF4-FFF2-40B4-BE49-F238E27FC236}">
                <a16:creationId xmlns:a16="http://schemas.microsoft.com/office/drawing/2014/main" id="{7586010D-D175-D8CB-7517-9052F53DCF02}"/>
              </a:ext>
            </a:extLst>
          </p:cNvPr>
          <p:cNvSpPr/>
          <p:nvPr/>
        </p:nvSpPr>
        <p:spPr>
          <a:xfrm>
            <a:off x="9333173" y="414686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59%</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39" name="Rectangle: Rounded Corners 38">
            <a:extLst>
              <a:ext uri="{FF2B5EF4-FFF2-40B4-BE49-F238E27FC236}">
                <a16:creationId xmlns:a16="http://schemas.microsoft.com/office/drawing/2014/main" id="{48785903-B827-0A8D-613B-FCD15AB3B3CF}"/>
              </a:ext>
            </a:extLst>
          </p:cNvPr>
          <p:cNvSpPr/>
          <p:nvPr/>
        </p:nvSpPr>
        <p:spPr>
          <a:xfrm>
            <a:off x="2065270" y="4146861"/>
            <a:ext cx="2052845"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77%</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F466C2BB-667B-3D30-834D-F7C18C5B7D94}"/>
              </a:ext>
            </a:extLst>
          </p:cNvPr>
          <p:cNvSpPr txBox="1"/>
          <p:nvPr/>
        </p:nvSpPr>
        <p:spPr>
          <a:xfrm>
            <a:off x="105022" y="571556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P50+</a:t>
            </a:r>
          </a:p>
        </p:txBody>
      </p:sp>
      <p:sp>
        <p:nvSpPr>
          <p:cNvPr id="44" name="Rectangle: Rounded Corners 43">
            <a:extLst>
              <a:ext uri="{FF2B5EF4-FFF2-40B4-BE49-F238E27FC236}">
                <a16:creationId xmlns:a16="http://schemas.microsoft.com/office/drawing/2014/main" id="{9F783DA2-E536-F5B8-D34A-49793F65579B}"/>
              </a:ext>
            </a:extLst>
          </p:cNvPr>
          <p:cNvSpPr/>
          <p:nvPr/>
        </p:nvSpPr>
        <p:spPr>
          <a:xfrm>
            <a:off x="5740388" y="569187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71%</a:t>
            </a:r>
            <a:endParaRPr kumimoji="0" lang="en-US" sz="16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45" name="Rectangle: Rounded Corners 44">
            <a:extLst>
              <a:ext uri="{FF2B5EF4-FFF2-40B4-BE49-F238E27FC236}">
                <a16:creationId xmlns:a16="http://schemas.microsoft.com/office/drawing/2014/main" id="{1969CB17-3112-D6D0-6F35-D825FDC8B607}"/>
              </a:ext>
            </a:extLst>
          </p:cNvPr>
          <p:cNvSpPr/>
          <p:nvPr/>
        </p:nvSpPr>
        <p:spPr>
          <a:xfrm>
            <a:off x="9333173" y="569187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55%</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46" name="Rectangle: Rounded Corners 45">
            <a:extLst>
              <a:ext uri="{FF2B5EF4-FFF2-40B4-BE49-F238E27FC236}">
                <a16:creationId xmlns:a16="http://schemas.microsoft.com/office/drawing/2014/main" id="{376F85E2-6203-19DE-5A4B-62B8A6BEB556}"/>
              </a:ext>
            </a:extLst>
          </p:cNvPr>
          <p:cNvSpPr/>
          <p:nvPr/>
        </p:nvSpPr>
        <p:spPr>
          <a:xfrm>
            <a:off x="2065270" y="5691876"/>
            <a:ext cx="2052845"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79%</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6" name="Picture 5" descr="A group of circular icons with a heart apple and dumbbells&#10;&#10;AI-generated content may be incorrect.">
            <a:extLst>
              <a:ext uri="{FF2B5EF4-FFF2-40B4-BE49-F238E27FC236}">
                <a16:creationId xmlns:a16="http://schemas.microsoft.com/office/drawing/2014/main" id="{624C263B-27A4-EFAB-C974-F39A7323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52" y="2383446"/>
            <a:ext cx="907090" cy="907090"/>
          </a:xfrm>
          <a:prstGeom prst="rect">
            <a:avLst/>
          </a:prstGeom>
        </p:spPr>
      </p:pic>
      <p:pic>
        <p:nvPicPr>
          <p:cNvPr id="8" name="Picture 7" descr="A person running on a treadmill&#10;&#10;AI-generated content may be incorrect.">
            <a:extLst>
              <a:ext uri="{FF2B5EF4-FFF2-40B4-BE49-F238E27FC236}">
                <a16:creationId xmlns:a16="http://schemas.microsoft.com/office/drawing/2014/main" id="{5404995D-9352-7790-5CA6-414B0208D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833" y="2395734"/>
            <a:ext cx="871966" cy="871966"/>
          </a:xfrm>
          <a:prstGeom prst="rect">
            <a:avLst/>
          </a:prstGeom>
        </p:spPr>
      </p:pic>
      <p:pic>
        <p:nvPicPr>
          <p:cNvPr id="11" name="Picture 10" descr="A group of objects with a blue circle and a blue circle with leaves&#10;&#10;AI-generated content may be incorrect.">
            <a:extLst>
              <a:ext uri="{FF2B5EF4-FFF2-40B4-BE49-F238E27FC236}">
                <a16:creationId xmlns:a16="http://schemas.microsoft.com/office/drawing/2014/main" id="{96ABB9E1-8A2C-3C90-5DC2-5D0C1BFDE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7159" y="2399218"/>
            <a:ext cx="864884" cy="864884"/>
          </a:xfrm>
          <a:prstGeom prst="rect">
            <a:avLst/>
          </a:prstGeom>
        </p:spPr>
      </p:pic>
      <p:pic>
        <p:nvPicPr>
          <p:cNvPr id="5" name="Picture 4">
            <a:extLst>
              <a:ext uri="{FF2B5EF4-FFF2-40B4-BE49-F238E27FC236}">
                <a16:creationId xmlns:a16="http://schemas.microsoft.com/office/drawing/2014/main" id="{8A2A1BA4-D7C6-CD27-2D75-209329067F8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7" name="Slide Number Placeholder 5">
            <a:extLst>
              <a:ext uri="{FF2B5EF4-FFF2-40B4-BE49-F238E27FC236}">
                <a16:creationId xmlns:a16="http://schemas.microsoft.com/office/drawing/2014/main" id="{E312BF21-A105-B106-54A0-30559C344DA3}"/>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A87627B0-E879-5668-7A8E-94A14CE8A53E}"/>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67716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0C863-50A1-81E4-D885-342799F7D722}"/>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A97BC717-A8E7-DDA2-F18F-C9650E2F825E}"/>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E80E694-86BC-0F87-13A5-24EA99C9409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C3F9F69F-F218-A9BB-2F36-48C0094540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263C579-2774-3F0B-ADCE-7356BCE5F91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9FCD2FC8-AEDB-160B-CECE-5263AE7CB522}"/>
              </a:ext>
            </a:extLst>
          </p:cNvPr>
          <p:cNvSpPr/>
          <p:nvPr/>
        </p:nvSpPr>
        <p:spPr>
          <a:xfrm>
            <a:off x="110837" y="427650"/>
            <a:ext cx="1208116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They also do their own thorough research on treatments and prescription remedies and will listen to their doctors as well</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13" name="TextBox 12">
            <a:extLst>
              <a:ext uri="{FF2B5EF4-FFF2-40B4-BE49-F238E27FC236}">
                <a16:creationId xmlns:a16="http://schemas.microsoft.com/office/drawing/2014/main" id="{A019A0EB-1AC3-115E-BEB3-947876012966}"/>
              </a:ext>
            </a:extLst>
          </p:cNvPr>
          <p:cNvSpPr txBox="1"/>
          <p:nvPr/>
        </p:nvSpPr>
        <p:spPr>
          <a:xfrm>
            <a:off x="483207" y="6298815"/>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Any agree = agree completely or somewhat agree.</a:t>
            </a:r>
          </a:p>
        </p:txBody>
      </p:sp>
      <p:sp>
        <p:nvSpPr>
          <p:cNvPr id="15" name="TextBox 14">
            <a:extLst>
              <a:ext uri="{FF2B5EF4-FFF2-40B4-BE49-F238E27FC236}">
                <a16:creationId xmlns:a16="http://schemas.microsoft.com/office/drawing/2014/main" id="{177B61DF-854E-8396-219E-D1B136A32409}"/>
              </a:ext>
            </a:extLst>
          </p:cNvPr>
          <p:cNvSpPr txBox="1"/>
          <p:nvPr/>
        </p:nvSpPr>
        <p:spPr>
          <a:xfrm>
            <a:off x="110837" y="1740561"/>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Health Attitudes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any agree</a:t>
            </a:r>
          </a:p>
        </p:txBody>
      </p:sp>
      <p:cxnSp>
        <p:nvCxnSpPr>
          <p:cNvPr id="5" name="Straight Connector 4">
            <a:extLst>
              <a:ext uri="{FF2B5EF4-FFF2-40B4-BE49-F238E27FC236}">
                <a16:creationId xmlns:a16="http://schemas.microsoft.com/office/drawing/2014/main" id="{B72304A3-6127-C75D-0C36-DE07611BAE52}"/>
              </a:ext>
            </a:extLst>
          </p:cNvPr>
          <p:cNvCxnSpPr>
            <a:cxnSpLocks/>
          </p:cNvCxnSpPr>
          <p:nvPr/>
        </p:nvCxnSpPr>
        <p:spPr>
          <a:xfrm>
            <a:off x="4901413" y="2667660"/>
            <a:ext cx="0" cy="3491093"/>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B76BE6-F216-9772-46C5-9D08CBDF4D8C}"/>
              </a:ext>
            </a:extLst>
          </p:cNvPr>
          <p:cNvCxnSpPr>
            <a:cxnSpLocks/>
          </p:cNvCxnSpPr>
          <p:nvPr/>
        </p:nvCxnSpPr>
        <p:spPr>
          <a:xfrm>
            <a:off x="8632223" y="2667660"/>
            <a:ext cx="0" cy="3491093"/>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AE4EA2-F404-7D1E-7CB7-1A1E51B9E898}"/>
              </a:ext>
            </a:extLst>
          </p:cNvPr>
          <p:cNvSpPr txBox="1"/>
          <p:nvPr/>
        </p:nvSpPr>
        <p:spPr>
          <a:xfrm>
            <a:off x="1281985" y="3500419"/>
            <a:ext cx="36194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research treatment options on my own before asking my doctor about them’</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2D9AD02B-4E9D-5CD8-1447-52D3130D1D95}"/>
              </a:ext>
            </a:extLst>
          </p:cNvPr>
          <p:cNvSpPr txBox="1">
            <a:spLocks/>
          </p:cNvSpPr>
          <p:nvPr/>
        </p:nvSpPr>
        <p:spPr>
          <a:xfrm>
            <a:off x="4901416" y="3500419"/>
            <a:ext cx="37308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‘Before I begin taking any drug, I look for as much information about it as possible’</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3768C63C-8A94-55EE-D2F6-1F41DEFFBDBD}"/>
              </a:ext>
            </a:extLst>
          </p:cNvPr>
          <p:cNvSpPr txBox="1"/>
          <p:nvPr/>
        </p:nvSpPr>
        <p:spPr>
          <a:xfrm>
            <a:off x="8632223" y="3500419"/>
            <a:ext cx="34547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always do what my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doctor tells me to do’</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23B66F97-AF53-B6AB-26BD-EBB76BC70B09}"/>
              </a:ext>
            </a:extLst>
          </p:cNvPr>
          <p:cNvSpPr txBox="1"/>
          <p:nvPr/>
        </p:nvSpPr>
        <p:spPr>
          <a:xfrm>
            <a:off x="105022" y="494278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P18-49</a:t>
            </a:r>
          </a:p>
        </p:txBody>
      </p:sp>
      <p:sp>
        <p:nvSpPr>
          <p:cNvPr id="11" name="Rectangle: Rounded Corners 10">
            <a:extLst>
              <a:ext uri="{FF2B5EF4-FFF2-40B4-BE49-F238E27FC236}">
                <a16:creationId xmlns:a16="http://schemas.microsoft.com/office/drawing/2014/main" id="{4FE645FD-706A-C706-FF50-DB113144ECCA}"/>
              </a:ext>
            </a:extLst>
          </p:cNvPr>
          <p:cNvSpPr/>
          <p:nvPr/>
        </p:nvSpPr>
        <p:spPr>
          <a:xfrm>
            <a:off x="5740388" y="491909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71%</a:t>
            </a:r>
            <a:endPar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2" name="Rectangle: Rounded Corners 11">
            <a:extLst>
              <a:ext uri="{FF2B5EF4-FFF2-40B4-BE49-F238E27FC236}">
                <a16:creationId xmlns:a16="http://schemas.microsoft.com/office/drawing/2014/main" id="{44641D95-4093-516B-B1D2-DD15F51170FB}"/>
              </a:ext>
            </a:extLst>
          </p:cNvPr>
          <p:cNvSpPr/>
          <p:nvPr/>
        </p:nvSpPr>
        <p:spPr>
          <a:xfrm>
            <a:off x="9333173" y="491909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65%</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4" name="Rectangle: Rounded Corners 13">
            <a:extLst>
              <a:ext uri="{FF2B5EF4-FFF2-40B4-BE49-F238E27FC236}">
                <a16:creationId xmlns:a16="http://schemas.microsoft.com/office/drawing/2014/main" id="{28E734FA-00EF-4623-EA3E-5260667A626C}"/>
              </a:ext>
            </a:extLst>
          </p:cNvPr>
          <p:cNvSpPr/>
          <p:nvPr/>
        </p:nvSpPr>
        <p:spPr>
          <a:xfrm>
            <a:off x="2065270" y="4919096"/>
            <a:ext cx="2052845"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61%</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0939CC8B-B129-A312-0CAC-10041575396C}"/>
              </a:ext>
            </a:extLst>
          </p:cNvPr>
          <p:cNvSpPr txBox="1"/>
          <p:nvPr/>
        </p:nvSpPr>
        <p:spPr>
          <a:xfrm>
            <a:off x="105022" y="4170553"/>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a:t>
            </a:r>
          </a:p>
        </p:txBody>
      </p:sp>
      <p:sp>
        <p:nvSpPr>
          <p:cNvPr id="19" name="Rectangle: Rounded Corners 18">
            <a:extLst>
              <a:ext uri="{FF2B5EF4-FFF2-40B4-BE49-F238E27FC236}">
                <a16:creationId xmlns:a16="http://schemas.microsoft.com/office/drawing/2014/main" id="{7CB10FD5-572D-72E0-CE54-DB7CABA24E39}"/>
              </a:ext>
            </a:extLst>
          </p:cNvPr>
          <p:cNvSpPr/>
          <p:nvPr/>
        </p:nvSpPr>
        <p:spPr>
          <a:xfrm>
            <a:off x="5740388" y="414686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73%</a:t>
            </a:r>
            <a:endPar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0" name="Rectangle: Rounded Corners 19">
            <a:extLst>
              <a:ext uri="{FF2B5EF4-FFF2-40B4-BE49-F238E27FC236}">
                <a16:creationId xmlns:a16="http://schemas.microsoft.com/office/drawing/2014/main" id="{54AF3628-77CC-7AFB-AF00-F62DA97F3D2F}"/>
              </a:ext>
            </a:extLst>
          </p:cNvPr>
          <p:cNvSpPr/>
          <p:nvPr/>
        </p:nvSpPr>
        <p:spPr>
          <a:xfrm>
            <a:off x="9333173" y="414686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70%</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1" name="Rectangle: Rounded Corners 20">
            <a:extLst>
              <a:ext uri="{FF2B5EF4-FFF2-40B4-BE49-F238E27FC236}">
                <a16:creationId xmlns:a16="http://schemas.microsoft.com/office/drawing/2014/main" id="{7EFB7DA8-4F2B-6D32-D434-62F28DE92287}"/>
              </a:ext>
            </a:extLst>
          </p:cNvPr>
          <p:cNvSpPr/>
          <p:nvPr/>
        </p:nvSpPr>
        <p:spPr>
          <a:xfrm>
            <a:off x="2065270" y="4146861"/>
            <a:ext cx="2052845"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60%</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BC517846-811F-0DBF-3974-94CEE9DAC83B}"/>
              </a:ext>
            </a:extLst>
          </p:cNvPr>
          <p:cNvSpPr txBox="1"/>
          <p:nvPr/>
        </p:nvSpPr>
        <p:spPr>
          <a:xfrm>
            <a:off x="105022" y="571556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P50+</a:t>
            </a:r>
          </a:p>
        </p:txBody>
      </p:sp>
      <p:sp>
        <p:nvSpPr>
          <p:cNvPr id="26" name="Rectangle: Rounded Corners 25">
            <a:extLst>
              <a:ext uri="{FF2B5EF4-FFF2-40B4-BE49-F238E27FC236}">
                <a16:creationId xmlns:a16="http://schemas.microsoft.com/office/drawing/2014/main" id="{4EEDBE74-AC1B-0B21-BD24-7E4084850B1C}"/>
              </a:ext>
            </a:extLst>
          </p:cNvPr>
          <p:cNvSpPr/>
          <p:nvPr/>
        </p:nvSpPr>
        <p:spPr>
          <a:xfrm>
            <a:off x="5740388" y="569187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75%</a:t>
            </a:r>
            <a:endParaRPr kumimoji="0" lang="en-US" sz="16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8" name="Rectangle: Rounded Corners 27">
            <a:extLst>
              <a:ext uri="{FF2B5EF4-FFF2-40B4-BE49-F238E27FC236}">
                <a16:creationId xmlns:a16="http://schemas.microsoft.com/office/drawing/2014/main" id="{194772D4-095C-EBB3-A2EC-E86AA9D4C1A2}"/>
              </a:ext>
            </a:extLst>
          </p:cNvPr>
          <p:cNvSpPr/>
          <p:nvPr/>
        </p:nvSpPr>
        <p:spPr>
          <a:xfrm>
            <a:off x="9333173" y="569187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77%</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33" name="Rectangle: Rounded Corners 32">
            <a:extLst>
              <a:ext uri="{FF2B5EF4-FFF2-40B4-BE49-F238E27FC236}">
                <a16:creationId xmlns:a16="http://schemas.microsoft.com/office/drawing/2014/main" id="{7B588039-5CAA-D74D-E9C0-0970E42DC869}"/>
              </a:ext>
            </a:extLst>
          </p:cNvPr>
          <p:cNvSpPr/>
          <p:nvPr/>
        </p:nvSpPr>
        <p:spPr>
          <a:xfrm>
            <a:off x="2065270" y="5691876"/>
            <a:ext cx="2052845"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58%</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46" name="Picture 45" descr="A computer with a magnifying glass&#10;&#10;AI-generated content may be incorrect.">
            <a:extLst>
              <a:ext uri="{FF2B5EF4-FFF2-40B4-BE49-F238E27FC236}">
                <a16:creationId xmlns:a16="http://schemas.microsoft.com/office/drawing/2014/main" id="{76D1E630-B036-A3C9-C0E8-00F7E0DE0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808" y="2437303"/>
            <a:ext cx="869784" cy="869784"/>
          </a:xfrm>
          <a:prstGeom prst="rect">
            <a:avLst/>
          </a:prstGeom>
        </p:spPr>
      </p:pic>
      <p:pic>
        <p:nvPicPr>
          <p:cNvPr id="48" name="Picture 47" descr="A colorful pills and a bottle&#10;&#10;AI-generated content may be incorrect.">
            <a:extLst>
              <a:ext uri="{FF2B5EF4-FFF2-40B4-BE49-F238E27FC236}">
                <a16:creationId xmlns:a16="http://schemas.microsoft.com/office/drawing/2014/main" id="{613F089C-E94C-C5C1-DDCB-E4B3CBAE4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372" y="2409745"/>
            <a:ext cx="924900" cy="924900"/>
          </a:xfrm>
          <a:prstGeom prst="rect">
            <a:avLst/>
          </a:prstGeom>
        </p:spPr>
      </p:pic>
      <p:pic>
        <p:nvPicPr>
          <p:cNvPr id="50" name="Picture 49" descr="A blue stethoscope on a black background&#10;&#10;AI-generated content may be incorrect.">
            <a:extLst>
              <a:ext uri="{FF2B5EF4-FFF2-40B4-BE49-F238E27FC236}">
                <a16:creationId xmlns:a16="http://schemas.microsoft.com/office/drawing/2014/main" id="{5DC711E4-2657-CF3F-0EC5-8D96DA706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0892" y="2423484"/>
            <a:ext cx="897423" cy="897423"/>
          </a:xfrm>
          <a:prstGeom prst="rect">
            <a:avLst/>
          </a:prstGeom>
        </p:spPr>
      </p:pic>
    </p:spTree>
    <p:extLst>
      <p:ext uri="{BB962C8B-B14F-4D97-AF65-F5344CB8AC3E}">
        <p14:creationId xmlns:p14="http://schemas.microsoft.com/office/powerpoint/2010/main" val="401155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32AD-6B78-7526-2366-4E2977B18A7D}"/>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A60EC3F4-0FE3-1AA4-C9A3-D88B1E5D6A59}"/>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BD338AC-2986-D1DD-3389-814B794494E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B321EC4B-B758-F777-3419-922A9651F3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5D3D9B4C-B1C1-F2D2-C877-1FFE8B57849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FAAE89AA-02DA-63FB-3FA9-D26F5A2A48E8}"/>
              </a:ext>
            </a:extLst>
          </p:cNvPr>
          <p:cNvSpPr/>
          <p:nvPr/>
        </p:nvSpPr>
        <p:spPr>
          <a:xfrm>
            <a:off x="110837" y="427650"/>
            <a:ext cx="1208116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Most people, especially older adults, believe that prescription remedies are very effective, and that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medicine has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improved the quality of their lives</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13" name="TextBox 12">
            <a:extLst>
              <a:ext uri="{FF2B5EF4-FFF2-40B4-BE49-F238E27FC236}">
                <a16:creationId xmlns:a16="http://schemas.microsoft.com/office/drawing/2014/main" id="{3092EB8E-7781-BD0C-D6E8-03EB56BA6170}"/>
              </a:ext>
            </a:extLst>
          </p:cNvPr>
          <p:cNvSpPr txBox="1"/>
          <p:nvPr/>
        </p:nvSpPr>
        <p:spPr>
          <a:xfrm>
            <a:off x="483207" y="6298815"/>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Any agree = agree completely or somewhat agree.</a:t>
            </a:r>
          </a:p>
        </p:txBody>
      </p:sp>
      <p:sp>
        <p:nvSpPr>
          <p:cNvPr id="15" name="TextBox 14">
            <a:extLst>
              <a:ext uri="{FF2B5EF4-FFF2-40B4-BE49-F238E27FC236}">
                <a16:creationId xmlns:a16="http://schemas.microsoft.com/office/drawing/2014/main" id="{25F6B4AC-A5A8-9E5F-FA0E-F151D8A1EA7D}"/>
              </a:ext>
            </a:extLst>
          </p:cNvPr>
          <p:cNvSpPr txBox="1"/>
          <p:nvPr/>
        </p:nvSpPr>
        <p:spPr>
          <a:xfrm>
            <a:off x="110837" y="1740561"/>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Health Attitudes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any agree</a:t>
            </a:r>
          </a:p>
        </p:txBody>
      </p:sp>
      <p:cxnSp>
        <p:nvCxnSpPr>
          <p:cNvPr id="5" name="Straight Connector 4">
            <a:extLst>
              <a:ext uri="{FF2B5EF4-FFF2-40B4-BE49-F238E27FC236}">
                <a16:creationId xmlns:a16="http://schemas.microsoft.com/office/drawing/2014/main" id="{13C2573F-2538-F5BD-61FE-45CAC092553F}"/>
              </a:ext>
            </a:extLst>
          </p:cNvPr>
          <p:cNvCxnSpPr>
            <a:cxnSpLocks/>
          </p:cNvCxnSpPr>
          <p:nvPr/>
        </p:nvCxnSpPr>
        <p:spPr>
          <a:xfrm>
            <a:off x="6130955" y="2667660"/>
            <a:ext cx="0" cy="3491093"/>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CED15E2-797C-2A40-73F4-FBC408088A77}"/>
              </a:ext>
            </a:extLst>
          </p:cNvPr>
          <p:cNvSpPr txBox="1"/>
          <p:nvPr/>
        </p:nvSpPr>
        <p:spPr>
          <a:xfrm>
            <a:off x="2358254" y="3427570"/>
            <a:ext cx="36194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‘Prescription drugs are more effective than over-the-counter remedies’</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4CEBF896-2117-FFB4-A042-0CF459E8C74A}"/>
              </a:ext>
            </a:extLst>
          </p:cNvPr>
          <p:cNvSpPr txBox="1">
            <a:spLocks/>
          </p:cNvSpPr>
          <p:nvPr/>
        </p:nvSpPr>
        <p:spPr>
          <a:xfrm>
            <a:off x="6424725" y="3427570"/>
            <a:ext cx="37308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‘Medication has improved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quality of my life’</a:t>
            </a:r>
            <a:endPar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E9F13261-47A0-CA2B-13AC-D93ED00B0BA9}"/>
              </a:ext>
            </a:extLst>
          </p:cNvPr>
          <p:cNvSpPr txBox="1"/>
          <p:nvPr/>
        </p:nvSpPr>
        <p:spPr>
          <a:xfrm>
            <a:off x="1161844" y="494278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P18-49</a:t>
            </a:r>
          </a:p>
        </p:txBody>
      </p:sp>
      <p:sp>
        <p:nvSpPr>
          <p:cNvPr id="9" name="Rectangle: Rounded Corners 8">
            <a:extLst>
              <a:ext uri="{FF2B5EF4-FFF2-40B4-BE49-F238E27FC236}">
                <a16:creationId xmlns:a16="http://schemas.microsoft.com/office/drawing/2014/main" id="{19C98717-B551-F3B8-35B2-C91CAC9BDD99}"/>
              </a:ext>
            </a:extLst>
          </p:cNvPr>
          <p:cNvSpPr/>
          <p:nvPr/>
        </p:nvSpPr>
        <p:spPr>
          <a:xfrm>
            <a:off x="7244250" y="491909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61%</a:t>
            </a:r>
            <a:endPar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Rectangle: Rounded Corners 9">
            <a:extLst>
              <a:ext uri="{FF2B5EF4-FFF2-40B4-BE49-F238E27FC236}">
                <a16:creationId xmlns:a16="http://schemas.microsoft.com/office/drawing/2014/main" id="{8A2633BC-1F08-FA67-7690-622812E5A021}"/>
              </a:ext>
            </a:extLst>
          </p:cNvPr>
          <p:cNvSpPr/>
          <p:nvPr/>
        </p:nvSpPr>
        <p:spPr>
          <a:xfrm>
            <a:off x="3122092" y="4919096"/>
            <a:ext cx="2052845"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53%</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643BB494-696E-25F2-6BE5-0114ECDBAE9A}"/>
              </a:ext>
            </a:extLst>
          </p:cNvPr>
          <p:cNvSpPr txBox="1"/>
          <p:nvPr/>
        </p:nvSpPr>
        <p:spPr>
          <a:xfrm>
            <a:off x="1161844" y="4170553"/>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P18+</a:t>
            </a:r>
          </a:p>
        </p:txBody>
      </p:sp>
      <p:sp>
        <p:nvSpPr>
          <p:cNvPr id="12" name="Rectangle: Rounded Corners 11">
            <a:extLst>
              <a:ext uri="{FF2B5EF4-FFF2-40B4-BE49-F238E27FC236}">
                <a16:creationId xmlns:a16="http://schemas.microsoft.com/office/drawing/2014/main" id="{4144A468-2829-A0A8-734C-22FD908EACE6}"/>
              </a:ext>
            </a:extLst>
          </p:cNvPr>
          <p:cNvSpPr/>
          <p:nvPr/>
        </p:nvSpPr>
        <p:spPr>
          <a:xfrm>
            <a:off x="7244250" y="414686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67%</a:t>
            </a:r>
            <a:endPar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4" name="Rectangle: Rounded Corners 13">
            <a:extLst>
              <a:ext uri="{FF2B5EF4-FFF2-40B4-BE49-F238E27FC236}">
                <a16:creationId xmlns:a16="http://schemas.microsoft.com/office/drawing/2014/main" id="{71BD0BA5-1DF8-C636-D236-3F7FB3399E5B}"/>
              </a:ext>
            </a:extLst>
          </p:cNvPr>
          <p:cNvSpPr/>
          <p:nvPr/>
        </p:nvSpPr>
        <p:spPr>
          <a:xfrm>
            <a:off x="3122092" y="4146861"/>
            <a:ext cx="2052845"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57%</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A6C3A9B3-87CF-DA25-9212-C2C742632729}"/>
              </a:ext>
            </a:extLst>
          </p:cNvPr>
          <p:cNvSpPr txBox="1"/>
          <p:nvPr/>
        </p:nvSpPr>
        <p:spPr>
          <a:xfrm>
            <a:off x="1161844" y="571556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P50+</a:t>
            </a:r>
          </a:p>
        </p:txBody>
      </p:sp>
      <p:sp>
        <p:nvSpPr>
          <p:cNvPr id="19" name="Rectangle: Rounded Corners 18">
            <a:extLst>
              <a:ext uri="{FF2B5EF4-FFF2-40B4-BE49-F238E27FC236}">
                <a16:creationId xmlns:a16="http://schemas.microsoft.com/office/drawing/2014/main" id="{382F3928-4A68-2F66-FD03-3F8E75CF352F}"/>
              </a:ext>
            </a:extLst>
          </p:cNvPr>
          <p:cNvSpPr/>
          <p:nvPr/>
        </p:nvSpPr>
        <p:spPr>
          <a:xfrm>
            <a:off x="7244250" y="569187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75%</a:t>
            </a:r>
            <a:endParaRPr kumimoji="0" lang="en-US" sz="16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0" name="Rectangle: Rounded Corners 19">
            <a:extLst>
              <a:ext uri="{FF2B5EF4-FFF2-40B4-BE49-F238E27FC236}">
                <a16:creationId xmlns:a16="http://schemas.microsoft.com/office/drawing/2014/main" id="{F36FE74A-EB1F-CBFA-D675-0DE563EAE471}"/>
              </a:ext>
            </a:extLst>
          </p:cNvPr>
          <p:cNvSpPr/>
          <p:nvPr/>
        </p:nvSpPr>
        <p:spPr>
          <a:xfrm>
            <a:off x="3122092" y="5691876"/>
            <a:ext cx="2052845"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62%</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26" name="Picture 25" descr="A clipboard and a bottle of pills&#10;&#10;AI-generated content may be incorrect.">
            <a:extLst>
              <a:ext uri="{FF2B5EF4-FFF2-40B4-BE49-F238E27FC236}">
                <a16:creationId xmlns:a16="http://schemas.microsoft.com/office/drawing/2014/main" id="{E32701C4-5E3C-E3B7-94B7-76AA05EB0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896" y="2458427"/>
            <a:ext cx="926146" cy="926146"/>
          </a:xfrm>
          <a:prstGeom prst="rect">
            <a:avLst/>
          </a:prstGeom>
        </p:spPr>
      </p:pic>
      <p:pic>
        <p:nvPicPr>
          <p:cNvPr id="29" name="Picture 28" descr="A yellow hand with a purple circle&#10;&#10;AI-generated content may be incorrect.">
            <a:extLst>
              <a:ext uri="{FF2B5EF4-FFF2-40B4-BE49-F238E27FC236}">
                <a16:creationId xmlns:a16="http://schemas.microsoft.com/office/drawing/2014/main" id="{7228891B-0741-8676-9A43-EDDC3028E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479" y="2446874"/>
            <a:ext cx="951297" cy="951297"/>
          </a:xfrm>
          <a:prstGeom prst="rect">
            <a:avLst/>
          </a:prstGeom>
        </p:spPr>
      </p:pic>
    </p:spTree>
    <p:extLst>
      <p:ext uri="{BB962C8B-B14F-4D97-AF65-F5344CB8AC3E}">
        <p14:creationId xmlns:p14="http://schemas.microsoft.com/office/powerpoint/2010/main" val="130423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09ED7936-87EA-A4E4-58B9-E66AC8D30B1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96F92F3-65D1-5827-3C92-7C8011B1C4B0}"/>
              </a:ext>
            </a:extLst>
          </p:cNvPr>
          <p:cNvPicPr>
            <a:picLocks noChangeAspect="1"/>
          </p:cNvPicPr>
          <p:nvPr/>
        </p:nvPicPr>
        <p:blipFill>
          <a:blip r:embed="rId2"/>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E6949E34-A1DD-F026-47D5-90DBC83EE419}"/>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95F4A69A-36E5-B7FA-FBED-0849EEF95194}"/>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3" name="TextBox 2">
            <a:extLst>
              <a:ext uri="{FF2B5EF4-FFF2-40B4-BE49-F238E27FC236}">
                <a16:creationId xmlns:a16="http://schemas.microsoft.com/office/drawing/2014/main" id="{73D4583E-35D6-B420-D28D-14D37730D354}"/>
              </a:ext>
            </a:extLst>
          </p:cNvPr>
          <p:cNvSpPr txBox="1"/>
          <p:nvPr/>
        </p:nvSpPr>
        <p:spPr>
          <a:xfrm>
            <a:off x="352898" y="3434080"/>
            <a:ext cx="7341681"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Dissecting Pharma TV Ad Investment</a:t>
            </a:r>
          </a:p>
          <a:p>
            <a:pPr>
              <a:defRPr/>
            </a:pPr>
            <a:r>
              <a:rPr lang="en-US" sz="2200">
                <a:solidFill>
                  <a:prstClr val="white"/>
                </a:solidFill>
                <a:latin typeface="Helvetica" pitchFamily="2" charset="0"/>
              </a:rPr>
              <a:t>While adhering to strict advertising guidelines, brands are using TV to support remedies that </a:t>
            </a:r>
            <a:r>
              <a:rPr lang="en-US" sz="2200" b="1">
                <a:solidFill>
                  <a:srgbClr val="ED3C8D"/>
                </a:solidFill>
                <a:latin typeface="Helvetica" pitchFamily="2" charset="0"/>
              </a:rPr>
              <a:t>combat serious, invasive diseases and other severe conditions</a:t>
            </a:r>
            <a:endParaRPr lang="en-US" sz="2200">
              <a:solidFill>
                <a:prstClr val="white"/>
              </a:solidFill>
              <a:latin typeface="Helvetica" pitchFamily="2" charset="0"/>
            </a:endParaRPr>
          </a:p>
        </p:txBody>
      </p:sp>
    </p:spTree>
    <p:extLst>
      <p:ext uri="{BB962C8B-B14F-4D97-AF65-F5344CB8AC3E}">
        <p14:creationId xmlns:p14="http://schemas.microsoft.com/office/powerpoint/2010/main" val="269404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7D2A-E36A-0088-8B3E-1FC95C4EEFC9}"/>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A44BD77-D044-3060-8962-ABB673E92914}"/>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A52D6FB-41F1-9CB5-5756-47F412903DC1}"/>
              </a:ext>
            </a:extLst>
          </p:cNvPr>
          <p:cNvSpPr/>
          <p:nvPr/>
        </p:nvSpPr>
        <p:spPr>
          <a:xfrm>
            <a:off x="194552" y="435951"/>
            <a:ext cx="1197592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Pharma DTC </a:t>
            </a:r>
            <a:r>
              <a:rPr lang="en-US" sz="2600" b="1">
                <a:solidFill>
                  <a:srgbClr val="002060"/>
                </a:solidFill>
                <a:latin typeface="Helvetica" panose="020B0604020202020204" pitchFamily="34" charset="0"/>
              </a:rPr>
              <a:t>category spends over $26 billion annually across TV and digital, with approximately one-quarter of that ad spending going to TV</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sp>
        <p:nvSpPr>
          <p:cNvPr id="14" name="TextBox 13">
            <a:extLst>
              <a:ext uri="{FF2B5EF4-FFF2-40B4-BE49-F238E27FC236}">
                <a16:creationId xmlns:a16="http://schemas.microsoft.com/office/drawing/2014/main" id="{C1BE297F-9774-7339-639F-33540B793A30}"/>
              </a:ext>
            </a:extLst>
          </p:cNvPr>
          <p:cNvSpPr txBox="1"/>
          <p:nvPr/>
        </p:nvSpPr>
        <p:spPr>
          <a:xfrm>
            <a:off x="359923" y="6074418"/>
            <a:ext cx="11810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TV Spend =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2022-2024. TV media includes Cable TV, Network TV, Spanish Language Cable TV, Spanish Language Network TV, Spot TV, Syndication TV; excludes promos and PSAs. Pharma represents ‘Pharmaceutical Houses’ sub-group category. Digital Spend = eMarketer Forecast, August 2024; includes advertising that appears on desktop and laptop computers as well as mobile phones, tablets and other internet-connected devices (including CTV), and includes all the various formats of advertising on those platforms. </a:t>
            </a:r>
            <a:r>
              <a:rPr lang="en-US" sz="800">
                <a:solidFill>
                  <a:srgbClr val="1B1464"/>
                </a:solidFill>
                <a:latin typeface="Helvetica" panose="020B0403020202020204" pitchFamily="34" charset="0"/>
              </a:rPr>
              <a:t>Pharma DTC, or direct-to-consumer pharma advertising (DTCPA), refers to the marketing and advertising of pharmaceutical products directly to consumers as patients.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A485F2F7-0294-11A9-81BB-C4D3A2B944D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9BEB576D-A324-1840-816A-2F5E02838E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A3BC1FA6-4A48-E08E-21DC-B4E7C341F4B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82CC76F0-81A8-35B7-D69A-77577AE7CD9A}"/>
              </a:ext>
            </a:extLst>
          </p:cNvPr>
          <p:cNvSpPr txBox="1"/>
          <p:nvPr/>
        </p:nvSpPr>
        <p:spPr>
          <a:xfrm>
            <a:off x="1738827" y="1818383"/>
            <a:ext cx="89615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Pharmaceutical Category (DTC Prescription Remedies Only): TV &amp; Digital Spending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billions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14B06A42-2C3C-77DB-1D2A-D134FDACC484}"/>
              </a:ext>
            </a:extLst>
          </p:cNvPr>
          <p:cNvGraphicFramePr/>
          <p:nvPr>
            <p:extLst>
              <p:ext uri="{D42A27DB-BD31-4B8C-83A1-F6EECF244321}">
                <p14:modId xmlns:p14="http://schemas.microsoft.com/office/powerpoint/2010/main" val="517349640"/>
              </p:ext>
            </p:extLst>
          </p:nvPr>
        </p:nvGraphicFramePr>
        <p:xfrm>
          <a:off x="1738829" y="2260126"/>
          <a:ext cx="8961597" cy="37588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6370232-9019-591A-5AC5-EDAB8EBBFDBA}"/>
              </a:ext>
            </a:extLst>
          </p:cNvPr>
          <p:cNvSpPr txBox="1"/>
          <p:nvPr/>
        </p:nvSpPr>
        <p:spPr>
          <a:xfrm>
            <a:off x="9811966" y="2533340"/>
            <a:ext cx="1021404" cy="461665"/>
          </a:xfrm>
          <a:prstGeom prst="rect">
            <a:avLst/>
          </a:prstGeom>
          <a:solidFill>
            <a:srgbClr val="00206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vs. 2023</a:t>
            </a:r>
          </a:p>
        </p:txBody>
      </p:sp>
      <p:sp>
        <p:nvSpPr>
          <p:cNvPr id="7" name="TextBox 6">
            <a:extLst>
              <a:ext uri="{FF2B5EF4-FFF2-40B4-BE49-F238E27FC236}">
                <a16:creationId xmlns:a16="http://schemas.microsoft.com/office/drawing/2014/main" id="{90D1E7C4-5497-B801-FFDF-F9E30E096331}"/>
              </a:ext>
            </a:extLst>
          </p:cNvPr>
          <p:cNvSpPr txBox="1"/>
          <p:nvPr/>
        </p:nvSpPr>
        <p:spPr>
          <a:xfrm>
            <a:off x="2859932" y="3230567"/>
            <a:ext cx="9338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$20.7</a:t>
            </a:r>
          </a:p>
        </p:txBody>
      </p:sp>
      <p:sp>
        <p:nvSpPr>
          <p:cNvPr id="8" name="TextBox 7">
            <a:extLst>
              <a:ext uri="{FF2B5EF4-FFF2-40B4-BE49-F238E27FC236}">
                <a16:creationId xmlns:a16="http://schemas.microsoft.com/office/drawing/2014/main" id="{8EBD34DD-C0D6-F0DF-1BC7-2AAF67FF2F37}"/>
              </a:ext>
            </a:extLst>
          </p:cNvPr>
          <p:cNvSpPr txBox="1"/>
          <p:nvPr/>
        </p:nvSpPr>
        <p:spPr>
          <a:xfrm>
            <a:off x="5752699" y="2995005"/>
            <a:ext cx="9338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$23.2</a:t>
            </a:r>
          </a:p>
        </p:txBody>
      </p:sp>
      <p:sp>
        <p:nvSpPr>
          <p:cNvPr id="10" name="TextBox 9">
            <a:extLst>
              <a:ext uri="{FF2B5EF4-FFF2-40B4-BE49-F238E27FC236}">
                <a16:creationId xmlns:a16="http://schemas.microsoft.com/office/drawing/2014/main" id="{3D6D908E-11BD-C6EF-DE43-A32956BEF158}"/>
              </a:ext>
            </a:extLst>
          </p:cNvPr>
          <p:cNvSpPr txBox="1"/>
          <p:nvPr/>
        </p:nvSpPr>
        <p:spPr>
          <a:xfrm>
            <a:off x="8645466" y="2684891"/>
            <a:ext cx="9338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$26.5</a:t>
            </a:r>
          </a:p>
        </p:txBody>
      </p:sp>
      <p:sp>
        <p:nvSpPr>
          <p:cNvPr id="19" name="TextBox 18">
            <a:extLst>
              <a:ext uri="{FF2B5EF4-FFF2-40B4-BE49-F238E27FC236}">
                <a16:creationId xmlns:a16="http://schemas.microsoft.com/office/drawing/2014/main" id="{3006F538-C2FB-B47C-77F0-22EF1AE2ED98}"/>
              </a:ext>
            </a:extLst>
          </p:cNvPr>
          <p:cNvSpPr txBox="1"/>
          <p:nvPr/>
        </p:nvSpPr>
        <p:spPr>
          <a:xfrm>
            <a:off x="9648214" y="3708672"/>
            <a:ext cx="627434" cy="43088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vs. 2023</a:t>
            </a:r>
          </a:p>
        </p:txBody>
      </p:sp>
      <p:sp>
        <p:nvSpPr>
          <p:cNvPr id="21" name="TextBox 20">
            <a:extLst>
              <a:ext uri="{FF2B5EF4-FFF2-40B4-BE49-F238E27FC236}">
                <a16:creationId xmlns:a16="http://schemas.microsoft.com/office/drawing/2014/main" id="{03802632-C1B8-6B70-DC48-815C45839D0B}"/>
              </a:ext>
            </a:extLst>
          </p:cNvPr>
          <p:cNvSpPr txBox="1"/>
          <p:nvPr/>
        </p:nvSpPr>
        <p:spPr>
          <a:xfrm>
            <a:off x="9648214" y="5018432"/>
            <a:ext cx="627434" cy="430887"/>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vs. 2023</a:t>
            </a:r>
          </a:p>
        </p:txBody>
      </p:sp>
    </p:spTree>
    <p:extLst>
      <p:ext uri="{BB962C8B-B14F-4D97-AF65-F5344CB8AC3E}">
        <p14:creationId xmlns:p14="http://schemas.microsoft.com/office/powerpoint/2010/main" val="259689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6E5D-AC4B-BBA0-B669-C26D0E47FA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59B3CE2-D916-C751-7E77-EE05F22D12C5}"/>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F6D0214-9173-2506-3E70-C1A690E79473}"/>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About $4 billion of digital ad spend is in social media, however there are no clear FDA guidelines on regulating influencers or comment sections</a:t>
            </a:r>
          </a:p>
        </p:txBody>
      </p:sp>
      <p:pic>
        <p:nvPicPr>
          <p:cNvPr id="5" name="Picture 4">
            <a:extLst>
              <a:ext uri="{FF2B5EF4-FFF2-40B4-BE49-F238E27FC236}">
                <a16:creationId xmlns:a16="http://schemas.microsoft.com/office/drawing/2014/main" id="{8123686C-93FB-0798-0305-C449E25665C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Rectangle 5">
            <a:extLst>
              <a:ext uri="{FF2B5EF4-FFF2-40B4-BE49-F238E27FC236}">
                <a16:creationId xmlns:a16="http://schemas.microsoft.com/office/drawing/2014/main" id="{2BA66F9A-661C-49C0-4A23-101C480D6C86}"/>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EC634477-3B1A-1B9F-43D5-71E804F46EED}"/>
              </a:ext>
            </a:extLst>
          </p:cNvPr>
          <p:cNvSpPr/>
          <p:nvPr/>
        </p:nvSpPr>
        <p:spPr>
          <a:xfrm>
            <a:off x="87805" y="4072440"/>
            <a:ext cx="3828960" cy="1879463"/>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Beyond ads, there are </a:t>
            </a: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no clear guidelines</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for regulating social media influencers, their comment sections, direct messages, or other ways they can communicate with their followers about prescription medicines.</a:t>
            </a:r>
          </a:p>
        </p:txBody>
      </p:sp>
      <p:sp>
        <p:nvSpPr>
          <p:cNvPr id="8" name="TextBox 7">
            <a:extLst>
              <a:ext uri="{FF2B5EF4-FFF2-40B4-BE49-F238E27FC236}">
                <a16:creationId xmlns:a16="http://schemas.microsoft.com/office/drawing/2014/main" id="{94463BF6-0CC0-F18B-5C05-F09F9293CB09}"/>
              </a:ext>
            </a:extLst>
          </p:cNvPr>
          <p:cNvSpPr txBox="1"/>
          <p:nvPr/>
        </p:nvSpPr>
        <p:spPr>
          <a:xfrm>
            <a:off x="91679" y="3575098"/>
            <a:ext cx="38212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Unclear Guidelines</a:t>
            </a:r>
          </a:p>
        </p:txBody>
      </p:sp>
      <p:sp>
        <p:nvSpPr>
          <p:cNvPr id="9" name="Rectangle 8">
            <a:extLst>
              <a:ext uri="{FF2B5EF4-FFF2-40B4-BE49-F238E27FC236}">
                <a16:creationId xmlns:a16="http://schemas.microsoft.com/office/drawing/2014/main" id="{07392EDA-B7FC-ED39-DB63-3A4A86DD074E}"/>
              </a:ext>
            </a:extLst>
          </p:cNvPr>
          <p:cNvSpPr/>
          <p:nvPr/>
        </p:nvSpPr>
        <p:spPr>
          <a:xfrm>
            <a:off x="4180595" y="4072440"/>
            <a:ext cx="3828960" cy="1879463"/>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The FDA has </a:t>
            </a: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not updated its guidance on prescription drug promotion for social media since 2014</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The social media landscape has evolved dramatically in the last 11 years, including the creation of TikTok in 2016. </a:t>
            </a:r>
          </a:p>
        </p:txBody>
      </p:sp>
      <p:sp>
        <p:nvSpPr>
          <p:cNvPr id="10" name="TextBox 9">
            <a:extLst>
              <a:ext uri="{FF2B5EF4-FFF2-40B4-BE49-F238E27FC236}">
                <a16:creationId xmlns:a16="http://schemas.microsoft.com/office/drawing/2014/main" id="{BC91BD31-01AF-D43E-98C1-8BA00B272F59}"/>
              </a:ext>
            </a:extLst>
          </p:cNvPr>
          <p:cNvSpPr txBox="1"/>
          <p:nvPr/>
        </p:nvSpPr>
        <p:spPr>
          <a:xfrm>
            <a:off x="4184469" y="3575098"/>
            <a:ext cx="38212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Out-of-Date Policies</a:t>
            </a:r>
          </a:p>
        </p:txBody>
      </p:sp>
      <p:sp>
        <p:nvSpPr>
          <p:cNvPr id="12" name="Rectangle 11">
            <a:extLst>
              <a:ext uri="{FF2B5EF4-FFF2-40B4-BE49-F238E27FC236}">
                <a16:creationId xmlns:a16="http://schemas.microsoft.com/office/drawing/2014/main" id="{70B91767-70C6-2C34-7C47-D4217DC816ED}"/>
              </a:ext>
            </a:extLst>
          </p:cNvPr>
          <p:cNvSpPr/>
          <p:nvPr/>
        </p:nvSpPr>
        <p:spPr>
          <a:xfrm>
            <a:off x="8291221" y="4072440"/>
            <a:ext cx="3828960" cy="1879463"/>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Social media advertisements </a:t>
            </a: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often lack clear side effect warnings</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and consumers often have to navigate to </a:t>
            </a:r>
            <a:b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 different page to find them</a:t>
            </a:r>
          </a:p>
        </p:txBody>
      </p:sp>
      <p:sp>
        <p:nvSpPr>
          <p:cNvPr id="16" name="TextBox 15">
            <a:extLst>
              <a:ext uri="{FF2B5EF4-FFF2-40B4-BE49-F238E27FC236}">
                <a16:creationId xmlns:a16="http://schemas.microsoft.com/office/drawing/2014/main" id="{67FB0359-52C1-A3CF-03B5-1066775B4FF3}"/>
              </a:ext>
            </a:extLst>
          </p:cNvPr>
          <p:cNvSpPr txBox="1"/>
          <p:nvPr/>
        </p:nvSpPr>
        <p:spPr>
          <a:xfrm>
            <a:off x="8291221" y="3575098"/>
            <a:ext cx="38289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Lack of Warnings</a:t>
            </a:r>
          </a:p>
        </p:txBody>
      </p:sp>
      <p:sp>
        <p:nvSpPr>
          <p:cNvPr id="24" name="TextBox 23">
            <a:extLst>
              <a:ext uri="{FF2B5EF4-FFF2-40B4-BE49-F238E27FC236}">
                <a16:creationId xmlns:a16="http://schemas.microsoft.com/office/drawing/2014/main" id="{A326502A-CF60-C4C2-F135-417829E51268}"/>
              </a:ext>
            </a:extLst>
          </p:cNvPr>
          <p:cNvSpPr txBox="1"/>
          <p:nvPr/>
        </p:nvSpPr>
        <p:spPr>
          <a:xfrm>
            <a:off x="444419" y="6304438"/>
            <a:ext cx="117661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Bloomberg,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Dangers of Drug Ads on Social Media: Prognosis,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December 2023.</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eMarketer Forecast, ‘Healthcare</a:t>
            </a:r>
            <a:r>
              <a:rPr lang="en-US" sz="800">
                <a:solidFill>
                  <a:srgbClr val="1B1464"/>
                </a:solidFill>
                <a:latin typeface="Helvetica" panose="020B0403020202020204" pitchFamily="34" charset="0"/>
              </a:rPr>
              <a:t> &amp; Pharma Industry Social Network Ad Spending,’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August 2024.</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Slide Number Placeholder 5">
            <a:extLst>
              <a:ext uri="{FF2B5EF4-FFF2-40B4-BE49-F238E27FC236}">
                <a16:creationId xmlns:a16="http://schemas.microsoft.com/office/drawing/2014/main" id="{3E5BE4F4-9465-669C-93AE-C190E69B7E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1" name="Picture 10" descr="A group of question marks&#10;&#10;AI-generated content may be incorrect.">
            <a:extLst>
              <a:ext uri="{FF2B5EF4-FFF2-40B4-BE49-F238E27FC236}">
                <a16:creationId xmlns:a16="http://schemas.microsoft.com/office/drawing/2014/main" id="{1E733B2F-9D1C-B9EA-7819-0B2E0E169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770" y="2133513"/>
            <a:ext cx="1333030" cy="1333030"/>
          </a:xfrm>
          <a:prstGeom prst="rect">
            <a:avLst/>
          </a:prstGeom>
        </p:spPr>
      </p:pic>
      <p:pic>
        <p:nvPicPr>
          <p:cNvPr id="15" name="Picture 14" descr="A calendar with a exclamation mark&#10;&#10;AI-generated content may be incorrect.">
            <a:extLst>
              <a:ext uri="{FF2B5EF4-FFF2-40B4-BE49-F238E27FC236}">
                <a16:creationId xmlns:a16="http://schemas.microsoft.com/office/drawing/2014/main" id="{2DF5AC3F-44F8-0089-2B8A-0063E02A4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673" y="2109194"/>
            <a:ext cx="1381669" cy="1381669"/>
          </a:xfrm>
          <a:prstGeom prst="rect">
            <a:avLst/>
          </a:prstGeom>
        </p:spPr>
      </p:pic>
      <p:pic>
        <p:nvPicPr>
          <p:cNvPr id="18" name="Picture 17" descr="A yellow and blue triangle with a exclamation mark&#10;&#10;AI-generated content may be incorrect.">
            <a:extLst>
              <a:ext uri="{FF2B5EF4-FFF2-40B4-BE49-F238E27FC236}">
                <a16:creationId xmlns:a16="http://schemas.microsoft.com/office/drawing/2014/main" id="{EABB5245-EA59-581D-2E9A-971969FB8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1364" y="2055692"/>
            <a:ext cx="1488673" cy="1488673"/>
          </a:xfrm>
          <a:prstGeom prst="rect">
            <a:avLst/>
          </a:prstGeom>
        </p:spPr>
      </p:pic>
    </p:spTree>
    <p:extLst>
      <p:ext uri="{BB962C8B-B14F-4D97-AF65-F5344CB8AC3E}">
        <p14:creationId xmlns:p14="http://schemas.microsoft.com/office/powerpoint/2010/main" val="3099586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BCE1-57F3-AE19-D8CD-E3B03CC04F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F49C40-6ECA-BA53-71BB-C5154F6B8BE6}"/>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82E435F-98F1-E4D4-D939-CC278AC6698C}"/>
              </a:ext>
            </a:extLst>
          </p:cNvPr>
          <p:cNvSpPr/>
          <p:nvPr/>
        </p:nvSpPr>
        <p:spPr>
          <a:xfrm>
            <a:off x="1282482" y="4280892"/>
            <a:ext cx="4236333" cy="181906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FB73B879-C4D9-6E77-F439-9A4995576E42}"/>
              </a:ext>
            </a:extLst>
          </p:cNvPr>
          <p:cNvSpPr/>
          <p:nvPr/>
        </p:nvSpPr>
        <p:spPr>
          <a:xfrm>
            <a:off x="6082749" y="4270362"/>
            <a:ext cx="4957543" cy="181906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F2842B6-A8DE-1581-21DF-A60096146F75}"/>
              </a:ext>
            </a:extLst>
          </p:cNvPr>
          <p:cNvSpPr/>
          <p:nvPr/>
        </p:nvSpPr>
        <p:spPr>
          <a:xfrm>
            <a:off x="8398566" y="2326420"/>
            <a:ext cx="3612527" cy="181906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16DBF97-02E1-C1BD-5234-C640ED05CA63}"/>
              </a:ext>
            </a:extLst>
          </p:cNvPr>
          <p:cNvSpPr/>
          <p:nvPr/>
        </p:nvSpPr>
        <p:spPr>
          <a:xfrm>
            <a:off x="4114670" y="2326420"/>
            <a:ext cx="4174086" cy="181906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11DC86E-8001-2C7E-0779-A2930D1F57F3}"/>
              </a:ext>
            </a:extLst>
          </p:cNvPr>
          <p:cNvSpPr/>
          <p:nvPr/>
        </p:nvSpPr>
        <p:spPr>
          <a:xfrm>
            <a:off x="159026" y="2326420"/>
            <a:ext cx="3845834" cy="1819068"/>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15E7239-D9D2-F7DD-4D32-D4FE8AE15F71}"/>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rPr>
              <a:t>This is in stark contrast to TV advertising which is required to adhere to strict advertising guidelines from the Food &amp; Drug Administration (FDA)</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sp>
        <p:nvSpPr>
          <p:cNvPr id="5" name="TextBox 4">
            <a:extLst>
              <a:ext uri="{FF2B5EF4-FFF2-40B4-BE49-F238E27FC236}">
                <a16:creationId xmlns:a16="http://schemas.microsoft.com/office/drawing/2014/main" id="{2C70C16A-8E3D-9C5C-6836-AC234F40772C}"/>
              </a:ext>
            </a:extLst>
          </p:cNvPr>
          <p:cNvSpPr txBox="1"/>
          <p:nvPr/>
        </p:nvSpPr>
        <p:spPr>
          <a:xfrm>
            <a:off x="180907" y="2390893"/>
            <a:ext cx="37928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Consumer Friendly Language</a:t>
            </a:r>
          </a:p>
        </p:txBody>
      </p:sp>
      <p:sp>
        <p:nvSpPr>
          <p:cNvPr id="6" name="TextBox 5">
            <a:extLst>
              <a:ext uri="{FF2B5EF4-FFF2-40B4-BE49-F238E27FC236}">
                <a16:creationId xmlns:a16="http://schemas.microsoft.com/office/drawing/2014/main" id="{C4A65DD8-E1F8-5949-C4C9-EA3B388890B5}"/>
              </a:ext>
            </a:extLst>
          </p:cNvPr>
          <p:cNvSpPr txBox="1"/>
          <p:nvPr/>
        </p:nvSpPr>
        <p:spPr>
          <a:xfrm>
            <a:off x="4215657" y="2390893"/>
            <a:ext cx="397211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Understandable Audio Information</a:t>
            </a:r>
          </a:p>
        </p:txBody>
      </p:sp>
      <p:sp>
        <p:nvSpPr>
          <p:cNvPr id="7" name="TextBox 6">
            <a:extLst>
              <a:ext uri="{FF2B5EF4-FFF2-40B4-BE49-F238E27FC236}">
                <a16:creationId xmlns:a16="http://schemas.microsoft.com/office/drawing/2014/main" id="{64ADC4E9-6025-0380-3819-B5B9B1CEBDF3}"/>
              </a:ext>
            </a:extLst>
          </p:cNvPr>
          <p:cNvSpPr txBox="1"/>
          <p:nvPr/>
        </p:nvSpPr>
        <p:spPr>
          <a:xfrm>
            <a:off x="6101362" y="4316358"/>
            <a:ext cx="49575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Major Statement Must be Presented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Concurrently in Text and Audio</a:t>
            </a:r>
          </a:p>
        </p:txBody>
      </p:sp>
      <p:sp>
        <p:nvSpPr>
          <p:cNvPr id="8" name="TextBox 7">
            <a:extLst>
              <a:ext uri="{FF2B5EF4-FFF2-40B4-BE49-F238E27FC236}">
                <a16:creationId xmlns:a16="http://schemas.microsoft.com/office/drawing/2014/main" id="{B2F04030-4BE5-8F18-C617-28323BBF1904}"/>
              </a:ext>
            </a:extLst>
          </p:cNvPr>
          <p:cNvSpPr txBox="1"/>
          <p:nvPr/>
        </p:nvSpPr>
        <p:spPr>
          <a:xfrm>
            <a:off x="1282482" y="4326888"/>
            <a:ext cx="42363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Textual Information Must Be </a:t>
            </a:r>
            <a:br>
              <a:rPr kumimoji="0" lang="en-US" sz="1800" b="1" i="0"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Easily Readable</a:t>
            </a:r>
          </a:p>
        </p:txBody>
      </p:sp>
      <p:sp>
        <p:nvSpPr>
          <p:cNvPr id="9" name="TextBox 8">
            <a:extLst>
              <a:ext uri="{FF2B5EF4-FFF2-40B4-BE49-F238E27FC236}">
                <a16:creationId xmlns:a16="http://schemas.microsoft.com/office/drawing/2014/main" id="{7F30383B-71B9-E65E-2E3F-E4DBEFF7AB8C}"/>
              </a:ext>
            </a:extLst>
          </p:cNvPr>
          <p:cNvSpPr txBox="1"/>
          <p:nvPr/>
        </p:nvSpPr>
        <p:spPr>
          <a:xfrm>
            <a:off x="8429691" y="2390893"/>
            <a:ext cx="35354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itchFamily="2" charset="0"/>
                <a:ea typeface="+mn-ea"/>
                <a:cs typeface="+mn-cs"/>
              </a:rPr>
              <a:t>No Distractions</a:t>
            </a:r>
          </a:p>
        </p:txBody>
      </p:sp>
      <p:sp>
        <p:nvSpPr>
          <p:cNvPr id="12" name="TextBox 11">
            <a:extLst>
              <a:ext uri="{FF2B5EF4-FFF2-40B4-BE49-F238E27FC236}">
                <a16:creationId xmlns:a16="http://schemas.microsoft.com/office/drawing/2014/main" id="{73B76262-0154-B6B9-E3A3-A336AA39DFE1}"/>
              </a:ext>
            </a:extLst>
          </p:cNvPr>
          <p:cNvSpPr txBox="1"/>
          <p:nvPr/>
        </p:nvSpPr>
        <p:spPr>
          <a:xfrm>
            <a:off x="-18613" y="1857380"/>
            <a:ext cx="121890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itchFamily="2" charset="0"/>
                <a:ea typeface="+mn-ea"/>
                <a:cs typeface="+mn-cs"/>
              </a:rPr>
              <a:t>Five General Standards for </a:t>
            </a:r>
            <a:r>
              <a:rPr lang="en-US" b="1" u="sng">
                <a:solidFill>
                  <a:srgbClr val="1B1464"/>
                </a:solidFill>
                <a:latin typeface="Helvetica" pitchFamily="2" charset="0"/>
              </a:rPr>
              <a:t>Pharma DTC Advertising </a:t>
            </a:r>
            <a:r>
              <a:rPr kumimoji="0" lang="en-US" sz="1800" b="1" i="0" u="sng" strike="noStrike" kern="1200" cap="none" spc="0" normalizeH="0" baseline="0" noProof="0">
                <a:ln>
                  <a:noFill/>
                </a:ln>
                <a:solidFill>
                  <a:srgbClr val="1B1464"/>
                </a:solidFill>
                <a:effectLst/>
                <a:uLnTx/>
                <a:uFillTx/>
                <a:latin typeface="Helvetica" pitchFamily="2" charset="0"/>
                <a:ea typeface="+mn-ea"/>
                <a:cs typeface="+mn-cs"/>
              </a:rPr>
              <a:t>Introduced in the FDA’s New Rule </a:t>
            </a:r>
          </a:p>
        </p:txBody>
      </p:sp>
      <p:sp>
        <p:nvSpPr>
          <p:cNvPr id="14" name="Rectangle 13">
            <a:extLst>
              <a:ext uri="{FF2B5EF4-FFF2-40B4-BE49-F238E27FC236}">
                <a16:creationId xmlns:a16="http://schemas.microsoft.com/office/drawing/2014/main" id="{AA88DB22-E505-C251-CF97-4C1C736CD393}"/>
              </a:ext>
            </a:extLst>
          </p:cNvPr>
          <p:cNvSpPr/>
          <p:nvPr/>
        </p:nvSpPr>
        <p:spPr>
          <a:xfrm>
            <a:off x="483207" y="1308625"/>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May 2024, incremental additions were made to a longstanding body of prescription drug advertising regulations for the TV industry</a:t>
            </a:r>
          </a:p>
        </p:txBody>
      </p:sp>
      <p:sp>
        <p:nvSpPr>
          <p:cNvPr id="16" name="TextBox 15">
            <a:extLst>
              <a:ext uri="{FF2B5EF4-FFF2-40B4-BE49-F238E27FC236}">
                <a16:creationId xmlns:a16="http://schemas.microsoft.com/office/drawing/2014/main" id="{63FA138A-1C89-E056-2EE9-233177CD5AA3}"/>
              </a:ext>
            </a:extLst>
          </p:cNvPr>
          <p:cNvSpPr txBox="1"/>
          <p:nvPr/>
        </p:nvSpPr>
        <p:spPr>
          <a:xfrm>
            <a:off x="360959" y="2749686"/>
            <a:ext cx="3441968"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Advertisements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must clearly state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name of the drug and the major statement of side effects. Ads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should not include</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technical or medical jargon familiar only to health care professionals.</a:t>
            </a:r>
          </a:p>
        </p:txBody>
      </p:sp>
      <p:sp>
        <p:nvSpPr>
          <p:cNvPr id="18" name="TextBox 17">
            <a:extLst>
              <a:ext uri="{FF2B5EF4-FFF2-40B4-BE49-F238E27FC236}">
                <a16:creationId xmlns:a16="http://schemas.microsoft.com/office/drawing/2014/main" id="{4AC68B41-C243-E745-E341-58D115BD3B19}"/>
              </a:ext>
            </a:extLst>
          </p:cNvPr>
          <p:cNvSpPr txBox="1"/>
          <p:nvPr/>
        </p:nvSpPr>
        <p:spPr>
          <a:xfrm>
            <a:off x="4083546" y="2749686"/>
            <a:ext cx="423633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Audio information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must be understandable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in terms of volume, articulation, and pacing, and should be at least as understandable as the rest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of the commercial. “Rapid fire” disclosures in advertisements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are not permitted</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t>
            </a:r>
          </a:p>
        </p:txBody>
      </p:sp>
      <p:sp>
        <p:nvSpPr>
          <p:cNvPr id="20" name="TextBox 19">
            <a:extLst>
              <a:ext uri="{FF2B5EF4-FFF2-40B4-BE49-F238E27FC236}">
                <a16:creationId xmlns:a16="http://schemas.microsoft.com/office/drawing/2014/main" id="{8D1EF46C-8418-8C41-8DBC-5B4F5D89EB80}"/>
              </a:ext>
            </a:extLst>
          </p:cNvPr>
          <p:cNvSpPr txBox="1"/>
          <p:nvPr/>
        </p:nvSpPr>
        <p:spPr>
          <a:xfrm>
            <a:off x="8398565" y="2749686"/>
            <a:ext cx="358515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Television advertisements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must present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major statement concurrently in the audio and visual portions of the ad</a:t>
            </a:r>
          </a:p>
        </p:txBody>
      </p:sp>
      <p:sp>
        <p:nvSpPr>
          <p:cNvPr id="22" name="TextBox 21">
            <a:extLst>
              <a:ext uri="{FF2B5EF4-FFF2-40B4-BE49-F238E27FC236}">
                <a16:creationId xmlns:a16="http://schemas.microsoft.com/office/drawing/2014/main" id="{585760B7-9568-CB49-BB92-2BEA257E8549}"/>
              </a:ext>
            </a:extLst>
          </p:cNvPr>
          <p:cNvSpPr txBox="1"/>
          <p:nvPr/>
        </p:nvSpPr>
        <p:spPr>
          <a:xfrm>
            <a:off x="1282484" y="4940939"/>
            <a:ext cx="423633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on-screen text in television advertisements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must be presented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against a contrasting background for sufficient duration and in a font size and style that is easily readable.</a:t>
            </a:r>
          </a:p>
        </p:txBody>
      </p:sp>
      <p:sp>
        <p:nvSpPr>
          <p:cNvPr id="24" name="TextBox 23">
            <a:extLst>
              <a:ext uri="{FF2B5EF4-FFF2-40B4-BE49-F238E27FC236}">
                <a16:creationId xmlns:a16="http://schemas.microsoft.com/office/drawing/2014/main" id="{621A2D88-9B9B-F7EF-EFA5-FAFB7B9D8D37}"/>
              </a:ext>
            </a:extLst>
          </p:cNvPr>
          <p:cNvSpPr txBox="1"/>
          <p:nvPr/>
        </p:nvSpPr>
        <p:spPr>
          <a:xfrm>
            <a:off x="6353254" y="4930409"/>
            <a:ext cx="4540531"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Advertisements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cannot have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statements, text, images or sounds that detract from comprehension of the major statement. In particular, no other sounds, including music, should be in the audio during the side effect disclosure portion of the ad.</a:t>
            </a:r>
          </a:p>
        </p:txBody>
      </p:sp>
      <p:sp>
        <p:nvSpPr>
          <p:cNvPr id="25" name="TextBox 24">
            <a:extLst>
              <a:ext uri="{FF2B5EF4-FFF2-40B4-BE49-F238E27FC236}">
                <a16:creationId xmlns:a16="http://schemas.microsoft.com/office/drawing/2014/main" id="{55F5F2A2-75BC-F50B-E0E3-74E6C7C6D83B}"/>
              </a:ext>
            </a:extLst>
          </p:cNvPr>
          <p:cNvSpPr txBox="1"/>
          <p:nvPr/>
        </p:nvSpPr>
        <p:spPr>
          <a:xfrm>
            <a:off x="444419" y="6304438"/>
            <a:ext cx="117661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Food and Drug Administration,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Direct-to-Consumer Prescription Drug Advertisements: Presentation of the Major Statement in a Clear, Conspicuous, and Neutral Manner in Advertisements in Television and Radio Format,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6" name="Picture 25">
            <a:extLst>
              <a:ext uri="{FF2B5EF4-FFF2-40B4-BE49-F238E27FC236}">
                <a16:creationId xmlns:a16="http://schemas.microsoft.com/office/drawing/2014/main" id="{2924A615-09E8-C5C1-7A06-9D49B56B22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7" name="Rectangle 26">
            <a:extLst>
              <a:ext uri="{FF2B5EF4-FFF2-40B4-BE49-F238E27FC236}">
                <a16:creationId xmlns:a16="http://schemas.microsoft.com/office/drawing/2014/main" id="{0DC78834-D5DB-222C-7B6B-E147A9637EF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Slide Number Placeholder 5">
            <a:extLst>
              <a:ext uri="{FF2B5EF4-FFF2-40B4-BE49-F238E27FC236}">
                <a16:creationId xmlns:a16="http://schemas.microsoft.com/office/drawing/2014/main" id="{77CD4F9B-BEB8-1474-120C-C7186256238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50065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4C8C-78E5-AEFA-CB51-AFEF57DB7590}"/>
            </a:ext>
          </a:extLst>
        </p:cNvPr>
        <p:cNvGrpSpPr/>
        <p:nvPr/>
      </p:nvGrpSpPr>
      <p:grpSpPr>
        <a:xfrm>
          <a:off x="0" y="0"/>
          <a:ext cx="0" cy="0"/>
          <a:chOff x="0" y="0"/>
          <a:chExt cx="0" cy="0"/>
        </a:xfrm>
      </p:grpSpPr>
      <p:pic>
        <p:nvPicPr>
          <p:cNvPr id="11" name="Picture 10" descr="A person and person walking on a beach&#10;&#10;AI-generated content may be incorrect.">
            <a:extLst>
              <a:ext uri="{FF2B5EF4-FFF2-40B4-BE49-F238E27FC236}">
                <a16:creationId xmlns:a16="http://schemas.microsoft.com/office/drawing/2014/main" id="{7A71DDC7-84C9-8DEC-2B4C-DC2DDCF47C37}"/>
              </a:ext>
            </a:extLst>
          </p:cNvPr>
          <p:cNvPicPr>
            <a:picLocks noChangeAspect="1"/>
          </p:cNvPicPr>
          <p:nvPr/>
        </p:nvPicPr>
        <p:blipFill>
          <a:blip r:embed="rId2">
            <a:extLst>
              <a:ext uri="{28A0092B-C50C-407E-A947-70E740481C1C}">
                <a14:useLocalDpi xmlns:a14="http://schemas.microsoft.com/office/drawing/2010/main" val="0"/>
              </a:ext>
            </a:extLst>
          </a:blip>
          <a:srcRect l="45735" t="163" r="9359" b="-163"/>
          <a:stretch/>
        </p:blipFill>
        <p:spPr>
          <a:xfrm>
            <a:off x="1" y="1422"/>
            <a:ext cx="4793447" cy="6867728"/>
          </a:xfrm>
          <a:prstGeom prst="rect">
            <a:avLst/>
          </a:prstGeom>
        </p:spPr>
      </p:pic>
      <p:sp>
        <p:nvSpPr>
          <p:cNvPr id="5" name="TextBox 4">
            <a:extLst>
              <a:ext uri="{FF2B5EF4-FFF2-40B4-BE49-F238E27FC236}">
                <a16:creationId xmlns:a16="http://schemas.microsoft.com/office/drawing/2014/main" id="{AA23E7F0-1740-F193-5397-EACD5D2B362E}"/>
              </a:ext>
            </a:extLst>
          </p:cNvPr>
          <p:cNvSpPr txBox="1"/>
          <p:nvPr/>
        </p:nvSpPr>
        <p:spPr>
          <a:xfrm>
            <a:off x="4844374" y="147384"/>
            <a:ext cx="732610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Multiscreen TV encourages ailment sufferers to educate themselves for better health</a:t>
            </a:r>
          </a:p>
        </p:txBody>
      </p:sp>
      <p:sp>
        <p:nvSpPr>
          <p:cNvPr id="9" name="TextBox 8">
            <a:extLst>
              <a:ext uri="{FF2B5EF4-FFF2-40B4-BE49-F238E27FC236}">
                <a16:creationId xmlns:a16="http://schemas.microsoft.com/office/drawing/2014/main" id="{2903D57D-D559-5407-3BCC-4FF932B13AB1}"/>
              </a:ext>
            </a:extLst>
          </p:cNvPr>
          <p:cNvSpPr txBox="1"/>
          <p:nvPr/>
        </p:nvSpPr>
        <p:spPr>
          <a:xfrm>
            <a:off x="4999184" y="1201421"/>
            <a:ext cx="6965561"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Although many </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American adults currently suffer from a medical condition of some sort, they are always looking for ways to better their physical and mental well-being and they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view prescription remedies as an effective way to improve the quality </a:t>
            </a:r>
            <a:b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b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of their lives</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When it comes to ailments, most adults will conduct their own research on appropriate treatments and will also consult their doctor as well.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TV advertising plays an outsized role in this process. </a:t>
            </a:r>
          </a:p>
          <a:p>
            <a:pPr lvl="0">
              <a:defRPr/>
            </a:pPr>
            <a:endParaRPr lang="en-US" b="1">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lvl="0">
              <a:defRPr/>
            </a:pP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While TV accounts for approximately one-quarter of all direct-to-consumer prescription remedy (DTC) ad spend, it’s much more likely than any other media to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drive brand discovery</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inspire prospective patients to seek out more information online </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and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encourage them to discuss treatments with their doctor </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so they can make more informed decisions about their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TV’s impact is even greater when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advanced solutions such as audience-based buying and addressable TV </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are implemented within video campaigns to more precisely reach relevant patients and healthcare practitioners across multiscreen </a:t>
            </a:r>
            <a:b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b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TV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Continue reading to learn more about how </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multiscreen TV drives discovery </a:t>
            </a:r>
            <a:b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b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and</a:t>
            </a:r>
            <a:r>
              <a:rPr lang="en-US" sz="1400" b="1">
                <a:solidFill>
                  <a:srgbClr val="1B1464"/>
                </a:solidFill>
                <a:latin typeface="Helvetica" panose="020B0604020202020204" pitchFamily="34" charset="0"/>
                <a:ea typeface="Aptos" panose="020B0004020202020204" pitchFamily="34" charset="0"/>
                <a:cs typeface="Helvetica" panose="020B0604020202020204" pitchFamily="34" charset="0"/>
              </a:rPr>
              <a:t> encourages both exploration and education</a:t>
            </a: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 by ailment sufferers and </a:t>
            </a:r>
            <a:b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br>
            <a:r>
              <a:rPr lang="en-US" sz="1400">
                <a:solidFill>
                  <a:srgbClr val="1B1464"/>
                </a:solidFill>
                <a:latin typeface="Helvetica" panose="020B0604020202020204" pitchFamily="34" charset="0"/>
                <a:ea typeface="Aptos" panose="020B0004020202020204" pitchFamily="34" charset="0"/>
                <a:cs typeface="Helvetica" panose="020B0604020202020204" pitchFamily="34" charset="0"/>
              </a:rPr>
              <a:t>for pharma brands…</a:t>
            </a:r>
          </a:p>
        </p:txBody>
      </p:sp>
      <p:pic>
        <p:nvPicPr>
          <p:cNvPr id="2" name="Picture 1">
            <a:extLst>
              <a:ext uri="{FF2B5EF4-FFF2-40B4-BE49-F238E27FC236}">
                <a16:creationId xmlns:a16="http://schemas.microsoft.com/office/drawing/2014/main" id="{25F10BCD-897D-746B-C513-CECC28BA7CA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3" name="Slide Number Placeholder 5">
            <a:extLst>
              <a:ext uri="{FF2B5EF4-FFF2-40B4-BE49-F238E27FC236}">
                <a16:creationId xmlns:a16="http://schemas.microsoft.com/office/drawing/2014/main" id="{E8C4A8BE-4F6A-D0EB-FB53-E3A89429AE1E}"/>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DD4205C8-370A-C811-0E8C-C8B3C1ABFD5C}"/>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46347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6AEFC-06AB-B850-F11F-9B927DFA077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1073A96-4E42-B95D-240F-3CC70B5F5C51}"/>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D7B649A-6607-7A59-62E5-F4535443B450}"/>
              </a:ext>
            </a:extLst>
          </p:cNvPr>
          <p:cNvSpPr/>
          <p:nvPr/>
        </p:nvSpPr>
        <p:spPr>
          <a:xfrm>
            <a:off x="126460" y="435951"/>
            <a:ext cx="120440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Pharma DTC TV spend is now $7 billion annually, up 21% since 2021 which </a:t>
            </a:r>
            <a:r>
              <a:rPr lang="en-US" sz="2600" b="1">
                <a:solidFill>
                  <a:srgbClr val="002060"/>
                </a:solidFill>
                <a:latin typeface="Helvetica" panose="020B0604020202020204" pitchFamily="34" charset="0"/>
              </a:rPr>
              <a:t>closely aligns with the increase of people taking prescription remedies </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sp>
        <p:nvSpPr>
          <p:cNvPr id="14" name="TextBox 13">
            <a:extLst>
              <a:ext uri="{FF2B5EF4-FFF2-40B4-BE49-F238E27FC236}">
                <a16:creationId xmlns:a16="http://schemas.microsoft.com/office/drawing/2014/main" id="{222739B0-959E-0914-BDC0-50CC2383D381}"/>
              </a:ext>
            </a:extLst>
          </p:cNvPr>
          <p:cNvSpPr txBox="1"/>
          <p:nvPr/>
        </p:nvSpPr>
        <p:spPr>
          <a:xfrm>
            <a:off x="503714" y="6181426"/>
            <a:ext cx="117087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2019-2024. TV media includes Cable TV, Network TV, Spanish Language Cable TV, Spanish Language Network TV, Spot TV, Syndication TV; excludes promos and PSAs. Pharma represents ‘Pharmaceutical Houses’ sub-group category</a:t>
            </a:r>
            <a:r>
              <a:rPr lang="en-US" sz="800">
                <a:solidFill>
                  <a:srgbClr val="1B1464"/>
                </a:solidFill>
                <a:latin typeface="Helvetica" panose="020B0403020202020204" pitchFamily="34" charset="0"/>
              </a:rPr>
              <a:t>. Pharma DTC, or direct-to-consumer pharma advertising (DTCPA), refers to the marketing and advertising of pharmaceutical products directly to consumers as patients.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B7C027E1-398E-4677-BC1A-0B9ED791044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A0C93A0-DA7B-25C6-5804-9A283BFE08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866C7A3-BA63-F232-5D8C-2F8078900E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B68AC168-339E-47F2-88A0-D3E50D63FEC0}"/>
              </a:ext>
            </a:extLst>
          </p:cNvPr>
          <p:cNvSpPr txBox="1"/>
          <p:nvPr/>
        </p:nvSpPr>
        <p:spPr>
          <a:xfrm>
            <a:off x="2062264" y="1818383"/>
            <a:ext cx="8521430" cy="523220"/>
          </a:xfrm>
          <a:prstGeom prst="rect">
            <a:avLst/>
          </a:prstGeom>
          <a:noFill/>
        </p:spPr>
        <p:txBody>
          <a:bodyPr wrap="square" rtlCol="0">
            <a:spAutoFit/>
          </a:bodyPr>
          <a:lstStyle/>
          <a:p>
            <a:pPr lvl="0" algn="ctr">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Pharmaceutical Category </a:t>
            </a:r>
            <a:r>
              <a:rPr lang="en-US" sz="1600" b="1">
                <a:solidFill>
                  <a:srgbClr val="1F1A62"/>
                </a:solidFill>
                <a:latin typeface="Helvetica" panose="020B0604020202020204" pitchFamily="34" charset="0"/>
                <a:cs typeface="Helvetica" panose="020B0604020202020204" pitchFamily="34" charset="0"/>
              </a:rPr>
              <a:t>(DTC Prescription Remedies)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TV Spending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billions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1164547F-1DFB-282B-D501-7DD20F943E7B}"/>
              </a:ext>
            </a:extLst>
          </p:cNvPr>
          <p:cNvGraphicFramePr/>
          <p:nvPr>
            <p:extLst>
              <p:ext uri="{D42A27DB-BD31-4B8C-83A1-F6EECF244321}">
                <p14:modId xmlns:p14="http://schemas.microsoft.com/office/powerpoint/2010/main" val="3760605094"/>
              </p:ext>
            </p:extLst>
          </p:nvPr>
        </p:nvGraphicFramePr>
        <p:xfrm>
          <a:off x="1738829" y="2415771"/>
          <a:ext cx="8961597" cy="37588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8120C74-4913-4A36-15C9-00C104A5957F}"/>
              </a:ext>
            </a:extLst>
          </p:cNvPr>
          <p:cNvSpPr txBox="1"/>
          <p:nvPr/>
        </p:nvSpPr>
        <p:spPr>
          <a:xfrm>
            <a:off x="10424808" y="2467213"/>
            <a:ext cx="1021404" cy="461665"/>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4EBEA4"/>
                </a:solidFill>
                <a:effectLst/>
                <a:uLnTx/>
                <a:uFillTx/>
                <a:latin typeface="Helvetica" panose="020B0403020202020204" pitchFamily="34" charset="0"/>
                <a:ea typeface="+mn-ea"/>
                <a:cs typeface="+mn-cs"/>
              </a:rPr>
              <a:t>vs. 2021</a:t>
            </a:r>
          </a:p>
        </p:txBody>
      </p:sp>
    </p:spTree>
    <p:extLst>
      <p:ext uri="{BB962C8B-B14F-4D97-AF65-F5344CB8AC3E}">
        <p14:creationId xmlns:p14="http://schemas.microsoft.com/office/powerpoint/2010/main" val="106616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6B9FC-99E1-0331-754D-5FCE1C67D64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D78219E-E012-B7A3-0A0A-4B9C9F2674BD}"/>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93DA4E6-C364-631F-C2AB-E1CF34FEC5FC}"/>
              </a:ext>
            </a:extLst>
          </p:cNvPr>
          <p:cNvSpPr/>
          <p:nvPr/>
        </p:nvSpPr>
        <p:spPr>
          <a:xfrm>
            <a:off x="238539" y="435951"/>
            <a:ext cx="1190275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The top TV spending subcategories include remedies for serious, invasive diseases and other severe conditions</a:t>
            </a:r>
          </a:p>
        </p:txBody>
      </p:sp>
      <p:pic>
        <p:nvPicPr>
          <p:cNvPr id="4" name="Picture 3">
            <a:extLst>
              <a:ext uri="{FF2B5EF4-FFF2-40B4-BE49-F238E27FC236}">
                <a16:creationId xmlns:a16="http://schemas.microsoft.com/office/drawing/2014/main" id="{2235A27D-9B68-5FD6-E022-1E1939E6304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B52CABE-DB0E-636C-F764-35B6F89375A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467FEBB-5FD8-1165-805A-FFD0B062D31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D6FE75B0-F912-1413-EF5B-F76D8D1F9B98}"/>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20 DTC Prescription Remedy Subcategories by TV </a:t>
            </a:r>
            <a:r>
              <a:rPr lang="en-US" sz="1600" b="1">
                <a:solidFill>
                  <a:srgbClr val="1F1A62"/>
                </a:solidFill>
                <a:latin typeface="Helvetica" panose="020B0604020202020204" pitchFamily="34" charset="0"/>
                <a:cs typeface="Helvetica" panose="020B0604020202020204" pitchFamily="34" charset="0"/>
              </a:rPr>
              <a:t>Investment Spend</a:t>
            </a:r>
            <a:endPar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CY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8060C482-1A9E-01DC-CE71-AA9575F37853}"/>
              </a:ext>
            </a:extLst>
          </p:cNvPr>
          <p:cNvGraphicFramePr/>
          <p:nvPr>
            <p:extLst>
              <p:ext uri="{D42A27DB-BD31-4B8C-83A1-F6EECF244321}">
                <p14:modId xmlns:p14="http://schemas.microsoft.com/office/powerpoint/2010/main" val="920869793"/>
              </p:ext>
            </p:extLst>
          </p:nvPr>
        </p:nvGraphicFramePr>
        <p:xfrm>
          <a:off x="97276" y="2678297"/>
          <a:ext cx="12044019" cy="3171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5322F9E-B42A-E7D7-3590-FCE3CA7828DC}"/>
              </a:ext>
            </a:extLst>
          </p:cNvPr>
          <p:cNvSpPr txBox="1"/>
          <p:nvPr/>
        </p:nvSpPr>
        <p:spPr>
          <a:xfrm>
            <a:off x="503714" y="6113330"/>
            <a:ext cx="11538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2024. TV media includes Cable TV, Network TV, Spanish Language Cable TV, Spanish Language Network TV, Spot TV, Syndication TV; excludes promos and PSAs. Pharma represents ‘Pharmaceutical Houses’ sub-group category. COPD = Chronic Obstructive Pulmonary Disease; AMD = Age-related macular degeneration; RSV = Respiratory syncytial virus; HCM = Hypertrophic cardiomyopathy. Diabetes TV spending is specifically from Type 2 remedies; Cancer TV spending includes a mix of melanoma, lung, prostate, break head and neck cancer remedies.</a:t>
            </a:r>
          </a:p>
        </p:txBody>
      </p:sp>
    </p:spTree>
    <p:extLst>
      <p:ext uri="{BB962C8B-B14F-4D97-AF65-F5344CB8AC3E}">
        <p14:creationId xmlns:p14="http://schemas.microsoft.com/office/powerpoint/2010/main" val="87472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15D0-5326-763B-8F20-DAAE4710AA3B}"/>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2F055C3-89CC-B29B-8FFA-906F18459A85}"/>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B9B19BB3-8214-C8CD-A64B-B373147CB9A3}"/>
              </a:ext>
            </a:extLst>
          </p:cNvPr>
          <p:cNvSpPr/>
          <p:nvPr/>
        </p:nvSpPr>
        <p:spPr>
          <a:xfrm>
            <a:off x="68094" y="2270400"/>
            <a:ext cx="11974536" cy="3828501"/>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BDEFD9-BFBE-6897-B35A-907BA8F1B55C}"/>
              </a:ext>
            </a:extLst>
          </p:cNvPr>
          <p:cNvSpPr/>
          <p:nvPr/>
        </p:nvSpPr>
        <p:spPr>
          <a:xfrm>
            <a:off x="144410" y="435951"/>
            <a:ext cx="120260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55% of the $7 billion in Pharma DTC TV advertising was from 20 brands that offer remedies to predominately combat serious, invasive diseases</a:t>
            </a:r>
          </a:p>
        </p:txBody>
      </p:sp>
      <p:pic>
        <p:nvPicPr>
          <p:cNvPr id="4" name="Picture 3">
            <a:extLst>
              <a:ext uri="{FF2B5EF4-FFF2-40B4-BE49-F238E27FC236}">
                <a16:creationId xmlns:a16="http://schemas.microsoft.com/office/drawing/2014/main" id="{FF44CCE1-79DA-4CF2-FCA6-9EC63E67E6A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02B4F2A-E2A3-79E4-6A45-0271C122DA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1BBCF02-9676-8E19-4F06-B3D244297A4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5497C036-4BC0-74CE-8026-7CB60BC4692B}"/>
              </a:ext>
            </a:extLst>
          </p:cNvPr>
          <p:cNvSpPr txBox="1"/>
          <p:nvPr/>
        </p:nvSpPr>
        <p:spPr>
          <a:xfrm>
            <a:off x="0" y="1730831"/>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20 Prescription Remedy Brands by TV Investment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CY 2024</a:t>
            </a:r>
          </a:p>
        </p:txBody>
      </p:sp>
      <p:sp>
        <p:nvSpPr>
          <p:cNvPr id="2" name="TextBox 1">
            <a:extLst>
              <a:ext uri="{FF2B5EF4-FFF2-40B4-BE49-F238E27FC236}">
                <a16:creationId xmlns:a16="http://schemas.microsoft.com/office/drawing/2014/main" id="{77E1A78D-E297-2021-17D5-6B2D2B131584}"/>
              </a:ext>
            </a:extLst>
          </p:cNvPr>
          <p:cNvSpPr txBox="1"/>
          <p:nvPr/>
        </p:nvSpPr>
        <p:spPr>
          <a:xfrm>
            <a:off x="503714" y="6113330"/>
            <a:ext cx="11538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2024. TV media includes Cable TV, Network TV, Spanish Language Cable TV, Spanish Language Network TV, Spot TV, Syndication TV; excludes promos and PSAs. Pharma represents ‘Pharmaceutical Houses’ sub-group category. COPD = Chronic Obstructive Pulmonary Disease; AMD = Age-related macular degeneration; RSV = Respiratory syncytial virus; HCM = Hypertrophic cardiomyopathy. Diabetes TV spending is specifically from Type 2 remedies; Cancer TV spending includes a mix of melanoma, lung, prostate, break head and neck cancer remedies.</a:t>
            </a:r>
          </a:p>
        </p:txBody>
      </p:sp>
      <p:pic>
        <p:nvPicPr>
          <p:cNvPr id="1028" name="Picture 4" descr="wegovy-logo-425px - Taking Control Of Your Diabetes®">
            <a:extLst>
              <a:ext uri="{FF2B5EF4-FFF2-40B4-BE49-F238E27FC236}">
                <a16:creationId xmlns:a16="http://schemas.microsoft.com/office/drawing/2014/main" id="{01280AE0-28B5-46E2-89AA-2C4AC9D336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77" b="11157"/>
          <a:stretch/>
        </p:blipFill>
        <p:spPr bwMode="auto">
          <a:xfrm>
            <a:off x="5434287" y="2878798"/>
            <a:ext cx="1458047" cy="546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4F4705-BA70-F772-FE34-87E11DB57D9D}"/>
              </a:ext>
            </a:extLst>
          </p:cNvPr>
          <p:cNvSpPr txBox="1"/>
          <p:nvPr/>
        </p:nvSpPr>
        <p:spPr>
          <a:xfrm>
            <a:off x="5175953" y="3420657"/>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($362.9 MM)</a:t>
            </a:r>
          </a:p>
        </p:txBody>
      </p:sp>
      <p:pic>
        <p:nvPicPr>
          <p:cNvPr id="1030" name="Picture 6" descr="SKYRIZI® (risankizumab-rzaa) HCP - Official Site by AbbVie Inc.">
            <a:extLst>
              <a:ext uri="{FF2B5EF4-FFF2-40B4-BE49-F238E27FC236}">
                <a16:creationId xmlns:a16="http://schemas.microsoft.com/office/drawing/2014/main" id="{975BA8EB-FBD9-1518-5754-2FCA08401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78" y="2805422"/>
            <a:ext cx="924467" cy="5646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683F87-8CEA-1E8B-7359-1B475C8D1C10}"/>
              </a:ext>
            </a:extLst>
          </p:cNvPr>
          <p:cNvSpPr txBox="1"/>
          <p:nvPr/>
        </p:nvSpPr>
        <p:spPr>
          <a:xfrm>
            <a:off x="244091" y="3420657"/>
            <a:ext cx="131244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($501.5 MM)</a:t>
            </a:r>
          </a:p>
        </p:txBody>
      </p:sp>
      <p:pic>
        <p:nvPicPr>
          <p:cNvPr id="1032" name="Picture 8" descr="Dupixent Approved for EoE in Young Children | The Healthcare Technology  Report.">
            <a:extLst>
              <a:ext uri="{FF2B5EF4-FFF2-40B4-BE49-F238E27FC236}">
                <a16:creationId xmlns:a16="http://schemas.microsoft.com/office/drawing/2014/main" id="{26E2261E-337E-40C0-EBB0-64ACC086F8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731" b="32721"/>
          <a:stretch/>
        </p:blipFill>
        <p:spPr bwMode="auto">
          <a:xfrm>
            <a:off x="3623143" y="2818946"/>
            <a:ext cx="1336248" cy="504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E69D912-7F4C-65B8-D203-989D44C85C52}"/>
              </a:ext>
            </a:extLst>
          </p:cNvPr>
          <p:cNvSpPr txBox="1"/>
          <p:nvPr/>
        </p:nvSpPr>
        <p:spPr>
          <a:xfrm>
            <a:off x="3303910" y="3420657"/>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($389.1 MM)</a:t>
            </a:r>
          </a:p>
        </p:txBody>
      </p:sp>
      <p:pic>
        <p:nvPicPr>
          <p:cNvPr id="1034" name="Picture 10" descr="RINVOQ® (upadacitinib) - Official Healthcare Professional Site">
            <a:extLst>
              <a:ext uri="{FF2B5EF4-FFF2-40B4-BE49-F238E27FC236}">
                <a16:creationId xmlns:a16="http://schemas.microsoft.com/office/drawing/2014/main" id="{D1A5BDDD-3835-320A-F3A7-05EC0FE424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538" b="17575"/>
          <a:stretch/>
        </p:blipFill>
        <p:spPr bwMode="auto">
          <a:xfrm>
            <a:off x="1913434" y="2908468"/>
            <a:ext cx="1242958" cy="4848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95806A6-B2F0-0AF9-DF53-B05BF5CD67B7}"/>
              </a:ext>
            </a:extLst>
          </p:cNvPr>
          <p:cNvSpPr txBox="1"/>
          <p:nvPr/>
        </p:nvSpPr>
        <p:spPr>
          <a:xfrm>
            <a:off x="1589444" y="3420657"/>
            <a:ext cx="1890938"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($466.7 MM)</a:t>
            </a:r>
          </a:p>
        </p:txBody>
      </p:sp>
      <p:pic>
        <p:nvPicPr>
          <p:cNvPr id="1040" name="Picture 16" descr="REXULTI® (brexpiprazole) | For Healthcare Professionals">
            <a:extLst>
              <a:ext uri="{FF2B5EF4-FFF2-40B4-BE49-F238E27FC236}">
                <a16:creationId xmlns:a16="http://schemas.microsoft.com/office/drawing/2014/main" id="{A774DD7E-E356-34DC-FB44-FF0164997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8886" y="2860303"/>
            <a:ext cx="1197550" cy="5029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04333F3-A98C-F05C-6920-1A4C0DAF2DCE}"/>
              </a:ext>
            </a:extLst>
          </p:cNvPr>
          <p:cNvSpPr txBox="1"/>
          <p:nvPr/>
        </p:nvSpPr>
        <p:spPr>
          <a:xfrm>
            <a:off x="7128516" y="3420657"/>
            <a:ext cx="151829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($272.7 MM)</a:t>
            </a:r>
          </a:p>
        </p:txBody>
      </p:sp>
      <p:pic>
        <p:nvPicPr>
          <p:cNvPr id="1044" name="Picture 20" descr="Tremfya Safe, Effective Across Broad Patient Subpopulations Through 5  Years: Analysis - - PracticalDermatology">
            <a:extLst>
              <a:ext uri="{FF2B5EF4-FFF2-40B4-BE49-F238E27FC236}">
                <a16:creationId xmlns:a16="http://schemas.microsoft.com/office/drawing/2014/main" id="{680EC847-98E1-DFE4-24B6-AD85339297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3884" y="2983666"/>
            <a:ext cx="1069817" cy="3638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3E91814-A8CC-3DE3-D20C-2F66E73FE2C7}"/>
              </a:ext>
            </a:extLst>
          </p:cNvPr>
          <p:cNvSpPr txBox="1"/>
          <p:nvPr/>
        </p:nvSpPr>
        <p:spPr>
          <a:xfrm>
            <a:off x="8481435" y="3420657"/>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($184.5 MM)</a:t>
            </a:r>
          </a:p>
        </p:txBody>
      </p:sp>
      <p:pic>
        <p:nvPicPr>
          <p:cNvPr id="24" name="Picture 2" descr="Jardiance (Empagliflozin) Prices, Coupons &amp; Savings Tips - GoodRx">
            <a:extLst>
              <a:ext uri="{FF2B5EF4-FFF2-40B4-BE49-F238E27FC236}">
                <a16:creationId xmlns:a16="http://schemas.microsoft.com/office/drawing/2014/main" id="{D526B0A7-81AB-8789-7B02-AB54E013D8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938"/>
          <a:stretch/>
        </p:blipFill>
        <p:spPr bwMode="auto">
          <a:xfrm>
            <a:off x="10615112" y="2818946"/>
            <a:ext cx="1288807" cy="5046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1E99EED-6C8D-6A8C-CBC5-0920A95FBFC8}"/>
              </a:ext>
            </a:extLst>
          </p:cNvPr>
          <p:cNvSpPr txBox="1"/>
          <p:nvPr/>
        </p:nvSpPr>
        <p:spPr>
          <a:xfrm>
            <a:off x="10651987" y="3420657"/>
            <a:ext cx="1215056"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($163.5 MM)</a:t>
            </a:r>
          </a:p>
        </p:txBody>
      </p:sp>
      <p:sp>
        <p:nvSpPr>
          <p:cNvPr id="27" name="TextBox 26">
            <a:extLst>
              <a:ext uri="{FF2B5EF4-FFF2-40B4-BE49-F238E27FC236}">
                <a16:creationId xmlns:a16="http://schemas.microsoft.com/office/drawing/2014/main" id="{9F4F231E-FFD7-0D37-68B3-4E681CB2DC4A}"/>
              </a:ext>
            </a:extLst>
          </p:cNvPr>
          <p:cNvSpPr txBox="1"/>
          <p:nvPr/>
        </p:nvSpPr>
        <p:spPr>
          <a:xfrm>
            <a:off x="5155609" y="4638151"/>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($133.1 MM)</a:t>
            </a:r>
          </a:p>
        </p:txBody>
      </p:sp>
      <p:sp>
        <p:nvSpPr>
          <p:cNvPr id="29" name="TextBox 28">
            <a:extLst>
              <a:ext uri="{FF2B5EF4-FFF2-40B4-BE49-F238E27FC236}">
                <a16:creationId xmlns:a16="http://schemas.microsoft.com/office/drawing/2014/main" id="{CC8CDC08-399B-CC2E-5A2E-09CC6DE99F4C}"/>
              </a:ext>
            </a:extLst>
          </p:cNvPr>
          <p:cNvSpPr txBox="1"/>
          <p:nvPr/>
        </p:nvSpPr>
        <p:spPr>
          <a:xfrm>
            <a:off x="275210" y="4638151"/>
            <a:ext cx="131244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($155.7 MM)</a:t>
            </a:r>
          </a:p>
        </p:txBody>
      </p:sp>
      <p:sp>
        <p:nvSpPr>
          <p:cNvPr id="31" name="TextBox 30">
            <a:extLst>
              <a:ext uri="{FF2B5EF4-FFF2-40B4-BE49-F238E27FC236}">
                <a16:creationId xmlns:a16="http://schemas.microsoft.com/office/drawing/2014/main" id="{2D6ED4C9-2FAB-E0A0-2A49-83E325F8437B}"/>
              </a:ext>
            </a:extLst>
          </p:cNvPr>
          <p:cNvSpPr txBox="1"/>
          <p:nvPr/>
        </p:nvSpPr>
        <p:spPr>
          <a:xfrm>
            <a:off x="3283566" y="4638151"/>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($143.1 MM)</a:t>
            </a:r>
          </a:p>
        </p:txBody>
      </p:sp>
      <p:sp>
        <p:nvSpPr>
          <p:cNvPr id="33" name="TextBox 32">
            <a:extLst>
              <a:ext uri="{FF2B5EF4-FFF2-40B4-BE49-F238E27FC236}">
                <a16:creationId xmlns:a16="http://schemas.microsoft.com/office/drawing/2014/main" id="{233A66C9-7C65-C89A-66BE-EBA2A09B419F}"/>
              </a:ext>
            </a:extLst>
          </p:cNvPr>
          <p:cNvSpPr txBox="1"/>
          <p:nvPr/>
        </p:nvSpPr>
        <p:spPr>
          <a:xfrm>
            <a:off x="1739224" y="4638151"/>
            <a:ext cx="159163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($149.3 MM)</a:t>
            </a:r>
          </a:p>
        </p:txBody>
      </p:sp>
      <p:sp>
        <p:nvSpPr>
          <p:cNvPr id="36" name="TextBox 35">
            <a:extLst>
              <a:ext uri="{FF2B5EF4-FFF2-40B4-BE49-F238E27FC236}">
                <a16:creationId xmlns:a16="http://schemas.microsoft.com/office/drawing/2014/main" id="{12B89CB0-9B34-21E1-E0BF-C18C293D286D}"/>
              </a:ext>
            </a:extLst>
          </p:cNvPr>
          <p:cNvSpPr txBox="1"/>
          <p:nvPr/>
        </p:nvSpPr>
        <p:spPr>
          <a:xfrm>
            <a:off x="7112381" y="4638151"/>
            <a:ext cx="151829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($130.7 MM)</a:t>
            </a:r>
          </a:p>
        </p:txBody>
      </p:sp>
      <p:sp>
        <p:nvSpPr>
          <p:cNvPr id="38" name="TextBox 37">
            <a:extLst>
              <a:ext uri="{FF2B5EF4-FFF2-40B4-BE49-F238E27FC236}">
                <a16:creationId xmlns:a16="http://schemas.microsoft.com/office/drawing/2014/main" id="{3245EFDF-9192-C9F4-1AAC-FEB970D6342C}"/>
              </a:ext>
            </a:extLst>
          </p:cNvPr>
          <p:cNvSpPr txBox="1"/>
          <p:nvPr/>
        </p:nvSpPr>
        <p:spPr>
          <a:xfrm>
            <a:off x="8636199" y="4638151"/>
            <a:ext cx="1624499"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($114.3 MM)</a:t>
            </a:r>
          </a:p>
        </p:txBody>
      </p:sp>
      <p:sp>
        <p:nvSpPr>
          <p:cNvPr id="40" name="TextBox 39">
            <a:extLst>
              <a:ext uri="{FF2B5EF4-FFF2-40B4-BE49-F238E27FC236}">
                <a16:creationId xmlns:a16="http://schemas.microsoft.com/office/drawing/2014/main" id="{C8F7EB9F-202C-3A69-198D-E43C4FD12490}"/>
              </a:ext>
            </a:extLst>
          </p:cNvPr>
          <p:cNvSpPr txBox="1"/>
          <p:nvPr/>
        </p:nvSpPr>
        <p:spPr>
          <a:xfrm>
            <a:off x="10406924" y="4638151"/>
            <a:ext cx="1434088"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($106.3 MM)</a:t>
            </a:r>
          </a:p>
        </p:txBody>
      </p:sp>
      <p:pic>
        <p:nvPicPr>
          <p:cNvPr id="1046" name="Picture 22" descr="VRAYLAR® (cariprazine) for Bipolar I or Major Depressive Disorder">
            <a:extLst>
              <a:ext uri="{FF2B5EF4-FFF2-40B4-BE49-F238E27FC236}">
                <a16:creationId xmlns:a16="http://schemas.microsoft.com/office/drawing/2014/main" id="{C099A2B0-F0EA-A433-FEB5-2F9D5D4CDDA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8311"/>
          <a:stretch/>
        </p:blipFill>
        <p:spPr bwMode="auto">
          <a:xfrm>
            <a:off x="294094" y="4181466"/>
            <a:ext cx="1274673" cy="3959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munology - Bristol Myers Squibb">
            <a:extLst>
              <a:ext uri="{FF2B5EF4-FFF2-40B4-BE49-F238E27FC236}">
                <a16:creationId xmlns:a16="http://schemas.microsoft.com/office/drawing/2014/main" id="{E262BF37-C876-C2A2-F0C2-3C1E15C41E2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419" t="34557" r="17902" b="28898"/>
          <a:stretch/>
        </p:blipFill>
        <p:spPr bwMode="auto">
          <a:xfrm>
            <a:off x="1832541" y="4134565"/>
            <a:ext cx="1405001" cy="5119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Another non-insulin treatment option for adults with type 2 diabetes from  Novo Nordisk">
            <a:extLst>
              <a:ext uri="{FF2B5EF4-FFF2-40B4-BE49-F238E27FC236}">
                <a16:creationId xmlns:a16="http://schemas.microsoft.com/office/drawing/2014/main" id="{4E56687D-2F80-BC34-B634-8555A7C729B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4758" b="9312"/>
          <a:stretch/>
        </p:blipFill>
        <p:spPr bwMode="auto">
          <a:xfrm>
            <a:off x="3609341" y="4162436"/>
            <a:ext cx="1323165" cy="4430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tient Login">
            <a:extLst>
              <a:ext uri="{FF2B5EF4-FFF2-40B4-BE49-F238E27FC236}">
                <a16:creationId xmlns:a16="http://schemas.microsoft.com/office/drawing/2014/main" id="{6A989D4D-D50D-E284-D6C2-55B45EEF02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266" y="4154455"/>
            <a:ext cx="1491401" cy="46276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455C8A39-E2E7-FAFF-BAA0-CF1E932D411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463" t="22348" r="9284" b="22348"/>
          <a:stretch/>
        </p:blipFill>
        <p:spPr bwMode="auto">
          <a:xfrm>
            <a:off x="7227122" y="4166383"/>
            <a:ext cx="1288808" cy="4332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2022 Performance Summary Infographic - Bristol-Myers Squibb">
            <a:extLst>
              <a:ext uri="{FF2B5EF4-FFF2-40B4-BE49-F238E27FC236}">
                <a16:creationId xmlns:a16="http://schemas.microsoft.com/office/drawing/2014/main" id="{630C6798-A411-AD5B-BE92-B993C957E5B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4125" b="18434"/>
          <a:stretch/>
        </p:blipFill>
        <p:spPr bwMode="auto">
          <a:xfrm>
            <a:off x="8859617" y="4192153"/>
            <a:ext cx="1177663" cy="36954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otox Logo / Cosmetics / Logonoid.com">
            <a:extLst>
              <a:ext uri="{FF2B5EF4-FFF2-40B4-BE49-F238E27FC236}">
                <a16:creationId xmlns:a16="http://schemas.microsoft.com/office/drawing/2014/main" id="{65093F02-DF3A-98F2-78DC-9C0F8EBA27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4133" y="4224065"/>
            <a:ext cx="1299671" cy="29064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D2757E8-ED29-3880-449C-D4CB22FBC4D7}"/>
              </a:ext>
            </a:extLst>
          </p:cNvPr>
          <p:cNvSpPr txBox="1"/>
          <p:nvPr/>
        </p:nvSpPr>
        <p:spPr>
          <a:xfrm>
            <a:off x="6055002" y="5742084"/>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($97.1 MM)</a:t>
            </a:r>
          </a:p>
        </p:txBody>
      </p:sp>
      <p:sp>
        <p:nvSpPr>
          <p:cNvPr id="47" name="TextBox 46">
            <a:extLst>
              <a:ext uri="{FF2B5EF4-FFF2-40B4-BE49-F238E27FC236}">
                <a16:creationId xmlns:a16="http://schemas.microsoft.com/office/drawing/2014/main" id="{48EA6B0A-E4B7-1D03-F4CF-C3CBC0AAF556}"/>
              </a:ext>
            </a:extLst>
          </p:cNvPr>
          <p:cNvSpPr txBox="1"/>
          <p:nvPr/>
        </p:nvSpPr>
        <p:spPr>
          <a:xfrm>
            <a:off x="1066865" y="5742084"/>
            <a:ext cx="131244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($104.1 MM)</a:t>
            </a:r>
          </a:p>
        </p:txBody>
      </p:sp>
      <p:sp>
        <p:nvSpPr>
          <p:cNvPr id="48" name="TextBox 47">
            <a:extLst>
              <a:ext uri="{FF2B5EF4-FFF2-40B4-BE49-F238E27FC236}">
                <a16:creationId xmlns:a16="http://schemas.microsoft.com/office/drawing/2014/main" id="{E3D6E98A-27E1-FB42-1F41-06BAB56F7417}"/>
              </a:ext>
            </a:extLst>
          </p:cNvPr>
          <p:cNvSpPr txBox="1"/>
          <p:nvPr/>
        </p:nvSpPr>
        <p:spPr>
          <a:xfrm>
            <a:off x="4263363" y="5739987"/>
            <a:ext cx="197471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($97.3 MM)</a:t>
            </a:r>
          </a:p>
        </p:txBody>
      </p:sp>
      <p:sp>
        <p:nvSpPr>
          <p:cNvPr id="49" name="TextBox 48">
            <a:extLst>
              <a:ext uri="{FF2B5EF4-FFF2-40B4-BE49-F238E27FC236}">
                <a16:creationId xmlns:a16="http://schemas.microsoft.com/office/drawing/2014/main" id="{A571CCAB-6456-F1BA-969C-41A0B3F1C1EE}"/>
              </a:ext>
            </a:extLst>
          </p:cNvPr>
          <p:cNvSpPr txBox="1"/>
          <p:nvPr/>
        </p:nvSpPr>
        <p:spPr>
          <a:xfrm>
            <a:off x="2707371" y="5742084"/>
            <a:ext cx="1591634"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($99.1 MM)</a:t>
            </a:r>
          </a:p>
        </p:txBody>
      </p:sp>
      <p:sp>
        <p:nvSpPr>
          <p:cNvPr id="50" name="TextBox 49">
            <a:extLst>
              <a:ext uri="{FF2B5EF4-FFF2-40B4-BE49-F238E27FC236}">
                <a16:creationId xmlns:a16="http://schemas.microsoft.com/office/drawing/2014/main" id="{43E882F0-D63D-6730-84F5-812678969DDD}"/>
              </a:ext>
            </a:extLst>
          </p:cNvPr>
          <p:cNvSpPr txBox="1"/>
          <p:nvPr/>
        </p:nvSpPr>
        <p:spPr>
          <a:xfrm>
            <a:off x="7983511" y="5742084"/>
            <a:ext cx="1518291"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($96.5 MM)</a:t>
            </a:r>
          </a:p>
        </p:txBody>
      </p:sp>
      <p:sp>
        <p:nvSpPr>
          <p:cNvPr id="51" name="TextBox 50">
            <a:extLst>
              <a:ext uri="{FF2B5EF4-FFF2-40B4-BE49-F238E27FC236}">
                <a16:creationId xmlns:a16="http://schemas.microsoft.com/office/drawing/2014/main" id="{648D3D23-4FF1-99A6-64A4-64208C650B31}"/>
              </a:ext>
            </a:extLst>
          </p:cNvPr>
          <p:cNvSpPr txBox="1"/>
          <p:nvPr/>
        </p:nvSpPr>
        <p:spPr>
          <a:xfrm>
            <a:off x="9465868" y="5742084"/>
            <a:ext cx="1624499" cy="246221"/>
          </a:xfrm>
          <a:prstGeom prst="rect">
            <a:avLst/>
          </a:prstGeom>
          <a:noFill/>
        </p:spPr>
        <p:txBody>
          <a:bodyPr wrap="square" rtlCol="0">
            <a:spAutoFit/>
          </a:bodyPr>
          <a:lstStyle/>
          <a:p>
            <a:pPr algn="ctr"/>
            <a:r>
              <a:rPr lang="en-US" sz="1000">
                <a:solidFill>
                  <a:srgbClr val="1B1464"/>
                </a:solidFill>
                <a:latin typeface="Helvetica" panose="020B0403020202020204" pitchFamily="34" charset="0"/>
              </a:rPr>
              <a:t>($95.0 MM)</a:t>
            </a:r>
          </a:p>
        </p:txBody>
      </p:sp>
      <p:pic>
        <p:nvPicPr>
          <p:cNvPr id="1068" name="Picture 44" descr="EYLEA">
            <a:extLst>
              <a:ext uri="{FF2B5EF4-FFF2-40B4-BE49-F238E27FC236}">
                <a16:creationId xmlns:a16="http://schemas.microsoft.com/office/drawing/2014/main" id="{F2516A3D-BA92-05D4-F0AF-D6A0691764D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22400"/>
          <a:stretch/>
        </p:blipFill>
        <p:spPr bwMode="auto">
          <a:xfrm>
            <a:off x="1183361" y="5306133"/>
            <a:ext cx="1079449" cy="35460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aplyta / Каплайта / Каплита (луматеперон)">
            <a:extLst>
              <a:ext uri="{FF2B5EF4-FFF2-40B4-BE49-F238E27FC236}">
                <a16:creationId xmlns:a16="http://schemas.microsoft.com/office/drawing/2014/main" id="{D76B6D36-CE0E-3288-0599-E7B03F0AF18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14075" b="25514"/>
          <a:stretch/>
        </p:blipFill>
        <p:spPr bwMode="auto">
          <a:xfrm>
            <a:off x="2757487" y="5265692"/>
            <a:ext cx="1491403" cy="45459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Keytruda - MConnect India">
            <a:extLst>
              <a:ext uri="{FF2B5EF4-FFF2-40B4-BE49-F238E27FC236}">
                <a16:creationId xmlns:a16="http://schemas.microsoft.com/office/drawing/2014/main" id="{8EE84151-528B-A539-C61A-50203097A545}"/>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21999" b="23977"/>
          <a:stretch/>
        </p:blipFill>
        <p:spPr bwMode="auto">
          <a:xfrm>
            <a:off x="6427301" y="5270367"/>
            <a:ext cx="1230117" cy="44303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NBRACE Support Program">
            <a:extLst>
              <a:ext uri="{FF2B5EF4-FFF2-40B4-BE49-F238E27FC236}">
                <a16:creationId xmlns:a16="http://schemas.microsoft.com/office/drawing/2014/main" id="{C2DE21A1-9927-535A-A9C9-25C94307AB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6893" y="5267592"/>
            <a:ext cx="1267654" cy="44989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Otezla | Logopedia | Fandom">
            <a:extLst>
              <a:ext uri="{FF2B5EF4-FFF2-40B4-BE49-F238E27FC236}">
                <a16:creationId xmlns:a16="http://schemas.microsoft.com/office/drawing/2014/main" id="{50520433-982E-84D8-C38F-EAC70B74024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42763" y="5241107"/>
            <a:ext cx="999787" cy="51538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tient Assistance &amp; Support Programs | VEOZAH® (fezolinetant)">
            <a:extLst>
              <a:ext uri="{FF2B5EF4-FFF2-40B4-BE49-F238E27FC236}">
                <a16:creationId xmlns:a16="http://schemas.microsoft.com/office/drawing/2014/main" id="{C5560B4C-9205-613E-5943-144CA853892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50496" b="22348"/>
          <a:stretch/>
        </p:blipFill>
        <p:spPr bwMode="auto">
          <a:xfrm>
            <a:off x="9714396" y="5254027"/>
            <a:ext cx="1127442" cy="4834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6FBE85-7D07-1FD0-E550-72DD99540912}"/>
              </a:ext>
            </a:extLst>
          </p:cNvPr>
          <p:cNvSpPr txBox="1"/>
          <p:nvPr/>
        </p:nvSpPr>
        <p:spPr>
          <a:xfrm>
            <a:off x="5175953" y="2602807"/>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Obesity</a:t>
            </a:r>
          </a:p>
        </p:txBody>
      </p:sp>
      <p:sp>
        <p:nvSpPr>
          <p:cNvPr id="8" name="TextBox 7">
            <a:extLst>
              <a:ext uri="{FF2B5EF4-FFF2-40B4-BE49-F238E27FC236}">
                <a16:creationId xmlns:a16="http://schemas.microsoft.com/office/drawing/2014/main" id="{F2670489-FB04-D321-DD3B-EB7AF2DF16CB}"/>
              </a:ext>
            </a:extLst>
          </p:cNvPr>
          <p:cNvSpPr txBox="1"/>
          <p:nvPr/>
        </p:nvSpPr>
        <p:spPr>
          <a:xfrm>
            <a:off x="244091" y="2279642"/>
            <a:ext cx="1312441" cy="577081"/>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Crohn’s Disease / Psoriasis / Ulcerative Colitis</a:t>
            </a:r>
            <a:endParaRPr lang="en-US" sz="1000" u="sng">
              <a:solidFill>
                <a:srgbClr val="1B1464"/>
              </a:solidFill>
              <a:latin typeface="Helvetica" panose="020B0403020202020204" pitchFamily="34" charset="0"/>
            </a:endParaRPr>
          </a:p>
        </p:txBody>
      </p:sp>
      <p:sp>
        <p:nvSpPr>
          <p:cNvPr id="9" name="TextBox 8">
            <a:extLst>
              <a:ext uri="{FF2B5EF4-FFF2-40B4-BE49-F238E27FC236}">
                <a16:creationId xmlns:a16="http://schemas.microsoft.com/office/drawing/2014/main" id="{007B040B-0AEB-A67A-18AB-C1C74C11321F}"/>
              </a:ext>
            </a:extLst>
          </p:cNvPr>
          <p:cNvSpPr txBox="1"/>
          <p:nvPr/>
        </p:nvSpPr>
        <p:spPr>
          <a:xfrm>
            <a:off x="3303910" y="2602807"/>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Eczema / Asthma</a:t>
            </a:r>
          </a:p>
        </p:txBody>
      </p:sp>
      <p:sp>
        <p:nvSpPr>
          <p:cNvPr id="10" name="TextBox 9">
            <a:extLst>
              <a:ext uri="{FF2B5EF4-FFF2-40B4-BE49-F238E27FC236}">
                <a16:creationId xmlns:a16="http://schemas.microsoft.com/office/drawing/2014/main" id="{D93D3C89-28AE-C01A-AF1C-9867F8D4E814}"/>
              </a:ext>
            </a:extLst>
          </p:cNvPr>
          <p:cNvSpPr txBox="1"/>
          <p:nvPr/>
        </p:nvSpPr>
        <p:spPr>
          <a:xfrm>
            <a:off x="1589444" y="2441225"/>
            <a:ext cx="1890938" cy="415498"/>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Rheumatoid Arthritis Ulcerative Colitis / Eczema</a:t>
            </a:r>
          </a:p>
        </p:txBody>
      </p:sp>
      <p:sp>
        <p:nvSpPr>
          <p:cNvPr id="15" name="TextBox 14">
            <a:extLst>
              <a:ext uri="{FF2B5EF4-FFF2-40B4-BE49-F238E27FC236}">
                <a16:creationId xmlns:a16="http://schemas.microsoft.com/office/drawing/2014/main" id="{FC9209AD-2E01-A7BC-8976-DD2DD8BF9D90}"/>
              </a:ext>
            </a:extLst>
          </p:cNvPr>
          <p:cNvSpPr txBox="1"/>
          <p:nvPr/>
        </p:nvSpPr>
        <p:spPr>
          <a:xfrm>
            <a:off x="7128516" y="2441225"/>
            <a:ext cx="1518291" cy="415498"/>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Depression / Alzheimer’s</a:t>
            </a:r>
          </a:p>
        </p:txBody>
      </p:sp>
      <p:sp>
        <p:nvSpPr>
          <p:cNvPr id="16" name="TextBox 15">
            <a:extLst>
              <a:ext uri="{FF2B5EF4-FFF2-40B4-BE49-F238E27FC236}">
                <a16:creationId xmlns:a16="http://schemas.microsoft.com/office/drawing/2014/main" id="{4E16BC83-0571-B6B3-250F-D5F94A0848C9}"/>
              </a:ext>
            </a:extLst>
          </p:cNvPr>
          <p:cNvSpPr txBox="1"/>
          <p:nvPr/>
        </p:nvSpPr>
        <p:spPr>
          <a:xfrm>
            <a:off x="8481435" y="2441225"/>
            <a:ext cx="1974714" cy="415498"/>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Psoriasis / </a:t>
            </a:r>
            <a:br>
              <a:rPr lang="en-US" sz="1050" b="1" u="sng">
                <a:solidFill>
                  <a:srgbClr val="1B1464"/>
                </a:solidFill>
                <a:latin typeface="Helvetica" panose="020B0403020202020204" pitchFamily="34" charset="0"/>
              </a:rPr>
            </a:br>
            <a:r>
              <a:rPr lang="en-US" sz="1050" b="1" u="sng">
                <a:solidFill>
                  <a:srgbClr val="1B1464"/>
                </a:solidFill>
                <a:latin typeface="Helvetica" panose="020B0403020202020204" pitchFamily="34" charset="0"/>
              </a:rPr>
              <a:t>Ulcerative Colitis</a:t>
            </a:r>
          </a:p>
        </p:txBody>
      </p:sp>
      <p:sp>
        <p:nvSpPr>
          <p:cNvPr id="18" name="TextBox 17">
            <a:extLst>
              <a:ext uri="{FF2B5EF4-FFF2-40B4-BE49-F238E27FC236}">
                <a16:creationId xmlns:a16="http://schemas.microsoft.com/office/drawing/2014/main" id="{CAF80803-6763-23C5-3CC8-9B89D4D05BE5}"/>
              </a:ext>
            </a:extLst>
          </p:cNvPr>
          <p:cNvSpPr txBox="1"/>
          <p:nvPr/>
        </p:nvSpPr>
        <p:spPr>
          <a:xfrm>
            <a:off x="10571122" y="2602806"/>
            <a:ext cx="1376787"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Diabetes</a:t>
            </a:r>
          </a:p>
        </p:txBody>
      </p:sp>
      <p:sp>
        <p:nvSpPr>
          <p:cNvPr id="19" name="TextBox 18">
            <a:extLst>
              <a:ext uri="{FF2B5EF4-FFF2-40B4-BE49-F238E27FC236}">
                <a16:creationId xmlns:a16="http://schemas.microsoft.com/office/drawing/2014/main" id="{F17738BC-6A54-EBF9-C29B-DBE5935D04F8}"/>
              </a:ext>
            </a:extLst>
          </p:cNvPr>
          <p:cNvSpPr txBox="1"/>
          <p:nvPr/>
        </p:nvSpPr>
        <p:spPr>
          <a:xfrm>
            <a:off x="5155609" y="3881562"/>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COPD</a:t>
            </a:r>
            <a:endParaRPr lang="en-US" sz="1000" u="sng">
              <a:solidFill>
                <a:srgbClr val="1B1464"/>
              </a:solidFill>
              <a:latin typeface="Helvetica" panose="020B0403020202020204" pitchFamily="34" charset="0"/>
            </a:endParaRPr>
          </a:p>
        </p:txBody>
      </p:sp>
      <p:sp>
        <p:nvSpPr>
          <p:cNvPr id="22" name="TextBox 21">
            <a:extLst>
              <a:ext uri="{FF2B5EF4-FFF2-40B4-BE49-F238E27FC236}">
                <a16:creationId xmlns:a16="http://schemas.microsoft.com/office/drawing/2014/main" id="{5E73A373-050C-1709-CD66-482C506668B4}"/>
              </a:ext>
            </a:extLst>
          </p:cNvPr>
          <p:cNvSpPr txBox="1"/>
          <p:nvPr/>
        </p:nvSpPr>
        <p:spPr>
          <a:xfrm>
            <a:off x="275210" y="3719979"/>
            <a:ext cx="1312441" cy="415498"/>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Depression / Bipolar Disorder</a:t>
            </a:r>
            <a:endParaRPr lang="en-US" sz="1000" u="sng">
              <a:solidFill>
                <a:srgbClr val="1B1464"/>
              </a:solidFill>
              <a:latin typeface="Helvetica" panose="020B0403020202020204" pitchFamily="34" charset="0"/>
            </a:endParaRPr>
          </a:p>
        </p:txBody>
      </p:sp>
      <p:sp>
        <p:nvSpPr>
          <p:cNvPr id="26" name="TextBox 25">
            <a:extLst>
              <a:ext uri="{FF2B5EF4-FFF2-40B4-BE49-F238E27FC236}">
                <a16:creationId xmlns:a16="http://schemas.microsoft.com/office/drawing/2014/main" id="{AD8A13E2-F10B-3071-478C-8863B091974A}"/>
              </a:ext>
            </a:extLst>
          </p:cNvPr>
          <p:cNvSpPr txBox="1"/>
          <p:nvPr/>
        </p:nvSpPr>
        <p:spPr>
          <a:xfrm>
            <a:off x="3283566" y="3881562"/>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Diabetes</a:t>
            </a:r>
            <a:endParaRPr lang="en-US" sz="1000" u="sng">
              <a:solidFill>
                <a:srgbClr val="1B1464"/>
              </a:solidFill>
              <a:latin typeface="Helvetica" panose="020B0403020202020204" pitchFamily="34" charset="0"/>
            </a:endParaRPr>
          </a:p>
        </p:txBody>
      </p:sp>
      <p:sp>
        <p:nvSpPr>
          <p:cNvPr id="28" name="TextBox 27">
            <a:extLst>
              <a:ext uri="{FF2B5EF4-FFF2-40B4-BE49-F238E27FC236}">
                <a16:creationId xmlns:a16="http://schemas.microsoft.com/office/drawing/2014/main" id="{0820921C-8819-1C4F-72B9-4B10A35DFE29}"/>
              </a:ext>
            </a:extLst>
          </p:cNvPr>
          <p:cNvSpPr txBox="1"/>
          <p:nvPr/>
        </p:nvSpPr>
        <p:spPr>
          <a:xfrm>
            <a:off x="1739224" y="3881562"/>
            <a:ext cx="159163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Psoriasis</a:t>
            </a:r>
            <a:endParaRPr lang="en-US" sz="1000" u="sng">
              <a:solidFill>
                <a:srgbClr val="1B1464"/>
              </a:solidFill>
              <a:latin typeface="Helvetica" panose="020B0403020202020204" pitchFamily="34" charset="0"/>
            </a:endParaRPr>
          </a:p>
        </p:txBody>
      </p:sp>
      <p:sp>
        <p:nvSpPr>
          <p:cNvPr id="30" name="TextBox 29">
            <a:extLst>
              <a:ext uri="{FF2B5EF4-FFF2-40B4-BE49-F238E27FC236}">
                <a16:creationId xmlns:a16="http://schemas.microsoft.com/office/drawing/2014/main" id="{6D72791C-B352-5154-7CD5-6E9109127E7A}"/>
              </a:ext>
            </a:extLst>
          </p:cNvPr>
          <p:cNvSpPr txBox="1"/>
          <p:nvPr/>
        </p:nvSpPr>
        <p:spPr>
          <a:xfrm>
            <a:off x="7112381" y="3881562"/>
            <a:ext cx="1518291"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RSV</a:t>
            </a:r>
            <a:endParaRPr lang="en-US" sz="1000" u="sng">
              <a:solidFill>
                <a:srgbClr val="1B1464"/>
              </a:solidFill>
              <a:latin typeface="Helvetica" panose="020B0403020202020204" pitchFamily="34" charset="0"/>
            </a:endParaRPr>
          </a:p>
        </p:txBody>
      </p:sp>
      <p:sp>
        <p:nvSpPr>
          <p:cNvPr id="32" name="TextBox 31">
            <a:extLst>
              <a:ext uri="{FF2B5EF4-FFF2-40B4-BE49-F238E27FC236}">
                <a16:creationId xmlns:a16="http://schemas.microsoft.com/office/drawing/2014/main" id="{DD09C66B-4868-FC8E-D300-D103FD2F44F5}"/>
              </a:ext>
            </a:extLst>
          </p:cNvPr>
          <p:cNvSpPr txBox="1"/>
          <p:nvPr/>
        </p:nvSpPr>
        <p:spPr>
          <a:xfrm>
            <a:off x="8636199" y="3881562"/>
            <a:ext cx="1624499"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HCM</a:t>
            </a:r>
            <a:endParaRPr lang="en-US" sz="1000" u="sng">
              <a:solidFill>
                <a:srgbClr val="1B1464"/>
              </a:solidFill>
              <a:latin typeface="Helvetica" panose="020B0403020202020204" pitchFamily="34" charset="0"/>
            </a:endParaRPr>
          </a:p>
        </p:txBody>
      </p:sp>
      <p:sp>
        <p:nvSpPr>
          <p:cNvPr id="34" name="TextBox 33">
            <a:extLst>
              <a:ext uri="{FF2B5EF4-FFF2-40B4-BE49-F238E27FC236}">
                <a16:creationId xmlns:a16="http://schemas.microsoft.com/office/drawing/2014/main" id="{05E33509-ECED-A7E8-0168-CE039EF10D5D}"/>
              </a:ext>
            </a:extLst>
          </p:cNvPr>
          <p:cNvSpPr txBox="1"/>
          <p:nvPr/>
        </p:nvSpPr>
        <p:spPr>
          <a:xfrm>
            <a:off x="10326729" y="3866173"/>
            <a:ext cx="1594478"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Migraines / Wrinkles</a:t>
            </a:r>
            <a:endParaRPr lang="en-US" sz="1000" u="sng">
              <a:solidFill>
                <a:srgbClr val="1B1464"/>
              </a:solidFill>
              <a:latin typeface="Helvetica" panose="020B0403020202020204" pitchFamily="34" charset="0"/>
            </a:endParaRPr>
          </a:p>
        </p:txBody>
      </p:sp>
      <p:sp>
        <p:nvSpPr>
          <p:cNvPr id="35" name="TextBox 34">
            <a:extLst>
              <a:ext uri="{FF2B5EF4-FFF2-40B4-BE49-F238E27FC236}">
                <a16:creationId xmlns:a16="http://schemas.microsoft.com/office/drawing/2014/main" id="{86780180-67B9-44E4-2C7D-AED658D012BC}"/>
              </a:ext>
            </a:extLst>
          </p:cNvPr>
          <p:cNvSpPr txBox="1"/>
          <p:nvPr/>
        </p:nvSpPr>
        <p:spPr>
          <a:xfrm>
            <a:off x="6055002" y="5067625"/>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Cancer</a:t>
            </a:r>
            <a:endParaRPr lang="en-US" sz="1000" u="sng">
              <a:solidFill>
                <a:srgbClr val="1B1464"/>
              </a:solidFill>
              <a:latin typeface="Helvetica" panose="020B0403020202020204" pitchFamily="34" charset="0"/>
            </a:endParaRPr>
          </a:p>
        </p:txBody>
      </p:sp>
      <p:sp>
        <p:nvSpPr>
          <p:cNvPr id="37" name="TextBox 36">
            <a:extLst>
              <a:ext uri="{FF2B5EF4-FFF2-40B4-BE49-F238E27FC236}">
                <a16:creationId xmlns:a16="http://schemas.microsoft.com/office/drawing/2014/main" id="{C9339A35-7364-32FC-0DA9-E5362623EB22}"/>
              </a:ext>
            </a:extLst>
          </p:cNvPr>
          <p:cNvSpPr txBox="1"/>
          <p:nvPr/>
        </p:nvSpPr>
        <p:spPr>
          <a:xfrm>
            <a:off x="1066865" y="5067625"/>
            <a:ext cx="1312441"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AMD</a:t>
            </a:r>
            <a:endParaRPr lang="en-US" sz="1000" u="sng">
              <a:solidFill>
                <a:srgbClr val="1B1464"/>
              </a:solidFill>
              <a:latin typeface="Helvetica" panose="020B0403020202020204" pitchFamily="34" charset="0"/>
            </a:endParaRPr>
          </a:p>
        </p:txBody>
      </p:sp>
      <p:sp>
        <p:nvSpPr>
          <p:cNvPr id="39" name="TextBox 38">
            <a:extLst>
              <a:ext uri="{FF2B5EF4-FFF2-40B4-BE49-F238E27FC236}">
                <a16:creationId xmlns:a16="http://schemas.microsoft.com/office/drawing/2014/main" id="{6B5FD6C9-AF2B-C780-B54A-27415C39006C}"/>
              </a:ext>
            </a:extLst>
          </p:cNvPr>
          <p:cNvSpPr txBox="1"/>
          <p:nvPr/>
        </p:nvSpPr>
        <p:spPr>
          <a:xfrm>
            <a:off x="4263363" y="5065528"/>
            <a:ext cx="197471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Tardive Dyskinesia</a:t>
            </a:r>
            <a:endParaRPr lang="en-US" sz="1000" u="sng">
              <a:solidFill>
                <a:srgbClr val="1B1464"/>
              </a:solidFill>
              <a:latin typeface="Helvetica" panose="020B0403020202020204" pitchFamily="34" charset="0"/>
            </a:endParaRPr>
          </a:p>
        </p:txBody>
      </p:sp>
      <p:sp>
        <p:nvSpPr>
          <p:cNvPr id="42" name="TextBox 41">
            <a:extLst>
              <a:ext uri="{FF2B5EF4-FFF2-40B4-BE49-F238E27FC236}">
                <a16:creationId xmlns:a16="http://schemas.microsoft.com/office/drawing/2014/main" id="{51BC47DB-1BDA-02CD-008F-9308032FF72E}"/>
              </a:ext>
            </a:extLst>
          </p:cNvPr>
          <p:cNvSpPr txBox="1"/>
          <p:nvPr/>
        </p:nvSpPr>
        <p:spPr>
          <a:xfrm>
            <a:off x="2707371" y="5067625"/>
            <a:ext cx="1591634"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Bipolar Disorder</a:t>
            </a:r>
            <a:endParaRPr lang="en-US" sz="1000" u="sng">
              <a:solidFill>
                <a:srgbClr val="1B1464"/>
              </a:solidFill>
              <a:latin typeface="Helvetica" panose="020B0403020202020204" pitchFamily="34" charset="0"/>
            </a:endParaRPr>
          </a:p>
        </p:txBody>
      </p:sp>
      <p:sp>
        <p:nvSpPr>
          <p:cNvPr id="43" name="TextBox 42">
            <a:extLst>
              <a:ext uri="{FF2B5EF4-FFF2-40B4-BE49-F238E27FC236}">
                <a16:creationId xmlns:a16="http://schemas.microsoft.com/office/drawing/2014/main" id="{B92F2CAD-BB63-32C1-968E-585A9A3508ED}"/>
              </a:ext>
            </a:extLst>
          </p:cNvPr>
          <p:cNvSpPr txBox="1"/>
          <p:nvPr/>
        </p:nvSpPr>
        <p:spPr>
          <a:xfrm>
            <a:off x="7983511" y="5067625"/>
            <a:ext cx="1518291"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Psoriasis</a:t>
            </a:r>
            <a:endParaRPr lang="en-US" sz="1000" u="sng">
              <a:solidFill>
                <a:srgbClr val="1B1464"/>
              </a:solidFill>
              <a:latin typeface="Helvetica" panose="020B0403020202020204" pitchFamily="34" charset="0"/>
            </a:endParaRPr>
          </a:p>
        </p:txBody>
      </p:sp>
      <p:sp>
        <p:nvSpPr>
          <p:cNvPr id="44" name="TextBox 43">
            <a:extLst>
              <a:ext uri="{FF2B5EF4-FFF2-40B4-BE49-F238E27FC236}">
                <a16:creationId xmlns:a16="http://schemas.microsoft.com/office/drawing/2014/main" id="{D0C393BB-9CCE-1CA4-30D4-C6FDB3A450BA}"/>
              </a:ext>
            </a:extLst>
          </p:cNvPr>
          <p:cNvSpPr txBox="1"/>
          <p:nvPr/>
        </p:nvSpPr>
        <p:spPr>
          <a:xfrm>
            <a:off x="9465868" y="5067625"/>
            <a:ext cx="1624499" cy="253916"/>
          </a:xfrm>
          <a:prstGeom prst="rect">
            <a:avLst/>
          </a:prstGeom>
          <a:noFill/>
        </p:spPr>
        <p:txBody>
          <a:bodyPr wrap="square" rtlCol="0">
            <a:spAutoFit/>
          </a:bodyPr>
          <a:lstStyle/>
          <a:p>
            <a:pPr algn="ctr"/>
            <a:r>
              <a:rPr lang="en-US" sz="1050" b="1" u="sng">
                <a:solidFill>
                  <a:srgbClr val="1B1464"/>
                </a:solidFill>
                <a:latin typeface="Helvetica" panose="020B0403020202020204" pitchFamily="34" charset="0"/>
              </a:rPr>
              <a:t>Menopause</a:t>
            </a:r>
            <a:endParaRPr lang="en-US" sz="1000" u="sng">
              <a:solidFill>
                <a:srgbClr val="1B1464"/>
              </a:solidFill>
              <a:latin typeface="Helvetica" panose="020B0403020202020204" pitchFamily="34" charset="0"/>
            </a:endParaRPr>
          </a:p>
        </p:txBody>
      </p:sp>
    </p:spTree>
    <p:extLst>
      <p:ext uri="{BB962C8B-B14F-4D97-AF65-F5344CB8AC3E}">
        <p14:creationId xmlns:p14="http://schemas.microsoft.com/office/powerpoint/2010/main" val="358197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48FB-A67F-7E16-AB84-5EE8C3646FB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BA01887-18BB-99C7-A4F0-6B40AD8646D9}"/>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CA6FAC-4299-376D-2F47-41BB201D4A28}"/>
              </a:ext>
            </a:extLst>
          </p:cNvPr>
          <p:cNvSpPr/>
          <p:nvPr/>
        </p:nvSpPr>
        <p:spPr>
          <a:xfrm>
            <a:off x="126460" y="435951"/>
            <a:ext cx="120440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Remedies for chronic skin conditions, obesity, cancer</a:t>
            </a:r>
            <a:r>
              <a:rPr lang="en-US" sz="2600" b="1">
                <a:solidFill>
                  <a:srgbClr val="002060"/>
                </a:solidFill>
                <a:latin typeface="Helvetica" panose="020B0604020202020204" pitchFamily="34" charset="0"/>
              </a:rPr>
              <a:t>,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depression </a:t>
            </a:r>
            <a:r>
              <a:rPr lang="en-US" sz="2600" b="1">
                <a:solidFill>
                  <a:srgbClr val="002060"/>
                </a:solidFill>
                <a:latin typeface="Helvetica" panose="020B0604020202020204" pitchFamily="34" charset="0"/>
              </a:rPr>
              <a:t>and colitis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were among those with the biggest YoY increases in TV ad spend</a:t>
            </a:r>
          </a:p>
        </p:txBody>
      </p:sp>
      <p:pic>
        <p:nvPicPr>
          <p:cNvPr id="4" name="Picture 3">
            <a:extLst>
              <a:ext uri="{FF2B5EF4-FFF2-40B4-BE49-F238E27FC236}">
                <a16:creationId xmlns:a16="http://schemas.microsoft.com/office/drawing/2014/main" id="{F30C36E7-1CC0-1FAF-0CD0-83930973340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A997CFC-A7C8-D054-084C-9F36FF92FAD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98DEA31-07F1-9587-B8F8-F2E3C2517C9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0F05A336-6E8F-CCC4-52A4-5C2365D00955}"/>
              </a:ext>
            </a:extLst>
          </p:cNvPr>
          <p:cNvSpPr txBox="1"/>
          <p:nvPr/>
        </p:nvSpPr>
        <p:spPr>
          <a:xfrm>
            <a:off x="-1" y="1779470"/>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Prescription Remedy Subcategories: Largest YoY Increases in TV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CY 2023 vs.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 (ranked by 2024 TV spending)</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4AEC8FDB-9580-1701-171F-D85F85A90583}"/>
              </a:ext>
            </a:extLst>
          </p:cNvPr>
          <p:cNvGraphicFramePr/>
          <p:nvPr>
            <p:extLst>
              <p:ext uri="{D42A27DB-BD31-4B8C-83A1-F6EECF244321}">
                <p14:modId xmlns:p14="http://schemas.microsoft.com/office/powerpoint/2010/main" val="419282529"/>
              </p:ext>
            </p:extLst>
          </p:nvPr>
        </p:nvGraphicFramePr>
        <p:xfrm>
          <a:off x="126460" y="2373549"/>
          <a:ext cx="11916169" cy="32198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7A0D78A-034B-D691-8C0B-BC54043713EF}"/>
              </a:ext>
            </a:extLst>
          </p:cNvPr>
          <p:cNvSpPr txBox="1"/>
          <p:nvPr/>
        </p:nvSpPr>
        <p:spPr>
          <a:xfrm>
            <a:off x="503714" y="6084146"/>
            <a:ext cx="11538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2023-2024. TV media includes </a:t>
            </a:r>
            <a:r>
              <a:rPr lang="en-US" sz="800">
                <a:solidFill>
                  <a:srgbClr val="1B1464"/>
                </a:solidFill>
                <a:latin typeface="Helvetica" panose="020B0403020202020204" pitchFamily="34" charset="0"/>
              </a:rPr>
              <a:t>C</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able TV, Network TV, Spanish Language Cable TV, Spanish Language Network TV, Spot TV, Syndication TV; excludes promos and PSAs. Pharma represents ‘Pharmaceutical Houses’ sub-group category. COPD = Chronic Obstructive Pulmonary Disease; AMD = Age-related macular degeneration; RSV = Respiratory syncytial virus; HCM = Hypertrophic cardiomyopathy. Based on subcategories with $100MM+ TV spending in 2024. </a:t>
            </a:r>
            <a:r>
              <a:rPr kumimoji="0" lang="en-US" sz="8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*See appendix (page 56) for a list of brands with the largest YoY TV investment increase.</a:t>
            </a:r>
          </a:p>
        </p:txBody>
      </p:sp>
      <p:sp>
        <p:nvSpPr>
          <p:cNvPr id="8" name="TextBox 7">
            <a:extLst>
              <a:ext uri="{FF2B5EF4-FFF2-40B4-BE49-F238E27FC236}">
                <a16:creationId xmlns:a16="http://schemas.microsoft.com/office/drawing/2014/main" id="{AC67F198-AE3A-5521-D84E-36F57B13F473}"/>
              </a:ext>
            </a:extLst>
          </p:cNvPr>
          <p:cNvSpPr txBox="1"/>
          <p:nvPr/>
        </p:nvSpPr>
        <p:spPr>
          <a:xfrm>
            <a:off x="724644"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+40%</a:t>
            </a:r>
          </a:p>
        </p:txBody>
      </p:sp>
      <p:sp>
        <p:nvSpPr>
          <p:cNvPr id="9" name="TextBox 8">
            <a:extLst>
              <a:ext uri="{FF2B5EF4-FFF2-40B4-BE49-F238E27FC236}">
                <a16:creationId xmlns:a16="http://schemas.microsoft.com/office/drawing/2014/main" id="{02404D39-9410-E7DC-A37F-25090F6D9458}"/>
              </a:ext>
            </a:extLst>
          </p:cNvPr>
          <p:cNvSpPr txBox="1"/>
          <p:nvPr/>
        </p:nvSpPr>
        <p:spPr>
          <a:xfrm>
            <a:off x="11167141"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+229%</a:t>
            </a:r>
          </a:p>
        </p:txBody>
      </p:sp>
      <p:sp>
        <p:nvSpPr>
          <p:cNvPr id="10" name="TextBox 9">
            <a:extLst>
              <a:ext uri="{FF2B5EF4-FFF2-40B4-BE49-F238E27FC236}">
                <a16:creationId xmlns:a16="http://schemas.microsoft.com/office/drawing/2014/main" id="{8019D376-E4C4-F331-F4AA-FA9DF12DB621}"/>
              </a:ext>
            </a:extLst>
          </p:cNvPr>
          <p:cNvSpPr txBox="1"/>
          <p:nvPr/>
        </p:nvSpPr>
        <p:spPr>
          <a:xfrm>
            <a:off x="10007966"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+119%</a:t>
            </a:r>
          </a:p>
        </p:txBody>
      </p:sp>
      <p:sp>
        <p:nvSpPr>
          <p:cNvPr id="11" name="TextBox 10">
            <a:extLst>
              <a:ext uri="{FF2B5EF4-FFF2-40B4-BE49-F238E27FC236}">
                <a16:creationId xmlns:a16="http://schemas.microsoft.com/office/drawing/2014/main" id="{4BFA83D4-9731-2144-BF7D-5FD7AD3623C4}"/>
              </a:ext>
            </a:extLst>
          </p:cNvPr>
          <p:cNvSpPr txBox="1"/>
          <p:nvPr/>
        </p:nvSpPr>
        <p:spPr>
          <a:xfrm>
            <a:off x="8844720"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+135%</a:t>
            </a:r>
          </a:p>
        </p:txBody>
      </p:sp>
      <p:sp>
        <p:nvSpPr>
          <p:cNvPr id="13" name="TextBox 12">
            <a:extLst>
              <a:ext uri="{FF2B5EF4-FFF2-40B4-BE49-F238E27FC236}">
                <a16:creationId xmlns:a16="http://schemas.microsoft.com/office/drawing/2014/main" id="{55A02E28-046F-9084-8ADC-D9363D21ACD3}"/>
              </a:ext>
            </a:extLst>
          </p:cNvPr>
          <p:cNvSpPr txBox="1"/>
          <p:nvPr/>
        </p:nvSpPr>
        <p:spPr>
          <a:xfrm>
            <a:off x="7683510"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+181%</a:t>
            </a:r>
          </a:p>
        </p:txBody>
      </p:sp>
      <p:sp>
        <p:nvSpPr>
          <p:cNvPr id="14" name="TextBox 13">
            <a:extLst>
              <a:ext uri="{FF2B5EF4-FFF2-40B4-BE49-F238E27FC236}">
                <a16:creationId xmlns:a16="http://schemas.microsoft.com/office/drawing/2014/main" id="{2D873CEE-377F-A2C6-87DC-8F1EB2C2CE1B}"/>
              </a:ext>
            </a:extLst>
          </p:cNvPr>
          <p:cNvSpPr txBox="1"/>
          <p:nvPr/>
        </p:nvSpPr>
        <p:spPr>
          <a:xfrm>
            <a:off x="6521282"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+47%</a:t>
            </a:r>
          </a:p>
        </p:txBody>
      </p:sp>
      <p:sp>
        <p:nvSpPr>
          <p:cNvPr id="15" name="TextBox 14">
            <a:extLst>
              <a:ext uri="{FF2B5EF4-FFF2-40B4-BE49-F238E27FC236}">
                <a16:creationId xmlns:a16="http://schemas.microsoft.com/office/drawing/2014/main" id="{3A46B371-B5EB-290C-4EF5-D0D7B64C9141}"/>
              </a:ext>
            </a:extLst>
          </p:cNvPr>
          <p:cNvSpPr txBox="1"/>
          <p:nvPr/>
        </p:nvSpPr>
        <p:spPr>
          <a:xfrm>
            <a:off x="1785440" y="5722311"/>
            <a:ext cx="685385"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+2,223%</a:t>
            </a:r>
          </a:p>
        </p:txBody>
      </p:sp>
      <p:sp>
        <p:nvSpPr>
          <p:cNvPr id="16" name="TextBox 15">
            <a:extLst>
              <a:ext uri="{FF2B5EF4-FFF2-40B4-BE49-F238E27FC236}">
                <a16:creationId xmlns:a16="http://schemas.microsoft.com/office/drawing/2014/main" id="{B5048EE4-F51C-04C5-0F50-C08A764A3455}"/>
              </a:ext>
            </a:extLst>
          </p:cNvPr>
          <p:cNvSpPr txBox="1"/>
          <p:nvPr/>
        </p:nvSpPr>
        <p:spPr>
          <a:xfrm>
            <a:off x="2958657"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+24%</a:t>
            </a:r>
          </a:p>
        </p:txBody>
      </p:sp>
      <p:sp>
        <p:nvSpPr>
          <p:cNvPr id="17" name="TextBox 16">
            <a:extLst>
              <a:ext uri="{FF2B5EF4-FFF2-40B4-BE49-F238E27FC236}">
                <a16:creationId xmlns:a16="http://schemas.microsoft.com/office/drawing/2014/main" id="{9D0993C9-CEAB-5487-AC45-6C6E5350C126}"/>
              </a:ext>
            </a:extLst>
          </p:cNvPr>
          <p:cNvSpPr txBox="1"/>
          <p:nvPr/>
        </p:nvSpPr>
        <p:spPr>
          <a:xfrm>
            <a:off x="4156310"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+74%</a:t>
            </a:r>
          </a:p>
        </p:txBody>
      </p:sp>
      <p:sp>
        <p:nvSpPr>
          <p:cNvPr id="18" name="TextBox 17">
            <a:extLst>
              <a:ext uri="{FF2B5EF4-FFF2-40B4-BE49-F238E27FC236}">
                <a16:creationId xmlns:a16="http://schemas.microsoft.com/office/drawing/2014/main" id="{D6AF181D-228A-CBE9-782E-E6F9B0241AC5}"/>
              </a:ext>
            </a:extLst>
          </p:cNvPr>
          <p:cNvSpPr txBox="1"/>
          <p:nvPr/>
        </p:nvSpPr>
        <p:spPr>
          <a:xfrm>
            <a:off x="5321351" y="5722311"/>
            <a:ext cx="583659" cy="246221"/>
          </a:xfrm>
          <a:prstGeom prst="rect">
            <a:avLst/>
          </a:prstGeom>
          <a:solidFill>
            <a:schemeClr val="bg1"/>
          </a:solidFill>
          <a:ln>
            <a:solidFill>
              <a:srgbClr val="ED3C8D"/>
            </a:solidFill>
          </a:ln>
        </p:spPr>
        <p:txBody>
          <a:bodyPr wrap="square" rtlCol="0">
            <a:spAutoFit/>
          </a:bodyPr>
          <a:lstStyle/>
          <a:p>
            <a:r>
              <a:rPr lang="en-US" sz="1000" b="1">
                <a:solidFill>
                  <a:srgbClr val="ED3C8D"/>
                </a:solidFill>
                <a:latin typeface="Helvetica" panose="020B0403020202020204" pitchFamily="34" charset="0"/>
              </a:rPr>
              <a:t>+32%</a:t>
            </a:r>
          </a:p>
        </p:txBody>
      </p:sp>
    </p:spTree>
    <p:extLst>
      <p:ext uri="{BB962C8B-B14F-4D97-AF65-F5344CB8AC3E}">
        <p14:creationId xmlns:p14="http://schemas.microsoft.com/office/powerpoint/2010/main" val="156538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AEDB1B17-7492-E8AC-4EF6-1CA4F852DA7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F9467EE-4D67-252A-5A2E-2284B8685B2E}"/>
              </a:ext>
            </a:extLst>
          </p:cNvPr>
          <p:cNvPicPr>
            <a:picLocks noChangeAspect="1"/>
          </p:cNvPicPr>
          <p:nvPr/>
        </p:nvPicPr>
        <p:blipFill>
          <a:blip r:embed="rId2"/>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44D6E3EB-9644-7ECA-EDEE-FFFE84146E5A}"/>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63EE6E39-E500-54C0-4C09-DD8C2C08A79B}"/>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Helvetica" pitchFamily="2" charset="0"/>
                <a:ea typeface="+mn-ea"/>
                <a:cs typeface="+mn-cs"/>
              </a:rPr>
              <a:t>4</a:t>
            </a:r>
          </a:p>
        </p:txBody>
      </p:sp>
      <p:sp>
        <p:nvSpPr>
          <p:cNvPr id="6" name="TextBox 5">
            <a:extLst>
              <a:ext uri="{FF2B5EF4-FFF2-40B4-BE49-F238E27FC236}">
                <a16:creationId xmlns:a16="http://schemas.microsoft.com/office/drawing/2014/main" id="{81116C1C-9675-74F1-5A0D-86EB8DDB31B0}"/>
              </a:ext>
            </a:extLst>
          </p:cNvPr>
          <p:cNvSpPr txBox="1"/>
          <p:nvPr/>
        </p:nvSpPr>
        <p:spPr>
          <a:xfrm>
            <a:off x="352899" y="3434080"/>
            <a:ext cx="75556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TV Drives Discovery &amp; Encourages Education</a:t>
            </a:r>
          </a:p>
          <a:p>
            <a:pPr>
              <a:defRPr/>
            </a:pPr>
            <a:r>
              <a:rPr lang="en-US" sz="2200">
                <a:solidFill>
                  <a:prstClr val="white"/>
                </a:solidFill>
                <a:latin typeface="Helvetica" pitchFamily="2" charset="0"/>
              </a:rPr>
              <a:t>No other media platform inspires ailment sufferers to </a:t>
            </a:r>
            <a:r>
              <a:rPr lang="en-US" sz="2200" b="1">
                <a:solidFill>
                  <a:srgbClr val="ED3C8D"/>
                </a:solidFill>
                <a:latin typeface="Helvetica" pitchFamily="2" charset="0"/>
              </a:rPr>
              <a:t>conduct further research</a:t>
            </a:r>
            <a:r>
              <a:rPr lang="en-US" sz="2200" b="1">
                <a:solidFill>
                  <a:prstClr val="white"/>
                </a:solidFill>
                <a:latin typeface="Helvetica" pitchFamily="2" charset="0"/>
              </a:rPr>
              <a:t> </a:t>
            </a:r>
            <a:r>
              <a:rPr lang="en-US" sz="2200">
                <a:solidFill>
                  <a:prstClr val="white"/>
                </a:solidFill>
                <a:latin typeface="Helvetica" pitchFamily="2" charset="0"/>
              </a:rPr>
              <a:t>and </a:t>
            </a:r>
            <a:r>
              <a:rPr lang="en-US" sz="2200" b="1">
                <a:solidFill>
                  <a:srgbClr val="ED3C8D"/>
                </a:solidFill>
                <a:latin typeface="Helvetica" pitchFamily="2" charset="0"/>
              </a:rPr>
              <a:t>have discussions with their doctor</a:t>
            </a:r>
            <a:r>
              <a:rPr lang="en-US" sz="2200">
                <a:solidFill>
                  <a:prstClr val="white"/>
                </a:solidFill>
                <a:latin typeface="Helvetica" pitchFamily="2" charset="0"/>
              </a:rPr>
              <a:t> so they can make </a:t>
            </a:r>
            <a:r>
              <a:rPr lang="en-US" sz="2200" b="1">
                <a:solidFill>
                  <a:srgbClr val="ED3C8D"/>
                </a:solidFill>
                <a:latin typeface="Helvetica" pitchFamily="2" charset="0"/>
              </a:rPr>
              <a:t>more informed decisions about their health </a:t>
            </a:r>
            <a:r>
              <a:rPr lang="en-US" sz="2200">
                <a:solidFill>
                  <a:prstClr val="white"/>
                </a:solidFill>
                <a:latin typeface="Helvetica" pitchFamily="2" charset="0"/>
              </a:rPr>
              <a:t>like TV does</a:t>
            </a:r>
          </a:p>
        </p:txBody>
      </p:sp>
    </p:spTree>
    <p:extLst>
      <p:ext uri="{BB962C8B-B14F-4D97-AF65-F5344CB8AC3E}">
        <p14:creationId xmlns:p14="http://schemas.microsoft.com/office/powerpoint/2010/main" val="320969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9C2F-9180-2351-B680-7B13FFB7A8F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D4C1F1B-649D-33AB-848B-1A103F7A0CB4}"/>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AA8DC79-4E7B-A58E-B732-FA20D8A91499}"/>
              </a:ext>
            </a:extLst>
          </p:cNvPr>
          <p:cNvSpPr/>
          <p:nvPr/>
        </p:nvSpPr>
        <p:spPr>
          <a:xfrm>
            <a:off x="183796" y="403516"/>
            <a:ext cx="1186633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rPr>
              <a:t>Frequent</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TV viewers are much more likely than the average adult to have a variety of ailments which makes them a high value audience</a:t>
            </a:r>
          </a:p>
        </p:txBody>
      </p:sp>
      <p:sp>
        <p:nvSpPr>
          <p:cNvPr id="14" name="TextBox 13">
            <a:extLst>
              <a:ext uri="{FF2B5EF4-FFF2-40B4-BE49-F238E27FC236}">
                <a16:creationId xmlns:a16="http://schemas.microsoft.com/office/drawing/2014/main" id="{CFDBDD09-D5CD-9704-BB76-E0138A1313ED}"/>
              </a:ext>
            </a:extLst>
          </p:cNvPr>
          <p:cNvSpPr txBox="1"/>
          <p:nvPr/>
        </p:nvSpPr>
        <p:spPr>
          <a:xfrm>
            <a:off x="503713" y="6203519"/>
            <a:ext cx="116667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Studies: 2021, 2022, 2023 &amp; 2024, P18+ Study Universe.</a:t>
            </a:r>
            <a:r>
              <a:rPr lang="en-US" sz="800">
                <a:solidFill>
                  <a:srgbClr val="1B1464"/>
                </a:solidFill>
                <a:latin typeface="Helvetica" panose="020B0403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Arthritis represents ‘any,’ Diabetes represents ‘any.’ </a:t>
            </a:r>
            <a:r>
              <a:rPr lang="en-US" sz="800">
                <a:solidFill>
                  <a:srgbClr val="1B1464"/>
                </a:solidFill>
                <a:latin typeface="Helvetica" panose="020B0403020202020204" pitchFamily="34" charset="0"/>
              </a:rPr>
              <a:t>‘Heavy’ TV Viewer = Top 1 (Heavy) TV Quintile, includes men who watch 47.5+ hours weekly and women who watch 49.5+ hours weekly.</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8104CD64-89A6-CC41-2C00-A108C0E6C6E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BD67CB3-D8A0-6BA4-B321-12F70E5DE1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0FFEF7B4-F97A-D216-8D85-F4064D61BB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F5AFF9CF-91A2-CB5A-BEB8-42AD15416405}"/>
              </a:ext>
            </a:extLst>
          </p:cNvPr>
          <p:cNvSpPr txBox="1"/>
          <p:nvPr/>
        </p:nvSpPr>
        <p:spPr>
          <a:xfrm>
            <a:off x="0" y="1901303"/>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15 Ailments</a:t>
            </a:r>
            <a:r>
              <a:rPr lang="en-US" sz="1600" b="1">
                <a:solidFill>
                  <a:srgbClr val="1F1A62"/>
                </a:solidFill>
                <a:latin typeface="Helvetica" panose="020B0604020202020204" pitchFamily="34" charset="0"/>
                <a:cs typeface="Helvetica" panose="020B0604020202020204" pitchFamily="34" charset="0"/>
              </a:rPr>
              <a:t>: % of Adult 18 Population vs. % of ‘Heavy’ TV Viewers</a:t>
            </a:r>
            <a:endPar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6" name="Rectangle 45">
            <a:extLst>
              <a:ext uri="{FF2B5EF4-FFF2-40B4-BE49-F238E27FC236}">
                <a16:creationId xmlns:a16="http://schemas.microsoft.com/office/drawing/2014/main" id="{B22C50A3-94B5-5D11-8DA3-B7C98F7E8C78}"/>
              </a:ext>
            </a:extLst>
          </p:cNvPr>
          <p:cNvSpPr/>
          <p:nvPr/>
        </p:nvSpPr>
        <p:spPr>
          <a:xfrm>
            <a:off x="43800" y="4090397"/>
            <a:ext cx="77194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‘Heavy’ TV Viewers</a:t>
            </a:r>
          </a:p>
        </p:txBody>
      </p:sp>
      <p:sp>
        <p:nvSpPr>
          <p:cNvPr id="63" name="Rectangle 62">
            <a:extLst>
              <a:ext uri="{FF2B5EF4-FFF2-40B4-BE49-F238E27FC236}">
                <a16:creationId xmlns:a16="http://schemas.microsoft.com/office/drawing/2014/main" id="{88984095-BBC8-A3C1-06FF-F32686B58BED}"/>
              </a:ext>
            </a:extLst>
          </p:cNvPr>
          <p:cNvSpPr/>
          <p:nvPr/>
        </p:nvSpPr>
        <p:spPr>
          <a:xfrm>
            <a:off x="83108" y="4974288"/>
            <a:ext cx="771943" cy="4283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Index</a:t>
            </a:r>
          </a:p>
        </p:txBody>
      </p:sp>
      <p:sp>
        <p:nvSpPr>
          <p:cNvPr id="64" name="TextBox 63">
            <a:extLst>
              <a:ext uri="{FF2B5EF4-FFF2-40B4-BE49-F238E27FC236}">
                <a16:creationId xmlns:a16="http://schemas.microsoft.com/office/drawing/2014/main" id="{53BE51EF-8F52-57E3-1562-C90B7C49ADBD}"/>
              </a:ext>
            </a:extLst>
          </p:cNvPr>
          <p:cNvSpPr txBox="1"/>
          <p:nvPr/>
        </p:nvSpPr>
        <p:spPr>
          <a:xfrm>
            <a:off x="459877" y="5782255"/>
            <a:ext cx="11190353" cy="276999"/>
          </a:xfrm>
          <a:prstGeom prst="rect">
            <a:avLst/>
          </a:prstGeom>
          <a:noFill/>
        </p:spPr>
        <p:txBody>
          <a:bodyPr wrap="square" rtlCol="0">
            <a:spAutoFit/>
          </a:bodyPr>
          <a:lstStyle/>
          <a:p>
            <a:r>
              <a:rPr lang="en-US" sz="1200" b="1" u="sng">
                <a:solidFill>
                  <a:srgbClr val="1B1464"/>
                </a:solidFill>
                <a:latin typeface="Helvetica" panose="020B0403020202020204" pitchFamily="34" charset="0"/>
              </a:rPr>
              <a:t>*How to read: </a:t>
            </a:r>
            <a:r>
              <a:rPr lang="en-US" sz="1200" u="sng">
                <a:solidFill>
                  <a:srgbClr val="1B1464"/>
                </a:solidFill>
                <a:latin typeface="Helvetica" panose="020B0403020202020204" pitchFamily="34" charset="0"/>
              </a:rPr>
              <a:t>‘Heavy’ TV viewers are </a:t>
            </a:r>
            <a:r>
              <a:rPr lang="en-US" sz="1200" b="1" u="sng">
                <a:solidFill>
                  <a:srgbClr val="1B1464"/>
                </a:solidFill>
                <a:latin typeface="Helvetica" panose="020B0403020202020204" pitchFamily="34" charset="0"/>
              </a:rPr>
              <a:t>17% more likely </a:t>
            </a:r>
            <a:r>
              <a:rPr lang="en-US" sz="1200" u="sng">
                <a:solidFill>
                  <a:srgbClr val="1B1464"/>
                </a:solidFill>
                <a:latin typeface="Helvetica" panose="020B0403020202020204" pitchFamily="34" charset="0"/>
              </a:rPr>
              <a:t>to have a ‘backache / back pain’ ailment than the average adult 18+ population</a:t>
            </a:r>
          </a:p>
        </p:txBody>
      </p:sp>
      <p:sp>
        <p:nvSpPr>
          <p:cNvPr id="65" name="Rectangle 64">
            <a:extLst>
              <a:ext uri="{FF2B5EF4-FFF2-40B4-BE49-F238E27FC236}">
                <a16:creationId xmlns:a16="http://schemas.microsoft.com/office/drawing/2014/main" id="{45FD4240-A37B-879F-7017-431A2EBA54DF}"/>
              </a:ext>
            </a:extLst>
          </p:cNvPr>
          <p:cNvSpPr/>
          <p:nvPr/>
        </p:nvSpPr>
        <p:spPr>
          <a:xfrm>
            <a:off x="183797" y="3388633"/>
            <a:ext cx="61423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pop</a:t>
            </a:r>
          </a:p>
        </p:txBody>
      </p:sp>
      <p:sp>
        <p:nvSpPr>
          <p:cNvPr id="66" name="Rectangle 65">
            <a:extLst>
              <a:ext uri="{FF2B5EF4-FFF2-40B4-BE49-F238E27FC236}">
                <a16:creationId xmlns:a16="http://schemas.microsoft.com/office/drawing/2014/main" id="{7A34345E-5DA7-1F4E-A57F-3FD6AC705DD8}"/>
              </a:ext>
            </a:extLst>
          </p:cNvPr>
          <p:cNvSpPr/>
          <p:nvPr/>
        </p:nvSpPr>
        <p:spPr>
          <a:xfrm>
            <a:off x="779890"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26%</a:t>
            </a:r>
          </a:p>
        </p:txBody>
      </p:sp>
      <p:sp>
        <p:nvSpPr>
          <p:cNvPr id="67" name="Rectangle 66">
            <a:extLst>
              <a:ext uri="{FF2B5EF4-FFF2-40B4-BE49-F238E27FC236}">
                <a16:creationId xmlns:a16="http://schemas.microsoft.com/office/drawing/2014/main" id="{B95D96F6-8C38-3EFD-A55C-284177B78619}"/>
              </a:ext>
            </a:extLst>
          </p:cNvPr>
          <p:cNvSpPr/>
          <p:nvPr/>
        </p:nvSpPr>
        <p:spPr>
          <a:xfrm>
            <a:off x="8391338"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12%</a:t>
            </a:r>
          </a:p>
        </p:txBody>
      </p:sp>
      <p:sp>
        <p:nvSpPr>
          <p:cNvPr id="68" name="Rectangle 67">
            <a:extLst>
              <a:ext uri="{FF2B5EF4-FFF2-40B4-BE49-F238E27FC236}">
                <a16:creationId xmlns:a16="http://schemas.microsoft.com/office/drawing/2014/main" id="{C77863A6-7F3A-69C1-41FE-E39A1813CFC0}"/>
              </a:ext>
            </a:extLst>
          </p:cNvPr>
          <p:cNvSpPr/>
          <p:nvPr/>
        </p:nvSpPr>
        <p:spPr>
          <a:xfrm>
            <a:off x="9147047"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12%</a:t>
            </a:r>
          </a:p>
        </p:txBody>
      </p:sp>
      <p:sp>
        <p:nvSpPr>
          <p:cNvPr id="69" name="Rectangle 68">
            <a:extLst>
              <a:ext uri="{FF2B5EF4-FFF2-40B4-BE49-F238E27FC236}">
                <a16:creationId xmlns:a16="http://schemas.microsoft.com/office/drawing/2014/main" id="{4DF00982-6D09-1A84-A52E-EBA7A03CF690}"/>
              </a:ext>
            </a:extLst>
          </p:cNvPr>
          <p:cNvSpPr/>
          <p:nvPr/>
        </p:nvSpPr>
        <p:spPr>
          <a:xfrm>
            <a:off x="9943043"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10%</a:t>
            </a:r>
          </a:p>
        </p:txBody>
      </p:sp>
      <p:sp>
        <p:nvSpPr>
          <p:cNvPr id="70" name="Rectangle 69">
            <a:extLst>
              <a:ext uri="{FF2B5EF4-FFF2-40B4-BE49-F238E27FC236}">
                <a16:creationId xmlns:a16="http://schemas.microsoft.com/office/drawing/2014/main" id="{CE245B23-592A-896C-E350-2D91C804691E}"/>
              </a:ext>
            </a:extLst>
          </p:cNvPr>
          <p:cNvSpPr/>
          <p:nvPr/>
        </p:nvSpPr>
        <p:spPr>
          <a:xfrm>
            <a:off x="10701631"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10%</a:t>
            </a:r>
          </a:p>
        </p:txBody>
      </p:sp>
      <p:sp>
        <p:nvSpPr>
          <p:cNvPr id="71" name="Rectangle 70">
            <a:extLst>
              <a:ext uri="{FF2B5EF4-FFF2-40B4-BE49-F238E27FC236}">
                <a16:creationId xmlns:a16="http://schemas.microsoft.com/office/drawing/2014/main" id="{7EFF8706-FA50-6E3A-6AE1-ABD080E50D37}"/>
              </a:ext>
            </a:extLst>
          </p:cNvPr>
          <p:cNvSpPr/>
          <p:nvPr/>
        </p:nvSpPr>
        <p:spPr>
          <a:xfrm>
            <a:off x="11472151"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9%</a:t>
            </a:r>
          </a:p>
        </p:txBody>
      </p:sp>
      <p:sp>
        <p:nvSpPr>
          <p:cNvPr id="72" name="Rectangle 71">
            <a:extLst>
              <a:ext uri="{FF2B5EF4-FFF2-40B4-BE49-F238E27FC236}">
                <a16:creationId xmlns:a16="http://schemas.microsoft.com/office/drawing/2014/main" id="{DA901F76-231F-45B8-787B-3CA5E79845C1}"/>
              </a:ext>
            </a:extLst>
          </p:cNvPr>
          <p:cNvSpPr/>
          <p:nvPr/>
        </p:nvSpPr>
        <p:spPr>
          <a:xfrm>
            <a:off x="3833588"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16%</a:t>
            </a:r>
          </a:p>
        </p:txBody>
      </p:sp>
      <p:sp>
        <p:nvSpPr>
          <p:cNvPr id="73" name="Rectangle 72">
            <a:extLst>
              <a:ext uri="{FF2B5EF4-FFF2-40B4-BE49-F238E27FC236}">
                <a16:creationId xmlns:a16="http://schemas.microsoft.com/office/drawing/2014/main" id="{C0AA79A1-8430-9861-ADD5-10FCA77A814C}"/>
              </a:ext>
            </a:extLst>
          </p:cNvPr>
          <p:cNvSpPr/>
          <p:nvPr/>
        </p:nvSpPr>
        <p:spPr>
          <a:xfrm>
            <a:off x="4611413"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14%</a:t>
            </a:r>
          </a:p>
        </p:txBody>
      </p:sp>
      <p:sp>
        <p:nvSpPr>
          <p:cNvPr id="74" name="Rectangle 73">
            <a:extLst>
              <a:ext uri="{FF2B5EF4-FFF2-40B4-BE49-F238E27FC236}">
                <a16:creationId xmlns:a16="http://schemas.microsoft.com/office/drawing/2014/main" id="{7D29967C-6D61-F3CA-FEEC-6C1181922884}"/>
              </a:ext>
            </a:extLst>
          </p:cNvPr>
          <p:cNvSpPr/>
          <p:nvPr/>
        </p:nvSpPr>
        <p:spPr>
          <a:xfrm>
            <a:off x="5344319"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14%</a:t>
            </a:r>
          </a:p>
        </p:txBody>
      </p:sp>
      <p:sp>
        <p:nvSpPr>
          <p:cNvPr id="75" name="Rectangle 74">
            <a:extLst>
              <a:ext uri="{FF2B5EF4-FFF2-40B4-BE49-F238E27FC236}">
                <a16:creationId xmlns:a16="http://schemas.microsoft.com/office/drawing/2014/main" id="{AC339FBE-3A95-3CE9-C445-DAA85B427C48}"/>
              </a:ext>
            </a:extLst>
          </p:cNvPr>
          <p:cNvSpPr/>
          <p:nvPr/>
        </p:nvSpPr>
        <p:spPr>
          <a:xfrm>
            <a:off x="6073206"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14%</a:t>
            </a:r>
          </a:p>
        </p:txBody>
      </p:sp>
      <p:sp>
        <p:nvSpPr>
          <p:cNvPr id="76" name="Rectangle 75">
            <a:extLst>
              <a:ext uri="{FF2B5EF4-FFF2-40B4-BE49-F238E27FC236}">
                <a16:creationId xmlns:a16="http://schemas.microsoft.com/office/drawing/2014/main" id="{98E98F24-E89C-9E77-F62B-8557EF0EDB8F}"/>
              </a:ext>
            </a:extLst>
          </p:cNvPr>
          <p:cNvSpPr/>
          <p:nvPr/>
        </p:nvSpPr>
        <p:spPr>
          <a:xfrm>
            <a:off x="6868671"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13%</a:t>
            </a:r>
          </a:p>
        </p:txBody>
      </p:sp>
      <p:sp>
        <p:nvSpPr>
          <p:cNvPr id="77" name="Rectangle 76">
            <a:extLst>
              <a:ext uri="{FF2B5EF4-FFF2-40B4-BE49-F238E27FC236}">
                <a16:creationId xmlns:a16="http://schemas.microsoft.com/office/drawing/2014/main" id="{340D320C-8C47-6F75-B972-9D92E1AD4509}"/>
              </a:ext>
            </a:extLst>
          </p:cNvPr>
          <p:cNvSpPr/>
          <p:nvPr/>
        </p:nvSpPr>
        <p:spPr>
          <a:xfrm>
            <a:off x="7683998"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13%</a:t>
            </a:r>
          </a:p>
        </p:txBody>
      </p:sp>
      <p:sp>
        <p:nvSpPr>
          <p:cNvPr id="78" name="Rectangle 77">
            <a:extLst>
              <a:ext uri="{FF2B5EF4-FFF2-40B4-BE49-F238E27FC236}">
                <a16:creationId xmlns:a16="http://schemas.microsoft.com/office/drawing/2014/main" id="{F20B1412-E332-824E-1337-DD11BCBB1846}"/>
              </a:ext>
            </a:extLst>
          </p:cNvPr>
          <p:cNvSpPr/>
          <p:nvPr/>
        </p:nvSpPr>
        <p:spPr>
          <a:xfrm>
            <a:off x="3109864"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17%</a:t>
            </a:r>
          </a:p>
        </p:txBody>
      </p:sp>
      <p:sp>
        <p:nvSpPr>
          <p:cNvPr id="79" name="Rectangle 78">
            <a:extLst>
              <a:ext uri="{FF2B5EF4-FFF2-40B4-BE49-F238E27FC236}">
                <a16:creationId xmlns:a16="http://schemas.microsoft.com/office/drawing/2014/main" id="{07C0C160-11D3-6BE0-C956-1A079FE05596}"/>
              </a:ext>
            </a:extLst>
          </p:cNvPr>
          <p:cNvSpPr/>
          <p:nvPr/>
        </p:nvSpPr>
        <p:spPr>
          <a:xfrm>
            <a:off x="1549778"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19%</a:t>
            </a:r>
          </a:p>
        </p:txBody>
      </p:sp>
      <p:sp>
        <p:nvSpPr>
          <p:cNvPr id="80" name="Rectangle 79">
            <a:extLst>
              <a:ext uri="{FF2B5EF4-FFF2-40B4-BE49-F238E27FC236}">
                <a16:creationId xmlns:a16="http://schemas.microsoft.com/office/drawing/2014/main" id="{FE9BBDD1-C536-6DBB-5D21-178513433833}"/>
              </a:ext>
            </a:extLst>
          </p:cNvPr>
          <p:cNvSpPr/>
          <p:nvPr/>
        </p:nvSpPr>
        <p:spPr>
          <a:xfrm>
            <a:off x="2327070" y="3449508"/>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18%</a:t>
            </a:r>
          </a:p>
        </p:txBody>
      </p:sp>
      <p:sp>
        <p:nvSpPr>
          <p:cNvPr id="83" name="Rectangle 82">
            <a:extLst>
              <a:ext uri="{FF2B5EF4-FFF2-40B4-BE49-F238E27FC236}">
                <a16:creationId xmlns:a16="http://schemas.microsoft.com/office/drawing/2014/main" id="{0D87E895-B74C-9448-3334-71E2010F52B6}"/>
              </a:ext>
            </a:extLst>
          </p:cNvPr>
          <p:cNvSpPr/>
          <p:nvPr/>
        </p:nvSpPr>
        <p:spPr>
          <a:xfrm>
            <a:off x="779890"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31%</a:t>
            </a:r>
          </a:p>
        </p:txBody>
      </p:sp>
      <p:sp>
        <p:nvSpPr>
          <p:cNvPr id="84" name="Rectangle 83">
            <a:extLst>
              <a:ext uri="{FF2B5EF4-FFF2-40B4-BE49-F238E27FC236}">
                <a16:creationId xmlns:a16="http://schemas.microsoft.com/office/drawing/2014/main" id="{A281D8C5-F3C7-5DF9-AEE2-DB7E43C82E32}"/>
              </a:ext>
            </a:extLst>
          </p:cNvPr>
          <p:cNvSpPr/>
          <p:nvPr/>
        </p:nvSpPr>
        <p:spPr>
          <a:xfrm>
            <a:off x="8391338"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16%</a:t>
            </a:r>
          </a:p>
        </p:txBody>
      </p:sp>
      <p:sp>
        <p:nvSpPr>
          <p:cNvPr id="85" name="Rectangle 84">
            <a:extLst>
              <a:ext uri="{FF2B5EF4-FFF2-40B4-BE49-F238E27FC236}">
                <a16:creationId xmlns:a16="http://schemas.microsoft.com/office/drawing/2014/main" id="{FC14908D-8683-DC2D-4409-85CA9B158059}"/>
              </a:ext>
            </a:extLst>
          </p:cNvPr>
          <p:cNvSpPr/>
          <p:nvPr/>
        </p:nvSpPr>
        <p:spPr>
          <a:xfrm>
            <a:off x="9147047"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14%</a:t>
            </a:r>
          </a:p>
        </p:txBody>
      </p:sp>
      <p:sp>
        <p:nvSpPr>
          <p:cNvPr id="86" name="Rectangle 85">
            <a:extLst>
              <a:ext uri="{FF2B5EF4-FFF2-40B4-BE49-F238E27FC236}">
                <a16:creationId xmlns:a16="http://schemas.microsoft.com/office/drawing/2014/main" id="{E06C6AD8-5D86-9ECF-2C87-70136443153C}"/>
              </a:ext>
            </a:extLst>
          </p:cNvPr>
          <p:cNvSpPr/>
          <p:nvPr/>
        </p:nvSpPr>
        <p:spPr>
          <a:xfrm>
            <a:off x="9943043"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7%</a:t>
            </a:r>
          </a:p>
        </p:txBody>
      </p:sp>
      <p:sp>
        <p:nvSpPr>
          <p:cNvPr id="87" name="Rectangle 86">
            <a:extLst>
              <a:ext uri="{FF2B5EF4-FFF2-40B4-BE49-F238E27FC236}">
                <a16:creationId xmlns:a16="http://schemas.microsoft.com/office/drawing/2014/main" id="{48FFF47A-BBC5-75A4-8E86-677BC4F6FECD}"/>
              </a:ext>
            </a:extLst>
          </p:cNvPr>
          <p:cNvSpPr/>
          <p:nvPr/>
        </p:nvSpPr>
        <p:spPr>
          <a:xfrm>
            <a:off x="10701631"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12%</a:t>
            </a:r>
          </a:p>
        </p:txBody>
      </p:sp>
      <p:sp>
        <p:nvSpPr>
          <p:cNvPr id="88" name="Rectangle 87">
            <a:extLst>
              <a:ext uri="{FF2B5EF4-FFF2-40B4-BE49-F238E27FC236}">
                <a16:creationId xmlns:a16="http://schemas.microsoft.com/office/drawing/2014/main" id="{41AF8412-638F-95C7-9F2E-1994891E247B}"/>
              </a:ext>
            </a:extLst>
          </p:cNvPr>
          <p:cNvSpPr/>
          <p:nvPr/>
        </p:nvSpPr>
        <p:spPr>
          <a:xfrm>
            <a:off x="11472151"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16%</a:t>
            </a:r>
          </a:p>
        </p:txBody>
      </p:sp>
      <p:sp>
        <p:nvSpPr>
          <p:cNvPr id="89" name="Rectangle 88">
            <a:extLst>
              <a:ext uri="{FF2B5EF4-FFF2-40B4-BE49-F238E27FC236}">
                <a16:creationId xmlns:a16="http://schemas.microsoft.com/office/drawing/2014/main" id="{C97B9F3B-4BFD-C65E-C84A-6115E6F24628}"/>
              </a:ext>
            </a:extLst>
          </p:cNvPr>
          <p:cNvSpPr/>
          <p:nvPr/>
        </p:nvSpPr>
        <p:spPr>
          <a:xfrm>
            <a:off x="3833588"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24%</a:t>
            </a:r>
          </a:p>
        </p:txBody>
      </p:sp>
      <p:sp>
        <p:nvSpPr>
          <p:cNvPr id="90" name="Rectangle 89">
            <a:extLst>
              <a:ext uri="{FF2B5EF4-FFF2-40B4-BE49-F238E27FC236}">
                <a16:creationId xmlns:a16="http://schemas.microsoft.com/office/drawing/2014/main" id="{C8454A19-D991-2BDD-C2D1-49B206557C89}"/>
              </a:ext>
            </a:extLst>
          </p:cNvPr>
          <p:cNvSpPr/>
          <p:nvPr/>
        </p:nvSpPr>
        <p:spPr>
          <a:xfrm>
            <a:off x="4611413"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14%</a:t>
            </a:r>
          </a:p>
        </p:txBody>
      </p:sp>
      <p:sp>
        <p:nvSpPr>
          <p:cNvPr id="91" name="Rectangle 90">
            <a:extLst>
              <a:ext uri="{FF2B5EF4-FFF2-40B4-BE49-F238E27FC236}">
                <a16:creationId xmlns:a16="http://schemas.microsoft.com/office/drawing/2014/main" id="{99C4F8A3-83AB-B38B-4302-910AD5AC8E49}"/>
              </a:ext>
            </a:extLst>
          </p:cNvPr>
          <p:cNvSpPr/>
          <p:nvPr/>
        </p:nvSpPr>
        <p:spPr>
          <a:xfrm>
            <a:off x="5344319"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12%</a:t>
            </a:r>
          </a:p>
        </p:txBody>
      </p:sp>
      <p:sp>
        <p:nvSpPr>
          <p:cNvPr id="92" name="Rectangle 91">
            <a:extLst>
              <a:ext uri="{FF2B5EF4-FFF2-40B4-BE49-F238E27FC236}">
                <a16:creationId xmlns:a16="http://schemas.microsoft.com/office/drawing/2014/main" id="{AA30E325-A8D3-849A-CF9F-33D0EE5A2B2C}"/>
              </a:ext>
            </a:extLst>
          </p:cNvPr>
          <p:cNvSpPr/>
          <p:nvPr/>
        </p:nvSpPr>
        <p:spPr>
          <a:xfrm>
            <a:off x="6073206"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16%</a:t>
            </a:r>
          </a:p>
        </p:txBody>
      </p:sp>
      <p:sp>
        <p:nvSpPr>
          <p:cNvPr id="93" name="Rectangle 92">
            <a:extLst>
              <a:ext uri="{FF2B5EF4-FFF2-40B4-BE49-F238E27FC236}">
                <a16:creationId xmlns:a16="http://schemas.microsoft.com/office/drawing/2014/main" id="{09E62643-B374-F3CF-DCA6-E0655CE25B1C}"/>
              </a:ext>
            </a:extLst>
          </p:cNvPr>
          <p:cNvSpPr/>
          <p:nvPr/>
        </p:nvSpPr>
        <p:spPr>
          <a:xfrm>
            <a:off x="6868671"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21%</a:t>
            </a:r>
          </a:p>
        </p:txBody>
      </p:sp>
      <p:sp>
        <p:nvSpPr>
          <p:cNvPr id="94" name="Rectangle 93">
            <a:extLst>
              <a:ext uri="{FF2B5EF4-FFF2-40B4-BE49-F238E27FC236}">
                <a16:creationId xmlns:a16="http://schemas.microsoft.com/office/drawing/2014/main" id="{1BF8FDBC-B699-C835-C9CF-093533F21B1E}"/>
              </a:ext>
            </a:extLst>
          </p:cNvPr>
          <p:cNvSpPr/>
          <p:nvPr/>
        </p:nvSpPr>
        <p:spPr>
          <a:xfrm>
            <a:off x="7683998"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16%</a:t>
            </a:r>
          </a:p>
        </p:txBody>
      </p:sp>
      <p:sp>
        <p:nvSpPr>
          <p:cNvPr id="95" name="Rectangle 94">
            <a:extLst>
              <a:ext uri="{FF2B5EF4-FFF2-40B4-BE49-F238E27FC236}">
                <a16:creationId xmlns:a16="http://schemas.microsoft.com/office/drawing/2014/main" id="{9137DECC-8F7E-EE07-BA49-2A2356FB65E2}"/>
              </a:ext>
            </a:extLst>
          </p:cNvPr>
          <p:cNvSpPr/>
          <p:nvPr/>
        </p:nvSpPr>
        <p:spPr>
          <a:xfrm>
            <a:off x="3109864"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21%</a:t>
            </a:r>
          </a:p>
        </p:txBody>
      </p:sp>
      <p:sp>
        <p:nvSpPr>
          <p:cNvPr id="96" name="Rectangle 95">
            <a:extLst>
              <a:ext uri="{FF2B5EF4-FFF2-40B4-BE49-F238E27FC236}">
                <a16:creationId xmlns:a16="http://schemas.microsoft.com/office/drawing/2014/main" id="{84D1F16B-15EE-EA7C-8065-D8C3C80CEAEA}"/>
              </a:ext>
            </a:extLst>
          </p:cNvPr>
          <p:cNvSpPr/>
          <p:nvPr/>
        </p:nvSpPr>
        <p:spPr>
          <a:xfrm>
            <a:off x="1549778"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19%</a:t>
            </a:r>
          </a:p>
        </p:txBody>
      </p:sp>
      <p:sp>
        <p:nvSpPr>
          <p:cNvPr id="97" name="Rectangle 96">
            <a:extLst>
              <a:ext uri="{FF2B5EF4-FFF2-40B4-BE49-F238E27FC236}">
                <a16:creationId xmlns:a16="http://schemas.microsoft.com/office/drawing/2014/main" id="{221BEA5F-83E8-CC2B-AFCF-4C8F6C57C15C}"/>
              </a:ext>
            </a:extLst>
          </p:cNvPr>
          <p:cNvSpPr/>
          <p:nvPr/>
        </p:nvSpPr>
        <p:spPr>
          <a:xfrm>
            <a:off x="2327070" y="4188201"/>
            <a:ext cx="486383" cy="43296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28%</a:t>
            </a:r>
          </a:p>
        </p:txBody>
      </p:sp>
      <p:sp>
        <p:nvSpPr>
          <p:cNvPr id="98" name="Rectangle 97">
            <a:extLst>
              <a:ext uri="{FF2B5EF4-FFF2-40B4-BE49-F238E27FC236}">
                <a16:creationId xmlns:a16="http://schemas.microsoft.com/office/drawing/2014/main" id="{065342C3-42E4-DE0A-38B5-BF986C85F65C}"/>
              </a:ext>
            </a:extLst>
          </p:cNvPr>
          <p:cNvSpPr/>
          <p:nvPr/>
        </p:nvSpPr>
        <p:spPr>
          <a:xfrm>
            <a:off x="779890"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117</a:t>
            </a:r>
          </a:p>
        </p:txBody>
      </p:sp>
      <p:sp>
        <p:nvSpPr>
          <p:cNvPr id="99" name="Rectangle 98">
            <a:extLst>
              <a:ext uri="{FF2B5EF4-FFF2-40B4-BE49-F238E27FC236}">
                <a16:creationId xmlns:a16="http://schemas.microsoft.com/office/drawing/2014/main" id="{F578BD0C-BB65-9946-2192-093545DD096C}"/>
              </a:ext>
            </a:extLst>
          </p:cNvPr>
          <p:cNvSpPr/>
          <p:nvPr/>
        </p:nvSpPr>
        <p:spPr>
          <a:xfrm>
            <a:off x="8391338"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128</a:t>
            </a:r>
          </a:p>
        </p:txBody>
      </p:sp>
      <p:sp>
        <p:nvSpPr>
          <p:cNvPr id="100" name="Rectangle 99">
            <a:extLst>
              <a:ext uri="{FF2B5EF4-FFF2-40B4-BE49-F238E27FC236}">
                <a16:creationId xmlns:a16="http://schemas.microsoft.com/office/drawing/2014/main" id="{BA73F512-B21D-273C-3940-C13C6C6C38D8}"/>
              </a:ext>
            </a:extLst>
          </p:cNvPr>
          <p:cNvSpPr/>
          <p:nvPr/>
        </p:nvSpPr>
        <p:spPr>
          <a:xfrm>
            <a:off x="9147047"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111</a:t>
            </a:r>
          </a:p>
        </p:txBody>
      </p:sp>
      <p:sp>
        <p:nvSpPr>
          <p:cNvPr id="101" name="Rectangle 100">
            <a:extLst>
              <a:ext uri="{FF2B5EF4-FFF2-40B4-BE49-F238E27FC236}">
                <a16:creationId xmlns:a16="http://schemas.microsoft.com/office/drawing/2014/main" id="{EE88DAF0-9E1E-6F84-A1CC-CF910F02639F}"/>
              </a:ext>
            </a:extLst>
          </p:cNvPr>
          <p:cNvSpPr/>
          <p:nvPr/>
        </p:nvSpPr>
        <p:spPr>
          <a:xfrm>
            <a:off x="9943043" y="4946367"/>
            <a:ext cx="486383" cy="432963"/>
          </a:xfrm>
          <a:prstGeom prst="rect">
            <a:avLst/>
          </a:prstGeom>
          <a:solidFill>
            <a:srgbClr val="002060"/>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70</a:t>
            </a:r>
          </a:p>
        </p:txBody>
      </p:sp>
      <p:sp>
        <p:nvSpPr>
          <p:cNvPr id="102" name="Rectangle 101">
            <a:extLst>
              <a:ext uri="{FF2B5EF4-FFF2-40B4-BE49-F238E27FC236}">
                <a16:creationId xmlns:a16="http://schemas.microsoft.com/office/drawing/2014/main" id="{6471257E-B336-BC3C-881B-BB159AAFAF6B}"/>
              </a:ext>
            </a:extLst>
          </p:cNvPr>
          <p:cNvSpPr/>
          <p:nvPr/>
        </p:nvSpPr>
        <p:spPr>
          <a:xfrm>
            <a:off x="10701631"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118</a:t>
            </a:r>
          </a:p>
        </p:txBody>
      </p:sp>
      <p:sp>
        <p:nvSpPr>
          <p:cNvPr id="103" name="Rectangle 102">
            <a:extLst>
              <a:ext uri="{FF2B5EF4-FFF2-40B4-BE49-F238E27FC236}">
                <a16:creationId xmlns:a16="http://schemas.microsoft.com/office/drawing/2014/main" id="{34A60BDC-21B7-D206-A15B-0B18292CD3B0}"/>
              </a:ext>
            </a:extLst>
          </p:cNvPr>
          <p:cNvSpPr/>
          <p:nvPr/>
        </p:nvSpPr>
        <p:spPr>
          <a:xfrm>
            <a:off x="11472151"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174</a:t>
            </a:r>
          </a:p>
        </p:txBody>
      </p:sp>
      <p:sp>
        <p:nvSpPr>
          <p:cNvPr id="104" name="Rectangle 103">
            <a:extLst>
              <a:ext uri="{FF2B5EF4-FFF2-40B4-BE49-F238E27FC236}">
                <a16:creationId xmlns:a16="http://schemas.microsoft.com/office/drawing/2014/main" id="{3B528AC1-6ECA-490E-30DC-06D2436A2C5A}"/>
              </a:ext>
            </a:extLst>
          </p:cNvPr>
          <p:cNvSpPr/>
          <p:nvPr/>
        </p:nvSpPr>
        <p:spPr>
          <a:xfrm>
            <a:off x="3833588"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152</a:t>
            </a:r>
          </a:p>
        </p:txBody>
      </p:sp>
      <p:sp>
        <p:nvSpPr>
          <p:cNvPr id="105" name="Rectangle 104">
            <a:extLst>
              <a:ext uri="{FF2B5EF4-FFF2-40B4-BE49-F238E27FC236}">
                <a16:creationId xmlns:a16="http://schemas.microsoft.com/office/drawing/2014/main" id="{6B4C3A9D-BB69-3B93-6547-83E993761315}"/>
              </a:ext>
            </a:extLst>
          </p:cNvPr>
          <p:cNvSpPr/>
          <p:nvPr/>
        </p:nvSpPr>
        <p:spPr>
          <a:xfrm>
            <a:off x="4611413" y="4946367"/>
            <a:ext cx="486383" cy="432963"/>
          </a:xfrm>
          <a:prstGeom prst="rect">
            <a:avLst/>
          </a:prstGeom>
          <a:solidFill>
            <a:srgbClr val="002060"/>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96</a:t>
            </a:r>
          </a:p>
        </p:txBody>
      </p:sp>
      <p:sp>
        <p:nvSpPr>
          <p:cNvPr id="106" name="Rectangle 105">
            <a:extLst>
              <a:ext uri="{FF2B5EF4-FFF2-40B4-BE49-F238E27FC236}">
                <a16:creationId xmlns:a16="http://schemas.microsoft.com/office/drawing/2014/main" id="{5BBB02D8-CEDB-F003-199F-197F653EDD87}"/>
              </a:ext>
            </a:extLst>
          </p:cNvPr>
          <p:cNvSpPr/>
          <p:nvPr/>
        </p:nvSpPr>
        <p:spPr>
          <a:xfrm>
            <a:off x="5344319" y="4946367"/>
            <a:ext cx="486383" cy="432963"/>
          </a:xfrm>
          <a:prstGeom prst="rect">
            <a:avLst/>
          </a:prstGeom>
          <a:solidFill>
            <a:srgbClr val="002060"/>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88</a:t>
            </a:r>
          </a:p>
        </p:txBody>
      </p:sp>
      <p:sp>
        <p:nvSpPr>
          <p:cNvPr id="107" name="Rectangle 106">
            <a:extLst>
              <a:ext uri="{FF2B5EF4-FFF2-40B4-BE49-F238E27FC236}">
                <a16:creationId xmlns:a16="http://schemas.microsoft.com/office/drawing/2014/main" id="{2DBDA089-DADC-A4DC-0191-068728BD7A41}"/>
              </a:ext>
            </a:extLst>
          </p:cNvPr>
          <p:cNvSpPr/>
          <p:nvPr/>
        </p:nvSpPr>
        <p:spPr>
          <a:xfrm>
            <a:off x="6073206"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115</a:t>
            </a:r>
          </a:p>
        </p:txBody>
      </p:sp>
      <p:sp>
        <p:nvSpPr>
          <p:cNvPr id="108" name="Rectangle 107">
            <a:extLst>
              <a:ext uri="{FF2B5EF4-FFF2-40B4-BE49-F238E27FC236}">
                <a16:creationId xmlns:a16="http://schemas.microsoft.com/office/drawing/2014/main" id="{C90E7A4D-4B18-6EFA-EFA4-226BDDCAE055}"/>
              </a:ext>
            </a:extLst>
          </p:cNvPr>
          <p:cNvSpPr/>
          <p:nvPr/>
        </p:nvSpPr>
        <p:spPr>
          <a:xfrm>
            <a:off x="6868671"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154</a:t>
            </a:r>
          </a:p>
        </p:txBody>
      </p:sp>
      <p:sp>
        <p:nvSpPr>
          <p:cNvPr id="109" name="Rectangle 108">
            <a:extLst>
              <a:ext uri="{FF2B5EF4-FFF2-40B4-BE49-F238E27FC236}">
                <a16:creationId xmlns:a16="http://schemas.microsoft.com/office/drawing/2014/main" id="{4E6BF21D-3505-7684-DA7F-9881E1B4378B}"/>
              </a:ext>
            </a:extLst>
          </p:cNvPr>
          <p:cNvSpPr/>
          <p:nvPr/>
        </p:nvSpPr>
        <p:spPr>
          <a:xfrm>
            <a:off x="7683998"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128</a:t>
            </a:r>
          </a:p>
        </p:txBody>
      </p:sp>
      <p:sp>
        <p:nvSpPr>
          <p:cNvPr id="110" name="Rectangle 109">
            <a:extLst>
              <a:ext uri="{FF2B5EF4-FFF2-40B4-BE49-F238E27FC236}">
                <a16:creationId xmlns:a16="http://schemas.microsoft.com/office/drawing/2014/main" id="{41E54E94-4CDA-B9C0-F7FC-E084C152663C}"/>
              </a:ext>
            </a:extLst>
          </p:cNvPr>
          <p:cNvSpPr/>
          <p:nvPr/>
        </p:nvSpPr>
        <p:spPr>
          <a:xfrm>
            <a:off x="3109864"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123</a:t>
            </a:r>
          </a:p>
        </p:txBody>
      </p:sp>
      <p:sp>
        <p:nvSpPr>
          <p:cNvPr id="111" name="Rectangle 110">
            <a:extLst>
              <a:ext uri="{FF2B5EF4-FFF2-40B4-BE49-F238E27FC236}">
                <a16:creationId xmlns:a16="http://schemas.microsoft.com/office/drawing/2014/main" id="{97839078-A8E9-E632-3DF6-C616704C4EB7}"/>
              </a:ext>
            </a:extLst>
          </p:cNvPr>
          <p:cNvSpPr/>
          <p:nvPr/>
        </p:nvSpPr>
        <p:spPr>
          <a:xfrm>
            <a:off x="1549778"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101</a:t>
            </a:r>
          </a:p>
        </p:txBody>
      </p:sp>
      <p:sp>
        <p:nvSpPr>
          <p:cNvPr id="112" name="Rectangle 111">
            <a:extLst>
              <a:ext uri="{FF2B5EF4-FFF2-40B4-BE49-F238E27FC236}">
                <a16:creationId xmlns:a16="http://schemas.microsoft.com/office/drawing/2014/main" id="{7406156A-5735-27F6-87C2-0E333A534530}"/>
              </a:ext>
            </a:extLst>
          </p:cNvPr>
          <p:cNvSpPr/>
          <p:nvPr/>
        </p:nvSpPr>
        <p:spPr>
          <a:xfrm>
            <a:off x="2327070" y="4946367"/>
            <a:ext cx="486383" cy="432963"/>
          </a:xfrm>
          <a:prstGeom prst="rect">
            <a:avLst/>
          </a:prstGeom>
          <a:solidFill>
            <a:srgbClr val="002060"/>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153</a:t>
            </a:r>
          </a:p>
        </p:txBody>
      </p:sp>
      <p:sp>
        <p:nvSpPr>
          <p:cNvPr id="113" name="TextBox 112">
            <a:extLst>
              <a:ext uri="{FF2B5EF4-FFF2-40B4-BE49-F238E27FC236}">
                <a16:creationId xmlns:a16="http://schemas.microsoft.com/office/drawing/2014/main" id="{64851A69-9041-B722-E150-ADAD325AADDE}"/>
              </a:ext>
            </a:extLst>
          </p:cNvPr>
          <p:cNvSpPr txBox="1"/>
          <p:nvPr/>
        </p:nvSpPr>
        <p:spPr>
          <a:xfrm>
            <a:off x="532238" y="1357395"/>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‘Heavy’ TV Viewers over index the average adult population for 12 of the top 15 ailments</a:t>
            </a:r>
          </a:p>
        </p:txBody>
      </p:sp>
      <p:sp>
        <p:nvSpPr>
          <p:cNvPr id="114" name="TextBox 113">
            <a:extLst>
              <a:ext uri="{FF2B5EF4-FFF2-40B4-BE49-F238E27FC236}">
                <a16:creationId xmlns:a16="http://schemas.microsoft.com/office/drawing/2014/main" id="{99C6CBE6-AEEF-70CA-7FDD-553DAC24EC8C}"/>
              </a:ext>
            </a:extLst>
          </p:cNvPr>
          <p:cNvSpPr txBox="1"/>
          <p:nvPr/>
        </p:nvSpPr>
        <p:spPr>
          <a:xfrm>
            <a:off x="533366"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Backache / Back Pain</a:t>
            </a:r>
          </a:p>
        </p:txBody>
      </p:sp>
      <p:sp>
        <p:nvSpPr>
          <p:cNvPr id="116" name="TextBox 115">
            <a:extLst>
              <a:ext uri="{FF2B5EF4-FFF2-40B4-BE49-F238E27FC236}">
                <a16:creationId xmlns:a16="http://schemas.microsoft.com/office/drawing/2014/main" id="{1F5614E0-32EB-8E87-5A71-502585937F0F}"/>
              </a:ext>
            </a:extLst>
          </p:cNvPr>
          <p:cNvSpPr txBox="1"/>
          <p:nvPr/>
        </p:nvSpPr>
        <p:spPr>
          <a:xfrm>
            <a:off x="1303254"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Allergy / </a:t>
            </a:r>
            <a:br>
              <a:rPr lang="en-US" sz="900" b="1">
                <a:solidFill>
                  <a:srgbClr val="002060"/>
                </a:solidFill>
                <a:latin typeface="Helvetica" panose="020B0403020202020204" pitchFamily="34" charset="0"/>
              </a:rPr>
            </a:br>
            <a:r>
              <a:rPr lang="en-US" sz="900" b="1">
                <a:solidFill>
                  <a:srgbClr val="002060"/>
                </a:solidFill>
                <a:latin typeface="Helvetica" panose="020B0403020202020204" pitchFamily="34" charset="0"/>
              </a:rPr>
              <a:t>Hay Fever</a:t>
            </a:r>
          </a:p>
        </p:txBody>
      </p:sp>
      <p:sp>
        <p:nvSpPr>
          <p:cNvPr id="117" name="TextBox 116">
            <a:extLst>
              <a:ext uri="{FF2B5EF4-FFF2-40B4-BE49-F238E27FC236}">
                <a16:creationId xmlns:a16="http://schemas.microsoft.com/office/drawing/2014/main" id="{0FD77E21-1DEE-727D-2EBB-4A1713220898}"/>
              </a:ext>
            </a:extLst>
          </p:cNvPr>
          <p:cNvSpPr txBox="1"/>
          <p:nvPr/>
        </p:nvSpPr>
        <p:spPr>
          <a:xfrm>
            <a:off x="2080546" y="2771885"/>
            <a:ext cx="979431" cy="507831"/>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Hypertension / High Blood Pressure</a:t>
            </a:r>
          </a:p>
        </p:txBody>
      </p:sp>
      <p:sp>
        <p:nvSpPr>
          <p:cNvPr id="118" name="TextBox 117">
            <a:extLst>
              <a:ext uri="{FF2B5EF4-FFF2-40B4-BE49-F238E27FC236}">
                <a16:creationId xmlns:a16="http://schemas.microsoft.com/office/drawing/2014/main" id="{7220BF2D-953F-BCB2-783F-7F95F99AB2D4}"/>
              </a:ext>
            </a:extLst>
          </p:cNvPr>
          <p:cNvSpPr txBox="1"/>
          <p:nvPr/>
        </p:nvSpPr>
        <p:spPr>
          <a:xfrm>
            <a:off x="2863340"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Heartburn / Acid Reflux</a:t>
            </a:r>
          </a:p>
        </p:txBody>
      </p:sp>
      <p:sp>
        <p:nvSpPr>
          <p:cNvPr id="119" name="TextBox 118">
            <a:extLst>
              <a:ext uri="{FF2B5EF4-FFF2-40B4-BE49-F238E27FC236}">
                <a16:creationId xmlns:a16="http://schemas.microsoft.com/office/drawing/2014/main" id="{EFE18BEE-14DD-EE0F-7197-2F362AD003CA}"/>
              </a:ext>
            </a:extLst>
          </p:cNvPr>
          <p:cNvSpPr txBox="1"/>
          <p:nvPr/>
        </p:nvSpPr>
        <p:spPr>
          <a:xfrm>
            <a:off x="3587064"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High Cholesterol</a:t>
            </a:r>
          </a:p>
        </p:txBody>
      </p:sp>
      <p:sp>
        <p:nvSpPr>
          <p:cNvPr id="120" name="TextBox 119">
            <a:extLst>
              <a:ext uri="{FF2B5EF4-FFF2-40B4-BE49-F238E27FC236}">
                <a16:creationId xmlns:a16="http://schemas.microsoft.com/office/drawing/2014/main" id="{E248854E-85AD-DA12-7037-EE2650D15415}"/>
              </a:ext>
            </a:extLst>
          </p:cNvPr>
          <p:cNvSpPr txBox="1"/>
          <p:nvPr/>
        </p:nvSpPr>
        <p:spPr>
          <a:xfrm>
            <a:off x="4364889"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Anxiety / Panic</a:t>
            </a:r>
          </a:p>
        </p:txBody>
      </p:sp>
      <p:sp>
        <p:nvSpPr>
          <p:cNvPr id="121" name="TextBox 120">
            <a:extLst>
              <a:ext uri="{FF2B5EF4-FFF2-40B4-BE49-F238E27FC236}">
                <a16:creationId xmlns:a16="http://schemas.microsoft.com/office/drawing/2014/main" id="{2FB08DA1-B3FD-AA05-0A0A-12CF31FAFD8B}"/>
              </a:ext>
            </a:extLst>
          </p:cNvPr>
          <p:cNvSpPr txBox="1"/>
          <p:nvPr/>
        </p:nvSpPr>
        <p:spPr>
          <a:xfrm>
            <a:off x="5097795"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COVID-19</a:t>
            </a:r>
          </a:p>
        </p:txBody>
      </p:sp>
      <p:sp>
        <p:nvSpPr>
          <p:cNvPr id="122" name="TextBox 121">
            <a:extLst>
              <a:ext uri="{FF2B5EF4-FFF2-40B4-BE49-F238E27FC236}">
                <a16:creationId xmlns:a16="http://schemas.microsoft.com/office/drawing/2014/main" id="{16E9F492-81F6-ECE9-4CBF-DDF743647B1C}"/>
              </a:ext>
            </a:extLst>
          </p:cNvPr>
          <p:cNvSpPr txBox="1"/>
          <p:nvPr/>
        </p:nvSpPr>
        <p:spPr>
          <a:xfrm>
            <a:off x="5826682" y="2771885"/>
            <a:ext cx="979431" cy="507831"/>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Sinus Congestion / Headache</a:t>
            </a:r>
          </a:p>
        </p:txBody>
      </p:sp>
      <p:sp>
        <p:nvSpPr>
          <p:cNvPr id="123" name="TextBox 122">
            <a:extLst>
              <a:ext uri="{FF2B5EF4-FFF2-40B4-BE49-F238E27FC236}">
                <a16:creationId xmlns:a16="http://schemas.microsoft.com/office/drawing/2014/main" id="{2B271AA1-BFF5-DFE9-0C9C-BF4209E90633}"/>
              </a:ext>
            </a:extLst>
          </p:cNvPr>
          <p:cNvSpPr txBox="1"/>
          <p:nvPr/>
        </p:nvSpPr>
        <p:spPr>
          <a:xfrm>
            <a:off x="6622147"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Arthritis</a:t>
            </a:r>
          </a:p>
        </p:txBody>
      </p:sp>
      <p:sp>
        <p:nvSpPr>
          <p:cNvPr id="124" name="TextBox 123">
            <a:extLst>
              <a:ext uri="{FF2B5EF4-FFF2-40B4-BE49-F238E27FC236}">
                <a16:creationId xmlns:a16="http://schemas.microsoft.com/office/drawing/2014/main" id="{C01EB1C8-AA04-D1E5-F292-FC51395FFB5F}"/>
              </a:ext>
            </a:extLst>
          </p:cNvPr>
          <p:cNvSpPr txBox="1"/>
          <p:nvPr/>
        </p:nvSpPr>
        <p:spPr>
          <a:xfrm>
            <a:off x="7437474"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Dry Eyes</a:t>
            </a:r>
          </a:p>
        </p:txBody>
      </p:sp>
      <p:sp>
        <p:nvSpPr>
          <p:cNvPr id="125" name="TextBox 124">
            <a:extLst>
              <a:ext uri="{FF2B5EF4-FFF2-40B4-BE49-F238E27FC236}">
                <a16:creationId xmlns:a16="http://schemas.microsoft.com/office/drawing/2014/main" id="{E23DD451-8056-54F6-6857-22873B3DB8F9}"/>
              </a:ext>
            </a:extLst>
          </p:cNvPr>
          <p:cNvSpPr txBox="1"/>
          <p:nvPr/>
        </p:nvSpPr>
        <p:spPr>
          <a:xfrm>
            <a:off x="8144814" y="2910384"/>
            <a:ext cx="979431" cy="3693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Obesity / Overweight</a:t>
            </a:r>
          </a:p>
        </p:txBody>
      </p:sp>
      <p:sp>
        <p:nvSpPr>
          <p:cNvPr id="126" name="TextBox 125">
            <a:extLst>
              <a:ext uri="{FF2B5EF4-FFF2-40B4-BE49-F238E27FC236}">
                <a16:creationId xmlns:a16="http://schemas.microsoft.com/office/drawing/2014/main" id="{0D50D108-2C61-106A-017C-DFABE0D9C6C7}"/>
              </a:ext>
            </a:extLst>
          </p:cNvPr>
          <p:cNvSpPr txBox="1"/>
          <p:nvPr/>
        </p:nvSpPr>
        <p:spPr>
          <a:xfrm>
            <a:off x="8900523"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Depression</a:t>
            </a:r>
          </a:p>
        </p:txBody>
      </p:sp>
      <p:sp>
        <p:nvSpPr>
          <p:cNvPr id="127" name="TextBox 126">
            <a:extLst>
              <a:ext uri="{FF2B5EF4-FFF2-40B4-BE49-F238E27FC236}">
                <a16:creationId xmlns:a16="http://schemas.microsoft.com/office/drawing/2014/main" id="{64DC64B7-064E-702D-50F1-692CC9092BF7}"/>
              </a:ext>
            </a:extLst>
          </p:cNvPr>
          <p:cNvSpPr txBox="1"/>
          <p:nvPr/>
        </p:nvSpPr>
        <p:spPr>
          <a:xfrm>
            <a:off x="9696519"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Acne</a:t>
            </a:r>
          </a:p>
        </p:txBody>
      </p:sp>
      <p:sp>
        <p:nvSpPr>
          <p:cNvPr id="128" name="TextBox 127">
            <a:extLst>
              <a:ext uri="{FF2B5EF4-FFF2-40B4-BE49-F238E27FC236}">
                <a16:creationId xmlns:a16="http://schemas.microsoft.com/office/drawing/2014/main" id="{B69108DC-5850-E4F8-8B74-62691068C661}"/>
              </a:ext>
            </a:extLst>
          </p:cNvPr>
          <p:cNvSpPr txBox="1"/>
          <p:nvPr/>
        </p:nvSpPr>
        <p:spPr>
          <a:xfrm>
            <a:off x="10455107"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Constipation</a:t>
            </a:r>
          </a:p>
        </p:txBody>
      </p:sp>
      <p:sp>
        <p:nvSpPr>
          <p:cNvPr id="129" name="TextBox 128">
            <a:extLst>
              <a:ext uri="{FF2B5EF4-FFF2-40B4-BE49-F238E27FC236}">
                <a16:creationId xmlns:a16="http://schemas.microsoft.com/office/drawing/2014/main" id="{85C26DC8-57A9-49FC-D5EC-19151CB88BAA}"/>
              </a:ext>
            </a:extLst>
          </p:cNvPr>
          <p:cNvSpPr txBox="1"/>
          <p:nvPr/>
        </p:nvSpPr>
        <p:spPr>
          <a:xfrm>
            <a:off x="11225627" y="3048884"/>
            <a:ext cx="979431" cy="230832"/>
          </a:xfrm>
          <a:prstGeom prst="rect">
            <a:avLst/>
          </a:prstGeom>
          <a:noFill/>
        </p:spPr>
        <p:txBody>
          <a:bodyPr wrap="square" rtlCol="0">
            <a:spAutoFit/>
          </a:bodyPr>
          <a:lstStyle/>
          <a:p>
            <a:pPr algn="ctr"/>
            <a:r>
              <a:rPr lang="en-US" sz="900" b="1">
                <a:solidFill>
                  <a:srgbClr val="002060"/>
                </a:solidFill>
                <a:latin typeface="Helvetica" panose="020B0403020202020204" pitchFamily="34" charset="0"/>
              </a:rPr>
              <a:t>Diabetes</a:t>
            </a:r>
          </a:p>
        </p:txBody>
      </p:sp>
    </p:spTree>
    <p:extLst>
      <p:ext uri="{BB962C8B-B14F-4D97-AF65-F5344CB8AC3E}">
        <p14:creationId xmlns:p14="http://schemas.microsoft.com/office/powerpoint/2010/main" val="448871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651D-18DF-D602-C47F-74F0B8DCC4D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58ECC07-3216-EC9F-2790-4FE6F295A4CC}"/>
              </a:ext>
            </a:extLst>
          </p:cNvPr>
          <p:cNvSpPr/>
          <p:nvPr/>
        </p:nvSpPr>
        <p:spPr>
          <a:xfrm>
            <a:off x="0" y="1698992"/>
            <a:ext cx="5174028" cy="4470575"/>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77E41ED-1E64-8673-AF14-3CDF1523FB84}"/>
              </a:ext>
            </a:extLst>
          </p:cNvPr>
          <p:cNvSpPr/>
          <p:nvPr/>
        </p:nvSpPr>
        <p:spPr>
          <a:xfrm>
            <a:off x="152408" y="397039"/>
            <a:ext cx="120180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Frequent </a:t>
            </a:r>
            <a:r>
              <a:rPr lang="en-US" sz="2600" b="1">
                <a:solidFill>
                  <a:srgbClr val="002060"/>
                </a:solidFill>
                <a:latin typeface="Helvetica" panose="020B0604020202020204" pitchFamily="34" charset="0"/>
              </a:rPr>
              <a:t>TV viewers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are very responsive to pharma TV ads and therefore much more </a:t>
            </a:r>
            <a:r>
              <a:rPr lang="en-US" sz="2600" b="1">
                <a:solidFill>
                  <a:srgbClr val="002060"/>
                </a:solidFill>
                <a:latin typeface="Helvetica" panose="020B0604020202020204" pitchFamily="34" charset="0"/>
              </a:rPr>
              <a:t>likely to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take actions on their path to treatment</a:t>
            </a:r>
          </a:p>
        </p:txBody>
      </p:sp>
      <p:sp>
        <p:nvSpPr>
          <p:cNvPr id="14" name="TextBox 13">
            <a:extLst>
              <a:ext uri="{FF2B5EF4-FFF2-40B4-BE49-F238E27FC236}">
                <a16:creationId xmlns:a16="http://schemas.microsoft.com/office/drawing/2014/main" id="{84147CCE-A6AF-0146-6B0D-33888780B76B}"/>
              </a:ext>
            </a:extLst>
          </p:cNvPr>
          <p:cNvSpPr txBox="1"/>
          <p:nvPr/>
        </p:nvSpPr>
        <p:spPr>
          <a:xfrm>
            <a:off x="503714" y="6208985"/>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P18+ Study Universe. *Prescription remedy includes both branded and generic remedies</a:t>
            </a:r>
            <a:r>
              <a:rPr lang="en-US" sz="800">
                <a:solidFill>
                  <a:srgbClr val="1B1464"/>
                </a:solidFill>
                <a:latin typeface="Helvetica" panose="020B0403020202020204" pitchFamily="34" charset="0"/>
              </a:rPr>
              <a:t>. ‘Heavy’ TV Viewer = Top 1 (Heavy) TV Quintile, includes men who watch 47.5+ hours weekly and women who watch 49.5+ hours weekly.</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05F0FF36-65D3-D81A-E965-8096CB19D27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AC04F0F-2455-3469-D7ED-B9C967A49A1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3BC2870-EACE-6B01-7C12-D0D254B0BFA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669767CF-04C8-B370-292A-4C0C5E6B8108}"/>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CC42CF9-F0B5-0350-218F-CEB07C5AECE9}"/>
              </a:ext>
            </a:extLst>
          </p:cNvPr>
          <p:cNvSpPr txBox="1"/>
          <p:nvPr/>
        </p:nvSpPr>
        <p:spPr>
          <a:xfrm>
            <a:off x="5174032" y="1818383"/>
            <a:ext cx="7017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‘Heavy’ TV Viewers vs. 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srgbClr val="1F1A62"/>
                </a:solidFill>
                <a:latin typeface="Helvetica" panose="020B0604020202020204" pitchFamily="34" charset="0"/>
                <a:cs typeface="Helvetica" panose="020B0604020202020204" pitchFamily="34" charset="0"/>
              </a:rPr>
              <a:t>Actions taken in the last 12 months after seeing a healthcare ad</a:t>
            </a:r>
            <a:endParaRPr kumimoji="0" lang="en-US" sz="140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86800D94-CFF6-0CCD-07B6-1B74917C9E10}"/>
              </a:ext>
            </a:extLst>
          </p:cNvPr>
          <p:cNvSpPr txBox="1"/>
          <p:nvPr/>
        </p:nvSpPr>
        <p:spPr>
          <a:xfrm>
            <a:off x="152408" y="4503585"/>
            <a:ext cx="48735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‘heavy’ TV viewers have taken an action after seeing a healthcare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white"/>
                </a:solidFill>
                <a:effectLst/>
                <a:uLnTx/>
                <a:uFillTx/>
                <a:latin typeface="Helvetica" panose="020B0403020202020204" pitchFamily="34" charset="0"/>
                <a:ea typeface="+mn-ea"/>
                <a:cs typeface="+mn-cs"/>
              </a:rPr>
              <a:t>(115 index vs. average adult 18+)</a:t>
            </a:r>
          </a:p>
        </p:txBody>
      </p:sp>
      <p:sp>
        <p:nvSpPr>
          <p:cNvPr id="19" name="TextBox 18">
            <a:extLst>
              <a:ext uri="{FF2B5EF4-FFF2-40B4-BE49-F238E27FC236}">
                <a16:creationId xmlns:a16="http://schemas.microsoft.com/office/drawing/2014/main" id="{3BD92716-9704-A0F5-377A-97B63118164D}"/>
              </a:ext>
            </a:extLst>
          </p:cNvPr>
          <p:cNvSpPr txBox="1"/>
          <p:nvPr/>
        </p:nvSpPr>
        <p:spPr>
          <a:xfrm>
            <a:off x="1256362" y="2717207"/>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39%</a:t>
            </a:r>
          </a:p>
        </p:txBody>
      </p:sp>
      <p:sp>
        <p:nvSpPr>
          <p:cNvPr id="8" name="TextBox 7">
            <a:extLst>
              <a:ext uri="{FF2B5EF4-FFF2-40B4-BE49-F238E27FC236}">
                <a16:creationId xmlns:a16="http://schemas.microsoft.com/office/drawing/2014/main" id="{B6C28F3C-A3AF-510A-7E4F-3C8F4DB13024}"/>
              </a:ext>
            </a:extLst>
          </p:cNvPr>
          <p:cNvSpPr txBox="1"/>
          <p:nvPr/>
        </p:nvSpPr>
        <p:spPr>
          <a:xfrm>
            <a:off x="5603276" y="2618350"/>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002060"/>
                </a:solidFill>
                <a:latin typeface="Helvetica" panose="020B0604020202020204" pitchFamily="34" charset="0"/>
              </a:rPr>
              <a:t>more likely to have…</a:t>
            </a:r>
          </a:p>
        </p:txBody>
      </p:sp>
      <p:sp>
        <p:nvSpPr>
          <p:cNvPr id="10" name="TextBox 9">
            <a:extLst>
              <a:ext uri="{FF2B5EF4-FFF2-40B4-BE49-F238E27FC236}">
                <a16:creationId xmlns:a16="http://schemas.microsoft.com/office/drawing/2014/main" id="{03D19291-260E-C706-EA21-4067D6A1CD51}"/>
              </a:ext>
            </a:extLst>
          </p:cNvPr>
          <p:cNvSpPr txBox="1"/>
          <p:nvPr/>
        </p:nvSpPr>
        <p:spPr>
          <a:xfrm>
            <a:off x="5646906" y="3660341"/>
            <a:ext cx="2033081" cy="584775"/>
          </a:xfrm>
          <a:prstGeom prst="rect">
            <a:avLst/>
          </a:prstGeom>
          <a:noFill/>
        </p:spPr>
        <p:txBody>
          <a:bodyPr wrap="square" rtlCol="0">
            <a:spAutoFit/>
          </a:bodyPr>
          <a:lstStyle/>
          <a:p>
            <a:pPr algn="ctr"/>
            <a:r>
              <a:rPr lang="en-US" sz="1600" b="1">
                <a:solidFill>
                  <a:srgbClr val="002060"/>
                </a:solidFill>
                <a:latin typeface="Helvetica" panose="020B0403020202020204" pitchFamily="34" charset="0"/>
              </a:rPr>
              <a:t>Consulted a pharmacist</a:t>
            </a:r>
          </a:p>
        </p:txBody>
      </p:sp>
      <p:sp>
        <p:nvSpPr>
          <p:cNvPr id="23" name="TextBox 22">
            <a:extLst>
              <a:ext uri="{FF2B5EF4-FFF2-40B4-BE49-F238E27FC236}">
                <a16:creationId xmlns:a16="http://schemas.microsoft.com/office/drawing/2014/main" id="{8E13AEC9-D576-C629-CBDA-0DF77BF0F6E2}"/>
              </a:ext>
            </a:extLst>
          </p:cNvPr>
          <p:cNvSpPr txBox="1"/>
          <p:nvPr/>
        </p:nvSpPr>
        <p:spPr>
          <a:xfrm>
            <a:off x="9306272" y="2618350"/>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002060"/>
                </a:solidFill>
                <a:latin typeface="Helvetica" panose="020B0604020202020204" pitchFamily="34" charset="0"/>
              </a:rPr>
              <a:t>more likely to have…</a:t>
            </a:r>
          </a:p>
        </p:txBody>
      </p:sp>
      <p:sp>
        <p:nvSpPr>
          <p:cNvPr id="24" name="TextBox 23">
            <a:extLst>
              <a:ext uri="{FF2B5EF4-FFF2-40B4-BE49-F238E27FC236}">
                <a16:creationId xmlns:a16="http://schemas.microsoft.com/office/drawing/2014/main" id="{34EB3716-83C5-128B-7E89-5C0449D8C3FD}"/>
              </a:ext>
            </a:extLst>
          </p:cNvPr>
          <p:cNvSpPr txBox="1"/>
          <p:nvPr/>
        </p:nvSpPr>
        <p:spPr>
          <a:xfrm>
            <a:off x="9349902" y="3660341"/>
            <a:ext cx="2033081" cy="584775"/>
          </a:xfrm>
          <a:prstGeom prst="rect">
            <a:avLst/>
          </a:prstGeom>
          <a:noFill/>
        </p:spPr>
        <p:txBody>
          <a:bodyPr wrap="square" rtlCol="0">
            <a:spAutoFit/>
          </a:bodyPr>
          <a:lstStyle/>
          <a:p>
            <a:pPr algn="ctr"/>
            <a:r>
              <a:rPr lang="en-US" sz="1600" b="1">
                <a:solidFill>
                  <a:srgbClr val="002060"/>
                </a:solidFill>
                <a:latin typeface="Helvetica" panose="020B0403020202020204" pitchFamily="34" charset="0"/>
              </a:rPr>
              <a:t>Visited a product or drug website</a:t>
            </a:r>
          </a:p>
        </p:txBody>
      </p:sp>
      <p:sp>
        <p:nvSpPr>
          <p:cNvPr id="29" name="TextBox 28">
            <a:extLst>
              <a:ext uri="{FF2B5EF4-FFF2-40B4-BE49-F238E27FC236}">
                <a16:creationId xmlns:a16="http://schemas.microsoft.com/office/drawing/2014/main" id="{D813C022-C073-0A65-4CF2-20FB102A8441}"/>
              </a:ext>
            </a:extLst>
          </p:cNvPr>
          <p:cNvSpPr txBox="1"/>
          <p:nvPr/>
        </p:nvSpPr>
        <p:spPr>
          <a:xfrm>
            <a:off x="5603276" y="4459502"/>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002060"/>
                </a:solidFill>
                <a:latin typeface="Helvetica" panose="020B0604020202020204" pitchFamily="34" charset="0"/>
              </a:rPr>
              <a:t>more likely to have…</a:t>
            </a:r>
          </a:p>
        </p:txBody>
      </p:sp>
      <p:sp>
        <p:nvSpPr>
          <p:cNvPr id="30" name="TextBox 29">
            <a:extLst>
              <a:ext uri="{FF2B5EF4-FFF2-40B4-BE49-F238E27FC236}">
                <a16:creationId xmlns:a16="http://schemas.microsoft.com/office/drawing/2014/main" id="{E6BE707E-36E5-A49D-A0C2-A0DD98B3A4F5}"/>
              </a:ext>
            </a:extLst>
          </p:cNvPr>
          <p:cNvSpPr txBox="1"/>
          <p:nvPr/>
        </p:nvSpPr>
        <p:spPr>
          <a:xfrm>
            <a:off x="5646906" y="5501493"/>
            <a:ext cx="2033081" cy="584775"/>
          </a:xfrm>
          <a:prstGeom prst="rect">
            <a:avLst/>
          </a:prstGeom>
          <a:noFill/>
        </p:spPr>
        <p:txBody>
          <a:bodyPr wrap="square" rtlCol="0">
            <a:spAutoFit/>
          </a:bodyPr>
          <a:lstStyle/>
          <a:p>
            <a:pPr algn="ctr"/>
            <a:r>
              <a:rPr lang="en-US" sz="1600" b="1">
                <a:solidFill>
                  <a:srgbClr val="002060"/>
                </a:solidFill>
                <a:latin typeface="Helvetica" panose="020B0403020202020204" pitchFamily="34" charset="0"/>
              </a:rPr>
              <a:t>Discussed an ad with their doctor</a:t>
            </a:r>
          </a:p>
        </p:txBody>
      </p:sp>
      <p:sp>
        <p:nvSpPr>
          <p:cNvPr id="31" name="TextBox 30">
            <a:extLst>
              <a:ext uri="{FF2B5EF4-FFF2-40B4-BE49-F238E27FC236}">
                <a16:creationId xmlns:a16="http://schemas.microsoft.com/office/drawing/2014/main" id="{79EA9087-831D-BC27-DA36-4863B212A591}"/>
              </a:ext>
            </a:extLst>
          </p:cNvPr>
          <p:cNvSpPr txBox="1"/>
          <p:nvPr/>
        </p:nvSpPr>
        <p:spPr>
          <a:xfrm>
            <a:off x="9306272" y="4459502"/>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a:solidFill>
                  <a:srgbClr val="002060"/>
                </a:solidFill>
                <a:latin typeface="Helvetica" panose="020B0604020202020204" pitchFamily="34" charset="0"/>
              </a:rPr>
              <a:t>more likely to have…</a:t>
            </a:r>
          </a:p>
        </p:txBody>
      </p:sp>
      <p:sp>
        <p:nvSpPr>
          <p:cNvPr id="32" name="TextBox 31">
            <a:extLst>
              <a:ext uri="{FF2B5EF4-FFF2-40B4-BE49-F238E27FC236}">
                <a16:creationId xmlns:a16="http://schemas.microsoft.com/office/drawing/2014/main" id="{15476786-94E3-4611-A7A3-91976085138F}"/>
              </a:ext>
            </a:extLst>
          </p:cNvPr>
          <p:cNvSpPr txBox="1"/>
          <p:nvPr/>
        </p:nvSpPr>
        <p:spPr>
          <a:xfrm>
            <a:off x="9028887" y="5501493"/>
            <a:ext cx="2692728" cy="584775"/>
          </a:xfrm>
          <a:prstGeom prst="rect">
            <a:avLst/>
          </a:prstGeom>
          <a:noFill/>
        </p:spPr>
        <p:txBody>
          <a:bodyPr wrap="square" rtlCol="0">
            <a:spAutoFit/>
          </a:bodyPr>
          <a:lstStyle/>
          <a:p>
            <a:pPr algn="ctr"/>
            <a:r>
              <a:rPr lang="en-US" sz="1600" b="1">
                <a:solidFill>
                  <a:srgbClr val="002060"/>
                </a:solidFill>
                <a:latin typeface="Helvetica" panose="020B0403020202020204" pitchFamily="34" charset="0"/>
              </a:rPr>
              <a:t>Asked their doctor to prescribe a specific drug</a:t>
            </a:r>
          </a:p>
        </p:txBody>
      </p:sp>
    </p:spTree>
    <p:extLst>
      <p:ext uri="{BB962C8B-B14F-4D97-AF65-F5344CB8AC3E}">
        <p14:creationId xmlns:p14="http://schemas.microsoft.com/office/powerpoint/2010/main" val="383764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1907-0278-A1EE-F7C1-BC22EF2FC465}"/>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D4BD2B89-3D43-FD2B-6E54-C6A23706F6FF}"/>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863C3C-0D15-766F-1F23-174786FB417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719D5F73-DC34-C737-7ADC-6F69CA5061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9FEF2066-5981-CCCC-0E13-DB4069845B86}"/>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648CAE86-5029-626C-12E1-631EA8D97CF7}"/>
              </a:ext>
            </a:extLst>
          </p:cNvPr>
          <p:cNvSpPr/>
          <p:nvPr/>
        </p:nvSpPr>
        <p:spPr>
          <a:xfrm>
            <a:off x="110837" y="387894"/>
            <a:ext cx="11931793"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Adults of all ages are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much more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likely to get information on ailment remedies from pharma TV ads than any other media</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13" name="TextBox 12">
            <a:extLst>
              <a:ext uri="{FF2B5EF4-FFF2-40B4-BE49-F238E27FC236}">
                <a16:creationId xmlns:a16="http://schemas.microsoft.com/office/drawing/2014/main" id="{C5B723E1-7E2F-EA6A-2E5C-CDB8A298BD98}"/>
              </a:ext>
            </a:extLst>
          </p:cNvPr>
          <p:cNvSpPr txBox="1"/>
          <p:nvPr/>
        </p:nvSpPr>
        <p:spPr>
          <a:xfrm>
            <a:off x="503714" y="633247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P18+ Study Universe. Statement based on ‘in last 12 months.’ *excludes health information-related websites/apps.</a:t>
            </a:r>
          </a:p>
        </p:txBody>
      </p:sp>
      <p:sp>
        <p:nvSpPr>
          <p:cNvPr id="15" name="TextBox 14">
            <a:extLst>
              <a:ext uri="{FF2B5EF4-FFF2-40B4-BE49-F238E27FC236}">
                <a16:creationId xmlns:a16="http://schemas.microsoft.com/office/drawing/2014/main" id="{F3DAB852-6A9C-5C2A-DFAB-08783DE20674}"/>
              </a:ext>
            </a:extLst>
          </p:cNvPr>
          <p:cNvSpPr txBox="1"/>
          <p:nvPr/>
        </p:nvSpPr>
        <p:spPr>
          <a:xfrm>
            <a:off x="110837" y="1711375"/>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did you obtain information about an ailment or prescription drug?</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Media platforms only</a:t>
            </a:r>
          </a:p>
        </p:txBody>
      </p:sp>
      <p:sp>
        <p:nvSpPr>
          <p:cNvPr id="17" name="Rectangle 16">
            <a:extLst>
              <a:ext uri="{FF2B5EF4-FFF2-40B4-BE49-F238E27FC236}">
                <a16:creationId xmlns:a16="http://schemas.microsoft.com/office/drawing/2014/main" id="{68C61690-2198-6F2A-B82D-AAA1C4CC84C5}"/>
              </a:ext>
            </a:extLst>
          </p:cNvPr>
          <p:cNvSpPr/>
          <p:nvPr/>
        </p:nvSpPr>
        <p:spPr>
          <a:xfrm>
            <a:off x="467928" y="3912576"/>
            <a:ext cx="1090326"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Brochures / Direct Mail</a:t>
            </a:r>
          </a:p>
        </p:txBody>
      </p:sp>
      <p:sp>
        <p:nvSpPr>
          <p:cNvPr id="21" name="Rectangle 20">
            <a:extLst>
              <a:ext uri="{FF2B5EF4-FFF2-40B4-BE49-F238E27FC236}">
                <a16:creationId xmlns:a16="http://schemas.microsoft.com/office/drawing/2014/main" id="{4DF7F8BD-A662-FBB4-1B49-5EB557B12D7A}"/>
              </a:ext>
            </a:extLst>
          </p:cNvPr>
          <p:cNvSpPr/>
          <p:nvPr/>
        </p:nvSpPr>
        <p:spPr>
          <a:xfrm>
            <a:off x="625542" y="3238496"/>
            <a:ext cx="907939" cy="371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Magazine Ads</a:t>
            </a:r>
          </a:p>
        </p:txBody>
      </p:sp>
      <p:cxnSp>
        <p:nvCxnSpPr>
          <p:cNvPr id="26" name="Straight Connector 25">
            <a:extLst>
              <a:ext uri="{FF2B5EF4-FFF2-40B4-BE49-F238E27FC236}">
                <a16:creationId xmlns:a16="http://schemas.microsoft.com/office/drawing/2014/main" id="{02F985B5-EB79-B650-4F3F-827AE697CCA4}"/>
              </a:ext>
            </a:extLst>
          </p:cNvPr>
          <p:cNvCxnSpPr>
            <a:cxnSpLocks/>
          </p:cNvCxnSpPr>
          <p:nvPr/>
        </p:nvCxnSpPr>
        <p:spPr>
          <a:xfrm>
            <a:off x="5150465" y="2850202"/>
            <a:ext cx="0" cy="3482269"/>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5CCFB1-FB0D-6AFD-342F-6819759816EA}"/>
              </a:ext>
            </a:extLst>
          </p:cNvPr>
          <p:cNvSpPr/>
          <p:nvPr/>
        </p:nvSpPr>
        <p:spPr>
          <a:xfrm>
            <a:off x="637210" y="4766177"/>
            <a:ext cx="1005759" cy="52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Social Media</a:t>
            </a:r>
          </a:p>
        </p:txBody>
      </p:sp>
      <p:sp>
        <p:nvSpPr>
          <p:cNvPr id="10" name="TextBox 9">
            <a:extLst>
              <a:ext uri="{FF2B5EF4-FFF2-40B4-BE49-F238E27FC236}">
                <a16:creationId xmlns:a16="http://schemas.microsoft.com/office/drawing/2014/main" id="{8AA9EB38-36AD-77D4-C8EF-B5B3CFFF92CC}"/>
              </a:ext>
            </a:extLst>
          </p:cNvPr>
          <p:cNvSpPr txBox="1"/>
          <p:nvPr/>
        </p:nvSpPr>
        <p:spPr>
          <a:xfrm>
            <a:off x="2332001" y="2296076"/>
            <a:ext cx="8854806" cy="30777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Adults were </a:t>
            </a: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much more likely</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to get remedy information from </a:t>
            </a: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ads</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than any other media</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7A29F758-830E-B53A-3867-61EBF8DC40BE}"/>
              </a:ext>
            </a:extLst>
          </p:cNvPr>
          <p:cNvSpPr txBox="1"/>
          <p:nvPr/>
        </p:nvSpPr>
        <p:spPr>
          <a:xfrm>
            <a:off x="2413823" y="2727979"/>
            <a:ext cx="1960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Adults 18+</a:t>
            </a:r>
            <a:endPar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1720C33F-7B17-97D8-25F2-D6BFF8B464F5}"/>
              </a:ext>
            </a:extLst>
          </p:cNvPr>
          <p:cNvSpPr/>
          <p:nvPr/>
        </p:nvSpPr>
        <p:spPr>
          <a:xfrm>
            <a:off x="2413824" y="3075636"/>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12" name="Rectangle 11">
            <a:extLst>
              <a:ext uri="{FF2B5EF4-FFF2-40B4-BE49-F238E27FC236}">
                <a16:creationId xmlns:a16="http://schemas.microsoft.com/office/drawing/2014/main" id="{4BAF9DC9-3BCF-B331-D776-F2B7FE5D6026}"/>
              </a:ext>
            </a:extLst>
          </p:cNvPr>
          <p:cNvSpPr/>
          <p:nvPr/>
        </p:nvSpPr>
        <p:spPr>
          <a:xfrm>
            <a:off x="2413824" y="3877188"/>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19" name="Rectangle 18">
            <a:extLst>
              <a:ext uri="{FF2B5EF4-FFF2-40B4-BE49-F238E27FC236}">
                <a16:creationId xmlns:a16="http://schemas.microsoft.com/office/drawing/2014/main" id="{6E55238A-9053-8687-FBEF-90A841EA6DA0}"/>
              </a:ext>
            </a:extLst>
          </p:cNvPr>
          <p:cNvSpPr/>
          <p:nvPr/>
        </p:nvSpPr>
        <p:spPr>
          <a:xfrm>
            <a:off x="2399616" y="4676949"/>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sp>
        <p:nvSpPr>
          <p:cNvPr id="27" name="TextBox 26">
            <a:extLst>
              <a:ext uri="{FF2B5EF4-FFF2-40B4-BE49-F238E27FC236}">
                <a16:creationId xmlns:a16="http://schemas.microsoft.com/office/drawing/2014/main" id="{071B23EB-EEB0-7974-6B34-3C487EABCA92}"/>
              </a:ext>
            </a:extLst>
          </p:cNvPr>
          <p:cNvSpPr txBox="1"/>
          <p:nvPr/>
        </p:nvSpPr>
        <p:spPr>
          <a:xfrm>
            <a:off x="5902664" y="2727979"/>
            <a:ext cx="19844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Adults 18-49</a:t>
            </a:r>
            <a:endPar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F7D516FE-74D2-45F6-DB6A-2B2312E808A2}"/>
              </a:ext>
            </a:extLst>
          </p:cNvPr>
          <p:cNvSpPr/>
          <p:nvPr/>
        </p:nvSpPr>
        <p:spPr>
          <a:xfrm>
            <a:off x="5921320" y="3075636"/>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23" name="Rectangle 22">
            <a:extLst>
              <a:ext uri="{FF2B5EF4-FFF2-40B4-BE49-F238E27FC236}">
                <a16:creationId xmlns:a16="http://schemas.microsoft.com/office/drawing/2014/main" id="{0B5AF261-0630-CC88-64A2-3E958069314D}"/>
              </a:ext>
            </a:extLst>
          </p:cNvPr>
          <p:cNvSpPr/>
          <p:nvPr/>
        </p:nvSpPr>
        <p:spPr>
          <a:xfrm>
            <a:off x="5921320" y="3877188"/>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24" name="Rectangle 23">
            <a:extLst>
              <a:ext uri="{FF2B5EF4-FFF2-40B4-BE49-F238E27FC236}">
                <a16:creationId xmlns:a16="http://schemas.microsoft.com/office/drawing/2014/main" id="{78D6B21C-A2D7-DAC5-0B22-FB6A2D7E641D}"/>
              </a:ext>
            </a:extLst>
          </p:cNvPr>
          <p:cNvSpPr/>
          <p:nvPr/>
        </p:nvSpPr>
        <p:spPr>
          <a:xfrm>
            <a:off x="5907112" y="4676949"/>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cxnSp>
        <p:nvCxnSpPr>
          <p:cNvPr id="39" name="Straight Connector 38">
            <a:extLst>
              <a:ext uri="{FF2B5EF4-FFF2-40B4-BE49-F238E27FC236}">
                <a16:creationId xmlns:a16="http://schemas.microsoft.com/office/drawing/2014/main" id="{5CC1E27D-622E-E22E-6DAB-732D48904806}"/>
              </a:ext>
            </a:extLst>
          </p:cNvPr>
          <p:cNvCxnSpPr>
            <a:cxnSpLocks/>
          </p:cNvCxnSpPr>
          <p:nvPr/>
        </p:nvCxnSpPr>
        <p:spPr>
          <a:xfrm>
            <a:off x="8657961" y="2850202"/>
            <a:ext cx="0" cy="3482269"/>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DBD9AF1-1526-AC9C-4F51-00689D3E47BF}"/>
              </a:ext>
            </a:extLst>
          </p:cNvPr>
          <p:cNvSpPr txBox="1"/>
          <p:nvPr/>
        </p:nvSpPr>
        <p:spPr>
          <a:xfrm>
            <a:off x="9424368" y="2727979"/>
            <a:ext cx="198444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Adults 50+</a:t>
            </a:r>
            <a:endPar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40" name="Rectangle 39">
            <a:extLst>
              <a:ext uri="{FF2B5EF4-FFF2-40B4-BE49-F238E27FC236}">
                <a16:creationId xmlns:a16="http://schemas.microsoft.com/office/drawing/2014/main" id="{04EC9C0E-7DB5-385C-28A2-E38F351FE4DC}"/>
              </a:ext>
            </a:extLst>
          </p:cNvPr>
          <p:cNvSpPr/>
          <p:nvPr/>
        </p:nvSpPr>
        <p:spPr>
          <a:xfrm>
            <a:off x="9424368" y="3075636"/>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41" name="Rectangle 40">
            <a:extLst>
              <a:ext uri="{FF2B5EF4-FFF2-40B4-BE49-F238E27FC236}">
                <a16:creationId xmlns:a16="http://schemas.microsoft.com/office/drawing/2014/main" id="{FEB0D7D4-D7BC-A98C-CF58-BD82BB31DAED}"/>
              </a:ext>
            </a:extLst>
          </p:cNvPr>
          <p:cNvSpPr/>
          <p:nvPr/>
        </p:nvSpPr>
        <p:spPr>
          <a:xfrm>
            <a:off x="9424368" y="3877188"/>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42" name="Rectangle 41">
            <a:extLst>
              <a:ext uri="{FF2B5EF4-FFF2-40B4-BE49-F238E27FC236}">
                <a16:creationId xmlns:a16="http://schemas.microsoft.com/office/drawing/2014/main" id="{B8B14D24-2630-EFD1-A0B6-450A60C44408}"/>
              </a:ext>
            </a:extLst>
          </p:cNvPr>
          <p:cNvSpPr/>
          <p:nvPr/>
        </p:nvSpPr>
        <p:spPr>
          <a:xfrm>
            <a:off x="9410160" y="4676949"/>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sp>
        <p:nvSpPr>
          <p:cNvPr id="43" name="Rectangle 42">
            <a:extLst>
              <a:ext uri="{FF2B5EF4-FFF2-40B4-BE49-F238E27FC236}">
                <a16:creationId xmlns:a16="http://schemas.microsoft.com/office/drawing/2014/main" id="{B6ADC5B4-C509-8647-AB74-17BFB91E35BE}"/>
              </a:ext>
            </a:extLst>
          </p:cNvPr>
          <p:cNvSpPr/>
          <p:nvPr/>
        </p:nvSpPr>
        <p:spPr>
          <a:xfrm>
            <a:off x="273706" y="2605715"/>
            <a:ext cx="1577052" cy="4855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B0F0"/>
                </a:solidFill>
                <a:effectLst/>
                <a:uLnTx/>
                <a:uFillTx/>
                <a:latin typeface="Helvetica" panose="020B0403020202020204" pitchFamily="34" charset="0"/>
                <a:ea typeface="+mn-ea"/>
                <a:cs typeface="+mn-cs"/>
              </a:rPr>
              <a:t>TV Ads vs…</a:t>
            </a:r>
          </a:p>
        </p:txBody>
      </p:sp>
      <p:pic>
        <p:nvPicPr>
          <p:cNvPr id="7" name="Picture 6" descr="A cartoon of a magazine&#10;&#10;AI-generated content may be incorrect.">
            <a:extLst>
              <a:ext uri="{FF2B5EF4-FFF2-40B4-BE49-F238E27FC236}">
                <a16:creationId xmlns:a16="http://schemas.microsoft.com/office/drawing/2014/main" id="{ECF1E349-0782-CE70-79CD-4D0B0F3D1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22" y="3146781"/>
            <a:ext cx="554712" cy="554712"/>
          </a:xfrm>
          <a:prstGeom prst="rect">
            <a:avLst/>
          </a:prstGeom>
        </p:spPr>
      </p:pic>
      <p:pic>
        <p:nvPicPr>
          <p:cNvPr id="9" name="Picture 8" descr="A yellow envelope with a blue and white paper inside&#10;&#10;AI-generated content may be incorrect.">
            <a:extLst>
              <a:ext uri="{FF2B5EF4-FFF2-40B4-BE49-F238E27FC236}">
                <a16:creationId xmlns:a16="http://schemas.microsoft.com/office/drawing/2014/main" id="{F8FF6EA2-B185-F0F4-4A2B-ABA7E2410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712" y="3958366"/>
            <a:ext cx="463132" cy="463132"/>
          </a:xfrm>
          <a:prstGeom prst="rect">
            <a:avLst/>
          </a:prstGeom>
        </p:spPr>
      </p:pic>
      <p:pic>
        <p:nvPicPr>
          <p:cNvPr id="22" name="Picture 21" descr="A group of chat bubbles with a thumb up and heart&#10;&#10;AI-generated content may be incorrect.">
            <a:extLst>
              <a:ext uri="{FF2B5EF4-FFF2-40B4-BE49-F238E27FC236}">
                <a16:creationId xmlns:a16="http://schemas.microsoft.com/office/drawing/2014/main" id="{D5D30C9D-97AE-045A-F606-DA6A93E50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673" y="4766177"/>
            <a:ext cx="527210" cy="527210"/>
          </a:xfrm>
          <a:prstGeom prst="rect">
            <a:avLst/>
          </a:prstGeom>
        </p:spPr>
      </p:pic>
      <p:sp>
        <p:nvSpPr>
          <p:cNvPr id="6" name="TextBox 5">
            <a:extLst>
              <a:ext uri="{FF2B5EF4-FFF2-40B4-BE49-F238E27FC236}">
                <a16:creationId xmlns:a16="http://schemas.microsoft.com/office/drawing/2014/main" id="{9BC97CFC-DB45-0AC6-6E39-DC1A27602207}"/>
              </a:ext>
            </a:extLst>
          </p:cNvPr>
          <p:cNvSpPr txBox="1"/>
          <p:nvPr/>
        </p:nvSpPr>
        <p:spPr>
          <a:xfrm>
            <a:off x="532238" y="1357395"/>
            <a:ext cx="11517893"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Although there are almost 3x more pharma ad dollars spent in digital than invested in TV, consumers are much more likely</a:t>
            </a:r>
            <a:r>
              <a:rPr lang="en-US" sz="1200">
                <a:solidFill>
                  <a:srgbClr val="1F1A62"/>
                </a:solidFill>
                <a:latin typeface="Helvetica" pitchFamily="2" charset="0"/>
              </a:rPr>
              <a:t> to get information from TV ads</a:t>
            </a:r>
            <a:endParaRPr kumimoji="0" lang="en-US" sz="12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14922653-3E2B-CDE9-1195-3AA46E8E4008}"/>
              </a:ext>
            </a:extLst>
          </p:cNvPr>
          <p:cNvSpPr/>
          <p:nvPr/>
        </p:nvSpPr>
        <p:spPr>
          <a:xfrm>
            <a:off x="495890" y="5596025"/>
            <a:ext cx="1005758" cy="52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Helvetica" panose="020B0403020202020204" pitchFamily="34" charset="0"/>
              </a:rPr>
              <a:t>Websites / Apps*</a:t>
            </a:r>
            <a:endPar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11" name="Rectangle 10">
            <a:extLst>
              <a:ext uri="{FF2B5EF4-FFF2-40B4-BE49-F238E27FC236}">
                <a16:creationId xmlns:a16="http://schemas.microsoft.com/office/drawing/2014/main" id="{4E3D3646-026A-798C-4C9F-8CC964018CFB}"/>
              </a:ext>
            </a:extLst>
          </p:cNvPr>
          <p:cNvSpPr/>
          <p:nvPr/>
        </p:nvSpPr>
        <p:spPr>
          <a:xfrm>
            <a:off x="2413824" y="5509897"/>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+47%</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sp>
        <p:nvSpPr>
          <p:cNvPr id="30" name="Rectangle 29">
            <a:extLst>
              <a:ext uri="{FF2B5EF4-FFF2-40B4-BE49-F238E27FC236}">
                <a16:creationId xmlns:a16="http://schemas.microsoft.com/office/drawing/2014/main" id="{B32157B9-CC5B-8EF7-9F41-A760841EF739}"/>
              </a:ext>
            </a:extLst>
          </p:cNvPr>
          <p:cNvSpPr/>
          <p:nvPr/>
        </p:nvSpPr>
        <p:spPr>
          <a:xfrm>
            <a:off x="5921320" y="5509897"/>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sp>
        <p:nvSpPr>
          <p:cNvPr id="31" name="Rectangle 30">
            <a:extLst>
              <a:ext uri="{FF2B5EF4-FFF2-40B4-BE49-F238E27FC236}">
                <a16:creationId xmlns:a16="http://schemas.microsoft.com/office/drawing/2014/main" id="{F926794E-78F5-C99D-1BDF-C42F516FC9B9}"/>
              </a:ext>
            </a:extLst>
          </p:cNvPr>
          <p:cNvSpPr/>
          <p:nvPr/>
        </p:nvSpPr>
        <p:spPr>
          <a:xfrm>
            <a:off x="9424368" y="5509897"/>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pic>
        <p:nvPicPr>
          <p:cNvPr id="28" name="Picture 27" descr="A blue and yellow globe with a yellow stripe&#10;&#10;AI-generated content may be incorrect.">
            <a:extLst>
              <a:ext uri="{FF2B5EF4-FFF2-40B4-BE49-F238E27FC236}">
                <a16:creationId xmlns:a16="http://schemas.microsoft.com/office/drawing/2014/main" id="{9661BC49-1615-1D7F-9FAF-55ABE2F691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4690" y="5578310"/>
            <a:ext cx="517176" cy="517176"/>
          </a:xfrm>
          <a:prstGeom prst="rect">
            <a:avLst/>
          </a:prstGeom>
        </p:spPr>
      </p:pic>
    </p:spTree>
    <p:extLst>
      <p:ext uri="{BB962C8B-B14F-4D97-AF65-F5344CB8AC3E}">
        <p14:creationId xmlns:p14="http://schemas.microsoft.com/office/powerpoint/2010/main" val="29136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5919E-0182-9649-8C98-D1E55348810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34647" y="1"/>
            <a:ext cx="7357352" cy="4283526"/>
          </a:xfrm>
          <a:prstGeom prst="rect">
            <a:avLst/>
          </a:prstGeom>
        </p:spPr>
      </p:pic>
      <p:sp>
        <p:nvSpPr>
          <p:cNvPr id="7" name="TextBox 6">
            <a:extLst>
              <a:ext uri="{FF2B5EF4-FFF2-40B4-BE49-F238E27FC236}">
                <a16:creationId xmlns:a16="http://schemas.microsoft.com/office/drawing/2014/main" id="{EDF550BE-C877-6A88-8FB7-0BFC7C4DE20F}"/>
              </a:ext>
            </a:extLst>
          </p:cNvPr>
          <p:cNvSpPr txBox="1"/>
          <p:nvPr/>
        </p:nvSpPr>
        <p:spPr>
          <a:xfrm>
            <a:off x="236166" y="3025517"/>
            <a:ext cx="976386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To further prove TV’s ability to drive patient discovery and encourage further research, we conducted an analysis on how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TV campaigns impacted branded online search </a:t>
            </a: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across </a:t>
            </a:r>
            <a:r>
              <a:rPr kumimoji="0" lang="en-US" sz="2800" i="0" u="sng" strike="noStrike" kern="1200" cap="none" spc="0" normalizeH="0" baseline="0" noProof="0">
                <a:ln>
                  <a:noFill/>
                </a:ln>
                <a:solidFill>
                  <a:srgbClr val="1B1464"/>
                </a:solidFill>
                <a:effectLst/>
                <a:uLnTx/>
                <a:uFillTx/>
                <a:latin typeface="Helvetica" pitchFamily="2" charset="0"/>
                <a:ea typeface="+mn-ea"/>
                <a:cs typeface="+mn-cs"/>
              </a:rPr>
              <a:t>58 first-time pharma DTC TV advertisers</a:t>
            </a: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a:t>
            </a:r>
          </a:p>
        </p:txBody>
      </p:sp>
      <p:pic>
        <p:nvPicPr>
          <p:cNvPr id="2" name="Picture 1">
            <a:extLst>
              <a:ext uri="{FF2B5EF4-FFF2-40B4-BE49-F238E27FC236}">
                <a16:creationId xmlns:a16="http://schemas.microsoft.com/office/drawing/2014/main" id="{F5ADD119-1472-9F50-D2FC-3065C947F39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D0ED9226-D4C4-4823-ED04-2E84E90B6C4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05D0655-EC4D-6FE7-DA1B-4418C6514B5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TextBox 7">
            <a:extLst>
              <a:ext uri="{FF2B5EF4-FFF2-40B4-BE49-F238E27FC236}">
                <a16:creationId xmlns:a16="http://schemas.microsoft.com/office/drawing/2014/main" id="{4402055F-F544-86DD-FA64-332479054F58}"/>
              </a:ext>
            </a:extLst>
          </p:cNvPr>
          <p:cNvSpPr txBox="1"/>
          <p:nvPr/>
        </p:nvSpPr>
        <p:spPr>
          <a:xfrm>
            <a:off x="313717" y="5493165"/>
            <a:ext cx="5999534" cy="577081"/>
          </a:xfrm>
          <a:prstGeom prst="rect">
            <a:avLst/>
          </a:prstGeom>
          <a:solidFill>
            <a:schemeClr val="bg1"/>
          </a:solidFill>
          <a:ln w="19050">
            <a:solidFill>
              <a:srgbClr val="1B1464"/>
            </a:solidFill>
          </a:ln>
        </p:spPr>
        <p:txBody>
          <a:bodyPr wrap="square">
            <a:spAutoFit/>
          </a:bodyPr>
          <a:lstStyle/>
          <a:p>
            <a:r>
              <a:rPr kumimoji="0" lang="en-US" sz="105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a:t>
            </a:r>
            <a:r>
              <a:rPr kumimoji="0" lang="en-US" sz="105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 represents search interest relative to the highest point during a specific time period for a given region, a value of </a:t>
            </a:r>
            <a:r>
              <a:rPr kumimoji="0" lang="en-US" sz="105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100 is the peak popularity for the term</a:t>
            </a:r>
            <a:r>
              <a:rPr kumimoji="0" lang="en-US" sz="105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 value of 50 means that the term is half as popular.</a:t>
            </a:r>
            <a:endParaRPr lang="en-US" sz="2800">
              <a:solidFill>
                <a:srgbClr val="1B1464"/>
              </a:solidFill>
            </a:endParaRPr>
          </a:p>
        </p:txBody>
      </p:sp>
      <p:sp>
        <p:nvSpPr>
          <p:cNvPr id="9" name="TextBox 8">
            <a:extLst>
              <a:ext uri="{FF2B5EF4-FFF2-40B4-BE49-F238E27FC236}">
                <a16:creationId xmlns:a16="http://schemas.microsoft.com/office/drawing/2014/main" id="{55C9E469-B8CC-7D38-ECD4-14EC97F84472}"/>
              </a:ext>
            </a:extLst>
          </p:cNvPr>
          <p:cNvSpPr txBox="1"/>
          <p:nvPr/>
        </p:nvSpPr>
        <p:spPr>
          <a:xfrm>
            <a:off x="294261" y="5216166"/>
            <a:ext cx="3995636" cy="276999"/>
          </a:xfrm>
          <a:prstGeom prst="rect">
            <a:avLst/>
          </a:prstGeom>
          <a:noFill/>
        </p:spPr>
        <p:txBody>
          <a:bodyPr wrap="square" rtlCol="0">
            <a:spAutoFit/>
          </a:bodyPr>
          <a:lstStyle/>
          <a:p>
            <a:pPr>
              <a:defRPr/>
            </a:pPr>
            <a:r>
              <a:rPr lang="en-US" sz="1200">
                <a:solidFill>
                  <a:srgbClr val="1F1A62"/>
                </a:solidFill>
                <a:latin typeface="Helvetica" pitchFamily="2" charset="0"/>
              </a:rPr>
              <a:t>How to read the charts later in this section:</a:t>
            </a:r>
          </a:p>
        </p:txBody>
      </p:sp>
    </p:spTree>
    <p:extLst>
      <p:ext uri="{BB962C8B-B14F-4D97-AF65-F5344CB8AC3E}">
        <p14:creationId xmlns:p14="http://schemas.microsoft.com/office/powerpoint/2010/main" val="90156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0DE76-A426-CF7E-8371-35BF6396ABE7}"/>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66F5CD36-EF86-A173-F3C9-B7C80E4386B8}"/>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B3693DD-B3BC-B217-A6D1-DBB4A53DE1A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A0A1F048-E203-4AA0-FF1E-D49B8DD0016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21D2C1B7-306F-0122-4B79-74D5EEDAFA2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5B38BA2B-9E1F-B1F7-CE41-BCC7AE3833E2}"/>
              </a:ext>
            </a:extLst>
          </p:cNvPr>
          <p:cNvSpPr/>
          <p:nvPr/>
        </p:nvSpPr>
        <p:spPr>
          <a:xfrm>
            <a:off x="252919" y="373961"/>
            <a:ext cx="11917562"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The average length of time between a prescription drug remedy receiving FDA approval and the launch of their first TV campaign is </a:t>
            </a:r>
            <a:r>
              <a:rPr kumimoji="0" lang="en-US" sz="2600" b="1" i="0" u="none" strike="noStrike" kern="1200" cap="none" spc="0" normalizeH="0" baseline="0" noProof="0">
                <a:ln>
                  <a:noFill/>
                </a:ln>
                <a:solidFill>
                  <a:srgbClr val="00BFF2"/>
                </a:solidFill>
                <a:effectLst/>
                <a:uLnTx/>
                <a:uFillTx/>
                <a:latin typeface="Helvetica" panose="020B0604020202020204" pitchFamily="34" charset="0"/>
                <a:ea typeface="+mn-ea"/>
                <a:cs typeface="+mn-cs"/>
              </a:rPr>
              <a:t>23 months</a:t>
            </a:r>
          </a:p>
        </p:txBody>
      </p:sp>
      <p:sp>
        <p:nvSpPr>
          <p:cNvPr id="15" name="TextBox 14">
            <a:extLst>
              <a:ext uri="{FF2B5EF4-FFF2-40B4-BE49-F238E27FC236}">
                <a16:creationId xmlns:a16="http://schemas.microsoft.com/office/drawing/2014/main" id="{3F7516C6-B761-7F67-D273-1CA4C539036D}"/>
              </a:ext>
            </a:extLst>
          </p:cNvPr>
          <p:cNvSpPr txBox="1"/>
          <p:nvPr/>
        </p:nvSpPr>
        <p:spPr>
          <a:xfrm>
            <a:off x="110837" y="1818383"/>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Months </a:t>
            </a:r>
            <a:r>
              <a:rPr lang="en-US" sz="1600" b="1" u="sng">
                <a:solidFill>
                  <a:srgbClr val="1F1A62"/>
                </a:solidFill>
                <a:latin typeface="Helvetica" panose="020B0604020202020204" pitchFamily="34" charset="0"/>
                <a:cs typeface="Helvetica" panose="020B0604020202020204" pitchFamily="34" charset="0"/>
              </a:rPr>
              <a:t>Between FDA Approval &amp; First-Time TV Campaign Launch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58 brand analysis</a:t>
            </a:r>
            <a:endParaRPr kumimoji="0" lang="en-US" sz="12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1" name="Chart 30">
            <a:extLst>
              <a:ext uri="{FF2B5EF4-FFF2-40B4-BE49-F238E27FC236}">
                <a16:creationId xmlns:a16="http://schemas.microsoft.com/office/drawing/2014/main" id="{5A8CC6FF-4585-0E7C-3B9A-45921C0D5A17}"/>
              </a:ext>
            </a:extLst>
          </p:cNvPr>
          <p:cNvGraphicFramePr/>
          <p:nvPr>
            <p:extLst>
              <p:ext uri="{D42A27DB-BD31-4B8C-83A1-F6EECF244321}">
                <p14:modId xmlns:p14="http://schemas.microsoft.com/office/powerpoint/2010/main" val="4093754331"/>
              </p:ext>
            </p:extLst>
          </p:nvPr>
        </p:nvGraphicFramePr>
        <p:xfrm>
          <a:off x="1332685" y="2355460"/>
          <a:ext cx="9815209" cy="3943341"/>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B9DA70FA-EC3A-40F6-448A-3147E63D1BD1}"/>
              </a:ext>
            </a:extLst>
          </p:cNvPr>
          <p:cNvSpPr txBox="1"/>
          <p:nvPr/>
        </p:nvSpPr>
        <p:spPr>
          <a:xfrm>
            <a:off x="636484" y="3861177"/>
            <a:ext cx="3412335" cy="646331"/>
          </a:xfrm>
          <a:prstGeom prst="rect">
            <a:avLst/>
          </a:prstGeom>
          <a:solidFill>
            <a:schemeClr val="bg1"/>
          </a:solidFill>
          <a:ln w="28575">
            <a:solidFill>
              <a:srgbClr val="1B1464"/>
            </a:solidFill>
          </a:ln>
        </p:spPr>
        <p:txBody>
          <a:bodyPr wrap="square" rtlCol="0">
            <a:spAutoFit/>
          </a:bodyPr>
          <a:lstStyle/>
          <a:p>
            <a:r>
              <a:rPr lang="en-US" sz="1200">
                <a:solidFill>
                  <a:srgbClr val="1B1464"/>
                </a:solidFill>
                <a:latin typeface="Helvetica" panose="020B0403020202020204" pitchFamily="34" charset="0"/>
              </a:rPr>
              <a:t>*based on an analysis of </a:t>
            </a:r>
            <a:r>
              <a:rPr lang="en-US" sz="1200" b="1" u="sng">
                <a:solidFill>
                  <a:srgbClr val="1B1464"/>
                </a:solidFill>
                <a:latin typeface="Helvetica" panose="020B0403020202020204" pitchFamily="34" charset="0"/>
              </a:rPr>
              <a:t>58 prescription drug brand remedies</a:t>
            </a:r>
            <a:r>
              <a:rPr lang="en-US" sz="1200">
                <a:solidFill>
                  <a:srgbClr val="1B1464"/>
                </a:solidFill>
                <a:latin typeface="Helvetica" panose="020B0403020202020204" pitchFamily="34" charset="0"/>
              </a:rPr>
              <a:t> that launched their first TV campaign </a:t>
            </a:r>
            <a:r>
              <a:rPr lang="en-US" sz="1200" b="1">
                <a:solidFill>
                  <a:srgbClr val="1B1464"/>
                </a:solidFill>
                <a:latin typeface="Helvetica" panose="020B0403020202020204" pitchFamily="34" charset="0"/>
              </a:rPr>
              <a:t>between Jan 2021 – June 2024</a:t>
            </a:r>
          </a:p>
        </p:txBody>
      </p:sp>
      <p:sp>
        <p:nvSpPr>
          <p:cNvPr id="35" name="TextBox 34">
            <a:extLst>
              <a:ext uri="{FF2B5EF4-FFF2-40B4-BE49-F238E27FC236}">
                <a16:creationId xmlns:a16="http://schemas.microsoft.com/office/drawing/2014/main" id="{9C6486E5-E3D3-DD58-5627-8D3F5BA7AD66}"/>
              </a:ext>
            </a:extLst>
          </p:cNvPr>
          <p:cNvSpPr txBox="1"/>
          <p:nvPr/>
        </p:nvSpPr>
        <p:spPr>
          <a:xfrm>
            <a:off x="503714" y="6181426"/>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2021 - June 2024. TV media includes cable TV, network TV, Spanish Language Cable TV, Spanish Language Network TV, Spot TV, Syndication TV; excludes promos and PSAs. Pharma represents  brands within ‘Pharmaceutical Houses’ sub-group category.</a:t>
            </a:r>
          </a:p>
        </p:txBody>
      </p:sp>
    </p:spTree>
    <p:extLst>
      <p:ext uri="{BB962C8B-B14F-4D97-AF65-F5344CB8AC3E}">
        <p14:creationId xmlns:p14="http://schemas.microsoft.com/office/powerpoint/2010/main" val="279699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8B60-F398-A72F-2444-82F5E5FB436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CF58373-FB4D-6C86-9141-34EF0BC57DDF}"/>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D1EA9E7-21FA-DD90-CE88-2CB2ED7D42A7}"/>
              </a:ext>
            </a:extLst>
          </p:cNvPr>
          <p:cNvPicPr>
            <a:picLocks noChangeAspect="1"/>
          </p:cNvPicPr>
          <p:nvPr/>
        </p:nvPicPr>
        <p:blipFill>
          <a:blip r:embed="rId2"/>
          <a:stretch>
            <a:fillRect/>
          </a:stretch>
        </p:blipFill>
        <p:spPr>
          <a:xfrm>
            <a:off x="9993508" y="-1"/>
            <a:ext cx="2198491" cy="1278507"/>
          </a:xfrm>
          <a:prstGeom prst="rect">
            <a:avLst/>
          </a:prstGeom>
        </p:spPr>
      </p:pic>
      <p:sp>
        <p:nvSpPr>
          <p:cNvPr id="2" name="Rectangle 1">
            <a:extLst>
              <a:ext uri="{FF2B5EF4-FFF2-40B4-BE49-F238E27FC236}">
                <a16:creationId xmlns:a16="http://schemas.microsoft.com/office/drawing/2014/main" id="{503AB8F7-F22E-1151-C5D7-785BAC883148}"/>
              </a:ext>
            </a:extLst>
          </p:cNvPr>
          <p:cNvSpPr/>
          <p:nvPr/>
        </p:nvSpPr>
        <p:spPr>
          <a:xfrm>
            <a:off x="4916644" y="1949624"/>
            <a:ext cx="2337391" cy="41335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EAB2A5D-5145-D8FD-8445-11C730D7FADA}"/>
              </a:ext>
            </a:extLst>
          </p:cNvPr>
          <p:cNvSpPr txBox="1"/>
          <p:nvPr/>
        </p:nvSpPr>
        <p:spPr>
          <a:xfrm>
            <a:off x="4967956" y="2046349"/>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prstClr val="white"/>
                </a:solidFill>
                <a:effectLst/>
                <a:uLnTx/>
                <a:uFillTx/>
                <a:latin typeface="Helvetica" pitchFamily="2" charset="0"/>
                <a:ea typeface="+mn-ea"/>
                <a:cs typeface="+mn-cs"/>
              </a:rPr>
              <a:t>3</a:t>
            </a:r>
          </a:p>
        </p:txBody>
      </p:sp>
      <p:cxnSp>
        <p:nvCxnSpPr>
          <p:cNvPr id="7" name="Straight Connector 6">
            <a:extLst>
              <a:ext uri="{FF2B5EF4-FFF2-40B4-BE49-F238E27FC236}">
                <a16:creationId xmlns:a16="http://schemas.microsoft.com/office/drawing/2014/main" id="{F81C271C-AB1A-03C3-CDB3-16D6851F4A9D}"/>
              </a:ext>
            </a:extLst>
          </p:cNvPr>
          <p:cNvCxnSpPr/>
          <p:nvPr/>
        </p:nvCxnSpPr>
        <p:spPr>
          <a:xfrm>
            <a:off x="5046362" y="2713330"/>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0AC70408-DB8D-F070-1BD7-DB1FAED1E318}"/>
              </a:ext>
            </a:extLst>
          </p:cNvPr>
          <p:cNvSpPr/>
          <p:nvPr/>
        </p:nvSpPr>
        <p:spPr>
          <a:xfrm>
            <a:off x="4962401" y="2823806"/>
            <a:ext cx="2271756" cy="2360646"/>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Dissecting Pharma TV Ad Investment</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While adhering to strict advertising guidelines, brands are using TV to support remedies that combat serious, invasive </a:t>
            </a:r>
            <a:r>
              <a:rPr lang="en-US" sz="1400">
                <a:solidFill>
                  <a:prstClr val="white"/>
                </a:solidFill>
                <a:latin typeface="Helvetica" pitchFamily="2" charset="0"/>
              </a:rPr>
              <a:t>diseases and other severe conditions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583F0B4D-A5DF-3269-9A45-90F6CC1FC0BA}"/>
              </a:ext>
            </a:extLst>
          </p:cNvPr>
          <p:cNvSpPr/>
          <p:nvPr/>
        </p:nvSpPr>
        <p:spPr>
          <a:xfrm>
            <a:off x="7330767" y="1949624"/>
            <a:ext cx="2337391" cy="41335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CAD19DB-AEDC-CAC5-88E9-802BA184E85C}"/>
              </a:ext>
            </a:extLst>
          </p:cNvPr>
          <p:cNvSpPr txBox="1"/>
          <p:nvPr/>
        </p:nvSpPr>
        <p:spPr>
          <a:xfrm>
            <a:off x="7382079" y="2046349"/>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prstClr val="white"/>
                </a:solidFill>
                <a:effectLst/>
                <a:uLnTx/>
                <a:uFillTx/>
                <a:latin typeface="Helvetica" pitchFamily="2" charset="0"/>
                <a:ea typeface="+mn-ea"/>
                <a:cs typeface="+mn-cs"/>
              </a:rPr>
              <a:t>4</a:t>
            </a:r>
          </a:p>
        </p:txBody>
      </p:sp>
      <p:cxnSp>
        <p:nvCxnSpPr>
          <p:cNvPr id="16" name="Straight Connector 15">
            <a:extLst>
              <a:ext uri="{FF2B5EF4-FFF2-40B4-BE49-F238E27FC236}">
                <a16:creationId xmlns:a16="http://schemas.microsoft.com/office/drawing/2014/main" id="{979BF788-61CB-6798-4590-4FD0F2A75361}"/>
              </a:ext>
            </a:extLst>
          </p:cNvPr>
          <p:cNvCxnSpPr/>
          <p:nvPr/>
        </p:nvCxnSpPr>
        <p:spPr>
          <a:xfrm>
            <a:off x="7460485" y="2713330"/>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26D41598-F277-FADC-6239-69B9D2FE5F94}"/>
              </a:ext>
            </a:extLst>
          </p:cNvPr>
          <p:cNvSpPr/>
          <p:nvPr/>
        </p:nvSpPr>
        <p:spPr>
          <a:xfrm>
            <a:off x="2523843" y="1949624"/>
            <a:ext cx="2337391" cy="41335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683C635-93D8-1D61-A2D9-5DDDA4629232}"/>
              </a:ext>
            </a:extLst>
          </p:cNvPr>
          <p:cNvSpPr txBox="1"/>
          <p:nvPr/>
        </p:nvSpPr>
        <p:spPr>
          <a:xfrm>
            <a:off x="2575155" y="2046349"/>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prstClr val="white"/>
                </a:solidFill>
                <a:effectLst/>
                <a:uLnTx/>
                <a:uFillTx/>
                <a:latin typeface="Helvetica" pitchFamily="2" charset="0"/>
                <a:ea typeface="+mn-ea"/>
                <a:cs typeface="+mn-cs"/>
              </a:rPr>
              <a:t>2</a:t>
            </a:r>
          </a:p>
        </p:txBody>
      </p:sp>
      <p:cxnSp>
        <p:nvCxnSpPr>
          <p:cNvPr id="37" name="Straight Connector 36">
            <a:extLst>
              <a:ext uri="{FF2B5EF4-FFF2-40B4-BE49-F238E27FC236}">
                <a16:creationId xmlns:a16="http://schemas.microsoft.com/office/drawing/2014/main" id="{43C57F91-9982-A638-E363-8ECB51724544}"/>
              </a:ext>
            </a:extLst>
          </p:cNvPr>
          <p:cNvCxnSpPr/>
          <p:nvPr/>
        </p:nvCxnSpPr>
        <p:spPr>
          <a:xfrm>
            <a:off x="2653561" y="2713330"/>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9" name="Rectangle 38">
            <a:extLst>
              <a:ext uri="{FF2B5EF4-FFF2-40B4-BE49-F238E27FC236}">
                <a16:creationId xmlns:a16="http://schemas.microsoft.com/office/drawing/2014/main" id="{5BA413F5-63AE-2475-C58E-C697A8010CBF}"/>
              </a:ext>
            </a:extLst>
          </p:cNvPr>
          <p:cNvSpPr/>
          <p:nvPr/>
        </p:nvSpPr>
        <p:spPr>
          <a:xfrm>
            <a:off x="131042" y="1949624"/>
            <a:ext cx="2337391" cy="41335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2A46F2E-D64D-A84A-9CC5-C97638D28DAB}"/>
              </a:ext>
            </a:extLst>
          </p:cNvPr>
          <p:cNvSpPr txBox="1"/>
          <p:nvPr/>
        </p:nvSpPr>
        <p:spPr>
          <a:xfrm>
            <a:off x="182354" y="2046349"/>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prstClr val="white"/>
                </a:solidFill>
                <a:effectLst/>
                <a:uLnTx/>
                <a:uFillTx/>
                <a:latin typeface="Helvetica" pitchFamily="2" charset="0"/>
                <a:ea typeface="+mn-ea"/>
                <a:cs typeface="+mn-cs"/>
              </a:rPr>
              <a:t>1</a:t>
            </a:r>
          </a:p>
        </p:txBody>
      </p:sp>
      <p:cxnSp>
        <p:nvCxnSpPr>
          <p:cNvPr id="41" name="Straight Connector 40">
            <a:extLst>
              <a:ext uri="{FF2B5EF4-FFF2-40B4-BE49-F238E27FC236}">
                <a16:creationId xmlns:a16="http://schemas.microsoft.com/office/drawing/2014/main" id="{3B2AD91E-5F6B-25B2-9A06-A406B4FEDFA9}"/>
              </a:ext>
            </a:extLst>
          </p:cNvPr>
          <p:cNvCxnSpPr/>
          <p:nvPr/>
        </p:nvCxnSpPr>
        <p:spPr>
          <a:xfrm>
            <a:off x="260760" y="2713330"/>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43" name="Rectangle 42">
            <a:extLst>
              <a:ext uri="{FF2B5EF4-FFF2-40B4-BE49-F238E27FC236}">
                <a16:creationId xmlns:a16="http://schemas.microsoft.com/office/drawing/2014/main" id="{A5902B8B-88DA-E2ED-3C3F-8AF3F48EEB91}"/>
              </a:ext>
            </a:extLst>
          </p:cNvPr>
          <p:cNvSpPr/>
          <p:nvPr/>
        </p:nvSpPr>
        <p:spPr>
          <a:xfrm>
            <a:off x="9723567" y="1955948"/>
            <a:ext cx="2337391" cy="41335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38DCCF3F-1A30-85AC-F101-3AA316F0D429}"/>
              </a:ext>
            </a:extLst>
          </p:cNvPr>
          <p:cNvSpPr txBox="1"/>
          <p:nvPr/>
        </p:nvSpPr>
        <p:spPr>
          <a:xfrm>
            <a:off x="9774879" y="2052673"/>
            <a:ext cx="421814" cy="657552"/>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prstClr val="white"/>
                </a:solidFill>
                <a:effectLst/>
                <a:uLnTx/>
                <a:uFillTx/>
                <a:latin typeface="Helvetica" pitchFamily="2" charset="0"/>
                <a:ea typeface="+mn-ea"/>
                <a:cs typeface="+mn-cs"/>
              </a:rPr>
              <a:t>5</a:t>
            </a:r>
          </a:p>
        </p:txBody>
      </p:sp>
      <p:cxnSp>
        <p:nvCxnSpPr>
          <p:cNvPr id="45" name="Straight Connector 44">
            <a:extLst>
              <a:ext uri="{FF2B5EF4-FFF2-40B4-BE49-F238E27FC236}">
                <a16:creationId xmlns:a16="http://schemas.microsoft.com/office/drawing/2014/main" id="{2AA834D3-FD4A-E5AE-28FA-2E3F79B6C141}"/>
              </a:ext>
            </a:extLst>
          </p:cNvPr>
          <p:cNvCxnSpPr/>
          <p:nvPr/>
        </p:nvCxnSpPr>
        <p:spPr>
          <a:xfrm>
            <a:off x="9853285" y="2719654"/>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8DF194DA-EB0E-21F8-ACF9-9D96F4BB2E81}"/>
              </a:ext>
            </a:extLst>
          </p:cNvPr>
          <p:cNvSpPr/>
          <p:nvPr/>
        </p:nvSpPr>
        <p:spPr>
          <a:xfrm>
            <a:off x="2575154" y="2823806"/>
            <a:ext cx="2310171" cy="1538883"/>
          </a:xfrm>
          <a:prstGeom prst="rect">
            <a:avLst/>
          </a:prstGeom>
        </p:spPr>
        <p:txBody>
          <a:bodyPr wrap="square" lIns="91440" tIns="45720" rIns="91440" bIns="45720" anchor="t">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a:ea typeface="+mn-ea"/>
                <a:cs typeface="Helvetica"/>
              </a:rPr>
              <a:t>Adults Want to Live Healthier Lives</a:t>
            </a:r>
            <a:endParaRPr kumimoji="0" lang="en-US" sz="16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Most U.S. adults believe that prescription remedies have improved their lives</a:t>
            </a:r>
          </a:p>
        </p:txBody>
      </p:sp>
      <p:sp>
        <p:nvSpPr>
          <p:cNvPr id="9" name="Rectangle 8">
            <a:extLst>
              <a:ext uri="{FF2B5EF4-FFF2-40B4-BE49-F238E27FC236}">
                <a16:creationId xmlns:a16="http://schemas.microsoft.com/office/drawing/2014/main" id="{EABD5241-0ECC-892D-605A-C25A2C211C8C}"/>
              </a:ext>
            </a:extLst>
          </p:cNvPr>
          <p:cNvSpPr/>
          <p:nvPr/>
        </p:nvSpPr>
        <p:spPr>
          <a:xfrm>
            <a:off x="7314565" y="2823806"/>
            <a:ext cx="2443405" cy="2585323"/>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TV </a:t>
            </a:r>
            <a:r>
              <a:rPr lang="en-US" sz="1600" b="1">
                <a:solidFill>
                  <a:srgbClr val="FFE600"/>
                </a:solidFill>
                <a:latin typeface="Helvetica" pitchFamily="2" charset="0"/>
              </a:rPr>
              <a:t>Drives Discovery &amp; Encourages Education</a:t>
            </a:r>
            <a:endParaRPr kumimoji="0" lang="en-US" sz="1600" b="1" i="0" u="none" strike="noStrike" kern="1200" cap="none" spc="0" normalizeH="0" baseline="0" noProof="0">
              <a:ln>
                <a:noFill/>
              </a:ln>
              <a:solidFill>
                <a:srgbClr val="FFE600"/>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No other media platform inspires ailment sufferers </a:t>
            </a:r>
            <a:b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to conduct further research and have discussions with their doctor so they can make more informed decisions </a:t>
            </a:r>
            <a:r>
              <a:rPr lang="en-US" sz="1400">
                <a:solidFill>
                  <a:prstClr val="white"/>
                </a:solidFill>
                <a:latin typeface="Helvetica" pitchFamily="2" charset="0"/>
              </a:rPr>
              <a:t>about their </a:t>
            </a:r>
            <a:br>
              <a:rPr lang="en-US" sz="1400">
                <a:solidFill>
                  <a:prstClr val="white"/>
                </a:solidFill>
                <a:latin typeface="Helvetica" pitchFamily="2" charset="0"/>
              </a:rPr>
            </a:br>
            <a:r>
              <a:rPr lang="en-US" sz="1400">
                <a:solidFill>
                  <a:prstClr val="white"/>
                </a:solidFill>
                <a:latin typeface="Helvetica" pitchFamily="2" charset="0"/>
              </a:rPr>
              <a:t>health </a:t>
            </a:r>
            <a:r>
              <a:rPr kumimoji="0" lang="en-US" sz="1400" b="0" i="0" u="none" strike="noStrike" kern="1200" cap="none" spc="0" normalizeH="0" baseline="0" noProof="0">
                <a:ln>
                  <a:noFill/>
                </a:ln>
                <a:solidFill>
                  <a:prstClr val="white"/>
                </a:solidFill>
                <a:effectLst/>
                <a:uLnTx/>
                <a:uFillTx/>
                <a:latin typeface="Helvetica" pitchFamily="2" charset="0"/>
                <a:ea typeface="+mn-ea"/>
                <a:cs typeface="+mn-cs"/>
              </a:rPr>
              <a:t>like TV does</a:t>
            </a:r>
          </a:p>
        </p:txBody>
      </p:sp>
      <p:sp>
        <p:nvSpPr>
          <p:cNvPr id="13" name="Rectangle 12">
            <a:extLst>
              <a:ext uri="{FF2B5EF4-FFF2-40B4-BE49-F238E27FC236}">
                <a16:creationId xmlns:a16="http://schemas.microsoft.com/office/drawing/2014/main" id="{EAB3287F-E756-E136-1841-1E91C3E43D75}"/>
              </a:ext>
            </a:extLst>
          </p:cNvPr>
          <p:cNvSpPr/>
          <p:nvPr/>
        </p:nvSpPr>
        <p:spPr>
          <a:xfrm>
            <a:off x="9696249" y="2823806"/>
            <a:ext cx="2425592" cy="2154436"/>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‘Advanced TV’ Enables Greater Precision</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lang="en-US" sz="1400">
                <a:solidFill>
                  <a:prstClr val="white"/>
                </a:solidFill>
                <a:latin typeface="Helvetica" pitchFamily="2" charset="0"/>
              </a:rPr>
              <a:t>Audience-based TV buying and addressable TV solutions deliver precise targeting and outcomes throughout a patient’s path to treatment</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518BA37C-FE73-DACC-0C32-13ABEC39B6A0}"/>
              </a:ext>
            </a:extLst>
          </p:cNvPr>
          <p:cNvSpPr/>
          <p:nvPr/>
        </p:nvSpPr>
        <p:spPr>
          <a:xfrm>
            <a:off x="180409" y="330744"/>
            <a:ext cx="1184693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How multiscreen TV guides patients on their path to treatment</a:t>
            </a:r>
          </a:p>
        </p:txBody>
      </p:sp>
      <p:sp>
        <p:nvSpPr>
          <p:cNvPr id="38" name="Rectangle 37">
            <a:extLst>
              <a:ext uri="{FF2B5EF4-FFF2-40B4-BE49-F238E27FC236}">
                <a16:creationId xmlns:a16="http://schemas.microsoft.com/office/drawing/2014/main" id="{014E7C23-D320-F897-DF9B-64619B104064}"/>
              </a:ext>
            </a:extLst>
          </p:cNvPr>
          <p:cNvSpPr/>
          <p:nvPr/>
        </p:nvSpPr>
        <p:spPr>
          <a:xfrm>
            <a:off x="195066" y="2823806"/>
            <a:ext cx="2223521" cy="1969770"/>
          </a:xfrm>
          <a:prstGeom prst="rect">
            <a:avLst/>
          </a:prstGeom>
        </p:spPr>
        <p:txBody>
          <a:bodyPr wrap="square" lIns="91440" tIns="45720" rIns="91440" bIns="45720" anchor="t">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1600" b="1">
                <a:solidFill>
                  <a:srgbClr val="FFE600"/>
                </a:solidFill>
                <a:latin typeface="Helvetica" panose="020B0403020202020204" pitchFamily="34" charset="0"/>
              </a:rPr>
              <a:t>Scope of Ailments </a:t>
            </a:r>
            <a:br>
              <a:rPr lang="en-US" sz="1600" b="1">
                <a:solidFill>
                  <a:srgbClr val="FFE600"/>
                </a:solidFill>
                <a:latin typeface="Helvetica" panose="020B0403020202020204" pitchFamily="34" charset="0"/>
              </a:rPr>
            </a:br>
            <a:r>
              <a:rPr lang="en-US" sz="1600" b="1">
                <a:solidFill>
                  <a:srgbClr val="FFE600"/>
                </a:solidFill>
                <a:latin typeface="Helvetica" panose="020B0403020202020204" pitchFamily="34" charset="0"/>
              </a:rPr>
              <a:t>in America</a:t>
            </a:r>
            <a:endParaRPr kumimoji="0" lang="en-US" sz="2000" b="0" i="0" u="none" strike="noStrike" kern="1200" cap="none" spc="0" normalizeH="0" baseline="0" noProof="0">
              <a:ln>
                <a:noFill/>
              </a:ln>
              <a:solidFill>
                <a:srgbClr val="FFE600"/>
              </a:solidFill>
              <a:effectLst/>
              <a:uLnTx/>
              <a:uFillTx/>
              <a:latin typeface="Helvetica" pitchFamily="2" charset="0"/>
              <a:ea typeface="+mn-ea"/>
              <a:cs typeface="Helvetica"/>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E600"/>
              </a:solidFill>
              <a:effectLst/>
              <a:uLnTx/>
              <a:uFillTx/>
              <a:latin typeface="Helvetica" pitchFamily="2" charset="0"/>
              <a:ea typeface="+mn-ea"/>
              <a:cs typeface="Helvetica"/>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Most U.S. adults suffer from some sort of medical condition and are using prescription remedies for treatment</a:t>
            </a:r>
            <a:endParaRPr kumimoji="0" lang="en-US" sz="1400" b="0" i="0" u="none" strike="noStrike" kern="1200" cap="none" spc="0" normalizeH="0" baseline="0" noProof="0">
              <a:ln>
                <a:noFill/>
              </a:ln>
              <a:solidFill>
                <a:prstClr val="white"/>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F2AB4FAD-0C16-74BB-FE81-8E4E6373AD0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17" name="Slide Number Placeholder 5">
            <a:extLst>
              <a:ext uri="{FF2B5EF4-FFF2-40B4-BE49-F238E27FC236}">
                <a16:creationId xmlns:a16="http://schemas.microsoft.com/office/drawing/2014/main" id="{992373BE-4FF4-4255-626E-FAD1BEA1102E}"/>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598F3129-8185-0B46-DB8C-AE602BB47272}"/>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86684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97F5-2DEC-82E6-E455-E1CEB8E1A0A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470E6B2-DDF0-E800-CE24-BB9445BF6938}"/>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351B67A-93DC-5D63-AF75-F70DD02CEF19}"/>
              </a:ext>
            </a:extLst>
          </p:cNvPr>
          <p:cNvGrpSpPr/>
          <p:nvPr/>
        </p:nvGrpSpPr>
        <p:grpSpPr>
          <a:xfrm>
            <a:off x="2256008" y="1823266"/>
            <a:ext cx="7678233" cy="4294594"/>
            <a:chOff x="-1334863" y="2660199"/>
            <a:chExt cx="3370092" cy="1868881"/>
          </a:xfrm>
        </p:grpSpPr>
        <p:sp>
          <p:nvSpPr>
            <p:cNvPr id="7" name="Rectangle 6">
              <a:extLst>
                <a:ext uri="{FF2B5EF4-FFF2-40B4-BE49-F238E27FC236}">
                  <a16:creationId xmlns:a16="http://schemas.microsoft.com/office/drawing/2014/main" id="{4304CA82-2E85-EAAE-4189-2D039BE8232A}"/>
                </a:ext>
              </a:extLst>
            </p:cNvPr>
            <p:cNvSpPr/>
            <p:nvPr/>
          </p:nvSpPr>
          <p:spPr>
            <a:xfrm>
              <a:off x="-1334863" y="2660199"/>
              <a:ext cx="3370092"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4ADE136-9876-64F1-61CB-09F109E2400B}"/>
                </a:ext>
              </a:extLst>
            </p:cNvPr>
            <p:cNvPicPr>
              <a:picLocks noChangeAspect="1"/>
            </p:cNvPicPr>
            <p:nvPr/>
          </p:nvPicPr>
          <p:blipFill>
            <a:blip r:embed="rId3"/>
            <a:stretch>
              <a:fillRect/>
            </a:stretch>
          </p:blipFill>
          <p:spPr>
            <a:xfrm>
              <a:off x="-1288912" y="2676452"/>
              <a:ext cx="3324141" cy="1836374"/>
            </a:xfrm>
            <a:prstGeom prst="rect">
              <a:avLst/>
            </a:prstGeom>
          </p:spPr>
        </p:pic>
      </p:grpSp>
      <p:sp>
        <p:nvSpPr>
          <p:cNvPr id="37" name="TextBox 36">
            <a:extLst>
              <a:ext uri="{FF2B5EF4-FFF2-40B4-BE49-F238E27FC236}">
                <a16:creationId xmlns:a16="http://schemas.microsoft.com/office/drawing/2014/main" id="{E5F9C857-7BD2-1F0D-5762-248AB60C1AAC}"/>
              </a:ext>
            </a:extLst>
          </p:cNvPr>
          <p:cNvSpPr txBox="1"/>
          <p:nvPr/>
        </p:nvSpPr>
        <p:spPr>
          <a:xfrm>
            <a:off x="481665" y="6098363"/>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2021 – June 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a:t>
            </a:r>
          </a:p>
        </p:txBody>
      </p:sp>
      <p:pic>
        <p:nvPicPr>
          <p:cNvPr id="2" name="Picture 1">
            <a:extLst>
              <a:ext uri="{FF2B5EF4-FFF2-40B4-BE49-F238E27FC236}">
                <a16:creationId xmlns:a16="http://schemas.microsoft.com/office/drawing/2014/main" id="{AC26A74D-0EBF-9860-8720-F37F3C49DFE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F4E56EE9-E529-98D3-6E78-D5EE73ADE8B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26" name="Straight Arrow Connector 25">
            <a:extLst>
              <a:ext uri="{FF2B5EF4-FFF2-40B4-BE49-F238E27FC236}">
                <a16:creationId xmlns:a16="http://schemas.microsoft.com/office/drawing/2014/main" id="{32C12F0B-F8F6-F2F0-F9EE-F5E6A13EE871}"/>
              </a:ext>
            </a:extLst>
          </p:cNvPr>
          <p:cNvCxnSpPr>
            <a:cxnSpLocks/>
          </p:cNvCxnSpPr>
          <p:nvPr/>
        </p:nvCxnSpPr>
        <p:spPr>
          <a:xfrm flipH="1">
            <a:off x="2801567" y="2694097"/>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D2C760-6E4F-B6B7-704F-2EB1BC56FD99}"/>
              </a:ext>
            </a:extLst>
          </p:cNvPr>
          <p:cNvCxnSpPr>
            <a:cxnSpLocks/>
          </p:cNvCxnSpPr>
          <p:nvPr/>
        </p:nvCxnSpPr>
        <p:spPr>
          <a:xfrm>
            <a:off x="6800476" y="2694097"/>
            <a:ext cx="2538078"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90A729-94CD-F78E-6586-13BAC0F85BC4}"/>
              </a:ext>
            </a:extLst>
          </p:cNvPr>
          <p:cNvSpPr txBox="1"/>
          <p:nvPr/>
        </p:nvSpPr>
        <p:spPr>
          <a:xfrm>
            <a:off x="4269986" y="2555598"/>
            <a:ext cx="3793787" cy="276999"/>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23 months</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between FDA approval and TV launch</a:t>
            </a:r>
          </a:p>
        </p:txBody>
      </p:sp>
      <p:pic>
        <p:nvPicPr>
          <p:cNvPr id="13" name="Picture 12">
            <a:extLst>
              <a:ext uri="{FF2B5EF4-FFF2-40B4-BE49-F238E27FC236}">
                <a16:creationId xmlns:a16="http://schemas.microsoft.com/office/drawing/2014/main" id="{EF9D7FFD-C7BB-0323-014E-793DDAA94B64}"/>
              </a:ext>
            </a:extLst>
          </p:cNvPr>
          <p:cNvPicPr>
            <a:picLocks noChangeAspect="1"/>
          </p:cNvPicPr>
          <p:nvPr/>
        </p:nvPicPr>
        <p:blipFill>
          <a:blip r:embed="rId5"/>
          <a:srcRect b="27786"/>
          <a:stretch/>
        </p:blipFill>
        <p:spPr>
          <a:xfrm>
            <a:off x="10243252" y="1860615"/>
            <a:ext cx="1635852" cy="837043"/>
          </a:xfrm>
          <a:prstGeom prst="rect">
            <a:avLst/>
          </a:prstGeom>
        </p:spPr>
      </p:pic>
      <p:cxnSp>
        <p:nvCxnSpPr>
          <p:cNvPr id="15" name="Straight Arrow Connector 14">
            <a:extLst>
              <a:ext uri="{FF2B5EF4-FFF2-40B4-BE49-F238E27FC236}">
                <a16:creationId xmlns:a16="http://schemas.microsoft.com/office/drawing/2014/main" id="{65A19638-9592-610B-2432-C381367ADD71}"/>
              </a:ext>
            </a:extLst>
          </p:cNvPr>
          <p:cNvCxnSpPr>
            <a:cxnSpLocks/>
          </p:cNvCxnSpPr>
          <p:nvPr/>
        </p:nvCxnSpPr>
        <p:spPr>
          <a:xfrm flipH="1">
            <a:off x="9390995" y="4802819"/>
            <a:ext cx="112754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3C4668-21BA-ED2C-E964-B40F7B89954A}"/>
              </a:ext>
            </a:extLst>
          </p:cNvPr>
          <p:cNvSpPr txBox="1"/>
          <p:nvPr/>
        </p:nvSpPr>
        <p:spPr>
          <a:xfrm>
            <a:off x="10518538" y="4748639"/>
            <a:ext cx="1307094" cy="1200329"/>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Lybalvi</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just before 4/30 TV campaign launch began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(32 index)</a:t>
            </a: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22" name="TextBox 21">
            <a:extLst>
              <a:ext uri="{FF2B5EF4-FFF2-40B4-BE49-F238E27FC236}">
                <a16:creationId xmlns:a16="http://schemas.microsoft.com/office/drawing/2014/main" id="{AAB66455-C76B-92D0-04BC-69195CA407F9}"/>
              </a:ext>
            </a:extLst>
          </p:cNvPr>
          <p:cNvSpPr txBox="1"/>
          <p:nvPr/>
        </p:nvSpPr>
        <p:spPr>
          <a:xfrm>
            <a:off x="10518538" y="2832602"/>
            <a:ext cx="1307094" cy="1015663"/>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Lybalvi</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at the end of TV launch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(100 index)</a:t>
            </a:r>
            <a:endPar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Oval 5">
            <a:extLst>
              <a:ext uri="{FF2B5EF4-FFF2-40B4-BE49-F238E27FC236}">
                <a16:creationId xmlns:a16="http://schemas.microsoft.com/office/drawing/2014/main" id="{0AF7D77E-9469-8426-DD58-96F280AF75C9}"/>
              </a:ext>
            </a:extLst>
          </p:cNvPr>
          <p:cNvSpPr/>
          <p:nvPr/>
        </p:nvSpPr>
        <p:spPr>
          <a:xfrm>
            <a:off x="9104195" y="2650594"/>
            <a:ext cx="784474" cy="483223"/>
          </a:xfrm>
          <a:prstGeom prst="ellipse">
            <a:avLst/>
          </a:prstGeom>
          <a:noFill/>
          <a:ln w="28575">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625D293-DC11-0DD7-2F3B-C4580B4E5531}"/>
              </a:ext>
            </a:extLst>
          </p:cNvPr>
          <p:cNvSpPr txBox="1"/>
          <p:nvPr/>
        </p:nvSpPr>
        <p:spPr>
          <a:xfrm>
            <a:off x="319396" y="2828531"/>
            <a:ext cx="1574127" cy="1938992"/>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1B1464"/>
                </a:solidFill>
                <a:effectLst/>
                <a:uLnTx/>
                <a:uFillTx/>
                <a:latin typeface="Helvetica" panose="020B0403020202020204" pitchFamily="34" charset="0"/>
                <a:ea typeface="+mn-ea"/>
                <a:cs typeface="+mn-cs"/>
              </a:rPr>
              <a:t>This Chart Plots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The level of relative weekly Google search activity (for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Lybalvi</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prior to its high point in search activity (the spike at the end of TV launch week)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4" name="Straight Arrow Connector 3">
            <a:extLst>
              <a:ext uri="{FF2B5EF4-FFF2-40B4-BE49-F238E27FC236}">
                <a16:creationId xmlns:a16="http://schemas.microsoft.com/office/drawing/2014/main" id="{79C9BA92-04E1-F867-BC04-F9A569A1208D}"/>
              </a:ext>
            </a:extLst>
          </p:cNvPr>
          <p:cNvCxnSpPr>
            <a:cxnSpLocks/>
          </p:cNvCxnSpPr>
          <p:nvPr/>
        </p:nvCxnSpPr>
        <p:spPr>
          <a:xfrm flipH="1">
            <a:off x="9954895" y="2912411"/>
            <a:ext cx="56364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DA2F450-EFCA-8720-419C-CF3A24DF0927}"/>
              </a:ext>
            </a:extLst>
          </p:cNvPr>
          <p:cNvSpPr/>
          <p:nvPr/>
        </p:nvSpPr>
        <p:spPr>
          <a:xfrm>
            <a:off x="9151371" y="1923902"/>
            <a:ext cx="715502" cy="37098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3x</a:t>
            </a:r>
          </a:p>
        </p:txBody>
      </p:sp>
      <p:sp>
        <p:nvSpPr>
          <p:cNvPr id="16" name="TextBox 15">
            <a:extLst>
              <a:ext uri="{FF2B5EF4-FFF2-40B4-BE49-F238E27FC236}">
                <a16:creationId xmlns:a16="http://schemas.microsoft.com/office/drawing/2014/main" id="{119C499B-8B09-8970-B16A-5FBA9AEF4200}"/>
              </a:ext>
            </a:extLst>
          </p:cNvPr>
          <p:cNvSpPr txBox="1"/>
          <p:nvPr/>
        </p:nvSpPr>
        <p:spPr>
          <a:xfrm>
            <a:off x="9104195" y="2281734"/>
            <a:ext cx="844400"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TV launch vs. prior week</a:t>
            </a:r>
          </a:p>
        </p:txBody>
      </p:sp>
      <p:sp>
        <p:nvSpPr>
          <p:cNvPr id="17" name="Rectangle 16">
            <a:extLst>
              <a:ext uri="{FF2B5EF4-FFF2-40B4-BE49-F238E27FC236}">
                <a16:creationId xmlns:a16="http://schemas.microsoft.com/office/drawing/2014/main" id="{A81CB095-C84F-7E29-950F-9959DC579B86}"/>
              </a:ext>
            </a:extLst>
          </p:cNvPr>
          <p:cNvSpPr/>
          <p:nvPr/>
        </p:nvSpPr>
        <p:spPr>
          <a:xfrm>
            <a:off x="175224" y="386361"/>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Lybalvi</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This treatment for bipolar disorder saw its branded online search </a:t>
            </a:r>
            <a:r>
              <a:rPr kumimoji="0" lang="en-US" sz="2600" b="1" i="0" u="sng" strike="noStrike" kern="1200" cap="none" spc="0" normalizeH="0" baseline="0" noProof="0">
                <a:ln>
                  <a:noFill/>
                </a:ln>
                <a:solidFill>
                  <a:srgbClr val="1B1464"/>
                </a:solidFill>
                <a:effectLst/>
                <a:uLnTx/>
                <a:uFillTx/>
                <a:latin typeface="Helvetica" pitchFamily="2" charset="0"/>
                <a:ea typeface="+mn-ea"/>
                <a:cs typeface="+mn-cs"/>
              </a:rPr>
              <a:t>triple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once their first TV campaign launched</a:t>
            </a:r>
            <a:r>
              <a:rPr lang="en-US" sz="2600" b="1">
                <a:solidFill>
                  <a:srgbClr val="1B1464"/>
                </a:solidFill>
                <a:latin typeface="Helvetica" pitchFamily="2" charset="0"/>
              </a:rPr>
              <a:t>, 23 months after approval</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2E09183C-B5A2-D42C-4E3B-DE1968A90FC1}"/>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194891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C443B-11F4-43FB-459B-DF6E1944EEA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D1E654E-DE5F-B53D-CE16-20973335E30B}"/>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BE5E8B0E-FA53-22C9-ED67-6BDDE3E1B5E5}"/>
              </a:ext>
            </a:extLst>
          </p:cNvPr>
          <p:cNvGrpSpPr/>
          <p:nvPr/>
        </p:nvGrpSpPr>
        <p:grpSpPr>
          <a:xfrm>
            <a:off x="2243628" y="1823266"/>
            <a:ext cx="7738726" cy="4294594"/>
            <a:chOff x="7950125" y="2280521"/>
            <a:chExt cx="3374590" cy="1863986"/>
          </a:xfrm>
        </p:grpSpPr>
        <p:sp>
          <p:nvSpPr>
            <p:cNvPr id="19" name="Rectangle 18">
              <a:extLst>
                <a:ext uri="{FF2B5EF4-FFF2-40B4-BE49-F238E27FC236}">
                  <a16:creationId xmlns:a16="http://schemas.microsoft.com/office/drawing/2014/main" id="{0C6CB15A-321E-49B0-ABE5-559399C160DF}"/>
                </a:ext>
              </a:extLst>
            </p:cNvPr>
            <p:cNvSpPr/>
            <p:nvPr/>
          </p:nvSpPr>
          <p:spPr>
            <a:xfrm>
              <a:off x="7950125" y="2280521"/>
              <a:ext cx="3353610" cy="18639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591EECE-0F6D-D903-078A-12000919EE26}"/>
                </a:ext>
              </a:extLst>
            </p:cNvPr>
            <p:cNvPicPr>
              <a:picLocks noChangeAspect="1"/>
            </p:cNvPicPr>
            <p:nvPr/>
          </p:nvPicPr>
          <p:blipFill>
            <a:blip r:embed="rId3"/>
            <a:stretch>
              <a:fillRect/>
            </a:stretch>
          </p:blipFill>
          <p:spPr>
            <a:xfrm>
              <a:off x="7971105" y="2281709"/>
              <a:ext cx="3353610" cy="1843263"/>
            </a:xfrm>
            <a:prstGeom prst="rect">
              <a:avLst/>
            </a:prstGeom>
          </p:spPr>
        </p:pic>
      </p:grpSp>
      <p:sp>
        <p:nvSpPr>
          <p:cNvPr id="37" name="TextBox 36">
            <a:extLst>
              <a:ext uri="{FF2B5EF4-FFF2-40B4-BE49-F238E27FC236}">
                <a16:creationId xmlns:a16="http://schemas.microsoft.com/office/drawing/2014/main" id="{9CF9297A-FFEC-E670-C13F-4EDE2A586CD0}"/>
              </a:ext>
            </a:extLst>
          </p:cNvPr>
          <p:cNvSpPr txBox="1"/>
          <p:nvPr/>
        </p:nvSpPr>
        <p:spPr>
          <a:xfrm>
            <a:off x="481665" y="6098363"/>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2021 – June 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a:t>
            </a:r>
          </a:p>
        </p:txBody>
      </p:sp>
      <p:pic>
        <p:nvPicPr>
          <p:cNvPr id="2" name="Picture 1">
            <a:extLst>
              <a:ext uri="{FF2B5EF4-FFF2-40B4-BE49-F238E27FC236}">
                <a16:creationId xmlns:a16="http://schemas.microsoft.com/office/drawing/2014/main" id="{46A54661-C48E-FC44-EEBD-0CDC8F673A3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857D049B-D721-4AD7-C7FB-2217CA4015D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26" name="Straight Arrow Connector 25">
            <a:extLst>
              <a:ext uri="{FF2B5EF4-FFF2-40B4-BE49-F238E27FC236}">
                <a16:creationId xmlns:a16="http://schemas.microsoft.com/office/drawing/2014/main" id="{2FB5801B-C31C-D4CB-7656-8D8C9134F119}"/>
              </a:ext>
            </a:extLst>
          </p:cNvPr>
          <p:cNvCxnSpPr>
            <a:cxnSpLocks/>
          </p:cNvCxnSpPr>
          <p:nvPr/>
        </p:nvCxnSpPr>
        <p:spPr>
          <a:xfrm flipH="1">
            <a:off x="2801567" y="3005388"/>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127BE-647B-2746-05C1-5836654D3670}"/>
              </a:ext>
            </a:extLst>
          </p:cNvPr>
          <p:cNvCxnSpPr>
            <a:cxnSpLocks/>
          </p:cNvCxnSpPr>
          <p:nvPr/>
        </p:nvCxnSpPr>
        <p:spPr>
          <a:xfrm>
            <a:off x="6800476" y="3005388"/>
            <a:ext cx="2538078"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12DBC5-A579-2165-5716-1574C26F98E1}"/>
              </a:ext>
            </a:extLst>
          </p:cNvPr>
          <p:cNvSpPr txBox="1"/>
          <p:nvPr/>
        </p:nvSpPr>
        <p:spPr>
          <a:xfrm>
            <a:off x="4269986" y="2866889"/>
            <a:ext cx="3793787" cy="276999"/>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14 months</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between FDA approval and TV launch</a:t>
            </a:r>
          </a:p>
        </p:txBody>
      </p:sp>
      <p:pic>
        <p:nvPicPr>
          <p:cNvPr id="6" name="Picture 4" descr="VBS Academy - VBS Academy">
            <a:extLst>
              <a:ext uri="{FF2B5EF4-FFF2-40B4-BE49-F238E27FC236}">
                <a16:creationId xmlns:a16="http://schemas.microsoft.com/office/drawing/2014/main" id="{E864F44B-9BAB-8C8D-9177-BDB11863E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414" y="1823266"/>
            <a:ext cx="1393418" cy="9463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CE32A8-8E9F-7905-61FA-14025BF9D119}"/>
              </a:ext>
            </a:extLst>
          </p:cNvPr>
          <p:cNvSpPr txBox="1"/>
          <p:nvPr/>
        </p:nvSpPr>
        <p:spPr>
          <a:xfrm>
            <a:off x="319396" y="2828531"/>
            <a:ext cx="1574127" cy="1938992"/>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1B1464"/>
                </a:solidFill>
                <a:effectLst/>
                <a:uLnTx/>
                <a:uFillTx/>
                <a:latin typeface="Helvetica" panose="020B0403020202020204" pitchFamily="34" charset="0"/>
                <a:ea typeface="+mn-ea"/>
                <a:cs typeface="+mn-cs"/>
              </a:rPr>
              <a:t>This Chart Plots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The level of relative weekly Google search activity (for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Vabysmo</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prior to its high point in search activity (the spike at the end of TV launch week)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B65674CE-DFCF-94A9-EEFB-608BC50347E5}"/>
              </a:ext>
            </a:extLst>
          </p:cNvPr>
          <p:cNvSpPr txBox="1"/>
          <p:nvPr/>
        </p:nvSpPr>
        <p:spPr>
          <a:xfrm>
            <a:off x="10518538" y="4748639"/>
            <a:ext cx="1307094" cy="1384995"/>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Vabysmo</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just before 4/16 TV campaign launch began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(15 index)</a:t>
            </a: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3" name="TextBox 12">
            <a:extLst>
              <a:ext uri="{FF2B5EF4-FFF2-40B4-BE49-F238E27FC236}">
                <a16:creationId xmlns:a16="http://schemas.microsoft.com/office/drawing/2014/main" id="{C5CE747A-B136-852C-467E-8CF6EE32B618}"/>
              </a:ext>
            </a:extLst>
          </p:cNvPr>
          <p:cNvSpPr txBox="1"/>
          <p:nvPr/>
        </p:nvSpPr>
        <p:spPr>
          <a:xfrm>
            <a:off x="10518538" y="2832602"/>
            <a:ext cx="1307094" cy="1200329"/>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Vabysmo</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at the end of 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(84 index)</a:t>
            </a: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p:txBody>
      </p:sp>
      <p:pic>
        <p:nvPicPr>
          <p:cNvPr id="14" name="Picture 13">
            <a:extLst>
              <a:ext uri="{FF2B5EF4-FFF2-40B4-BE49-F238E27FC236}">
                <a16:creationId xmlns:a16="http://schemas.microsoft.com/office/drawing/2014/main" id="{2CA820F9-9BF7-E6C1-21A7-BA4E7CC4A3C5}"/>
              </a:ext>
            </a:extLst>
          </p:cNvPr>
          <p:cNvPicPr>
            <a:picLocks noChangeAspect="1"/>
          </p:cNvPicPr>
          <p:nvPr/>
        </p:nvPicPr>
        <p:blipFill>
          <a:blip r:embed="rId6"/>
          <a:stretch>
            <a:fillRect/>
          </a:stretch>
        </p:blipFill>
        <p:spPr>
          <a:xfrm>
            <a:off x="9390433" y="2876181"/>
            <a:ext cx="1103155" cy="231668"/>
          </a:xfrm>
          <a:prstGeom prst="rect">
            <a:avLst/>
          </a:prstGeom>
        </p:spPr>
      </p:pic>
      <p:pic>
        <p:nvPicPr>
          <p:cNvPr id="15" name="Picture 14">
            <a:extLst>
              <a:ext uri="{FF2B5EF4-FFF2-40B4-BE49-F238E27FC236}">
                <a16:creationId xmlns:a16="http://schemas.microsoft.com/office/drawing/2014/main" id="{21351378-6778-C937-D061-A2DC0FDEE135}"/>
              </a:ext>
            </a:extLst>
          </p:cNvPr>
          <p:cNvPicPr>
            <a:picLocks noChangeAspect="1"/>
          </p:cNvPicPr>
          <p:nvPr/>
        </p:nvPicPr>
        <p:blipFill>
          <a:blip r:embed="rId7"/>
          <a:stretch>
            <a:fillRect/>
          </a:stretch>
        </p:blipFill>
        <p:spPr>
          <a:xfrm>
            <a:off x="9268286" y="5140636"/>
            <a:ext cx="1225301" cy="231668"/>
          </a:xfrm>
          <a:prstGeom prst="rect">
            <a:avLst/>
          </a:prstGeom>
        </p:spPr>
      </p:pic>
      <p:sp>
        <p:nvSpPr>
          <p:cNvPr id="4" name="Oval 3">
            <a:extLst>
              <a:ext uri="{FF2B5EF4-FFF2-40B4-BE49-F238E27FC236}">
                <a16:creationId xmlns:a16="http://schemas.microsoft.com/office/drawing/2014/main" id="{6AA37A60-07EF-7492-85CD-B644EF9084CF}"/>
              </a:ext>
            </a:extLst>
          </p:cNvPr>
          <p:cNvSpPr/>
          <p:nvPr/>
        </p:nvSpPr>
        <p:spPr>
          <a:xfrm>
            <a:off x="9127623" y="1812343"/>
            <a:ext cx="715502" cy="37098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5.6x</a:t>
            </a:r>
          </a:p>
        </p:txBody>
      </p:sp>
      <p:sp>
        <p:nvSpPr>
          <p:cNvPr id="10" name="TextBox 9">
            <a:extLst>
              <a:ext uri="{FF2B5EF4-FFF2-40B4-BE49-F238E27FC236}">
                <a16:creationId xmlns:a16="http://schemas.microsoft.com/office/drawing/2014/main" id="{38D86A11-EB0E-C58F-6731-0BE703EDA88B}"/>
              </a:ext>
            </a:extLst>
          </p:cNvPr>
          <p:cNvSpPr txBox="1"/>
          <p:nvPr/>
        </p:nvSpPr>
        <p:spPr>
          <a:xfrm>
            <a:off x="9080447" y="2170175"/>
            <a:ext cx="844400"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TV launch vs. prior week</a:t>
            </a:r>
          </a:p>
        </p:txBody>
      </p:sp>
      <p:sp>
        <p:nvSpPr>
          <p:cNvPr id="16" name="Rectangle 15">
            <a:extLst>
              <a:ext uri="{FF2B5EF4-FFF2-40B4-BE49-F238E27FC236}">
                <a16:creationId xmlns:a16="http://schemas.microsoft.com/office/drawing/2014/main" id="{B3101B36-EA9B-809B-70BB-CA3A5EBF4AD5}"/>
              </a:ext>
            </a:extLst>
          </p:cNvPr>
          <p:cNvSpPr/>
          <p:nvPr/>
        </p:nvSpPr>
        <p:spPr>
          <a:xfrm>
            <a:off x="179108" y="397956"/>
            <a:ext cx="1209175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Vabysmo</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This treatment for eye conditions saw more than a </a:t>
            </a:r>
            <a:r>
              <a:rPr kumimoji="0" lang="en-US" sz="2600" b="1" i="0" u="sng" strike="noStrike" kern="1200" cap="none" spc="0" normalizeH="0" baseline="0" noProof="0">
                <a:ln>
                  <a:noFill/>
                </a:ln>
                <a:solidFill>
                  <a:srgbClr val="1B1464"/>
                </a:solidFill>
                <a:effectLst/>
                <a:uLnTx/>
                <a:uFillTx/>
                <a:latin typeface="Helvetica" pitchFamily="2" charset="0"/>
                <a:ea typeface="+mn-ea"/>
                <a:cs typeface="+mn-cs"/>
              </a:rPr>
              <a:t>five-fold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lift in branded search once TV launched, which continued through the campaign</a:t>
            </a:r>
          </a:p>
        </p:txBody>
      </p:sp>
      <p:sp>
        <p:nvSpPr>
          <p:cNvPr id="7" name="Rectangle 6">
            <a:extLst>
              <a:ext uri="{FF2B5EF4-FFF2-40B4-BE49-F238E27FC236}">
                <a16:creationId xmlns:a16="http://schemas.microsoft.com/office/drawing/2014/main" id="{3C6D5231-E616-6681-BF94-321E5242B4E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17839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E47E-F1AF-3696-32D0-479D0A902E3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21F4F15-B6C9-5AF6-8CA8-35532F7FBABA}"/>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690907E-8E46-E1F8-7177-2881331B13F4}"/>
              </a:ext>
            </a:extLst>
          </p:cNvPr>
          <p:cNvSpPr txBox="1"/>
          <p:nvPr/>
        </p:nvSpPr>
        <p:spPr>
          <a:xfrm>
            <a:off x="481665" y="6098363"/>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2021 – June 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a:t>
            </a:r>
          </a:p>
        </p:txBody>
      </p:sp>
      <p:pic>
        <p:nvPicPr>
          <p:cNvPr id="2" name="Picture 1">
            <a:extLst>
              <a:ext uri="{FF2B5EF4-FFF2-40B4-BE49-F238E27FC236}">
                <a16:creationId xmlns:a16="http://schemas.microsoft.com/office/drawing/2014/main" id="{FD296466-368D-7B27-B33A-DF85B22E4F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8089FB62-DF67-614F-E677-60F59FBF38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15" name="Group 14">
            <a:extLst>
              <a:ext uri="{FF2B5EF4-FFF2-40B4-BE49-F238E27FC236}">
                <a16:creationId xmlns:a16="http://schemas.microsoft.com/office/drawing/2014/main" id="{DF47F897-691E-4966-BF9A-72125BFC3BB0}"/>
              </a:ext>
            </a:extLst>
          </p:cNvPr>
          <p:cNvGrpSpPr/>
          <p:nvPr/>
        </p:nvGrpSpPr>
        <p:grpSpPr>
          <a:xfrm>
            <a:off x="2247512" y="1829252"/>
            <a:ext cx="7696976" cy="4298295"/>
            <a:chOff x="2157221" y="2278074"/>
            <a:chExt cx="3370092" cy="1868881"/>
          </a:xfrm>
        </p:grpSpPr>
        <p:sp>
          <p:nvSpPr>
            <p:cNvPr id="3" name="Rectangle 2">
              <a:extLst>
                <a:ext uri="{FF2B5EF4-FFF2-40B4-BE49-F238E27FC236}">
                  <a16:creationId xmlns:a16="http://schemas.microsoft.com/office/drawing/2014/main" id="{6D4D5C09-D529-249E-2B75-0DEFFC853F4F}"/>
                </a:ext>
              </a:extLst>
            </p:cNvPr>
            <p:cNvSpPr/>
            <p:nvPr/>
          </p:nvSpPr>
          <p:spPr>
            <a:xfrm>
              <a:off x="2157221" y="2278074"/>
              <a:ext cx="3370092"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15E4972-59AE-C8E3-D7FA-18D5364751A9}"/>
                </a:ext>
              </a:extLst>
            </p:cNvPr>
            <p:cNvPicPr>
              <a:picLocks noChangeAspect="1"/>
            </p:cNvPicPr>
            <p:nvPr/>
          </p:nvPicPr>
          <p:blipFill>
            <a:blip r:embed="rId4"/>
            <a:stretch>
              <a:fillRect/>
            </a:stretch>
          </p:blipFill>
          <p:spPr>
            <a:xfrm>
              <a:off x="2187902" y="2293339"/>
              <a:ext cx="3328487" cy="1837050"/>
            </a:xfrm>
            <a:prstGeom prst="rect">
              <a:avLst/>
            </a:prstGeom>
          </p:spPr>
        </p:pic>
      </p:grpSp>
      <p:cxnSp>
        <p:nvCxnSpPr>
          <p:cNvPr id="26" name="Straight Arrow Connector 25">
            <a:extLst>
              <a:ext uri="{FF2B5EF4-FFF2-40B4-BE49-F238E27FC236}">
                <a16:creationId xmlns:a16="http://schemas.microsoft.com/office/drawing/2014/main" id="{769F84B8-61E5-AF62-1D88-B82791A20A17}"/>
              </a:ext>
            </a:extLst>
          </p:cNvPr>
          <p:cNvCxnSpPr>
            <a:cxnSpLocks/>
          </p:cNvCxnSpPr>
          <p:nvPr/>
        </p:nvCxnSpPr>
        <p:spPr>
          <a:xfrm flipH="1">
            <a:off x="2782111" y="2995661"/>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805A3D4-8F30-422B-2C03-680A386BB6BB}"/>
              </a:ext>
            </a:extLst>
          </p:cNvPr>
          <p:cNvCxnSpPr>
            <a:cxnSpLocks/>
          </p:cNvCxnSpPr>
          <p:nvPr/>
        </p:nvCxnSpPr>
        <p:spPr>
          <a:xfrm rot="10800000" flipH="1">
            <a:off x="6781020" y="2995661"/>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28CEE08-223E-E307-167C-740D8BDD65CF}"/>
              </a:ext>
            </a:extLst>
          </p:cNvPr>
          <p:cNvSpPr txBox="1"/>
          <p:nvPr/>
        </p:nvSpPr>
        <p:spPr>
          <a:xfrm>
            <a:off x="4072646" y="2851061"/>
            <a:ext cx="3573292" cy="276999"/>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4 months</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between FDA approval and TV launch</a:t>
            </a:r>
          </a:p>
        </p:txBody>
      </p:sp>
      <p:pic>
        <p:nvPicPr>
          <p:cNvPr id="29" name="Picture 2" descr="Welcome to BIMZELX Navigate™! | BIMZELX® (bimekizumab-bkzx)">
            <a:extLst>
              <a:ext uri="{FF2B5EF4-FFF2-40B4-BE49-F238E27FC236}">
                <a16:creationId xmlns:a16="http://schemas.microsoft.com/office/drawing/2014/main" id="{E68D85E0-F74D-9019-A6CD-2F69FA556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3868" y="1829252"/>
            <a:ext cx="1883194" cy="647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B38E5E-EE95-FF14-8E95-70E127F2D269}"/>
              </a:ext>
            </a:extLst>
          </p:cNvPr>
          <p:cNvSpPr txBox="1"/>
          <p:nvPr/>
        </p:nvSpPr>
        <p:spPr>
          <a:xfrm>
            <a:off x="10518538" y="4748639"/>
            <a:ext cx="1307094" cy="1200329"/>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Bimzelx</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just before 3/10 TV campaign launch began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(16 index)</a:t>
            </a: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2" name="TextBox 11">
            <a:extLst>
              <a:ext uri="{FF2B5EF4-FFF2-40B4-BE49-F238E27FC236}">
                <a16:creationId xmlns:a16="http://schemas.microsoft.com/office/drawing/2014/main" id="{82E0CE1B-8268-21F0-DADD-25F943144A58}"/>
              </a:ext>
            </a:extLst>
          </p:cNvPr>
          <p:cNvSpPr txBox="1"/>
          <p:nvPr/>
        </p:nvSpPr>
        <p:spPr>
          <a:xfrm>
            <a:off x="10518538" y="2832602"/>
            <a:ext cx="1307094" cy="1015663"/>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Bimzelx</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at the end of 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(87 index) </a:t>
            </a:r>
          </a:p>
        </p:txBody>
      </p:sp>
      <p:sp>
        <p:nvSpPr>
          <p:cNvPr id="17" name="TextBox 16">
            <a:extLst>
              <a:ext uri="{FF2B5EF4-FFF2-40B4-BE49-F238E27FC236}">
                <a16:creationId xmlns:a16="http://schemas.microsoft.com/office/drawing/2014/main" id="{565813AA-0F40-6755-8434-AE3B5E13E4F1}"/>
              </a:ext>
            </a:extLst>
          </p:cNvPr>
          <p:cNvSpPr txBox="1"/>
          <p:nvPr/>
        </p:nvSpPr>
        <p:spPr>
          <a:xfrm>
            <a:off x="319396" y="2828531"/>
            <a:ext cx="1574127" cy="1938992"/>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1B1464"/>
                </a:solidFill>
                <a:effectLst/>
                <a:uLnTx/>
                <a:uFillTx/>
                <a:latin typeface="Helvetica" panose="020B0403020202020204" pitchFamily="34" charset="0"/>
                <a:ea typeface="+mn-ea"/>
                <a:cs typeface="+mn-cs"/>
              </a:rPr>
              <a:t>This Chart Plots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The level of relative weekly Google search activity (for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Bimzelx</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prior to its high point in search activity (the spike at the end of TV launch week)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8" name="Picture 17">
            <a:extLst>
              <a:ext uri="{FF2B5EF4-FFF2-40B4-BE49-F238E27FC236}">
                <a16:creationId xmlns:a16="http://schemas.microsoft.com/office/drawing/2014/main" id="{42719697-7983-B628-E766-AC51C874B290}"/>
              </a:ext>
            </a:extLst>
          </p:cNvPr>
          <p:cNvPicPr>
            <a:picLocks noChangeAspect="1"/>
          </p:cNvPicPr>
          <p:nvPr/>
        </p:nvPicPr>
        <p:blipFill>
          <a:blip r:embed="rId6"/>
          <a:stretch>
            <a:fillRect/>
          </a:stretch>
        </p:blipFill>
        <p:spPr>
          <a:xfrm>
            <a:off x="8833555" y="2876181"/>
            <a:ext cx="1660033" cy="231668"/>
          </a:xfrm>
          <a:prstGeom prst="rect">
            <a:avLst/>
          </a:prstGeom>
        </p:spPr>
      </p:pic>
      <p:pic>
        <p:nvPicPr>
          <p:cNvPr id="19" name="Picture 18">
            <a:extLst>
              <a:ext uri="{FF2B5EF4-FFF2-40B4-BE49-F238E27FC236}">
                <a16:creationId xmlns:a16="http://schemas.microsoft.com/office/drawing/2014/main" id="{B3680BA0-D4E9-68C0-14E3-515A2401069B}"/>
              </a:ext>
            </a:extLst>
          </p:cNvPr>
          <p:cNvPicPr>
            <a:picLocks noChangeAspect="1"/>
          </p:cNvPicPr>
          <p:nvPr/>
        </p:nvPicPr>
        <p:blipFill>
          <a:blip r:embed="rId7"/>
          <a:stretch>
            <a:fillRect/>
          </a:stretch>
        </p:blipFill>
        <p:spPr>
          <a:xfrm>
            <a:off x="8497798" y="5140636"/>
            <a:ext cx="1995790" cy="231668"/>
          </a:xfrm>
          <a:prstGeom prst="rect">
            <a:avLst/>
          </a:prstGeom>
        </p:spPr>
      </p:pic>
      <p:sp>
        <p:nvSpPr>
          <p:cNvPr id="4" name="Rectangle 3">
            <a:extLst>
              <a:ext uri="{FF2B5EF4-FFF2-40B4-BE49-F238E27FC236}">
                <a16:creationId xmlns:a16="http://schemas.microsoft.com/office/drawing/2014/main" id="{92DDC9E8-367A-2F48-5E3B-47BA82A2CAA5}"/>
              </a:ext>
            </a:extLst>
          </p:cNvPr>
          <p:cNvSpPr/>
          <p:nvPr/>
        </p:nvSpPr>
        <p:spPr>
          <a:xfrm>
            <a:off x="179108" y="414830"/>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err="1">
                <a:ln>
                  <a:noFill/>
                </a:ln>
                <a:solidFill>
                  <a:srgbClr val="ED3C8D"/>
                </a:solidFill>
                <a:effectLst/>
                <a:uLnTx/>
                <a:uFillTx/>
                <a:latin typeface="Helvetica" pitchFamily="2" charset="0"/>
                <a:ea typeface="+mn-ea"/>
                <a:cs typeface="+mn-cs"/>
              </a:rPr>
              <a:t>Bimzelx</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This treatment for plaque psoriasis launched TV </a:t>
            </a:r>
            <a:r>
              <a:rPr lang="en-US" sz="2600" b="1">
                <a:solidFill>
                  <a:srgbClr val="1B1464"/>
                </a:solidFill>
                <a:latin typeface="Helvetica" pitchFamily="2" charset="0"/>
              </a:rPr>
              <a:t>quicker and saw a </a:t>
            </a:r>
            <a:r>
              <a:rPr lang="en-US" sz="2600" b="1" u="sng">
                <a:solidFill>
                  <a:srgbClr val="1B1464"/>
                </a:solidFill>
                <a:latin typeface="Helvetica" pitchFamily="2" charset="0"/>
              </a:rPr>
              <a:t>five-fold</a:t>
            </a:r>
            <a:r>
              <a:rPr lang="en-US" sz="2600" b="1">
                <a:solidFill>
                  <a:srgbClr val="1B1464"/>
                </a:solidFill>
                <a:latin typeface="Helvetica" pitchFamily="2" charset="0"/>
              </a:rPr>
              <a:t> lift in branded search, which continued through the campaign</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0" name="Oval 9">
            <a:extLst>
              <a:ext uri="{FF2B5EF4-FFF2-40B4-BE49-F238E27FC236}">
                <a16:creationId xmlns:a16="http://schemas.microsoft.com/office/drawing/2014/main" id="{2DE6EEC8-A84F-6C9E-24CF-E61F4E02C5E5}"/>
              </a:ext>
            </a:extLst>
          </p:cNvPr>
          <p:cNvSpPr/>
          <p:nvPr/>
        </p:nvSpPr>
        <p:spPr>
          <a:xfrm>
            <a:off x="8616349" y="2109339"/>
            <a:ext cx="715502" cy="37098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5.4x</a:t>
            </a:r>
          </a:p>
        </p:txBody>
      </p:sp>
      <p:sp>
        <p:nvSpPr>
          <p:cNvPr id="13" name="TextBox 12">
            <a:extLst>
              <a:ext uri="{FF2B5EF4-FFF2-40B4-BE49-F238E27FC236}">
                <a16:creationId xmlns:a16="http://schemas.microsoft.com/office/drawing/2014/main" id="{80323460-93BA-BE0B-4B94-57C816FF5176}"/>
              </a:ext>
            </a:extLst>
          </p:cNvPr>
          <p:cNvSpPr txBox="1"/>
          <p:nvPr/>
        </p:nvSpPr>
        <p:spPr>
          <a:xfrm>
            <a:off x="8569173" y="2467171"/>
            <a:ext cx="844400"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TV launch vs. prior week</a:t>
            </a:r>
          </a:p>
        </p:txBody>
      </p:sp>
      <p:sp>
        <p:nvSpPr>
          <p:cNvPr id="6" name="Rectangle 5">
            <a:extLst>
              <a:ext uri="{FF2B5EF4-FFF2-40B4-BE49-F238E27FC236}">
                <a16:creationId xmlns:a16="http://schemas.microsoft.com/office/drawing/2014/main" id="{F750A728-ABBA-165B-67AF-13647037B9B1}"/>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67262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8EB5-2B70-8239-CB47-A76BF09B43F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59404CE-BB54-029A-EDAE-98D1401F6B48}"/>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05519C80-3601-FA1B-2420-F6C686F185A4}"/>
              </a:ext>
            </a:extLst>
          </p:cNvPr>
          <p:cNvGrpSpPr/>
          <p:nvPr/>
        </p:nvGrpSpPr>
        <p:grpSpPr>
          <a:xfrm>
            <a:off x="2247512" y="1826259"/>
            <a:ext cx="7696976" cy="4298295"/>
            <a:chOff x="2147242" y="2278074"/>
            <a:chExt cx="3380071" cy="1868881"/>
          </a:xfrm>
        </p:grpSpPr>
        <p:sp>
          <p:nvSpPr>
            <p:cNvPr id="7" name="Rectangle 6">
              <a:extLst>
                <a:ext uri="{FF2B5EF4-FFF2-40B4-BE49-F238E27FC236}">
                  <a16:creationId xmlns:a16="http://schemas.microsoft.com/office/drawing/2014/main" id="{B49299DB-91D0-1378-1D46-0D27B50B062A}"/>
                </a:ext>
              </a:extLst>
            </p:cNvPr>
            <p:cNvSpPr/>
            <p:nvPr/>
          </p:nvSpPr>
          <p:spPr>
            <a:xfrm>
              <a:off x="2147242" y="2278074"/>
              <a:ext cx="3370092"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EE948B3D-E65A-211E-5446-A1796EF3E8CA}"/>
                </a:ext>
              </a:extLst>
            </p:cNvPr>
            <p:cNvPicPr>
              <a:picLocks noChangeAspect="1"/>
            </p:cNvPicPr>
            <p:nvPr/>
          </p:nvPicPr>
          <p:blipFill>
            <a:blip r:embed="rId3"/>
            <a:stretch>
              <a:fillRect/>
            </a:stretch>
          </p:blipFill>
          <p:spPr>
            <a:xfrm>
              <a:off x="2179688" y="2301244"/>
              <a:ext cx="3347625" cy="1843263"/>
            </a:xfrm>
            <a:prstGeom prst="rect">
              <a:avLst/>
            </a:prstGeom>
          </p:spPr>
        </p:pic>
      </p:grpSp>
      <p:sp>
        <p:nvSpPr>
          <p:cNvPr id="37" name="TextBox 36">
            <a:extLst>
              <a:ext uri="{FF2B5EF4-FFF2-40B4-BE49-F238E27FC236}">
                <a16:creationId xmlns:a16="http://schemas.microsoft.com/office/drawing/2014/main" id="{8CD9865B-8724-A9F1-9BF0-87C0D823A5DF}"/>
              </a:ext>
            </a:extLst>
          </p:cNvPr>
          <p:cNvSpPr txBox="1"/>
          <p:nvPr/>
        </p:nvSpPr>
        <p:spPr>
          <a:xfrm>
            <a:off x="481665" y="6088635"/>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2021 – June 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a:t>
            </a:r>
          </a:p>
        </p:txBody>
      </p:sp>
      <p:pic>
        <p:nvPicPr>
          <p:cNvPr id="2" name="Picture 1">
            <a:extLst>
              <a:ext uri="{FF2B5EF4-FFF2-40B4-BE49-F238E27FC236}">
                <a16:creationId xmlns:a16="http://schemas.microsoft.com/office/drawing/2014/main" id="{84AB51C7-D864-6A67-E9C3-5319553ECE9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4D9B70F4-4B22-6E86-7EB5-375181B6062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26" name="Straight Arrow Connector 25">
            <a:extLst>
              <a:ext uri="{FF2B5EF4-FFF2-40B4-BE49-F238E27FC236}">
                <a16:creationId xmlns:a16="http://schemas.microsoft.com/office/drawing/2014/main" id="{8627A241-FC17-EE88-B490-3ACD614744A2}"/>
              </a:ext>
            </a:extLst>
          </p:cNvPr>
          <p:cNvCxnSpPr>
            <a:cxnSpLocks/>
          </p:cNvCxnSpPr>
          <p:nvPr/>
        </p:nvCxnSpPr>
        <p:spPr>
          <a:xfrm flipH="1">
            <a:off x="2811294" y="2694103"/>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CA3E72C-C0E7-3D37-BE16-A02ECD79637A}"/>
              </a:ext>
            </a:extLst>
          </p:cNvPr>
          <p:cNvCxnSpPr>
            <a:cxnSpLocks/>
          </p:cNvCxnSpPr>
          <p:nvPr/>
        </p:nvCxnSpPr>
        <p:spPr>
          <a:xfrm>
            <a:off x="6810203" y="2694103"/>
            <a:ext cx="2538078"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F44926F-199C-27D7-EE0B-5A3025D35D27}"/>
              </a:ext>
            </a:extLst>
          </p:cNvPr>
          <p:cNvSpPr txBox="1"/>
          <p:nvPr/>
        </p:nvSpPr>
        <p:spPr>
          <a:xfrm>
            <a:off x="4279713" y="2555604"/>
            <a:ext cx="3793787" cy="276999"/>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a:solidFill>
                  <a:prstClr val="white"/>
                </a:solidFill>
                <a:latin typeface="Helvetica" panose="020B0403020202020204" pitchFamily="34" charset="0"/>
              </a:rPr>
              <a:t>51</a:t>
            </a:r>
            <a:r>
              <a:rPr kumimoji="0" lang="en-US" sz="12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 months</a:t>
            </a: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r>
              <a:rPr kumimoji="0" lang="en-US" sz="12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between FDA approval and TV launch</a:t>
            </a:r>
          </a:p>
        </p:txBody>
      </p:sp>
      <p:pic>
        <p:nvPicPr>
          <p:cNvPr id="13" name="Picture 2" descr="Alexion OneSource">
            <a:extLst>
              <a:ext uri="{FF2B5EF4-FFF2-40B4-BE49-F238E27FC236}">
                <a16:creationId xmlns:a16="http://schemas.microsoft.com/office/drawing/2014/main" id="{291BC6E8-A4A8-14B9-EC42-CB7BE02DD6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402"/>
          <a:stretch/>
        </p:blipFill>
        <p:spPr bwMode="auto">
          <a:xfrm>
            <a:off x="10252490" y="1867799"/>
            <a:ext cx="1665490" cy="622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1DDA46-8F86-93C4-A13D-3CFB35CCD49B}"/>
              </a:ext>
            </a:extLst>
          </p:cNvPr>
          <p:cNvSpPr txBox="1"/>
          <p:nvPr/>
        </p:nvSpPr>
        <p:spPr>
          <a:xfrm>
            <a:off x="319396" y="2828531"/>
            <a:ext cx="1574127" cy="1938992"/>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1B1464"/>
                </a:solidFill>
                <a:effectLst/>
                <a:uLnTx/>
                <a:uFillTx/>
                <a:latin typeface="Helvetica" panose="020B0403020202020204" pitchFamily="34" charset="0"/>
                <a:ea typeface="+mn-ea"/>
                <a:cs typeface="+mn-cs"/>
              </a:rPr>
              <a:t>This Chart Plots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The level of relative weekly Google search activity (for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Ultomiris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prior to its high point in search activity (the spike at the end of TV launch week)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BF4696DD-C6AB-F0DE-A336-384B04F78B6D}"/>
              </a:ext>
            </a:extLst>
          </p:cNvPr>
          <p:cNvSpPr txBox="1"/>
          <p:nvPr/>
        </p:nvSpPr>
        <p:spPr>
          <a:xfrm>
            <a:off x="10518538" y="4583267"/>
            <a:ext cx="1307094" cy="1384995"/>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Ultomiris search activity just before 4/2/23 TV campaign launch began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(19 index)</a:t>
            </a: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B94F5AFC-E657-8F4A-51C7-A9839F503B89}"/>
              </a:ext>
            </a:extLst>
          </p:cNvPr>
          <p:cNvSpPr txBox="1"/>
          <p:nvPr/>
        </p:nvSpPr>
        <p:spPr>
          <a:xfrm>
            <a:off x="10518538" y="2832602"/>
            <a:ext cx="1307094" cy="1200329"/>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a:t>
            </a:r>
            <a:r>
              <a:rPr kumimoji="0" lang="en-US" sz="1200" b="0" i="0" u="none" strike="noStrike" kern="0" cap="none" spc="0" normalizeH="0" baseline="0" noProof="0" err="1">
                <a:ln>
                  <a:noFill/>
                </a:ln>
                <a:solidFill>
                  <a:srgbClr val="1B1464"/>
                </a:solidFill>
                <a:effectLst/>
                <a:uLnTx/>
                <a:uFillTx/>
                <a:latin typeface="Helvetica" panose="020B0403020202020204" pitchFamily="34" charset="0"/>
                <a:ea typeface="+mn-ea"/>
                <a:cs typeface="+mn-cs"/>
              </a:rPr>
              <a:t>Ultomiris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search activity at the end of TV launch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a:solidFill>
                  <a:srgbClr val="1B1464"/>
                </a:solidFill>
                <a:latin typeface="Helvetica" panose="020B0403020202020204" pitchFamily="34" charset="0"/>
              </a:rPr>
              <a:t>(100 index)</a:t>
            </a:r>
            <a:endPar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4" name="Picture 13">
            <a:extLst>
              <a:ext uri="{FF2B5EF4-FFF2-40B4-BE49-F238E27FC236}">
                <a16:creationId xmlns:a16="http://schemas.microsoft.com/office/drawing/2014/main" id="{671D927E-C047-7AF2-57EC-8A5B58C87D92}"/>
              </a:ext>
            </a:extLst>
          </p:cNvPr>
          <p:cNvPicPr>
            <a:picLocks noChangeAspect="1"/>
          </p:cNvPicPr>
          <p:nvPr/>
        </p:nvPicPr>
        <p:blipFill>
          <a:blip r:embed="rId6"/>
          <a:stretch>
            <a:fillRect/>
          </a:stretch>
        </p:blipFill>
        <p:spPr>
          <a:xfrm rot="1432611">
            <a:off x="9378257" y="2724367"/>
            <a:ext cx="1213505" cy="231668"/>
          </a:xfrm>
          <a:prstGeom prst="rect">
            <a:avLst/>
          </a:prstGeom>
        </p:spPr>
      </p:pic>
      <p:pic>
        <p:nvPicPr>
          <p:cNvPr id="15" name="Picture 14">
            <a:extLst>
              <a:ext uri="{FF2B5EF4-FFF2-40B4-BE49-F238E27FC236}">
                <a16:creationId xmlns:a16="http://schemas.microsoft.com/office/drawing/2014/main" id="{66E84053-92F4-E309-253B-62006944A0D6}"/>
              </a:ext>
            </a:extLst>
          </p:cNvPr>
          <p:cNvPicPr>
            <a:picLocks noChangeAspect="1"/>
          </p:cNvPicPr>
          <p:nvPr/>
        </p:nvPicPr>
        <p:blipFill>
          <a:blip r:embed="rId7"/>
          <a:stretch>
            <a:fillRect/>
          </a:stretch>
        </p:blipFill>
        <p:spPr>
          <a:xfrm>
            <a:off x="9348280" y="5140636"/>
            <a:ext cx="1145307" cy="231668"/>
          </a:xfrm>
          <a:prstGeom prst="rect">
            <a:avLst/>
          </a:prstGeom>
        </p:spPr>
      </p:pic>
      <p:sp>
        <p:nvSpPr>
          <p:cNvPr id="16" name="Oval 15">
            <a:extLst>
              <a:ext uri="{FF2B5EF4-FFF2-40B4-BE49-F238E27FC236}">
                <a16:creationId xmlns:a16="http://schemas.microsoft.com/office/drawing/2014/main" id="{863E00DD-6FD3-CE11-6705-34631DBD2B83}"/>
              </a:ext>
            </a:extLst>
          </p:cNvPr>
          <p:cNvSpPr/>
          <p:nvPr/>
        </p:nvSpPr>
        <p:spPr>
          <a:xfrm>
            <a:off x="9124540" y="1847892"/>
            <a:ext cx="715502" cy="37098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5.3x</a:t>
            </a:r>
          </a:p>
        </p:txBody>
      </p:sp>
      <p:sp>
        <p:nvSpPr>
          <p:cNvPr id="17" name="TextBox 16">
            <a:extLst>
              <a:ext uri="{FF2B5EF4-FFF2-40B4-BE49-F238E27FC236}">
                <a16:creationId xmlns:a16="http://schemas.microsoft.com/office/drawing/2014/main" id="{F64B5A01-296D-2582-2E27-F3B0649D7398}"/>
              </a:ext>
            </a:extLst>
          </p:cNvPr>
          <p:cNvSpPr txBox="1"/>
          <p:nvPr/>
        </p:nvSpPr>
        <p:spPr>
          <a:xfrm>
            <a:off x="9077364" y="2205724"/>
            <a:ext cx="844400"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TV launch vs. prior week</a:t>
            </a:r>
          </a:p>
        </p:txBody>
      </p:sp>
      <p:sp>
        <p:nvSpPr>
          <p:cNvPr id="18" name="Rectangle 17">
            <a:extLst>
              <a:ext uri="{FF2B5EF4-FFF2-40B4-BE49-F238E27FC236}">
                <a16:creationId xmlns:a16="http://schemas.microsoft.com/office/drawing/2014/main" id="{269D4B0C-6B6A-C436-F20B-7807AFE035F1}"/>
              </a:ext>
            </a:extLst>
          </p:cNvPr>
          <p:cNvSpPr/>
          <p:nvPr/>
        </p:nvSpPr>
        <p:spPr>
          <a:xfrm>
            <a:off x="239875" y="412063"/>
            <a:ext cx="1187346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ED3C8D"/>
                </a:solidFill>
                <a:effectLst/>
                <a:uLnTx/>
                <a:uFillTx/>
                <a:latin typeface="Helvetica" pitchFamily="2" charset="0"/>
                <a:ea typeface="+mn-ea"/>
                <a:cs typeface="+mn-cs"/>
              </a:rPr>
              <a:t>Ultomiris</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This treatment for autoimmune conditions saw a </a:t>
            </a:r>
            <a:r>
              <a:rPr kumimoji="0" lang="en-US" sz="2600" b="1" i="0" u="sng" strike="noStrike" kern="1200" cap="none" spc="0" normalizeH="0" baseline="0" noProof="0" dirty="0">
                <a:ln>
                  <a:noFill/>
                </a:ln>
                <a:solidFill>
                  <a:srgbClr val="1B1464"/>
                </a:solidFill>
                <a:effectLst/>
                <a:uLnTx/>
                <a:uFillTx/>
                <a:latin typeface="Helvetica" pitchFamily="2" charset="0"/>
                <a:ea typeface="+mn-ea"/>
                <a:cs typeface="+mn-cs"/>
              </a:rPr>
              <a:t>similar spike</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in branded search even after launching TV </a:t>
            </a:r>
            <a:r>
              <a:rPr lang="en-US" sz="2600" b="1" dirty="0">
                <a:solidFill>
                  <a:srgbClr val="1B1464"/>
                </a:solidFill>
                <a:latin typeface="Helvetica" pitchFamily="2" charset="0"/>
              </a:rPr>
              <a:t>51</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months after FDA approval</a:t>
            </a:r>
          </a:p>
        </p:txBody>
      </p:sp>
      <p:sp>
        <p:nvSpPr>
          <p:cNvPr id="3" name="Rectangle 2">
            <a:extLst>
              <a:ext uri="{FF2B5EF4-FFF2-40B4-BE49-F238E27FC236}">
                <a16:creationId xmlns:a16="http://schemas.microsoft.com/office/drawing/2014/main" id="{1D6905E3-C47E-CBA2-639B-8A46ACEBCB36}"/>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165254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B7EC-003C-6E08-39F3-CFF290D9AD3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1C3783B-74B1-5214-D7B9-0CF4286DEA8C}"/>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77F1D6A-732E-E9F9-BD6C-736F32D80621}"/>
              </a:ext>
            </a:extLst>
          </p:cNvPr>
          <p:cNvSpPr txBox="1"/>
          <p:nvPr/>
        </p:nvSpPr>
        <p:spPr>
          <a:xfrm>
            <a:off x="0" y="1716513"/>
            <a:ext cx="121842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First Time Pharma TV Advertisers - 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604020202020204" pitchFamily="34" charset="0"/>
                <a:cs typeface="Helvetica" panose="020B0604020202020204" pitchFamily="34" charset="0"/>
              </a:rPr>
              <a:t>FDA Approval Date through</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TV Campaign Launch</a:t>
            </a:r>
          </a:p>
        </p:txBody>
      </p:sp>
      <p:sp>
        <p:nvSpPr>
          <p:cNvPr id="37" name="TextBox 36">
            <a:extLst>
              <a:ext uri="{FF2B5EF4-FFF2-40B4-BE49-F238E27FC236}">
                <a16:creationId xmlns:a16="http://schemas.microsoft.com/office/drawing/2014/main" id="{4E1B4AE0-0290-9D00-4818-0A4DC52C9B05}"/>
              </a:ext>
            </a:extLst>
          </p:cNvPr>
          <p:cNvSpPr txBox="1"/>
          <p:nvPr/>
        </p:nvSpPr>
        <p:spPr>
          <a:xfrm>
            <a:off x="481665" y="6088635"/>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2021 – June 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 for each brand.</a:t>
            </a:r>
          </a:p>
        </p:txBody>
      </p:sp>
      <p:pic>
        <p:nvPicPr>
          <p:cNvPr id="2" name="Picture 1">
            <a:extLst>
              <a:ext uri="{FF2B5EF4-FFF2-40B4-BE49-F238E27FC236}">
                <a16:creationId xmlns:a16="http://schemas.microsoft.com/office/drawing/2014/main" id="{EAE47EF6-693D-D2E8-3A22-64F301B431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8D0AD4E-17D3-F5B9-5542-EA2F4965DB1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D2883DA4-D485-4BC8-366A-1029E235015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 name="Rectangle 16">
            <a:extLst>
              <a:ext uri="{FF2B5EF4-FFF2-40B4-BE49-F238E27FC236}">
                <a16:creationId xmlns:a16="http://schemas.microsoft.com/office/drawing/2014/main" id="{CBEBA29C-DF51-E75E-FA47-91537D2C6427}"/>
              </a:ext>
            </a:extLst>
          </p:cNvPr>
          <p:cNvSpPr/>
          <p:nvPr/>
        </p:nvSpPr>
        <p:spPr>
          <a:xfrm>
            <a:off x="6339642" y="2778186"/>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5B1B969F-1BD0-9AF2-42F7-C7DD251A4362}"/>
              </a:ext>
            </a:extLst>
          </p:cNvPr>
          <p:cNvSpPr/>
          <p:nvPr/>
        </p:nvSpPr>
        <p:spPr>
          <a:xfrm>
            <a:off x="7941885" y="2280521"/>
            <a:ext cx="3353610" cy="18639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A6AE0BC-3401-2564-D4EF-C390407328A6}"/>
              </a:ext>
            </a:extLst>
          </p:cNvPr>
          <p:cNvSpPr/>
          <p:nvPr/>
        </p:nvSpPr>
        <p:spPr>
          <a:xfrm>
            <a:off x="6339642" y="4747372"/>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211D7F33-5CF6-1795-E38C-411181D1013D}"/>
              </a:ext>
            </a:extLst>
          </p:cNvPr>
          <p:cNvSpPr/>
          <p:nvPr/>
        </p:nvSpPr>
        <p:spPr>
          <a:xfrm>
            <a:off x="7941885" y="4249707"/>
            <a:ext cx="3353610" cy="18639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6253104A-2261-85D2-AC09-33616B46D7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63" t="22348" r="9284" b="22348"/>
          <a:stretch/>
        </p:blipFill>
        <p:spPr bwMode="auto">
          <a:xfrm>
            <a:off x="6402521" y="4969008"/>
            <a:ext cx="1265352" cy="4253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4" descr="EYLEA">
            <a:extLst>
              <a:ext uri="{FF2B5EF4-FFF2-40B4-BE49-F238E27FC236}">
                <a16:creationId xmlns:a16="http://schemas.microsoft.com/office/drawing/2014/main" id="{736C2903-1527-3A63-69CD-D41C67572F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400"/>
          <a:stretch/>
        </p:blipFill>
        <p:spPr bwMode="auto">
          <a:xfrm>
            <a:off x="6392319" y="2968979"/>
            <a:ext cx="1285757" cy="422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0434C91-DA60-2F1D-756F-90C23FFBA916}"/>
              </a:ext>
            </a:extLst>
          </p:cNvPr>
          <p:cNvPicPr>
            <a:picLocks noChangeAspect="1"/>
          </p:cNvPicPr>
          <p:nvPr/>
        </p:nvPicPr>
        <p:blipFill>
          <a:blip r:embed="rId6"/>
          <a:stretch>
            <a:fillRect/>
          </a:stretch>
        </p:blipFill>
        <p:spPr>
          <a:xfrm>
            <a:off x="7991965" y="2276871"/>
            <a:ext cx="3299647" cy="1853518"/>
          </a:xfrm>
          <a:prstGeom prst="rect">
            <a:avLst/>
          </a:prstGeom>
        </p:spPr>
      </p:pic>
      <p:pic>
        <p:nvPicPr>
          <p:cNvPr id="16" name="Picture 15">
            <a:extLst>
              <a:ext uri="{FF2B5EF4-FFF2-40B4-BE49-F238E27FC236}">
                <a16:creationId xmlns:a16="http://schemas.microsoft.com/office/drawing/2014/main" id="{939CBE79-567A-CCDB-50B2-1411DEFAF17F}"/>
              </a:ext>
            </a:extLst>
          </p:cNvPr>
          <p:cNvPicPr>
            <a:picLocks noChangeAspect="1"/>
          </p:cNvPicPr>
          <p:nvPr/>
        </p:nvPicPr>
        <p:blipFill>
          <a:blip r:embed="rId7"/>
          <a:stretch>
            <a:fillRect/>
          </a:stretch>
        </p:blipFill>
        <p:spPr>
          <a:xfrm>
            <a:off x="7991964" y="4273899"/>
            <a:ext cx="3299647" cy="1815603"/>
          </a:xfrm>
          <a:prstGeom prst="rect">
            <a:avLst/>
          </a:prstGeom>
        </p:spPr>
      </p:pic>
      <p:sp>
        <p:nvSpPr>
          <p:cNvPr id="4" name="Rectangle 3">
            <a:extLst>
              <a:ext uri="{FF2B5EF4-FFF2-40B4-BE49-F238E27FC236}">
                <a16:creationId xmlns:a16="http://schemas.microsoft.com/office/drawing/2014/main" id="{17BE5415-42E3-02BE-2A24-FD981F2B7468}"/>
              </a:ext>
            </a:extLst>
          </p:cNvPr>
          <p:cNvSpPr/>
          <p:nvPr/>
        </p:nvSpPr>
        <p:spPr>
          <a:xfrm>
            <a:off x="116732" y="391160"/>
            <a:ext cx="120752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‘immediate spike’ </a:t>
            </a:r>
            <a:r>
              <a:rPr lang="en-US" sz="2600" b="1">
                <a:solidFill>
                  <a:srgbClr val="1B1464"/>
                </a:solidFill>
                <a:latin typeface="Helvetica" pitchFamily="2" charset="0"/>
              </a:rPr>
              <a:t>effect of first-time TV campaigns on branded online search was mostly consistent across our full analysis of 58 pharma brands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grpSp>
        <p:nvGrpSpPr>
          <p:cNvPr id="22" name="Group 21">
            <a:extLst>
              <a:ext uri="{FF2B5EF4-FFF2-40B4-BE49-F238E27FC236}">
                <a16:creationId xmlns:a16="http://schemas.microsoft.com/office/drawing/2014/main" id="{D5A5F969-E87D-64DF-76E1-771574A33C09}"/>
              </a:ext>
            </a:extLst>
          </p:cNvPr>
          <p:cNvGrpSpPr/>
          <p:nvPr/>
        </p:nvGrpSpPr>
        <p:grpSpPr>
          <a:xfrm>
            <a:off x="554978" y="4751851"/>
            <a:ext cx="1391111" cy="868656"/>
            <a:chOff x="-1274098" y="2364508"/>
            <a:chExt cx="1391111" cy="868656"/>
          </a:xfrm>
        </p:grpSpPr>
        <p:sp>
          <p:nvSpPr>
            <p:cNvPr id="23" name="Rectangle 22">
              <a:extLst>
                <a:ext uri="{FF2B5EF4-FFF2-40B4-BE49-F238E27FC236}">
                  <a16:creationId xmlns:a16="http://schemas.microsoft.com/office/drawing/2014/main" id="{8839BB9F-99DA-AC7A-6447-72829D81B392}"/>
                </a:ext>
              </a:extLst>
            </p:cNvPr>
            <p:cNvSpPr/>
            <p:nvPr/>
          </p:nvSpPr>
          <p:spPr>
            <a:xfrm>
              <a:off x="-1274098" y="2364508"/>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4" descr="Join Qelbree® Insider For Updates">
              <a:extLst>
                <a:ext uri="{FF2B5EF4-FFF2-40B4-BE49-F238E27FC236}">
                  <a16:creationId xmlns:a16="http://schemas.microsoft.com/office/drawing/2014/main" id="{28AB7C71-F318-4991-5C4F-8E09DB0BC847}"/>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251513" y="2468605"/>
              <a:ext cx="1345939" cy="67098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a:extLst>
              <a:ext uri="{FF2B5EF4-FFF2-40B4-BE49-F238E27FC236}">
                <a16:creationId xmlns:a16="http://schemas.microsoft.com/office/drawing/2014/main" id="{E7CDB54B-FD71-D646-2A90-2B37C1A1514C}"/>
              </a:ext>
            </a:extLst>
          </p:cNvPr>
          <p:cNvSpPr/>
          <p:nvPr/>
        </p:nvSpPr>
        <p:spPr>
          <a:xfrm>
            <a:off x="2145986" y="4251739"/>
            <a:ext cx="3370092"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636BE168-FDE3-AB6D-46F5-6962DBE9587D}"/>
              </a:ext>
            </a:extLst>
          </p:cNvPr>
          <p:cNvPicPr>
            <a:picLocks noChangeAspect="1"/>
          </p:cNvPicPr>
          <p:nvPr/>
        </p:nvPicPr>
        <p:blipFill>
          <a:blip r:embed="rId9"/>
          <a:stretch>
            <a:fillRect/>
          </a:stretch>
        </p:blipFill>
        <p:spPr>
          <a:xfrm>
            <a:off x="2183083" y="4276288"/>
            <a:ext cx="3342239" cy="1819783"/>
          </a:xfrm>
          <a:prstGeom prst="rect">
            <a:avLst/>
          </a:prstGeom>
        </p:spPr>
      </p:pic>
      <p:sp>
        <p:nvSpPr>
          <p:cNvPr id="6" name="TextBox 5">
            <a:extLst>
              <a:ext uri="{FF2B5EF4-FFF2-40B4-BE49-F238E27FC236}">
                <a16:creationId xmlns:a16="http://schemas.microsoft.com/office/drawing/2014/main" id="{822423AE-A772-8A5C-0140-0FCD9BD60AB3}"/>
              </a:ext>
            </a:extLst>
          </p:cNvPr>
          <p:cNvSpPr txBox="1"/>
          <p:nvPr/>
        </p:nvSpPr>
        <p:spPr>
          <a:xfrm>
            <a:off x="491465" y="5621953"/>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14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7" name="TextBox 6">
            <a:extLst>
              <a:ext uri="{FF2B5EF4-FFF2-40B4-BE49-F238E27FC236}">
                <a16:creationId xmlns:a16="http://schemas.microsoft.com/office/drawing/2014/main" id="{EE6755C8-6864-D57D-82F4-C5BC883B317F}"/>
              </a:ext>
            </a:extLst>
          </p:cNvPr>
          <p:cNvSpPr txBox="1"/>
          <p:nvPr/>
        </p:nvSpPr>
        <p:spPr>
          <a:xfrm>
            <a:off x="6262906" y="3664127"/>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27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13" name="TextBox 12">
            <a:extLst>
              <a:ext uri="{FF2B5EF4-FFF2-40B4-BE49-F238E27FC236}">
                <a16:creationId xmlns:a16="http://schemas.microsoft.com/office/drawing/2014/main" id="{6EEC56DC-308F-B7EC-195E-A4527FDD020E}"/>
              </a:ext>
            </a:extLst>
          </p:cNvPr>
          <p:cNvSpPr txBox="1"/>
          <p:nvPr/>
        </p:nvSpPr>
        <p:spPr>
          <a:xfrm>
            <a:off x="6290197" y="5628235"/>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3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15" name="Rectangle 14">
            <a:extLst>
              <a:ext uri="{FF2B5EF4-FFF2-40B4-BE49-F238E27FC236}">
                <a16:creationId xmlns:a16="http://schemas.microsoft.com/office/drawing/2014/main" id="{57E7AF3F-C49D-41C8-8297-0739DBDC55EB}"/>
              </a:ext>
            </a:extLst>
          </p:cNvPr>
          <p:cNvSpPr/>
          <p:nvPr/>
        </p:nvSpPr>
        <p:spPr>
          <a:xfrm>
            <a:off x="2167139" y="2277163"/>
            <a:ext cx="3370092"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9701C4-20E6-895F-6A4E-9EADA6A3C45B}"/>
              </a:ext>
            </a:extLst>
          </p:cNvPr>
          <p:cNvSpPr/>
          <p:nvPr/>
        </p:nvSpPr>
        <p:spPr>
          <a:xfrm>
            <a:off x="561026" y="2777275"/>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97D3269-453D-C50A-1890-53DEF0BDB64C}"/>
              </a:ext>
            </a:extLst>
          </p:cNvPr>
          <p:cNvPicPr>
            <a:picLocks noChangeAspect="1"/>
          </p:cNvPicPr>
          <p:nvPr/>
        </p:nvPicPr>
        <p:blipFill>
          <a:blip r:embed="rId10"/>
          <a:stretch>
            <a:fillRect/>
          </a:stretch>
        </p:blipFill>
        <p:spPr>
          <a:xfrm>
            <a:off x="561026" y="2912885"/>
            <a:ext cx="1391111" cy="597436"/>
          </a:xfrm>
          <a:prstGeom prst="rect">
            <a:avLst/>
          </a:prstGeom>
        </p:spPr>
      </p:pic>
      <p:pic>
        <p:nvPicPr>
          <p:cNvPr id="25" name="Picture 24">
            <a:extLst>
              <a:ext uri="{FF2B5EF4-FFF2-40B4-BE49-F238E27FC236}">
                <a16:creationId xmlns:a16="http://schemas.microsoft.com/office/drawing/2014/main" id="{A41ABA86-61D4-B2AF-BDBA-8F8DCF1CB5FA}"/>
              </a:ext>
            </a:extLst>
          </p:cNvPr>
          <p:cNvPicPr>
            <a:picLocks noChangeAspect="1"/>
          </p:cNvPicPr>
          <p:nvPr/>
        </p:nvPicPr>
        <p:blipFill>
          <a:blip r:embed="rId11"/>
          <a:stretch>
            <a:fillRect/>
          </a:stretch>
        </p:blipFill>
        <p:spPr>
          <a:xfrm>
            <a:off x="2218063" y="2289578"/>
            <a:ext cx="3319168" cy="1844050"/>
          </a:xfrm>
          <a:prstGeom prst="rect">
            <a:avLst/>
          </a:prstGeom>
        </p:spPr>
      </p:pic>
      <p:sp>
        <p:nvSpPr>
          <p:cNvPr id="26" name="TextBox 25">
            <a:extLst>
              <a:ext uri="{FF2B5EF4-FFF2-40B4-BE49-F238E27FC236}">
                <a16:creationId xmlns:a16="http://schemas.microsoft.com/office/drawing/2014/main" id="{A5269A5D-53D0-EF85-9876-A2089328196A}"/>
              </a:ext>
            </a:extLst>
          </p:cNvPr>
          <p:cNvSpPr txBox="1"/>
          <p:nvPr/>
        </p:nvSpPr>
        <p:spPr>
          <a:xfrm>
            <a:off x="506676" y="3664632"/>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7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Tree>
    <p:extLst>
      <p:ext uri="{BB962C8B-B14F-4D97-AF65-F5344CB8AC3E}">
        <p14:creationId xmlns:p14="http://schemas.microsoft.com/office/powerpoint/2010/main" val="3581782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22">
            <a:extLst>
              <a:ext uri="{FF2B5EF4-FFF2-40B4-BE49-F238E27FC236}">
                <a16:creationId xmlns:a16="http://schemas.microsoft.com/office/drawing/2014/main" id="{3756FD0E-8C7D-4640-38A8-AAD26745AFF9}"/>
              </a:ext>
            </a:extLst>
          </p:cNvPr>
          <p:cNvSpPr>
            <a:spLocks/>
          </p:cNvSpPr>
          <p:nvPr/>
        </p:nvSpPr>
        <p:spPr>
          <a:xfrm>
            <a:off x="6096001" y="1685013"/>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64CD76-80A7-B6B6-2B84-F1194582D28D}"/>
              </a:ext>
            </a:extLst>
          </p:cNvPr>
          <p:cNvSpPr>
            <a:spLocks/>
          </p:cNvSpPr>
          <p:nvPr/>
        </p:nvSpPr>
        <p:spPr>
          <a:xfrm>
            <a:off x="0" y="1685013"/>
            <a:ext cx="6115030"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20" name="Rectangle: Rounded Corners 219">
            <a:extLst>
              <a:ext uri="{FF2B5EF4-FFF2-40B4-BE49-F238E27FC236}">
                <a16:creationId xmlns:a16="http://schemas.microsoft.com/office/drawing/2014/main" id="{0E6BE8B8-9032-954E-D0E6-F1B4D4F3E5B1}"/>
              </a:ext>
            </a:extLst>
          </p:cNvPr>
          <p:cNvSpPr/>
          <p:nvPr/>
        </p:nvSpPr>
        <p:spPr>
          <a:xfrm>
            <a:off x="6207232" y="2069434"/>
            <a:ext cx="5883042" cy="4430225"/>
          </a:xfrm>
          <a:prstGeom prst="roundRect">
            <a:avLst>
              <a:gd name="adj" fmla="val 3964"/>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FC0E6087-A69E-7DE4-2915-58A91C7CA863}"/>
              </a:ext>
            </a:extLst>
          </p:cNvPr>
          <p:cNvSpPr txBox="1"/>
          <p:nvPr/>
        </p:nvSpPr>
        <p:spPr>
          <a:xfrm>
            <a:off x="6115030" y="1723335"/>
            <a:ext cx="60764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u="sng" dirty="0">
                <a:solidFill>
                  <a:srgbClr val="ED3C8D"/>
                </a:solidFill>
                <a:latin typeface="Helvetica" pitchFamily="2" charset="0"/>
              </a:rPr>
              <a:t>Sampling</a:t>
            </a:r>
            <a:r>
              <a:rPr lang="en-US" sz="1400" b="1" u="sng" dirty="0">
                <a:solidFill>
                  <a:srgbClr val="ED3C8D"/>
                </a:solidFill>
                <a:latin typeface="Helvetica" pitchFamily="2" charset="0"/>
              </a:rPr>
              <a:t> of the 58 </a:t>
            </a:r>
            <a:r>
              <a:rPr kumimoji="0" lang="en-US" sz="1400" b="1" i="0" u="sng" strike="noStrike" kern="1200" cap="none" spc="0" normalizeH="0" baseline="0" noProof="0" dirty="0">
                <a:ln>
                  <a:noFill/>
                </a:ln>
                <a:solidFill>
                  <a:srgbClr val="ED3C8D"/>
                </a:solidFill>
                <a:effectLst/>
                <a:uLnTx/>
                <a:uFillTx/>
                <a:latin typeface="Helvetica" pitchFamily="2" charset="0"/>
                <a:ea typeface="+mn-ea"/>
                <a:cs typeface="+mn-cs"/>
              </a:rPr>
              <a:t>Pharmaceutical Brands Analyzed*</a:t>
            </a:r>
          </a:p>
        </p:txBody>
      </p:sp>
      <p:sp>
        <p:nvSpPr>
          <p:cNvPr id="231" name="TextBox 230">
            <a:extLst>
              <a:ext uri="{FF2B5EF4-FFF2-40B4-BE49-F238E27FC236}">
                <a16:creationId xmlns:a16="http://schemas.microsoft.com/office/drawing/2014/main" id="{0D3C5BDF-C70F-DF80-1E49-D3B7E56E585F}"/>
              </a:ext>
            </a:extLst>
          </p:cNvPr>
          <p:cNvSpPr txBox="1"/>
          <p:nvPr/>
        </p:nvSpPr>
        <p:spPr>
          <a:xfrm>
            <a:off x="481665" y="5823817"/>
            <a:ext cx="561433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Google Search Index represents search interest relative to the highest point on the chart for the given region and time period. Note: Time period for each brand is their FDA approval date through 1/31/25. VAB analysis of Nielsen Ad Intel, TV activity based on reported spending across national cable TV, broadcast TV, Spanish language cable TV, Spanish language broadcast TV, January 2021 – </a:t>
            </a:r>
            <a:r>
              <a:rPr lang="en-US" sz="700" dirty="0">
                <a:solidFill>
                  <a:prstClr val="white"/>
                </a:solidFill>
                <a:latin typeface="Helvetica" panose="020B0604020202020204" pitchFamily="34" charset="0"/>
                <a:cs typeface="Helvetica" panose="020B0604020202020204" pitchFamily="34" charset="0"/>
              </a:rPr>
              <a:t>June</a:t>
            </a:r>
            <a:r>
              <a:rPr kumimoji="0" lang="en-US" sz="7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 2024 (calendar months). </a:t>
            </a:r>
            <a:r>
              <a:rPr kumimoji="0" lang="en-US" sz="7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Analysis reflects </a:t>
            </a:r>
            <a:r>
              <a:rPr lang="en-US" sz="700" dirty="0">
                <a:solidFill>
                  <a:prstClr val="white"/>
                </a:solidFill>
                <a:latin typeface="Helvetica" panose="020B0403020202020204" pitchFamily="34" charset="0"/>
              </a:rPr>
              <a:t>49</a:t>
            </a:r>
            <a:r>
              <a:rPr kumimoji="0" lang="en-US" sz="7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out of </a:t>
            </a:r>
            <a:r>
              <a:rPr lang="en-US" sz="700" dirty="0">
                <a:solidFill>
                  <a:prstClr val="white"/>
                </a:solidFill>
                <a:latin typeface="Helvetica" panose="020B0403020202020204" pitchFamily="34" charset="0"/>
              </a:rPr>
              <a:t>58</a:t>
            </a:r>
            <a:r>
              <a:rPr kumimoji="0" lang="en-US" sz="7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brands with the highest brand search volume after they launched in TV. *</a:t>
            </a:r>
            <a:r>
              <a:rPr kumimoji="0" lang="en-US" sz="700" b="0"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See appendix (</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page 50) </a:t>
            </a:r>
            <a:r>
              <a:rPr kumimoji="0" lang="en-US" sz="700" b="0"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for a list </a:t>
            </a:r>
            <a:r>
              <a:rPr kumimoji="0" lang="en-US" sz="7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all 58 brands analyzed.</a:t>
            </a:r>
            <a:endParaRPr kumimoji="0" lang="en-US" sz="7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8" name="Picture 2" descr="Talk to Your Doctor about UF | MYFEMBREE® (relugolix, estradiol, and  norethindrone acetate) 40mg, 1mg, 0.5mg Tablets">
            <a:extLst>
              <a:ext uri="{FF2B5EF4-FFF2-40B4-BE49-F238E27FC236}">
                <a16:creationId xmlns:a16="http://schemas.microsoft.com/office/drawing/2014/main" id="{FBC643F9-EE0A-0824-8870-00EE4E694A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79345" y="2131914"/>
            <a:ext cx="1272808" cy="5181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Join Qelbree® Insider For Updates">
            <a:extLst>
              <a:ext uri="{FF2B5EF4-FFF2-40B4-BE49-F238E27FC236}">
                <a16:creationId xmlns:a16="http://schemas.microsoft.com/office/drawing/2014/main" id="{4CCB5980-45B1-A3C3-93C0-B3E38A17710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324783" y="3440396"/>
            <a:ext cx="1088656" cy="5427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48E9D7F-E60D-0B8F-99A8-DFCDB21A56C5}"/>
              </a:ext>
            </a:extLst>
          </p:cNvPr>
          <p:cNvPicPr>
            <a:picLocks noChangeAspect="1"/>
          </p:cNvPicPr>
          <p:nvPr/>
        </p:nvPicPr>
        <p:blipFill>
          <a:blip r:embed="rId6"/>
          <a:stretch>
            <a:fillRect/>
          </a:stretch>
        </p:blipFill>
        <p:spPr>
          <a:xfrm>
            <a:off x="6360893" y="4731834"/>
            <a:ext cx="747066" cy="529349"/>
          </a:xfrm>
          <a:prstGeom prst="rect">
            <a:avLst/>
          </a:prstGeom>
        </p:spPr>
      </p:pic>
      <p:pic>
        <p:nvPicPr>
          <p:cNvPr id="13" name="Picture 12">
            <a:extLst>
              <a:ext uri="{FF2B5EF4-FFF2-40B4-BE49-F238E27FC236}">
                <a16:creationId xmlns:a16="http://schemas.microsoft.com/office/drawing/2014/main" id="{6CA24E9A-BFE9-9721-E145-1421602FAD7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360893" y="2771163"/>
            <a:ext cx="1001233" cy="459825"/>
          </a:xfrm>
          <a:prstGeom prst="rect">
            <a:avLst/>
          </a:prstGeom>
        </p:spPr>
      </p:pic>
      <p:pic>
        <p:nvPicPr>
          <p:cNvPr id="15" name="Picture 14">
            <a:extLst>
              <a:ext uri="{FF2B5EF4-FFF2-40B4-BE49-F238E27FC236}">
                <a16:creationId xmlns:a16="http://schemas.microsoft.com/office/drawing/2014/main" id="{19722165-242E-A9A4-09E3-812CB62BF2A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872140" y="5999562"/>
            <a:ext cx="1626010" cy="417609"/>
          </a:xfrm>
          <a:prstGeom prst="rect">
            <a:avLst/>
          </a:prstGeom>
        </p:spPr>
      </p:pic>
      <p:pic>
        <p:nvPicPr>
          <p:cNvPr id="16" name="Picture 15">
            <a:extLst>
              <a:ext uri="{FF2B5EF4-FFF2-40B4-BE49-F238E27FC236}">
                <a16:creationId xmlns:a16="http://schemas.microsoft.com/office/drawing/2014/main" id="{E9668872-42B4-3A2E-979E-849C83B3D96E}"/>
              </a:ext>
            </a:extLst>
          </p:cNvPr>
          <p:cNvPicPr>
            <a:picLocks noChangeAspect="1"/>
          </p:cNvPicPr>
          <p:nvPr/>
        </p:nvPicPr>
        <p:blipFill>
          <a:blip r:embed="rId9"/>
          <a:stretch>
            <a:fillRect/>
          </a:stretch>
        </p:blipFill>
        <p:spPr>
          <a:xfrm>
            <a:off x="8746629" y="4689227"/>
            <a:ext cx="1169120" cy="652217"/>
          </a:xfrm>
          <a:prstGeom prst="rect">
            <a:avLst/>
          </a:prstGeom>
        </p:spPr>
      </p:pic>
      <p:pic>
        <p:nvPicPr>
          <p:cNvPr id="17" name="Picture 16">
            <a:extLst>
              <a:ext uri="{FF2B5EF4-FFF2-40B4-BE49-F238E27FC236}">
                <a16:creationId xmlns:a16="http://schemas.microsoft.com/office/drawing/2014/main" id="{67557476-F1E8-199A-6027-34B3EE0A613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342548" y="4043123"/>
            <a:ext cx="1696722" cy="514938"/>
          </a:xfrm>
          <a:prstGeom prst="rect">
            <a:avLst/>
          </a:prstGeom>
        </p:spPr>
      </p:pic>
      <p:pic>
        <p:nvPicPr>
          <p:cNvPr id="18" name="Picture 17">
            <a:extLst>
              <a:ext uri="{FF2B5EF4-FFF2-40B4-BE49-F238E27FC236}">
                <a16:creationId xmlns:a16="http://schemas.microsoft.com/office/drawing/2014/main" id="{BABB47AD-D375-3297-C175-312D41947E4C}"/>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10583428" y="5820392"/>
            <a:ext cx="1319762" cy="563752"/>
          </a:xfrm>
          <a:prstGeom prst="rect">
            <a:avLst/>
          </a:prstGeom>
        </p:spPr>
      </p:pic>
      <p:pic>
        <p:nvPicPr>
          <p:cNvPr id="19" name="Picture 18">
            <a:extLst>
              <a:ext uri="{FF2B5EF4-FFF2-40B4-BE49-F238E27FC236}">
                <a16:creationId xmlns:a16="http://schemas.microsoft.com/office/drawing/2014/main" id="{2C57B22C-FF5D-6F49-E21B-2A6D1317E3B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495824" y="4027370"/>
            <a:ext cx="1549768" cy="582713"/>
          </a:xfrm>
          <a:prstGeom prst="rect">
            <a:avLst/>
          </a:prstGeom>
        </p:spPr>
      </p:pic>
      <p:pic>
        <p:nvPicPr>
          <p:cNvPr id="20" name="Picture 19">
            <a:extLst>
              <a:ext uri="{FF2B5EF4-FFF2-40B4-BE49-F238E27FC236}">
                <a16:creationId xmlns:a16="http://schemas.microsoft.com/office/drawing/2014/main" id="{2CAC9048-66D6-708A-10CA-D6C1B03850FF}"/>
              </a:ext>
            </a:extLst>
          </p:cNvPr>
          <p:cNvPicPr>
            <a:picLocks noChangeAspect="1"/>
          </p:cNvPicPr>
          <p:nvPr/>
        </p:nvPicPr>
        <p:blipFill>
          <a:blip r:embed="rId13"/>
          <a:stretch>
            <a:fillRect/>
          </a:stretch>
        </p:blipFill>
        <p:spPr>
          <a:xfrm>
            <a:off x="7219038" y="4842770"/>
            <a:ext cx="1448670" cy="420358"/>
          </a:xfrm>
          <a:prstGeom prst="rect">
            <a:avLst/>
          </a:prstGeom>
        </p:spPr>
      </p:pic>
      <p:pic>
        <p:nvPicPr>
          <p:cNvPr id="21" name="Picture 20">
            <a:extLst>
              <a:ext uri="{FF2B5EF4-FFF2-40B4-BE49-F238E27FC236}">
                <a16:creationId xmlns:a16="http://schemas.microsoft.com/office/drawing/2014/main" id="{DE937EAC-0C38-F469-E1D7-7DEBD0ED0091}"/>
              </a:ext>
            </a:extLst>
          </p:cNvPr>
          <p:cNvPicPr>
            <a:picLocks noChangeAspect="1"/>
          </p:cNvPicPr>
          <p:nvPr/>
        </p:nvPicPr>
        <p:blipFill>
          <a:blip r:embed="rId14" cstate="hqprint">
            <a:extLst>
              <a:ext uri="{28A0092B-C50C-407E-A947-70E740481C1C}">
                <a14:useLocalDpi xmlns:a14="http://schemas.microsoft.com/office/drawing/2010/main"/>
              </a:ext>
            </a:extLst>
          </a:blip>
          <a:srcRect/>
          <a:stretch/>
        </p:blipFill>
        <p:spPr>
          <a:xfrm>
            <a:off x="11155055" y="5300589"/>
            <a:ext cx="785429" cy="481881"/>
          </a:xfrm>
          <a:prstGeom prst="rect">
            <a:avLst/>
          </a:prstGeom>
        </p:spPr>
      </p:pic>
      <p:pic>
        <p:nvPicPr>
          <p:cNvPr id="1028" name="Picture 4" descr="IMBRUVICA® (ibrutinib) | Official Patient Website">
            <a:extLst>
              <a:ext uri="{FF2B5EF4-FFF2-40B4-BE49-F238E27FC236}">
                <a16:creationId xmlns:a16="http://schemas.microsoft.com/office/drawing/2014/main" id="{449ECF88-2A97-AB20-9177-4995EC5242B0}"/>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326844" y="4088099"/>
            <a:ext cx="1013662" cy="541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E032F90-BA93-0706-53A6-822182CC4064}"/>
              </a:ext>
            </a:extLst>
          </p:cNvPr>
          <p:cNvPicPr>
            <a:picLocks noChangeAspect="1"/>
          </p:cNvPicPr>
          <p:nvPr/>
        </p:nvPicPr>
        <p:blipFill>
          <a:blip r:embed="rId16"/>
          <a:stretch>
            <a:fillRect/>
          </a:stretch>
        </p:blipFill>
        <p:spPr>
          <a:xfrm>
            <a:off x="6341482" y="5431710"/>
            <a:ext cx="1448670" cy="393259"/>
          </a:xfrm>
          <a:prstGeom prst="rect">
            <a:avLst/>
          </a:prstGeom>
        </p:spPr>
      </p:pic>
      <p:pic>
        <p:nvPicPr>
          <p:cNvPr id="24" name="Picture 23">
            <a:extLst>
              <a:ext uri="{FF2B5EF4-FFF2-40B4-BE49-F238E27FC236}">
                <a16:creationId xmlns:a16="http://schemas.microsoft.com/office/drawing/2014/main" id="{6CEF5BCB-6414-B690-F12E-9E5B42D2549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831399" y="4805224"/>
            <a:ext cx="1220375" cy="374348"/>
          </a:xfrm>
          <a:prstGeom prst="rect">
            <a:avLst/>
          </a:prstGeom>
        </p:spPr>
      </p:pic>
      <p:pic>
        <p:nvPicPr>
          <p:cNvPr id="25" name="Picture 24">
            <a:extLst>
              <a:ext uri="{FF2B5EF4-FFF2-40B4-BE49-F238E27FC236}">
                <a16:creationId xmlns:a16="http://schemas.microsoft.com/office/drawing/2014/main" id="{31E634D9-2BEE-5E3D-4296-D8E60E83BD0E}"/>
              </a:ext>
            </a:extLst>
          </p:cNvPr>
          <p:cNvPicPr>
            <a:picLocks noChangeAspect="1"/>
          </p:cNvPicPr>
          <p:nvPr/>
        </p:nvPicPr>
        <p:blipFill>
          <a:blip r:embed="rId18"/>
          <a:stretch>
            <a:fillRect/>
          </a:stretch>
        </p:blipFill>
        <p:spPr>
          <a:xfrm>
            <a:off x="9220370" y="3965806"/>
            <a:ext cx="968469" cy="590078"/>
          </a:xfrm>
          <a:prstGeom prst="rect">
            <a:avLst/>
          </a:prstGeom>
        </p:spPr>
      </p:pic>
      <p:pic>
        <p:nvPicPr>
          <p:cNvPr id="26" name="Picture 25">
            <a:extLst>
              <a:ext uri="{FF2B5EF4-FFF2-40B4-BE49-F238E27FC236}">
                <a16:creationId xmlns:a16="http://schemas.microsoft.com/office/drawing/2014/main" id="{7E76BB06-28EA-65B4-EB8C-9E0120C14BFE}"/>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039863" y="5427416"/>
            <a:ext cx="1526851" cy="416870"/>
          </a:xfrm>
          <a:prstGeom prst="rect">
            <a:avLst/>
          </a:prstGeom>
        </p:spPr>
      </p:pic>
      <p:pic>
        <p:nvPicPr>
          <p:cNvPr id="28" name="Picture 27">
            <a:extLst>
              <a:ext uri="{FF2B5EF4-FFF2-40B4-BE49-F238E27FC236}">
                <a16:creationId xmlns:a16="http://schemas.microsoft.com/office/drawing/2014/main" id="{698BF12E-135A-6B5F-99BE-6F206AF489F9}"/>
              </a:ext>
            </a:extLst>
          </p:cNvPr>
          <p:cNvPicPr>
            <a:picLocks noChangeAspect="1"/>
          </p:cNvPicPr>
          <p:nvPr/>
        </p:nvPicPr>
        <p:blipFill>
          <a:blip r:embed="rId20"/>
          <a:stretch>
            <a:fillRect/>
          </a:stretch>
        </p:blipFill>
        <p:spPr>
          <a:xfrm>
            <a:off x="10788208" y="3381221"/>
            <a:ext cx="1346721" cy="623980"/>
          </a:xfrm>
          <a:prstGeom prst="rect">
            <a:avLst/>
          </a:prstGeom>
        </p:spPr>
      </p:pic>
      <p:pic>
        <p:nvPicPr>
          <p:cNvPr id="29" name="Picture 28">
            <a:extLst>
              <a:ext uri="{FF2B5EF4-FFF2-40B4-BE49-F238E27FC236}">
                <a16:creationId xmlns:a16="http://schemas.microsoft.com/office/drawing/2014/main" id="{698ED857-0C41-00EF-8796-DC1C495B6FEB}"/>
              </a:ext>
            </a:extLst>
          </p:cNvPr>
          <p:cNvPicPr>
            <a:picLocks noChangeAspect="1"/>
          </p:cNvPicPr>
          <p:nvPr/>
        </p:nvPicPr>
        <p:blipFill>
          <a:blip r:embed="rId21" cstate="hqprint">
            <a:extLst>
              <a:ext uri="{28A0092B-C50C-407E-A947-70E740481C1C}">
                <a14:useLocalDpi xmlns:a14="http://schemas.microsoft.com/office/drawing/2010/main"/>
              </a:ext>
            </a:extLst>
          </a:blip>
          <a:srcRect/>
          <a:stretch/>
        </p:blipFill>
        <p:spPr>
          <a:xfrm>
            <a:off x="6341583" y="6008671"/>
            <a:ext cx="1118295" cy="375031"/>
          </a:xfrm>
          <a:prstGeom prst="rect">
            <a:avLst/>
          </a:prstGeom>
        </p:spPr>
      </p:pic>
      <p:pic>
        <p:nvPicPr>
          <p:cNvPr id="30" name="Picture 29">
            <a:extLst>
              <a:ext uri="{FF2B5EF4-FFF2-40B4-BE49-F238E27FC236}">
                <a16:creationId xmlns:a16="http://schemas.microsoft.com/office/drawing/2014/main" id="{02D5C742-2880-FAD8-A2A4-4BFA10D04B3B}"/>
              </a:ext>
            </a:extLst>
          </p:cNvPr>
          <p:cNvPicPr>
            <a:picLocks noChangeAspect="1"/>
          </p:cNvPicPr>
          <p:nvPr/>
        </p:nvPicPr>
        <p:blipFill>
          <a:blip r:embed="rId22" cstate="hqprint">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a:ext>
            </a:extLst>
          </a:blip>
          <a:srcRect/>
          <a:stretch/>
        </p:blipFill>
        <p:spPr>
          <a:xfrm>
            <a:off x="7608029" y="5911735"/>
            <a:ext cx="1178833" cy="463485"/>
          </a:xfrm>
          <a:prstGeom prst="rect">
            <a:avLst/>
          </a:prstGeom>
        </p:spPr>
      </p:pic>
      <p:sp>
        <p:nvSpPr>
          <p:cNvPr id="32" name="TextBox 31">
            <a:extLst>
              <a:ext uri="{FF2B5EF4-FFF2-40B4-BE49-F238E27FC236}">
                <a16:creationId xmlns:a16="http://schemas.microsoft.com/office/drawing/2014/main" id="{6144A389-784B-F762-E03E-0BB765B7BA70}"/>
              </a:ext>
            </a:extLst>
          </p:cNvPr>
          <p:cNvSpPr txBox="1"/>
          <p:nvPr/>
        </p:nvSpPr>
        <p:spPr>
          <a:xfrm>
            <a:off x="137526" y="2171345"/>
            <a:ext cx="592681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E600"/>
                </a:solidFill>
                <a:effectLst/>
                <a:uLnTx/>
                <a:uFillTx/>
                <a:latin typeface="Helvetica" pitchFamily="2" charset="0"/>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of 58 first-time pharmaceutical</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TV advertisers saw their</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highest brand search volume</a:t>
            </a:r>
            <a:b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once their TV campaign launched</a:t>
            </a:r>
          </a:p>
        </p:txBody>
      </p:sp>
      <p:sp>
        <p:nvSpPr>
          <p:cNvPr id="2" name="Rectangle 1">
            <a:extLst>
              <a:ext uri="{FF2B5EF4-FFF2-40B4-BE49-F238E27FC236}">
                <a16:creationId xmlns:a16="http://schemas.microsoft.com/office/drawing/2014/main" id="{92426B2A-222E-F314-698D-3042B4D710CB}"/>
              </a:ext>
            </a:extLst>
          </p:cNvPr>
          <p:cNvSpPr/>
          <p:nvPr/>
        </p:nvSpPr>
        <p:spPr>
          <a:xfrm>
            <a:off x="179108" y="385995"/>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impact of TV is evident as most new pharma TV advertisers saw their highest branded search volume occur once their first campaign launched</a:t>
            </a:r>
          </a:p>
        </p:txBody>
      </p:sp>
      <p:pic>
        <p:nvPicPr>
          <p:cNvPr id="1026" name="Picture 2" descr="SOTYKTU (deucravacitinib) | The information on this site is intended for  Healthcare Professionals only">
            <a:extLst>
              <a:ext uri="{FF2B5EF4-FFF2-40B4-BE49-F238E27FC236}">
                <a16:creationId xmlns:a16="http://schemas.microsoft.com/office/drawing/2014/main" id="{08BD53E2-57D9-9F8F-FE38-9FFA55C63EF6}"/>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9523636" y="3461471"/>
            <a:ext cx="1272809" cy="372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erendia | Australia HCP Portal">
            <a:extLst>
              <a:ext uri="{FF2B5EF4-FFF2-40B4-BE49-F238E27FC236}">
                <a16:creationId xmlns:a16="http://schemas.microsoft.com/office/drawing/2014/main" id="{8C7B505C-8E35-4DA6-6A2C-4930B25456A3}"/>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9780509" y="5492378"/>
            <a:ext cx="1169120" cy="3602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4873E084-7731-8C0E-D5E6-2686847201D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87269" y="2203605"/>
            <a:ext cx="1520077" cy="3834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Evofem Biosciences, Inc. (EVFM) - Company Information and News about Phexxi">
            <a:extLst>
              <a:ext uri="{FF2B5EF4-FFF2-40B4-BE49-F238E27FC236}">
                <a16:creationId xmlns:a16="http://schemas.microsoft.com/office/drawing/2014/main" id="{146BB4E7-98F9-DD02-3E33-FD68D90AA5D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590238" y="3386514"/>
            <a:ext cx="826771" cy="58149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73049275-7422-4D3F-2CF0-6F33F290A84E}"/>
              </a:ext>
            </a:extLst>
          </p:cNvPr>
          <p:cNvPicPr>
            <a:picLocks noChangeAspect="1"/>
          </p:cNvPicPr>
          <p:nvPr/>
        </p:nvPicPr>
        <p:blipFill>
          <a:blip r:embed="rId28"/>
          <a:stretch>
            <a:fillRect/>
          </a:stretch>
        </p:blipFill>
        <p:spPr>
          <a:xfrm>
            <a:off x="10796444" y="2138396"/>
            <a:ext cx="1190291" cy="511191"/>
          </a:xfrm>
          <a:prstGeom prst="rect">
            <a:avLst/>
          </a:prstGeom>
        </p:spPr>
      </p:pic>
      <p:pic>
        <p:nvPicPr>
          <p:cNvPr id="48" name="Picture 8" descr="SUNOSI® (solriamfetol) sponsored by Axsome Therapeutics, Inc.">
            <a:extLst>
              <a:ext uri="{FF2B5EF4-FFF2-40B4-BE49-F238E27FC236}">
                <a16:creationId xmlns:a16="http://schemas.microsoft.com/office/drawing/2014/main" id="{48DC27D4-10CB-26BA-B448-DB012368452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2267" y="3388776"/>
            <a:ext cx="826771" cy="5415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egovy-logo-425px - Taking Control Of Your Diabetes®">
            <a:extLst>
              <a:ext uri="{FF2B5EF4-FFF2-40B4-BE49-F238E27FC236}">
                <a16:creationId xmlns:a16="http://schemas.microsoft.com/office/drawing/2014/main" id="{FDED0E6D-FE33-06D6-F904-7055BFDE3B8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t="9177" b="11157"/>
          <a:stretch/>
        </p:blipFill>
        <p:spPr bwMode="auto">
          <a:xfrm>
            <a:off x="6355394" y="2152358"/>
            <a:ext cx="1242907" cy="4659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Patient Login">
            <a:extLst>
              <a:ext uri="{FF2B5EF4-FFF2-40B4-BE49-F238E27FC236}">
                <a16:creationId xmlns:a16="http://schemas.microsoft.com/office/drawing/2014/main" id="{375AD975-041E-8833-6CDA-8DD65CEE63A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01331" y="2828566"/>
            <a:ext cx="1271918" cy="3946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4" descr="EYLEA">
            <a:extLst>
              <a:ext uri="{FF2B5EF4-FFF2-40B4-BE49-F238E27FC236}">
                <a16:creationId xmlns:a16="http://schemas.microsoft.com/office/drawing/2014/main" id="{1791C2E8-1C67-1B38-9B6C-00A156CD7D44}"/>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b="22400"/>
          <a:stretch/>
        </p:blipFill>
        <p:spPr bwMode="auto">
          <a:xfrm>
            <a:off x="10512177" y="2772102"/>
            <a:ext cx="1285757" cy="4223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C18BC442-D676-18A3-66C9-5DDD225B8312}"/>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8463" t="22348" r="9284" b="22348"/>
          <a:stretch/>
        </p:blipFill>
        <p:spPr bwMode="auto">
          <a:xfrm>
            <a:off x="8961219" y="2701747"/>
            <a:ext cx="1535126" cy="5160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lynd® (drospirenone)">
            <a:extLst>
              <a:ext uri="{FF2B5EF4-FFF2-40B4-BE49-F238E27FC236}">
                <a16:creationId xmlns:a16="http://schemas.microsoft.com/office/drawing/2014/main" id="{C6BBE60F-AF7B-A0DB-BD47-E18984FC1615}"/>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9083" t="24762" r="8888" b="17347"/>
          <a:stretch/>
        </p:blipFill>
        <p:spPr bwMode="auto">
          <a:xfrm>
            <a:off x="9975450" y="4778106"/>
            <a:ext cx="734196" cy="51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a:extLst>
            <a:ext uri="{FF2B5EF4-FFF2-40B4-BE49-F238E27FC236}">
              <a16:creationId xmlns:a16="http://schemas.microsoft.com/office/drawing/2014/main" id="{D30276D5-5C5C-BA13-0125-D9BC60D786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8B9D2B8-E945-1DAC-30EA-FAF52BB393F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34647" y="1"/>
            <a:ext cx="7357352" cy="4283526"/>
          </a:xfrm>
          <a:prstGeom prst="rect">
            <a:avLst/>
          </a:prstGeom>
        </p:spPr>
      </p:pic>
      <p:sp>
        <p:nvSpPr>
          <p:cNvPr id="7" name="TextBox 6">
            <a:extLst>
              <a:ext uri="{FF2B5EF4-FFF2-40B4-BE49-F238E27FC236}">
                <a16:creationId xmlns:a16="http://schemas.microsoft.com/office/drawing/2014/main" id="{8D343190-FD07-3E35-BBF1-C56462F6B554}"/>
              </a:ext>
            </a:extLst>
          </p:cNvPr>
          <p:cNvSpPr txBox="1"/>
          <p:nvPr/>
        </p:nvSpPr>
        <p:spPr>
          <a:xfrm>
            <a:off x="236166" y="3025517"/>
            <a:ext cx="95498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Then we looked at how increasing TV spend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encourages more ailment sufferers to visit pharmaceutical parent company websites </a:t>
            </a:r>
            <a:r>
              <a:rPr kumimoji="0" lang="en-US" sz="2800" i="0" u="none" strike="noStrike" kern="1200" cap="none" spc="0" normalizeH="0" baseline="0" noProof="0">
                <a:ln>
                  <a:noFill/>
                </a:ln>
                <a:solidFill>
                  <a:srgbClr val="1B1464"/>
                </a:solidFill>
                <a:effectLst/>
                <a:uLnTx/>
                <a:uFillTx/>
                <a:latin typeface="Helvetica" pitchFamily="2" charset="0"/>
                <a:ea typeface="+mn-ea"/>
                <a:cs typeface="+mn-cs"/>
              </a:rPr>
              <a:t>for more information…</a:t>
            </a:r>
          </a:p>
        </p:txBody>
      </p:sp>
      <p:pic>
        <p:nvPicPr>
          <p:cNvPr id="2" name="Picture 1">
            <a:extLst>
              <a:ext uri="{FF2B5EF4-FFF2-40B4-BE49-F238E27FC236}">
                <a16:creationId xmlns:a16="http://schemas.microsoft.com/office/drawing/2014/main" id="{0F0F5208-1A27-E6CC-4A42-7032B26AF3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97B0DCD6-AA96-F9E3-FE50-0D387B22480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6B3E1FE-EDBB-F312-C49F-0C07AC1CCA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407392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A1BB-071B-B067-8F6A-9A138D2349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E62546E-33F3-128A-7523-B375F5338559}"/>
              </a:ext>
            </a:extLst>
          </p:cNvPr>
          <p:cNvSpPr>
            <a:spLocks noGrp="1" noRot="1" noMove="1" noResize="1" noEditPoints="1" noAdjustHandles="1" noChangeArrowheads="1" noChangeShapeType="1"/>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Rounded Corners 117">
            <a:extLst>
              <a:ext uri="{FF2B5EF4-FFF2-40B4-BE49-F238E27FC236}">
                <a16:creationId xmlns:a16="http://schemas.microsoft.com/office/drawing/2014/main" id="{57769B86-D7EF-6630-CA99-ECF3A03B7FB5}"/>
              </a:ext>
            </a:extLst>
          </p:cNvPr>
          <p:cNvSpPr/>
          <p:nvPr/>
        </p:nvSpPr>
        <p:spPr>
          <a:xfrm>
            <a:off x="643007" y="5619478"/>
            <a:ext cx="11132959" cy="405304"/>
          </a:xfrm>
          <a:prstGeom prst="roundRect">
            <a:avLst/>
          </a:prstGeom>
          <a:solidFill>
            <a:srgbClr val="4EBEA4"/>
          </a:solidFill>
          <a:ln w="952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en-US" sz="3600">
              <a:solidFill>
                <a:srgbClr val="9BBB59">
                  <a:lumMod val="50000"/>
                </a:srgbClr>
              </a:solidFill>
              <a:latin typeface="Helvetica" pitchFamily="2" charset="0"/>
              <a:cs typeface="Heebo" pitchFamily="2" charset="-79"/>
            </a:endParaRPr>
          </a:p>
        </p:txBody>
      </p:sp>
      <p:sp>
        <p:nvSpPr>
          <p:cNvPr id="117" name="Rectangle: Rounded Corners 116">
            <a:extLst>
              <a:ext uri="{FF2B5EF4-FFF2-40B4-BE49-F238E27FC236}">
                <a16:creationId xmlns:a16="http://schemas.microsoft.com/office/drawing/2014/main" id="{41FE74A9-F661-5649-7EC3-F4B7E4A51E54}"/>
              </a:ext>
            </a:extLst>
          </p:cNvPr>
          <p:cNvSpPr/>
          <p:nvPr/>
        </p:nvSpPr>
        <p:spPr>
          <a:xfrm>
            <a:off x="643007" y="4159320"/>
            <a:ext cx="11132959" cy="405304"/>
          </a:xfrm>
          <a:prstGeom prst="roundRect">
            <a:avLst/>
          </a:prstGeom>
          <a:solidFill>
            <a:srgbClr val="4EBEA4"/>
          </a:solidFill>
          <a:ln w="952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en-US" sz="3600">
              <a:solidFill>
                <a:srgbClr val="9BBB59">
                  <a:lumMod val="50000"/>
                </a:srgbClr>
              </a:solidFill>
              <a:latin typeface="Helvetica" pitchFamily="2" charset="0"/>
              <a:cs typeface="Heebo" pitchFamily="2" charset="-79"/>
            </a:endParaRPr>
          </a:p>
        </p:txBody>
      </p:sp>
      <p:sp>
        <p:nvSpPr>
          <p:cNvPr id="10" name="Rectangle 9">
            <a:extLst>
              <a:ext uri="{FF2B5EF4-FFF2-40B4-BE49-F238E27FC236}">
                <a16:creationId xmlns:a16="http://schemas.microsoft.com/office/drawing/2014/main" id="{65310FB5-90E4-3B35-DFB4-E7694B3C01DE}"/>
              </a:ext>
            </a:extLst>
          </p:cNvPr>
          <p:cNvSpPr/>
          <p:nvPr/>
        </p:nvSpPr>
        <p:spPr>
          <a:xfrm>
            <a:off x="136189" y="408036"/>
            <a:ext cx="120342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Increased </a:t>
            </a:r>
            <a:r>
              <a:rPr lang="en-US" sz="2600" b="1">
                <a:solidFill>
                  <a:srgbClr val="002060"/>
                </a:solidFill>
                <a:latin typeface="Helvetica" panose="020B0604020202020204" pitchFamily="34" charset="0"/>
              </a:rPr>
              <a:t>TV investment by major pharma companies drove more website traffic from people interested in doing further research on remedies</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pic>
        <p:nvPicPr>
          <p:cNvPr id="11" name="Picture 10">
            <a:extLst>
              <a:ext uri="{FF2B5EF4-FFF2-40B4-BE49-F238E27FC236}">
                <a16:creationId xmlns:a16="http://schemas.microsoft.com/office/drawing/2014/main" id="{0C27F9A9-5F5E-6012-ACA3-38A57E786FC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84539235-E076-1A97-D0F9-D3C14969A97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86F02E0F-D154-BC8E-E437-C0C1864A19C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4F0D065B-6569-6795-9F71-2804D51A667B}"/>
              </a:ext>
            </a:extLst>
          </p:cNvPr>
          <p:cNvSpPr txBox="1"/>
          <p:nvPr/>
        </p:nvSpPr>
        <p:spPr>
          <a:xfrm>
            <a:off x="0" y="1755157"/>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Pharmaceutical Parent Company: Average Monthly TV Spend vs. Website Traffic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Four-Year Period: January 2021 – December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24-month vs. 24-month comparison </a:t>
            </a:r>
          </a:p>
        </p:txBody>
      </p:sp>
      <p:sp>
        <p:nvSpPr>
          <p:cNvPr id="15" name="TextBox 14">
            <a:extLst>
              <a:ext uri="{FF2B5EF4-FFF2-40B4-BE49-F238E27FC236}">
                <a16:creationId xmlns:a16="http://schemas.microsoft.com/office/drawing/2014/main" id="{C76E025F-BF18-B59A-60E5-9E4BAC558211}"/>
              </a:ext>
            </a:extLst>
          </p:cNvPr>
          <p:cNvSpPr txBox="1"/>
          <p:nvPr/>
        </p:nvSpPr>
        <p:spPr>
          <a:xfrm>
            <a:off x="503714" y="6197936"/>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rPr>
              <a:t>Source: VAB analysis of Comscore </a:t>
            </a:r>
            <a:r>
              <a:rPr kumimoji="0" lang="en-US" sz="800" b="0" i="0" u="none" strike="noStrike" kern="1200" cap="none" spc="0" normalizeH="0" baseline="0" noProof="0" err="1">
                <a:ln>
                  <a:noFill/>
                </a:ln>
                <a:solidFill>
                  <a:srgbClr val="1B1464"/>
                </a:solidFill>
                <a:effectLst/>
                <a:uLnTx/>
                <a:uFillTx/>
                <a:latin typeface="Helvetica" pitchFamily="2" charset="0"/>
                <a:cs typeface="Heebo" pitchFamily="2" charset="-79"/>
              </a:rPr>
              <a:t>mediametrix</a:t>
            </a:r>
            <a:r>
              <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rPr>
              <a:t> multiplatform media trend data, P18+. January 2021 – December 2024 (calendar months), figures are based on monthly averages. VAB analysis of Nielsen Ad Intel, January 2021 – December 2024 (calendar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media includes cable TV, network TV, Spanish Language Cable TV, Spanish Language Network TV, Spot TV, Syndication TV; excludes promos and PSAs. </a:t>
            </a:r>
            <a:endPar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endParaRPr>
          </a:p>
        </p:txBody>
      </p:sp>
      <p:sp>
        <p:nvSpPr>
          <p:cNvPr id="18" name="Rectangle 30">
            <a:extLst>
              <a:ext uri="{FF2B5EF4-FFF2-40B4-BE49-F238E27FC236}">
                <a16:creationId xmlns:a16="http://schemas.microsoft.com/office/drawing/2014/main" id="{04901B0D-6AF1-0D72-48D5-5AA439851962}"/>
              </a:ext>
            </a:extLst>
          </p:cNvPr>
          <p:cNvSpPr>
            <a:spLocks noChangeArrowheads="1"/>
          </p:cNvSpPr>
          <p:nvPr/>
        </p:nvSpPr>
        <p:spPr bwMode="auto">
          <a:xfrm>
            <a:off x="473228" y="2997877"/>
            <a:ext cx="2342980" cy="649288"/>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Avg. Monthly TV Spend (</a:t>
            </a:r>
            <a:r>
              <a:rPr lang="en-US" altLang="en-US" sz="1100" b="1" u="sng">
                <a:solidFill>
                  <a:srgbClr val="1B1464"/>
                </a:solidFill>
                <a:latin typeface="Helvetica" pitchFamily="2" charset="0"/>
                <a:ea typeface="ＭＳ Ｐゴシック" pitchFamily="34" charset="-128"/>
                <a:cs typeface="Heebo" pitchFamily="2" charset="-79"/>
              </a:rPr>
              <a:t>MM</a:t>
            </a:r>
            <a:r>
              <a:rPr kumimoji="0" lang="en-US" altLang="en-US" sz="1100" b="1" i="0" u="sng"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a:t>
            </a:r>
            <a:endParaRPr kumimoji="0" lang="en-US" altLang="en-US" sz="1100" b="0" i="0" u="sng"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19" name="Rectangle 30">
            <a:extLst>
              <a:ext uri="{FF2B5EF4-FFF2-40B4-BE49-F238E27FC236}">
                <a16:creationId xmlns:a16="http://schemas.microsoft.com/office/drawing/2014/main" id="{039AA623-B5ED-C5B5-DB97-1E3CD5936364}"/>
              </a:ext>
            </a:extLst>
          </p:cNvPr>
          <p:cNvSpPr>
            <a:spLocks noChangeArrowheads="1"/>
          </p:cNvSpPr>
          <p:nvPr/>
        </p:nvSpPr>
        <p:spPr bwMode="auto">
          <a:xfrm>
            <a:off x="230427" y="4573945"/>
            <a:ext cx="2574320" cy="649287"/>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Avg. Monthly Unique Visitors (000): </a:t>
            </a:r>
            <a:endParaRPr kumimoji="0" lang="en-US" altLang="en-US" sz="1100" b="0" i="0" u="sng"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20" name="Rectangle 30">
            <a:extLst>
              <a:ext uri="{FF2B5EF4-FFF2-40B4-BE49-F238E27FC236}">
                <a16:creationId xmlns:a16="http://schemas.microsoft.com/office/drawing/2014/main" id="{B806F087-42F8-5D43-A9ED-43B31B556727}"/>
              </a:ext>
            </a:extLst>
          </p:cNvPr>
          <p:cNvSpPr>
            <a:spLocks noChangeArrowheads="1"/>
          </p:cNvSpPr>
          <p:nvPr/>
        </p:nvSpPr>
        <p:spPr bwMode="auto">
          <a:xfrm>
            <a:off x="662194" y="4108597"/>
            <a:ext cx="1990725" cy="5334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 Difference:</a:t>
            </a:r>
            <a:endParaRPr kumimoji="0" lang="en-US" altLang="en-US" sz="16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21" name="Rectangle 30">
            <a:extLst>
              <a:ext uri="{FF2B5EF4-FFF2-40B4-BE49-F238E27FC236}">
                <a16:creationId xmlns:a16="http://schemas.microsoft.com/office/drawing/2014/main" id="{511A2BF1-A88F-822B-5EB2-A769FBD7A4C5}"/>
              </a:ext>
            </a:extLst>
          </p:cNvPr>
          <p:cNvSpPr>
            <a:spLocks noChangeArrowheads="1"/>
          </p:cNvSpPr>
          <p:nvPr/>
        </p:nvSpPr>
        <p:spPr bwMode="auto">
          <a:xfrm>
            <a:off x="662194" y="5565337"/>
            <a:ext cx="1990725" cy="5334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 Difference:</a:t>
            </a:r>
            <a:endParaRPr kumimoji="0" lang="en-US" altLang="en-US" sz="16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28" name="Rectangle 30">
            <a:extLst>
              <a:ext uri="{FF2B5EF4-FFF2-40B4-BE49-F238E27FC236}">
                <a16:creationId xmlns:a16="http://schemas.microsoft.com/office/drawing/2014/main" id="{C0A0FA5A-5561-7BC4-7622-D114C08224CC}"/>
              </a:ext>
            </a:extLst>
          </p:cNvPr>
          <p:cNvSpPr>
            <a:spLocks noChangeArrowheads="1"/>
          </p:cNvSpPr>
          <p:nvPr/>
        </p:nvSpPr>
        <p:spPr bwMode="auto">
          <a:xfrm>
            <a:off x="2738620" y="3427455"/>
            <a:ext cx="124610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$19.3</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29" name="Rectangle 30">
            <a:extLst>
              <a:ext uri="{FF2B5EF4-FFF2-40B4-BE49-F238E27FC236}">
                <a16:creationId xmlns:a16="http://schemas.microsoft.com/office/drawing/2014/main" id="{4EC881C9-E11F-5D2A-7DBE-29289AEF19CA}"/>
              </a:ext>
            </a:extLst>
          </p:cNvPr>
          <p:cNvSpPr>
            <a:spLocks noChangeArrowheads="1"/>
          </p:cNvSpPr>
          <p:nvPr/>
        </p:nvSpPr>
        <p:spPr bwMode="auto">
          <a:xfrm>
            <a:off x="2738620" y="3771907"/>
            <a:ext cx="124610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$28.4</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30" name="Rectangle 54">
            <a:extLst>
              <a:ext uri="{FF2B5EF4-FFF2-40B4-BE49-F238E27FC236}">
                <a16:creationId xmlns:a16="http://schemas.microsoft.com/office/drawing/2014/main" id="{7BD6C800-BED8-B9C1-F287-683C8648945F}"/>
              </a:ext>
            </a:extLst>
          </p:cNvPr>
          <p:cNvSpPr>
            <a:spLocks noChangeArrowheads="1"/>
          </p:cNvSpPr>
          <p:nvPr/>
        </p:nvSpPr>
        <p:spPr bwMode="auto">
          <a:xfrm>
            <a:off x="2913298" y="418479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r>
              <a:rPr lang="en-US" altLang="en-US" sz="1800" b="1">
                <a:solidFill>
                  <a:schemeClr val="bg1"/>
                </a:solidFill>
                <a:latin typeface="Helvetica" pitchFamily="2" charset="0"/>
                <a:ea typeface="ＭＳ Ｐゴシック" pitchFamily="34" charset="-128"/>
                <a:cs typeface="Heebo" pitchFamily="2" charset="-79"/>
              </a:rPr>
              <a:t>47</a:t>
            </a: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31" name="Rectangle 30">
            <a:extLst>
              <a:ext uri="{FF2B5EF4-FFF2-40B4-BE49-F238E27FC236}">
                <a16:creationId xmlns:a16="http://schemas.microsoft.com/office/drawing/2014/main" id="{9980AF80-0D35-F1BB-BFE0-E7D1066E8946}"/>
              </a:ext>
            </a:extLst>
          </p:cNvPr>
          <p:cNvSpPr>
            <a:spLocks noChangeArrowheads="1"/>
          </p:cNvSpPr>
          <p:nvPr/>
        </p:nvSpPr>
        <p:spPr bwMode="auto">
          <a:xfrm>
            <a:off x="2908336" y="496860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58</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32" name="Rectangle 30">
            <a:extLst>
              <a:ext uri="{FF2B5EF4-FFF2-40B4-BE49-F238E27FC236}">
                <a16:creationId xmlns:a16="http://schemas.microsoft.com/office/drawing/2014/main" id="{8C87BD1E-9DBE-A1E5-A43F-F817345F8035}"/>
              </a:ext>
            </a:extLst>
          </p:cNvPr>
          <p:cNvSpPr>
            <a:spLocks noChangeArrowheads="1"/>
          </p:cNvSpPr>
          <p:nvPr/>
        </p:nvSpPr>
        <p:spPr bwMode="auto">
          <a:xfrm>
            <a:off x="2917861" y="527573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95</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33" name="Rectangle 57">
            <a:extLst>
              <a:ext uri="{FF2B5EF4-FFF2-40B4-BE49-F238E27FC236}">
                <a16:creationId xmlns:a16="http://schemas.microsoft.com/office/drawing/2014/main" id="{5FDD4401-4A00-8906-D9C2-6CF0AAB13D5C}"/>
              </a:ext>
            </a:extLst>
          </p:cNvPr>
          <p:cNvSpPr>
            <a:spLocks noChangeArrowheads="1"/>
          </p:cNvSpPr>
          <p:nvPr/>
        </p:nvSpPr>
        <p:spPr bwMode="auto">
          <a:xfrm>
            <a:off x="2922823" y="564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+65%</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34" name="Rectangle 30">
            <a:extLst>
              <a:ext uri="{FF2B5EF4-FFF2-40B4-BE49-F238E27FC236}">
                <a16:creationId xmlns:a16="http://schemas.microsoft.com/office/drawing/2014/main" id="{FEBD0974-40C7-C84D-8CD1-3D1601013E70}"/>
              </a:ext>
            </a:extLst>
          </p:cNvPr>
          <p:cNvSpPr>
            <a:spLocks noChangeArrowheads="1"/>
          </p:cNvSpPr>
          <p:nvPr/>
        </p:nvSpPr>
        <p:spPr bwMode="auto">
          <a:xfrm>
            <a:off x="662194" y="3371099"/>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a:ln>
                  <a:noFill/>
                </a:ln>
                <a:solidFill>
                  <a:srgbClr val="1B1464"/>
                </a:solidFill>
                <a:effectLst/>
                <a:uLnTx/>
                <a:uFillTx/>
                <a:latin typeface="Helvetica" pitchFamily="2" charset="0"/>
                <a:ea typeface="ＭＳ Ｐゴシック" pitchFamily="34" charset="-128"/>
                <a:cs typeface="Heebo" pitchFamily="2" charset="-79"/>
              </a:rPr>
              <a:t>Jan</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a:t>
            </a:r>
            <a:r>
              <a:rPr lang="en-US" altLang="en-US" sz="1200" b="1">
                <a:solidFill>
                  <a:srgbClr val="1B1464"/>
                </a:solidFill>
                <a:latin typeface="Helvetica" pitchFamily="2" charset="0"/>
                <a:ea typeface="ＭＳ Ｐゴシック" pitchFamily="34" charset="-128"/>
                <a:cs typeface="Heebo" pitchFamily="2" charset="-79"/>
              </a:rPr>
              <a:t>21</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 </a:t>
            </a:r>
            <a:r>
              <a:rPr lang="en-US" altLang="en-US" sz="1200" b="1">
                <a:solidFill>
                  <a:srgbClr val="1B1464"/>
                </a:solidFill>
                <a:latin typeface="Helvetica" pitchFamily="2" charset="0"/>
                <a:ea typeface="ＭＳ Ｐゴシック" pitchFamily="34" charset="-128"/>
                <a:cs typeface="Heebo" pitchFamily="2" charset="-79"/>
              </a:rPr>
              <a:t>Dec</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‘22:</a:t>
            </a:r>
            <a:endParaRPr kumimoji="0" lang="en-US" altLang="en-US" sz="12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35" name="Rectangle 30">
            <a:extLst>
              <a:ext uri="{FF2B5EF4-FFF2-40B4-BE49-F238E27FC236}">
                <a16:creationId xmlns:a16="http://schemas.microsoft.com/office/drawing/2014/main" id="{32498312-5F1F-AF26-496C-FF1031E5FB82}"/>
              </a:ext>
            </a:extLst>
          </p:cNvPr>
          <p:cNvSpPr>
            <a:spLocks noChangeArrowheads="1"/>
          </p:cNvSpPr>
          <p:nvPr/>
        </p:nvSpPr>
        <p:spPr bwMode="auto">
          <a:xfrm>
            <a:off x="662194" y="367745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a:ln>
                  <a:noFill/>
                </a:ln>
                <a:solidFill>
                  <a:srgbClr val="1B1464"/>
                </a:solidFill>
                <a:effectLst/>
                <a:uLnTx/>
                <a:uFillTx/>
                <a:latin typeface="Helvetica" pitchFamily="2" charset="0"/>
                <a:ea typeface="ＭＳ Ｐゴシック" pitchFamily="34" charset="-128"/>
                <a:cs typeface="Heebo" pitchFamily="2" charset="-79"/>
              </a:rPr>
              <a:t>Jan</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a:t>
            </a:r>
            <a:r>
              <a:rPr lang="en-US" altLang="en-US" sz="1200" b="1">
                <a:solidFill>
                  <a:srgbClr val="1B1464"/>
                </a:solidFill>
                <a:latin typeface="Helvetica" pitchFamily="2" charset="0"/>
                <a:ea typeface="ＭＳ Ｐゴシック" pitchFamily="34" charset="-128"/>
                <a:cs typeface="Heebo" pitchFamily="2" charset="-79"/>
              </a:rPr>
              <a:t>23</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 </a:t>
            </a:r>
            <a:r>
              <a:rPr lang="en-US" altLang="en-US" sz="1200" b="1">
                <a:solidFill>
                  <a:srgbClr val="1B1464"/>
                </a:solidFill>
                <a:latin typeface="Helvetica" pitchFamily="2" charset="0"/>
                <a:ea typeface="ＭＳ Ｐゴシック" pitchFamily="34" charset="-128"/>
                <a:cs typeface="Heebo" pitchFamily="2" charset="-79"/>
              </a:rPr>
              <a:t>Dec</a:t>
            </a:r>
            <a:r>
              <a:rPr kumimoji="0" lang="en-US" altLang="en-US" sz="12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 ‘24:</a:t>
            </a:r>
            <a:endParaRPr kumimoji="0" lang="en-US" altLang="en-US" sz="12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36" name="Rectangle 30">
            <a:extLst>
              <a:ext uri="{FF2B5EF4-FFF2-40B4-BE49-F238E27FC236}">
                <a16:creationId xmlns:a16="http://schemas.microsoft.com/office/drawing/2014/main" id="{3549EE49-EFB7-7812-4771-4B7BE9E1AA03}"/>
              </a:ext>
            </a:extLst>
          </p:cNvPr>
          <p:cNvSpPr>
            <a:spLocks noChangeArrowheads="1"/>
          </p:cNvSpPr>
          <p:nvPr/>
        </p:nvSpPr>
        <p:spPr bwMode="auto">
          <a:xfrm>
            <a:off x="662194" y="4912252"/>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a:ln>
                  <a:noFill/>
                </a:ln>
                <a:solidFill>
                  <a:srgbClr val="ED3C8D"/>
                </a:solidFill>
                <a:effectLst/>
                <a:uLnTx/>
                <a:uFillTx/>
                <a:latin typeface="Helvetica" pitchFamily="2" charset="0"/>
                <a:ea typeface="ＭＳ Ｐゴシック" pitchFamily="34" charset="-128"/>
                <a:cs typeface="Heebo" pitchFamily="2" charset="-79"/>
              </a:rPr>
              <a:t>Jan</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a:t>
            </a:r>
            <a:r>
              <a:rPr lang="en-US" altLang="en-US" sz="1200" b="1">
                <a:solidFill>
                  <a:srgbClr val="ED3C8D"/>
                </a:solidFill>
                <a:latin typeface="Helvetica" pitchFamily="2" charset="0"/>
                <a:ea typeface="ＭＳ Ｐゴシック" pitchFamily="34" charset="-128"/>
                <a:cs typeface="Heebo" pitchFamily="2" charset="-79"/>
              </a:rPr>
              <a:t>21</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 </a:t>
            </a:r>
            <a:r>
              <a:rPr lang="en-US" altLang="en-US" sz="1200" b="1">
                <a:solidFill>
                  <a:srgbClr val="ED3C8D"/>
                </a:solidFill>
                <a:latin typeface="Helvetica" pitchFamily="2" charset="0"/>
                <a:ea typeface="ＭＳ Ｐゴシック" pitchFamily="34" charset="-128"/>
                <a:cs typeface="Heebo" pitchFamily="2" charset="-79"/>
              </a:rPr>
              <a:t>Dec</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‘22:</a:t>
            </a:r>
            <a:endParaRPr kumimoji="0" lang="en-US" altLang="en-US" sz="12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37" name="Rectangle 30">
            <a:extLst>
              <a:ext uri="{FF2B5EF4-FFF2-40B4-BE49-F238E27FC236}">
                <a16:creationId xmlns:a16="http://schemas.microsoft.com/office/drawing/2014/main" id="{BD9D9A6E-EAD5-885F-2AAD-EBF717E9DE5E}"/>
              </a:ext>
            </a:extLst>
          </p:cNvPr>
          <p:cNvSpPr>
            <a:spLocks noChangeArrowheads="1"/>
          </p:cNvSpPr>
          <p:nvPr/>
        </p:nvSpPr>
        <p:spPr bwMode="auto">
          <a:xfrm>
            <a:off x="662194" y="5181280"/>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a:ln>
                  <a:noFill/>
                </a:ln>
                <a:solidFill>
                  <a:srgbClr val="ED3C8D"/>
                </a:solidFill>
                <a:effectLst/>
                <a:uLnTx/>
                <a:uFillTx/>
                <a:latin typeface="Helvetica" pitchFamily="2" charset="0"/>
                <a:ea typeface="ＭＳ Ｐゴシック" pitchFamily="34" charset="-128"/>
                <a:cs typeface="Heebo" pitchFamily="2" charset="-79"/>
              </a:rPr>
              <a:t>Jan</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a:t>
            </a:r>
            <a:r>
              <a:rPr lang="en-US" altLang="en-US" sz="1200" b="1">
                <a:solidFill>
                  <a:srgbClr val="ED3C8D"/>
                </a:solidFill>
                <a:latin typeface="Helvetica" pitchFamily="2" charset="0"/>
                <a:ea typeface="ＭＳ Ｐゴシック" pitchFamily="34" charset="-128"/>
                <a:cs typeface="Heebo" pitchFamily="2" charset="-79"/>
              </a:rPr>
              <a:t>23</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 </a:t>
            </a:r>
            <a:r>
              <a:rPr lang="en-US" altLang="en-US" sz="1200" b="1">
                <a:solidFill>
                  <a:srgbClr val="ED3C8D"/>
                </a:solidFill>
                <a:latin typeface="Helvetica" pitchFamily="2" charset="0"/>
                <a:ea typeface="ＭＳ Ｐゴシック" pitchFamily="34" charset="-128"/>
                <a:cs typeface="Heebo" pitchFamily="2" charset="-79"/>
              </a:rPr>
              <a:t>Dec</a:t>
            </a:r>
            <a:r>
              <a:rPr kumimoji="0" lang="en-US" altLang="en-US" sz="12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 ‘24:</a:t>
            </a:r>
            <a:endParaRPr kumimoji="0" lang="en-US" altLang="en-US" sz="12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85" name="Rectangle 30">
            <a:extLst>
              <a:ext uri="{FF2B5EF4-FFF2-40B4-BE49-F238E27FC236}">
                <a16:creationId xmlns:a16="http://schemas.microsoft.com/office/drawing/2014/main" id="{7EFCC778-65D4-06A2-F5A9-C1DAE7A17686}"/>
              </a:ext>
            </a:extLst>
          </p:cNvPr>
          <p:cNvSpPr>
            <a:spLocks noChangeArrowheads="1"/>
          </p:cNvSpPr>
          <p:nvPr/>
        </p:nvSpPr>
        <p:spPr bwMode="auto">
          <a:xfrm>
            <a:off x="4550124" y="3427455"/>
            <a:ext cx="1240562"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$15.1</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86" name="Rectangle 30">
            <a:extLst>
              <a:ext uri="{FF2B5EF4-FFF2-40B4-BE49-F238E27FC236}">
                <a16:creationId xmlns:a16="http://schemas.microsoft.com/office/drawing/2014/main" id="{62B15D2F-C86D-7509-7475-35D39F7CDCE1}"/>
              </a:ext>
            </a:extLst>
          </p:cNvPr>
          <p:cNvSpPr>
            <a:spLocks noChangeArrowheads="1"/>
          </p:cNvSpPr>
          <p:nvPr/>
        </p:nvSpPr>
        <p:spPr bwMode="auto">
          <a:xfrm>
            <a:off x="4550124" y="3771907"/>
            <a:ext cx="1240562"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$17.3</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87" name="Rectangle 54">
            <a:extLst>
              <a:ext uri="{FF2B5EF4-FFF2-40B4-BE49-F238E27FC236}">
                <a16:creationId xmlns:a16="http://schemas.microsoft.com/office/drawing/2014/main" id="{BB1759B8-2988-1027-394B-7CD8B1E604A2}"/>
              </a:ext>
            </a:extLst>
          </p:cNvPr>
          <p:cNvSpPr>
            <a:spLocks noChangeArrowheads="1"/>
          </p:cNvSpPr>
          <p:nvPr/>
        </p:nvSpPr>
        <p:spPr bwMode="auto">
          <a:xfrm>
            <a:off x="4724802" y="418479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+14%</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88" name="Rectangle 87">
            <a:extLst>
              <a:ext uri="{FF2B5EF4-FFF2-40B4-BE49-F238E27FC236}">
                <a16:creationId xmlns:a16="http://schemas.microsoft.com/office/drawing/2014/main" id="{A0138C0C-190D-EEBE-3CFF-87B7235DBB1C}"/>
              </a:ext>
            </a:extLst>
          </p:cNvPr>
          <p:cNvSpPr>
            <a:spLocks noChangeArrowheads="1"/>
          </p:cNvSpPr>
          <p:nvPr/>
        </p:nvSpPr>
        <p:spPr bwMode="auto">
          <a:xfrm>
            <a:off x="4719840" y="496860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149</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89" name="Rectangle 30">
            <a:extLst>
              <a:ext uri="{FF2B5EF4-FFF2-40B4-BE49-F238E27FC236}">
                <a16:creationId xmlns:a16="http://schemas.microsoft.com/office/drawing/2014/main" id="{0857F61D-EB24-DA49-EB7D-7D07F999C926}"/>
              </a:ext>
            </a:extLst>
          </p:cNvPr>
          <p:cNvSpPr>
            <a:spLocks noChangeArrowheads="1"/>
          </p:cNvSpPr>
          <p:nvPr/>
        </p:nvSpPr>
        <p:spPr bwMode="auto">
          <a:xfrm>
            <a:off x="4729365" y="527573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509</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90" name="Rectangle 57">
            <a:extLst>
              <a:ext uri="{FF2B5EF4-FFF2-40B4-BE49-F238E27FC236}">
                <a16:creationId xmlns:a16="http://schemas.microsoft.com/office/drawing/2014/main" id="{DE15CC36-1C87-C476-0F05-8CAE8E1CCFEA}"/>
              </a:ext>
            </a:extLst>
          </p:cNvPr>
          <p:cNvSpPr>
            <a:spLocks noChangeArrowheads="1"/>
          </p:cNvSpPr>
          <p:nvPr/>
        </p:nvSpPr>
        <p:spPr bwMode="auto">
          <a:xfrm>
            <a:off x="4734327" y="564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+242%</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cxnSp>
        <p:nvCxnSpPr>
          <p:cNvPr id="94" name="Straight Connector 93">
            <a:extLst>
              <a:ext uri="{FF2B5EF4-FFF2-40B4-BE49-F238E27FC236}">
                <a16:creationId xmlns:a16="http://schemas.microsoft.com/office/drawing/2014/main" id="{174CDCF9-A6E0-4270-E2A3-5C4EF65FD63C}"/>
              </a:ext>
            </a:extLst>
          </p:cNvPr>
          <p:cNvCxnSpPr>
            <a:cxnSpLocks/>
          </p:cNvCxnSpPr>
          <p:nvPr/>
        </p:nvCxnSpPr>
        <p:spPr>
          <a:xfrm>
            <a:off x="4576793" y="2532624"/>
            <a:ext cx="0" cy="3489913"/>
          </a:xfrm>
          <a:prstGeom prst="line">
            <a:avLst/>
          </a:prstGeom>
          <a:ln w="12700">
            <a:prstDash val="lgDash"/>
          </a:ln>
        </p:spPr>
        <p:style>
          <a:lnRef idx="2">
            <a:schemeClr val="accent1"/>
          </a:lnRef>
          <a:fillRef idx="0">
            <a:schemeClr val="accent1"/>
          </a:fillRef>
          <a:effectRef idx="1">
            <a:schemeClr val="accent1"/>
          </a:effectRef>
          <a:fontRef idx="minor">
            <a:schemeClr val="tx1"/>
          </a:fontRef>
        </p:style>
      </p:cxnSp>
      <p:sp>
        <p:nvSpPr>
          <p:cNvPr id="95" name="Rectangle 30">
            <a:extLst>
              <a:ext uri="{FF2B5EF4-FFF2-40B4-BE49-F238E27FC236}">
                <a16:creationId xmlns:a16="http://schemas.microsoft.com/office/drawing/2014/main" id="{E556520A-77B6-39FD-4153-F9F660971C80}"/>
              </a:ext>
            </a:extLst>
          </p:cNvPr>
          <p:cNvSpPr>
            <a:spLocks noChangeArrowheads="1"/>
          </p:cNvSpPr>
          <p:nvPr/>
        </p:nvSpPr>
        <p:spPr bwMode="auto">
          <a:xfrm>
            <a:off x="6318965" y="3427455"/>
            <a:ext cx="1273097"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$28.3</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96" name="Rectangle 30">
            <a:extLst>
              <a:ext uri="{FF2B5EF4-FFF2-40B4-BE49-F238E27FC236}">
                <a16:creationId xmlns:a16="http://schemas.microsoft.com/office/drawing/2014/main" id="{B8B63E36-39A8-8AE9-4AC1-FDF34524A334}"/>
              </a:ext>
            </a:extLst>
          </p:cNvPr>
          <p:cNvSpPr>
            <a:spLocks noChangeArrowheads="1"/>
          </p:cNvSpPr>
          <p:nvPr/>
        </p:nvSpPr>
        <p:spPr bwMode="auto">
          <a:xfrm>
            <a:off x="6318965" y="3771907"/>
            <a:ext cx="1273097"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$36.5</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97" name="Rectangle 54">
            <a:extLst>
              <a:ext uri="{FF2B5EF4-FFF2-40B4-BE49-F238E27FC236}">
                <a16:creationId xmlns:a16="http://schemas.microsoft.com/office/drawing/2014/main" id="{5FA90A61-487D-D60A-6440-C5893F22F53D}"/>
              </a:ext>
            </a:extLst>
          </p:cNvPr>
          <p:cNvSpPr>
            <a:spLocks noChangeArrowheads="1"/>
          </p:cNvSpPr>
          <p:nvPr/>
        </p:nvSpPr>
        <p:spPr bwMode="auto">
          <a:xfrm>
            <a:off x="6493643" y="418479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r>
              <a:rPr lang="en-US" altLang="en-US" sz="1800" b="1">
                <a:solidFill>
                  <a:schemeClr val="bg1"/>
                </a:solidFill>
                <a:latin typeface="Helvetica" pitchFamily="2" charset="0"/>
                <a:ea typeface="ＭＳ Ｐゴシック" pitchFamily="34" charset="-128"/>
                <a:cs typeface="Heebo" pitchFamily="2" charset="-79"/>
              </a:rPr>
              <a:t>29</a:t>
            </a: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98" name="Rectangle 97">
            <a:extLst>
              <a:ext uri="{FF2B5EF4-FFF2-40B4-BE49-F238E27FC236}">
                <a16:creationId xmlns:a16="http://schemas.microsoft.com/office/drawing/2014/main" id="{B8FC46E1-3C2A-1143-796D-940138FC4EAA}"/>
              </a:ext>
            </a:extLst>
          </p:cNvPr>
          <p:cNvSpPr>
            <a:spLocks noChangeArrowheads="1"/>
          </p:cNvSpPr>
          <p:nvPr/>
        </p:nvSpPr>
        <p:spPr bwMode="auto">
          <a:xfrm>
            <a:off x="6488681" y="496860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57</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99" name="Rectangle 30">
            <a:extLst>
              <a:ext uri="{FF2B5EF4-FFF2-40B4-BE49-F238E27FC236}">
                <a16:creationId xmlns:a16="http://schemas.microsoft.com/office/drawing/2014/main" id="{90511BC7-61E5-7E05-573D-D657A763BC8A}"/>
              </a:ext>
            </a:extLst>
          </p:cNvPr>
          <p:cNvSpPr>
            <a:spLocks noChangeArrowheads="1"/>
          </p:cNvSpPr>
          <p:nvPr/>
        </p:nvSpPr>
        <p:spPr bwMode="auto">
          <a:xfrm>
            <a:off x="6498206" y="527573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94</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100" name="Rectangle 57">
            <a:extLst>
              <a:ext uri="{FF2B5EF4-FFF2-40B4-BE49-F238E27FC236}">
                <a16:creationId xmlns:a16="http://schemas.microsoft.com/office/drawing/2014/main" id="{90A9AF40-6CF4-2D49-3118-CC11949BF284}"/>
              </a:ext>
            </a:extLst>
          </p:cNvPr>
          <p:cNvSpPr>
            <a:spLocks noChangeArrowheads="1"/>
          </p:cNvSpPr>
          <p:nvPr/>
        </p:nvSpPr>
        <p:spPr bwMode="auto">
          <a:xfrm>
            <a:off x="6503168" y="564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+66%</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cxnSp>
        <p:nvCxnSpPr>
          <p:cNvPr id="101" name="Straight Connector 100">
            <a:extLst>
              <a:ext uri="{FF2B5EF4-FFF2-40B4-BE49-F238E27FC236}">
                <a16:creationId xmlns:a16="http://schemas.microsoft.com/office/drawing/2014/main" id="{16B1B6C2-92D1-243A-AD99-C75183CA16FE}"/>
              </a:ext>
            </a:extLst>
          </p:cNvPr>
          <p:cNvCxnSpPr>
            <a:cxnSpLocks/>
          </p:cNvCxnSpPr>
          <p:nvPr/>
        </p:nvCxnSpPr>
        <p:spPr>
          <a:xfrm>
            <a:off x="6366662" y="2532624"/>
            <a:ext cx="0" cy="3489913"/>
          </a:xfrm>
          <a:prstGeom prst="line">
            <a:avLst/>
          </a:prstGeom>
          <a:ln w="12700">
            <a:prstDash val="lgDash"/>
          </a:ln>
        </p:spPr>
        <p:style>
          <a:lnRef idx="2">
            <a:schemeClr val="accent1"/>
          </a:lnRef>
          <a:fillRef idx="0">
            <a:schemeClr val="accent1"/>
          </a:fillRef>
          <a:effectRef idx="1">
            <a:schemeClr val="accent1"/>
          </a:effectRef>
          <a:fontRef idx="minor">
            <a:schemeClr val="tx1"/>
          </a:fontRef>
        </p:style>
      </p:cxnSp>
      <p:sp>
        <p:nvSpPr>
          <p:cNvPr id="102" name="Rectangle 30">
            <a:extLst>
              <a:ext uri="{FF2B5EF4-FFF2-40B4-BE49-F238E27FC236}">
                <a16:creationId xmlns:a16="http://schemas.microsoft.com/office/drawing/2014/main" id="{C3782FEA-4B77-8761-3F6E-E6CC31F1C781}"/>
              </a:ext>
            </a:extLst>
          </p:cNvPr>
          <p:cNvSpPr>
            <a:spLocks noChangeArrowheads="1"/>
          </p:cNvSpPr>
          <p:nvPr/>
        </p:nvSpPr>
        <p:spPr bwMode="auto">
          <a:xfrm>
            <a:off x="8125183" y="3427455"/>
            <a:ext cx="127309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$36.9</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103" name="Rectangle 30">
            <a:extLst>
              <a:ext uri="{FF2B5EF4-FFF2-40B4-BE49-F238E27FC236}">
                <a16:creationId xmlns:a16="http://schemas.microsoft.com/office/drawing/2014/main" id="{B63AD291-A6F8-E35B-A221-8A4515D916CC}"/>
              </a:ext>
            </a:extLst>
          </p:cNvPr>
          <p:cNvSpPr>
            <a:spLocks noChangeArrowheads="1"/>
          </p:cNvSpPr>
          <p:nvPr/>
        </p:nvSpPr>
        <p:spPr bwMode="auto">
          <a:xfrm>
            <a:off x="8125183" y="3771907"/>
            <a:ext cx="127309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$39.0</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104" name="Rectangle 54">
            <a:extLst>
              <a:ext uri="{FF2B5EF4-FFF2-40B4-BE49-F238E27FC236}">
                <a16:creationId xmlns:a16="http://schemas.microsoft.com/office/drawing/2014/main" id="{9062654A-088D-4EE0-E9FC-F09E9AC4AC64}"/>
              </a:ext>
            </a:extLst>
          </p:cNvPr>
          <p:cNvSpPr>
            <a:spLocks noChangeArrowheads="1"/>
          </p:cNvSpPr>
          <p:nvPr/>
        </p:nvSpPr>
        <p:spPr bwMode="auto">
          <a:xfrm>
            <a:off x="8299861" y="418479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r>
              <a:rPr lang="en-US" altLang="en-US" sz="1800" b="1">
                <a:solidFill>
                  <a:schemeClr val="bg1"/>
                </a:solidFill>
                <a:latin typeface="Helvetica" pitchFamily="2" charset="0"/>
                <a:ea typeface="ＭＳ Ｐゴシック" pitchFamily="34" charset="-128"/>
                <a:cs typeface="Heebo" pitchFamily="2" charset="-79"/>
              </a:rPr>
              <a:t>6</a:t>
            </a: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105" name="Rectangle 104">
            <a:extLst>
              <a:ext uri="{FF2B5EF4-FFF2-40B4-BE49-F238E27FC236}">
                <a16:creationId xmlns:a16="http://schemas.microsoft.com/office/drawing/2014/main" id="{BD7A67D3-0970-D494-4A0F-8B8E4779A781}"/>
              </a:ext>
            </a:extLst>
          </p:cNvPr>
          <p:cNvSpPr>
            <a:spLocks noChangeArrowheads="1"/>
          </p:cNvSpPr>
          <p:nvPr/>
        </p:nvSpPr>
        <p:spPr bwMode="auto">
          <a:xfrm>
            <a:off x="8294899" y="496860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lang="en-US" altLang="en-US" sz="1400" b="1">
                <a:solidFill>
                  <a:srgbClr val="ED3C8D"/>
                </a:solidFill>
                <a:latin typeface="Helvetica" pitchFamily="2" charset="0"/>
                <a:ea typeface="ＭＳ Ｐゴシック" pitchFamily="34" charset="-128"/>
                <a:cs typeface="Heebo" pitchFamily="2" charset="-79"/>
              </a:rPr>
              <a:t>529</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106" name="Rectangle 30">
            <a:extLst>
              <a:ext uri="{FF2B5EF4-FFF2-40B4-BE49-F238E27FC236}">
                <a16:creationId xmlns:a16="http://schemas.microsoft.com/office/drawing/2014/main" id="{6FB40F4C-8967-1DF1-B53A-14E6420387C4}"/>
              </a:ext>
            </a:extLst>
          </p:cNvPr>
          <p:cNvSpPr>
            <a:spLocks noChangeArrowheads="1"/>
          </p:cNvSpPr>
          <p:nvPr/>
        </p:nvSpPr>
        <p:spPr bwMode="auto">
          <a:xfrm>
            <a:off x="8304424" y="527573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632</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107" name="Rectangle 57">
            <a:extLst>
              <a:ext uri="{FF2B5EF4-FFF2-40B4-BE49-F238E27FC236}">
                <a16:creationId xmlns:a16="http://schemas.microsoft.com/office/drawing/2014/main" id="{652CF261-0525-9D96-D663-B7CF7D3DBB0C}"/>
              </a:ext>
            </a:extLst>
          </p:cNvPr>
          <p:cNvSpPr>
            <a:spLocks noChangeArrowheads="1"/>
          </p:cNvSpPr>
          <p:nvPr/>
        </p:nvSpPr>
        <p:spPr bwMode="auto">
          <a:xfrm>
            <a:off x="8309386" y="564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+19%</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cxnSp>
        <p:nvCxnSpPr>
          <p:cNvPr id="108" name="Straight Connector 107">
            <a:extLst>
              <a:ext uri="{FF2B5EF4-FFF2-40B4-BE49-F238E27FC236}">
                <a16:creationId xmlns:a16="http://schemas.microsoft.com/office/drawing/2014/main" id="{C520C8AE-4CC1-ACAE-1913-EFFF1302F3A8}"/>
              </a:ext>
            </a:extLst>
          </p:cNvPr>
          <p:cNvCxnSpPr>
            <a:cxnSpLocks/>
          </p:cNvCxnSpPr>
          <p:nvPr/>
        </p:nvCxnSpPr>
        <p:spPr>
          <a:xfrm>
            <a:off x="8163419" y="2532624"/>
            <a:ext cx="0" cy="3489913"/>
          </a:xfrm>
          <a:prstGeom prst="line">
            <a:avLst/>
          </a:prstGeom>
          <a:ln w="12700">
            <a:prstDash val="lgDash"/>
          </a:ln>
        </p:spPr>
        <p:style>
          <a:lnRef idx="2">
            <a:schemeClr val="accent1"/>
          </a:lnRef>
          <a:fillRef idx="0">
            <a:schemeClr val="accent1"/>
          </a:fillRef>
          <a:effectRef idx="1">
            <a:schemeClr val="accent1"/>
          </a:effectRef>
          <a:fontRef idx="minor">
            <a:schemeClr val="tx1"/>
          </a:fontRef>
        </p:style>
      </p:cxnSp>
      <p:sp>
        <p:nvSpPr>
          <p:cNvPr id="109" name="Rectangle 30">
            <a:extLst>
              <a:ext uri="{FF2B5EF4-FFF2-40B4-BE49-F238E27FC236}">
                <a16:creationId xmlns:a16="http://schemas.microsoft.com/office/drawing/2014/main" id="{A6347409-B796-D3BB-F9D3-0EC71BAE7331}"/>
              </a:ext>
            </a:extLst>
          </p:cNvPr>
          <p:cNvSpPr>
            <a:spLocks noChangeArrowheads="1"/>
          </p:cNvSpPr>
          <p:nvPr/>
        </p:nvSpPr>
        <p:spPr bwMode="auto">
          <a:xfrm>
            <a:off x="9931401" y="3427455"/>
            <a:ext cx="127309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$8.6</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110" name="Rectangle 30">
            <a:extLst>
              <a:ext uri="{FF2B5EF4-FFF2-40B4-BE49-F238E27FC236}">
                <a16:creationId xmlns:a16="http://schemas.microsoft.com/office/drawing/2014/main" id="{65536FBD-D985-BDB1-7F0F-F344018C3B2A}"/>
              </a:ext>
            </a:extLst>
          </p:cNvPr>
          <p:cNvSpPr>
            <a:spLocks noChangeArrowheads="1"/>
          </p:cNvSpPr>
          <p:nvPr/>
        </p:nvSpPr>
        <p:spPr bwMode="auto">
          <a:xfrm>
            <a:off x="9931401" y="3771907"/>
            <a:ext cx="127309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rPr>
              <a:t>$14.8</a:t>
            </a:r>
            <a:endParaRPr kumimoji="0" lang="en-US" altLang="en-US" sz="1400" b="0" i="0" u="none" strike="noStrike" kern="1200" cap="none" spc="0" normalizeH="0" baseline="0" noProof="0">
              <a:ln>
                <a:noFill/>
              </a:ln>
              <a:solidFill>
                <a:srgbClr val="1B1464"/>
              </a:solidFill>
              <a:effectLst/>
              <a:uLnTx/>
              <a:uFillTx/>
              <a:latin typeface="Helvetica" pitchFamily="2" charset="0"/>
              <a:ea typeface="ＭＳ Ｐゴシック" pitchFamily="34" charset="-128"/>
              <a:cs typeface="Heebo" pitchFamily="2" charset="-79"/>
            </a:endParaRPr>
          </a:p>
        </p:txBody>
      </p:sp>
      <p:sp>
        <p:nvSpPr>
          <p:cNvPr id="111" name="Rectangle 54">
            <a:extLst>
              <a:ext uri="{FF2B5EF4-FFF2-40B4-BE49-F238E27FC236}">
                <a16:creationId xmlns:a16="http://schemas.microsoft.com/office/drawing/2014/main" id="{BDE10843-B0A8-5447-0F1F-A4CCCFD48E76}"/>
              </a:ext>
            </a:extLst>
          </p:cNvPr>
          <p:cNvSpPr>
            <a:spLocks noChangeArrowheads="1"/>
          </p:cNvSpPr>
          <p:nvPr/>
        </p:nvSpPr>
        <p:spPr bwMode="auto">
          <a:xfrm>
            <a:off x="10106079" y="418479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r>
              <a:rPr lang="en-US" altLang="en-US" sz="1800" b="1">
                <a:solidFill>
                  <a:schemeClr val="bg1"/>
                </a:solidFill>
                <a:latin typeface="Helvetica" pitchFamily="2" charset="0"/>
                <a:ea typeface="ＭＳ Ｐゴシック" pitchFamily="34" charset="-128"/>
                <a:cs typeface="Heebo" pitchFamily="2" charset="-79"/>
              </a:rPr>
              <a:t>71</a:t>
            </a: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sp>
        <p:nvSpPr>
          <p:cNvPr id="112" name="Rectangle 111">
            <a:extLst>
              <a:ext uri="{FF2B5EF4-FFF2-40B4-BE49-F238E27FC236}">
                <a16:creationId xmlns:a16="http://schemas.microsoft.com/office/drawing/2014/main" id="{AAE1DE3C-14FC-D1B3-8C69-79FB0F64D606}"/>
              </a:ext>
            </a:extLst>
          </p:cNvPr>
          <p:cNvSpPr>
            <a:spLocks noChangeArrowheads="1"/>
          </p:cNvSpPr>
          <p:nvPr/>
        </p:nvSpPr>
        <p:spPr bwMode="auto">
          <a:xfrm>
            <a:off x="10101117" y="496860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52</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113" name="Rectangle 30">
            <a:extLst>
              <a:ext uri="{FF2B5EF4-FFF2-40B4-BE49-F238E27FC236}">
                <a16:creationId xmlns:a16="http://schemas.microsoft.com/office/drawing/2014/main" id="{591A18F2-9B44-D931-F42A-6EB4665263AC}"/>
              </a:ext>
            </a:extLst>
          </p:cNvPr>
          <p:cNvSpPr>
            <a:spLocks noChangeArrowheads="1"/>
          </p:cNvSpPr>
          <p:nvPr/>
        </p:nvSpPr>
        <p:spPr bwMode="auto">
          <a:xfrm>
            <a:off x="10110642" y="527573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400" b="1"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rPr>
              <a:t>207</a:t>
            </a:r>
            <a:endParaRPr kumimoji="0" lang="en-US" altLang="en-US" sz="1400" b="0" i="0" u="none" strike="noStrike" kern="1200" cap="none" spc="0" normalizeH="0" baseline="0" noProof="0">
              <a:ln>
                <a:noFill/>
              </a:ln>
              <a:solidFill>
                <a:srgbClr val="ED3C8D"/>
              </a:solidFill>
              <a:effectLst/>
              <a:uLnTx/>
              <a:uFillTx/>
              <a:latin typeface="Helvetica" pitchFamily="2" charset="0"/>
              <a:ea typeface="ＭＳ Ｐゴシック" pitchFamily="34" charset="-128"/>
              <a:cs typeface="Heebo" pitchFamily="2" charset="-79"/>
            </a:endParaRPr>
          </a:p>
        </p:txBody>
      </p:sp>
      <p:sp>
        <p:nvSpPr>
          <p:cNvPr id="114" name="Rectangle 57">
            <a:extLst>
              <a:ext uri="{FF2B5EF4-FFF2-40B4-BE49-F238E27FC236}">
                <a16:creationId xmlns:a16="http://schemas.microsoft.com/office/drawing/2014/main" id="{7D5C93FC-3BCE-ABE6-8AB2-7E7A5C138B90}"/>
              </a:ext>
            </a:extLst>
          </p:cNvPr>
          <p:cNvSpPr>
            <a:spLocks noChangeArrowheads="1"/>
          </p:cNvSpPr>
          <p:nvPr/>
        </p:nvSpPr>
        <p:spPr bwMode="auto">
          <a:xfrm>
            <a:off x="10115604" y="564153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800" b="1"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rPr>
              <a:t>+295%</a:t>
            </a:r>
            <a:endParaRPr kumimoji="0" lang="en-US" altLang="en-US" sz="1800" b="0" i="0" u="none" strike="noStrike" kern="1200" cap="none" spc="0" normalizeH="0" baseline="0" noProof="0">
              <a:ln>
                <a:noFill/>
              </a:ln>
              <a:solidFill>
                <a:schemeClr val="bg1"/>
              </a:solidFill>
              <a:effectLst/>
              <a:uLnTx/>
              <a:uFillTx/>
              <a:latin typeface="Helvetica" pitchFamily="2" charset="0"/>
              <a:ea typeface="ＭＳ Ｐゴシック" pitchFamily="34" charset="-128"/>
              <a:cs typeface="Heebo" pitchFamily="2" charset="-79"/>
            </a:endParaRPr>
          </a:p>
        </p:txBody>
      </p:sp>
      <p:cxnSp>
        <p:nvCxnSpPr>
          <p:cNvPr id="115" name="Straight Connector 114">
            <a:extLst>
              <a:ext uri="{FF2B5EF4-FFF2-40B4-BE49-F238E27FC236}">
                <a16:creationId xmlns:a16="http://schemas.microsoft.com/office/drawing/2014/main" id="{9BE7590F-4D60-C82C-4527-9ED1F35BDE47}"/>
              </a:ext>
            </a:extLst>
          </p:cNvPr>
          <p:cNvCxnSpPr>
            <a:cxnSpLocks/>
          </p:cNvCxnSpPr>
          <p:nvPr/>
        </p:nvCxnSpPr>
        <p:spPr>
          <a:xfrm>
            <a:off x="9964797" y="2532624"/>
            <a:ext cx="0" cy="3492836"/>
          </a:xfrm>
          <a:prstGeom prst="line">
            <a:avLst/>
          </a:prstGeom>
          <a:ln w="12700">
            <a:prstDash val="lgDash"/>
          </a:ln>
        </p:spPr>
        <p:style>
          <a:lnRef idx="2">
            <a:schemeClr val="accent1"/>
          </a:lnRef>
          <a:fillRef idx="0">
            <a:schemeClr val="accent1"/>
          </a:fillRef>
          <a:effectRef idx="1">
            <a:schemeClr val="accent1"/>
          </a:effectRef>
          <a:fontRef idx="minor">
            <a:schemeClr val="tx1"/>
          </a:fontRef>
        </p:style>
      </p:cxnSp>
      <p:pic>
        <p:nvPicPr>
          <p:cNvPr id="1026" name="Picture 2" descr="BMS (Bristol Myers Squibb) Logo, symbol, meaning, history, PNG, brand">
            <a:extLst>
              <a:ext uri="{FF2B5EF4-FFF2-40B4-BE49-F238E27FC236}">
                <a16:creationId xmlns:a16="http://schemas.microsoft.com/office/drawing/2014/main" id="{489559ED-9A92-0050-CD13-11025A1B6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77" b="13686"/>
          <a:stretch/>
        </p:blipFill>
        <p:spPr bwMode="auto">
          <a:xfrm>
            <a:off x="2911280" y="2654097"/>
            <a:ext cx="1527636" cy="603546"/>
          </a:xfrm>
          <a:prstGeom prst="rect">
            <a:avLst/>
          </a:prstGeom>
          <a:noFill/>
          <a:extLst>
            <a:ext uri="{909E8E84-426E-40DD-AFC4-6F175D3DCCD1}">
              <a14:hiddenFill xmlns:a14="http://schemas.microsoft.com/office/drawing/2010/main">
                <a:solidFill>
                  <a:srgbClr val="FFFFFF"/>
                </a:solidFill>
              </a14:hiddenFill>
            </a:ext>
          </a:extLst>
        </p:spPr>
      </p:pic>
      <p:cxnSp>
        <p:nvCxnSpPr>
          <p:cNvPr id="1025" name="Straight Connector 1024">
            <a:extLst>
              <a:ext uri="{FF2B5EF4-FFF2-40B4-BE49-F238E27FC236}">
                <a16:creationId xmlns:a16="http://schemas.microsoft.com/office/drawing/2014/main" id="{987C6229-8CF5-9343-712E-6EC84F53341C}"/>
              </a:ext>
            </a:extLst>
          </p:cNvPr>
          <p:cNvCxnSpPr>
            <a:cxnSpLocks/>
          </p:cNvCxnSpPr>
          <p:nvPr/>
        </p:nvCxnSpPr>
        <p:spPr>
          <a:xfrm>
            <a:off x="2801904" y="2532624"/>
            <a:ext cx="0" cy="3496263"/>
          </a:xfrm>
          <a:prstGeom prst="line">
            <a:avLst/>
          </a:prstGeom>
          <a:ln w="12700">
            <a:prstDash val="lgDash"/>
          </a:ln>
        </p:spPr>
        <p:style>
          <a:lnRef idx="2">
            <a:schemeClr val="accent1"/>
          </a:lnRef>
          <a:fillRef idx="0">
            <a:schemeClr val="accent1"/>
          </a:fillRef>
          <a:effectRef idx="1">
            <a:schemeClr val="accent1"/>
          </a:effectRef>
          <a:fontRef idx="minor">
            <a:schemeClr val="tx1"/>
          </a:fontRef>
        </p:style>
      </p:cxnSp>
      <p:pic>
        <p:nvPicPr>
          <p:cNvPr id="1028" name="Picture 4">
            <a:extLst>
              <a:ext uri="{FF2B5EF4-FFF2-40B4-BE49-F238E27FC236}">
                <a16:creationId xmlns:a16="http://schemas.microsoft.com/office/drawing/2014/main" id="{527AA35F-F4D9-1A1C-6016-E2A823A30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935" y="2727404"/>
            <a:ext cx="1475095" cy="4569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D5C0C93-388E-B21D-21A4-5FEAF061A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560" y="2717713"/>
            <a:ext cx="1479811" cy="476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fizer » Team">
            <a:extLst>
              <a:ext uri="{FF2B5EF4-FFF2-40B4-BE49-F238E27FC236}">
                <a16:creationId xmlns:a16="http://schemas.microsoft.com/office/drawing/2014/main" id="{4DE9E52F-325D-2698-B9FD-EE1C63C40B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335" b="15990"/>
          <a:stretch/>
        </p:blipFill>
        <p:spPr bwMode="auto">
          <a:xfrm>
            <a:off x="8379969" y="2623796"/>
            <a:ext cx="1386979" cy="6641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che Diagnostics – Pathology News">
            <a:extLst>
              <a:ext uri="{FF2B5EF4-FFF2-40B4-BE49-F238E27FC236}">
                <a16:creationId xmlns:a16="http://schemas.microsoft.com/office/drawing/2014/main" id="{BCDDE89A-1D2A-E308-3EA6-A68181542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371" y="2641253"/>
            <a:ext cx="1210066" cy="62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72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9C0F7EEA-D18C-75FB-4A9B-A4B8EAAE09A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2DE2E14-1E88-374C-A59D-241EB0074BBE}"/>
              </a:ext>
            </a:extLst>
          </p:cNvPr>
          <p:cNvPicPr>
            <a:picLocks noChangeAspect="1"/>
          </p:cNvPicPr>
          <p:nvPr/>
        </p:nvPicPr>
        <p:blipFill>
          <a:blip r:embed="rId2"/>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846AA202-8067-BF07-C606-892883201F56}"/>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73E6FB89-8402-3622-99DC-125CC37C16C7}"/>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3" name="TextBox 2">
            <a:extLst>
              <a:ext uri="{FF2B5EF4-FFF2-40B4-BE49-F238E27FC236}">
                <a16:creationId xmlns:a16="http://schemas.microsoft.com/office/drawing/2014/main" id="{7792CC99-4D1A-0595-325F-5A2574DE855A}"/>
              </a:ext>
            </a:extLst>
          </p:cNvPr>
          <p:cNvSpPr txBox="1"/>
          <p:nvPr/>
        </p:nvSpPr>
        <p:spPr>
          <a:xfrm>
            <a:off x="352898" y="3434080"/>
            <a:ext cx="754596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‘Advanced TV’ Enables Greater </a:t>
            </a:r>
            <a:r>
              <a:rPr lang="en-US" sz="2800" b="1">
                <a:solidFill>
                  <a:srgbClr val="FFE600"/>
                </a:solidFill>
                <a:latin typeface="Helvetica" pitchFamily="2" charset="0"/>
              </a:rPr>
              <a:t>Precision</a:t>
            </a:r>
            <a:endParaRPr kumimoji="0" lang="en-US" sz="2800" b="1" i="0" u="none" strike="noStrike" kern="1200" cap="none" spc="0" normalizeH="0" baseline="0" noProof="0">
              <a:ln>
                <a:noFill/>
              </a:ln>
              <a:solidFill>
                <a:srgbClr val="FFE600"/>
              </a:solidFill>
              <a:effectLst/>
              <a:uLnTx/>
              <a:uFillTx/>
              <a:latin typeface="Helvetica" pitchFamily="2" charset="0"/>
              <a:ea typeface="+mn-ea"/>
              <a:cs typeface="+mn-cs"/>
            </a:endParaRPr>
          </a:p>
          <a:p>
            <a:pPr>
              <a:defRPr/>
            </a:pPr>
            <a:r>
              <a:rPr lang="en-US" sz="2200">
                <a:solidFill>
                  <a:prstClr val="white"/>
                </a:solidFill>
                <a:latin typeface="Helvetica" pitchFamily="2" charset="0"/>
              </a:rPr>
              <a:t>Audience-based TV buying and addressable TV solutions deliver </a:t>
            </a:r>
            <a:r>
              <a:rPr lang="en-US" sz="2200" b="1">
                <a:solidFill>
                  <a:srgbClr val="ED3C8D"/>
                </a:solidFill>
                <a:latin typeface="Helvetica" pitchFamily="2" charset="0"/>
              </a:rPr>
              <a:t>precise targeting </a:t>
            </a:r>
            <a:r>
              <a:rPr lang="en-US" sz="2200">
                <a:solidFill>
                  <a:prstClr val="white"/>
                </a:solidFill>
                <a:latin typeface="Helvetica" pitchFamily="2" charset="0"/>
              </a:rPr>
              <a:t>and </a:t>
            </a:r>
            <a:r>
              <a:rPr lang="en-US" sz="2200" b="1">
                <a:solidFill>
                  <a:srgbClr val="ED3C8D"/>
                </a:solidFill>
                <a:latin typeface="Helvetica" pitchFamily="2" charset="0"/>
              </a:rPr>
              <a:t>outcomes </a:t>
            </a:r>
            <a:r>
              <a:rPr lang="en-US" sz="2200">
                <a:solidFill>
                  <a:schemeClr val="bg1"/>
                </a:solidFill>
                <a:latin typeface="Helvetica" pitchFamily="2" charset="0"/>
              </a:rPr>
              <a:t>throughout </a:t>
            </a:r>
            <a:br>
              <a:rPr lang="en-US" sz="2200">
                <a:solidFill>
                  <a:schemeClr val="bg1"/>
                </a:solidFill>
                <a:latin typeface="Helvetica" pitchFamily="2" charset="0"/>
              </a:rPr>
            </a:br>
            <a:r>
              <a:rPr lang="en-US" sz="2200">
                <a:solidFill>
                  <a:schemeClr val="bg1"/>
                </a:solidFill>
                <a:latin typeface="Helvetica" pitchFamily="2" charset="0"/>
              </a:rPr>
              <a:t>a patient’s path to treatment</a:t>
            </a:r>
          </a:p>
        </p:txBody>
      </p:sp>
    </p:spTree>
    <p:extLst>
      <p:ext uri="{BB962C8B-B14F-4D97-AF65-F5344CB8AC3E}">
        <p14:creationId xmlns:p14="http://schemas.microsoft.com/office/powerpoint/2010/main" val="416771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E5B6-CCB7-3176-2027-330B86CCAF7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9984144-E8B0-C847-7823-378D6A863FC0}"/>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755E1B-4906-C5C4-60F7-BEFFF8DD1E0E}"/>
              </a:ext>
            </a:extLst>
          </p:cNvPr>
          <p:cNvSpPr/>
          <p:nvPr/>
        </p:nvSpPr>
        <p:spPr>
          <a:xfrm>
            <a:off x="238538" y="387311"/>
            <a:ext cx="118399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rPr>
              <a:t>Most top ailments have a limited number of potential patients, therefore precision targeting plays an important role in pharma brands’ media mix</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endParaRPr>
          </a:p>
        </p:txBody>
      </p:sp>
      <p:sp>
        <p:nvSpPr>
          <p:cNvPr id="14" name="TextBox 13">
            <a:extLst>
              <a:ext uri="{FF2B5EF4-FFF2-40B4-BE49-F238E27FC236}">
                <a16:creationId xmlns:a16="http://schemas.microsoft.com/office/drawing/2014/main" id="{0BAFDCA4-39D8-E18E-59EF-9C849D64534A}"/>
              </a:ext>
            </a:extLst>
          </p:cNvPr>
          <p:cNvSpPr txBox="1"/>
          <p:nvPr/>
        </p:nvSpPr>
        <p:spPr>
          <a:xfrm>
            <a:off x="369651" y="6337069"/>
            <a:ext cx="118008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P18+. Arthritis represents ‘any,’ Diabetes represents ‘any.’</a:t>
            </a:r>
          </a:p>
        </p:txBody>
      </p:sp>
      <p:pic>
        <p:nvPicPr>
          <p:cNvPr id="4" name="Picture 3">
            <a:extLst>
              <a:ext uri="{FF2B5EF4-FFF2-40B4-BE49-F238E27FC236}">
                <a16:creationId xmlns:a16="http://schemas.microsoft.com/office/drawing/2014/main" id="{8A1C85D2-0C47-DF6B-DA5B-603D6E1C0B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3B8FE7F-CA60-4F67-D027-58C12D025D9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9670FE9-745C-9F2C-F8E9-BE1C53C9F44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5056150B-0B02-5435-D084-61DF3A6C9EE6}"/>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15 Ailments* That Adults Currently Have / Had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E4AB4E99-B3E3-D537-039B-96FB6AF70DC3}"/>
              </a:ext>
            </a:extLst>
          </p:cNvPr>
          <p:cNvGraphicFramePr/>
          <p:nvPr>
            <p:extLst>
              <p:ext uri="{D42A27DB-BD31-4B8C-83A1-F6EECF244321}">
                <p14:modId xmlns:p14="http://schemas.microsoft.com/office/powerpoint/2010/main" val="4227194265"/>
              </p:ext>
            </p:extLst>
          </p:nvPr>
        </p:nvGraphicFramePr>
        <p:xfrm>
          <a:off x="369650" y="2363821"/>
          <a:ext cx="11708793" cy="3485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65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3303A-1146-4D74-901F-B13BA9E948AB}"/>
              </a:ext>
            </a:extLst>
          </p:cNvPr>
          <p:cNvPicPr>
            <a:picLocks noChangeAspect="1"/>
          </p:cNvPicPr>
          <p:nvPr/>
        </p:nvPicPr>
        <p:blipFill>
          <a:blip r:embed="rId2"/>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B8F7AC2A-F98D-DB75-78C0-148A2E27403A}"/>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6A715FB4-495F-341A-393A-55B8FED5F177}"/>
              </a:ext>
            </a:extLst>
          </p:cNvPr>
          <p:cNvSpPr txBox="1"/>
          <p:nvPr/>
        </p:nvSpPr>
        <p:spPr>
          <a:xfrm>
            <a:off x="352898" y="3434080"/>
            <a:ext cx="7195766"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Scope of Ailments in America</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Most U.S. adults suffer</a:t>
            </a:r>
            <a:r>
              <a:rPr kumimoji="0" lang="en-US" sz="22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200" b="0" i="0" u="none" strike="noStrike" kern="1200" cap="none" spc="0" normalizeH="0" baseline="0" noProof="0">
                <a:ln>
                  <a:noFill/>
                </a:ln>
                <a:solidFill>
                  <a:schemeClr val="bg1"/>
                </a:solidFill>
                <a:effectLst/>
                <a:uLnTx/>
                <a:uFillTx/>
                <a:latin typeface="Helvetica" pitchFamily="2" charset="0"/>
                <a:ea typeface="+mn-ea"/>
                <a:cs typeface="+mn-cs"/>
              </a:rPr>
              <a:t>from some sort of medical condition and are using prescription remedies for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0535AFB4-6905-21C0-B48D-9FD261C2B046}"/>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1</a:t>
            </a:r>
          </a:p>
        </p:txBody>
      </p:sp>
    </p:spTree>
    <p:extLst>
      <p:ext uri="{BB962C8B-B14F-4D97-AF65-F5344CB8AC3E}">
        <p14:creationId xmlns:p14="http://schemas.microsoft.com/office/powerpoint/2010/main" val="92379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BA5B6-DD7C-30D9-8561-E86B9545A78C}"/>
              </a:ext>
            </a:extLst>
          </p:cNvPr>
          <p:cNvSpPr/>
          <p:nvPr/>
        </p:nvSpPr>
        <p:spPr>
          <a:xfrm>
            <a:off x="0" y="1687190"/>
            <a:ext cx="5415279" cy="4560978"/>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FDF39F-3B5F-1CA1-B13F-FFCFA3BAFFDD}"/>
              </a:ext>
            </a:extLst>
          </p:cNvPr>
          <p:cNvSpPr/>
          <p:nvPr/>
        </p:nvSpPr>
        <p:spPr>
          <a:xfrm>
            <a:off x="5415280" y="1687842"/>
            <a:ext cx="6775709" cy="455731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243191" y="365106"/>
            <a:ext cx="119272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Brands, especially those with finite targets, are utilizing audience-based TV buying to achieve the top priorities for their video ad campaigns</a:t>
            </a:r>
          </a:p>
        </p:txBody>
      </p:sp>
      <p:pic>
        <p:nvPicPr>
          <p:cNvPr id="53" name="Picture 52">
            <a:extLst>
              <a:ext uri="{FF2B5EF4-FFF2-40B4-BE49-F238E27FC236}">
                <a16:creationId xmlns:a16="http://schemas.microsoft.com/office/drawing/2014/main" id="{6E776F20-0C0A-40F1-8A82-AFA21D769A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7" name="Slide Number Placeholder 5">
            <a:extLst>
              <a:ext uri="{FF2B5EF4-FFF2-40B4-BE49-F238E27FC236}">
                <a16:creationId xmlns:a16="http://schemas.microsoft.com/office/drawing/2014/main" id="{F4924CEC-B93E-4AC0-8A04-78491176ACE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8" name="Rectangle 57">
            <a:extLst>
              <a:ext uri="{FF2B5EF4-FFF2-40B4-BE49-F238E27FC236}">
                <a16:creationId xmlns:a16="http://schemas.microsoft.com/office/drawing/2014/main" id="{A3070042-DC19-4E31-BE5C-838860ED3E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769579E9-CE88-68EA-9BD1-80BB3C86F5F6}"/>
              </a:ext>
            </a:extLst>
          </p:cNvPr>
          <p:cNvSpPr txBox="1"/>
          <p:nvPr/>
        </p:nvSpPr>
        <p:spPr>
          <a:xfrm>
            <a:off x="128548" y="2191998"/>
            <a:ext cx="5415279"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FFE600"/>
                </a:solidFill>
                <a:effectLst/>
                <a:uLnTx/>
                <a:uFillTx/>
                <a:latin typeface="Helvetica" panose="020B0403020202020204" pitchFamily="34" charset="0"/>
                <a:ea typeface="+mn-ea"/>
                <a:cs typeface="+mn-cs"/>
              </a:rPr>
              <a:t>Audience-Based TV Buying</a:t>
            </a:r>
            <a:r>
              <a:rPr kumimoji="0" lang="en-US" sz="2800" b="1" i="0" strike="noStrike" kern="1200" cap="none" spc="0" normalizeH="0" baseline="0" noProof="0">
                <a:ln>
                  <a:noFill/>
                </a:ln>
                <a:solidFill>
                  <a:srgbClr val="FFE600"/>
                </a:solidFill>
                <a:effectLst/>
                <a:uLnTx/>
                <a:uFillTx/>
                <a:latin typeface="Helvetica" panose="020B0403020202020204" pitchFamily="34" charset="0"/>
                <a:ea typeface="+mn-ea"/>
                <a:cs typeface="+mn-cs"/>
              </a:rPr>
              <a:t> </a:t>
            </a:r>
            <a:r>
              <a:rPr kumimoji="0" lang="en-US" sz="2600" b="1" i="0" strike="noStrike" kern="1200" cap="none" spc="0" normalizeH="0" baseline="0" noProof="0">
                <a:ln>
                  <a:noFill/>
                </a:ln>
                <a:solidFill>
                  <a:srgbClr val="FFE600"/>
                </a:solidFill>
                <a:effectLst/>
                <a:uLnTx/>
                <a:uFillTx/>
                <a:latin typeface="Helvetica" panose="020B0403020202020204" pitchFamily="34" charset="0"/>
                <a:ea typeface="+mn-ea"/>
                <a:cs typeface="+mn-cs"/>
              </a:rPr>
              <a:t>(ABB)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refers to the practice of </a:t>
            </a:r>
            <a:r>
              <a:rPr kumimoji="0" lang="en-US" sz="2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segmenting viewers beyond traditional demographics</a:t>
            </a:r>
            <a:r>
              <a:rPr kumimoji="0" lang="en-US" sz="2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to target a group of consumers based on </a:t>
            </a:r>
            <a:r>
              <a:rPr kumimoji="0" lang="en-US" sz="2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behavioral</a:t>
            </a:r>
            <a:r>
              <a:rPr kumimoji="0" lang="en-US" sz="2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r>
              <a:rPr kumimoji="0" lang="en-US" sz="2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attitudinal</a:t>
            </a:r>
            <a:r>
              <a:rPr kumimoji="0" lang="en-US" sz="2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r>
              <a:rPr kumimoji="0" lang="en-US" sz="2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lifestyle</a:t>
            </a:r>
            <a:r>
              <a:rPr kumimoji="0" lang="en-US" sz="2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r>
              <a:rPr kumimoji="0" lang="en-US" sz="2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and/or </a:t>
            </a:r>
            <a:r>
              <a:rPr kumimoji="0" lang="en-US" sz="2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transactional</a:t>
            </a:r>
            <a:r>
              <a:rPr kumimoji="0" lang="en-US" sz="2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data</a:t>
            </a:r>
          </a:p>
        </p:txBody>
      </p:sp>
      <p:sp>
        <p:nvSpPr>
          <p:cNvPr id="7" name="TextBox 6">
            <a:extLst>
              <a:ext uri="{FF2B5EF4-FFF2-40B4-BE49-F238E27FC236}">
                <a16:creationId xmlns:a16="http://schemas.microsoft.com/office/drawing/2014/main" id="{9DDBF6D9-1682-D592-F161-A9945A024E51}"/>
              </a:ext>
            </a:extLst>
          </p:cNvPr>
          <p:cNvSpPr txBox="1"/>
          <p:nvPr/>
        </p:nvSpPr>
        <p:spPr>
          <a:xfrm>
            <a:off x="5482314" y="1699223"/>
            <a:ext cx="677773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Most Important Priorities for Video Campaigns </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ranked each between #1-3 in priority</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Rectangle 7">
            <a:extLst>
              <a:ext uri="{FF2B5EF4-FFF2-40B4-BE49-F238E27FC236}">
                <a16:creationId xmlns:a16="http://schemas.microsoft.com/office/drawing/2014/main" id="{687645C3-89C7-C41C-BC99-42E93DBEFA7F}"/>
              </a:ext>
            </a:extLst>
          </p:cNvPr>
          <p:cNvSpPr/>
          <p:nvPr/>
        </p:nvSpPr>
        <p:spPr>
          <a:xfrm>
            <a:off x="7771584" y="2414170"/>
            <a:ext cx="2018162" cy="2128647"/>
          </a:xfrm>
          <a:prstGeom prst="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012DA1A-31B2-459F-FD0B-2997722C1D9C}"/>
              </a:ext>
            </a:extLst>
          </p:cNvPr>
          <p:cNvSpPr/>
          <p:nvPr/>
        </p:nvSpPr>
        <p:spPr>
          <a:xfrm>
            <a:off x="9996801" y="2414170"/>
            <a:ext cx="2018162" cy="2128647"/>
          </a:xfrm>
          <a:prstGeom prst="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688DB38-9453-5DA9-0460-69757F0DA8A4}"/>
              </a:ext>
            </a:extLst>
          </p:cNvPr>
          <p:cNvSpPr/>
          <p:nvPr/>
        </p:nvSpPr>
        <p:spPr>
          <a:xfrm>
            <a:off x="5550359" y="2414170"/>
            <a:ext cx="2018162" cy="2128647"/>
          </a:xfrm>
          <a:prstGeom prst="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E5039DA-665E-97BC-204E-34D3F354DF15}"/>
              </a:ext>
            </a:extLst>
          </p:cNvPr>
          <p:cNvSpPr txBox="1"/>
          <p:nvPr/>
        </p:nvSpPr>
        <p:spPr>
          <a:xfrm>
            <a:off x="5556892" y="4003340"/>
            <a:ext cx="200509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Reaching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Right Audience</a:t>
            </a:r>
          </a:p>
        </p:txBody>
      </p:sp>
      <p:sp>
        <p:nvSpPr>
          <p:cNvPr id="13" name="TextBox 12">
            <a:extLst>
              <a:ext uri="{FF2B5EF4-FFF2-40B4-BE49-F238E27FC236}">
                <a16:creationId xmlns:a16="http://schemas.microsoft.com/office/drawing/2014/main" id="{7429D013-2C84-871B-0320-148FE2688E52}"/>
              </a:ext>
            </a:extLst>
          </p:cNvPr>
          <p:cNvSpPr txBox="1"/>
          <p:nvPr/>
        </p:nvSpPr>
        <p:spPr>
          <a:xfrm>
            <a:off x="9997675" y="4003340"/>
            <a:ext cx="20164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Maximizing ‘Attention’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Among Target Audience</a:t>
            </a:r>
          </a:p>
        </p:txBody>
      </p:sp>
      <p:pic>
        <p:nvPicPr>
          <p:cNvPr id="14" name="Picture 13" descr="Icon&#10;&#10;Description automatically generated">
            <a:extLst>
              <a:ext uri="{FF2B5EF4-FFF2-40B4-BE49-F238E27FC236}">
                <a16:creationId xmlns:a16="http://schemas.microsoft.com/office/drawing/2014/main" id="{BCEF609B-9C1F-27E5-F7B7-16A4BB7C78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4943" y="2556327"/>
            <a:ext cx="1148995" cy="1148995"/>
          </a:xfrm>
          <a:prstGeom prst="rect">
            <a:avLst/>
          </a:prstGeom>
        </p:spPr>
      </p:pic>
      <p:sp>
        <p:nvSpPr>
          <p:cNvPr id="16" name="Oval 15">
            <a:extLst>
              <a:ext uri="{FF2B5EF4-FFF2-40B4-BE49-F238E27FC236}">
                <a16:creationId xmlns:a16="http://schemas.microsoft.com/office/drawing/2014/main" id="{F5EC3EC0-2373-B336-E904-DB91BA57E18B}"/>
              </a:ext>
            </a:extLst>
          </p:cNvPr>
          <p:cNvSpPr/>
          <p:nvPr/>
        </p:nvSpPr>
        <p:spPr>
          <a:xfrm>
            <a:off x="5895800" y="4689925"/>
            <a:ext cx="1327281" cy="1327281"/>
          </a:xfrm>
          <a:prstGeom prst="ellipse">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61%</a:t>
            </a:r>
          </a:p>
        </p:txBody>
      </p:sp>
      <p:sp>
        <p:nvSpPr>
          <p:cNvPr id="17" name="Oval 16">
            <a:extLst>
              <a:ext uri="{FF2B5EF4-FFF2-40B4-BE49-F238E27FC236}">
                <a16:creationId xmlns:a16="http://schemas.microsoft.com/office/drawing/2014/main" id="{275F0C65-53F7-D873-CE2F-3FAFE50E36EE}"/>
              </a:ext>
            </a:extLst>
          </p:cNvPr>
          <p:cNvSpPr/>
          <p:nvPr/>
        </p:nvSpPr>
        <p:spPr>
          <a:xfrm>
            <a:off x="8117025" y="4689925"/>
            <a:ext cx="1327281" cy="1327281"/>
          </a:xfrm>
          <a:prstGeom prst="ellipse">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43%</a:t>
            </a:r>
          </a:p>
        </p:txBody>
      </p:sp>
      <p:sp>
        <p:nvSpPr>
          <p:cNvPr id="18" name="Oval 17">
            <a:extLst>
              <a:ext uri="{FF2B5EF4-FFF2-40B4-BE49-F238E27FC236}">
                <a16:creationId xmlns:a16="http://schemas.microsoft.com/office/drawing/2014/main" id="{1AF0FFE6-06A5-AE99-D8A9-FAE3425A958A}"/>
              </a:ext>
            </a:extLst>
          </p:cNvPr>
          <p:cNvSpPr/>
          <p:nvPr/>
        </p:nvSpPr>
        <p:spPr>
          <a:xfrm>
            <a:off x="10342242" y="4689925"/>
            <a:ext cx="1327281" cy="1327281"/>
          </a:xfrm>
          <a:prstGeom prst="ellipse">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40%</a:t>
            </a:r>
          </a:p>
        </p:txBody>
      </p:sp>
      <p:sp>
        <p:nvSpPr>
          <p:cNvPr id="19" name="TextBox 18">
            <a:extLst>
              <a:ext uri="{FF2B5EF4-FFF2-40B4-BE49-F238E27FC236}">
                <a16:creationId xmlns:a16="http://schemas.microsoft.com/office/drawing/2014/main" id="{ED897DFF-C47D-668F-4D03-7CCBFC0BA3FA}"/>
              </a:ext>
            </a:extLst>
          </p:cNvPr>
          <p:cNvSpPr txBox="1"/>
          <p:nvPr/>
        </p:nvSpPr>
        <p:spPr>
          <a:xfrm>
            <a:off x="7772458" y="4003340"/>
            <a:ext cx="20164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Driving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Cost Efficiencies</a:t>
            </a:r>
          </a:p>
        </p:txBody>
      </p:sp>
      <p:pic>
        <p:nvPicPr>
          <p:cNvPr id="20" name="Picture 19" descr="Icon&#10;&#10;Description automatically generated">
            <a:extLst>
              <a:ext uri="{FF2B5EF4-FFF2-40B4-BE49-F238E27FC236}">
                <a16:creationId xmlns:a16="http://schemas.microsoft.com/office/drawing/2014/main" id="{8747BB06-F65C-C195-185C-3ADE762B4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7882" y="2561191"/>
            <a:ext cx="1165566" cy="1165566"/>
          </a:xfrm>
          <a:prstGeom prst="rect">
            <a:avLst/>
          </a:prstGeom>
        </p:spPr>
      </p:pic>
      <p:pic>
        <p:nvPicPr>
          <p:cNvPr id="21" name="Picture 20" descr="Icon&#10;&#10;Description automatically generated">
            <a:extLst>
              <a:ext uri="{FF2B5EF4-FFF2-40B4-BE49-F238E27FC236}">
                <a16:creationId xmlns:a16="http://schemas.microsoft.com/office/drawing/2014/main" id="{C343C87A-CD4C-5BB4-E112-DF492F6253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3986" y="2585683"/>
            <a:ext cx="1243793" cy="1243793"/>
          </a:xfrm>
          <a:prstGeom prst="rect">
            <a:avLst/>
          </a:prstGeom>
        </p:spPr>
      </p:pic>
      <p:sp>
        <p:nvSpPr>
          <p:cNvPr id="22" name="TextBox 21">
            <a:extLst>
              <a:ext uri="{FF2B5EF4-FFF2-40B4-BE49-F238E27FC236}">
                <a16:creationId xmlns:a16="http://schemas.microsoft.com/office/drawing/2014/main" id="{F58D5DD2-462F-0F65-96F8-F71648CCC77F}"/>
              </a:ext>
            </a:extLst>
          </p:cNvPr>
          <p:cNvSpPr txBox="1"/>
          <p:nvPr/>
        </p:nvSpPr>
        <p:spPr>
          <a:xfrm>
            <a:off x="483206" y="6240278"/>
            <a:ext cx="117087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(n=210). Survey base: Advertising decision-makers who are involved in buying or planning digital video, cable / broadcast TV, or advanced TV. Q15. Please rank the 3 most important priorities for your [companies/main client’s] video campaigns (Rank 1-3; 1 = most important). Base = Total Respondents. To learn more, download VAB’s ‘</a:t>
            </a:r>
            <a:r>
              <a:rPr kumimoji="0" lang="en-US" sz="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Unlocking Brand Growth with Audience-Based Buying</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2388896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E429DC-E08A-0827-1988-0D61B2ED79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8886C8-4437-4B27-CEEC-F55244AB63B3}"/>
              </a:ext>
            </a:extLst>
          </p:cNvPr>
          <p:cNvSpPr/>
          <p:nvPr/>
        </p:nvSpPr>
        <p:spPr>
          <a:xfrm>
            <a:off x="0" y="1687190"/>
            <a:ext cx="5415279" cy="5181960"/>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A84878-D348-44B1-097E-530AEFAEEE1C}"/>
              </a:ext>
            </a:extLst>
          </p:cNvPr>
          <p:cNvSpPr/>
          <p:nvPr/>
        </p:nvSpPr>
        <p:spPr>
          <a:xfrm>
            <a:off x="5415280" y="1684179"/>
            <a:ext cx="6775709" cy="486337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181380C-1F44-1290-E998-6C86C11898F6}"/>
              </a:ext>
            </a:extLst>
          </p:cNvPr>
          <p:cNvSpPr/>
          <p:nvPr/>
        </p:nvSpPr>
        <p:spPr>
          <a:xfrm>
            <a:off x="194553" y="394292"/>
            <a:ext cx="1197592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Within ABB, Addressable TV enables brands to show their ads to only </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 targeted households that are watching a specific network and program</a:t>
            </a:r>
          </a:p>
        </p:txBody>
      </p:sp>
      <p:pic>
        <p:nvPicPr>
          <p:cNvPr id="53" name="Picture 52">
            <a:extLst>
              <a:ext uri="{FF2B5EF4-FFF2-40B4-BE49-F238E27FC236}">
                <a16:creationId xmlns:a16="http://schemas.microsoft.com/office/drawing/2014/main" id="{FD6F419E-383A-FB9B-C5A2-CC2CA0E565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8" name="Rectangle 57">
            <a:extLst>
              <a:ext uri="{FF2B5EF4-FFF2-40B4-BE49-F238E27FC236}">
                <a16:creationId xmlns:a16="http://schemas.microsoft.com/office/drawing/2014/main" id="{1EF7150B-2557-B92C-CB04-7C6586096E1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2" name="Picture 61">
            <a:extLst>
              <a:ext uri="{FF2B5EF4-FFF2-40B4-BE49-F238E27FC236}">
                <a16:creationId xmlns:a16="http://schemas.microsoft.com/office/drawing/2014/main" id="{1D1A97E7-1C51-6DCC-A668-E2A173FBA51F}"/>
              </a:ext>
            </a:extLst>
          </p:cNvPr>
          <p:cNvPicPr>
            <a:picLocks noChangeAspect="1"/>
          </p:cNvPicPr>
          <p:nvPr/>
        </p:nvPicPr>
        <p:blipFill>
          <a:blip r:embed="rId4"/>
          <a:srcRect l="31223" t="13236" r="31277" b="24926"/>
          <a:stretch/>
        </p:blipFill>
        <p:spPr>
          <a:xfrm>
            <a:off x="6599582" y="1827623"/>
            <a:ext cx="4909931" cy="4554336"/>
          </a:xfrm>
          <a:prstGeom prst="rect">
            <a:avLst/>
          </a:prstGeom>
        </p:spPr>
      </p:pic>
      <p:sp>
        <p:nvSpPr>
          <p:cNvPr id="65" name="TextBox 64">
            <a:extLst>
              <a:ext uri="{FF2B5EF4-FFF2-40B4-BE49-F238E27FC236}">
                <a16:creationId xmlns:a16="http://schemas.microsoft.com/office/drawing/2014/main" id="{37EF5A9B-C566-4A29-D9EB-A385AFC289F7}"/>
              </a:ext>
            </a:extLst>
          </p:cNvPr>
          <p:cNvSpPr txBox="1"/>
          <p:nvPr/>
        </p:nvSpPr>
        <p:spPr>
          <a:xfrm>
            <a:off x="115179" y="2151410"/>
            <a:ext cx="5278582" cy="3631763"/>
          </a:xfrm>
          <a:prstGeom prst="rect">
            <a:avLst/>
          </a:prstGeom>
          <a:noFill/>
        </p:spPr>
        <p:txBody>
          <a:bodyPr wrap="square">
            <a:spAutoFit/>
          </a:bodyPr>
          <a:lstStyle/>
          <a:p>
            <a:r>
              <a:rPr lang="en-US" sz="2800" b="1" u="sng">
                <a:solidFill>
                  <a:srgbClr val="FFE600"/>
                </a:solidFill>
                <a:latin typeface="Helvetica" panose="020B0403020202020204" pitchFamily="34" charset="0"/>
              </a:rPr>
              <a:t>Addressable TV</a:t>
            </a:r>
            <a:endParaRPr lang="en-US" sz="2800" b="1" u="sng">
              <a:solidFill>
                <a:srgbClr val="FFE600"/>
              </a:solidFill>
              <a:latin typeface="Helvetica" panose="020B0403020202020204" pitchFamily="34" charset="0"/>
              <a:cs typeface="Helvetica" panose="020B0604020202020204" pitchFamily="34" charset="0"/>
            </a:endParaRPr>
          </a:p>
          <a:p>
            <a:pPr defTabSz="914400">
              <a:defRPr/>
            </a:pPr>
            <a:endParaRPr lang="en-US" sz="800">
              <a:solidFill>
                <a:schemeClr val="bg1"/>
              </a:solidFill>
              <a:latin typeface="Helvetica" panose="020B0604020202020204" pitchFamily="34" charset="0"/>
              <a:cs typeface="Helvetica" panose="020B0604020202020204" pitchFamily="34" charset="0"/>
            </a:endParaRPr>
          </a:p>
          <a:p>
            <a:pPr defTabSz="914400">
              <a:defRPr/>
            </a:pPr>
            <a:r>
              <a:rPr lang="en-US" sz="1600">
                <a:solidFill>
                  <a:schemeClr val="bg1"/>
                </a:solidFill>
                <a:latin typeface="Helvetica"/>
                <a:cs typeface="Helvetica"/>
              </a:rPr>
              <a:t>Video advertising solution where a </a:t>
            </a:r>
            <a:r>
              <a:rPr lang="en-US" sz="1600" b="1">
                <a:solidFill>
                  <a:srgbClr val="FFE600"/>
                </a:solidFill>
                <a:latin typeface="Helvetica"/>
                <a:cs typeface="Helvetica"/>
              </a:rPr>
              <a:t>single message from an advertiser is precisely matched to</a:t>
            </a:r>
            <a:r>
              <a:rPr lang="en-US" sz="1600" b="1">
                <a:solidFill>
                  <a:srgbClr val="FFE600"/>
                </a:solidFill>
                <a:latin typeface="Helvetica" panose="020B0604020202020204" pitchFamily="34" charset="0"/>
                <a:cs typeface="Helvetica" panose="020B0604020202020204" pitchFamily="34" charset="0"/>
              </a:rPr>
              <a:t> </a:t>
            </a:r>
            <a:r>
              <a:rPr lang="en-US" sz="1600" b="1">
                <a:solidFill>
                  <a:srgbClr val="FFE600"/>
                </a:solidFill>
                <a:latin typeface="Helvetica"/>
                <a:cs typeface="Helvetica"/>
              </a:rPr>
              <a:t>an advertiser-defined audience segment</a:t>
            </a:r>
            <a:r>
              <a:rPr lang="en-US" sz="1600">
                <a:solidFill>
                  <a:schemeClr val="bg1"/>
                </a:solidFill>
                <a:latin typeface="Helvetica"/>
                <a:cs typeface="Helvetica"/>
              </a:rPr>
              <a:t>. This enables different commercials to be targeted to different households on the same TV network at the same time when the viewer is watching. </a:t>
            </a:r>
          </a:p>
          <a:p>
            <a:pPr defTabSz="914400">
              <a:defRPr/>
            </a:pPr>
            <a:endParaRPr lang="en-US">
              <a:solidFill>
                <a:schemeClr val="bg1"/>
              </a:solidFill>
              <a:latin typeface="Helvetica"/>
              <a:cs typeface="Helvetica"/>
            </a:endParaRPr>
          </a:p>
          <a:p>
            <a:pPr defTabSz="914400">
              <a:defRPr/>
            </a:pPr>
            <a:r>
              <a:rPr lang="en-US" sz="1600">
                <a:solidFill>
                  <a:schemeClr val="bg1"/>
                </a:solidFill>
                <a:latin typeface="Helvetica"/>
                <a:cs typeface="Helvetica"/>
              </a:rPr>
              <a:t>Addressable TV </a:t>
            </a:r>
            <a:r>
              <a:rPr lang="en-US" sz="1600" b="1">
                <a:solidFill>
                  <a:srgbClr val="FFE600"/>
                </a:solidFill>
                <a:latin typeface="Helvetica"/>
                <a:cs typeface="Helvetica"/>
              </a:rPr>
              <a:t>uses authenticated data and advanced technology </a:t>
            </a:r>
            <a:r>
              <a:rPr lang="en-US" sz="1600">
                <a:solidFill>
                  <a:schemeClr val="bg1"/>
                </a:solidFill>
                <a:latin typeface="Helvetica"/>
                <a:cs typeface="Helvetica"/>
              </a:rPr>
              <a:t>to facilitate the targeting of relevant messages to qualified audience segments </a:t>
            </a:r>
            <a:br>
              <a:rPr lang="en-US" sz="1600">
                <a:solidFill>
                  <a:schemeClr val="bg1"/>
                </a:solidFill>
                <a:latin typeface="Helvetica"/>
                <a:cs typeface="Helvetica"/>
              </a:rPr>
            </a:br>
            <a:r>
              <a:rPr lang="en-US" sz="1600" b="1">
                <a:solidFill>
                  <a:srgbClr val="FFE600"/>
                </a:solidFill>
                <a:latin typeface="Helvetica"/>
                <a:cs typeface="Helvetica"/>
              </a:rPr>
              <a:t>in adherence to business and consumer privacy compliance requirements.</a:t>
            </a:r>
          </a:p>
        </p:txBody>
      </p:sp>
      <p:sp>
        <p:nvSpPr>
          <p:cNvPr id="66" name="TextBox 65">
            <a:extLst>
              <a:ext uri="{FF2B5EF4-FFF2-40B4-BE49-F238E27FC236}">
                <a16:creationId xmlns:a16="http://schemas.microsoft.com/office/drawing/2014/main" id="{54DFF90E-C29E-3B56-5384-70FFE8376974}"/>
              </a:ext>
            </a:extLst>
          </p:cNvPr>
          <p:cNvSpPr txBox="1"/>
          <p:nvPr/>
        </p:nvSpPr>
        <p:spPr>
          <a:xfrm>
            <a:off x="5464820" y="6326701"/>
            <a:ext cx="67056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learn more, download VAB’s </a:t>
            </a:r>
            <a:r>
              <a:rPr kumimoji="0" lang="en-US" sz="800" b="1" i="0" u="none"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“What is Addressable TV?’</a:t>
            </a:r>
            <a:endParaRPr kumimoji="0" lang="en-US" sz="800" b="1"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3" name="Slide Number Placeholder 5">
            <a:extLst>
              <a:ext uri="{FF2B5EF4-FFF2-40B4-BE49-F238E27FC236}">
                <a16:creationId xmlns:a16="http://schemas.microsoft.com/office/drawing/2014/main" id="{5FA28A2B-8982-02A7-D271-4167662F762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626616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0945-4E2B-A2AA-F701-E684271ACB5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D80B09F-FB02-809B-C6C3-A8852EF33F5E}"/>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5ACDBDA-F134-1807-9C2F-35CA88E873B1}"/>
              </a:ext>
            </a:extLst>
          </p:cNvPr>
          <p:cNvSpPr/>
          <p:nvPr/>
        </p:nvSpPr>
        <p:spPr>
          <a:xfrm>
            <a:off x="238538" y="397039"/>
            <a:ext cx="1195346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anose="020B0604020202020204" pitchFamily="34" charset="0"/>
              </a:rPr>
              <a:t>‘Audience-based TV buying’</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a:t>
            </a:r>
            <a:r>
              <a:rPr lang="en-US" sz="2600" b="1">
                <a:solidFill>
                  <a:srgbClr val="002060"/>
                </a:solidFill>
                <a:latin typeface="Helvetica" panose="020B0604020202020204" pitchFamily="34" charset="0"/>
              </a:rPr>
              <a:t>target customization capabilities enables pharma</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brands to more precisely reach relevant patients and practitioners</a:t>
            </a:r>
          </a:p>
        </p:txBody>
      </p:sp>
      <p:pic>
        <p:nvPicPr>
          <p:cNvPr id="4" name="Picture 3">
            <a:extLst>
              <a:ext uri="{FF2B5EF4-FFF2-40B4-BE49-F238E27FC236}">
                <a16:creationId xmlns:a16="http://schemas.microsoft.com/office/drawing/2014/main" id="{80702347-38EA-8E72-9291-BBDF51BA3E7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D5E5805-0BD9-7F9C-C4F2-CAA3B5A7DE1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A2F3C6B-5773-FF0A-EF20-CA1332E97EE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BB48429E-EA88-3D4B-3312-BAE0855AE35E}"/>
              </a:ext>
            </a:extLst>
          </p:cNvPr>
          <p:cNvSpPr txBox="1"/>
          <p:nvPr/>
        </p:nvSpPr>
        <p:spPr>
          <a:xfrm>
            <a:off x="0" y="1750287"/>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F1A62"/>
                </a:solidFill>
                <a:latin typeface="Helvetica" panose="020B0604020202020204" pitchFamily="34" charset="0"/>
                <a:cs typeface="Helvetica" panose="020B0604020202020204" pitchFamily="34" charset="0"/>
              </a:rPr>
              <a:t>Select examples of custom targets developed for audience-based TV campaigns</a:t>
            </a:r>
            <a:endPar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 name="Rectangle: Rounded Corners 6">
            <a:extLst>
              <a:ext uri="{FF2B5EF4-FFF2-40B4-BE49-F238E27FC236}">
                <a16:creationId xmlns:a16="http://schemas.microsoft.com/office/drawing/2014/main" id="{C14EEEE1-9D82-E9FE-F428-4D59DF71F83B}"/>
              </a:ext>
            </a:extLst>
          </p:cNvPr>
          <p:cNvSpPr/>
          <p:nvPr/>
        </p:nvSpPr>
        <p:spPr>
          <a:xfrm>
            <a:off x="94102" y="2699724"/>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a:rPr>
              <a:t>People diagnosed with a specific condition</a:t>
            </a:r>
          </a:p>
        </p:txBody>
      </p:sp>
      <p:sp>
        <p:nvSpPr>
          <p:cNvPr id="19" name="Rectangle: Rounded Corners 18">
            <a:extLst>
              <a:ext uri="{FF2B5EF4-FFF2-40B4-BE49-F238E27FC236}">
                <a16:creationId xmlns:a16="http://schemas.microsoft.com/office/drawing/2014/main" id="{CD399B4B-BFC0-6E99-2C6B-BED6CF238FBA}"/>
              </a:ext>
            </a:extLst>
          </p:cNvPr>
          <p:cNvSpPr/>
          <p:nvPr/>
        </p:nvSpPr>
        <p:spPr>
          <a:xfrm>
            <a:off x="3164798" y="2699724"/>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Patients who had no prior use of the Rx brand</a:t>
            </a:r>
          </a:p>
        </p:txBody>
      </p:sp>
      <p:sp>
        <p:nvSpPr>
          <p:cNvPr id="21" name="Rectangle: Rounded Corners 20">
            <a:extLst>
              <a:ext uri="{FF2B5EF4-FFF2-40B4-BE49-F238E27FC236}">
                <a16:creationId xmlns:a16="http://schemas.microsoft.com/office/drawing/2014/main" id="{A2A890DA-262E-7EE8-9B5B-80D86B38B201}"/>
              </a:ext>
            </a:extLst>
          </p:cNvPr>
          <p:cNvSpPr/>
          <p:nvPr/>
        </p:nvSpPr>
        <p:spPr>
          <a:xfrm>
            <a:off x="6245221" y="2699724"/>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Clinically-relevant patient audiences for the brand</a:t>
            </a:r>
          </a:p>
        </p:txBody>
      </p:sp>
      <p:sp>
        <p:nvSpPr>
          <p:cNvPr id="22" name="Rectangle: Rounded Corners 21">
            <a:extLst>
              <a:ext uri="{FF2B5EF4-FFF2-40B4-BE49-F238E27FC236}">
                <a16:creationId xmlns:a16="http://schemas.microsoft.com/office/drawing/2014/main" id="{F3317551-A03A-8A77-F207-1588A31F2B48}"/>
              </a:ext>
            </a:extLst>
          </p:cNvPr>
          <p:cNvSpPr/>
          <p:nvPr/>
        </p:nvSpPr>
        <p:spPr>
          <a:xfrm>
            <a:off x="9251069" y="2699724"/>
            <a:ext cx="2811228" cy="1050587"/>
          </a:xfrm>
          <a:prstGeom prst="roundRect">
            <a:avLst/>
          </a:prstGeom>
          <a:solidFill>
            <a:srgbClr val="002060"/>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Highly qualified healthcare professionals (HCP)</a:t>
            </a:r>
          </a:p>
        </p:txBody>
      </p:sp>
      <p:sp>
        <p:nvSpPr>
          <p:cNvPr id="23" name="Rectangle: Rounded Corners 22">
            <a:extLst>
              <a:ext uri="{FF2B5EF4-FFF2-40B4-BE49-F238E27FC236}">
                <a16:creationId xmlns:a16="http://schemas.microsoft.com/office/drawing/2014/main" id="{F6E19D9A-201D-61DE-3867-7F7587CBCCFB}"/>
              </a:ext>
            </a:extLst>
          </p:cNvPr>
          <p:cNvSpPr/>
          <p:nvPr/>
        </p:nvSpPr>
        <p:spPr>
          <a:xfrm>
            <a:off x="94102" y="395501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HHs exposed to competing brands’ TV ads in previous months</a:t>
            </a:r>
          </a:p>
        </p:txBody>
      </p:sp>
      <p:sp>
        <p:nvSpPr>
          <p:cNvPr id="24" name="Rectangle: Rounded Corners 23">
            <a:extLst>
              <a:ext uri="{FF2B5EF4-FFF2-40B4-BE49-F238E27FC236}">
                <a16:creationId xmlns:a16="http://schemas.microsoft.com/office/drawing/2014/main" id="{4546098A-3F38-01B6-B744-8996D66DDE23}"/>
              </a:ext>
            </a:extLst>
          </p:cNvPr>
          <p:cNvSpPr/>
          <p:nvPr/>
        </p:nvSpPr>
        <p:spPr>
          <a:xfrm>
            <a:off x="3164798" y="395501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a:rPr>
              <a:t>OTC </a:t>
            </a:r>
            <a:br>
              <a:rPr lang="en-US" sz="1400" b="1">
                <a:solidFill>
                  <a:schemeClr val="bg1"/>
                </a:solidFill>
                <a:latin typeface="Helvetica"/>
              </a:rPr>
            </a:br>
            <a:r>
              <a:rPr lang="en-US" sz="1400" b="1">
                <a:solidFill>
                  <a:schemeClr val="bg1"/>
                </a:solidFill>
                <a:latin typeface="Helvetica"/>
              </a:rPr>
              <a:t>treaters</a:t>
            </a:r>
          </a:p>
        </p:txBody>
      </p:sp>
      <p:sp>
        <p:nvSpPr>
          <p:cNvPr id="25" name="Rectangle: Rounded Corners 24">
            <a:extLst>
              <a:ext uri="{FF2B5EF4-FFF2-40B4-BE49-F238E27FC236}">
                <a16:creationId xmlns:a16="http://schemas.microsoft.com/office/drawing/2014/main" id="{BBE8D8B9-A5D1-9BB1-698B-6DC46AA8629A}"/>
              </a:ext>
            </a:extLst>
          </p:cNvPr>
          <p:cNvSpPr/>
          <p:nvPr/>
        </p:nvSpPr>
        <p:spPr>
          <a:xfrm>
            <a:off x="6245221" y="3955013"/>
            <a:ext cx="2811228" cy="1050587"/>
          </a:xfrm>
          <a:prstGeom prst="roundRect">
            <a:avLst/>
          </a:prstGeom>
          <a:solidFill>
            <a:srgbClr val="002060"/>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Hard-to-reach healthcare professionals treating neurological movement disorders</a:t>
            </a:r>
          </a:p>
        </p:txBody>
      </p:sp>
      <p:sp>
        <p:nvSpPr>
          <p:cNvPr id="27" name="Rectangle: Rounded Corners 26">
            <a:extLst>
              <a:ext uri="{FF2B5EF4-FFF2-40B4-BE49-F238E27FC236}">
                <a16:creationId xmlns:a16="http://schemas.microsoft.com/office/drawing/2014/main" id="{59731037-FE4B-74DC-F38B-3C7EBE5F17C2}"/>
              </a:ext>
            </a:extLst>
          </p:cNvPr>
          <p:cNvSpPr/>
          <p:nvPr/>
        </p:nvSpPr>
        <p:spPr>
          <a:xfrm>
            <a:off x="9251069" y="395501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a:rPr>
              <a:t>Competitive Rx </a:t>
            </a:r>
            <a:br>
              <a:rPr lang="en-US" sz="1400" b="1">
                <a:solidFill>
                  <a:schemeClr val="bg1"/>
                </a:solidFill>
                <a:latin typeface="Helvetica"/>
              </a:rPr>
            </a:br>
            <a:r>
              <a:rPr lang="en-US" sz="1400" b="1">
                <a:solidFill>
                  <a:schemeClr val="bg1"/>
                </a:solidFill>
                <a:latin typeface="Helvetica"/>
              </a:rPr>
              <a:t>remedy users</a:t>
            </a:r>
          </a:p>
        </p:txBody>
      </p:sp>
      <p:sp>
        <p:nvSpPr>
          <p:cNvPr id="28" name="Rectangle: Rounded Corners 27">
            <a:extLst>
              <a:ext uri="{FF2B5EF4-FFF2-40B4-BE49-F238E27FC236}">
                <a16:creationId xmlns:a16="http://schemas.microsoft.com/office/drawing/2014/main" id="{AE7219DC-B4AC-88B9-2D55-43CD4831C22D}"/>
              </a:ext>
            </a:extLst>
          </p:cNvPr>
          <p:cNvSpPr/>
          <p:nvPr/>
        </p:nvSpPr>
        <p:spPr>
          <a:xfrm>
            <a:off x="94102" y="520988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a:rPr>
              <a:t>People with relevant symptoms</a:t>
            </a:r>
          </a:p>
        </p:txBody>
      </p:sp>
      <p:sp>
        <p:nvSpPr>
          <p:cNvPr id="29" name="Rectangle: Rounded Corners 28">
            <a:extLst>
              <a:ext uri="{FF2B5EF4-FFF2-40B4-BE49-F238E27FC236}">
                <a16:creationId xmlns:a16="http://schemas.microsoft.com/office/drawing/2014/main" id="{8E9AB473-7F16-8890-14D9-1E55DE1001BD}"/>
              </a:ext>
            </a:extLst>
          </p:cNvPr>
          <p:cNvSpPr/>
          <p:nvPr/>
        </p:nvSpPr>
        <p:spPr>
          <a:xfrm>
            <a:off x="3164798" y="5209883"/>
            <a:ext cx="2811228" cy="1050587"/>
          </a:xfrm>
          <a:prstGeom prst="roundRect">
            <a:avLst/>
          </a:prstGeom>
          <a:solidFill>
            <a:srgbClr val="002060"/>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High-level job title / industry in healthcare, finance, government</a:t>
            </a:r>
          </a:p>
        </p:txBody>
      </p:sp>
      <p:sp>
        <p:nvSpPr>
          <p:cNvPr id="30" name="Rectangle: Rounded Corners 29">
            <a:extLst>
              <a:ext uri="{FF2B5EF4-FFF2-40B4-BE49-F238E27FC236}">
                <a16:creationId xmlns:a16="http://schemas.microsoft.com/office/drawing/2014/main" id="{63531C52-A98F-AEC0-9EB5-515490EF9769}"/>
              </a:ext>
            </a:extLst>
          </p:cNvPr>
          <p:cNvSpPr/>
          <p:nvPr/>
        </p:nvSpPr>
        <p:spPr>
          <a:xfrm>
            <a:off x="6245221" y="520988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bg1"/>
                </a:solidFill>
                <a:effectLst/>
                <a:uLnTx/>
                <a:uFillTx/>
                <a:latin typeface="Helvetica"/>
                <a:ea typeface="+mn-ea"/>
                <a:cs typeface="Helvetica"/>
              </a:rPr>
              <a:t>HHI $100K+</a:t>
            </a:r>
          </a:p>
        </p:txBody>
      </p:sp>
      <p:sp>
        <p:nvSpPr>
          <p:cNvPr id="31" name="Rectangle: Rounded Corners 30">
            <a:extLst>
              <a:ext uri="{FF2B5EF4-FFF2-40B4-BE49-F238E27FC236}">
                <a16:creationId xmlns:a16="http://schemas.microsoft.com/office/drawing/2014/main" id="{2690703F-B77B-40BF-9C14-9DF2DEAD87E9}"/>
              </a:ext>
            </a:extLst>
          </p:cNvPr>
          <p:cNvSpPr/>
          <p:nvPr/>
        </p:nvSpPr>
        <p:spPr>
          <a:xfrm>
            <a:off x="9251069" y="5209883"/>
            <a:ext cx="2811228" cy="1050587"/>
          </a:xfrm>
          <a:prstGeom prst="roundRect">
            <a:avLst/>
          </a:prstGeom>
          <a:solidFill>
            <a:srgbClr val="00206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a:rPr>
              <a:t>Custom targeted DTC</a:t>
            </a:r>
            <a:br>
              <a:rPr lang="en-US" sz="1400" b="1">
                <a:solidFill>
                  <a:schemeClr val="bg1"/>
                </a:solidFill>
                <a:latin typeface="Helvetica"/>
              </a:rPr>
            </a:br>
            <a:r>
              <a:rPr lang="en-US" sz="1400" b="1">
                <a:solidFill>
                  <a:schemeClr val="bg1"/>
                </a:solidFill>
                <a:latin typeface="Helvetica"/>
              </a:rPr>
              <a:t>patient-modeled audiences by buying platforms</a:t>
            </a:r>
          </a:p>
        </p:txBody>
      </p:sp>
      <p:grpSp>
        <p:nvGrpSpPr>
          <p:cNvPr id="14" name="Group 13">
            <a:extLst>
              <a:ext uri="{FF2B5EF4-FFF2-40B4-BE49-F238E27FC236}">
                <a16:creationId xmlns:a16="http://schemas.microsoft.com/office/drawing/2014/main" id="{A17FC821-81AC-373C-AEF4-A46FB4C87E80}"/>
              </a:ext>
            </a:extLst>
          </p:cNvPr>
          <p:cNvGrpSpPr/>
          <p:nvPr/>
        </p:nvGrpSpPr>
        <p:grpSpPr>
          <a:xfrm>
            <a:off x="3518410" y="2232681"/>
            <a:ext cx="5148469" cy="272759"/>
            <a:chOff x="3587983" y="2232681"/>
            <a:chExt cx="5148469" cy="272759"/>
          </a:xfrm>
        </p:grpSpPr>
        <p:sp>
          <p:nvSpPr>
            <p:cNvPr id="9" name="Rectangle: Rounded Corners 8">
              <a:extLst>
                <a:ext uri="{FF2B5EF4-FFF2-40B4-BE49-F238E27FC236}">
                  <a16:creationId xmlns:a16="http://schemas.microsoft.com/office/drawing/2014/main" id="{88B0BBA5-351C-AD15-49D7-096D474AEC43}"/>
                </a:ext>
              </a:extLst>
            </p:cNvPr>
            <p:cNvSpPr/>
            <p:nvPr/>
          </p:nvSpPr>
          <p:spPr>
            <a:xfrm>
              <a:off x="3587983" y="2232681"/>
              <a:ext cx="447303" cy="272759"/>
            </a:xfrm>
            <a:prstGeom prst="roundRect">
              <a:avLst/>
            </a:prstGeom>
            <a:solidFill>
              <a:srgbClr val="1B1464"/>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a:ln>
                  <a:noFill/>
                </a:ln>
                <a:solidFill>
                  <a:schemeClr val="bg1"/>
                </a:solidFill>
                <a:effectLst/>
                <a:uLnTx/>
                <a:uFillTx/>
                <a:latin typeface="Helvetica"/>
                <a:ea typeface="+mn-ea"/>
                <a:cs typeface="Helvetica"/>
              </a:endParaRPr>
            </a:p>
          </p:txBody>
        </p:sp>
        <p:sp>
          <p:nvSpPr>
            <p:cNvPr id="10" name="TextBox 9">
              <a:extLst>
                <a:ext uri="{FF2B5EF4-FFF2-40B4-BE49-F238E27FC236}">
                  <a16:creationId xmlns:a16="http://schemas.microsoft.com/office/drawing/2014/main" id="{4D24D9DE-7EDF-ACD0-2BEE-D4FFB651FB32}"/>
                </a:ext>
              </a:extLst>
            </p:cNvPr>
            <p:cNvSpPr txBox="1"/>
            <p:nvPr/>
          </p:nvSpPr>
          <p:spPr>
            <a:xfrm>
              <a:off x="4035289" y="2242102"/>
              <a:ext cx="1940738" cy="253916"/>
            </a:xfrm>
            <a:prstGeom prst="rect">
              <a:avLst/>
            </a:prstGeom>
            <a:noFill/>
          </p:spPr>
          <p:txBody>
            <a:bodyPr wrap="square" rtlCol="0">
              <a:spAutoFit/>
            </a:bodyPr>
            <a:lstStyle/>
            <a:p>
              <a:r>
                <a:rPr lang="en-US" sz="1050">
                  <a:solidFill>
                    <a:srgbClr val="1B1464"/>
                  </a:solidFill>
                  <a:latin typeface="Helvetica" panose="020B0403020202020204" pitchFamily="34" charset="0"/>
                </a:rPr>
                <a:t>=consumer / patient target</a:t>
              </a:r>
            </a:p>
          </p:txBody>
        </p:sp>
        <p:sp>
          <p:nvSpPr>
            <p:cNvPr id="11" name="Rectangle: Rounded Corners 10">
              <a:extLst>
                <a:ext uri="{FF2B5EF4-FFF2-40B4-BE49-F238E27FC236}">
                  <a16:creationId xmlns:a16="http://schemas.microsoft.com/office/drawing/2014/main" id="{67EBF479-3DEE-2289-E6F4-F71B92691075}"/>
                </a:ext>
              </a:extLst>
            </p:cNvPr>
            <p:cNvSpPr/>
            <p:nvPr/>
          </p:nvSpPr>
          <p:spPr>
            <a:xfrm>
              <a:off x="6162218" y="2232681"/>
              <a:ext cx="447303" cy="272759"/>
            </a:xfrm>
            <a:prstGeom prst="roundRect">
              <a:avLst/>
            </a:prstGeom>
            <a:solidFill>
              <a:srgbClr val="1B1464"/>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a:ln>
                  <a:noFill/>
                </a:ln>
                <a:solidFill>
                  <a:schemeClr val="bg1"/>
                </a:solidFill>
                <a:effectLst/>
                <a:uLnTx/>
                <a:uFillTx/>
                <a:latin typeface="Helvetica"/>
                <a:ea typeface="+mn-ea"/>
                <a:cs typeface="Helvetica"/>
              </a:endParaRPr>
            </a:p>
          </p:txBody>
        </p:sp>
        <p:sp>
          <p:nvSpPr>
            <p:cNvPr id="13" name="TextBox 12">
              <a:extLst>
                <a:ext uri="{FF2B5EF4-FFF2-40B4-BE49-F238E27FC236}">
                  <a16:creationId xmlns:a16="http://schemas.microsoft.com/office/drawing/2014/main" id="{F519D16A-16EA-966A-2984-5715A6A1628E}"/>
                </a:ext>
              </a:extLst>
            </p:cNvPr>
            <p:cNvSpPr txBox="1"/>
            <p:nvPr/>
          </p:nvSpPr>
          <p:spPr>
            <a:xfrm>
              <a:off x="6609523" y="2242102"/>
              <a:ext cx="2126929" cy="253916"/>
            </a:xfrm>
            <a:prstGeom prst="rect">
              <a:avLst/>
            </a:prstGeom>
            <a:noFill/>
          </p:spPr>
          <p:txBody>
            <a:bodyPr wrap="square" rtlCol="0">
              <a:spAutoFit/>
            </a:bodyPr>
            <a:lstStyle/>
            <a:p>
              <a:r>
                <a:rPr lang="en-US" sz="1050">
                  <a:solidFill>
                    <a:srgbClr val="1B1464"/>
                  </a:solidFill>
                  <a:latin typeface="Helvetica" panose="020B0403020202020204" pitchFamily="34" charset="0"/>
                </a:rPr>
                <a:t>=healthcare professional target</a:t>
              </a:r>
            </a:p>
          </p:txBody>
        </p:sp>
      </p:grpSp>
    </p:spTree>
    <p:extLst>
      <p:ext uri="{BB962C8B-B14F-4D97-AF65-F5344CB8AC3E}">
        <p14:creationId xmlns:p14="http://schemas.microsoft.com/office/powerpoint/2010/main" val="595892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4054-8165-E594-EEB2-70F518E19341}"/>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74710DB-3EAF-3C59-8B7B-B4609CCA0498}"/>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010AF1B-0C09-0BC8-722B-6882D99EBD8E}"/>
              </a:ext>
            </a:extLst>
          </p:cNvPr>
          <p:cNvSpPr/>
          <p:nvPr/>
        </p:nvSpPr>
        <p:spPr>
          <a:xfrm>
            <a:off x="5078460" y="2229205"/>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360839-CB0B-5381-0C72-0421CB8D982D}"/>
              </a:ext>
            </a:extLst>
          </p:cNvPr>
          <p:cNvSpPr/>
          <p:nvPr/>
        </p:nvSpPr>
        <p:spPr>
          <a:xfrm>
            <a:off x="238538" y="377583"/>
            <a:ext cx="119319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‘Audience-based TV buying’ produces outcomes throughout a patient’s path to treatment, especially among remedy and relief actions</a:t>
            </a:r>
          </a:p>
        </p:txBody>
      </p:sp>
      <p:pic>
        <p:nvPicPr>
          <p:cNvPr id="4" name="Picture 3">
            <a:extLst>
              <a:ext uri="{FF2B5EF4-FFF2-40B4-BE49-F238E27FC236}">
                <a16:creationId xmlns:a16="http://schemas.microsoft.com/office/drawing/2014/main" id="{E195D9D6-E595-8CAC-A851-B347097DE56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CB6411-88BA-9651-DF0D-5486E6A57B2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96E7634-74B3-5561-F6E7-806A2A086E8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2E3A74B5-7C1E-A4C4-43EB-EA16F6B484CA}"/>
              </a:ext>
            </a:extLst>
          </p:cNvPr>
          <p:cNvSpPr txBox="1"/>
          <p:nvPr/>
        </p:nvSpPr>
        <p:spPr>
          <a:xfrm>
            <a:off x="0" y="1750287"/>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Select examples of </a:t>
            </a:r>
            <a:r>
              <a:rPr lang="en-US" sz="1600" b="1">
                <a:solidFill>
                  <a:srgbClr val="1F1A62"/>
                </a:solidFill>
                <a:latin typeface="Helvetica" panose="020B0604020202020204" pitchFamily="34" charset="0"/>
                <a:cs typeface="Helvetica" panose="020B0604020202020204" pitchFamily="34" charset="0"/>
              </a:rPr>
              <a:t>outcomes achieved</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through audience-based TV campaigns</a:t>
            </a:r>
          </a:p>
        </p:txBody>
      </p:sp>
      <p:grpSp>
        <p:nvGrpSpPr>
          <p:cNvPr id="51" name="Group 50">
            <a:extLst>
              <a:ext uri="{FF2B5EF4-FFF2-40B4-BE49-F238E27FC236}">
                <a16:creationId xmlns:a16="http://schemas.microsoft.com/office/drawing/2014/main" id="{C627D676-3A4C-86BF-5055-178259223643}"/>
              </a:ext>
            </a:extLst>
          </p:cNvPr>
          <p:cNvGrpSpPr/>
          <p:nvPr/>
        </p:nvGrpSpPr>
        <p:grpSpPr>
          <a:xfrm>
            <a:off x="5223181" y="2415157"/>
            <a:ext cx="2013661" cy="1577813"/>
            <a:chOff x="466890" y="2694949"/>
            <a:chExt cx="2013661" cy="1577813"/>
          </a:xfrm>
        </p:grpSpPr>
        <p:pic>
          <p:nvPicPr>
            <p:cNvPr id="2" name="Picture 1" descr="Icon&#10;&#10;Description automatically generated">
              <a:extLst>
                <a:ext uri="{FF2B5EF4-FFF2-40B4-BE49-F238E27FC236}">
                  <a16:creationId xmlns:a16="http://schemas.microsoft.com/office/drawing/2014/main" id="{EAE4DCD0-8E97-EEAC-8A7E-9896E83D21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382" y="2694949"/>
              <a:ext cx="986678" cy="986678"/>
            </a:xfrm>
            <a:prstGeom prst="rect">
              <a:avLst/>
            </a:prstGeom>
          </p:spPr>
        </p:pic>
        <p:sp>
          <p:nvSpPr>
            <p:cNvPr id="8" name="TextBox 7">
              <a:extLst>
                <a:ext uri="{FF2B5EF4-FFF2-40B4-BE49-F238E27FC236}">
                  <a16:creationId xmlns:a16="http://schemas.microsoft.com/office/drawing/2014/main" id="{1019900B-3F43-99C2-8E12-CA494CCF93F6}"/>
                </a:ext>
              </a:extLst>
            </p:cNvPr>
            <p:cNvSpPr txBox="1"/>
            <p:nvPr/>
          </p:nvSpPr>
          <p:spPr>
            <a:xfrm>
              <a:off x="466890" y="3749542"/>
              <a:ext cx="20136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On-Target Reach</a:t>
              </a:r>
            </a:p>
          </p:txBody>
        </p:sp>
      </p:grpSp>
      <p:sp>
        <p:nvSpPr>
          <p:cNvPr id="46" name="Rectangle 45">
            <a:extLst>
              <a:ext uri="{FF2B5EF4-FFF2-40B4-BE49-F238E27FC236}">
                <a16:creationId xmlns:a16="http://schemas.microsoft.com/office/drawing/2014/main" id="{4E14B354-C70B-E595-F987-A81D96AC811A}"/>
              </a:ext>
            </a:extLst>
          </p:cNvPr>
          <p:cNvSpPr/>
          <p:nvPr/>
        </p:nvSpPr>
        <p:spPr>
          <a:xfrm>
            <a:off x="1626713" y="2229205"/>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879025A-0C62-1606-1C3F-640CE655D09C}"/>
              </a:ext>
            </a:extLst>
          </p:cNvPr>
          <p:cNvSpPr/>
          <p:nvPr/>
        </p:nvSpPr>
        <p:spPr>
          <a:xfrm>
            <a:off x="8391828" y="2229205"/>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8526335-14E1-7598-C43E-32DD27327051}"/>
              </a:ext>
            </a:extLst>
          </p:cNvPr>
          <p:cNvSpPr/>
          <p:nvPr/>
        </p:nvSpPr>
        <p:spPr>
          <a:xfrm>
            <a:off x="1638530" y="4428611"/>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FFA6B07-CA7A-6E97-C4AC-1F08389CFBE5}"/>
              </a:ext>
            </a:extLst>
          </p:cNvPr>
          <p:cNvSpPr/>
          <p:nvPr/>
        </p:nvSpPr>
        <p:spPr>
          <a:xfrm>
            <a:off x="8391828" y="4428611"/>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73491ED-F9D8-870B-09A5-1032E99804C6}"/>
              </a:ext>
            </a:extLst>
          </p:cNvPr>
          <p:cNvSpPr/>
          <p:nvPr/>
        </p:nvSpPr>
        <p:spPr>
          <a:xfrm>
            <a:off x="5080628" y="4428611"/>
            <a:ext cx="2303105" cy="1959615"/>
          </a:xfrm>
          <a:prstGeom prst="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F7B9D204-1403-7DB2-1B60-A30CEF6937E7}"/>
              </a:ext>
            </a:extLst>
          </p:cNvPr>
          <p:cNvGrpSpPr/>
          <p:nvPr/>
        </p:nvGrpSpPr>
        <p:grpSpPr>
          <a:xfrm>
            <a:off x="1814682" y="2395715"/>
            <a:ext cx="1942102" cy="1583416"/>
            <a:chOff x="400937" y="4630366"/>
            <a:chExt cx="1942102" cy="1583416"/>
          </a:xfrm>
        </p:grpSpPr>
        <p:pic>
          <p:nvPicPr>
            <p:cNvPr id="15" name="Picture 14" descr="Icon&#10;&#10;Description automatically generated">
              <a:extLst>
                <a:ext uri="{FF2B5EF4-FFF2-40B4-BE49-F238E27FC236}">
                  <a16:creationId xmlns:a16="http://schemas.microsoft.com/office/drawing/2014/main" id="{A5C3C5D9-6F68-B6E1-1A73-C375E43790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8755" y="4630366"/>
              <a:ext cx="1031530" cy="1031530"/>
            </a:xfrm>
            <a:prstGeom prst="rect">
              <a:avLst/>
            </a:prstGeom>
          </p:spPr>
        </p:pic>
        <p:sp>
          <p:nvSpPr>
            <p:cNvPr id="16" name="TextBox 15">
              <a:extLst>
                <a:ext uri="{FF2B5EF4-FFF2-40B4-BE49-F238E27FC236}">
                  <a16:creationId xmlns:a16="http://schemas.microsoft.com/office/drawing/2014/main" id="{0846963B-D831-9E71-9931-A0DF5DAB0991}"/>
                </a:ext>
              </a:extLst>
            </p:cNvPr>
            <p:cNvSpPr txBox="1"/>
            <p:nvPr/>
          </p:nvSpPr>
          <p:spPr>
            <a:xfrm>
              <a:off x="400937" y="5690562"/>
              <a:ext cx="19421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Greater Audience Quality</a:t>
              </a:r>
            </a:p>
          </p:txBody>
        </p:sp>
      </p:grpSp>
      <p:grpSp>
        <p:nvGrpSpPr>
          <p:cNvPr id="56" name="Group 55">
            <a:extLst>
              <a:ext uri="{FF2B5EF4-FFF2-40B4-BE49-F238E27FC236}">
                <a16:creationId xmlns:a16="http://schemas.microsoft.com/office/drawing/2014/main" id="{460C7180-E64A-EA38-FF43-D7467578C4E1}"/>
              </a:ext>
            </a:extLst>
          </p:cNvPr>
          <p:cNvGrpSpPr/>
          <p:nvPr/>
        </p:nvGrpSpPr>
        <p:grpSpPr>
          <a:xfrm>
            <a:off x="8820441" y="2504235"/>
            <a:ext cx="1445878" cy="1448800"/>
            <a:chOff x="3710825" y="2971913"/>
            <a:chExt cx="1445878" cy="1448800"/>
          </a:xfrm>
        </p:grpSpPr>
        <p:pic>
          <p:nvPicPr>
            <p:cNvPr id="26" name="Picture 25" descr="A calendar with a stethoscope and a cross&#10;&#10;Description automatically generated">
              <a:extLst>
                <a:ext uri="{FF2B5EF4-FFF2-40B4-BE49-F238E27FC236}">
                  <a16:creationId xmlns:a16="http://schemas.microsoft.com/office/drawing/2014/main" id="{187CD7B3-60CE-9A14-0B57-715F79E005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5068" y="2971913"/>
              <a:ext cx="1077392" cy="1077392"/>
            </a:xfrm>
            <a:prstGeom prst="rect">
              <a:avLst/>
            </a:prstGeom>
          </p:spPr>
        </p:pic>
        <p:sp>
          <p:nvSpPr>
            <p:cNvPr id="32" name="TextBox 31">
              <a:extLst>
                <a:ext uri="{FF2B5EF4-FFF2-40B4-BE49-F238E27FC236}">
                  <a16:creationId xmlns:a16="http://schemas.microsoft.com/office/drawing/2014/main" id="{2DE7F313-5FA0-A2D5-2A7F-9197E98BDAC3}"/>
                </a:ext>
              </a:extLst>
            </p:cNvPr>
            <p:cNvSpPr txBox="1"/>
            <p:nvPr/>
          </p:nvSpPr>
          <p:spPr>
            <a:xfrm>
              <a:off x="3710825" y="4112936"/>
              <a:ext cx="14458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HCP Visits</a:t>
              </a:r>
            </a:p>
          </p:txBody>
        </p:sp>
      </p:grpSp>
      <p:grpSp>
        <p:nvGrpSpPr>
          <p:cNvPr id="60" name="Group 59">
            <a:extLst>
              <a:ext uri="{FF2B5EF4-FFF2-40B4-BE49-F238E27FC236}">
                <a16:creationId xmlns:a16="http://schemas.microsoft.com/office/drawing/2014/main" id="{0074DC42-DC53-63E6-8E41-E0601C17649C}"/>
              </a:ext>
            </a:extLst>
          </p:cNvPr>
          <p:cNvGrpSpPr/>
          <p:nvPr/>
        </p:nvGrpSpPr>
        <p:grpSpPr>
          <a:xfrm>
            <a:off x="1559673" y="4770773"/>
            <a:ext cx="2460819" cy="1381668"/>
            <a:chOff x="5480628" y="130831"/>
            <a:chExt cx="2687079" cy="1381668"/>
          </a:xfrm>
        </p:grpSpPr>
        <p:pic>
          <p:nvPicPr>
            <p:cNvPr id="43" name="Picture 42" descr="A screen with a person on it&#10;&#10;Description automatically generated">
              <a:extLst>
                <a:ext uri="{FF2B5EF4-FFF2-40B4-BE49-F238E27FC236}">
                  <a16:creationId xmlns:a16="http://schemas.microsoft.com/office/drawing/2014/main" id="{613995DC-F4CE-D494-97CB-DF3BB60089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07152" y="130831"/>
              <a:ext cx="834030" cy="834030"/>
            </a:xfrm>
            <a:prstGeom prst="rect">
              <a:avLst/>
            </a:prstGeom>
          </p:spPr>
        </p:pic>
        <p:sp>
          <p:nvSpPr>
            <p:cNvPr id="44" name="TextBox 43">
              <a:extLst>
                <a:ext uri="{FF2B5EF4-FFF2-40B4-BE49-F238E27FC236}">
                  <a16:creationId xmlns:a16="http://schemas.microsoft.com/office/drawing/2014/main" id="{45D58EF1-B483-BFF3-4EFB-BE4548274224}"/>
                </a:ext>
              </a:extLst>
            </p:cNvPr>
            <p:cNvSpPr txBox="1"/>
            <p:nvPr/>
          </p:nvSpPr>
          <p:spPr>
            <a:xfrm>
              <a:off x="5480628" y="989279"/>
              <a:ext cx="26870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patient-driven diagnostic screening</a:t>
              </a:r>
            </a:p>
          </p:txBody>
        </p:sp>
      </p:grpSp>
      <p:grpSp>
        <p:nvGrpSpPr>
          <p:cNvPr id="54" name="Group 53">
            <a:extLst>
              <a:ext uri="{FF2B5EF4-FFF2-40B4-BE49-F238E27FC236}">
                <a16:creationId xmlns:a16="http://schemas.microsoft.com/office/drawing/2014/main" id="{CCF1E43A-3336-2593-22C7-4926EB3894FC}"/>
              </a:ext>
            </a:extLst>
          </p:cNvPr>
          <p:cNvGrpSpPr/>
          <p:nvPr/>
        </p:nvGrpSpPr>
        <p:grpSpPr>
          <a:xfrm>
            <a:off x="8719484" y="4757495"/>
            <a:ext cx="1647793" cy="1404040"/>
            <a:chOff x="3775856" y="4780264"/>
            <a:chExt cx="1647793" cy="1404040"/>
          </a:xfrm>
        </p:grpSpPr>
        <p:pic>
          <p:nvPicPr>
            <p:cNvPr id="37" name="Picture 36" descr="A colorful magnet with people icons&#10;&#10;Description automatically generated">
              <a:extLst>
                <a:ext uri="{FF2B5EF4-FFF2-40B4-BE49-F238E27FC236}">
                  <a16:creationId xmlns:a16="http://schemas.microsoft.com/office/drawing/2014/main" id="{60923BC4-EF6D-2CF7-FC5D-5E13F1E1B2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72615" y="4780264"/>
              <a:ext cx="854274" cy="854274"/>
            </a:xfrm>
            <a:prstGeom prst="rect">
              <a:avLst/>
            </a:prstGeom>
          </p:spPr>
        </p:pic>
        <p:sp>
          <p:nvSpPr>
            <p:cNvPr id="38" name="TextBox 37">
              <a:extLst>
                <a:ext uri="{FF2B5EF4-FFF2-40B4-BE49-F238E27FC236}">
                  <a16:creationId xmlns:a16="http://schemas.microsoft.com/office/drawing/2014/main" id="{5D6B95FD-2095-4BCE-CB77-B8740BDF4E5E}"/>
                </a:ext>
              </a:extLst>
            </p:cNvPr>
            <p:cNvSpPr txBox="1"/>
            <p:nvPr/>
          </p:nvSpPr>
          <p:spPr>
            <a:xfrm>
              <a:off x="3775856" y="5661084"/>
              <a:ext cx="16477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to Brand’ Starts</a:t>
              </a:r>
            </a:p>
          </p:txBody>
        </p:sp>
      </p:grpSp>
      <p:grpSp>
        <p:nvGrpSpPr>
          <p:cNvPr id="61" name="Group 60">
            <a:extLst>
              <a:ext uri="{FF2B5EF4-FFF2-40B4-BE49-F238E27FC236}">
                <a16:creationId xmlns:a16="http://schemas.microsoft.com/office/drawing/2014/main" id="{0F23BE56-4711-CF47-0A82-F674E8119133}"/>
              </a:ext>
            </a:extLst>
          </p:cNvPr>
          <p:cNvGrpSpPr/>
          <p:nvPr/>
        </p:nvGrpSpPr>
        <p:grpSpPr>
          <a:xfrm>
            <a:off x="5509241" y="4736336"/>
            <a:ext cx="1445878" cy="1425199"/>
            <a:chOff x="5163674" y="4617446"/>
            <a:chExt cx="1445878" cy="1425199"/>
          </a:xfrm>
        </p:grpSpPr>
        <p:pic>
          <p:nvPicPr>
            <p:cNvPr id="17" name="Picture 16" descr="A blue paper with a pen and pills&#10;&#10;Description automatically generated">
              <a:extLst>
                <a:ext uri="{FF2B5EF4-FFF2-40B4-BE49-F238E27FC236}">
                  <a16:creationId xmlns:a16="http://schemas.microsoft.com/office/drawing/2014/main" id="{395EA21A-31A6-BDFC-5C1A-AC20F0A6638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35624" y="4617446"/>
              <a:ext cx="901979" cy="901979"/>
            </a:xfrm>
            <a:prstGeom prst="rect">
              <a:avLst/>
            </a:prstGeom>
          </p:spPr>
        </p:pic>
        <p:sp>
          <p:nvSpPr>
            <p:cNvPr id="18" name="TextBox 17">
              <a:extLst>
                <a:ext uri="{FF2B5EF4-FFF2-40B4-BE49-F238E27FC236}">
                  <a16:creationId xmlns:a16="http://schemas.microsoft.com/office/drawing/2014/main" id="{BDDF281E-9DB7-07E5-634A-05D93E1B0A76}"/>
                </a:ext>
              </a:extLst>
            </p:cNvPr>
            <p:cNvSpPr txBox="1"/>
            <p:nvPr/>
          </p:nvSpPr>
          <p:spPr>
            <a:xfrm>
              <a:off x="5163674" y="5519425"/>
              <a:ext cx="14458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Prescription Lifts</a:t>
              </a:r>
            </a:p>
          </p:txBody>
        </p:sp>
      </p:grpSp>
    </p:spTree>
    <p:extLst>
      <p:ext uri="{BB962C8B-B14F-4D97-AF65-F5344CB8AC3E}">
        <p14:creationId xmlns:p14="http://schemas.microsoft.com/office/powerpoint/2010/main" val="2493958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C77E-8E84-72BB-6EF5-D8DC8A72D0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84D056-4D3C-F25B-152E-FC183DC3EECC}"/>
              </a:ext>
            </a:extLst>
          </p:cNvPr>
          <p:cNvSpPr/>
          <p:nvPr/>
        </p:nvSpPr>
        <p:spPr>
          <a:xfrm>
            <a:off x="0" y="1750"/>
            <a:ext cx="5672341"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6CEDE4A-5BE6-A6E9-F319-CA669B8D7B01}"/>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sp>
        <p:nvSpPr>
          <p:cNvPr id="11" name="TextBox 10">
            <a:extLst>
              <a:ext uri="{FF2B5EF4-FFF2-40B4-BE49-F238E27FC236}">
                <a16:creationId xmlns:a16="http://schemas.microsoft.com/office/drawing/2014/main" id="{38BAA33C-C86D-B0BE-725B-0FF4846640B2}"/>
              </a:ext>
            </a:extLst>
          </p:cNvPr>
          <p:cNvSpPr txBox="1"/>
          <p:nvPr/>
        </p:nvSpPr>
        <p:spPr>
          <a:xfrm>
            <a:off x="5726410" y="1086269"/>
            <a:ext cx="6353341" cy="5386090"/>
          </a:xfrm>
          <a:prstGeom prst="rect">
            <a:avLst/>
          </a:prstGeom>
          <a:noFill/>
        </p:spPr>
        <p:txBody>
          <a:bodyPr wrap="square" rtlCol="0">
            <a:spAutoFit/>
          </a:bodyPr>
          <a:lstStyle/>
          <a:p>
            <a:pPr marL="285750" lvl="0" indent="-285750">
              <a:buBlip>
                <a:blip r:embed="rId2"/>
              </a:buBlip>
              <a:defRPr/>
            </a:pPr>
            <a:r>
              <a:rPr lang="en-US" sz="1600" b="1">
                <a:solidFill>
                  <a:srgbClr val="1B1464"/>
                </a:solidFill>
                <a:latin typeface="Helvetica" panose="020B0604020202020204" pitchFamily="34" charset="0"/>
              </a:rPr>
              <a:t>Almost eight out of 10 adults suffer </a:t>
            </a:r>
            <a:r>
              <a:rPr lang="en-US" sz="1600">
                <a:solidFill>
                  <a:srgbClr val="1B1464"/>
                </a:solidFill>
                <a:latin typeface="Helvetica" panose="020B0604020202020204" pitchFamily="34" charset="0"/>
              </a:rPr>
              <a:t>from some sort of medical condition, with three-quarters of these sufferers using at least one prescription remedy for treatments</a:t>
            </a:r>
          </a:p>
          <a:p>
            <a:pPr lvl="0">
              <a:defRPr/>
            </a:pPr>
            <a:endParaRPr lang="en-US" sz="1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a:solidFill>
                  <a:srgbClr val="1B1464"/>
                </a:solidFill>
                <a:latin typeface="Helvetica" panose="020B0604020202020204" pitchFamily="34" charset="0"/>
              </a:rPr>
              <a:t>Most adults</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conduct their own research and consult their doctor when it comes to their physical and mental well-being; and they find that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prescription remedies are most effective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t>
            </a:r>
            <a:b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at improving their quality of life</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Although many more dollars are spent in digital,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TV ads</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are </a:t>
            </a:r>
            <a:b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the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primary driver of brand discovery for patients by far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and are also more likely to encourage ailment sufferers to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conduct further research</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and consult their doctor for more information</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1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More specifically,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TV ads drive mid-funnel results </a:t>
            </a:r>
            <a:r>
              <a:rPr kumimoji="0" lang="en-US" sz="1600" i="0" u="none" strike="noStrike" kern="1200" cap="none" spc="0" normalizeH="0" baseline="0" noProof="0">
                <a:ln>
                  <a:noFill/>
                </a:ln>
                <a:solidFill>
                  <a:srgbClr val="1B1464"/>
                </a:solidFill>
                <a:effectLst/>
                <a:uLnTx/>
                <a:uFillTx/>
                <a:latin typeface="Helvetica" panose="020B0604020202020204" pitchFamily="34" charset="0"/>
                <a:ea typeface="+mn-ea"/>
                <a:cs typeface="+mn-cs"/>
              </a:rPr>
              <a:t>within a patient’s path to treatment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as 85% of new TV advertisers saw</a:t>
            </a:r>
            <a:r>
              <a:rPr lang="en-US" sz="1600">
                <a:solidFill>
                  <a:srgbClr val="1B1464"/>
                </a:solidFill>
                <a:latin typeface="Helvetica" panose="020B0604020202020204" pitchFamily="34" charset="0"/>
              </a:rPr>
              <a:t> their </a:t>
            </a:r>
            <a:r>
              <a:rPr lang="en-US" sz="1600" b="1">
                <a:solidFill>
                  <a:srgbClr val="1B1464"/>
                </a:solidFill>
                <a:latin typeface="Helvetica" panose="020B0604020202020204" pitchFamily="34" charset="0"/>
              </a:rPr>
              <a:t>highest branded search volume </a:t>
            </a:r>
            <a:r>
              <a:rPr lang="en-US" sz="1600">
                <a:solidFill>
                  <a:srgbClr val="1B1464"/>
                </a:solidFill>
                <a:latin typeface="Helvetica" panose="020B0604020202020204" pitchFamily="34" charset="0"/>
              </a:rPr>
              <a:t>occur once they launched their first campaign</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b="1">
                <a:solidFill>
                  <a:srgbClr val="1B1464"/>
                </a:solidFill>
                <a:latin typeface="Helvetica" panose="020B0604020202020204" pitchFamily="34" charset="0"/>
              </a:rPr>
              <a:t>Advanced TV solutions </a:t>
            </a:r>
            <a:r>
              <a:rPr lang="en-US" sz="1600">
                <a:solidFill>
                  <a:srgbClr val="1B1464"/>
                </a:solidFill>
                <a:latin typeface="Helvetica" panose="020B0604020202020204" pitchFamily="34" charset="0"/>
              </a:rPr>
              <a:t>like audience-based buying and addressability create </a:t>
            </a:r>
            <a:r>
              <a:rPr lang="en-US" sz="1600" b="1">
                <a:solidFill>
                  <a:srgbClr val="1B1464"/>
                </a:solidFill>
                <a:latin typeface="Helvetica" panose="020B0604020202020204" pitchFamily="34" charset="0"/>
              </a:rPr>
              <a:t>greater precision</a:t>
            </a:r>
            <a:r>
              <a:rPr lang="en-US" sz="1600">
                <a:solidFill>
                  <a:srgbClr val="1B1464"/>
                </a:solidFill>
                <a:latin typeface="Helvetica" panose="020B0604020202020204" pitchFamily="34" charset="0"/>
              </a:rPr>
              <a:t> and </a:t>
            </a:r>
            <a:r>
              <a:rPr lang="en-US" sz="1600" b="1">
                <a:solidFill>
                  <a:srgbClr val="1B1464"/>
                </a:solidFill>
                <a:latin typeface="Helvetica" panose="020B0604020202020204" pitchFamily="34" charset="0"/>
              </a:rPr>
              <a:t>outcomes </a:t>
            </a:r>
            <a:r>
              <a:rPr lang="en-US" sz="1600">
                <a:solidFill>
                  <a:srgbClr val="1B1464"/>
                </a:solidFill>
                <a:latin typeface="Helvetica" panose="020B0604020202020204" pitchFamily="34" charset="0"/>
              </a:rPr>
              <a:t>throughout a patient’s path to treatment</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pic>
        <p:nvPicPr>
          <p:cNvPr id="3" name="Picture 2">
            <a:extLst>
              <a:ext uri="{FF2B5EF4-FFF2-40B4-BE49-F238E27FC236}">
                <a16:creationId xmlns:a16="http://schemas.microsoft.com/office/drawing/2014/main" id="{AD4E1217-4AB9-CA70-8B9C-B11A46052B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302CC0BA-C570-9FEA-4E3C-EABF40C4E13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A8A675C-7E2A-2BB3-3296-BB09B936B5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TextBox 12">
            <a:extLst>
              <a:ext uri="{FF2B5EF4-FFF2-40B4-BE49-F238E27FC236}">
                <a16:creationId xmlns:a16="http://schemas.microsoft.com/office/drawing/2014/main" id="{53A023D4-11D1-5DF8-D421-BD3C2276CBFB}"/>
              </a:ext>
            </a:extLst>
          </p:cNvPr>
          <p:cNvSpPr txBox="1"/>
          <p:nvPr/>
        </p:nvSpPr>
        <p:spPr>
          <a:xfrm>
            <a:off x="5817140" y="283572"/>
            <a:ext cx="63533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Multiscreen TV encourages ailment sufferers to educate themselves for better health</a:t>
            </a:r>
          </a:p>
        </p:txBody>
      </p:sp>
    </p:spTree>
    <p:extLst>
      <p:ext uri="{BB962C8B-B14F-4D97-AF65-F5344CB8AC3E}">
        <p14:creationId xmlns:p14="http://schemas.microsoft.com/office/powerpoint/2010/main" val="1726088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B941D8-96A9-B93C-5EBC-30605FB0A0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93421" y="1"/>
            <a:ext cx="1598579" cy="930850"/>
          </a:xfrm>
          <a:prstGeom prst="rect">
            <a:avLst/>
          </a:prstGeom>
        </p:spPr>
      </p:pic>
      <p:pic>
        <p:nvPicPr>
          <p:cNvPr id="12" name="Picture 11">
            <a:extLst>
              <a:ext uri="{FF2B5EF4-FFF2-40B4-BE49-F238E27FC236}">
                <a16:creationId xmlns:a16="http://schemas.microsoft.com/office/drawing/2014/main" id="{68F41D72-7492-ED75-39B7-7B3D3EEFECD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A4E0154F-D693-3B5F-94EE-C7F18F428A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1F3A2C9D-58A9-BAB9-BB3B-2C9FF82FB0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8301A348-DD1A-AA45-EB38-58A00B538A84}"/>
              </a:ext>
            </a:extLst>
          </p:cNvPr>
          <p:cNvSpPr txBox="1"/>
          <p:nvPr/>
        </p:nvSpPr>
        <p:spPr>
          <a:xfrm>
            <a:off x="317684" y="425492"/>
            <a:ext cx="111220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Discover more: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Check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out this related content </a:t>
            </a:r>
          </a:p>
        </p:txBody>
      </p:sp>
      <p:pic>
        <p:nvPicPr>
          <p:cNvPr id="16" name="Picture 15">
            <a:hlinkClick r:id="rId4"/>
            <a:extLst>
              <a:ext uri="{FF2B5EF4-FFF2-40B4-BE49-F238E27FC236}">
                <a16:creationId xmlns:a16="http://schemas.microsoft.com/office/drawing/2014/main" id="{202139E2-0C16-6221-A908-FD5FADF2EFE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07130" y="4239335"/>
            <a:ext cx="2121793" cy="121239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4" name="TextBox 3">
            <a:hlinkClick r:id="rId4"/>
            <a:extLst>
              <a:ext uri="{FF2B5EF4-FFF2-40B4-BE49-F238E27FC236}">
                <a16:creationId xmlns:a16="http://schemas.microsoft.com/office/drawing/2014/main" id="{20BB6A6D-1160-969A-2B9D-195BAF78F9BE}"/>
              </a:ext>
            </a:extLst>
          </p:cNvPr>
          <p:cNvSpPr txBox="1"/>
          <p:nvPr/>
        </p:nvSpPr>
        <p:spPr>
          <a:xfrm>
            <a:off x="70385" y="5455290"/>
            <a:ext cx="239766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Addressable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Embracing Innovation Through </a:t>
            </a:r>
            <a:b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the Exploration of Modern Ad Solutions</a:t>
            </a:r>
          </a:p>
        </p:txBody>
      </p:sp>
      <p:sp>
        <p:nvSpPr>
          <p:cNvPr id="21" name="TextBox 20">
            <a:hlinkClick r:id="rId7"/>
            <a:extLst>
              <a:ext uri="{FF2B5EF4-FFF2-40B4-BE49-F238E27FC236}">
                <a16:creationId xmlns:a16="http://schemas.microsoft.com/office/drawing/2014/main" id="{48C6FACB-AACE-439A-BC44-C3F99D78215C}"/>
              </a:ext>
            </a:extLst>
          </p:cNvPr>
          <p:cNvSpPr txBox="1"/>
          <p:nvPr/>
        </p:nvSpPr>
        <p:spPr>
          <a:xfrm>
            <a:off x="2380495" y="5455290"/>
            <a:ext cx="236004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Unlocking Brand Growth with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 Fresh Look at How Marketers </a:t>
            </a:r>
            <a:b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Are Adopting Innovative TV Strategies</a:t>
            </a:r>
          </a:p>
        </p:txBody>
      </p:sp>
      <p:pic>
        <p:nvPicPr>
          <p:cNvPr id="6" name="Picture 5">
            <a:hlinkClick r:id="rId7"/>
            <a:extLst>
              <a:ext uri="{FF2B5EF4-FFF2-40B4-BE49-F238E27FC236}">
                <a16:creationId xmlns:a16="http://schemas.microsoft.com/office/drawing/2014/main" id="{3A19F5DD-5ACB-1C1F-ACEA-F8AC142D1B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22319" y="4241651"/>
            <a:ext cx="2135020" cy="121007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7" name="Picture 16">
            <a:hlinkClick r:id="rId9"/>
            <a:extLst>
              <a:ext uri="{FF2B5EF4-FFF2-40B4-BE49-F238E27FC236}">
                <a16:creationId xmlns:a16="http://schemas.microsoft.com/office/drawing/2014/main" id="{DF26383D-5983-9967-593D-5122A5D388F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07916" y="1978554"/>
            <a:ext cx="2121793" cy="119350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8" name="TextBox 17">
            <a:hlinkClick r:id="rId9"/>
            <a:extLst>
              <a:ext uri="{FF2B5EF4-FFF2-40B4-BE49-F238E27FC236}">
                <a16:creationId xmlns:a16="http://schemas.microsoft.com/office/drawing/2014/main" id="{CBE0D855-220E-C869-6E88-3CFDBDEA031D}"/>
              </a:ext>
            </a:extLst>
          </p:cNvPr>
          <p:cNvSpPr txBox="1"/>
          <p:nvPr/>
        </p:nvSpPr>
        <p:spPr>
          <a:xfrm>
            <a:off x="207916" y="3163050"/>
            <a:ext cx="2121793"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and Why It Matters to Marketers</a:t>
            </a:r>
          </a:p>
        </p:txBody>
      </p:sp>
      <p:sp>
        <p:nvSpPr>
          <p:cNvPr id="7" name="TextBox 6">
            <a:hlinkClick r:id="rId11"/>
            <a:extLst>
              <a:ext uri="{FF2B5EF4-FFF2-40B4-BE49-F238E27FC236}">
                <a16:creationId xmlns:a16="http://schemas.microsoft.com/office/drawing/2014/main" id="{E2A9B030-3533-7B67-94E1-7401F3B27CE0}"/>
              </a:ext>
            </a:extLst>
          </p:cNvPr>
          <p:cNvSpPr txBox="1"/>
          <p:nvPr/>
        </p:nvSpPr>
        <p:spPr>
          <a:xfrm>
            <a:off x="4850735" y="5455290"/>
            <a:ext cx="2285873"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Reaching the Right</a:t>
            </a:r>
            <a:r>
              <a:rPr lang="en-US" sz="1100" b="1">
                <a:solidFill>
                  <a:srgbClr val="ED3C8D"/>
                </a:solidFill>
                <a:latin typeface="Helvetica" panose="020B0403020202020204" pitchFamily="34" charset="0"/>
              </a:rPr>
              <a:t> </a:t>
            </a: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Why Brands and Agencies </a:t>
            </a:r>
            <a:b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are Increasing Their Adoption </a:t>
            </a:r>
            <a:b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of Audience-Based TV Buying</a:t>
            </a:r>
          </a:p>
        </p:txBody>
      </p:sp>
      <p:pic>
        <p:nvPicPr>
          <p:cNvPr id="13" name="Picture 12">
            <a:hlinkClick r:id="rId11"/>
            <a:extLst>
              <a:ext uri="{FF2B5EF4-FFF2-40B4-BE49-F238E27FC236}">
                <a16:creationId xmlns:a16="http://schemas.microsoft.com/office/drawing/2014/main" id="{BD80744B-1A4E-67E4-0DB6-B7549645BD9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850735" y="4215707"/>
            <a:ext cx="2275581" cy="120742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3" name="Picture 22">
            <a:hlinkClick r:id="rId13"/>
            <a:extLst>
              <a:ext uri="{FF2B5EF4-FFF2-40B4-BE49-F238E27FC236}">
                <a16:creationId xmlns:a16="http://schemas.microsoft.com/office/drawing/2014/main" id="{7E070BE7-7F6F-D018-1465-AF83C577B4B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522319" y="1959667"/>
            <a:ext cx="2135020" cy="121239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4" name="TextBox 23">
            <a:hlinkClick r:id="rId13"/>
            <a:extLst>
              <a:ext uri="{FF2B5EF4-FFF2-40B4-BE49-F238E27FC236}">
                <a16:creationId xmlns:a16="http://schemas.microsoft.com/office/drawing/2014/main" id="{2E60138D-7E2E-FE8F-D7FC-D84733276223}"/>
              </a:ext>
            </a:extLst>
          </p:cNvPr>
          <p:cNvSpPr txBox="1"/>
          <p:nvPr/>
        </p:nvSpPr>
        <p:spPr>
          <a:xfrm>
            <a:off x="2476845" y="3163050"/>
            <a:ext cx="222596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From Brand to Performance </a:t>
            </a:r>
          </a:p>
        </p:txBody>
      </p:sp>
      <p:sp>
        <p:nvSpPr>
          <p:cNvPr id="10" name="TextBox 9">
            <a:hlinkClick r:id="rId15"/>
            <a:extLst>
              <a:ext uri="{FF2B5EF4-FFF2-40B4-BE49-F238E27FC236}">
                <a16:creationId xmlns:a16="http://schemas.microsoft.com/office/drawing/2014/main" id="{339879EB-B8B8-5646-9336-3F88CDE86B2F}"/>
              </a:ext>
            </a:extLst>
          </p:cNvPr>
          <p:cNvSpPr txBox="1"/>
          <p:nvPr/>
        </p:nvSpPr>
        <p:spPr>
          <a:xfrm>
            <a:off x="4869900" y="3182950"/>
            <a:ext cx="2238485"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How New Advertisers Are Using TV To Ignite Interest &amp; Turn Consumers Into Customers</a:t>
            </a:r>
          </a:p>
        </p:txBody>
      </p:sp>
      <p:pic>
        <p:nvPicPr>
          <p:cNvPr id="25" name="Picture 24">
            <a:hlinkClick r:id="rId15"/>
            <a:extLst>
              <a:ext uri="{FF2B5EF4-FFF2-40B4-BE49-F238E27FC236}">
                <a16:creationId xmlns:a16="http://schemas.microsoft.com/office/drawing/2014/main" id="{BB46A08C-61BE-BCEE-F379-9D1B5A95DF4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869901" y="1965036"/>
            <a:ext cx="2238484" cy="1207026"/>
          </a:xfrm>
          <a:prstGeom prst="rect">
            <a:avLst/>
          </a:prstGeom>
          <a:ln>
            <a:solidFill>
              <a:srgbClr val="1B1464"/>
            </a:solidFill>
          </a:ln>
        </p:spPr>
      </p:pic>
      <p:pic>
        <p:nvPicPr>
          <p:cNvPr id="8" name="Picture 7">
            <a:hlinkClick r:id="rId17"/>
            <a:extLst>
              <a:ext uri="{FF2B5EF4-FFF2-40B4-BE49-F238E27FC236}">
                <a16:creationId xmlns:a16="http://schemas.microsoft.com/office/drawing/2014/main" id="{78367AEE-54FE-D82E-2CFB-48C66A2BB5B8}"/>
              </a:ext>
            </a:extLst>
          </p:cNvPr>
          <p:cNvPicPr>
            <a:picLocks noChangeAspect="1"/>
          </p:cNvPicPr>
          <p:nvPr/>
        </p:nvPicPr>
        <p:blipFill>
          <a:blip r:embed="rId18"/>
          <a:stretch>
            <a:fillRect/>
          </a:stretch>
        </p:blipFill>
        <p:spPr>
          <a:xfrm>
            <a:off x="9735868" y="1974496"/>
            <a:ext cx="2238484" cy="120702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9" name="TextBox 8">
            <a:hlinkClick r:id="rId17"/>
            <a:extLst>
              <a:ext uri="{FF2B5EF4-FFF2-40B4-BE49-F238E27FC236}">
                <a16:creationId xmlns:a16="http://schemas.microsoft.com/office/drawing/2014/main" id="{C05BDB02-D840-83EC-8A27-0AB11C440CC6}"/>
              </a:ext>
            </a:extLst>
          </p:cNvPr>
          <p:cNvSpPr txBox="1"/>
          <p:nvPr/>
        </p:nvSpPr>
        <p:spPr>
          <a:xfrm>
            <a:off x="9758557" y="3213528"/>
            <a:ext cx="2215795"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Disconnect to Reconnect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Real-Life Shared Experiences Are the Antidote for Social Media Isolation Among Gen Z</a:t>
            </a:r>
          </a:p>
        </p:txBody>
      </p:sp>
      <p:pic>
        <p:nvPicPr>
          <p:cNvPr id="11" name="Picture 10" descr="A blue and green cover with white text and blue triangles&#10;&#10;Description automatically generated">
            <a:hlinkClick r:id="rId19"/>
            <a:extLst>
              <a:ext uri="{FF2B5EF4-FFF2-40B4-BE49-F238E27FC236}">
                <a16:creationId xmlns:a16="http://schemas.microsoft.com/office/drawing/2014/main" id="{C35819C8-6D01-5099-89ED-80EA3D747EB8}"/>
              </a:ext>
            </a:extLst>
          </p:cNvPr>
          <p:cNvPicPr>
            <a:picLocks noChangeAspect="1"/>
          </p:cNvPicPr>
          <p:nvPr/>
        </p:nvPicPr>
        <p:blipFill>
          <a:blip r:embed="rId20"/>
          <a:srcRect b="9732"/>
          <a:stretch/>
        </p:blipFill>
        <p:spPr>
          <a:xfrm>
            <a:off x="7284490" y="4168695"/>
            <a:ext cx="2215795" cy="1265513"/>
          </a:xfrm>
          <a:prstGeom prst="rect">
            <a:avLst/>
          </a:prstGeom>
          <a:ln>
            <a:solidFill>
              <a:srgbClr val="1F1A62"/>
            </a:solidFill>
          </a:ln>
        </p:spPr>
      </p:pic>
      <p:sp>
        <p:nvSpPr>
          <p:cNvPr id="19" name="TextBox 18">
            <a:hlinkClick r:id="rId19"/>
            <a:extLst>
              <a:ext uri="{FF2B5EF4-FFF2-40B4-BE49-F238E27FC236}">
                <a16:creationId xmlns:a16="http://schemas.microsoft.com/office/drawing/2014/main" id="{E158AE2A-DFBF-CC15-D68C-DD6119BB004A}"/>
              </a:ext>
            </a:extLst>
          </p:cNvPr>
          <p:cNvSpPr txBox="1"/>
          <p:nvPr/>
        </p:nvSpPr>
        <p:spPr>
          <a:xfrm>
            <a:off x="7295834" y="5455290"/>
            <a:ext cx="2215795" cy="569387"/>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Brand Safety?</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 Look Into Critical Issues Impacting Marketers Today</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20" name="Picture 19">
            <a:hlinkClick r:id="rId21"/>
            <a:extLst>
              <a:ext uri="{FF2B5EF4-FFF2-40B4-BE49-F238E27FC236}">
                <a16:creationId xmlns:a16="http://schemas.microsoft.com/office/drawing/2014/main" id="{078C1DA9-197C-BF9F-17AB-3B62208CF106}"/>
              </a:ext>
            </a:extLst>
          </p:cNvPr>
          <p:cNvPicPr>
            <a:picLocks noChangeAspect="1"/>
          </p:cNvPicPr>
          <p:nvPr/>
        </p:nvPicPr>
        <p:blipFill>
          <a:blip r:embed="rId22"/>
          <a:stretch>
            <a:fillRect/>
          </a:stretch>
        </p:blipFill>
        <p:spPr>
          <a:xfrm>
            <a:off x="7275472" y="1984439"/>
            <a:ext cx="2204946" cy="121239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2" name="TextBox 21">
            <a:hlinkClick r:id="rId21"/>
            <a:extLst>
              <a:ext uri="{FF2B5EF4-FFF2-40B4-BE49-F238E27FC236}">
                <a16:creationId xmlns:a16="http://schemas.microsoft.com/office/drawing/2014/main" id="{36FFA497-F4F1-5CC3-D0F4-CD267F3A487D}"/>
              </a:ext>
            </a:extLst>
          </p:cNvPr>
          <p:cNvSpPr txBox="1"/>
          <p:nvPr/>
        </p:nvSpPr>
        <p:spPr>
          <a:xfrm>
            <a:off x="7290528" y="3213358"/>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Commanding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Ad Continuity in Multiscreen TV Drives Incremental Growth for Brands</a:t>
            </a:r>
          </a:p>
        </p:txBody>
      </p:sp>
      <p:pic>
        <p:nvPicPr>
          <p:cNvPr id="2" name="Picture 1">
            <a:hlinkClick r:id="rId23"/>
            <a:extLst>
              <a:ext uri="{FF2B5EF4-FFF2-40B4-BE49-F238E27FC236}">
                <a16:creationId xmlns:a16="http://schemas.microsoft.com/office/drawing/2014/main" id="{B34B3D01-B4EF-BD5F-D7FC-08EF45557220}"/>
              </a:ext>
            </a:extLst>
          </p:cNvPr>
          <p:cNvPicPr>
            <a:picLocks noChangeAspect="1"/>
          </p:cNvPicPr>
          <p:nvPr/>
        </p:nvPicPr>
        <p:blipFill>
          <a:blip r:embed="rId24"/>
          <a:stretch>
            <a:fillRect/>
          </a:stretch>
        </p:blipFill>
        <p:spPr>
          <a:xfrm>
            <a:off x="9748283" y="4175881"/>
            <a:ext cx="2248217" cy="1258328"/>
          </a:xfrm>
          <a:prstGeom prst="rect">
            <a:avLst/>
          </a:prstGeom>
          <a:ln>
            <a:solidFill>
              <a:srgbClr val="002060"/>
            </a:solidFill>
          </a:ln>
        </p:spPr>
      </p:pic>
      <p:sp>
        <p:nvSpPr>
          <p:cNvPr id="28" name="TextBox 27">
            <a:hlinkClick r:id="rId23"/>
            <a:extLst>
              <a:ext uri="{FF2B5EF4-FFF2-40B4-BE49-F238E27FC236}">
                <a16:creationId xmlns:a16="http://schemas.microsoft.com/office/drawing/2014/main" id="{088B9209-8FDB-7727-02BB-94841D3C5E48}"/>
              </a:ext>
            </a:extLst>
          </p:cNvPr>
          <p:cNvSpPr txBox="1"/>
          <p:nvPr/>
        </p:nvSpPr>
        <p:spPr>
          <a:xfrm>
            <a:off x="9748283" y="5455290"/>
            <a:ext cx="2248217"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Pharma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Brand Success </a:t>
            </a:r>
            <a:r>
              <a:rPr lang="en-US" sz="1000">
                <a:solidFill>
                  <a:srgbClr val="201A62"/>
                </a:solidFill>
                <a:latin typeface="Helvetica" panose="020B0403020202020204" pitchFamily="34" charset="0"/>
              </a:rPr>
              <a:t>Stories Highlighted Through Real-World Multiscreen TV</a:t>
            </a:r>
            <a:br>
              <a:rPr lang="en-US" sz="1000">
                <a:solidFill>
                  <a:srgbClr val="201A62"/>
                </a:solidFill>
                <a:latin typeface="Helvetica" panose="020B0403020202020204" pitchFamily="34" charset="0"/>
              </a:rPr>
            </a:br>
            <a:r>
              <a:rPr lang="en-US" sz="1000">
                <a:solidFill>
                  <a:srgbClr val="201A62"/>
                </a:solidFill>
                <a:latin typeface="Helvetica" panose="020B0403020202020204" pitchFamily="34" charset="0"/>
              </a:rPr>
              <a:t> Case Studies</a:t>
            </a:r>
            <a:endPar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334572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11" name="Picture 10">
            <a:extLst>
              <a:ext uri="{FF2B5EF4-FFF2-40B4-BE49-F238E27FC236}">
                <a16:creationId xmlns:a16="http://schemas.microsoft.com/office/drawing/2014/main" id="{150E4B09-7CDE-1E04-DD21-B6310A21DDB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CFF59A1D-82E5-1310-1EC7-F9B99DBDAB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D7FD7385-64AD-A8EE-8713-8B4B8C93840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55687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2F3A1-235C-0DE1-D806-000F0E883A6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D76872C-44E4-5F90-E9F7-BC7A347DCAC6}"/>
              </a:ext>
            </a:extLst>
          </p:cNvPr>
          <p:cNvSpPr/>
          <p:nvPr/>
        </p:nvSpPr>
        <p:spPr>
          <a:xfrm>
            <a:off x="68094" y="427650"/>
            <a:ext cx="12003932" cy="492443"/>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lang="en-US" sz="2600" b="1">
                <a:solidFill>
                  <a:srgbClr val="ED3C8D"/>
                </a:solidFill>
                <a:latin typeface="Helvetica" panose="020B0604020202020204" pitchFamily="34" charset="0"/>
              </a:rPr>
              <a:t>Appendix:</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Universes of sufferers by ailment</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pic>
        <p:nvPicPr>
          <p:cNvPr id="11" name="Picture 10">
            <a:extLst>
              <a:ext uri="{FF2B5EF4-FFF2-40B4-BE49-F238E27FC236}">
                <a16:creationId xmlns:a16="http://schemas.microsoft.com/office/drawing/2014/main" id="{E98268FE-457B-9BC2-6286-76A566D2910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0312A14C-7E43-0B83-7DB9-EFA6BB0EE5B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52F2BB21-3300-47CB-9F2D-5F7FDF27B23A}"/>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TextBox 13">
            <a:extLst>
              <a:ext uri="{FF2B5EF4-FFF2-40B4-BE49-F238E27FC236}">
                <a16:creationId xmlns:a16="http://schemas.microsoft.com/office/drawing/2014/main" id="{52133660-2D1E-109F-B13E-6F3FDBC482C4}"/>
              </a:ext>
            </a:extLst>
          </p:cNvPr>
          <p:cNvSpPr txBox="1"/>
          <p:nvPr/>
        </p:nvSpPr>
        <p:spPr>
          <a:xfrm>
            <a:off x="461688" y="6307193"/>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MRI-Simmons, Spring USA Doublebase Studies: 2021, 2022, 2023 &amp; 2024, Adults 18+.</a:t>
            </a:r>
            <a:endPar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p:txBody>
      </p:sp>
      <p:pic>
        <p:nvPicPr>
          <p:cNvPr id="16" name="Picture 15">
            <a:extLst>
              <a:ext uri="{FF2B5EF4-FFF2-40B4-BE49-F238E27FC236}">
                <a16:creationId xmlns:a16="http://schemas.microsoft.com/office/drawing/2014/main" id="{82E13643-E9D5-C08C-334B-DA3550988A6E}"/>
              </a:ext>
            </a:extLst>
          </p:cNvPr>
          <p:cNvPicPr>
            <a:picLocks noChangeAspect="1"/>
          </p:cNvPicPr>
          <p:nvPr/>
        </p:nvPicPr>
        <p:blipFill>
          <a:blip r:embed="rId3"/>
          <a:stretch>
            <a:fillRect/>
          </a:stretch>
        </p:blipFill>
        <p:spPr>
          <a:xfrm>
            <a:off x="0" y="1406265"/>
            <a:ext cx="12192000" cy="4561106"/>
          </a:xfrm>
          <a:prstGeom prst="rect">
            <a:avLst/>
          </a:prstGeom>
        </p:spPr>
      </p:pic>
      <p:sp>
        <p:nvSpPr>
          <p:cNvPr id="2" name="TextBox 1">
            <a:extLst>
              <a:ext uri="{FF2B5EF4-FFF2-40B4-BE49-F238E27FC236}">
                <a16:creationId xmlns:a16="http://schemas.microsoft.com/office/drawing/2014/main" id="{896EE0A2-4950-B3F8-7B23-23D22D27499B}"/>
              </a:ext>
            </a:extLst>
          </p:cNvPr>
          <p:cNvSpPr txBox="1"/>
          <p:nvPr/>
        </p:nvSpPr>
        <p:spPr>
          <a:xfrm>
            <a:off x="77822" y="5925214"/>
            <a:ext cx="5379395" cy="246221"/>
          </a:xfrm>
          <a:prstGeom prst="rect">
            <a:avLst/>
          </a:prstGeom>
          <a:noFill/>
        </p:spPr>
        <p:txBody>
          <a:bodyPr wrap="square">
            <a:spAutoFit/>
          </a:bodyPr>
          <a:lstStyle/>
          <a:p>
            <a:r>
              <a:rPr lang="en-US" sz="1000">
                <a:solidFill>
                  <a:srgbClr val="1B1464"/>
                </a:solidFill>
                <a:latin typeface="Helvetica" panose="020B0604020202020204" pitchFamily="34" charset="0"/>
              </a:rPr>
              <a:t>Composition % = ailment sufferers as a percent of the Adult 18+ population</a:t>
            </a:r>
          </a:p>
        </p:txBody>
      </p:sp>
    </p:spTree>
    <p:extLst>
      <p:ext uri="{BB962C8B-B14F-4D97-AF65-F5344CB8AC3E}">
        <p14:creationId xmlns:p14="http://schemas.microsoft.com/office/powerpoint/2010/main" val="2586434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CDB2-5332-222E-210F-F34C1D3007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3DC174-E305-69D4-02AD-9412E7C34DD2}"/>
              </a:ext>
            </a:extLst>
          </p:cNvPr>
          <p:cNvPicPr>
            <a:picLocks noChangeAspect="1"/>
          </p:cNvPicPr>
          <p:nvPr/>
        </p:nvPicPr>
        <p:blipFill>
          <a:blip r:embed="rId2"/>
          <a:stretch>
            <a:fillRect/>
          </a:stretch>
        </p:blipFill>
        <p:spPr>
          <a:xfrm>
            <a:off x="0" y="1393234"/>
            <a:ext cx="12192000" cy="4553872"/>
          </a:xfrm>
          <a:prstGeom prst="rect">
            <a:avLst/>
          </a:prstGeom>
        </p:spPr>
      </p:pic>
      <p:sp>
        <p:nvSpPr>
          <p:cNvPr id="7" name="Rectangle 6">
            <a:extLst>
              <a:ext uri="{FF2B5EF4-FFF2-40B4-BE49-F238E27FC236}">
                <a16:creationId xmlns:a16="http://schemas.microsoft.com/office/drawing/2014/main" id="{BE772305-0083-CE83-A38F-9BE3CF58E6FB}"/>
              </a:ext>
            </a:extLst>
          </p:cNvPr>
          <p:cNvSpPr/>
          <p:nvPr/>
        </p:nvSpPr>
        <p:spPr>
          <a:xfrm>
            <a:off x="77822" y="427650"/>
            <a:ext cx="11994204" cy="492443"/>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Appendix:</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Universes of prescription remedy users by ailment</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pic>
        <p:nvPicPr>
          <p:cNvPr id="11" name="Picture 10">
            <a:extLst>
              <a:ext uri="{FF2B5EF4-FFF2-40B4-BE49-F238E27FC236}">
                <a16:creationId xmlns:a16="http://schemas.microsoft.com/office/drawing/2014/main" id="{139BA19A-C1DC-D2B5-27E3-765FBAF95B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A80C2F78-CF84-41D8-403F-0F59661D960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76343151-6AD0-4CEF-0532-2779A0FB526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TextBox 13">
            <a:extLst>
              <a:ext uri="{FF2B5EF4-FFF2-40B4-BE49-F238E27FC236}">
                <a16:creationId xmlns:a16="http://schemas.microsoft.com/office/drawing/2014/main" id="{55314410-552D-99BC-A9B8-07A61E9E4B5F}"/>
              </a:ext>
            </a:extLst>
          </p:cNvPr>
          <p:cNvSpPr txBox="1"/>
          <p:nvPr/>
        </p:nvSpPr>
        <p:spPr>
          <a:xfrm>
            <a:off x="461688" y="6307193"/>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MRI-Simmons, Spring USA Doublebase Studies: 2021, 2022, 2023 &amp; 2024, Adults 18+.</a:t>
            </a:r>
            <a:endPar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p:txBody>
      </p:sp>
      <p:sp>
        <p:nvSpPr>
          <p:cNvPr id="5" name="TextBox 4">
            <a:extLst>
              <a:ext uri="{FF2B5EF4-FFF2-40B4-BE49-F238E27FC236}">
                <a16:creationId xmlns:a16="http://schemas.microsoft.com/office/drawing/2014/main" id="{8A7ADEDB-5BEC-6663-FC24-096ABF155573}"/>
              </a:ext>
            </a:extLst>
          </p:cNvPr>
          <p:cNvSpPr txBox="1"/>
          <p:nvPr/>
        </p:nvSpPr>
        <p:spPr>
          <a:xfrm>
            <a:off x="77822" y="5925214"/>
            <a:ext cx="6113834" cy="246221"/>
          </a:xfrm>
          <a:prstGeom prst="rect">
            <a:avLst/>
          </a:prstGeom>
          <a:noFill/>
        </p:spPr>
        <p:txBody>
          <a:bodyPr wrap="square">
            <a:spAutoFit/>
          </a:bodyPr>
          <a:lstStyle/>
          <a:p>
            <a:r>
              <a:rPr lang="en-US" sz="1000">
                <a:solidFill>
                  <a:srgbClr val="1B1464"/>
                </a:solidFill>
                <a:latin typeface="Helvetica" panose="020B0604020202020204" pitchFamily="34" charset="0"/>
              </a:rPr>
              <a:t>Composition % = % of ailment sufferers that have used a prescription remedy for treatment</a:t>
            </a:r>
          </a:p>
        </p:txBody>
      </p:sp>
    </p:spTree>
    <p:extLst>
      <p:ext uri="{BB962C8B-B14F-4D97-AF65-F5344CB8AC3E}">
        <p14:creationId xmlns:p14="http://schemas.microsoft.com/office/powerpoint/2010/main" val="44672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90D2-B071-BF15-4864-F72BDF1CEE0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E1DB0AC-8E2F-464A-EC70-1E034D1A46FD}"/>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6B62CACE-33C0-1864-CC60-53D7E0333354}"/>
              </a:ext>
            </a:extLst>
          </p:cNvPr>
          <p:cNvSpPr/>
          <p:nvPr/>
        </p:nvSpPr>
        <p:spPr>
          <a:xfrm>
            <a:off x="68094" y="2584182"/>
            <a:ext cx="11974536" cy="3514719"/>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BBBDAF7-628C-9DCD-0671-63BBEA397CF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C82AA92-0D73-CCF8-9EDC-FBC7842BF90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8806AA0-C824-0CC0-35A8-51D99FB77D4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1B2BEDC8-66D1-13DA-2EC7-5787589E0BC3}"/>
              </a:ext>
            </a:extLst>
          </p:cNvPr>
          <p:cNvSpPr txBox="1"/>
          <p:nvPr/>
        </p:nvSpPr>
        <p:spPr>
          <a:xfrm>
            <a:off x="503714" y="6113330"/>
            <a:ext cx="11538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2024. TV media includes Cable TV, Network TV, Spanish Language Cable TV, Spanish Language Network TV, Spot TV, Syndication TV; excludes promos and PSAs. Pharma represents ‘Pharmaceutical Houses’ sub-group category. COPD = Chronic Obstructive Pulmonary Disease; AMD = Age-related macular degeneration; RSV = Respiratory syncytial virus; HCM = Hypertrophic cardiomyopathy. Based on brands with $95MM+ TV spending in 2024 and 10%+ increase vs. 2023. </a:t>
            </a:r>
          </a:p>
        </p:txBody>
      </p:sp>
      <p:sp>
        <p:nvSpPr>
          <p:cNvPr id="7" name="TextBox 6">
            <a:extLst>
              <a:ext uri="{FF2B5EF4-FFF2-40B4-BE49-F238E27FC236}">
                <a16:creationId xmlns:a16="http://schemas.microsoft.com/office/drawing/2014/main" id="{82A53A60-8055-466C-5971-66D9840DEAF6}"/>
              </a:ext>
            </a:extLst>
          </p:cNvPr>
          <p:cNvSpPr txBox="1"/>
          <p:nvPr/>
        </p:nvSpPr>
        <p:spPr>
          <a:xfrm>
            <a:off x="-1" y="1779470"/>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Prescription Remedy Brands: Largest YoY Increases in TV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CY 2023 vs.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(ranked by increase in 2024 TV spending)</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8" name="Picture 6" descr="SKYRIZI® (risankizumab-rzaa) HCP - Official Site by AbbVie Inc.">
            <a:extLst>
              <a:ext uri="{FF2B5EF4-FFF2-40B4-BE49-F238E27FC236}">
                <a16:creationId xmlns:a16="http://schemas.microsoft.com/office/drawing/2014/main" id="{F9DAE0F8-D6D1-C44F-DABF-8836C7149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744" y="4844578"/>
            <a:ext cx="1101153" cy="672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B5E8F8-7CB8-94E8-A909-EEED95DD3853}"/>
              </a:ext>
            </a:extLst>
          </p:cNvPr>
          <p:cNvSpPr txBox="1"/>
          <p:nvPr/>
        </p:nvSpPr>
        <p:spPr>
          <a:xfrm>
            <a:off x="2535910" y="5518680"/>
            <a:ext cx="1434821"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(+$53.8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a:t>
            </a:r>
          </a:p>
        </p:txBody>
      </p:sp>
      <p:pic>
        <p:nvPicPr>
          <p:cNvPr id="10" name="Picture 4" descr="wegovy-logo-425px - Taking Control Of Your Diabetes®">
            <a:extLst>
              <a:ext uri="{FF2B5EF4-FFF2-40B4-BE49-F238E27FC236}">
                <a16:creationId xmlns:a16="http://schemas.microsoft.com/office/drawing/2014/main" id="{BEDE919B-EBE0-0ED6-D056-1380F613A8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77" b="11157"/>
          <a:stretch/>
        </p:blipFill>
        <p:spPr bwMode="auto">
          <a:xfrm>
            <a:off x="380730" y="3068554"/>
            <a:ext cx="1736713" cy="6510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CF01F9-1E2F-B243-3767-3245BB025607}"/>
              </a:ext>
            </a:extLst>
          </p:cNvPr>
          <p:cNvSpPr txBox="1"/>
          <p:nvPr/>
        </p:nvSpPr>
        <p:spPr>
          <a:xfrm>
            <a:off x="261729" y="3725258"/>
            <a:ext cx="197471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(+$346.8 MM)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(+2,154%)</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6" name="Picture 16" descr="REXULTI® (brexpiprazole) | For Healthcare Professionals">
            <a:extLst>
              <a:ext uri="{FF2B5EF4-FFF2-40B4-BE49-F238E27FC236}">
                <a16:creationId xmlns:a16="http://schemas.microsoft.com/office/drawing/2014/main" id="{AF78EBB8-5DA3-C031-F603-B905ED54E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406" y="3094551"/>
            <a:ext cx="1426428" cy="5991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F5EE2DE-5C22-B8A8-4A6C-8D01299459B0}"/>
              </a:ext>
            </a:extLst>
          </p:cNvPr>
          <p:cNvSpPr txBox="1"/>
          <p:nvPr/>
        </p:nvSpPr>
        <p:spPr>
          <a:xfrm>
            <a:off x="4320475" y="3725258"/>
            <a:ext cx="1518291"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(+$122.3 MM)</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(+81%)</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9" name="Picture 20" descr="Tremfya Safe, Effective Across Broad Patient Subpopulations Through 5  Years: Analysis - - PracticalDermatology">
            <a:extLst>
              <a:ext uri="{FF2B5EF4-FFF2-40B4-BE49-F238E27FC236}">
                <a16:creationId xmlns:a16="http://schemas.microsoft.com/office/drawing/2014/main" id="{F8DDB087-30C8-882F-8CFA-5D93A7C3B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123" y="3177407"/>
            <a:ext cx="1274284" cy="43338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E6AABC-D177-5C1A-C0DD-44650AF75F3B}"/>
              </a:ext>
            </a:extLst>
          </p:cNvPr>
          <p:cNvSpPr txBox="1"/>
          <p:nvPr/>
        </p:nvSpPr>
        <p:spPr>
          <a:xfrm>
            <a:off x="2285908" y="3725258"/>
            <a:ext cx="197471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(+$131.1 MM)</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(+245%)</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7518A501-1B01-4AF5-94F2-BBE6D96798B9}"/>
              </a:ext>
            </a:extLst>
          </p:cNvPr>
          <p:cNvSpPr txBox="1"/>
          <p:nvPr/>
        </p:nvSpPr>
        <p:spPr>
          <a:xfrm>
            <a:off x="241784" y="5518680"/>
            <a:ext cx="197471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(+$62.6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(+88%)</a:t>
            </a:r>
          </a:p>
        </p:txBody>
      </p:sp>
      <p:pic>
        <p:nvPicPr>
          <p:cNvPr id="28" name="Picture 26" descr="Patient Login">
            <a:extLst>
              <a:ext uri="{FF2B5EF4-FFF2-40B4-BE49-F238E27FC236}">
                <a16:creationId xmlns:a16="http://schemas.microsoft.com/office/drawing/2014/main" id="{FF08C63A-1E7E-481A-9D18-B324832638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21" y="4905249"/>
            <a:ext cx="1776441" cy="55120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00D35791-29AA-EA8D-710B-C38FCB3282C8}"/>
              </a:ext>
            </a:extLst>
          </p:cNvPr>
          <p:cNvSpPr txBox="1"/>
          <p:nvPr/>
        </p:nvSpPr>
        <p:spPr>
          <a:xfrm>
            <a:off x="9944671" y="3725258"/>
            <a:ext cx="1518291"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(+$71.1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a:t>
            </a:r>
          </a:p>
        </p:txBody>
      </p:sp>
      <p:pic>
        <p:nvPicPr>
          <p:cNvPr id="32"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0B6DB983-7A1B-1894-82F8-F705B405050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463" t="22348" r="9284" b="22348"/>
          <a:stretch/>
        </p:blipFill>
        <p:spPr bwMode="auto">
          <a:xfrm>
            <a:off x="9934319" y="3136063"/>
            <a:ext cx="1535126" cy="51607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2797497-4BF2-0662-D64D-1EF0BF6E05E1}"/>
              </a:ext>
            </a:extLst>
          </p:cNvPr>
          <p:cNvSpPr txBox="1"/>
          <p:nvPr/>
        </p:nvSpPr>
        <p:spPr>
          <a:xfrm>
            <a:off x="6133226" y="3725258"/>
            <a:ext cx="162449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(+$114.3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 $0 in 2023)</a:t>
            </a:r>
          </a:p>
        </p:txBody>
      </p:sp>
      <p:pic>
        <p:nvPicPr>
          <p:cNvPr id="35" name="Picture 38" descr="2022 Performance Summary Infographic - Bristol-Myers Squibb">
            <a:extLst>
              <a:ext uri="{FF2B5EF4-FFF2-40B4-BE49-F238E27FC236}">
                <a16:creationId xmlns:a16="http://schemas.microsoft.com/office/drawing/2014/main" id="{821C40A4-D7EE-7806-AB08-DCF44CA1FA2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125" b="18434"/>
          <a:stretch/>
        </p:blipFill>
        <p:spPr bwMode="auto">
          <a:xfrm>
            <a:off x="6242171" y="3174012"/>
            <a:ext cx="1402740" cy="44017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E82F6E7-32F5-D5B3-CAD7-AF54F3CF7154}"/>
              </a:ext>
            </a:extLst>
          </p:cNvPr>
          <p:cNvSpPr txBox="1"/>
          <p:nvPr/>
        </p:nvSpPr>
        <p:spPr>
          <a:xfrm>
            <a:off x="8089291" y="3725258"/>
            <a:ext cx="1312441"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(+$104.1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 $0 in 2023)</a:t>
            </a:r>
          </a:p>
        </p:txBody>
      </p:sp>
      <p:pic>
        <p:nvPicPr>
          <p:cNvPr id="39" name="Picture 44" descr="EYLEA">
            <a:extLst>
              <a:ext uri="{FF2B5EF4-FFF2-40B4-BE49-F238E27FC236}">
                <a16:creationId xmlns:a16="http://schemas.microsoft.com/office/drawing/2014/main" id="{B321BDE0-B59C-ADC8-C6A4-E963D8351F4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2400"/>
          <a:stretch/>
        </p:blipFill>
        <p:spPr bwMode="auto">
          <a:xfrm>
            <a:off x="8100699" y="3182913"/>
            <a:ext cx="1285757" cy="42237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D693E61-EC05-2524-962D-84982AE445D9}"/>
              </a:ext>
            </a:extLst>
          </p:cNvPr>
          <p:cNvSpPr txBox="1"/>
          <p:nvPr/>
        </p:nvSpPr>
        <p:spPr>
          <a:xfrm>
            <a:off x="7932990" y="5518680"/>
            <a:ext cx="159163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($25.2 MM)</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3" name="Picture 46" descr="Caplyta / Каплайта / Каплита (луматеперон)">
            <a:extLst>
              <a:ext uri="{FF2B5EF4-FFF2-40B4-BE49-F238E27FC236}">
                <a16:creationId xmlns:a16="http://schemas.microsoft.com/office/drawing/2014/main" id="{309BC6C1-C605-2F95-F167-FEF19789CD6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4075" b="25514"/>
          <a:stretch/>
        </p:blipFill>
        <p:spPr bwMode="auto">
          <a:xfrm>
            <a:off x="7840586" y="4910113"/>
            <a:ext cx="1776442" cy="54147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5531FA9-680E-0AD2-E241-E88EBBC70D81}"/>
              </a:ext>
            </a:extLst>
          </p:cNvPr>
          <p:cNvSpPr txBox="1"/>
          <p:nvPr/>
        </p:nvSpPr>
        <p:spPr>
          <a:xfrm>
            <a:off x="9699755" y="5518680"/>
            <a:ext cx="197471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(+$20.5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(+27%)</a:t>
            </a:r>
          </a:p>
        </p:txBody>
      </p:sp>
      <p:pic>
        <p:nvPicPr>
          <p:cNvPr id="45" name="Picture 50" descr="INBRACE Support Program">
            <a:extLst>
              <a:ext uri="{FF2B5EF4-FFF2-40B4-BE49-F238E27FC236}">
                <a16:creationId xmlns:a16="http://schemas.microsoft.com/office/drawing/2014/main" id="{C6A03F45-6438-6053-5790-8DFDC8A1CB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2147" y="4912911"/>
            <a:ext cx="1509930" cy="53588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B07FC5B5-2D05-AFF4-D3E3-CC0696C7D818}"/>
              </a:ext>
            </a:extLst>
          </p:cNvPr>
          <p:cNvSpPr txBox="1"/>
          <p:nvPr/>
        </p:nvSpPr>
        <p:spPr>
          <a:xfrm>
            <a:off x="6169626" y="5518680"/>
            <a:ext cx="15182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(+$29.5 MM)</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a:t>
            </a:r>
          </a:p>
        </p:txBody>
      </p:sp>
      <p:pic>
        <p:nvPicPr>
          <p:cNvPr id="53" name="Picture 52" descr="Otezla | Logopedia | Fandom">
            <a:extLst>
              <a:ext uri="{FF2B5EF4-FFF2-40B4-BE49-F238E27FC236}">
                <a16:creationId xmlns:a16="http://schemas.microsoft.com/office/drawing/2014/main" id="{AC02B29B-D260-B655-FD61-F95E01B153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3336" y="4873909"/>
            <a:ext cx="1190870" cy="61388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34B7E7B-B3C6-EF4B-A674-A447FE27FF66}"/>
              </a:ext>
            </a:extLst>
          </p:cNvPr>
          <p:cNvSpPr txBox="1"/>
          <p:nvPr/>
        </p:nvSpPr>
        <p:spPr>
          <a:xfrm>
            <a:off x="4247425" y="5518680"/>
            <a:ext cx="162449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(+$46.7 MM)</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(+97%)</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5" name="Picture 54" descr="Patient Assistance &amp; Support Programs | VEOZAH® (fezolinetant)">
            <a:extLst>
              <a:ext uri="{FF2B5EF4-FFF2-40B4-BE49-F238E27FC236}">
                <a16:creationId xmlns:a16="http://schemas.microsoft.com/office/drawing/2014/main" id="{CD74EE19-A4D3-8954-88BD-A53122FB447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50496" b="22348"/>
          <a:stretch/>
        </p:blipFill>
        <p:spPr bwMode="auto">
          <a:xfrm>
            <a:off x="4388214" y="4892935"/>
            <a:ext cx="1342921" cy="57583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7CF01A32-41CE-BD90-AD65-466B463FDA0B}"/>
              </a:ext>
            </a:extLst>
          </p:cNvPr>
          <p:cNvSpPr/>
          <p:nvPr/>
        </p:nvSpPr>
        <p:spPr>
          <a:xfrm>
            <a:off x="68094" y="435951"/>
            <a:ext cx="1219199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34" charset="0"/>
              </a:rPr>
              <a:t>Appendix: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Brands with the largest YoY TV spend increase include remedies for obesity, depression, Alzheimer’s, chronic skin and heart conditions</a:t>
            </a:r>
          </a:p>
        </p:txBody>
      </p:sp>
      <p:sp>
        <p:nvSpPr>
          <p:cNvPr id="3" name="TextBox 2">
            <a:extLst>
              <a:ext uri="{FF2B5EF4-FFF2-40B4-BE49-F238E27FC236}">
                <a16:creationId xmlns:a16="http://schemas.microsoft.com/office/drawing/2014/main" id="{D6C93664-5D12-B47A-0250-9B86CB25D5B9}"/>
              </a:ext>
            </a:extLst>
          </p:cNvPr>
          <p:cNvSpPr txBox="1"/>
          <p:nvPr/>
        </p:nvSpPr>
        <p:spPr>
          <a:xfrm>
            <a:off x="261729" y="2900505"/>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Obesity</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FD092D05-2095-B698-79B0-DC4181B75E3F}"/>
              </a:ext>
            </a:extLst>
          </p:cNvPr>
          <p:cNvSpPr txBox="1"/>
          <p:nvPr/>
        </p:nvSpPr>
        <p:spPr>
          <a:xfrm>
            <a:off x="4320475" y="2738922"/>
            <a:ext cx="151829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Depression / Alzheimer’s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1ED2356B-6602-C84C-2112-BF32A3092406}"/>
              </a:ext>
            </a:extLst>
          </p:cNvPr>
          <p:cNvSpPr txBox="1"/>
          <p:nvPr/>
        </p:nvSpPr>
        <p:spPr>
          <a:xfrm>
            <a:off x="2285908" y="2738922"/>
            <a:ext cx="197471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Psoriasis / </a:t>
            </a:r>
            <a:b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Ulcerative Colitis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46B40039-AA37-6898-9F79-27A8E97E7FF8}"/>
              </a:ext>
            </a:extLst>
          </p:cNvPr>
          <p:cNvSpPr txBox="1"/>
          <p:nvPr/>
        </p:nvSpPr>
        <p:spPr>
          <a:xfrm>
            <a:off x="9951154" y="2900505"/>
            <a:ext cx="15182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RSV</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3FA6E8AE-2289-9E91-076B-DE55B6072D92}"/>
              </a:ext>
            </a:extLst>
          </p:cNvPr>
          <p:cNvSpPr txBox="1"/>
          <p:nvPr/>
        </p:nvSpPr>
        <p:spPr>
          <a:xfrm>
            <a:off x="6139709" y="2915894"/>
            <a:ext cx="162449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HCM</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62AE4D74-EB82-B621-DBFF-6572F301238A}"/>
              </a:ext>
            </a:extLst>
          </p:cNvPr>
          <p:cNvSpPr txBox="1"/>
          <p:nvPr/>
        </p:nvSpPr>
        <p:spPr>
          <a:xfrm>
            <a:off x="8095774" y="2900505"/>
            <a:ext cx="131244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AMD</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73A305B5-98F7-664F-BC92-95078CCE7791}"/>
              </a:ext>
            </a:extLst>
          </p:cNvPr>
          <p:cNvSpPr txBox="1"/>
          <p:nvPr/>
        </p:nvSpPr>
        <p:spPr>
          <a:xfrm>
            <a:off x="2532664" y="4270291"/>
            <a:ext cx="143482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Crohn’s Disease / Psoriasis / Ulcerative Colitis</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A3EC3ACD-D178-70D2-6A79-F43310D03CD8}"/>
              </a:ext>
            </a:extLst>
          </p:cNvPr>
          <p:cNvSpPr txBox="1"/>
          <p:nvPr/>
        </p:nvSpPr>
        <p:spPr>
          <a:xfrm>
            <a:off x="238538" y="4593456"/>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COPD</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60C21A55-9BA5-E596-C18B-34BF0887F0E4}"/>
              </a:ext>
            </a:extLst>
          </p:cNvPr>
          <p:cNvSpPr txBox="1"/>
          <p:nvPr/>
        </p:nvSpPr>
        <p:spPr>
          <a:xfrm>
            <a:off x="7929744" y="4593456"/>
            <a:ext cx="159163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Bipolar Disorder</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4B1532A3-A840-6978-866C-764A5A111A42}"/>
              </a:ext>
            </a:extLst>
          </p:cNvPr>
          <p:cNvSpPr txBox="1"/>
          <p:nvPr/>
        </p:nvSpPr>
        <p:spPr>
          <a:xfrm>
            <a:off x="9696509" y="4593456"/>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Tardive Dyskinesia</a:t>
            </a:r>
            <a:endParaRPr kumimoji="0" lang="en-US" sz="9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0AB2CDE5-958C-D9B9-FE04-9303FB655A53}"/>
              </a:ext>
            </a:extLst>
          </p:cNvPr>
          <p:cNvSpPr txBox="1"/>
          <p:nvPr/>
        </p:nvSpPr>
        <p:spPr>
          <a:xfrm>
            <a:off x="6166380" y="4593456"/>
            <a:ext cx="15182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Psoriasis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799D0B09-922A-84ED-1340-EA08698F63CA}"/>
              </a:ext>
            </a:extLst>
          </p:cNvPr>
          <p:cNvSpPr txBox="1"/>
          <p:nvPr/>
        </p:nvSpPr>
        <p:spPr>
          <a:xfrm>
            <a:off x="4244179" y="4593456"/>
            <a:ext cx="162449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Menopause</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78967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DD8D-5896-6B6E-173E-3C56D8B9E5D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9C68062-D222-413C-A0BC-97D5044F8B2A}"/>
              </a:ext>
            </a:extLst>
          </p:cNvPr>
          <p:cNvSpPr/>
          <p:nvPr/>
        </p:nvSpPr>
        <p:spPr>
          <a:xfrm>
            <a:off x="0" y="1698992"/>
            <a:ext cx="5174028" cy="447057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4FD0880-CFE0-F386-50D0-A287FDE1D5D9}"/>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Over 200 million adults currently suffer, or have recently suffered, from some sort of medical ailment</a:t>
            </a:r>
          </a:p>
        </p:txBody>
      </p:sp>
      <p:sp>
        <p:nvSpPr>
          <p:cNvPr id="14" name="TextBox 13">
            <a:extLst>
              <a:ext uri="{FF2B5EF4-FFF2-40B4-BE49-F238E27FC236}">
                <a16:creationId xmlns:a16="http://schemas.microsoft.com/office/drawing/2014/main" id="{24B033DF-FD7F-8717-4F75-A879D246DEB2}"/>
              </a:ext>
            </a:extLst>
          </p:cNvPr>
          <p:cNvSpPr txBox="1"/>
          <p:nvPr/>
        </p:nvSpPr>
        <p:spPr>
          <a:xfrm>
            <a:off x="503714" y="6337069"/>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Studies: 2021, 2022, 2023 &amp; 2024, Adults 18+. </a:t>
            </a:r>
            <a:r>
              <a:rPr kumimoji="0" lang="en-US" sz="8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*See appendix (page 54)</a:t>
            </a:r>
            <a:r>
              <a:rPr kumimoji="0" lang="en-US" sz="800" i="0" u="none" strike="noStrike" kern="1200" cap="none" spc="0" normalizeH="0" baseline="0" noProof="0">
                <a:ln>
                  <a:noFill/>
                </a:ln>
                <a:solidFill>
                  <a:srgbClr val="FF0000"/>
                </a:solidFill>
                <a:effectLst/>
                <a:uLnTx/>
                <a:uFillTx/>
                <a:latin typeface="Helvetica" panose="020B0403020202020204" pitchFamily="34" charset="0"/>
                <a:ea typeface="+mn-ea"/>
                <a:cs typeface="+mn-cs"/>
              </a:rPr>
              <a:t> </a:t>
            </a:r>
            <a:r>
              <a:rPr kumimoji="0" lang="en-US" sz="8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a full list of ailments that are included in this universe.</a:t>
            </a:r>
          </a:p>
        </p:txBody>
      </p:sp>
      <p:sp>
        <p:nvSpPr>
          <p:cNvPr id="20" name="Rectangle 19">
            <a:extLst>
              <a:ext uri="{FF2B5EF4-FFF2-40B4-BE49-F238E27FC236}">
                <a16:creationId xmlns:a16="http://schemas.microsoft.com/office/drawing/2014/main" id="{F121D5EA-B3CE-4246-CF03-B0DB69281FE8}"/>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512EA-F2E0-4391-DC5F-21083C0F5131}"/>
              </a:ext>
            </a:extLst>
          </p:cNvPr>
          <p:cNvSpPr txBox="1"/>
          <p:nvPr/>
        </p:nvSpPr>
        <p:spPr>
          <a:xfrm>
            <a:off x="5174032" y="1818383"/>
            <a:ext cx="701796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Have/Had an Ailment*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6E43EC84-7B67-8876-D0EB-F61EF39F3738}"/>
              </a:ext>
            </a:extLst>
          </p:cNvPr>
          <p:cNvGraphicFramePr/>
          <p:nvPr/>
        </p:nvGraphicFramePr>
        <p:xfrm>
          <a:off x="5593404" y="2678297"/>
          <a:ext cx="6031149" cy="317110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BBFCA75-DAB3-CB8F-5FD7-888E738E2981}"/>
              </a:ext>
            </a:extLst>
          </p:cNvPr>
          <p:cNvSpPr/>
          <p:nvPr/>
        </p:nvSpPr>
        <p:spPr>
          <a:xfrm>
            <a:off x="5174029" y="5564221"/>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pop</a:t>
            </a:r>
          </a:p>
        </p:txBody>
      </p:sp>
      <p:sp>
        <p:nvSpPr>
          <p:cNvPr id="9" name="Rectangle 8">
            <a:extLst>
              <a:ext uri="{FF2B5EF4-FFF2-40B4-BE49-F238E27FC236}">
                <a16:creationId xmlns:a16="http://schemas.microsoft.com/office/drawing/2014/main" id="{E6A4411B-87D9-0641-CB94-D7FD8F41839C}"/>
              </a:ext>
            </a:extLst>
          </p:cNvPr>
          <p:cNvSpPr/>
          <p:nvPr/>
        </p:nvSpPr>
        <p:spPr>
          <a:xfrm>
            <a:off x="6204509" y="5825091"/>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73%</a:t>
            </a:r>
          </a:p>
        </p:txBody>
      </p:sp>
      <p:sp>
        <p:nvSpPr>
          <p:cNvPr id="13" name="Rectangle 12">
            <a:extLst>
              <a:ext uri="{FF2B5EF4-FFF2-40B4-BE49-F238E27FC236}">
                <a16:creationId xmlns:a16="http://schemas.microsoft.com/office/drawing/2014/main" id="{25631D26-71A9-831D-1A30-3D176D7AE876}"/>
              </a:ext>
            </a:extLst>
          </p:cNvPr>
          <p:cNvSpPr/>
          <p:nvPr/>
        </p:nvSpPr>
        <p:spPr>
          <a:xfrm>
            <a:off x="7661937" y="5824856"/>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76%</a:t>
            </a:r>
          </a:p>
        </p:txBody>
      </p:sp>
      <p:sp>
        <p:nvSpPr>
          <p:cNvPr id="15" name="Rectangle 14">
            <a:extLst>
              <a:ext uri="{FF2B5EF4-FFF2-40B4-BE49-F238E27FC236}">
                <a16:creationId xmlns:a16="http://schemas.microsoft.com/office/drawing/2014/main" id="{A4FB053A-0607-4994-BAF8-147D83DB4581}"/>
              </a:ext>
            </a:extLst>
          </p:cNvPr>
          <p:cNvSpPr/>
          <p:nvPr/>
        </p:nvSpPr>
        <p:spPr>
          <a:xfrm>
            <a:off x="9099909" y="5795077"/>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77%</a:t>
            </a:r>
          </a:p>
        </p:txBody>
      </p:sp>
      <p:sp>
        <p:nvSpPr>
          <p:cNvPr id="16" name="Rectangle 15">
            <a:extLst>
              <a:ext uri="{FF2B5EF4-FFF2-40B4-BE49-F238E27FC236}">
                <a16:creationId xmlns:a16="http://schemas.microsoft.com/office/drawing/2014/main" id="{BAE59383-B293-8F10-7B4B-65B58004A3F3}"/>
              </a:ext>
            </a:extLst>
          </p:cNvPr>
          <p:cNvSpPr/>
          <p:nvPr/>
        </p:nvSpPr>
        <p:spPr>
          <a:xfrm>
            <a:off x="10537881" y="5795077"/>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78%</a:t>
            </a:r>
          </a:p>
        </p:txBody>
      </p:sp>
      <p:sp>
        <p:nvSpPr>
          <p:cNvPr id="18" name="TextBox 17">
            <a:extLst>
              <a:ext uri="{FF2B5EF4-FFF2-40B4-BE49-F238E27FC236}">
                <a16:creationId xmlns:a16="http://schemas.microsoft.com/office/drawing/2014/main" id="{FF88A17D-ED6A-0D5F-FF0C-0FB4ACB0D4F2}"/>
              </a:ext>
            </a:extLst>
          </p:cNvPr>
          <p:cNvSpPr txBox="1"/>
          <p:nvPr/>
        </p:nvSpPr>
        <p:spPr>
          <a:xfrm>
            <a:off x="152408" y="4503585"/>
            <a:ext cx="48735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adults 18+ are currently suffering a medical ailment, or 200 million adults</a:t>
            </a:r>
          </a:p>
        </p:txBody>
      </p:sp>
      <p:sp>
        <p:nvSpPr>
          <p:cNvPr id="19" name="TextBox 18">
            <a:extLst>
              <a:ext uri="{FF2B5EF4-FFF2-40B4-BE49-F238E27FC236}">
                <a16:creationId xmlns:a16="http://schemas.microsoft.com/office/drawing/2014/main" id="{0A06532E-38D6-7ADD-681A-1F30242205DB}"/>
              </a:ext>
            </a:extLst>
          </p:cNvPr>
          <p:cNvSpPr txBox="1"/>
          <p:nvPr/>
        </p:nvSpPr>
        <p:spPr>
          <a:xfrm>
            <a:off x="1256362" y="2717207"/>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78%</a:t>
            </a:r>
          </a:p>
        </p:txBody>
      </p:sp>
      <p:sp>
        <p:nvSpPr>
          <p:cNvPr id="21" name="TextBox 20">
            <a:extLst>
              <a:ext uri="{FF2B5EF4-FFF2-40B4-BE49-F238E27FC236}">
                <a16:creationId xmlns:a16="http://schemas.microsoft.com/office/drawing/2014/main" id="{D3516C3C-E3E3-996C-68F3-C411D1B78F9F}"/>
              </a:ext>
            </a:extLst>
          </p:cNvPr>
          <p:cNvSpPr txBox="1"/>
          <p:nvPr/>
        </p:nvSpPr>
        <p:spPr>
          <a:xfrm>
            <a:off x="11092776" y="2537922"/>
            <a:ext cx="1021404" cy="646331"/>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+16.4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vs. 2021</a:t>
            </a:r>
          </a:p>
        </p:txBody>
      </p:sp>
      <p:pic>
        <p:nvPicPr>
          <p:cNvPr id="2" name="Picture 1">
            <a:extLst>
              <a:ext uri="{FF2B5EF4-FFF2-40B4-BE49-F238E27FC236}">
                <a16:creationId xmlns:a16="http://schemas.microsoft.com/office/drawing/2014/main" id="{22E0541E-B15C-D0B6-1560-0CD3B78D0FD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8" name="Slide Number Placeholder 5">
            <a:extLst>
              <a:ext uri="{FF2B5EF4-FFF2-40B4-BE49-F238E27FC236}">
                <a16:creationId xmlns:a16="http://schemas.microsoft.com/office/drawing/2014/main" id="{48B51098-3AF7-3482-E0AD-0EDA96F77878}"/>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1B6BCEBE-1F99-DD16-526D-EF27A1096FD0}"/>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960409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50BB-CBC4-1B25-7C24-809E7B0E0C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82DB3F3-7EAC-D4C8-19DE-C3658C59F46D}"/>
              </a:ext>
            </a:extLst>
          </p:cNvPr>
          <p:cNvSpPr/>
          <p:nvPr/>
        </p:nvSpPr>
        <p:spPr>
          <a:xfrm>
            <a:off x="234643" y="338020"/>
            <a:ext cx="1170879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Appendix:</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Full list of the 58 brands included in the </a:t>
            </a:r>
            <a:r>
              <a:rPr lang="en-US" sz="2600" b="1">
                <a:solidFill>
                  <a:srgbClr val="002060"/>
                </a:solidFill>
                <a:latin typeface="Helvetica" panose="020B0604020202020204" pitchFamily="34" charset="0"/>
              </a:rPr>
              <a:t>pharma DTC brand new TV advertisers’ search analysis</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pic>
        <p:nvPicPr>
          <p:cNvPr id="11" name="Picture 10">
            <a:extLst>
              <a:ext uri="{FF2B5EF4-FFF2-40B4-BE49-F238E27FC236}">
                <a16:creationId xmlns:a16="http://schemas.microsoft.com/office/drawing/2014/main" id="{EDDCB566-B053-A1C7-5114-27AA6EF1E64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78B5B825-B565-F7B1-D895-636FBF86FBC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E36A327B-9C82-C004-4D7A-98D7C4D220F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4" name="Picture 3">
            <a:extLst>
              <a:ext uri="{FF2B5EF4-FFF2-40B4-BE49-F238E27FC236}">
                <a16:creationId xmlns:a16="http://schemas.microsoft.com/office/drawing/2014/main" id="{BEDB4645-2C61-9B03-A670-F2BD82147EBF}"/>
              </a:ext>
            </a:extLst>
          </p:cNvPr>
          <p:cNvPicPr>
            <a:picLocks noChangeAspect="1"/>
          </p:cNvPicPr>
          <p:nvPr/>
        </p:nvPicPr>
        <p:blipFill>
          <a:blip r:embed="rId3"/>
          <a:stretch>
            <a:fillRect/>
          </a:stretch>
        </p:blipFill>
        <p:spPr>
          <a:xfrm>
            <a:off x="2441642" y="1390116"/>
            <a:ext cx="7599780" cy="4787311"/>
          </a:xfrm>
          <a:prstGeom prst="rect">
            <a:avLst/>
          </a:prstGeom>
        </p:spPr>
      </p:pic>
      <p:sp>
        <p:nvSpPr>
          <p:cNvPr id="5" name="TextBox 4">
            <a:extLst>
              <a:ext uri="{FF2B5EF4-FFF2-40B4-BE49-F238E27FC236}">
                <a16:creationId xmlns:a16="http://schemas.microsoft.com/office/drawing/2014/main" id="{AA13BD5C-7E4E-7B26-640A-A01E655E0286}"/>
              </a:ext>
            </a:extLst>
          </p:cNvPr>
          <p:cNvSpPr txBox="1"/>
          <p:nvPr/>
        </p:nvSpPr>
        <p:spPr>
          <a:xfrm>
            <a:off x="503714" y="6181426"/>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2021 - June 2024. TV media includes cable TV, network TV, Spanish Language Cable TV, Spanish Language Network TV, Spot TV, Syndication TV; excludes promos and PSAs. Pharma represents  brands within ‘Pharmaceutical Houses’ sub-group category.</a:t>
            </a:r>
          </a:p>
        </p:txBody>
      </p:sp>
    </p:spTree>
    <p:extLst>
      <p:ext uri="{BB962C8B-B14F-4D97-AF65-F5344CB8AC3E}">
        <p14:creationId xmlns:p14="http://schemas.microsoft.com/office/powerpoint/2010/main" val="3189878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2A021-3E6D-7B55-0EA3-DB2B2BD9E34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E4001BD-9AC8-6C4C-798D-B436FE109561}"/>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7FEC405-09E2-43D3-8A78-B67B796CCF88}"/>
              </a:ext>
            </a:extLst>
          </p:cNvPr>
          <p:cNvSpPr/>
          <p:nvPr/>
        </p:nvSpPr>
        <p:spPr>
          <a:xfrm>
            <a:off x="109330" y="435951"/>
            <a:ext cx="1208267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Appendix: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The conditions with the highest ‘non-usage’ of any remedy or treatment includes obesity, Covid, anxiety, backache and depression</a:t>
            </a:r>
          </a:p>
        </p:txBody>
      </p:sp>
      <p:sp>
        <p:nvSpPr>
          <p:cNvPr id="14" name="TextBox 13">
            <a:extLst>
              <a:ext uri="{FF2B5EF4-FFF2-40B4-BE49-F238E27FC236}">
                <a16:creationId xmlns:a16="http://schemas.microsoft.com/office/drawing/2014/main" id="{B01B15DE-6B3D-C3C5-D80D-1650F78E161B}"/>
              </a:ext>
            </a:extLst>
          </p:cNvPr>
          <p:cNvSpPr txBox="1"/>
          <p:nvPr/>
        </p:nvSpPr>
        <p:spPr>
          <a:xfrm>
            <a:off x="483203" y="6337069"/>
            <a:ext cx="116872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Adults 18+.</a:t>
            </a:r>
          </a:p>
        </p:txBody>
      </p:sp>
      <p:pic>
        <p:nvPicPr>
          <p:cNvPr id="4" name="Picture 3">
            <a:extLst>
              <a:ext uri="{FF2B5EF4-FFF2-40B4-BE49-F238E27FC236}">
                <a16:creationId xmlns:a16="http://schemas.microsoft.com/office/drawing/2014/main" id="{1575A72A-4F35-F93F-2288-07EFAB362D2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29439E0-EE7E-15FB-FAC9-41C0922333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3A734B6-EAD4-CF7B-D562-38C97D96A6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35" name="Chart 34">
            <a:extLst>
              <a:ext uri="{FF2B5EF4-FFF2-40B4-BE49-F238E27FC236}">
                <a16:creationId xmlns:a16="http://schemas.microsoft.com/office/drawing/2014/main" id="{7778A49E-508E-CC5D-28A1-F0C64C76C2FB}"/>
              </a:ext>
            </a:extLst>
          </p:cNvPr>
          <p:cNvGraphicFramePr/>
          <p:nvPr/>
        </p:nvGraphicFramePr>
        <p:xfrm>
          <a:off x="369650" y="2363822"/>
          <a:ext cx="11708793" cy="328050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02B8C00-CA9C-581D-9E80-1703EF7EEA06}"/>
              </a:ext>
            </a:extLst>
          </p:cNvPr>
          <p:cNvSpPr/>
          <p:nvPr/>
        </p:nvSpPr>
        <p:spPr>
          <a:xfrm>
            <a:off x="-1" y="5933277"/>
            <a:ext cx="61423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pop</a:t>
            </a:r>
          </a:p>
        </p:txBody>
      </p:sp>
      <p:sp>
        <p:nvSpPr>
          <p:cNvPr id="8" name="Rectangle 7">
            <a:extLst>
              <a:ext uri="{FF2B5EF4-FFF2-40B4-BE49-F238E27FC236}">
                <a16:creationId xmlns:a16="http://schemas.microsoft.com/office/drawing/2014/main" id="{55F1B684-C406-FCC8-A217-083E68FD235A}"/>
              </a:ext>
            </a:extLst>
          </p:cNvPr>
          <p:cNvSpPr/>
          <p:nvPr/>
        </p:nvSpPr>
        <p:spPr>
          <a:xfrm>
            <a:off x="637031"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a:t>
            </a:r>
          </a:p>
        </p:txBody>
      </p:sp>
      <p:sp>
        <p:nvSpPr>
          <p:cNvPr id="10" name="Rectangle 9">
            <a:extLst>
              <a:ext uri="{FF2B5EF4-FFF2-40B4-BE49-F238E27FC236}">
                <a16:creationId xmlns:a16="http://schemas.microsoft.com/office/drawing/2014/main" id="{DB69019C-1D3B-BE3E-B8AB-52F7EFDFA065}"/>
              </a:ext>
            </a:extLst>
          </p:cNvPr>
          <p:cNvSpPr/>
          <p:nvPr/>
        </p:nvSpPr>
        <p:spPr>
          <a:xfrm>
            <a:off x="8217613"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11" name="Rectangle 10">
            <a:extLst>
              <a:ext uri="{FF2B5EF4-FFF2-40B4-BE49-F238E27FC236}">
                <a16:creationId xmlns:a16="http://schemas.microsoft.com/office/drawing/2014/main" id="{0774B531-3DEA-4AB3-1FDA-538690DC38D6}"/>
              </a:ext>
            </a:extLst>
          </p:cNvPr>
          <p:cNvSpPr/>
          <p:nvPr/>
        </p:nvSpPr>
        <p:spPr>
          <a:xfrm>
            <a:off x="8983739"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22" name="Rectangle 21">
            <a:extLst>
              <a:ext uri="{FF2B5EF4-FFF2-40B4-BE49-F238E27FC236}">
                <a16:creationId xmlns:a16="http://schemas.microsoft.com/office/drawing/2014/main" id="{DFCA3FA0-8C49-7DA1-59CC-2133446C98D4}"/>
              </a:ext>
            </a:extLst>
          </p:cNvPr>
          <p:cNvSpPr/>
          <p:nvPr/>
        </p:nvSpPr>
        <p:spPr>
          <a:xfrm>
            <a:off x="9759022"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23" name="Rectangle 22">
            <a:extLst>
              <a:ext uri="{FF2B5EF4-FFF2-40B4-BE49-F238E27FC236}">
                <a16:creationId xmlns:a16="http://schemas.microsoft.com/office/drawing/2014/main" id="{1488F448-52DC-FA42-AD48-0BF231538E33}"/>
              </a:ext>
            </a:extLst>
          </p:cNvPr>
          <p:cNvSpPr/>
          <p:nvPr/>
        </p:nvSpPr>
        <p:spPr>
          <a:xfrm>
            <a:off x="10544470"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a:t>
            </a:r>
          </a:p>
        </p:txBody>
      </p:sp>
      <p:sp>
        <p:nvSpPr>
          <p:cNvPr id="25" name="Rectangle 24">
            <a:extLst>
              <a:ext uri="{FF2B5EF4-FFF2-40B4-BE49-F238E27FC236}">
                <a16:creationId xmlns:a16="http://schemas.microsoft.com/office/drawing/2014/main" id="{810A4642-06C6-374C-38D2-6F30790AE33C}"/>
              </a:ext>
            </a:extLst>
          </p:cNvPr>
          <p:cNvSpPr/>
          <p:nvPr/>
        </p:nvSpPr>
        <p:spPr>
          <a:xfrm>
            <a:off x="11310025"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a:t>
            </a:r>
          </a:p>
        </p:txBody>
      </p:sp>
      <p:sp>
        <p:nvSpPr>
          <p:cNvPr id="26" name="Rectangle 25">
            <a:extLst>
              <a:ext uri="{FF2B5EF4-FFF2-40B4-BE49-F238E27FC236}">
                <a16:creationId xmlns:a16="http://schemas.microsoft.com/office/drawing/2014/main" id="{480E86A4-476F-9EDE-0A06-99641293CE23}"/>
              </a:ext>
            </a:extLst>
          </p:cNvPr>
          <p:cNvSpPr/>
          <p:nvPr/>
        </p:nvSpPr>
        <p:spPr>
          <a:xfrm>
            <a:off x="3633778"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27" name="Rectangle 26">
            <a:extLst>
              <a:ext uri="{FF2B5EF4-FFF2-40B4-BE49-F238E27FC236}">
                <a16:creationId xmlns:a16="http://schemas.microsoft.com/office/drawing/2014/main" id="{D405D41A-0587-2F02-50CA-A5BA26A5CB82}"/>
              </a:ext>
            </a:extLst>
          </p:cNvPr>
          <p:cNvSpPr/>
          <p:nvPr/>
        </p:nvSpPr>
        <p:spPr>
          <a:xfrm>
            <a:off x="4424246"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28" name="Rectangle 27">
            <a:extLst>
              <a:ext uri="{FF2B5EF4-FFF2-40B4-BE49-F238E27FC236}">
                <a16:creationId xmlns:a16="http://schemas.microsoft.com/office/drawing/2014/main" id="{1CD7D751-57BB-A7DA-FE87-94BFA72AEC4E}"/>
              </a:ext>
            </a:extLst>
          </p:cNvPr>
          <p:cNvSpPr/>
          <p:nvPr/>
        </p:nvSpPr>
        <p:spPr>
          <a:xfrm>
            <a:off x="5164480"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29" name="Rectangle 28">
            <a:extLst>
              <a:ext uri="{FF2B5EF4-FFF2-40B4-BE49-F238E27FC236}">
                <a16:creationId xmlns:a16="http://schemas.microsoft.com/office/drawing/2014/main" id="{03F5AA49-15BC-9299-16C0-E0FE1727932A}"/>
              </a:ext>
            </a:extLst>
          </p:cNvPr>
          <p:cNvSpPr/>
          <p:nvPr/>
        </p:nvSpPr>
        <p:spPr>
          <a:xfrm>
            <a:off x="5894055"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30" name="Rectangle 29">
            <a:extLst>
              <a:ext uri="{FF2B5EF4-FFF2-40B4-BE49-F238E27FC236}">
                <a16:creationId xmlns:a16="http://schemas.microsoft.com/office/drawing/2014/main" id="{910B48B5-1B63-1C89-A29B-028E52584991}"/>
              </a:ext>
            </a:extLst>
          </p:cNvPr>
          <p:cNvSpPr/>
          <p:nvPr/>
        </p:nvSpPr>
        <p:spPr>
          <a:xfrm>
            <a:off x="6688832"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31" name="Rectangle 30">
            <a:extLst>
              <a:ext uri="{FF2B5EF4-FFF2-40B4-BE49-F238E27FC236}">
                <a16:creationId xmlns:a16="http://schemas.microsoft.com/office/drawing/2014/main" id="{2B2E6C82-D503-A722-784D-C5635FF7CD49}"/>
              </a:ext>
            </a:extLst>
          </p:cNvPr>
          <p:cNvSpPr/>
          <p:nvPr/>
        </p:nvSpPr>
        <p:spPr>
          <a:xfrm>
            <a:off x="7483609"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a:t>
            </a:r>
          </a:p>
        </p:txBody>
      </p:sp>
      <p:sp>
        <p:nvSpPr>
          <p:cNvPr id="32" name="Rectangle 31">
            <a:extLst>
              <a:ext uri="{FF2B5EF4-FFF2-40B4-BE49-F238E27FC236}">
                <a16:creationId xmlns:a16="http://schemas.microsoft.com/office/drawing/2014/main" id="{EDDE849B-9B63-7101-C670-F878C70B9B15}"/>
              </a:ext>
            </a:extLst>
          </p:cNvPr>
          <p:cNvSpPr/>
          <p:nvPr/>
        </p:nvSpPr>
        <p:spPr>
          <a:xfrm>
            <a:off x="2889645"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33" name="Rectangle 32">
            <a:extLst>
              <a:ext uri="{FF2B5EF4-FFF2-40B4-BE49-F238E27FC236}">
                <a16:creationId xmlns:a16="http://schemas.microsoft.com/office/drawing/2014/main" id="{50F236C0-5589-01FB-FC2A-3D26F45AA83A}"/>
              </a:ext>
            </a:extLst>
          </p:cNvPr>
          <p:cNvSpPr/>
          <p:nvPr/>
        </p:nvSpPr>
        <p:spPr>
          <a:xfrm>
            <a:off x="1350670"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a:t>
            </a:r>
          </a:p>
        </p:txBody>
      </p:sp>
      <p:sp>
        <p:nvSpPr>
          <p:cNvPr id="34" name="Rectangle 33">
            <a:extLst>
              <a:ext uri="{FF2B5EF4-FFF2-40B4-BE49-F238E27FC236}">
                <a16:creationId xmlns:a16="http://schemas.microsoft.com/office/drawing/2014/main" id="{A5A5B9B4-87E7-BAC4-4FCD-CEB6F6EDB6A6}"/>
              </a:ext>
            </a:extLst>
          </p:cNvPr>
          <p:cNvSpPr/>
          <p:nvPr/>
        </p:nvSpPr>
        <p:spPr>
          <a:xfrm>
            <a:off x="2093891" y="6085316"/>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9" name="TextBox 8">
            <a:extLst>
              <a:ext uri="{FF2B5EF4-FFF2-40B4-BE49-F238E27FC236}">
                <a16:creationId xmlns:a16="http://schemas.microsoft.com/office/drawing/2014/main" id="{A0015CD8-E33F-53AB-0DD8-44E038FB223B}"/>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Ailment Sufferers That Haven’t Used Any Remedy or Treatment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B290E1A9-FA27-71F9-91CB-C472182ADA6C}"/>
              </a:ext>
            </a:extLst>
          </p:cNvPr>
          <p:cNvSpPr/>
          <p:nvPr/>
        </p:nvSpPr>
        <p:spPr>
          <a:xfrm>
            <a:off x="3314" y="5419759"/>
            <a:ext cx="742121"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sufferers</a:t>
            </a:r>
          </a:p>
        </p:txBody>
      </p:sp>
      <p:sp>
        <p:nvSpPr>
          <p:cNvPr id="16" name="Rectangle 15">
            <a:extLst>
              <a:ext uri="{FF2B5EF4-FFF2-40B4-BE49-F238E27FC236}">
                <a16:creationId xmlns:a16="http://schemas.microsoft.com/office/drawing/2014/main" id="{A302C36D-74FA-50A1-3704-7BA93B10FD8F}"/>
              </a:ext>
            </a:extLst>
          </p:cNvPr>
          <p:cNvSpPr/>
          <p:nvPr/>
        </p:nvSpPr>
        <p:spPr>
          <a:xfrm>
            <a:off x="640346"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54%</a:t>
            </a:r>
          </a:p>
        </p:txBody>
      </p:sp>
      <p:sp>
        <p:nvSpPr>
          <p:cNvPr id="17" name="Rectangle 16">
            <a:extLst>
              <a:ext uri="{FF2B5EF4-FFF2-40B4-BE49-F238E27FC236}">
                <a16:creationId xmlns:a16="http://schemas.microsoft.com/office/drawing/2014/main" id="{C836279D-11BA-1F05-5DA5-E96BB26F58A9}"/>
              </a:ext>
            </a:extLst>
          </p:cNvPr>
          <p:cNvSpPr/>
          <p:nvPr/>
        </p:nvSpPr>
        <p:spPr>
          <a:xfrm>
            <a:off x="8220928"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a:t>
            </a:r>
          </a:p>
        </p:txBody>
      </p:sp>
      <p:sp>
        <p:nvSpPr>
          <p:cNvPr id="18" name="Rectangle 17">
            <a:extLst>
              <a:ext uri="{FF2B5EF4-FFF2-40B4-BE49-F238E27FC236}">
                <a16:creationId xmlns:a16="http://schemas.microsoft.com/office/drawing/2014/main" id="{B0C65E1B-D16F-06D5-F827-F85CAE2C2F6A}"/>
              </a:ext>
            </a:extLst>
          </p:cNvPr>
          <p:cNvSpPr/>
          <p:nvPr/>
        </p:nvSpPr>
        <p:spPr>
          <a:xfrm>
            <a:off x="8987054"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38%</a:t>
            </a:r>
          </a:p>
        </p:txBody>
      </p:sp>
      <p:sp>
        <p:nvSpPr>
          <p:cNvPr id="19" name="Rectangle 18">
            <a:extLst>
              <a:ext uri="{FF2B5EF4-FFF2-40B4-BE49-F238E27FC236}">
                <a16:creationId xmlns:a16="http://schemas.microsoft.com/office/drawing/2014/main" id="{5ECB4C33-E988-50FC-E0CC-7364C7557E44}"/>
              </a:ext>
            </a:extLst>
          </p:cNvPr>
          <p:cNvSpPr/>
          <p:nvPr/>
        </p:nvSpPr>
        <p:spPr>
          <a:xfrm>
            <a:off x="9762337"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20%</a:t>
            </a:r>
          </a:p>
        </p:txBody>
      </p:sp>
      <p:sp>
        <p:nvSpPr>
          <p:cNvPr id="21" name="Rectangle 20">
            <a:extLst>
              <a:ext uri="{FF2B5EF4-FFF2-40B4-BE49-F238E27FC236}">
                <a16:creationId xmlns:a16="http://schemas.microsoft.com/office/drawing/2014/main" id="{714D40AD-2C21-3341-15D2-6A616F0E6FF4}"/>
              </a:ext>
            </a:extLst>
          </p:cNvPr>
          <p:cNvSpPr/>
          <p:nvPr/>
        </p:nvSpPr>
        <p:spPr>
          <a:xfrm>
            <a:off x="10547785"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a:t>
            </a:r>
          </a:p>
        </p:txBody>
      </p:sp>
      <p:sp>
        <p:nvSpPr>
          <p:cNvPr id="24" name="Rectangle 23">
            <a:extLst>
              <a:ext uri="{FF2B5EF4-FFF2-40B4-BE49-F238E27FC236}">
                <a16:creationId xmlns:a16="http://schemas.microsoft.com/office/drawing/2014/main" id="{1DF46CDB-6CC8-2330-4172-A1EC3CCCC68A}"/>
              </a:ext>
            </a:extLst>
          </p:cNvPr>
          <p:cNvSpPr/>
          <p:nvPr/>
        </p:nvSpPr>
        <p:spPr>
          <a:xfrm>
            <a:off x="11313340"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18%</a:t>
            </a:r>
          </a:p>
        </p:txBody>
      </p:sp>
      <p:sp>
        <p:nvSpPr>
          <p:cNvPr id="36" name="Rectangle 35">
            <a:extLst>
              <a:ext uri="{FF2B5EF4-FFF2-40B4-BE49-F238E27FC236}">
                <a16:creationId xmlns:a16="http://schemas.microsoft.com/office/drawing/2014/main" id="{2CC0C153-5F80-EC63-0867-6D8478750D76}"/>
              </a:ext>
            </a:extLst>
          </p:cNvPr>
          <p:cNvSpPr/>
          <p:nvPr/>
        </p:nvSpPr>
        <p:spPr>
          <a:xfrm>
            <a:off x="3637093"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10%</a:t>
            </a:r>
          </a:p>
        </p:txBody>
      </p:sp>
      <p:sp>
        <p:nvSpPr>
          <p:cNvPr id="37" name="Rectangle 36">
            <a:extLst>
              <a:ext uri="{FF2B5EF4-FFF2-40B4-BE49-F238E27FC236}">
                <a16:creationId xmlns:a16="http://schemas.microsoft.com/office/drawing/2014/main" id="{98ACBDCB-B991-C859-98DB-A8142153AC6E}"/>
              </a:ext>
            </a:extLst>
          </p:cNvPr>
          <p:cNvSpPr/>
          <p:nvPr/>
        </p:nvSpPr>
        <p:spPr>
          <a:xfrm>
            <a:off x="4427561"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a:t>
            </a:r>
          </a:p>
        </p:txBody>
      </p:sp>
      <p:sp>
        <p:nvSpPr>
          <p:cNvPr id="38" name="Rectangle 37">
            <a:extLst>
              <a:ext uri="{FF2B5EF4-FFF2-40B4-BE49-F238E27FC236}">
                <a16:creationId xmlns:a16="http://schemas.microsoft.com/office/drawing/2014/main" id="{2BAAC80E-5C23-D08B-7306-896C7C175ECF}"/>
              </a:ext>
            </a:extLst>
          </p:cNvPr>
          <p:cNvSpPr/>
          <p:nvPr/>
        </p:nvSpPr>
        <p:spPr>
          <a:xfrm>
            <a:off x="5167795"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19%</a:t>
            </a:r>
          </a:p>
        </p:txBody>
      </p:sp>
      <p:sp>
        <p:nvSpPr>
          <p:cNvPr id="39" name="Rectangle 38">
            <a:extLst>
              <a:ext uri="{FF2B5EF4-FFF2-40B4-BE49-F238E27FC236}">
                <a16:creationId xmlns:a16="http://schemas.microsoft.com/office/drawing/2014/main" id="{44053A59-0BAF-A835-3603-8661BEFF4774}"/>
              </a:ext>
            </a:extLst>
          </p:cNvPr>
          <p:cNvSpPr/>
          <p:nvPr/>
        </p:nvSpPr>
        <p:spPr>
          <a:xfrm>
            <a:off x="5897370"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45%</a:t>
            </a:r>
          </a:p>
        </p:txBody>
      </p:sp>
      <p:sp>
        <p:nvSpPr>
          <p:cNvPr id="40" name="Rectangle 39">
            <a:extLst>
              <a:ext uri="{FF2B5EF4-FFF2-40B4-BE49-F238E27FC236}">
                <a16:creationId xmlns:a16="http://schemas.microsoft.com/office/drawing/2014/main" id="{706174E7-71B1-7FD9-710F-DCBA2C0EF1B6}"/>
              </a:ext>
            </a:extLst>
          </p:cNvPr>
          <p:cNvSpPr/>
          <p:nvPr/>
        </p:nvSpPr>
        <p:spPr>
          <a:xfrm>
            <a:off x="6692147"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72%</a:t>
            </a:r>
          </a:p>
        </p:txBody>
      </p:sp>
      <p:sp>
        <p:nvSpPr>
          <p:cNvPr id="41" name="Rectangle 40">
            <a:extLst>
              <a:ext uri="{FF2B5EF4-FFF2-40B4-BE49-F238E27FC236}">
                <a16:creationId xmlns:a16="http://schemas.microsoft.com/office/drawing/2014/main" id="{44882F98-2E89-972B-22AB-84C37EEF8072}"/>
              </a:ext>
            </a:extLst>
          </p:cNvPr>
          <p:cNvSpPr/>
          <p:nvPr/>
        </p:nvSpPr>
        <p:spPr>
          <a:xfrm>
            <a:off x="7486924"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17%</a:t>
            </a:r>
          </a:p>
        </p:txBody>
      </p:sp>
      <p:sp>
        <p:nvSpPr>
          <p:cNvPr id="42" name="Rectangle 41">
            <a:extLst>
              <a:ext uri="{FF2B5EF4-FFF2-40B4-BE49-F238E27FC236}">
                <a16:creationId xmlns:a16="http://schemas.microsoft.com/office/drawing/2014/main" id="{69F10957-0234-E923-BFD8-3339007B6CEC}"/>
              </a:ext>
            </a:extLst>
          </p:cNvPr>
          <p:cNvSpPr/>
          <p:nvPr/>
        </p:nvSpPr>
        <p:spPr>
          <a:xfrm>
            <a:off x="2892960"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21%</a:t>
            </a:r>
          </a:p>
        </p:txBody>
      </p:sp>
      <p:sp>
        <p:nvSpPr>
          <p:cNvPr id="43" name="Rectangle 42">
            <a:extLst>
              <a:ext uri="{FF2B5EF4-FFF2-40B4-BE49-F238E27FC236}">
                <a16:creationId xmlns:a16="http://schemas.microsoft.com/office/drawing/2014/main" id="{8A6313FB-E58C-3504-4148-6C164147660D}"/>
              </a:ext>
            </a:extLst>
          </p:cNvPr>
          <p:cNvSpPr/>
          <p:nvPr/>
        </p:nvSpPr>
        <p:spPr>
          <a:xfrm>
            <a:off x="1353985"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65%</a:t>
            </a:r>
          </a:p>
        </p:txBody>
      </p:sp>
      <p:sp>
        <p:nvSpPr>
          <p:cNvPr id="44" name="Rectangle 43">
            <a:extLst>
              <a:ext uri="{FF2B5EF4-FFF2-40B4-BE49-F238E27FC236}">
                <a16:creationId xmlns:a16="http://schemas.microsoft.com/office/drawing/2014/main" id="{6836AFA8-B1FD-D3BE-A43B-6EAE008B2FFF}"/>
              </a:ext>
            </a:extLst>
          </p:cNvPr>
          <p:cNvSpPr/>
          <p:nvPr/>
        </p:nvSpPr>
        <p:spPr>
          <a:xfrm>
            <a:off x="2097206" y="5571798"/>
            <a:ext cx="486383" cy="250634"/>
          </a:xfrm>
          <a:prstGeom prst="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21%</a:t>
            </a:r>
          </a:p>
        </p:txBody>
      </p:sp>
    </p:spTree>
    <p:extLst>
      <p:ext uri="{BB962C8B-B14F-4D97-AF65-F5344CB8AC3E}">
        <p14:creationId xmlns:p14="http://schemas.microsoft.com/office/powerpoint/2010/main" val="1287718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8C9CF-258D-1D2E-BF70-79FD565E6CB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AB1DC1F-94C4-441F-B3BE-9B08262A467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2E923AAD-B87F-ED81-BBF9-0413941F9EC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9A93CC61-6553-23ED-94FD-094087260210}"/>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TextBox 13">
            <a:extLst>
              <a:ext uri="{FF2B5EF4-FFF2-40B4-BE49-F238E27FC236}">
                <a16:creationId xmlns:a16="http://schemas.microsoft.com/office/drawing/2014/main" id="{DCAC9671-53CF-33CA-7F3A-FD819E0C99F6}"/>
              </a:ext>
            </a:extLst>
          </p:cNvPr>
          <p:cNvSpPr txBox="1"/>
          <p:nvPr/>
        </p:nvSpPr>
        <p:spPr>
          <a:xfrm>
            <a:off x="461688" y="6307193"/>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MRI-Simmons, Spring USA Doublebase Studies: 2021, 2022, 2023 &amp; 2024, Adults 18+.</a:t>
            </a:r>
            <a:endParaRPr kumimoji="0" lang="en-US" sz="800" b="0" i="0" u="none" strike="noStrike" kern="1200" cap="none" spc="0" normalizeH="0" baseline="0" noProof="0">
              <a:ln>
                <a:noFill/>
              </a:ln>
              <a:solidFill>
                <a:srgbClr val="1B1464"/>
              </a:solidFill>
              <a:effectLst/>
              <a:uLnTx/>
              <a:uFillTx/>
              <a:latin typeface="Helvetica" pitchFamily="2" charset="0"/>
              <a:ea typeface="+mn-ea"/>
              <a:cs typeface="Heebo" pitchFamily="2" charset="-79"/>
            </a:endParaRPr>
          </a:p>
        </p:txBody>
      </p:sp>
      <p:sp>
        <p:nvSpPr>
          <p:cNvPr id="2" name="Rectangle 1">
            <a:extLst>
              <a:ext uri="{FF2B5EF4-FFF2-40B4-BE49-F238E27FC236}">
                <a16:creationId xmlns:a16="http://schemas.microsoft.com/office/drawing/2014/main" id="{A38C67EA-2137-BF8D-B55C-E3ABB7AA794E}"/>
              </a:ext>
            </a:extLst>
          </p:cNvPr>
          <p:cNvSpPr/>
          <p:nvPr/>
        </p:nvSpPr>
        <p:spPr>
          <a:xfrm>
            <a:off x="77822" y="427650"/>
            <a:ext cx="11906655"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Appendix:</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Universes of sufferers by ailment who have not used any remedy or treatment</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19041567-4C39-9FE8-A2AB-4851CE394333}"/>
              </a:ext>
            </a:extLst>
          </p:cNvPr>
          <p:cNvPicPr>
            <a:picLocks noChangeAspect="1"/>
          </p:cNvPicPr>
          <p:nvPr/>
        </p:nvPicPr>
        <p:blipFill>
          <a:blip r:embed="rId3"/>
          <a:stretch>
            <a:fillRect/>
          </a:stretch>
        </p:blipFill>
        <p:spPr>
          <a:xfrm>
            <a:off x="0" y="1439215"/>
            <a:ext cx="12192000" cy="4530518"/>
          </a:xfrm>
          <a:prstGeom prst="rect">
            <a:avLst/>
          </a:prstGeom>
        </p:spPr>
      </p:pic>
      <p:sp>
        <p:nvSpPr>
          <p:cNvPr id="5" name="TextBox 4">
            <a:extLst>
              <a:ext uri="{FF2B5EF4-FFF2-40B4-BE49-F238E27FC236}">
                <a16:creationId xmlns:a16="http://schemas.microsoft.com/office/drawing/2014/main" id="{6C2D972D-0620-6509-D3F8-5D05F79BD34F}"/>
              </a:ext>
            </a:extLst>
          </p:cNvPr>
          <p:cNvSpPr txBox="1"/>
          <p:nvPr/>
        </p:nvSpPr>
        <p:spPr>
          <a:xfrm>
            <a:off x="77822" y="5925214"/>
            <a:ext cx="570040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Composition % = % of ailment sufferers that have not used any remedy or treatment</a:t>
            </a:r>
          </a:p>
        </p:txBody>
      </p:sp>
    </p:spTree>
    <p:extLst>
      <p:ext uri="{BB962C8B-B14F-4D97-AF65-F5344CB8AC3E}">
        <p14:creationId xmlns:p14="http://schemas.microsoft.com/office/powerpoint/2010/main" val="176406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3326D-E71F-0E54-71EE-18943F94458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762B651-CFF6-8EE7-2FE0-0F6FD3864141}"/>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BABEFBB-B145-D71E-4281-AD6D7E8858A7}"/>
              </a:ext>
            </a:extLst>
          </p:cNvPr>
          <p:cNvSpPr/>
          <p:nvPr/>
        </p:nvSpPr>
        <p:spPr>
          <a:xfrm>
            <a:off x="238538" y="435951"/>
            <a:ext cx="1202593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The top 15 ailments include backaches and pain, allergies, high blood pressure, heartburn, high cholesterol, anxiety, Covid, headaches and more</a:t>
            </a:r>
          </a:p>
        </p:txBody>
      </p:sp>
      <p:sp>
        <p:nvSpPr>
          <p:cNvPr id="14" name="TextBox 13">
            <a:extLst>
              <a:ext uri="{FF2B5EF4-FFF2-40B4-BE49-F238E27FC236}">
                <a16:creationId xmlns:a16="http://schemas.microsoft.com/office/drawing/2014/main" id="{1658E900-6083-EA93-B9D8-390A99C29C92}"/>
              </a:ext>
            </a:extLst>
          </p:cNvPr>
          <p:cNvSpPr txBox="1"/>
          <p:nvPr/>
        </p:nvSpPr>
        <p:spPr>
          <a:xfrm>
            <a:off x="503713" y="6337069"/>
            <a:ext cx="11666765" cy="213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Adults 18+. *See appendix (page 53) for the full list of ailments. Arthritis represents ‘any,’ Diabetes represents ‘any.’</a:t>
            </a:r>
          </a:p>
        </p:txBody>
      </p:sp>
      <p:pic>
        <p:nvPicPr>
          <p:cNvPr id="4" name="Picture 3">
            <a:extLst>
              <a:ext uri="{FF2B5EF4-FFF2-40B4-BE49-F238E27FC236}">
                <a16:creationId xmlns:a16="http://schemas.microsoft.com/office/drawing/2014/main" id="{6DC9EB85-D47D-D397-0C07-29030E60DB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5" name="Slide Number Placeholder 5">
            <a:extLst>
              <a:ext uri="{FF2B5EF4-FFF2-40B4-BE49-F238E27FC236}">
                <a16:creationId xmlns:a16="http://schemas.microsoft.com/office/drawing/2014/main" id="{12C1F923-1A86-5DC2-A09D-F2448C6F9B17}"/>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5C3C439-6988-80DE-8587-81E50D205229}"/>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244ED64D-66DC-DECB-D078-6776F87EE269}"/>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15 Ailments* That Adults Currently Have / Had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6F29F372-BE12-4697-3A0D-DCBB6CFB6F78}"/>
              </a:ext>
            </a:extLst>
          </p:cNvPr>
          <p:cNvGraphicFramePr/>
          <p:nvPr/>
        </p:nvGraphicFramePr>
        <p:xfrm>
          <a:off x="369650" y="2363821"/>
          <a:ext cx="11708793" cy="34855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13088EF-4E8D-D982-A7D5-A452CC4B6B4F}"/>
              </a:ext>
            </a:extLst>
          </p:cNvPr>
          <p:cNvSpPr/>
          <p:nvPr/>
        </p:nvSpPr>
        <p:spPr>
          <a:xfrm>
            <a:off x="9726" y="5713340"/>
            <a:ext cx="61423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9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pop</a:t>
            </a:r>
          </a:p>
        </p:txBody>
      </p:sp>
      <p:sp>
        <p:nvSpPr>
          <p:cNvPr id="8" name="Rectangle 7">
            <a:extLst>
              <a:ext uri="{FF2B5EF4-FFF2-40B4-BE49-F238E27FC236}">
                <a16:creationId xmlns:a16="http://schemas.microsoft.com/office/drawing/2014/main" id="{C48A9EDC-7825-4B29-CC0B-B8A8CDA532E2}"/>
              </a:ext>
            </a:extLst>
          </p:cNvPr>
          <p:cNvSpPr/>
          <p:nvPr/>
        </p:nvSpPr>
        <p:spPr>
          <a:xfrm>
            <a:off x="646758"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26%</a:t>
            </a:r>
          </a:p>
        </p:txBody>
      </p:sp>
      <p:sp>
        <p:nvSpPr>
          <p:cNvPr id="10" name="Rectangle 9">
            <a:extLst>
              <a:ext uri="{FF2B5EF4-FFF2-40B4-BE49-F238E27FC236}">
                <a16:creationId xmlns:a16="http://schemas.microsoft.com/office/drawing/2014/main" id="{AFA638AA-864E-C08A-DA99-3C01F67B4FE5}"/>
              </a:ext>
            </a:extLst>
          </p:cNvPr>
          <p:cNvSpPr/>
          <p:nvPr/>
        </p:nvSpPr>
        <p:spPr>
          <a:xfrm>
            <a:off x="8227340"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12%</a:t>
            </a:r>
          </a:p>
        </p:txBody>
      </p:sp>
      <p:sp>
        <p:nvSpPr>
          <p:cNvPr id="11" name="Rectangle 10">
            <a:extLst>
              <a:ext uri="{FF2B5EF4-FFF2-40B4-BE49-F238E27FC236}">
                <a16:creationId xmlns:a16="http://schemas.microsoft.com/office/drawing/2014/main" id="{42CEEDAA-8ABE-F406-B2AF-A44C25C3B527}"/>
              </a:ext>
            </a:extLst>
          </p:cNvPr>
          <p:cNvSpPr/>
          <p:nvPr/>
        </p:nvSpPr>
        <p:spPr>
          <a:xfrm>
            <a:off x="8993466"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12%</a:t>
            </a:r>
          </a:p>
        </p:txBody>
      </p:sp>
      <p:sp>
        <p:nvSpPr>
          <p:cNvPr id="22" name="Rectangle 21">
            <a:extLst>
              <a:ext uri="{FF2B5EF4-FFF2-40B4-BE49-F238E27FC236}">
                <a16:creationId xmlns:a16="http://schemas.microsoft.com/office/drawing/2014/main" id="{CD9B77E9-7928-1AD4-FC57-6BE03A5BB5ED}"/>
              </a:ext>
            </a:extLst>
          </p:cNvPr>
          <p:cNvSpPr/>
          <p:nvPr/>
        </p:nvSpPr>
        <p:spPr>
          <a:xfrm>
            <a:off x="9768749"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a:t>
            </a:r>
          </a:p>
        </p:txBody>
      </p:sp>
      <p:sp>
        <p:nvSpPr>
          <p:cNvPr id="23" name="Rectangle 22">
            <a:extLst>
              <a:ext uri="{FF2B5EF4-FFF2-40B4-BE49-F238E27FC236}">
                <a16:creationId xmlns:a16="http://schemas.microsoft.com/office/drawing/2014/main" id="{FC7427EE-27DC-0600-9D00-ECF839117EF4}"/>
              </a:ext>
            </a:extLst>
          </p:cNvPr>
          <p:cNvSpPr/>
          <p:nvPr/>
        </p:nvSpPr>
        <p:spPr>
          <a:xfrm>
            <a:off x="10554197"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a:t>
            </a:r>
          </a:p>
        </p:txBody>
      </p:sp>
      <p:sp>
        <p:nvSpPr>
          <p:cNvPr id="25" name="Rectangle 24">
            <a:extLst>
              <a:ext uri="{FF2B5EF4-FFF2-40B4-BE49-F238E27FC236}">
                <a16:creationId xmlns:a16="http://schemas.microsoft.com/office/drawing/2014/main" id="{55B86C75-599F-EDC4-7C12-E3EE150D1577}"/>
              </a:ext>
            </a:extLst>
          </p:cNvPr>
          <p:cNvSpPr/>
          <p:nvPr/>
        </p:nvSpPr>
        <p:spPr>
          <a:xfrm>
            <a:off x="11319752"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9%</a:t>
            </a:r>
          </a:p>
        </p:txBody>
      </p:sp>
      <p:sp>
        <p:nvSpPr>
          <p:cNvPr id="26" name="Rectangle 25">
            <a:extLst>
              <a:ext uri="{FF2B5EF4-FFF2-40B4-BE49-F238E27FC236}">
                <a16:creationId xmlns:a16="http://schemas.microsoft.com/office/drawing/2014/main" id="{C6D48529-E927-11E9-1E8A-D60C4E0E441B}"/>
              </a:ext>
            </a:extLst>
          </p:cNvPr>
          <p:cNvSpPr/>
          <p:nvPr/>
        </p:nvSpPr>
        <p:spPr>
          <a:xfrm>
            <a:off x="3643505"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16%</a:t>
            </a:r>
          </a:p>
        </p:txBody>
      </p:sp>
      <p:sp>
        <p:nvSpPr>
          <p:cNvPr id="27" name="Rectangle 26">
            <a:extLst>
              <a:ext uri="{FF2B5EF4-FFF2-40B4-BE49-F238E27FC236}">
                <a16:creationId xmlns:a16="http://schemas.microsoft.com/office/drawing/2014/main" id="{4071CE8D-6977-0AD7-8EA2-EB0A7FD138A1}"/>
              </a:ext>
            </a:extLst>
          </p:cNvPr>
          <p:cNvSpPr/>
          <p:nvPr/>
        </p:nvSpPr>
        <p:spPr>
          <a:xfrm>
            <a:off x="4433973"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a:t>
            </a:r>
          </a:p>
        </p:txBody>
      </p:sp>
      <p:sp>
        <p:nvSpPr>
          <p:cNvPr id="28" name="Rectangle 27">
            <a:extLst>
              <a:ext uri="{FF2B5EF4-FFF2-40B4-BE49-F238E27FC236}">
                <a16:creationId xmlns:a16="http://schemas.microsoft.com/office/drawing/2014/main" id="{753EC553-CB91-1D55-0AFF-CF60287BDFB9}"/>
              </a:ext>
            </a:extLst>
          </p:cNvPr>
          <p:cNvSpPr/>
          <p:nvPr/>
        </p:nvSpPr>
        <p:spPr>
          <a:xfrm>
            <a:off x="5174207"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a:t>
            </a:r>
          </a:p>
        </p:txBody>
      </p:sp>
      <p:sp>
        <p:nvSpPr>
          <p:cNvPr id="29" name="Rectangle 28">
            <a:extLst>
              <a:ext uri="{FF2B5EF4-FFF2-40B4-BE49-F238E27FC236}">
                <a16:creationId xmlns:a16="http://schemas.microsoft.com/office/drawing/2014/main" id="{BF9D30F1-49CD-DA49-BF3E-80CA32328B28}"/>
              </a:ext>
            </a:extLst>
          </p:cNvPr>
          <p:cNvSpPr/>
          <p:nvPr/>
        </p:nvSpPr>
        <p:spPr>
          <a:xfrm>
            <a:off x="5980854"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14%</a:t>
            </a:r>
          </a:p>
        </p:txBody>
      </p:sp>
      <p:sp>
        <p:nvSpPr>
          <p:cNvPr id="30" name="Rectangle 29">
            <a:extLst>
              <a:ext uri="{FF2B5EF4-FFF2-40B4-BE49-F238E27FC236}">
                <a16:creationId xmlns:a16="http://schemas.microsoft.com/office/drawing/2014/main" id="{1F78E7DD-5809-D997-C6EA-34CAC3E6994D}"/>
              </a:ext>
            </a:extLst>
          </p:cNvPr>
          <p:cNvSpPr/>
          <p:nvPr/>
        </p:nvSpPr>
        <p:spPr>
          <a:xfrm>
            <a:off x="6698559"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13%</a:t>
            </a:r>
          </a:p>
        </p:txBody>
      </p:sp>
      <p:sp>
        <p:nvSpPr>
          <p:cNvPr id="31" name="Rectangle 30">
            <a:extLst>
              <a:ext uri="{FF2B5EF4-FFF2-40B4-BE49-F238E27FC236}">
                <a16:creationId xmlns:a16="http://schemas.microsoft.com/office/drawing/2014/main" id="{B2218FEE-8DEE-825D-7BD8-E4F7A2BCEEAC}"/>
              </a:ext>
            </a:extLst>
          </p:cNvPr>
          <p:cNvSpPr/>
          <p:nvPr/>
        </p:nvSpPr>
        <p:spPr>
          <a:xfrm>
            <a:off x="7493336"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13%</a:t>
            </a:r>
          </a:p>
        </p:txBody>
      </p:sp>
      <p:sp>
        <p:nvSpPr>
          <p:cNvPr id="32" name="Rectangle 31">
            <a:extLst>
              <a:ext uri="{FF2B5EF4-FFF2-40B4-BE49-F238E27FC236}">
                <a16:creationId xmlns:a16="http://schemas.microsoft.com/office/drawing/2014/main" id="{1005F170-237B-49F4-568F-1A4568DC15BB}"/>
              </a:ext>
            </a:extLst>
          </p:cNvPr>
          <p:cNvSpPr/>
          <p:nvPr/>
        </p:nvSpPr>
        <p:spPr>
          <a:xfrm>
            <a:off x="2899372"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17%</a:t>
            </a:r>
          </a:p>
        </p:txBody>
      </p:sp>
      <p:sp>
        <p:nvSpPr>
          <p:cNvPr id="33" name="Rectangle 32">
            <a:extLst>
              <a:ext uri="{FF2B5EF4-FFF2-40B4-BE49-F238E27FC236}">
                <a16:creationId xmlns:a16="http://schemas.microsoft.com/office/drawing/2014/main" id="{3F22A5D1-A30C-AABB-EFBD-E5F326DAA34A}"/>
              </a:ext>
            </a:extLst>
          </p:cNvPr>
          <p:cNvSpPr/>
          <p:nvPr/>
        </p:nvSpPr>
        <p:spPr>
          <a:xfrm>
            <a:off x="1360397"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19%</a:t>
            </a:r>
          </a:p>
        </p:txBody>
      </p:sp>
      <p:sp>
        <p:nvSpPr>
          <p:cNvPr id="34" name="Rectangle 33">
            <a:extLst>
              <a:ext uri="{FF2B5EF4-FFF2-40B4-BE49-F238E27FC236}">
                <a16:creationId xmlns:a16="http://schemas.microsoft.com/office/drawing/2014/main" id="{5EF6E1BF-A757-E00A-30CE-10959D274078}"/>
              </a:ext>
            </a:extLst>
          </p:cNvPr>
          <p:cNvSpPr/>
          <p:nvPr/>
        </p:nvSpPr>
        <p:spPr>
          <a:xfrm>
            <a:off x="2103618" y="5865379"/>
            <a:ext cx="486383" cy="250634"/>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18%</a:t>
            </a:r>
          </a:p>
        </p:txBody>
      </p:sp>
    </p:spTree>
    <p:extLst>
      <p:ext uri="{BB962C8B-B14F-4D97-AF65-F5344CB8AC3E}">
        <p14:creationId xmlns:p14="http://schemas.microsoft.com/office/powerpoint/2010/main" val="170566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A3ECB-C4C3-3C9D-D69D-EEF9F0A1CE0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76CF4CA-45A3-8E3F-A683-D134446024FF}"/>
              </a:ext>
            </a:extLst>
          </p:cNvPr>
          <p:cNvSpPr/>
          <p:nvPr/>
        </p:nvSpPr>
        <p:spPr>
          <a:xfrm>
            <a:off x="0" y="1698992"/>
            <a:ext cx="5174028" cy="4470575"/>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FE3CB0C-0EE6-8542-89E4-46400B691C73}"/>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Three-quarters of ailment sufferers are using, or have recently used, </a:t>
            </a:r>
            <a:b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b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at least one prescription remedy for treatment</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mn-cs"/>
            </a:endParaRPr>
          </a:p>
        </p:txBody>
      </p:sp>
      <p:sp>
        <p:nvSpPr>
          <p:cNvPr id="14" name="TextBox 13">
            <a:extLst>
              <a:ext uri="{FF2B5EF4-FFF2-40B4-BE49-F238E27FC236}">
                <a16:creationId xmlns:a16="http://schemas.microsoft.com/office/drawing/2014/main" id="{D1999A0B-B028-E692-9725-2712269E045A}"/>
              </a:ext>
            </a:extLst>
          </p:cNvPr>
          <p:cNvSpPr txBox="1"/>
          <p:nvPr/>
        </p:nvSpPr>
        <p:spPr>
          <a:xfrm>
            <a:off x="503714" y="6337069"/>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Studies: 2021, 2022, 2023 &amp; 2024, Adults 18+. *Prescription remedy includes both branded and generic remedies.</a:t>
            </a:r>
          </a:p>
        </p:txBody>
      </p:sp>
      <p:pic>
        <p:nvPicPr>
          <p:cNvPr id="4" name="Picture 3">
            <a:extLst>
              <a:ext uri="{FF2B5EF4-FFF2-40B4-BE49-F238E27FC236}">
                <a16:creationId xmlns:a16="http://schemas.microsoft.com/office/drawing/2014/main" id="{A736E607-ABA9-D977-FF99-564A67764A4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FF565DB-98E5-5FF9-A6ED-FC0D28BEC56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F6B53B1-224C-56A3-83D1-27A5CDA05B7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477AAABF-0F95-EBBF-0651-95F15569B18D}"/>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BA7733B-064A-0AF2-315B-B7B4AD507542}"/>
              </a:ext>
            </a:extLst>
          </p:cNvPr>
          <p:cNvSpPr txBox="1"/>
          <p:nvPr/>
        </p:nvSpPr>
        <p:spPr>
          <a:xfrm>
            <a:off x="5174032" y="1730831"/>
            <a:ext cx="701796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Treated Any Ailment with a Prescription Remedy*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the last 12 months</a:t>
            </a:r>
          </a:p>
          <a:p>
            <a:pPr algn="ctr">
              <a:defRPr/>
            </a:pPr>
            <a:r>
              <a:rPr lang="en-US" sz="1400">
                <a:solidFill>
                  <a:srgbClr val="1F1A62"/>
                </a:solidFill>
                <a:latin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F2426232-C603-3D1E-E4FB-0948EF0FFE18}"/>
              </a:ext>
            </a:extLst>
          </p:cNvPr>
          <p:cNvGraphicFramePr/>
          <p:nvPr/>
        </p:nvGraphicFramePr>
        <p:xfrm>
          <a:off x="5593404" y="2678297"/>
          <a:ext cx="6031149" cy="317110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87DA0B2B-087D-15BB-A799-98DAFE58F6F4}"/>
              </a:ext>
            </a:extLst>
          </p:cNvPr>
          <p:cNvSpPr/>
          <p:nvPr/>
        </p:nvSpPr>
        <p:spPr>
          <a:xfrm>
            <a:off x="5174029" y="5564221"/>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Ailment Sufferers</a:t>
            </a:r>
          </a:p>
        </p:txBody>
      </p:sp>
      <p:sp>
        <p:nvSpPr>
          <p:cNvPr id="9" name="Rectangle 8">
            <a:extLst>
              <a:ext uri="{FF2B5EF4-FFF2-40B4-BE49-F238E27FC236}">
                <a16:creationId xmlns:a16="http://schemas.microsoft.com/office/drawing/2014/main" id="{4003F91F-F498-06CD-7D76-5B8F5E6DE304}"/>
              </a:ext>
            </a:extLst>
          </p:cNvPr>
          <p:cNvSpPr/>
          <p:nvPr/>
        </p:nvSpPr>
        <p:spPr>
          <a:xfrm>
            <a:off x="6204509" y="5825091"/>
            <a:ext cx="486383" cy="270225"/>
          </a:xfrm>
          <a:prstGeom prst="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70%</a:t>
            </a:r>
          </a:p>
        </p:txBody>
      </p:sp>
      <p:sp>
        <p:nvSpPr>
          <p:cNvPr id="13" name="Rectangle 12">
            <a:extLst>
              <a:ext uri="{FF2B5EF4-FFF2-40B4-BE49-F238E27FC236}">
                <a16:creationId xmlns:a16="http://schemas.microsoft.com/office/drawing/2014/main" id="{4C783B38-75A9-63D0-547D-F0A4E72EAFA6}"/>
              </a:ext>
            </a:extLst>
          </p:cNvPr>
          <p:cNvSpPr/>
          <p:nvPr/>
        </p:nvSpPr>
        <p:spPr>
          <a:xfrm>
            <a:off x="7661937" y="5824856"/>
            <a:ext cx="486383" cy="270225"/>
          </a:xfrm>
          <a:prstGeom prst="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72%</a:t>
            </a:r>
          </a:p>
        </p:txBody>
      </p:sp>
      <p:sp>
        <p:nvSpPr>
          <p:cNvPr id="15" name="Rectangle 14">
            <a:extLst>
              <a:ext uri="{FF2B5EF4-FFF2-40B4-BE49-F238E27FC236}">
                <a16:creationId xmlns:a16="http://schemas.microsoft.com/office/drawing/2014/main" id="{BDB55625-9CA8-AC95-CA28-122BA95034A1}"/>
              </a:ext>
            </a:extLst>
          </p:cNvPr>
          <p:cNvSpPr/>
          <p:nvPr/>
        </p:nvSpPr>
        <p:spPr>
          <a:xfrm>
            <a:off x="9099909" y="5795077"/>
            <a:ext cx="486383" cy="270225"/>
          </a:xfrm>
          <a:prstGeom prst="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73%</a:t>
            </a:r>
          </a:p>
        </p:txBody>
      </p:sp>
      <p:sp>
        <p:nvSpPr>
          <p:cNvPr id="16" name="Rectangle 15">
            <a:extLst>
              <a:ext uri="{FF2B5EF4-FFF2-40B4-BE49-F238E27FC236}">
                <a16:creationId xmlns:a16="http://schemas.microsoft.com/office/drawing/2014/main" id="{5AF135BB-7A41-28B7-6BCB-97274B08E510}"/>
              </a:ext>
            </a:extLst>
          </p:cNvPr>
          <p:cNvSpPr/>
          <p:nvPr/>
        </p:nvSpPr>
        <p:spPr>
          <a:xfrm>
            <a:off x="10537881" y="5795077"/>
            <a:ext cx="486383" cy="270225"/>
          </a:xfrm>
          <a:prstGeom prst="rect">
            <a:avLst/>
          </a:prstGeom>
          <a:solidFill>
            <a:schemeClr val="bg1"/>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74%</a:t>
            </a:r>
          </a:p>
        </p:txBody>
      </p:sp>
      <p:sp>
        <p:nvSpPr>
          <p:cNvPr id="18" name="TextBox 17">
            <a:extLst>
              <a:ext uri="{FF2B5EF4-FFF2-40B4-BE49-F238E27FC236}">
                <a16:creationId xmlns:a16="http://schemas.microsoft.com/office/drawing/2014/main" id="{15579827-8DDA-14D8-05E6-0BDD90220361}"/>
              </a:ext>
            </a:extLst>
          </p:cNvPr>
          <p:cNvSpPr txBox="1"/>
          <p:nvPr/>
        </p:nvSpPr>
        <p:spPr>
          <a:xfrm>
            <a:off x="152408" y="4503585"/>
            <a:ext cx="48735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adult 18+ ailment sufferers are using a prescription remedy as treatment, or nearly 150 million adults</a:t>
            </a:r>
          </a:p>
        </p:txBody>
      </p:sp>
      <p:sp>
        <p:nvSpPr>
          <p:cNvPr id="19" name="TextBox 18">
            <a:extLst>
              <a:ext uri="{FF2B5EF4-FFF2-40B4-BE49-F238E27FC236}">
                <a16:creationId xmlns:a16="http://schemas.microsoft.com/office/drawing/2014/main" id="{340039A0-F92A-D3F8-7B08-9B7CA890381B}"/>
              </a:ext>
            </a:extLst>
          </p:cNvPr>
          <p:cNvSpPr txBox="1"/>
          <p:nvPr/>
        </p:nvSpPr>
        <p:spPr>
          <a:xfrm>
            <a:off x="1256362" y="2717207"/>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74%</a:t>
            </a:r>
          </a:p>
        </p:txBody>
      </p:sp>
      <p:sp>
        <p:nvSpPr>
          <p:cNvPr id="21" name="TextBox 20">
            <a:extLst>
              <a:ext uri="{FF2B5EF4-FFF2-40B4-BE49-F238E27FC236}">
                <a16:creationId xmlns:a16="http://schemas.microsoft.com/office/drawing/2014/main" id="{9BA70462-6CDE-7EA0-F5EA-60A54E5E7FBC}"/>
              </a:ext>
            </a:extLst>
          </p:cNvPr>
          <p:cNvSpPr txBox="1"/>
          <p:nvPr/>
        </p:nvSpPr>
        <p:spPr>
          <a:xfrm>
            <a:off x="11092776" y="2537922"/>
            <a:ext cx="1021404" cy="646331"/>
          </a:xfrm>
          <a:prstGeom prst="rect">
            <a:avLst/>
          </a:prstGeom>
          <a:solidFill>
            <a:schemeClr val="bg1"/>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+20.3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vs. 2021</a:t>
            </a:r>
          </a:p>
        </p:txBody>
      </p:sp>
    </p:spTree>
    <p:extLst>
      <p:ext uri="{BB962C8B-B14F-4D97-AF65-F5344CB8AC3E}">
        <p14:creationId xmlns:p14="http://schemas.microsoft.com/office/powerpoint/2010/main" val="8462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5356-B92D-94F4-EA1D-4441AAD9FFF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DF224243-1B9E-FF77-4F8B-73FD4322D92C}"/>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CF84C70-0040-BDD5-C0A3-2038B71BDBA8}"/>
              </a:ext>
            </a:extLst>
          </p:cNvPr>
          <p:cNvSpPr/>
          <p:nvPr/>
        </p:nvSpPr>
        <p:spPr>
          <a:xfrm>
            <a:off x="238538" y="435951"/>
            <a:ext cx="1184321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Many ailments with the highest usage of prescription remedies </a:t>
            </a:r>
            <a:r>
              <a:rPr lang="en-US" sz="2600" b="1">
                <a:solidFill>
                  <a:srgbClr val="002060"/>
                </a:solidFill>
                <a:latin typeface="Helvetica" panose="020B0604020202020204" pitchFamily="34" charset="0"/>
              </a:rPr>
              <a:t>reflect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serious, invasive diseases and other severe conditions</a:t>
            </a:r>
          </a:p>
        </p:txBody>
      </p:sp>
      <p:sp>
        <p:nvSpPr>
          <p:cNvPr id="14" name="TextBox 13">
            <a:extLst>
              <a:ext uri="{FF2B5EF4-FFF2-40B4-BE49-F238E27FC236}">
                <a16:creationId xmlns:a16="http://schemas.microsoft.com/office/drawing/2014/main" id="{1D5C39B5-5953-4FB7-6078-F13714253806}"/>
              </a:ext>
            </a:extLst>
          </p:cNvPr>
          <p:cNvSpPr txBox="1"/>
          <p:nvPr/>
        </p:nvSpPr>
        <p:spPr>
          <a:xfrm>
            <a:off x="483203" y="6337069"/>
            <a:ext cx="116872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Adults 18+. *See appendix (page 55) for the full list by ailment. Diabetes represents ‘any.’ COPD = Chronic Obstructive Pulmonary Disease</a:t>
            </a:r>
          </a:p>
        </p:txBody>
      </p:sp>
      <p:pic>
        <p:nvPicPr>
          <p:cNvPr id="4" name="Picture 3">
            <a:extLst>
              <a:ext uri="{FF2B5EF4-FFF2-40B4-BE49-F238E27FC236}">
                <a16:creationId xmlns:a16="http://schemas.microsoft.com/office/drawing/2014/main" id="{9BCBAE0F-4248-278A-74AC-3546DB3CF95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2DE286B-4BBB-C9DA-14A2-3FA64DAF9E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120EDD6-2F9A-D00B-E546-CAD7C63B086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4488B209-C576-1727-6DF3-E97063AFED61}"/>
              </a:ext>
            </a:extLst>
          </p:cNvPr>
          <p:cNvSpPr txBox="1"/>
          <p:nvPr/>
        </p:nvSpPr>
        <p:spPr>
          <a:xfrm>
            <a:off x="0" y="1818383"/>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Ailment Sufferers that Used Prescription Remedies for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0B32B74A-E829-7893-320D-C958CB4581BE}"/>
              </a:ext>
            </a:extLst>
          </p:cNvPr>
          <p:cNvGraphicFramePr/>
          <p:nvPr>
            <p:extLst>
              <p:ext uri="{D42A27DB-BD31-4B8C-83A1-F6EECF244321}">
                <p14:modId xmlns:p14="http://schemas.microsoft.com/office/powerpoint/2010/main" val="2317005371"/>
              </p:ext>
            </p:extLst>
          </p:nvPr>
        </p:nvGraphicFramePr>
        <p:xfrm>
          <a:off x="238538" y="2363821"/>
          <a:ext cx="11843215" cy="3842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118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DD626-E0A1-F90F-0D15-D8381F66D508}"/>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55AD6E3B-17AD-17EB-C762-6CA04469D333}"/>
              </a:ext>
            </a:extLst>
          </p:cNvPr>
          <p:cNvSpPr>
            <a:spLocks/>
          </p:cNvSpPr>
          <p:nvPr/>
        </p:nvSpPr>
        <p:spPr>
          <a:xfrm>
            <a:off x="0" y="1696164"/>
            <a:ext cx="12178101" cy="516183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B529B56-1EE2-F4C4-14B0-28BB016B2962}"/>
              </a:ext>
            </a:extLst>
          </p:cNvPr>
          <p:cNvSpPr/>
          <p:nvPr/>
        </p:nvSpPr>
        <p:spPr>
          <a:xfrm>
            <a:off x="110837" y="427650"/>
            <a:ext cx="1208116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Naturally, the incidence of ailments is higher for adults 50+ as over 100 million have an ailment and 80% use a prescription remedy for treatment</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13" name="TextBox 12">
            <a:extLst>
              <a:ext uri="{FF2B5EF4-FFF2-40B4-BE49-F238E27FC236}">
                <a16:creationId xmlns:a16="http://schemas.microsoft.com/office/drawing/2014/main" id="{AF66DE3A-018C-00B3-4800-0AFC0E237EB0}"/>
              </a:ext>
            </a:extLst>
          </p:cNvPr>
          <p:cNvSpPr txBox="1"/>
          <p:nvPr/>
        </p:nvSpPr>
        <p:spPr>
          <a:xfrm>
            <a:off x="483207" y="6288196"/>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Adults 50+. *Prescription remedy includes both branded and generic remedies.</a:t>
            </a:r>
          </a:p>
        </p:txBody>
      </p:sp>
      <p:sp>
        <p:nvSpPr>
          <p:cNvPr id="15" name="TextBox 14">
            <a:extLst>
              <a:ext uri="{FF2B5EF4-FFF2-40B4-BE49-F238E27FC236}">
                <a16:creationId xmlns:a16="http://schemas.microsoft.com/office/drawing/2014/main" id="{84540973-E234-AEEC-4EB0-E5B17E18D621}"/>
              </a:ext>
            </a:extLst>
          </p:cNvPr>
          <p:cNvSpPr txBox="1"/>
          <p:nvPr/>
        </p:nvSpPr>
        <p:spPr>
          <a:xfrm>
            <a:off x="110837" y="1818383"/>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the Last 12 months…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50+</a:t>
            </a:r>
          </a:p>
        </p:txBody>
      </p:sp>
      <p:sp>
        <p:nvSpPr>
          <p:cNvPr id="5" name="Rectangle: Rounded Corners 4">
            <a:extLst>
              <a:ext uri="{FF2B5EF4-FFF2-40B4-BE49-F238E27FC236}">
                <a16:creationId xmlns:a16="http://schemas.microsoft.com/office/drawing/2014/main" id="{FFF843FA-2960-B40C-1BC9-CF0D8B30B22F}"/>
              </a:ext>
            </a:extLst>
          </p:cNvPr>
          <p:cNvSpPr/>
          <p:nvPr/>
        </p:nvSpPr>
        <p:spPr>
          <a:xfrm>
            <a:off x="1764337" y="2436188"/>
            <a:ext cx="3707150" cy="3702080"/>
          </a:xfrm>
          <a:prstGeom prst="roundRect">
            <a:avLst/>
          </a:prstGeom>
          <a:solidFill>
            <a:schemeClr val="bg1"/>
          </a:solidFill>
          <a:ln w="28575">
            <a:solidFill>
              <a:srgbClr val="1B14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1307CCE-C075-A05F-B2A6-2074865759C9}"/>
              </a:ext>
            </a:extLst>
          </p:cNvPr>
          <p:cNvSpPr/>
          <p:nvPr/>
        </p:nvSpPr>
        <p:spPr>
          <a:xfrm>
            <a:off x="6881513" y="2436188"/>
            <a:ext cx="3707150" cy="3702080"/>
          </a:xfrm>
          <a:prstGeom prst="roundRect">
            <a:avLst/>
          </a:prstGeom>
          <a:solidFill>
            <a:schemeClr val="bg1"/>
          </a:solidFill>
          <a:ln w="28575">
            <a:solidFill>
              <a:srgbClr val="1B14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0CA95CB-D0A2-565D-926E-D0A44936DF24}"/>
              </a:ext>
            </a:extLst>
          </p:cNvPr>
          <p:cNvSpPr txBox="1"/>
          <p:nvPr/>
        </p:nvSpPr>
        <p:spPr>
          <a:xfrm>
            <a:off x="1782545" y="3725722"/>
            <a:ext cx="37071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Have/Had an Ailment</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7" name="TextBox 26">
            <a:extLst>
              <a:ext uri="{FF2B5EF4-FFF2-40B4-BE49-F238E27FC236}">
                <a16:creationId xmlns:a16="http://schemas.microsoft.com/office/drawing/2014/main" id="{D9EB43AE-64A1-4132-A4B2-3378189FA5C1}"/>
              </a:ext>
            </a:extLst>
          </p:cNvPr>
          <p:cNvSpPr txBox="1"/>
          <p:nvPr/>
        </p:nvSpPr>
        <p:spPr>
          <a:xfrm>
            <a:off x="6890617" y="3479501"/>
            <a:ext cx="37071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Treated Any Ailment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with a Prescription Remedy*</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45961B3E-BB17-1544-3D1E-BF96240EA9A1}"/>
              </a:ext>
            </a:extLst>
          </p:cNvPr>
          <p:cNvSpPr/>
          <p:nvPr/>
        </p:nvSpPr>
        <p:spPr>
          <a:xfrm>
            <a:off x="3062691" y="3920478"/>
            <a:ext cx="2264776" cy="107004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00BFF2"/>
                </a:solidFill>
                <a:effectLst/>
                <a:uLnTx/>
                <a:uFillTx/>
                <a:latin typeface="Helvetica" panose="020B0403020202020204" pitchFamily="34" charset="0"/>
                <a:ea typeface="+mn-ea"/>
                <a:cs typeface="+mn-cs"/>
              </a:rPr>
              <a:t>100.5 MM</a:t>
            </a:r>
          </a:p>
        </p:txBody>
      </p:sp>
      <p:sp>
        <p:nvSpPr>
          <p:cNvPr id="21" name="Rectangle 20">
            <a:extLst>
              <a:ext uri="{FF2B5EF4-FFF2-40B4-BE49-F238E27FC236}">
                <a16:creationId xmlns:a16="http://schemas.microsoft.com/office/drawing/2014/main" id="{519FB574-BF0B-BC99-B147-D7725EA352CC}"/>
              </a:ext>
            </a:extLst>
          </p:cNvPr>
          <p:cNvSpPr/>
          <p:nvPr/>
        </p:nvSpPr>
        <p:spPr>
          <a:xfrm>
            <a:off x="1942598" y="4178143"/>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in millions</a:t>
            </a:r>
          </a:p>
        </p:txBody>
      </p:sp>
      <p:sp>
        <p:nvSpPr>
          <p:cNvPr id="29" name="Rectangle 28">
            <a:extLst>
              <a:ext uri="{FF2B5EF4-FFF2-40B4-BE49-F238E27FC236}">
                <a16:creationId xmlns:a16="http://schemas.microsoft.com/office/drawing/2014/main" id="{56421FDA-7B33-9CED-0480-E558D134A624}"/>
              </a:ext>
            </a:extLst>
          </p:cNvPr>
          <p:cNvSpPr/>
          <p:nvPr/>
        </p:nvSpPr>
        <p:spPr>
          <a:xfrm>
            <a:off x="8348221" y="3920478"/>
            <a:ext cx="1984442" cy="107004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00BFF2"/>
                </a:solidFill>
                <a:effectLst/>
                <a:uLnTx/>
                <a:uFillTx/>
                <a:latin typeface="Helvetica" panose="020B0403020202020204" pitchFamily="34" charset="0"/>
                <a:ea typeface="+mn-ea"/>
                <a:cs typeface="+mn-cs"/>
              </a:rPr>
              <a:t>81.0 MM</a:t>
            </a:r>
          </a:p>
        </p:txBody>
      </p:sp>
      <p:sp>
        <p:nvSpPr>
          <p:cNvPr id="30" name="Rectangle 29">
            <a:extLst>
              <a:ext uri="{FF2B5EF4-FFF2-40B4-BE49-F238E27FC236}">
                <a16:creationId xmlns:a16="http://schemas.microsoft.com/office/drawing/2014/main" id="{BFB8EC4F-2576-EC89-D96D-28E2FE446857}"/>
              </a:ext>
            </a:extLst>
          </p:cNvPr>
          <p:cNvSpPr/>
          <p:nvPr/>
        </p:nvSpPr>
        <p:spPr>
          <a:xfrm>
            <a:off x="7173978" y="4178143"/>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in millions</a:t>
            </a:r>
          </a:p>
        </p:txBody>
      </p:sp>
      <p:sp>
        <p:nvSpPr>
          <p:cNvPr id="17" name="Rectangle 16">
            <a:extLst>
              <a:ext uri="{FF2B5EF4-FFF2-40B4-BE49-F238E27FC236}">
                <a16:creationId xmlns:a16="http://schemas.microsoft.com/office/drawing/2014/main" id="{040859BA-F5BC-2A4D-79EB-CFAD20E86C0C}"/>
              </a:ext>
            </a:extLst>
          </p:cNvPr>
          <p:cNvSpPr/>
          <p:nvPr/>
        </p:nvSpPr>
        <p:spPr>
          <a:xfrm>
            <a:off x="1942598" y="5182310"/>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A50+ pop</a:t>
            </a:r>
          </a:p>
        </p:txBody>
      </p:sp>
      <p:sp>
        <p:nvSpPr>
          <p:cNvPr id="22" name="Rectangle 21">
            <a:extLst>
              <a:ext uri="{FF2B5EF4-FFF2-40B4-BE49-F238E27FC236}">
                <a16:creationId xmlns:a16="http://schemas.microsoft.com/office/drawing/2014/main" id="{A0DF3628-FB07-A0F7-210C-1FC7B1A7FD8A}"/>
              </a:ext>
            </a:extLst>
          </p:cNvPr>
          <p:cNvSpPr/>
          <p:nvPr/>
        </p:nvSpPr>
        <p:spPr>
          <a:xfrm>
            <a:off x="3184611" y="4924645"/>
            <a:ext cx="1984442" cy="1070042"/>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ED3C8D"/>
                </a:solidFill>
                <a:effectLst/>
                <a:uLnTx/>
                <a:uFillTx/>
                <a:latin typeface="Helvetica" panose="020B0403020202020204" pitchFamily="34" charset="0"/>
                <a:ea typeface="+mn-ea"/>
                <a:cs typeface="+mn-cs"/>
              </a:rPr>
              <a:t>84%</a:t>
            </a:r>
          </a:p>
        </p:txBody>
      </p:sp>
      <p:sp>
        <p:nvSpPr>
          <p:cNvPr id="28" name="Rectangle 27">
            <a:extLst>
              <a:ext uri="{FF2B5EF4-FFF2-40B4-BE49-F238E27FC236}">
                <a16:creationId xmlns:a16="http://schemas.microsoft.com/office/drawing/2014/main" id="{0DE906DA-3877-EB07-E94D-D40B8580458A}"/>
              </a:ext>
            </a:extLst>
          </p:cNvPr>
          <p:cNvSpPr/>
          <p:nvPr/>
        </p:nvSpPr>
        <p:spPr>
          <a:xfrm>
            <a:off x="7136687" y="5182310"/>
            <a:ext cx="873334"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A50+ Ailment Sufferers</a:t>
            </a:r>
          </a:p>
        </p:txBody>
      </p:sp>
      <p:sp>
        <p:nvSpPr>
          <p:cNvPr id="32" name="Rectangle 31">
            <a:extLst>
              <a:ext uri="{FF2B5EF4-FFF2-40B4-BE49-F238E27FC236}">
                <a16:creationId xmlns:a16="http://schemas.microsoft.com/office/drawing/2014/main" id="{89FCD87B-E31B-3D5E-7C5B-516F12411CF7}"/>
              </a:ext>
            </a:extLst>
          </p:cNvPr>
          <p:cNvSpPr/>
          <p:nvPr/>
        </p:nvSpPr>
        <p:spPr>
          <a:xfrm>
            <a:off x="8378701" y="4924645"/>
            <a:ext cx="1984442" cy="1070042"/>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1B1464"/>
                  </a:solidFill>
                </a:ln>
                <a:solidFill>
                  <a:srgbClr val="ED3C8D"/>
                </a:solidFill>
                <a:effectLst/>
                <a:uLnTx/>
                <a:uFillTx/>
                <a:latin typeface="Helvetica" panose="020B0403020202020204" pitchFamily="34" charset="0"/>
                <a:ea typeface="+mn-ea"/>
                <a:cs typeface="+mn-cs"/>
              </a:rPr>
              <a:t>81%</a:t>
            </a:r>
          </a:p>
        </p:txBody>
      </p:sp>
      <p:cxnSp>
        <p:nvCxnSpPr>
          <p:cNvPr id="10" name="Straight Connector 9">
            <a:extLst>
              <a:ext uri="{FF2B5EF4-FFF2-40B4-BE49-F238E27FC236}">
                <a16:creationId xmlns:a16="http://schemas.microsoft.com/office/drawing/2014/main" id="{9AB2305F-7049-6ABE-D781-FC0BF4AEE24F}"/>
              </a:ext>
            </a:extLst>
          </p:cNvPr>
          <p:cNvCxnSpPr>
            <a:cxnSpLocks/>
          </p:cNvCxnSpPr>
          <p:nvPr/>
        </p:nvCxnSpPr>
        <p:spPr>
          <a:xfrm flipV="1">
            <a:off x="1885201" y="4982124"/>
            <a:ext cx="3474720" cy="32198"/>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920A3B-7CCC-CC0B-8FC4-A843FC914396}"/>
              </a:ext>
            </a:extLst>
          </p:cNvPr>
          <p:cNvCxnSpPr>
            <a:cxnSpLocks/>
          </p:cNvCxnSpPr>
          <p:nvPr/>
        </p:nvCxnSpPr>
        <p:spPr>
          <a:xfrm flipV="1">
            <a:off x="6997728" y="4982124"/>
            <a:ext cx="3474720" cy="32198"/>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descr="A person with a headache&#10;&#10;AI-generated content may be incorrect.">
            <a:extLst>
              <a:ext uri="{FF2B5EF4-FFF2-40B4-BE49-F238E27FC236}">
                <a16:creationId xmlns:a16="http://schemas.microsoft.com/office/drawing/2014/main" id="{90E4122D-BEDC-B3DB-3A6B-93D7543FC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272" y="2601866"/>
            <a:ext cx="857695" cy="857695"/>
          </a:xfrm>
          <a:prstGeom prst="rect">
            <a:avLst/>
          </a:prstGeom>
        </p:spPr>
      </p:pic>
      <p:pic>
        <p:nvPicPr>
          <p:cNvPr id="40" name="Picture 39" descr="A blue line art of a prescription bottle and pills&#10;&#10;AI-generated content may be incorrect.">
            <a:extLst>
              <a:ext uri="{FF2B5EF4-FFF2-40B4-BE49-F238E27FC236}">
                <a16:creationId xmlns:a16="http://schemas.microsoft.com/office/drawing/2014/main" id="{05A64AE0-5114-E2D5-3FAD-B0CA64A8F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815" y="2616842"/>
            <a:ext cx="827742" cy="827742"/>
          </a:xfrm>
          <a:prstGeom prst="rect">
            <a:avLst/>
          </a:prstGeom>
        </p:spPr>
      </p:pic>
      <p:pic>
        <p:nvPicPr>
          <p:cNvPr id="7" name="Picture 6">
            <a:extLst>
              <a:ext uri="{FF2B5EF4-FFF2-40B4-BE49-F238E27FC236}">
                <a16:creationId xmlns:a16="http://schemas.microsoft.com/office/drawing/2014/main" id="{DC67B9D8-5F0F-E93E-0F46-A5001CAF3BF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8" name="Slide Number Placeholder 5">
            <a:extLst>
              <a:ext uri="{FF2B5EF4-FFF2-40B4-BE49-F238E27FC236}">
                <a16:creationId xmlns:a16="http://schemas.microsoft.com/office/drawing/2014/main" id="{0E96FEBD-5862-1C20-0183-E1D7B7E21841}"/>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4DC7C27-0B15-BF27-D162-8F153D76B78A}"/>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70906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70A41-D2F4-4F5D-B304-4DB6EDC15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DE79E-30AC-4129-AFC4-ACB8BB3F7A66}">
  <ds:schemaRefs>
    <ds:schemaRef ds:uri="c00419b3-ff22-4e92-8e74-ef4894f6b0e1"/>
    <ds:schemaRef ds:uri="c3801c2d-3f2f-44a1-8478-554d1c91a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6166fe-9f5b-43aa-b8a9-b4d7ad530bda"/>
    <ds:schemaRef ds:uri="a86b28e8-29a6-4ab8-af18-2a7f61acfad2"/>
  </ds:schemaRefs>
</ds:datastoreItem>
</file>

<file path=customXml/itemProps3.xml><?xml version="1.0" encoding="utf-8"?>
<ds:datastoreItem xmlns:ds="http://schemas.openxmlformats.org/officeDocument/2006/customXml" ds:itemID="{DD886612-C7C1-47AE-AF43-0D9540D4E4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7699</Words>
  <Application>Microsoft Office PowerPoint</Application>
  <PresentationFormat>Widescreen</PresentationFormat>
  <Paragraphs>819</Paragraphs>
  <Slides>52</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52</vt:i4>
      </vt:variant>
    </vt:vector>
  </HeadingPairs>
  <TitlesOfParts>
    <vt:vector size="64" baseType="lpstr">
      <vt:lpstr>Aptos</vt:lpstr>
      <vt:lpstr>Aptos Display</vt:lpstr>
      <vt:lpstr>Arial</vt:lpstr>
      <vt:lpstr>Calibri</vt:lpstr>
      <vt:lpstr>Calibri Light</vt:lpstr>
      <vt:lpstr>Helvetica</vt:lpstr>
      <vt:lpstr>Helvetica Light</vt:lpstr>
      <vt:lpstr>Helvetica-Light</vt:lpstr>
      <vt:lpstr>Office Theme</vt:lpstr>
      <vt:lpstr>1_Office Theme</vt:lpstr>
      <vt:lpstr>4_Office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Wiese</dc:creator>
  <cp:lastModifiedBy>Kaileen Cain</cp:lastModifiedBy>
  <cp:revision>1</cp:revision>
  <dcterms:created xsi:type="dcterms:W3CDTF">2025-02-11T14:22:46Z</dcterms:created>
  <dcterms:modified xsi:type="dcterms:W3CDTF">2025-04-30T19:29:09Z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