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3.xml" ContentType="application/vnd.openxmlformats-officedocument.theme+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4.xml" ContentType="application/vnd.openxmlformats-officedocument.theme+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3.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notesSlides/notesSlide4.xml" ContentType="application/vnd.openxmlformats-officedocument.presentationml.notesSlid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charts/chart8.xml" ContentType="application/vnd.openxmlformats-officedocument.drawingml.chart+xml"/>
  <Override PartName="/ppt/charts/style8.xml" ContentType="application/vnd.ms-office.chartstyle+xml"/>
  <Override PartName="/ppt/charts/colors8.xml" ContentType="application/vnd.ms-office.chartcolorstyl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rts/chart9.xml" ContentType="application/vnd.openxmlformats-officedocument.drawingml.chart+xml"/>
  <Override PartName="/ppt/charts/style9.xml" ContentType="application/vnd.ms-office.chartstyle+xml"/>
  <Override PartName="/ppt/charts/colors9.xml" ContentType="application/vnd.ms-office.chartcolorstyle+xml"/>
  <Override PartName="/ppt/notesSlides/notesSlide7.xml" ContentType="application/vnd.openxmlformats-officedocument.presentationml.notesSlide+xml"/>
  <Override PartName="/ppt/charts/chart10.xml" ContentType="application/vnd.openxmlformats-officedocument.drawingml.chart+xml"/>
  <Override PartName="/ppt/charts/style10.xml" ContentType="application/vnd.ms-office.chartstyle+xml"/>
  <Override PartName="/ppt/charts/colors10.xml" ContentType="application/vnd.ms-office.chartcolorstyle+xml"/>
  <Override PartName="/ppt/notesSlides/notesSlide8.xml" ContentType="application/vnd.openxmlformats-officedocument.presentationml.notesSlide+xml"/>
  <Override PartName="/ppt/notesSlides/notesSlide9.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3" r:id="rId4"/>
    <p:sldMasterId id="2147483709" r:id="rId5"/>
    <p:sldMasterId id="2147483722" r:id="rId6"/>
    <p:sldMasterId id="2147483768" r:id="rId7"/>
    <p:sldMasterId id="2147483790" r:id="rId8"/>
  </p:sldMasterIdLst>
  <p:notesMasterIdLst>
    <p:notesMasterId r:id="rId24"/>
  </p:notesMasterIdLst>
  <p:sldIdLst>
    <p:sldId id="2146846434" r:id="rId9"/>
    <p:sldId id="2147469844" r:id="rId10"/>
    <p:sldId id="2147474172" r:id="rId11"/>
    <p:sldId id="2147474208" r:id="rId12"/>
    <p:sldId id="2147474183" r:id="rId13"/>
    <p:sldId id="2147376778" r:id="rId14"/>
    <p:sldId id="2147474218" r:id="rId15"/>
    <p:sldId id="2147469786" r:id="rId16"/>
    <p:sldId id="2147376809" r:id="rId17"/>
    <p:sldId id="2147473203" r:id="rId18"/>
    <p:sldId id="2146846533" r:id="rId19"/>
    <p:sldId id="2147327052" r:id="rId20"/>
    <p:sldId id="2147376645" r:id="rId21"/>
    <p:sldId id="2146846202" r:id="rId22"/>
    <p:sldId id="2146846435" r:id="rId2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6644001F-98D2-AF68-925B-F4D39E797894}" name="Jason Wiese" initials="J" userId="S::jasonw@thevab.com::4bff8d5b-7de6-4655-b397-69b0afc81113" providerId="AD"/>
  <p188:author id="{A5C48789-DAFD-4389-7A87-B92CBB8A351A}" name="Reed Kiely" initials="RK" userId="S::reedk@thevab.com::768be38e-2fb5-40ce-925d-bd8e9d9e3c31" providerId="AD"/>
  <p188:author id="{F0141AB7-7F25-3C16-C77D-5FEA2DA4B116}" name="Karolina Guillen" initials="" userId="S::karolinaG@thevab.com::c1c08796-a0be-47c6-af52-5d31fd96ec50" providerId="AD"/>
  <p188:author id="{40CDBCD8-5C78-F3A3-F41F-DA4694EE60DF}" name="Kaileen Cain" initials="KC" userId="S::KaileenC@thevab.com::21167d2d-fdf2-4320-ae3a-272888c89590" providerId="AD"/>
  <p188:author id="{21855EDF-F9CE-3B66-C6A5-06158391F461}" name="Leah Montner Dixon" initials="LMD" userId="S::leahm@thevab.com::d5b2ae9e-9213-4442-b7df-4db8cbe51e5d" providerId="AD"/>
</p188:authorLst>
</file>

<file path=ppt/presProps.xml><?xml version="1.0" encoding="utf-8"?>
<p:presentationPr xmlns:a="http://schemas.openxmlformats.org/drawingml/2006/main" xmlns:r="http://schemas.openxmlformats.org/officeDocument/2006/relationships" xmlns:p="http://schemas.openxmlformats.org/presentationml/2006/main">
  <p:clrMru>
    <a:srgbClr val="4EBEA4"/>
    <a:srgbClr val="ED3C8D"/>
    <a:srgbClr val="1F1A62"/>
    <a:srgbClr val="00BFF2"/>
    <a:srgbClr val="1B1464"/>
    <a:srgbClr val="E2E8F0"/>
    <a:srgbClr val="FFE600"/>
    <a:srgbClr val="ACBDCE"/>
    <a:srgbClr val="C0CCD8"/>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D1367EC8-7213-4020-B5B1-11A2C5E0DF98}" v="3672" dt="2025-09-24T19:53:48.130"/>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46" d="100"/>
          <a:sy n="146" d="100"/>
        </p:scale>
        <p:origin x="174" y="12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5.xml"/><Relationship Id="rId13" Type="http://schemas.openxmlformats.org/officeDocument/2006/relationships/slide" Target="slides/slide5.xml"/><Relationship Id="rId18" Type="http://schemas.openxmlformats.org/officeDocument/2006/relationships/slide" Target="slides/slide10.xml"/><Relationship Id="rId26" Type="http://schemas.openxmlformats.org/officeDocument/2006/relationships/viewProps" Target="viewProps.xml"/><Relationship Id="rId3" Type="http://schemas.openxmlformats.org/officeDocument/2006/relationships/customXml" Target="../customXml/item3.xml"/><Relationship Id="rId21" Type="http://schemas.openxmlformats.org/officeDocument/2006/relationships/slide" Target="slides/slide13.xml"/><Relationship Id="rId7" Type="http://schemas.openxmlformats.org/officeDocument/2006/relationships/slideMaster" Target="slideMasters/slideMaster4.xml"/><Relationship Id="rId12" Type="http://schemas.openxmlformats.org/officeDocument/2006/relationships/slide" Target="slides/slide4.xml"/><Relationship Id="rId17" Type="http://schemas.openxmlformats.org/officeDocument/2006/relationships/slide" Target="slides/slide9.xml"/><Relationship Id="rId25"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8.xml"/><Relationship Id="rId20" Type="http://schemas.openxmlformats.org/officeDocument/2006/relationships/slide" Target="slides/slide12.xml"/><Relationship Id="rId29" Type="http://schemas.microsoft.com/office/2016/11/relationships/changesInfo" Target="changesInfos/changesInfo1.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3.xml"/><Relationship Id="rId24" Type="http://schemas.openxmlformats.org/officeDocument/2006/relationships/notesMaster" Target="notesMasters/notesMaster1.xml"/><Relationship Id="rId5" Type="http://schemas.openxmlformats.org/officeDocument/2006/relationships/slideMaster" Target="slideMasters/slideMaster2.xml"/><Relationship Id="rId15" Type="http://schemas.openxmlformats.org/officeDocument/2006/relationships/slide" Target="slides/slide7.xml"/><Relationship Id="rId23" Type="http://schemas.openxmlformats.org/officeDocument/2006/relationships/slide" Target="slides/slide15.xml"/><Relationship Id="rId28" Type="http://schemas.openxmlformats.org/officeDocument/2006/relationships/tableStyles" Target="tableStyles.xml"/><Relationship Id="rId10" Type="http://schemas.openxmlformats.org/officeDocument/2006/relationships/slide" Target="slides/slide2.xml"/><Relationship Id="rId19" Type="http://schemas.openxmlformats.org/officeDocument/2006/relationships/slide" Target="slides/slide11.xml"/><Relationship Id="rId31" Type="http://schemas.microsoft.com/office/2018/10/relationships/authors" Target="authors.xml"/><Relationship Id="rId4" Type="http://schemas.openxmlformats.org/officeDocument/2006/relationships/slideMaster" Target="slideMasters/slideMaster1.xml"/><Relationship Id="rId9" Type="http://schemas.openxmlformats.org/officeDocument/2006/relationships/slide" Target="slides/slide1.xml"/><Relationship Id="rId14" Type="http://schemas.openxmlformats.org/officeDocument/2006/relationships/slide" Target="slides/slide6.xml"/><Relationship Id="rId22" Type="http://schemas.openxmlformats.org/officeDocument/2006/relationships/slide" Target="slides/slide14.xml"/><Relationship Id="rId27" Type="http://schemas.openxmlformats.org/officeDocument/2006/relationships/theme" Target="theme/theme1.xml"/><Relationship Id="rId30"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Karolina Guillen" userId="c1c08796-a0be-47c6-af52-5d31fd96ec50" providerId="ADAL" clId="{BC90355B-003F-484B-BE3E-EC9FAEB1A09E}"/>
    <pc:docChg chg="custSel addSld modSld">
      <pc:chgData name="Karolina Guillen" userId="c1c08796-a0be-47c6-af52-5d31fd96ec50" providerId="ADAL" clId="{BC90355B-003F-484B-BE3E-EC9FAEB1A09E}" dt="2025-06-18T14:57:02.979" v="153"/>
      <pc:docMkLst>
        <pc:docMk/>
      </pc:docMkLst>
      <pc:sldChg chg="addSp delSp modSp add mod">
        <pc:chgData name="Karolina Guillen" userId="c1c08796-a0be-47c6-af52-5d31fd96ec50" providerId="ADAL" clId="{BC90355B-003F-484B-BE3E-EC9FAEB1A09E}" dt="2025-06-18T14:57:02.979" v="153"/>
        <pc:sldMkLst>
          <pc:docMk/>
          <pc:sldMk cId="4033726939" sldId="2147474203"/>
        </pc:sldMkLst>
      </pc:sldChg>
    </pc:docChg>
  </pc:docChgLst>
  <pc:docChgLst>
    <pc:chgData name="Reed Kiely" userId="768be38e-2fb5-40ce-925d-bd8e9d9e3c31" providerId="ADAL" clId="{DB006571-13B1-467B-BB90-9713C7265764}"/>
    <pc:docChg chg="undo custSel addSld modSld">
      <pc:chgData name="Reed Kiely" userId="768be38e-2fb5-40ce-925d-bd8e9d9e3c31" providerId="ADAL" clId="{DB006571-13B1-467B-BB90-9713C7265764}" dt="2025-07-07T17:50:47.767" v="88"/>
      <pc:docMkLst>
        <pc:docMk/>
      </pc:docMkLst>
      <pc:sldChg chg="modSp mod">
        <pc:chgData name="Reed Kiely" userId="768be38e-2fb5-40ce-925d-bd8e9d9e3c31" providerId="ADAL" clId="{DB006571-13B1-467B-BB90-9713C7265764}" dt="2025-07-07T17:49:21.044" v="5" actId="20577"/>
        <pc:sldMkLst>
          <pc:docMk/>
          <pc:sldMk cId="1917947206" sldId="2146846434"/>
        </pc:sldMkLst>
      </pc:sldChg>
      <pc:sldChg chg="addSp modSp add mod">
        <pc:chgData name="Reed Kiely" userId="768be38e-2fb5-40ce-925d-bd8e9d9e3c31" providerId="ADAL" clId="{DB006571-13B1-467B-BB90-9713C7265764}" dt="2025-07-07T17:50:43.910" v="86" actId="113"/>
        <pc:sldMkLst>
          <pc:docMk/>
          <pc:sldMk cId="3554754145" sldId="2147376413"/>
        </pc:sldMkLst>
      </pc:sldChg>
      <pc:sldChg chg="addSp delSp modSp add mod">
        <pc:chgData name="Reed Kiely" userId="768be38e-2fb5-40ce-925d-bd8e9d9e3c31" providerId="ADAL" clId="{DB006571-13B1-467B-BB90-9713C7265764}" dt="2025-07-07T17:50:47.767" v="88"/>
        <pc:sldMkLst>
          <pc:docMk/>
          <pc:sldMk cId="1287910391" sldId="2147474171"/>
        </pc:sldMkLst>
      </pc:sldChg>
      <pc:sldChg chg="addSp modSp new mod">
        <pc:chgData name="Reed Kiely" userId="768be38e-2fb5-40ce-925d-bd8e9d9e3c31" providerId="ADAL" clId="{DB006571-13B1-467B-BB90-9713C7265764}" dt="2025-07-07T17:49:44.341" v="38" actId="207"/>
        <pc:sldMkLst>
          <pc:docMk/>
          <pc:sldMk cId="368481413" sldId="2147474205"/>
        </pc:sldMkLst>
      </pc:sldChg>
      <pc:sldChg chg="add">
        <pc:chgData name="Reed Kiely" userId="768be38e-2fb5-40ce-925d-bd8e9d9e3c31" providerId="ADAL" clId="{DB006571-13B1-467B-BB90-9713C7265764}" dt="2025-07-07T17:49:28.442" v="7"/>
        <pc:sldMkLst>
          <pc:docMk/>
          <pc:sldMk cId="3793927442" sldId="2147474206"/>
        </pc:sldMkLst>
      </pc:sldChg>
    </pc:docChg>
  </pc:docChgLst>
  <pc:docChgLst>
    <pc:chgData name="Amanda Cashman" userId="fc6d6d2e-beac-4fb5-b960-43c972d01ff9" providerId="ADAL" clId="{6276B401-CE7E-55B9-9E5F-CEE3A9DFDBBA}"/>
    <pc:docChg chg="undo custSel modSld">
      <pc:chgData name="Amanda Cashman" userId="fc6d6d2e-beac-4fb5-b960-43c972d01ff9" providerId="ADAL" clId="{6276B401-CE7E-55B9-9E5F-CEE3A9DFDBBA}" dt="2025-09-19T20:05:57.925" v="380"/>
      <pc:docMkLst>
        <pc:docMk/>
      </pc:docMkLst>
      <pc:sldChg chg="addSp delSp modSp mod">
        <pc:chgData name="Amanda Cashman" userId="fc6d6d2e-beac-4fb5-b960-43c972d01ff9" providerId="ADAL" clId="{6276B401-CE7E-55B9-9E5F-CEE3A9DFDBBA}" dt="2025-09-19T20:05:57.925" v="380"/>
        <pc:sldMkLst>
          <pc:docMk/>
          <pc:sldMk cId="788199258" sldId="2146846533"/>
        </pc:sldMkLst>
        <pc:spChg chg="add mod">
          <ac:chgData name="Amanda Cashman" userId="fc6d6d2e-beac-4fb5-b960-43c972d01ff9" providerId="ADAL" clId="{6276B401-CE7E-55B9-9E5F-CEE3A9DFDBBA}" dt="2025-09-19T20:04:27.414" v="349" actId="167"/>
          <ac:spMkLst>
            <pc:docMk/>
            <pc:sldMk cId="788199258" sldId="2146846533"/>
            <ac:spMk id="6" creationId="{FD08623A-BB34-0F86-B9AE-934FFA099544}"/>
          </ac:spMkLst>
        </pc:spChg>
        <pc:spChg chg="add mod">
          <ac:chgData name="Amanda Cashman" userId="fc6d6d2e-beac-4fb5-b960-43c972d01ff9" providerId="ADAL" clId="{6276B401-CE7E-55B9-9E5F-CEE3A9DFDBBA}" dt="2025-09-19T20:05:37.524" v="378" actId="207"/>
          <ac:spMkLst>
            <pc:docMk/>
            <pc:sldMk cId="788199258" sldId="2146846533"/>
            <ac:spMk id="12" creationId="{C8265EBC-1474-88DA-149D-11FFF14070D6}"/>
          </ac:spMkLst>
        </pc:spChg>
        <pc:spChg chg="add mod">
          <ac:chgData name="Amanda Cashman" userId="fc6d6d2e-beac-4fb5-b960-43c972d01ff9" providerId="ADAL" clId="{6276B401-CE7E-55B9-9E5F-CEE3A9DFDBBA}" dt="2025-09-19T20:05:57.925" v="380"/>
          <ac:spMkLst>
            <pc:docMk/>
            <pc:sldMk cId="788199258" sldId="2146846533"/>
            <ac:spMk id="13" creationId="{DBE10395-224B-A01E-79A7-A11CDC943546}"/>
          </ac:spMkLst>
        </pc:spChg>
        <pc:spChg chg="add del">
          <ac:chgData name="Amanda Cashman" userId="fc6d6d2e-beac-4fb5-b960-43c972d01ff9" providerId="ADAL" clId="{6276B401-CE7E-55B9-9E5F-CEE3A9DFDBBA}" dt="2025-09-19T20:03:19.273" v="338" actId="478"/>
          <ac:spMkLst>
            <pc:docMk/>
            <pc:sldMk cId="788199258" sldId="2146846533"/>
            <ac:spMk id="17" creationId="{EF8DADD5-D555-D5F7-DADD-BD863D249F34}"/>
          </ac:spMkLst>
        </pc:spChg>
        <pc:picChg chg="add mod">
          <ac:chgData name="Amanda Cashman" userId="fc6d6d2e-beac-4fb5-b960-43c972d01ff9" providerId="ADAL" clId="{6276B401-CE7E-55B9-9E5F-CEE3A9DFDBBA}" dt="2025-09-19T20:04:22.200" v="347" actId="167"/>
          <ac:picMkLst>
            <pc:docMk/>
            <pc:sldMk cId="788199258" sldId="2146846533"/>
            <ac:picMk id="15" creationId="{5D92F540-44E0-8D22-6810-0E95342D1A41}"/>
          </ac:picMkLst>
        </pc:picChg>
      </pc:sldChg>
      <pc:sldChg chg="addSp delSp modSp mod">
        <pc:chgData name="Amanda Cashman" userId="fc6d6d2e-beac-4fb5-b960-43c972d01ff9" providerId="ADAL" clId="{6276B401-CE7E-55B9-9E5F-CEE3A9DFDBBA}" dt="2025-09-19T19:51:44.762" v="240" actId="27107"/>
        <pc:sldMkLst>
          <pc:docMk/>
          <pc:sldMk cId="701893580" sldId="2147469786"/>
        </pc:sldMkLst>
        <pc:spChg chg="mod">
          <ac:chgData name="Amanda Cashman" userId="fc6d6d2e-beac-4fb5-b960-43c972d01ff9" providerId="ADAL" clId="{6276B401-CE7E-55B9-9E5F-CEE3A9DFDBBA}" dt="2025-09-19T19:50:41.778" v="191" actId="1036"/>
          <ac:spMkLst>
            <pc:docMk/>
            <pc:sldMk cId="701893580" sldId="2147469786"/>
            <ac:spMk id="3" creationId="{5EF3DC77-C906-22C5-BC93-B7A0201955BA}"/>
          </ac:spMkLst>
        </pc:spChg>
        <pc:spChg chg="mod">
          <ac:chgData name="Amanda Cashman" userId="fc6d6d2e-beac-4fb5-b960-43c972d01ff9" providerId="ADAL" clId="{6276B401-CE7E-55B9-9E5F-CEE3A9DFDBBA}" dt="2025-09-19T19:50:41.778" v="191" actId="1036"/>
          <ac:spMkLst>
            <pc:docMk/>
            <pc:sldMk cId="701893580" sldId="2147469786"/>
            <ac:spMk id="7" creationId="{7ED6429D-1B13-967A-EBEC-485AE15CA214}"/>
          </ac:spMkLst>
        </pc:spChg>
        <pc:spChg chg="mod">
          <ac:chgData name="Amanda Cashman" userId="fc6d6d2e-beac-4fb5-b960-43c972d01ff9" providerId="ADAL" clId="{6276B401-CE7E-55B9-9E5F-CEE3A9DFDBBA}" dt="2025-09-19T19:50:41.778" v="191" actId="1036"/>
          <ac:spMkLst>
            <pc:docMk/>
            <pc:sldMk cId="701893580" sldId="2147469786"/>
            <ac:spMk id="8" creationId="{F564AC9D-F81F-2FB5-AC94-A582482EFFC6}"/>
          </ac:spMkLst>
        </pc:spChg>
        <pc:spChg chg="mod">
          <ac:chgData name="Amanda Cashman" userId="fc6d6d2e-beac-4fb5-b960-43c972d01ff9" providerId="ADAL" clId="{6276B401-CE7E-55B9-9E5F-CEE3A9DFDBBA}" dt="2025-09-19T19:51:13.323" v="223" actId="1036"/>
          <ac:spMkLst>
            <pc:docMk/>
            <pc:sldMk cId="701893580" sldId="2147469786"/>
            <ac:spMk id="9" creationId="{694568BA-7CBA-C80D-7447-F189B7C2528A}"/>
          </ac:spMkLst>
        </pc:spChg>
        <pc:spChg chg="mod">
          <ac:chgData name="Amanda Cashman" userId="fc6d6d2e-beac-4fb5-b960-43c972d01ff9" providerId="ADAL" clId="{6276B401-CE7E-55B9-9E5F-CEE3A9DFDBBA}" dt="2025-09-19T19:51:13.323" v="223" actId="1036"/>
          <ac:spMkLst>
            <pc:docMk/>
            <pc:sldMk cId="701893580" sldId="2147469786"/>
            <ac:spMk id="11" creationId="{99FB49AC-2F62-F1CB-2A56-53FCA0EBB781}"/>
          </ac:spMkLst>
        </pc:spChg>
        <pc:spChg chg="mod">
          <ac:chgData name="Amanda Cashman" userId="fc6d6d2e-beac-4fb5-b960-43c972d01ff9" providerId="ADAL" clId="{6276B401-CE7E-55B9-9E5F-CEE3A9DFDBBA}" dt="2025-09-19T19:50:41.778" v="191" actId="1036"/>
          <ac:spMkLst>
            <pc:docMk/>
            <pc:sldMk cId="701893580" sldId="2147469786"/>
            <ac:spMk id="14" creationId="{887CBF43-48D9-0846-796E-604570FF4395}"/>
          </ac:spMkLst>
        </pc:spChg>
        <pc:spChg chg="mod">
          <ac:chgData name="Amanda Cashman" userId="fc6d6d2e-beac-4fb5-b960-43c972d01ff9" providerId="ADAL" clId="{6276B401-CE7E-55B9-9E5F-CEE3A9DFDBBA}" dt="2025-09-19T19:50:41.778" v="191" actId="1036"/>
          <ac:spMkLst>
            <pc:docMk/>
            <pc:sldMk cId="701893580" sldId="2147469786"/>
            <ac:spMk id="17" creationId="{1C2EFF01-3736-73FC-5C34-E4A12191D955}"/>
          </ac:spMkLst>
        </pc:spChg>
        <pc:spChg chg="mod">
          <ac:chgData name="Amanda Cashman" userId="fc6d6d2e-beac-4fb5-b960-43c972d01ff9" providerId="ADAL" clId="{6276B401-CE7E-55B9-9E5F-CEE3A9DFDBBA}" dt="2025-09-19T19:50:41.778" v="191" actId="1036"/>
          <ac:spMkLst>
            <pc:docMk/>
            <pc:sldMk cId="701893580" sldId="2147469786"/>
            <ac:spMk id="18" creationId="{B1CCCC5A-396A-79BD-C1BB-64511948BBBA}"/>
          </ac:spMkLst>
        </pc:spChg>
        <pc:spChg chg="add mod">
          <ac:chgData name="Amanda Cashman" userId="fc6d6d2e-beac-4fb5-b960-43c972d01ff9" providerId="ADAL" clId="{6276B401-CE7E-55B9-9E5F-CEE3A9DFDBBA}" dt="2025-09-19T19:48:48.440" v="180" actId="167"/>
          <ac:spMkLst>
            <pc:docMk/>
            <pc:sldMk cId="701893580" sldId="2147469786"/>
            <ac:spMk id="20" creationId="{658F96B4-0872-506E-6A31-DA2E6D095043}"/>
          </ac:spMkLst>
        </pc:spChg>
        <pc:spChg chg="add mod">
          <ac:chgData name="Amanda Cashman" userId="fc6d6d2e-beac-4fb5-b960-43c972d01ff9" providerId="ADAL" clId="{6276B401-CE7E-55B9-9E5F-CEE3A9DFDBBA}" dt="2025-09-19T19:51:44.762" v="240" actId="27107"/>
          <ac:spMkLst>
            <pc:docMk/>
            <pc:sldMk cId="701893580" sldId="2147469786"/>
            <ac:spMk id="22" creationId="{522FF752-9C1E-9ADC-D677-D8122CFA5D45}"/>
          </ac:spMkLst>
        </pc:spChg>
        <pc:spChg chg="add mod">
          <ac:chgData name="Amanda Cashman" userId="fc6d6d2e-beac-4fb5-b960-43c972d01ff9" providerId="ADAL" clId="{6276B401-CE7E-55B9-9E5F-CEE3A9DFDBBA}" dt="2025-09-19T19:47:18.443" v="165"/>
          <ac:spMkLst>
            <pc:docMk/>
            <pc:sldMk cId="701893580" sldId="2147469786"/>
            <ac:spMk id="23" creationId="{103BC426-F56B-88A5-C47C-B663ECD971CF}"/>
          </ac:spMkLst>
        </pc:spChg>
        <pc:spChg chg="mod">
          <ac:chgData name="Amanda Cashman" userId="fc6d6d2e-beac-4fb5-b960-43c972d01ff9" providerId="ADAL" clId="{6276B401-CE7E-55B9-9E5F-CEE3A9DFDBBA}" dt="2025-09-19T19:51:31.861" v="239" actId="1036"/>
          <ac:spMkLst>
            <pc:docMk/>
            <pc:sldMk cId="701893580" sldId="2147469786"/>
            <ac:spMk id="28" creationId="{CFC50D9E-CC4B-C811-6D51-7EFC5CFE5836}"/>
          </ac:spMkLst>
        </pc:spChg>
        <pc:picChg chg="add mod">
          <ac:chgData name="Amanda Cashman" userId="fc6d6d2e-beac-4fb5-b960-43c972d01ff9" providerId="ADAL" clId="{6276B401-CE7E-55B9-9E5F-CEE3A9DFDBBA}" dt="2025-09-19T19:48:40.824" v="178" actId="167"/>
          <ac:picMkLst>
            <pc:docMk/>
            <pc:sldMk cId="701893580" sldId="2147469786"/>
            <ac:picMk id="25" creationId="{D6DD7DC8-18BB-4A76-1B63-980A967DC891}"/>
          </ac:picMkLst>
        </pc:picChg>
        <pc:picChg chg="add mod">
          <ac:chgData name="Amanda Cashman" userId="fc6d6d2e-beac-4fb5-b960-43c972d01ff9" providerId="ADAL" clId="{6276B401-CE7E-55B9-9E5F-CEE3A9DFDBBA}" dt="2025-09-19T19:49:29.010" v="181"/>
          <ac:picMkLst>
            <pc:docMk/>
            <pc:sldMk cId="701893580" sldId="2147469786"/>
            <ac:picMk id="29" creationId="{3291368A-79C5-F07E-AEEC-0BA40789AC96}"/>
          </ac:picMkLst>
        </pc:picChg>
        <pc:cxnChg chg="mod">
          <ac:chgData name="Amanda Cashman" userId="fc6d6d2e-beac-4fb5-b960-43c972d01ff9" providerId="ADAL" clId="{6276B401-CE7E-55B9-9E5F-CEE3A9DFDBBA}" dt="2025-09-19T19:51:18.688" v="224" actId="1035"/>
          <ac:cxnSpMkLst>
            <pc:docMk/>
            <pc:sldMk cId="701893580" sldId="2147469786"/>
            <ac:cxnSpMk id="10" creationId="{97D65F2C-4241-1063-7C77-D5141A0F2346}"/>
          </ac:cxnSpMkLst>
        </pc:cxnChg>
      </pc:sldChg>
      <pc:sldChg chg="addSp delSp modSp mod">
        <pc:chgData name="Amanda Cashman" userId="fc6d6d2e-beac-4fb5-b960-43c972d01ff9" providerId="ADAL" clId="{6276B401-CE7E-55B9-9E5F-CEE3A9DFDBBA}" dt="2025-09-19T20:04:38.572" v="353" actId="1076"/>
        <pc:sldMkLst>
          <pc:docMk/>
          <pc:sldMk cId="3884626086" sldId="2147473203"/>
        </pc:sldMkLst>
        <pc:spChg chg="mod">
          <ac:chgData name="Amanda Cashman" userId="fc6d6d2e-beac-4fb5-b960-43c972d01ff9" providerId="ADAL" clId="{6276B401-CE7E-55B9-9E5F-CEE3A9DFDBBA}" dt="2025-09-19T20:01:37.104" v="332" actId="14100"/>
          <ac:spMkLst>
            <pc:docMk/>
            <pc:sldMk cId="3884626086" sldId="2147473203"/>
            <ac:spMk id="6" creationId="{EAB4CDA8-FF4E-E51D-799A-7517FFC53D19}"/>
          </ac:spMkLst>
        </pc:spChg>
        <pc:spChg chg="mod">
          <ac:chgData name="Amanda Cashman" userId="fc6d6d2e-beac-4fb5-b960-43c972d01ff9" providerId="ADAL" clId="{6276B401-CE7E-55B9-9E5F-CEE3A9DFDBBA}" dt="2025-09-19T20:01:24.108" v="331" actId="1036"/>
          <ac:spMkLst>
            <pc:docMk/>
            <pc:sldMk cId="3884626086" sldId="2147473203"/>
            <ac:spMk id="7" creationId="{60583120-0FC9-96CF-48E5-E3B5F174E065}"/>
          </ac:spMkLst>
        </pc:spChg>
        <pc:spChg chg="add mod">
          <ac:chgData name="Amanda Cashman" userId="fc6d6d2e-beac-4fb5-b960-43c972d01ff9" providerId="ADAL" clId="{6276B401-CE7E-55B9-9E5F-CEE3A9DFDBBA}" dt="2025-09-19T20:04:38.572" v="353" actId="1076"/>
          <ac:spMkLst>
            <pc:docMk/>
            <pc:sldMk cId="3884626086" sldId="2147473203"/>
            <ac:spMk id="12" creationId="{40EDD349-C4DF-B86A-4672-F446B4E94A24}"/>
          </ac:spMkLst>
        </pc:spChg>
        <pc:spChg chg="add mod">
          <ac:chgData name="Amanda Cashman" userId="fc6d6d2e-beac-4fb5-b960-43c972d01ff9" providerId="ADAL" clId="{6276B401-CE7E-55B9-9E5F-CEE3A9DFDBBA}" dt="2025-09-19T19:59:09.192" v="306" actId="20577"/>
          <ac:spMkLst>
            <pc:docMk/>
            <pc:sldMk cId="3884626086" sldId="2147473203"/>
            <ac:spMk id="14" creationId="{5EEBAEE3-3275-BD05-289C-B1CFE13B3CB4}"/>
          </ac:spMkLst>
        </pc:spChg>
        <pc:spChg chg="mod">
          <ac:chgData name="Amanda Cashman" userId="fc6d6d2e-beac-4fb5-b960-43c972d01ff9" providerId="ADAL" clId="{6276B401-CE7E-55B9-9E5F-CEE3A9DFDBBA}" dt="2025-09-19T20:01:24.108" v="331" actId="1036"/>
          <ac:spMkLst>
            <pc:docMk/>
            <pc:sldMk cId="3884626086" sldId="2147473203"/>
            <ac:spMk id="15" creationId="{B45434BF-3BDC-0BB4-766D-9141AB7CB758}"/>
          </ac:spMkLst>
        </pc:spChg>
        <pc:spChg chg="add mod">
          <ac:chgData name="Amanda Cashman" userId="fc6d6d2e-beac-4fb5-b960-43c972d01ff9" providerId="ADAL" clId="{6276B401-CE7E-55B9-9E5F-CEE3A9DFDBBA}" dt="2025-09-19T20:00:22.662" v="316"/>
          <ac:spMkLst>
            <pc:docMk/>
            <pc:sldMk cId="3884626086" sldId="2147473203"/>
            <ac:spMk id="16" creationId="{C046D5B1-25F9-F041-4DBC-7C7E831A9129}"/>
          </ac:spMkLst>
        </pc:spChg>
        <pc:spChg chg="mod">
          <ac:chgData name="Amanda Cashman" userId="fc6d6d2e-beac-4fb5-b960-43c972d01ff9" providerId="ADAL" clId="{6276B401-CE7E-55B9-9E5F-CEE3A9DFDBBA}" dt="2025-09-19T20:01:37.104" v="332" actId="14100"/>
          <ac:spMkLst>
            <pc:docMk/>
            <pc:sldMk cId="3884626086" sldId="2147473203"/>
            <ac:spMk id="55" creationId="{FD16F9BE-920A-A90E-B1A9-585BEB86AE52}"/>
          </ac:spMkLst>
        </pc:spChg>
        <pc:picChg chg="mod">
          <ac:chgData name="Amanda Cashman" userId="fc6d6d2e-beac-4fb5-b960-43c972d01ff9" providerId="ADAL" clId="{6276B401-CE7E-55B9-9E5F-CEE3A9DFDBBA}" dt="2025-09-19T20:01:24.108" v="331" actId="1036"/>
          <ac:picMkLst>
            <pc:docMk/>
            <pc:sldMk cId="3884626086" sldId="2147473203"/>
            <ac:picMk id="8" creationId="{6EB79310-BB1F-0449-6A5D-3EAEA59FC668}"/>
          </ac:picMkLst>
        </pc:picChg>
        <pc:picChg chg="add mod">
          <ac:chgData name="Amanda Cashman" userId="fc6d6d2e-beac-4fb5-b960-43c972d01ff9" providerId="ADAL" clId="{6276B401-CE7E-55B9-9E5F-CEE3A9DFDBBA}" dt="2025-09-19T20:04:37.452" v="352" actId="208"/>
          <ac:picMkLst>
            <pc:docMk/>
            <pc:sldMk cId="3884626086" sldId="2147473203"/>
            <ac:picMk id="11" creationId="{22B92F5C-B3B8-B87B-F02F-12A11476DA1D}"/>
          </ac:picMkLst>
        </pc:picChg>
        <pc:picChg chg="add mod">
          <ac:chgData name="Amanda Cashman" userId="fc6d6d2e-beac-4fb5-b960-43c972d01ff9" providerId="ADAL" clId="{6276B401-CE7E-55B9-9E5F-CEE3A9DFDBBA}" dt="2025-09-19T20:01:12.001" v="317"/>
          <ac:picMkLst>
            <pc:docMk/>
            <pc:sldMk cId="3884626086" sldId="2147473203"/>
            <ac:picMk id="17" creationId="{08E59335-CC7F-618A-8481-62416526B5B0}"/>
          </ac:picMkLst>
        </pc:picChg>
        <pc:picChg chg="add mod">
          <ac:chgData name="Amanda Cashman" userId="fc6d6d2e-beac-4fb5-b960-43c972d01ff9" providerId="ADAL" clId="{6276B401-CE7E-55B9-9E5F-CEE3A9DFDBBA}" dt="2025-09-19T20:01:12.001" v="317"/>
          <ac:picMkLst>
            <pc:docMk/>
            <pc:sldMk cId="3884626086" sldId="2147473203"/>
            <ac:picMk id="18" creationId="{3D287225-51C9-92D1-8F4D-002ED606D297}"/>
          </ac:picMkLst>
        </pc:picChg>
      </pc:sldChg>
      <pc:sldChg chg="addSp delSp modSp mod">
        <pc:chgData name="Amanda Cashman" userId="fc6d6d2e-beac-4fb5-b960-43c972d01ff9" providerId="ADAL" clId="{6276B401-CE7E-55B9-9E5F-CEE3A9DFDBBA}" dt="2025-09-19T19:44:43.194" v="132" actId="478"/>
        <pc:sldMkLst>
          <pc:docMk/>
          <pc:sldMk cId="697371916" sldId="2147474183"/>
        </pc:sldMkLst>
        <pc:spChg chg="add mod">
          <ac:chgData name="Amanda Cashman" userId="fc6d6d2e-beac-4fb5-b960-43c972d01ff9" providerId="ADAL" clId="{6276B401-CE7E-55B9-9E5F-CEE3A9DFDBBA}" dt="2025-09-19T19:41:14.285" v="120" actId="167"/>
          <ac:spMkLst>
            <pc:docMk/>
            <pc:sldMk cId="697371916" sldId="2147474183"/>
            <ac:spMk id="13" creationId="{C04D2BD3-5AB2-DDDF-C8F6-5C17BC405F56}"/>
          </ac:spMkLst>
        </pc:spChg>
        <pc:spChg chg="add mod">
          <ac:chgData name="Amanda Cashman" userId="fc6d6d2e-beac-4fb5-b960-43c972d01ff9" providerId="ADAL" clId="{6276B401-CE7E-55B9-9E5F-CEE3A9DFDBBA}" dt="2025-09-19T19:36:31.131" v="104" actId="207"/>
          <ac:spMkLst>
            <pc:docMk/>
            <pc:sldMk cId="697371916" sldId="2147474183"/>
            <ac:spMk id="14" creationId="{53C41DEF-482A-8F3A-B9F7-A4DC9B397E89}"/>
          </ac:spMkLst>
        </pc:spChg>
        <pc:spChg chg="add mod">
          <ac:chgData name="Amanda Cashman" userId="fc6d6d2e-beac-4fb5-b960-43c972d01ff9" providerId="ADAL" clId="{6276B401-CE7E-55B9-9E5F-CEE3A9DFDBBA}" dt="2025-09-19T19:41:51.719" v="125"/>
          <ac:spMkLst>
            <pc:docMk/>
            <pc:sldMk cId="697371916" sldId="2147474183"/>
            <ac:spMk id="16" creationId="{1E1DB53F-4CE4-6119-4A8C-9097803A5629}"/>
          </ac:spMkLst>
        </pc:spChg>
        <pc:spChg chg="add del">
          <ac:chgData name="Amanda Cashman" userId="fc6d6d2e-beac-4fb5-b960-43c972d01ff9" providerId="ADAL" clId="{6276B401-CE7E-55B9-9E5F-CEE3A9DFDBBA}" dt="2025-09-19T19:36:38.051" v="106" actId="478"/>
          <ac:spMkLst>
            <pc:docMk/>
            <pc:sldMk cId="697371916" sldId="2147474183"/>
            <ac:spMk id="44" creationId="{83F1793C-3459-4B46-C05D-FE2DB7E39597}"/>
          </ac:spMkLst>
        </pc:spChg>
        <pc:grpChg chg="add del mod">
          <ac:chgData name="Amanda Cashman" userId="fc6d6d2e-beac-4fb5-b960-43c972d01ff9" providerId="ADAL" clId="{6276B401-CE7E-55B9-9E5F-CEE3A9DFDBBA}" dt="2025-09-19T19:44:43.194" v="132" actId="478"/>
          <ac:grpSpMkLst>
            <pc:docMk/>
            <pc:sldMk cId="697371916" sldId="2147474183"/>
            <ac:grpSpMk id="19" creationId="{7196759C-D083-7E8C-A9B6-DDA85F17B649}"/>
          </ac:grpSpMkLst>
        </pc:grpChg>
        <pc:picChg chg="add mod">
          <ac:chgData name="Amanda Cashman" userId="fc6d6d2e-beac-4fb5-b960-43c972d01ff9" providerId="ADAL" clId="{6276B401-CE7E-55B9-9E5F-CEE3A9DFDBBA}" dt="2025-09-19T19:41:20.895" v="123" actId="208"/>
          <ac:picMkLst>
            <pc:docMk/>
            <pc:sldMk cId="697371916" sldId="2147474183"/>
            <ac:picMk id="18" creationId="{E528E455-D835-2B4A-28FC-F48738B9137D}"/>
          </ac:picMkLst>
        </pc:picChg>
        <pc:picChg chg="mod">
          <ac:chgData name="Amanda Cashman" userId="fc6d6d2e-beac-4fb5-b960-43c972d01ff9" providerId="ADAL" clId="{6276B401-CE7E-55B9-9E5F-CEE3A9DFDBBA}" dt="2025-09-19T19:43:35.975" v="127"/>
          <ac:picMkLst>
            <pc:docMk/>
            <pc:sldMk cId="697371916" sldId="2147474183"/>
            <ac:picMk id="20" creationId="{16559F3F-4239-40D2-6C02-FEF18482138C}"/>
          </ac:picMkLst>
        </pc:picChg>
        <pc:picChg chg="mod">
          <ac:chgData name="Amanda Cashman" userId="fc6d6d2e-beac-4fb5-b960-43c972d01ff9" providerId="ADAL" clId="{6276B401-CE7E-55B9-9E5F-CEE3A9DFDBBA}" dt="2025-09-19T19:43:35.975" v="127"/>
          <ac:picMkLst>
            <pc:docMk/>
            <pc:sldMk cId="697371916" sldId="2147474183"/>
            <ac:picMk id="21" creationId="{99DDD2E7-AE86-DA1D-9F99-76D63F4245B6}"/>
          </ac:picMkLst>
        </pc:picChg>
      </pc:sldChg>
    </pc:docChg>
  </pc:docChgLst>
  <pc:docChgLst>
    <pc:chgData name="Reed Kiely" userId="768be38e-2fb5-40ce-925d-bd8e9d9e3c31" providerId="ADAL" clId="{D1367EC8-7213-4020-B5B1-11A2C5E0DF98}"/>
    <pc:docChg chg="undo custSel addSld modSld">
      <pc:chgData name="Reed Kiely" userId="768be38e-2fb5-40ce-925d-bd8e9d9e3c31" providerId="ADAL" clId="{D1367EC8-7213-4020-B5B1-11A2C5E0DF98}" dt="2025-09-03T17:10:15.848" v="110" actId="1076"/>
      <pc:docMkLst>
        <pc:docMk/>
      </pc:docMkLst>
      <pc:sldChg chg="addSp modSp add mod">
        <pc:chgData name="Reed Kiely" userId="768be38e-2fb5-40ce-925d-bd8e9d9e3c31" providerId="ADAL" clId="{D1367EC8-7213-4020-B5B1-11A2C5E0DF98}" dt="2025-09-03T17:10:15.848" v="110" actId="1076"/>
        <pc:sldMkLst>
          <pc:docMk/>
          <pc:sldMk cId="3124862172" sldId="2146846533"/>
        </pc:sldMkLst>
      </pc:sldChg>
      <pc:sldChg chg="addSp delSp modSp add mod">
        <pc:chgData name="Reed Kiely" userId="768be38e-2fb5-40ce-925d-bd8e9d9e3c31" providerId="ADAL" clId="{D1367EC8-7213-4020-B5B1-11A2C5E0DF98}" dt="2025-08-05T14:03:09.575" v="59" actId="207"/>
        <pc:sldMkLst>
          <pc:docMk/>
          <pc:sldMk cId="2602318978" sldId="2147376765"/>
        </pc:sldMkLst>
      </pc:sldChg>
    </pc:docChg>
  </pc:docChgLst>
  <pc:docChgLst>
    <pc:chgData name="Leah Montner Dixon" userId="d5b2ae9e-9213-4442-b7df-4db8cbe51e5d" providerId="ADAL" clId="{EE21156E-5DB1-4FD7-889B-40CA2891ABD1}"/>
    <pc:docChg chg="undo redo custSel addSld delSld modSld sldOrd">
      <pc:chgData name="Leah Montner Dixon" userId="d5b2ae9e-9213-4442-b7df-4db8cbe51e5d" providerId="ADAL" clId="{EE21156E-5DB1-4FD7-889B-40CA2891ABD1}" dt="2025-09-23T13:45:52.083" v="665"/>
      <pc:docMkLst>
        <pc:docMk/>
      </pc:docMkLst>
      <pc:sldChg chg="add del setBg">
        <pc:chgData name="Leah Montner Dixon" userId="d5b2ae9e-9213-4442-b7df-4db8cbe51e5d" providerId="ADAL" clId="{EE21156E-5DB1-4FD7-889B-40CA2891ABD1}" dt="2025-09-16T17:20:34.630" v="125"/>
        <pc:sldMkLst>
          <pc:docMk/>
          <pc:sldMk cId="957331783" sldId="2144327852"/>
        </pc:sldMkLst>
      </pc:sldChg>
      <pc:sldChg chg="addSp delSp modSp mod">
        <pc:chgData name="Leah Montner Dixon" userId="d5b2ae9e-9213-4442-b7df-4db8cbe51e5d" providerId="ADAL" clId="{EE21156E-5DB1-4FD7-889B-40CA2891ABD1}" dt="2025-09-23T13:45:44.531" v="662"/>
        <pc:sldMkLst>
          <pc:docMk/>
          <pc:sldMk cId="2602552" sldId="2146846202"/>
        </pc:sldMkLst>
        <pc:spChg chg="add del mod">
          <ac:chgData name="Leah Montner Dixon" userId="d5b2ae9e-9213-4442-b7df-4db8cbe51e5d" providerId="ADAL" clId="{EE21156E-5DB1-4FD7-889B-40CA2891ABD1}" dt="2025-09-23T13:45:44.304" v="661" actId="478"/>
          <ac:spMkLst>
            <pc:docMk/>
            <pc:sldMk cId="2602552" sldId="2146846202"/>
            <ac:spMk id="7" creationId="{C6FA13D8-29D4-DEF4-4CDA-5BBB67209EB9}"/>
          </ac:spMkLst>
        </pc:spChg>
        <pc:spChg chg="add del mod">
          <ac:chgData name="Leah Montner Dixon" userId="d5b2ae9e-9213-4442-b7df-4db8cbe51e5d" providerId="ADAL" clId="{EE21156E-5DB1-4FD7-889B-40CA2891ABD1}" dt="2025-09-23T13:45:44.304" v="661" actId="478"/>
          <ac:spMkLst>
            <pc:docMk/>
            <pc:sldMk cId="2602552" sldId="2146846202"/>
            <ac:spMk id="8" creationId="{7B088196-A530-1336-5A50-C5DEA8A75B3D}"/>
          </ac:spMkLst>
        </pc:spChg>
        <pc:spChg chg="add mod">
          <ac:chgData name="Leah Montner Dixon" userId="d5b2ae9e-9213-4442-b7df-4db8cbe51e5d" providerId="ADAL" clId="{EE21156E-5DB1-4FD7-889B-40CA2891ABD1}" dt="2025-09-23T13:45:44.531" v="662"/>
          <ac:spMkLst>
            <pc:docMk/>
            <pc:sldMk cId="2602552" sldId="2146846202"/>
            <ac:spMk id="10" creationId="{A966100D-DEE9-B457-6FE2-18A684D3C1C3}"/>
          </ac:spMkLst>
        </pc:spChg>
        <pc:spChg chg="add mod">
          <ac:chgData name="Leah Montner Dixon" userId="d5b2ae9e-9213-4442-b7df-4db8cbe51e5d" providerId="ADAL" clId="{EE21156E-5DB1-4FD7-889B-40CA2891ABD1}" dt="2025-09-23T13:45:44.531" v="662"/>
          <ac:spMkLst>
            <pc:docMk/>
            <pc:sldMk cId="2602552" sldId="2146846202"/>
            <ac:spMk id="22" creationId="{63923BBA-9152-B0C5-6337-937A5B10790E}"/>
          </ac:spMkLst>
        </pc:spChg>
        <pc:spChg chg="del">
          <ac:chgData name="Leah Montner Dixon" userId="d5b2ae9e-9213-4442-b7df-4db8cbe51e5d" providerId="ADAL" clId="{EE21156E-5DB1-4FD7-889B-40CA2891ABD1}" dt="2025-09-23T13:45:14.355" v="655" actId="478"/>
          <ac:spMkLst>
            <pc:docMk/>
            <pc:sldMk cId="2602552" sldId="2146846202"/>
            <ac:spMk id="27" creationId="{E1968CF1-801B-96A2-2934-55F60F266EB2}"/>
          </ac:spMkLst>
        </pc:spChg>
        <pc:spChg chg="del">
          <ac:chgData name="Leah Montner Dixon" userId="d5b2ae9e-9213-4442-b7df-4db8cbe51e5d" providerId="ADAL" clId="{EE21156E-5DB1-4FD7-889B-40CA2891ABD1}" dt="2025-09-23T13:45:14.355" v="655" actId="478"/>
          <ac:spMkLst>
            <pc:docMk/>
            <pc:sldMk cId="2602552" sldId="2146846202"/>
            <ac:spMk id="47" creationId="{16582B63-AF4F-710C-8C84-19CF95DE1337}"/>
          </ac:spMkLst>
        </pc:spChg>
        <pc:picChg chg="add del mod">
          <ac:chgData name="Leah Montner Dixon" userId="d5b2ae9e-9213-4442-b7df-4db8cbe51e5d" providerId="ADAL" clId="{EE21156E-5DB1-4FD7-889B-40CA2891ABD1}" dt="2025-09-23T13:45:44.304" v="661" actId="478"/>
          <ac:picMkLst>
            <pc:docMk/>
            <pc:sldMk cId="2602552" sldId="2146846202"/>
            <ac:picMk id="3" creationId="{0412BD1A-ED67-6915-1481-8C7329978761}"/>
          </ac:picMkLst>
        </pc:picChg>
        <pc:picChg chg="del">
          <ac:chgData name="Leah Montner Dixon" userId="d5b2ae9e-9213-4442-b7df-4db8cbe51e5d" providerId="ADAL" clId="{EE21156E-5DB1-4FD7-889B-40CA2891ABD1}" dt="2025-09-23T13:45:14.355" v="655" actId="478"/>
          <ac:picMkLst>
            <pc:docMk/>
            <pc:sldMk cId="2602552" sldId="2146846202"/>
            <ac:picMk id="6" creationId="{33494C34-DEDF-BEEC-64C9-94C85410478E}"/>
          </ac:picMkLst>
        </pc:picChg>
        <pc:picChg chg="add mod">
          <ac:chgData name="Leah Montner Dixon" userId="d5b2ae9e-9213-4442-b7df-4db8cbe51e5d" providerId="ADAL" clId="{EE21156E-5DB1-4FD7-889B-40CA2891ABD1}" dt="2025-09-23T13:45:44.531" v="662"/>
          <ac:picMkLst>
            <pc:docMk/>
            <pc:sldMk cId="2602552" sldId="2146846202"/>
            <ac:picMk id="9" creationId="{05AD6FFB-9661-AAFA-6833-440D60A35611}"/>
          </ac:picMkLst>
        </pc:picChg>
        <pc:picChg chg="mod">
          <ac:chgData name="Leah Montner Dixon" userId="d5b2ae9e-9213-4442-b7df-4db8cbe51e5d" providerId="ADAL" clId="{EE21156E-5DB1-4FD7-889B-40CA2891ABD1}" dt="2025-09-23T13:43:16.535" v="650" actId="1076"/>
          <ac:picMkLst>
            <pc:docMk/>
            <pc:sldMk cId="2602552" sldId="2146846202"/>
            <ac:picMk id="14" creationId="{D847F705-61C8-762A-B0BA-232D7066E093}"/>
          </ac:picMkLst>
        </pc:picChg>
      </pc:sldChg>
      <pc:sldChg chg="addSp delSp modSp mod">
        <pc:chgData name="Leah Montner Dixon" userId="d5b2ae9e-9213-4442-b7df-4db8cbe51e5d" providerId="ADAL" clId="{EE21156E-5DB1-4FD7-889B-40CA2891ABD1}" dt="2025-09-23T13:45:52.083" v="665"/>
        <pc:sldMkLst>
          <pc:docMk/>
          <pc:sldMk cId="42265584" sldId="2146846435"/>
        </pc:sldMkLst>
        <pc:spChg chg="del">
          <ac:chgData name="Leah Montner Dixon" userId="d5b2ae9e-9213-4442-b7df-4db8cbe51e5d" providerId="ADAL" clId="{EE21156E-5DB1-4FD7-889B-40CA2891ABD1}" dt="2025-09-23T13:45:49.515" v="663" actId="478"/>
          <ac:spMkLst>
            <pc:docMk/>
            <pc:sldMk cId="42265584" sldId="2146846435"/>
            <ac:spMk id="5" creationId="{201F7138-D17C-4DFD-2404-1D107AAAE0EA}"/>
          </ac:spMkLst>
        </pc:spChg>
        <pc:spChg chg="del">
          <ac:chgData name="Leah Montner Dixon" userId="d5b2ae9e-9213-4442-b7df-4db8cbe51e5d" providerId="ADAL" clId="{EE21156E-5DB1-4FD7-889B-40CA2891ABD1}" dt="2025-09-23T13:45:51.808" v="664" actId="478"/>
          <ac:spMkLst>
            <pc:docMk/>
            <pc:sldMk cId="42265584" sldId="2146846435"/>
            <ac:spMk id="6" creationId="{26F51D41-9553-796C-067E-55F10A707722}"/>
          </ac:spMkLst>
        </pc:spChg>
        <pc:spChg chg="add mod">
          <ac:chgData name="Leah Montner Dixon" userId="d5b2ae9e-9213-4442-b7df-4db8cbe51e5d" providerId="ADAL" clId="{EE21156E-5DB1-4FD7-889B-40CA2891ABD1}" dt="2025-09-23T13:45:52.083" v="665"/>
          <ac:spMkLst>
            <pc:docMk/>
            <pc:sldMk cId="42265584" sldId="2146846435"/>
            <ac:spMk id="8" creationId="{A7E7A516-9FEA-4F4F-0048-8EB76858E8FD}"/>
          </ac:spMkLst>
        </pc:spChg>
        <pc:spChg chg="add mod">
          <ac:chgData name="Leah Montner Dixon" userId="d5b2ae9e-9213-4442-b7df-4db8cbe51e5d" providerId="ADAL" clId="{EE21156E-5DB1-4FD7-889B-40CA2891ABD1}" dt="2025-09-23T13:45:52.083" v="665"/>
          <ac:spMkLst>
            <pc:docMk/>
            <pc:sldMk cId="42265584" sldId="2146846435"/>
            <ac:spMk id="10" creationId="{9B3640C1-C829-B9BB-8DF8-F32F51AB4698}"/>
          </ac:spMkLst>
        </pc:spChg>
        <pc:picChg chg="del">
          <ac:chgData name="Leah Montner Dixon" userId="d5b2ae9e-9213-4442-b7df-4db8cbe51e5d" providerId="ADAL" clId="{EE21156E-5DB1-4FD7-889B-40CA2891ABD1}" dt="2025-09-23T13:45:51.808" v="664" actId="478"/>
          <ac:picMkLst>
            <pc:docMk/>
            <pc:sldMk cId="42265584" sldId="2146846435"/>
            <ac:picMk id="4" creationId="{B2332693-95DF-990C-2EB1-4267D92180F2}"/>
          </ac:picMkLst>
        </pc:picChg>
        <pc:picChg chg="add mod">
          <ac:chgData name="Leah Montner Dixon" userId="d5b2ae9e-9213-4442-b7df-4db8cbe51e5d" providerId="ADAL" clId="{EE21156E-5DB1-4FD7-889B-40CA2891ABD1}" dt="2025-09-23T13:45:52.083" v="665"/>
          <ac:picMkLst>
            <pc:docMk/>
            <pc:sldMk cId="42265584" sldId="2146846435"/>
            <ac:picMk id="7" creationId="{F7BECABC-06CB-3AD6-F940-23D40ABD25DD}"/>
          </ac:picMkLst>
        </pc:picChg>
      </pc:sldChg>
      <pc:sldChg chg="addSp delSp modSp mod">
        <pc:chgData name="Leah Montner Dixon" userId="d5b2ae9e-9213-4442-b7df-4db8cbe51e5d" providerId="ADAL" clId="{EE21156E-5DB1-4FD7-889B-40CA2891ABD1}" dt="2025-09-23T13:42:53.978" v="646"/>
        <pc:sldMkLst>
          <pc:docMk/>
          <pc:sldMk cId="788199258" sldId="2146846533"/>
        </pc:sldMkLst>
        <pc:spChg chg="add mod">
          <ac:chgData name="Leah Montner Dixon" userId="d5b2ae9e-9213-4442-b7df-4db8cbe51e5d" providerId="ADAL" clId="{EE21156E-5DB1-4FD7-889B-40CA2891ABD1}" dt="2025-09-23T13:42:53.978" v="646"/>
          <ac:spMkLst>
            <pc:docMk/>
            <pc:sldMk cId="788199258" sldId="2146846533"/>
            <ac:spMk id="5" creationId="{FEE7C059-7894-6C56-7F26-3AC6F9DA3599}"/>
          </ac:spMkLst>
        </pc:spChg>
        <pc:spChg chg="add mod">
          <ac:chgData name="Leah Montner Dixon" userId="d5b2ae9e-9213-4442-b7df-4db8cbe51e5d" providerId="ADAL" clId="{EE21156E-5DB1-4FD7-889B-40CA2891ABD1}" dt="2025-09-23T13:42:53.978" v="646"/>
          <ac:spMkLst>
            <pc:docMk/>
            <pc:sldMk cId="788199258" sldId="2146846533"/>
            <ac:spMk id="7" creationId="{56A5D0E4-C507-F444-0F19-64EAA95099B9}"/>
          </ac:spMkLst>
        </pc:spChg>
        <pc:spChg chg="del">
          <ac:chgData name="Leah Montner Dixon" userId="d5b2ae9e-9213-4442-b7df-4db8cbe51e5d" providerId="ADAL" clId="{EE21156E-5DB1-4FD7-889B-40CA2891ABD1}" dt="2025-09-23T13:42:53.678" v="645" actId="478"/>
          <ac:spMkLst>
            <pc:docMk/>
            <pc:sldMk cId="788199258" sldId="2146846533"/>
            <ac:spMk id="10" creationId="{FD3A3DA2-3C6E-5959-8196-7F053E32BC44}"/>
          </ac:spMkLst>
        </pc:spChg>
        <pc:spChg chg="del">
          <ac:chgData name="Leah Montner Dixon" userId="d5b2ae9e-9213-4442-b7df-4db8cbe51e5d" providerId="ADAL" clId="{EE21156E-5DB1-4FD7-889B-40CA2891ABD1}" dt="2025-09-23T13:42:53.678" v="645" actId="478"/>
          <ac:spMkLst>
            <pc:docMk/>
            <pc:sldMk cId="788199258" sldId="2146846533"/>
            <ac:spMk id="11" creationId="{DB6D59DF-01E6-453C-6D72-AF8949305BB2}"/>
          </ac:spMkLst>
        </pc:spChg>
        <pc:picChg chg="add mod">
          <ac:chgData name="Leah Montner Dixon" userId="d5b2ae9e-9213-4442-b7df-4db8cbe51e5d" providerId="ADAL" clId="{EE21156E-5DB1-4FD7-889B-40CA2891ABD1}" dt="2025-09-23T13:42:53.978" v="646"/>
          <ac:picMkLst>
            <pc:docMk/>
            <pc:sldMk cId="788199258" sldId="2146846533"/>
            <ac:picMk id="3" creationId="{D56F52D0-2F2E-4887-6635-7C30CB6F0C60}"/>
          </ac:picMkLst>
        </pc:picChg>
        <pc:picChg chg="del">
          <ac:chgData name="Leah Montner Dixon" userId="d5b2ae9e-9213-4442-b7df-4db8cbe51e5d" providerId="ADAL" clId="{EE21156E-5DB1-4FD7-889B-40CA2891ABD1}" dt="2025-09-23T13:42:53.678" v="645" actId="478"/>
          <ac:picMkLst>
            <pc:docMk/>
            <pc:sldMk cId="788199258" sldId="2146846533"/>
            <ac:picMk id="8" creationId="{3441FBBA-194A-E8DD-ACD2-270B0E379E53}"/>
          </ac:picMkLst>
        </pc:picChg>
      </pc:sldChg>
      <pc:sldChg chg="addSp delSp modSp mod">
        <pc:chgData name="Leah Montner Dixon" userId="d5b2ae9e-9213-4442-b7df-4db8cbe51e5d" providerId="ADAL" clId="{EE21156E-5DB1-4FD7-889B-40CA2891ABD1}" dt="2025-09-23T13:43:04.518" v="648"/>
        <pc:sldMkLst>
          <pc:docMk/>
          <pc:sldMk cId="3904071730" sldId="2147327052"/>
        </pc:sldMkLst>
        <pc:spChg chg="del">
          <ac:chgData name="Leah Montner Dixon" userId="d5b2ae9e-9213-4442-b7df-4db8cbe51e5d" providerId="ADAL" clId="{EE21156E-5DB1-4FD7-889B-40CA2891ABD1}" dt="2025-09-23T13:43:04.200" v="647" actId="478"/>
          <ac:spMkLst>
            <pc:docMk/>
            <pc:sldMk cId="3904071730" sldId="2147327052"/>
            <ac:spMk id="7" creationId="{EA95DD0C-C6B1-016C-24E5-89DCB0F1DA71}"/>
          </ac:spMkLst>
        </pc:spChg>
        <pc:spChg chg="del">
          <ac:chgData name="Leah Montner Dixon" userId="d5b2ae9e-9213-4442-b7df-4db8cbe51e5d" providerId="ADAL" clId="{EE21156E-5DB1-4FD7-889B-40CA2891ABD1}" dt="2025-09-23T13:43:04.200" v="647" actId="478"/>
          <ac:spMkLst>
            <pc:docMk/>
            <pc:sldMk cId="3904071730" sldId="2147327052"/>
            <ac:spMk id="11" creationId="{C95955CC-640B-0A81-D523-A657590CC008}"/>
          </ac:spMkLst>
        </pc:spChg>
        <pc:spChg chg="add mod">
          <ac:chgData name="Leah Montner Dixon" userId="d5b2ae9e-9213-4442-b7df-4db8cbe51e5d" providerId="ADAL" clId="{EE21156E-5DB1-4FD7-889B-40CA2891ABD1}" dt="2025-09-23T13:43:04.518" v="648"/>
          <ac:spMkLst>
            <pc:docMk/>
            <pc:sldMk cId="3904071730" sldId="2147327052"/>
            <ac:spMk id="17" creationId="{DB4A8CF0-4645-3E39-F4E8-144F9886B0FE}"/>
          </ac:spMkLst>
        </pc:spChg>
        <pc:spChg chg="add mod">
          <ac:chgData name="Leah Montner Dixon" userId="d5b2ae9e-9213-4442-b7df-4db8cbe51e5d" providerId="ADAL" clId="{EE21156E-5DB1-4FD7-889B-40CA2891ABD1}" dt="2025-09-23T13:43:04.518" v="648"/>
          <ac:spMkLst>
            <pc:docMk/>
            <pc:sldMk cId="3904071730" sldId="2147327052"/>
            <ac:spMk id="19" creationId="{9E982DC7-8C44-8666-4F45-1CB4E7DD3087}"/>
          </ac:spMkLst>
        </pc:spChg>
        <pc:picChg chg="del">
          <ac:chgData name="Leah Montner Dixon" userId="d5b2ae9e-9213-4442-b7df-4db8cbe51e5d" providerId="ADAL" clId="{EE21156E-5DB1-4FD7-889B-40CA2891ABD1}" dt="2025-09-23T13:43:04.200" v="647" actId="478"/>
          <ac:picMkLst>
            <pc:docMk/>
            <pc:sldMk cId="3904071730" sldId="2147327052"/>
            <ac:picMk id="4" creationId="{8F114345-BD52-8419-E36E-408545E5FDAB}"/>
          </ac:picMkLst>
        </pc:picChg>
        <pc:picChg chg="add mod">
          <ac:chgData name="Leah Montner Dixon" userId="d5b2ae9e-9213-4442-b7df-4db8cbe51e5d" providerId="ADAL" clId="{EE21156E-5DB1-4FD7-889B-40CA2891ABD1}" dt="2025-09-23T13:43:04.518" v="648"/>
          <ac:picMkLst>
            <pc:docMk/>
            <pc:sldMk cId="3904071730" sldId="2147327052"/>
            <ac:picMk id="16" creationId="{C9F94DDE-7D12-5C92-8BEA-603071F65D30}"/>
          </ac:picMkLst>
        </pc:picChg>
      </pc:sldChg>
      <pc:sldChg chg="addSp delSp modSp mod">
        <pc:chgData name="Leah Montner Dixon" userId="d5b2ae9e-9213-4442-b7df-4db8cbe51e5d" providerId="ADAL" clId="{EE21156E-5DB1-4FD7-889B-40CA2891ABD1}" dt="2025-09-23T13:45:38.882" v="660"/>
        <pc:sldMkLst>
          <pc:docMk/>
          <pc:sldMk cId="187359465" sldId="2147376645"/>
        </pc:sldMkLst>
        <pc:spChg chg="del">
          <ac:chgData name="Leah Montner Dixon" userId="d5b2ae9e-9213-4442-b7df-4db8cbe51e5d" providerId="ADAL" clId="{EE21156E-5DB1-4FD7-889B-40CA2891ABD1}" dt="2025-09-23T13:45:27.872" v="657" actId="478"/>
          <ac:spMkLst>
            <pc:docMk/>
            <pc:sldMk cId="187359465" sldId="2147376645"/>
            <ac:spMk id="4" creationId="{6F02BD9F-D198-162B-0F77-533381E88B21}"/>
          </ac:spMkLst>
        </pc:spChg>
        <pc:spChg chg="add del mod">
          <ac:chgData name="Leah Montner Dixon" userId="d5b2ae9e-9213-4442-b7df-4db8cbe51e5d" providerId="ADAL" clId="{EE21156E-5DB1-4FD7-889B-40CA2891ABD1}" dt="2025-09-23T13:45:38.657" v="659" actId="478"/>
          <ac:spMkLst>
            <pc:docMk/>
            <pc:sldMk cId="187359465" sldId="2147376645"/>
            <ac:spMk id="5" creationId="{52041558-1E02-C210-124E-D562169940BF}"/>
          </ac:spMkLst>
        </pc:spChg>
        <pc:spChg chg="del">
          <ac:chgData name="Leah Montner Dixon" userId="d5b2ae9e-9213-4442-b7df-4db8cbe51e5d" providerId="ADAL" clId="{EE21156E-5DB1-4FD7-889B-40CA2891ABD1}" dt="2025-09-23T13:45:27.872" v="657" actId="478"/>
          <ac:spMkLst>
            <pc:docMk/>
            <pc:sldMk cId="187359465" sldId="2147376645"/>
            <ac:spMk id="6" creationId="{1386674B-6EC2-292F-0355-DE7452A9C924}"/>
          </ac:spMkLst>
        </pc:spChg>
        <pc:spChg chg="add del mod">
          <ac:chgData name="Leah Montner Dixon" userId="d5b2ae9e-9213-4442-b7df-4db8cbe51e5d" providerId="ADAL" clId="{EE21156E-5DB1-4FD7-889B-40CA2891ABD1}" dt="2025-09-23T13:45:38.657" v="659" actId="478"/>
          <ac:spMkLst>
            <pc:docMk/>
            <pc:sldMk cId="187359465" sldId="2147376645"/>
            <ac:spMk id="7" creationId="{8EB40D99-8894-0A7F-3DD2-D22A7DDA0035}"/>
          </ac:spMkLst>
        </pc:spChg>
        <pc:spChg chg="add mod">
          <ac:chgData name="Leah Montner Dixon" userId="d5b2ae9e-9213-4442-b7df-4db8cbe51e5d" providerId="ADAL" clId="{EE21156E-5DB1-4FD7-889B-40CA2891ABD1}" dt="2025-09-23T13:45:38.882" v="660"/>
          <ac:spMkLst>
            <pc:docMk/>
            <pc:sldMk cId="187359465" sldId="2147376645"/>
            <ac:spMk id="12" creationId="{DE49C93A-8FA7-7BC3-6F8A-C398311E8203}"/>
          </ac:spMkLst>
        </pc:spChg>
        <pc:spChg chg="add mod">
          <ac:chgData name="Leah Montner Dixon" userId="d5b2ae9e-9213-4442-b7df-4db8cbe51e5d" providerId="ADAL" clId="{EE21156E-5DB1-4FD7-889B-40CA2891ABD1}" dt="2025-09-23T13:45:38.882" v="660"/>
          <ac:spMkLst>
            <pc:docMk/>
            <pc:sldMk cId="187359465" sldId="2147376645"/>
            <ac:spMk id="13" creationId="{CD36FE3A-EE20-623C-AA30-CD047139B8EB}"/>
          </ac:spMkLst>
        </pc:spChg>
        <pc:picChg chg="add del mod">
          <ac:chgData name="Leah Montner Dixon" userId="d5b2ae9e-9213-4442-b7df-4db8cbe51e5d" providerId="ADAL" clId="{EE21156E-5DB1-4FD7-889B-40CA2891ABD1}" dt="2025-09-23T13:45:38.657" v="659" actId="478"/>
          <ac:picMkLst>
            <pc:docMk/>
            <pc:sldMk cId="187359465" sldId="2147376645"/>
            <ac:picMk id="2" creationId="{F714F87A-EFDF-D544-8F29-C152069FF6DA}"/>
          </ac:picMkLst>
        </pc:picChg>
        <pc:picChg chg="del">
          <ac:chgData name="Leah Montner Dixon" userId="d5b2ae9e-9213-4442-b7df-4db8cbe51e5d" providerId="ADAL" clId="{EE21156E-5DB1-4FD7-889B-40CA2891ABD1}" dt="2025-09-23T13:45:27.872" v="657" actId="478"/>
          <ac:picMkLst>
            <pc:docMk/>
            <pc:sldMk cId="187359465" sldId="2147376645"/>
            <ac:picMk id="3" creationId="{E8452711-6CED-FCA4-C2CE-EC6014A58BBA}"/>
          </ac:picMkLst>
        </pc:picChg>
        <pc:picChg chg="add mod">
          <ac:chgData name="Leah Montner Dixon" userId="d5b2ae9e-9213-4442-b7df-4db8cbe51e5d" providerId="ADAL" clId="{EE21156E-5DB1-4FD7-889B-40CA2891ABD1}" dt="2025-09-23T13:45:38.882" v="660"/>
          <ac:picMkLst>
            <pc:docMk/>
            <pc:sldMk cId="187359465" sldId="2147376645"/>
            <ac:picMk id="10" creationId="{33F93E7A-5802-C06E-A6C9-637472FA6CC9}"/>
          </ac:picMkLst>
        </pc:picChg>
      </pc:sldChg>
      <pc:sldChg chg="add del">
        <pc:chgData name="Leah Montner Dixon" userId="d5b2ae9e-9213-4442-b7df-4db8cbe51e5d" providerId="ADAL" clId="{EE21156E-5DB1-4FD7-889B-40CA2891ABD1}" dt="2025-09-19T19:01:03.761" v="248" actId="47"/>
        <pc:sldMkLst>
          <pc:docMk/>
          <pc:sldMk cId="4193406040" sldId="2147376751"/>
        </pc:sldMkLst>
      </pc:sldChg>
      <pc:sldChg chg="add del">
        <pc:chgData name="Leah Montner Dixon" userId="d5b2ae9e-9213-4442-b7df-4db8cbe51e5d" providerId="ADAL" clId="{EE21156E-5DB1-4FD7-889B-40CA2891ABD1}" dt="2025-09-19T19:01:02.467" v="247" actId="47"/>
        <pc:sldMkLst>
          <pc:docMk/>
          <pc:sldMk cId="2013462322" sldId="2147376753"/>
        </pc:sldMkLst>
      </pc:sldChg>
      <pc:sldChg chg="addSp modSp ord">
        <pc:chgData name="Leah Montner Dixon" userId="d5b2ae9e-9213-4442-b7df-4db8cbe51e5d" providerId="ADAL" clId="{EE21156E-5DB1-4FD7-889B-40CA2891ABD1}" dt="2025-09-19T19:28:06.637" v="349"/>
        <pc:sldMkLst>
          <pc:docMk/>
          <pc:sldMk cId="1905698557" sldId="2147376764"/>
        </pc:sldMkLst>
      </pc:sldChg>
      <pc:sldChg chg="addSp delSp modSp mod">
        <pc:chgData name="Leah Montner Dixon" userId="d5b2ae9e-9213-4442-b7df-4db8cbe51e5d" providerId="ADAL" clId="{EE21156E-5DB1-4FD7-889B-40CA2891ABD1}" dt="2025-09-19T19:38:46.156" v="460"/>
        <pc:sldMkLst>
          <pc:docMk/>
          <pc:sldMk cId="348415502" sldId="2147376778"/>
        </pc:sldMkLst>
        <pc:spChg chg="add mod ord">
          <ac:chgData name="Leah Montner Dixon" userId="d5b2ae9e-9213-4442-b7df-4db8cbe51e5d" providerId="ADAL" clId="{EE21156E-5DB1-4FD7-889B-40CA2891ABD1}" dt="2025-09-19T19:35:03.050" v="427" actId="167"/>
          <ac:spMkLst>
            <pc:docMk/>
            <pc:sldMk cId="348415502" sldId="2147376778"/>
            <ac:spMk id="23" creationId="{40A1932D-A971-27D3-5B5C-5D25DBA02F6B}"/>
          </ac:spMkLst>
        </pc:spChg>
        <pc:spChg chg="add mod ord">
          <ac:chgData name="Leah Montner Dixon" userId="d5b2ae9e-9213-4442-b7df-4db8cbe51e5d" providerId="ADAL" clId="{EE21156E-5DB1-4FD7-889B-40CA2891ABD1}" dt="2025-09-19T19:37:16.368" v="458"/>
          <ac:spMkLst>
            <pc:docMk/>
            <pc:sldMk cId="348415502" sldId="2147376778"/>
            <ac:spMk id="25" creationId="{ADFE9C87-A09E-9EE8-2BD6-521F0C336EBC}"/>
          </ac:spMkLst>
        </pc:spChg>
        <pc:spChg chg="add mod ord">
          <ac:chgData name="Leah Montner Dixon" userId="d5b2ae9e-9213-4442-b7df-4db8cbe51e5d" providerId="ADAL" clId="{EE21156E-5DB1-4FD7-889B-40CA2891ABD1}" dt="2025-09-19T19:38:46.156" v="460"/>
          <ac:spMkLst>
            <pc:docMk/>
            <pc:sldMk cId="348415502" sldId="2147376778"/>
            <ac:spMk id="26" creationId="{A3C5B927-82B7-3F36-EC7F-D50D04208445}"/>
          </ac:spMkLst>
        </pc:spChg>
        <pc:picChg chg="add mod ord">
          <ac:chgData name="Leah Montner Dixon" userId="d5b2ae9e-9213-4442-b7df-4db8cbe51e5d" providerId="ADAL" clId="{EE21156E-5DB1-4FD7-889B-40CA2891ABD1}" dt="2025-09-19T19:38:42.730" v="459"/>
          <ac:picMkLst>
            <pc:docMk/>
            <pc:sldMk cId="348415502" sldId="2147376778"/>
            <ac:picMk id="27" creationId="{9464AC6F-0CD6-0B0E-3E97-B743E6A7A0B7}"/>
          </ac:picMkLst>
        </pc:picChg>
        <pc:picChg chg="add mod">
          <ac:chgData name="Leah Montner Dixon" userId="d5b2ae9e-9213-4442-b7df-4db8cbe51e5d" providerId="ADAL" clId="{EE21156E-5DB1-4FD7-889B-40CA2891ABD1}" dt="2025-09-19T19:34:31.881" v="410"/>
          <ac:picMkLst>
            <pc:docMk/>
            <pc:sldMk cId="348415502" sldId="2147376778"/>
            <ac:picMk id="28" creationId="{35041461-9B70-29F1-50AD-9FAA6E2B2CB8}"/>
          </ac:picMkLst>
        </pc:picChg>
        <pc:picChg chg="add mod">
          <ac:chgData name="Leah Montner Dixon" userId="d5b2ae9e-9213-4442-b7df-4db8cbe51e5d" providerId="ADAL" clId="{EE21156E-5DB1-4FD7-889B-40CA2891ABD1}" dt="2025-09-19T19:34:31.881" v="410"/>
          <ac:picMkLst>
            <pc:docMk/>
            <pc:sldMk cId="348415502" sldId="2147376778"/>
            <ac:picMk id="29" creationId="{C7D6F564-4D54-E380-F9EA-C09085BD7C22}"/>
          </ac:picMkLst>
        </pc:picChg>
      </pc:sldChg>
      <pc:sldChg chg="add del">
        <pc:chgData name="Leah Montner Dixon" userId="d5b2ae9e-9213-4442-b7df-4db8cbe51e5d" providerId="ADAL" clId="{EE21156E-5DB1-4FD7-889B-40CA2891ABD1}" dt="2025-09-19T18:59:07.574" v="246" actId="47"/>
        <pc:sldMkLst>
          <pc:docMk/>
          <pc:sldMk cId="4177543899" sldId="2147376787"/>
        </pc:sldMkLst>
      </pc:sldChg>
      <pc:sldChg chg="addSp delSp modSp mod">
        <pc:chgData name="Leah Montner Dixon" userId="d5b2ae9e-9213-4442-b7df-4db8cbe51e5d" providerId="ADAL" clId="{EE21156E-5DB1-4FD7-889B-40CA2891ABD1}" dt="2025-09-19T19:46:42.670" v="644" actId="1036"/>
        <pc:sldMkLst>
          <pc:docMk/>
          <pc:sldMk cId="131347738" sldId="2147376809"/>
        </pc:sldMkLst>
        <pc:spChg chg="mod">
          <ac:chgData name="Leah Montner Dixon" userId="d5b2ae9e-9213-4442-b7df-4db8cbe51e5d" providerId="ADAL" clId="{EE21156E-5DB1-4FD7-889B-40CA2891ABD1}" dt="2025-09-19T19:46:29.832" v="628" actId="1036"/>
          <ac:spMkLst>
            <pc:docMk/>
            <pc:sldMk cId="131347738" sldId="2147376809"/>
            <ac:spMk id="4" creationId="{5E62D312-5641-1361-C499-F75001C6BBD5}"/>
          </ac:spMkLst>
        </pc:spChg>
        <pc:spChg chg="mod">
          <ac:chgData name="Leah Montner Dixon" userId="d5b2ae9e-9213-4442-b7df-4db8cbe51e5d" providerId="ADAL" clId="{EE21156E-5DB1-4FD7-889B-40CA2891ABD1}" dt="2025-09-19T19:46:36.914" v="642" actId="1036"/>
          <ac:spMkLst>
            <pc:docMk/>
            <pc:sldMk cId="131347738" sldId="2147376809"/>
            <ac:spMk id="9" creationId="{134A9B5B-EA0A-E902-2EA4-A9C0F98B9593}"/>
          </ac:spMkLst>
        </pc:spChg>
        <pc:spChg chg="mod">
          <ac:chgData name="Leah Montner Dixon" userId="d5b2ae9e-9213-4442-b7df-4db8cbe51e5d" providerId="ADAL" clId="{EE21156E-5DB1-4FD7-889B-40CA2891ABD1}" dt="2025-09-19T19:46:36.914" v="642" actId="1036"/>
          <ac:spMkLst>
            <pc:docMk/>
            <pc:sldMk cId="131347738" sldId="2147376809"/>
            <ac:spMk id="10" creationId="{7F0B8B5F-6923-B213-DA3C-C6CAF2F086D3}"/>
          </ac:spMkLst>
        </pc:spChg>
        <pc:spChg chg="mod">
          <ac:chgData name="Leah Montner Dixon" userId="d5b2ae9e-9213-4442-b7df-4db8cbe51e5d" providerId="ADAL" clId="{EE21156E-5DB1-4FD7-889B-40CA2891ABD1}" dt="2025-09-19T19:46:42.670" v="644" actId="1036"/>
          <ac:spMkLst>
            <pc:docMk/>
            <pc:sldMk cId="131347738" sldId="2147376809"/>
            <ac:spMk id="15" creationId="{79EED3E0-2A19-2CCE-B057-682712B0C3FF}"/>
          </ac:spMkLst>
        </pc:spChg>
        <pc:spChg chg="add mod ord">
          <ac:chgData name="Leah Montner Dixon" userId="d5b2ae9e-9213-4442-b7df-4db8cbe51e5d" providerId="ADAL" clId="{EE21156E-5DB1-4FD7-889B-40CA2891ABD1}" dt="2025-09-19T19:43:19.413" v="500" actId="167"/>
          <ac:spMkLst>
            <pc:docMk/>
            <pc:sldMk cId="131347738" sldId="2147376809"/>
            <ac:spMk id="17" creationId="{F37AFA7C-A24B-7651-7761-DCEFF7C993C7}"/>
          </ac:spMkLst>
        </pc:spChg>
        <pc:spChg chg="mod">
          <ac:chgData name="Leah Montner Dixon" userId="d5b2ae9e-9213-4442-b7df-4db8cbe51e5d" providerId="ADAL" clId="{EE21156E-5DB1-4FD7-889B-40CA2891ABD1}" dt="2025-09-19T19:46:36.914" v="642" actId="1036"/>
          <ac:spMkLst>
            <pc:docMk/>
            <pc:sldMk cId="131347738" sldId="2147376809"/>
            <ac:spMk id="18" creationId="{51D74577-E282-05A0-7939-6546DBD28C66}"/>
          </ac:spMkLst>
        </pc:spChg>
        <pc:spChg chg="add mod">
          <ac:chgData name="Leah Montner Dixon" userId="d5b2ae9e-9213-4442-b7df-4db8cbe51e5d" providerId="ADAL" clId="{EE21156E-5DB1-4FD7-889B-40CA2891ABD1}" dt="2025-09-19T19:45:47.422" v="608" actId="14100"/>
          <ac:spMkLst>
            <pc:docMk/>
            <pc:sldMk cId="131347738" sldId="2147376809"/>
            <ac:spMk id="20" creationId="{29EA7E35-47D3-7769-E115-D50051DDB046}"/>
          </ac:spMkLst>
        </pc:spChg>
        <pc:spChg chg="add mod">
          <ac:chgData name="Leah Montner Dixon" userId="d5b2ae9e-9213-4442-b7df-4db8cbe51e5d" providerId="ADAL" clId="{EE21156E-5DB1-4FD7-889B-40CA2891ABD1}" dt="2025-09-19T19:43:46.665" v="503"/>
          <ac:spMkLst>
            <pc:docMk/>
            <pc:sldMk cId="131347738" sldId="2147376809"/>
            <ac:spMk id="21" creationId="{7E9D8505-E956-25DB-AD88-87AE360CF933}"/>
          </ac:spMkLst>
        </pc:spChg>
        <pc:spChg chg="mod">
          <ac:chgData name="Leah Montner Dixon" userId="d5b2ae9e-9213-4442-b7df-4db8cbe51e5d" providerId="ADAL" clId="{EE21156E-5DB1-4FD7-889B-40CA2891ABD1}" dt="2025-09-19T19:46:36.914" v="642" actId="1036"/>
          <ac:spMkLst>
            <pc:docMk/>
            <pc:sldMk cId="131347738" sldId="2147376809"/>
            <ac:spMk id="22" creationId="{84F18191-1C68-9985-255F-FBF27868ADA7}"/>
          </ac:spMkLst>
        </pc:spChg>
        <pc:graphicFrameChg chg="mod">
          <ac:chgData name="Leah Montner Dixon" userId="d5b2ae9e-9213-4442-b7df-4db8cbe51e5d" providerId="ADAL" clId="{EE21156E-5DB1-4FD7-889B-40CA2891ABD1}" dt="2025-09-19T19:46:36.914" v="642" actId="1036"/>
          <ac:graphicFrameMkLst>
            <pc:docMk/>
            <pc:sldMk cId="131347738" sldId="2147376809"/>
            <ac:graphicFrameMk id="3" creationId="{3914691C-FA4C-0ABA-8A34-9F753ADAB15C}"/>
          </ac:graphicFrameMkLst>
        </pc:graphicFrameChg>
        <pc:graphicFrameChg chg="mod">
          <ac:chgData name="Leah Montner Dixon" userId="d5b2ae9e-9213-4442-b7df-4db8cbe51e5d" providerId="ADAL" clId="{EE21156E-5DB1-4FD7-889B-40CA2891ABD1}" dt="2025-09-19T19:46:36.914" v="642" actId="1036"/>
          <ac:graphicFrameMkLst>
            <pc:docMk/>
            <pc:sldMk cId="131347738" sldId="2147376809"/>
            <ac:graphicFrameMk id="13" creationId="{93CBE6BD-FC78-0D82-049D-3121E8F83CD6}"/>
          </ac:graphicFrameMkLst>
        </pc:graphicFrameChg>
        <pc:picChg chg="add mod ord">
          <ac:chgData name="Leah Montner Dixon" userId="d5b2ae9e-9213-4442-b7df-4db8cbe51e5d" providerId="ADAL" clId="{EE21156E-5DB1-4FD7-889B-40CA2891ABD1}" dt="2025-09-19T19:43:43.267" v="502"/>
          <ac:picMkLst>
            <pc:docMk/>
            <pc:sldMk cId="131347738" sldId="2147376809"/>
            <ac:picMk id="23" creationId="{819ACC7E-2970-AF64-B5AB-61D77279923E}"/>
          </ac:picMkLst>
        </pc:picChg>
        <pc:picChg chg="mod topLvl">
          <ac:chgData name="Leah Montner Dixon" userId="d5b2ae9e-9213-4442-b7df-4db8cbe51e5d" providerId="ADAL" clId="{EE21156E-5DB1-4FD7-889B-40CA2891ABD1}" dt="2025-09-19T19:46:11.848" v="610" actId="165"/>
          <ac:picMkLst>
            <pc:docMk/>
            <pc:sldMk cId="131347738" sldId="2147376809"/>
            <ac:picMk id="26" creationId="{C01C12AF-757E-C403-379E-77023674560C}"/>
          </ac:picMkLst>
        </pc:picChg>
        <pc:picChg chg="mod topLvl">
          <ac:chgData name="Leah Montner Dixon" userId="d5b2ae9e-9213-4442-b7df-4db8cbe51e5d" providerId="ADAL" clId="{EE21156E-5DB1-4FD7-889B-40CA2891ABD1}" dt="2025-09-19T19:46:11.848" v="610" actId="165"/>
          <ac:picMkLst>
            <pc:docMk/>
            <pc:sldMk cId="131347738" sldId="2147376809"/>
            <ac:picMk id="27" creationId="{5DFA3050-B956-88A5-6890-3179CEFE9374}"/>
          </ac:picMkLst>
        </pc:picChg>
        <pc:cxnChg chg="mod">
          <ac:chgData name="Leah Montner Dixon" userId="d5b2ae9e-9213-4442-b7df-4db8cbe51e5d" providerId="ADAL" clId="{EE21156E-5DB1-4FD7-889B-40CA2891ABD1}" dt="2025-09-19T19:46:36.914" v="642" actId="1036"/>
          <ac:cxnSpMkLst>
            <pc:docMk/>
            <pc:sldMk cId="131347738" sldId="2147376809"/>
            <ac:cxnSpMk id="25" creationId="{139C4E75-AC6B-AC92-C956-37D56DDCF746}"/>
          </ac:cxnSpMkLst>
        </pc:cxnChg>
      </pc:sldChg>
      <pc:sldChg chg="addSp modSp">
        <pc:chgData name="Leah Montner Dixon" userId="d5b2ae9e-9213-4442-b7df-4db8cbe51e5d" providerId="ADAL" clId="{EE21156E-5DB1-4FD7-889B-40CA2891ABD1}" dt="2025-09-19T19:28:46.698" v="352"/>
        <pc:sldMkLst>
          <pc:docMk/>
          <pc:sldMk cId="701893580" sldId="2147469786"/>
        </pc:sldMkLst>
      </pc:sldChg>
      <pc:sldChg chg="addSp modSp">
        <pc:chgData name="Leah Montner Dixon" userId="d5b2ae9e-9213-4442-b7df-4db8cbe51e5d" providerId="ADAL" clId="{EE21156E-5DB1-4FD7-889B-40CA2891ABD1}" dt="2025-09-19T19:28:34.258" v="351"/>
        <pc:sldMkLst>
          <pc:docMk/>
          <pc:sldMk cId="3884626086" sldId="2147473203"/>
        </pc:sldMkLst>
      </pc:sldChg>
      <pc:sldChg chg="addSp delSp modSp add mod">
        <pc:chgData name="Leah Montner Dixon" userId="d5b2ae9e-9213-4442-b7df-4db8cbe51e5d" providerId="ADAL" clId="{EE21156E-5DB1-4FD7-889B-40CA2891ABD1}" dt="2025-09-23T13:44:49.213" v="654" actId="167"/>
        <pc:sldMkLst>
          <pc:docMk/>
          <pc:sldMk cId="1761620184" sldId="2147474172"/>
        </pc:sldMkLst>
        <pc:spChg chg="add mod ord">
          <ac:chgData name="Leah Montner Dixon" userId="d5b2ae9e-9213-4442-b7df-4db8cbe51e5d" providerId="ADAL" clId="{EE21156E-5DB1-4FD7-889B-40CA2891ABD1}" dt="2025-09-23T13:44:46.032" v="653" actId="167"/>
          <ac:spMkLst>
            <pc:docMk/>
            <pc:sldMk cId="1761620184" sldId="2147474172"/>
            <ac:spMk id="4" creationId="{A285EE1D-C8B5-D0A5-649A-14DE30684650}"/>
          </ac:spMkLst>
        </pc:spChg>
        <pc:spChg chg="add mod ord">
          <ac:chgData name="Leah Montner Dixon" userId="d5b2ae9e-9213-4442-b7df-4db8cbe51e5d" providerId="ADAL" clId="{EE21156E-5DB1-4FD7-889B-40CA2891ABD1}" dt="2025-09-23T13:44:46.032" v="653" actId="167"/>
          <ac:spMkLst>
            <pc:docMk/>
            <pc:sldMk cId="1761620184" sldId="2147474172"/>
            <ac:spMk id="5" creationId="{2622E161-CAB8-B912-DB46-5B481F8B65C6}"/>
          </ac:spMkLst>
        </pc:spChg>
        <pc:spChg chg="mod ord">
          <ac:chgData name="Leah Montner Dixon" userId="d5b2ae9e-9213-4442-b7df-4db8cbe51e5d" providerId="ADAL" clId="{EE21156E-5DB1-4FD7-889B-40CA2891ABD1}" dt="2025-09-23T13:44:49.213" v="654" actId="167"/>
          <ac:spMkLst>
            <pc:docMk/>
            <pc:sldMk cId="1761620184" sldId="2147474172"/>
            <ac:spMk id="9" creationId="{E7866A88-EF52-5CF0-CB1F-EF1CB156EC66}"/>
          </ac:spMkLst>
        </pc:spChg>
        <pc:spChg chg="add mod ord">
          <ac:chgData name="Leah Montner Dixon" userId="d5b2ae9e-9213-4442-b7df-4db8cbe51e5d" providerId="ADAL" clId="{EE21156E-5DB1-4FD7-889B-40CA2891ABD1}" dt="2025-09-19T19:25:38.115" v="333" actId="167"/>
          <ac:spMkLst>
            <pc:docMk/>
            <pc:sldMk cId="1761620184" sldId="2147474172"/>
            <ac:spMk id="12" creationId="{4C8FBBA2-FDB3-F442-26FF-47E2C63DF5D4}"/>
          </ac:spMkLst>
        </pc:spChg>
        <pc:spChg chg="del">
          <ac:chgData name="Leah Montner Dixon" userId="d5b2ae9e-9213-4442-b7df-4db8cbe51e5d" providerId="ADAL" clId="{EE21156E-5DB1-4FD7-889B-40CA2891ABD1}" dt="2025-09-23T13:44:43.640" v="651" actId="478"/>
          <ac:spMkLst>
            <pc:docMk/>
            <pc:sldMk cId="1761620184" sldId="2147474172"/>
            <ac:spMk id="15" creationId="{02930CAF-6B02-B9FF-C104-121EC079E98D}"/>
          </ac:spMkLst>
        </pc:spChg>
        <pc:spChg chg="del">
          <ac:chgData name="Leah Montner Dixon" userId="d5b2ae9e-9213-4442-b7df-4db8cbe51e5d" providerId="ADAL" clId="{EE21156E-5DB1-4FD7-889B-40CA2891ABD1}" dt="2025-09-23T13:44:43.640" v="651" actId="478"/>
          <ac:spMkLst>
            <pc:docMk/>
            <pc:sldMk cId="1761620184" sldId="2147474172"/>
            <ac:spMk id="16" creationId="{36BB4589-E7F0-5DCE-24D1-EF7F7CA1934E}"/>
          </ac:spMkLst>
        </pc:spChg>
        <pc:spChg chg="add mod">
          <ac:chgData name="Leah Montner Dixon" userId="d5b2ae9e-9213-4442-b7df-4db8cbe51e5d" providerId="ADAL" clId="{EE21156E-5DB1-4FD7-889B-40CA2891ABD1}" dt="2025-09-19T19:33:08.631" v="390"/>
          <ac:spMkLst>
            <pc:docMk/>
            <pc:sldMk cId="1761620184" sldId="2147474172"/>
            <ac:spMk id="19" creationId="{B1BD92AC-ECB9-8644-DB38-49E87C57F2C8}"/>
          </ac:spMkLst>
        </pc:spChg>
        <pc:spChg chg="add mod">
          <ac:chgData name="Leah Montner Dixon" userId="d5b2ae9e-9213-4442-b7df-4db8cbe51e5d" providerId="ADAL" clId="{EE21156E-5DB1-4FD7-889B-40CA2891ABD1}" dt="2025-09-19T19:25:43.937" v="335" actId="3626"/>
          <ac:spMkLst>
            <pc:docMk/>
            <pc:sldMk cId="1761620184" sldId="2147474172"/>
            <ac:spMk id="23" creationId="{B5D50DCF-693C-45D7-7F85-2AF14408D1B2}"/>
          </ac:spMkLst>
        </pc:spChg>
        <pc:picChg chg="add mod ord">
          <ac:chgData name="Leah Montner Dixon" userId="d5b2ae9e-9213-4442-b7df-4db8cbe51e5d" providerId="ADAL" clId="{EE21156E-5DB1-4FD7-889B-40CA2891ABD1}" dt="2025-09-23T13:44:46.032" v="653" actId="167"/>
          <ac:picMkLst>
            <pc:docMk/>
            <pc:sldMk cId="1761620184" sldId="2147474172"/>
            <ac:picMk id="2" creationId="{3A4A5ADF-1A77-5AD6-10D1-78D0998E94EE}"/>
          </ac:picMkLst>
        </pc:picChg>
        <pc:picChg chg="del">
          <ac:chgData name="Leah Montner Dixon" userId="d5b2ae9e-9213-4442-b7df-4db8cbe51e5d" providerId="ADAL" clId="{EE21156E-5DB1-4FD7-889B-40CA2891ABD1}" dt="2025-09-23T13:44:43.640" v="651" actId="478"/>
          <ac:picMkLst>
            <pc:docMk/>
            <pc:sldMk cId="1761620184" sldId="2147474172"/>
            <ac:picMk id="14" creationId="{6D433ED7-F40F-9D2E-53A2-4E80FA664DE0}"/>
          </ac:picMkLst>
        </pc:picChg>
        <pc:picChg chg="add mod ord">
          <ac:chgData name="Leah Montner Dixon" userId="d5b2ae9e-9213-4442-b7df-4db8cbe51e5d" providerId="ADAL" clId="{EE21156E-5DB1-4FD7-889B-40CA2891ABD1}" dt="2025-09-19T19:25:38.115" v="333" actId="167"/>
          <ac:picMkLst>
            <pc:docMk/>
            <pc:sldMk cId="1761620184" sldId="2147474172"/>
            <ac:picMk id="24" creationId="{15A48A36-AB57-6CA7-3CF2-B8496FF8809E}"/>
          </ac:picMkLst>
        </pc:picChg>
        <pc:picChg chg="mod topLvl">
          <ac:chgData name="Leah Montner Dixon" userId="d5b2ae9e-9213-4442-b7df-4db8cbe51e5d" providerId="ADAL" clId="{EE21156E-5DB1-4FD7-889B-40CA2891ABD1}" dt="2025-09-19T19:34:36.003" v="411" actId="165"/>
          <ac:picMkLst>
            <pc:docMk/>
            <pc:sldMk cId="1761620184" sldId="2147474172"/>
            <ac:picMk id="26" creationId="{F825A6A0-8BB0-81F1-6D4C-090B680FF2E4}"/>
          </ac:picMkLst>
        </pc:picChg>
        <pc:picChg chg="mod topLvl">
          <ac:chgData name="Leah Montner Dixon" userId="d5b2ae9e-9213-4442-b7df-4db8cbe51e5d" providerId="ADAL" clId="{EE21156E-5DB1-4FD7-889B-40CA2891ABD1}" dt="2025-09-19T19:34:36.003" v="411" actId="165"/>
          <ac:picMkLst>
            <pc:docMk/>
            <pc:sldMk cId="1761620184" sldId="2147474172"/>
            <ac:picMk id="27" creationId="{98FFF115-7C7D-0F61-22F6-E1C634426306}"/>
          </ac:picMkLst>
        </pc:picChg>
      </pc:sldChg>
      <pc:sldChg chg="addSp modSp">
        <pc:chgData name="Leah Montner Dixon" userId="d5b2ae9e-9213-4442-b7df-4db8cbe51e5d" providerId="ADAL" clId="{EE21156E-5DB1-4FD7-889B-40CA2891ABD1}" dt="2025-09-19T19:27:54.892" v="348"/>
        <pc:sldMkLst>
          <pc:docMk/>
          <pc:sldMk cId="697371916" sldId="2147474183"/>
        </pc:sldMkLst>
      </pc:sldChg>
      <pc:sldChg chg="addSp delSp modSp mod ord">
        <pc:chgData name="Leah Montner Dixon" userId="d5b2ae9e-9213-4442-b7df-4db8cbe51e5d" providerId="ADAL" clId="{EE21156E-5DB1-4FD7-889B-40CA2891ABD1}" dt="2025-09-16T17:26:53.951" v="238" actId="20577"/>
        <pc:sldMkLst>
          <pc:docMk/>
          <pc:sldMk cId="726109281" sldId="2147474208"/>
        </pc:sldMkLst>
        <pc:spChg chg="add mod">
          <ac:chgData name="Leah Montner Dixon" userId="d5b2ae9e-9213-4442-b7df-4db8cbe51e5d" providerId="ADAL" clId="{EE21156E-5DB1-4FD7-889B-40CA2891ABD1}" dt="2025-09-16T17:16:28.973" v="64" actId="1076"/>
          <ac:spMkLst>
            <pc:docMk/>
            <pc:sldMk cId="726109281" sldId="2147474208"/>
            <ac:spMk id="5" creationId="{952B6A0E-BC45-AFC1-29C2-7F240AAD4704}"/>
          </ac:spMkLst>
        </pc:spChg>
        <pc:spChg chg="add mod">
          <ac:chgData name="Leah Montner Dixon" userId="d5b2ae9e-9213-4442-b7df-4db8cbe51e5d" providerId="ADAL" clId="{EE21156E-5DB1-4FD7-889B-40CA2891ABD1}" dt="2025-09-16T17:16:28.973" v="64" actId="1076"/>
          <ac:spMkLst>
            <pc:docMk/>
            <pc:sldMk cId="726109281" sldId="2147474208"/>
            <ac:spMk id="7" creationId="{C332478E-52D5-39C3-04FD-9334018D818D}"/>
          </ac:spMkLst>
        </pc:spChg>
        <pc:spChg chg="add mod ord">
          <ac:chgData name="Leah Montner Dixon" userId="d5b2ae9e-9213-4442-b7df-4db8cbe51e5d" providerId="ADAL" clId="{EE21156E-5DB1-4FD7-889B-40CA2891ABD1}" dt="2025-09-16T17:17:49.643" v="119" actId="167"/>
          <ac:spMkLst>
            <pc:docMk/>
            <pc:sldMk cId="726109281" sldId="2147474208"/>
            <ac:spMk id="10" creationId="{00E7A527-D80D-6DCE-DDD4-83F3E18B0DBF}"/>
          </ac:spMkLst>
        </pc:spChg>
        <pc:spChg chg="add mod ord">
          <ac:chgData name="Leah Montner Dixon" userId="d5b2ae9e-9213-4442-b7df-4db8cbe51e5d" providerId="ADAL" clId="{EE21156E-5DB1-4FD7-889B-40CA2891ABD1}" dt="2025-09-16T17:26:53.951" v="238" actId="20577"/>
          <ac:spMkLst>
            <pc:docMk/>
            <pc:sldMk cId="726109281" sldId="2147474208"/>
            <ac:spMk id="11" creationId="{6C2357CB-6980-9CFC-D24A-C7B4BEA2BC66}"/>
          </ac:spMkLst>
        </pc:spChg>
        <pc:spChg chg="add mod">
          <ac:chgData name="Leah Montner Dixon" userId="d5b2ae9e-9213-4442-b7df-4db8cbe51e5d" providerId="ADAL" clId="{EE21156E-5DB1-4FD7-889B-40CA2891ABD1}" dt="2025-09-16T17:23:57.894" v="177"/>
          <ac:spMkLst>
            <pc:docMk/>
            <pc:sldMk cId="726109281" sldId="2147474208"/>
            <ac:spMk id="12" creationId="{3ACB5374-1C23-79A0-639F-526718431FAE}"/>
          </ac:spMkLst>
        </pc:spChg>
        <pc:spChg chg="add mod">
          <ac:chgData name="Leah Montner Dixon" userId="d5b2ae9e-9213-4442-b7df-4db8cbe51e5d" providerId="ADAL" clId="{EE21156E-5DB1-4FD7-889B-40CA2891ABD1}" dt="2025-09-16T17:14:42.764" v="4"/>
          <ac:spMkLst>
            <pc:docMk/>
            <pc:sldMk cId="726109281" sldId="2147474208"/>
            <ac:spMk id="14" creationId="{61F40ECD-2CF9-FFC2-60F5-6C7E33175F5D}"/>
          </ac:spMkLst>
        </pc:spChg>
        <pc:spChg chg="add mod">
          <ac:chgData name="Leah Montner Dixon" userId="d5b2ae9e-9213-4442-b7df-4db8cbe51e5d" providerId="ADAL" clId="{EE21156E-5DB1-4FD7-889B-40CA2891ABD1}" dt="2025-09-16T17:14:42.764" v="4"/>
          <ac:spMkLst>
            <pc:docMk/>
            <pc:sldMk cId="726109281" sldId="2147474208"/>
            <ac:spMk id="15" creationId="{DEBBF8E5-462D-8472-E4D1-F71361A09DA1}"/>
          </ac:spMkLst>
        </pc:spChg>
        <pc:spChg chg="add mod">
          <ac:chgData name="Leah Montner Dixon" userId="d5b2ae9e-9213-4442-b7df-4db8cbe51e5d" providerId="ADAL" clId="{EE21156E-5DB1-4FD7-889B-40CA2891ABD1}" dt="2025-09-16T17:15:44.508" v="36" actId="1036"/>
          <ac:spMkLst>
            <pc:docMk/>
            <pc:sldMk cId="726109281" sldId="2147474208"/>
            <ac:spMk id="20" creationId="{3DB028C3-E5DC-A702-BF6A-5313BD5ED8D3}"/>
          </ac:spMkLst>
        </pc:spChg>
        <pc:spChg chg="add mod">
          <ac:chgData name="Leah Montner Dixon" userId="d5b2ae9e-9213-4442-b7df-4db8cbe51e5d" providerId="ADAL" clId="{EE21156E-5DB1-4FD7-889B-40CA2891ABD1}" dt="2025-09-16T17:22:11.792" v="175" actId="1035"/>
          <ac:spMkLst>
            <pc:docMk/>
            <pc:sldMk cId="726109281" sldId="2147474208"/>
            <ac:spMk id="23" creationId="{1C2876C9-246B-1E1B-6166-ADA44F5D719C}"/>
          </ac:spMkLst>
        </pc:spChg>
        <pc:grpChg chg="add mod">
          <ac:chgData name="Leah Montner Dixon" userId="d5b2ae9e-9213-4442-b7df-4db8cbe51e5d" providerId="ADAL" clId="{EE21156E-5DB1-4FD7-889B-40CA2891ABD1}" dt="2025-09-16T17:21:41.111" v="138" actId="1076"/>
          <ac:grpSpMkLst>
            <pc:docMk/>
            <pc:sldMk cId="726109281" sldId="2147474208"/>
            <ac:grpSpMk id="17" creationId="{19A48D68-0A4F-7464-EDBE-77070DC6B9E6}"/>
          </ac:grpSpMkLst>
        </pc:grpChg>
        <pc:graphicFrameChg chg="add mod">
          <ac:chgData name="Leah Montner Dixon" userId="d5b2ae9e-9213-4442-b7df-4db8cbe51e5d" providerId="ADAL" clId="{EE21156E-5DB1-4FD7-889B-40CA2891ABD1}" dt="2025-09-16T17:26:30.613" v="215" actId="404"/>
          <ac:graphicFrameMkLst>
            <pc:docMk/>
            <pc:sldMk cId="726109281" sldId="2147474208"/>
            <ac:graphicFrameMk id="3" creationId="{60AABADA-280F-2F0F-E082-09E3D052576D}"/>
          </ac:graphicFrameMkLst>
        </pc:graphicFrameChg>
        <pc:picChg chg="add mod">
          <ac:chgData name="Leah Montner Dixon" userId="d5b2ae9e-9213-4442-b7df-4db8cbe51e5d" providerId="ADAL" clId="{EE21156E-5DB1-4FD7-889B-40CA2891ABD1}" dt="2025-09-16T17:14:42.764" v="4"/>
          <ac:picMkLst>
            <pc:docMk/>
            <pc:sldMk cId="726109281" sldId="2147474208"/>
            <ac:picMk id="13" creationId="{EF282327-2AC8-F569-6B9F-C6A92A673275}"/>
          </ac:picMkLst>
        </pc:picChg>
        <pc:picChg chg="mod">
          <ac:chgData name="Leah Montner Dixon" userId="d5b2ae9e-9213-4442-b7df-4db8cbe51e5d" providerId="ADAL" clId="{EE21156E-5DB1-4FD7-889B-40CA2891ABD1}" dt="2025-09-16T17:14:42.764" v="4"/>
          <ac:picMkLst>
            <pc:docMk/>
            <pc:sldMk cId="726109281" sldId="2147474208"/>
            <ac:picMk id="18" creationId="{30117BB2-A9BF-41CA-2299-D44CB34F5D29}"/>
          </ac:picMkLst>
        </pc:picChg>
        <pc:picChg chg="mod">
          <ac:chgData name="Leah Montner Dixon" userId="d5b2ae9e-9213-4442-b7df-4db8cbe51e5d" providerId="ADAL" clId="{EE21156E-5DB1-4FD7-889B-40CA2891ABD1}" dt="2025-09-16T17:14:42.764" v="4"/>
          <ac:picMkLst>
            <pc:docMk/>
            <pc:sldMk cId="726109281" sldId="2147474208"/>
            <ac:picMk id="19" creationId="{929B8BD2-1E78-A18C-D640-F08EA59C71DF}"/>
          </ac:picMkLst>
        </pc:picChg>
        <pc:picChg chg="add mod ord modCrop">
          <ac:chgData name="Leah Montner Dixon" userId="d5b2ae9e-9213-4442-b7df-4db8cbe51e5d" providerId="ADAL" clId="{EE21156E-5DB1-4FD7-889B-40CA2891ABD1}" dt="2025-09-16T17:23:50.735" v="176"/>
          <ac:picMkLst>
            <pc:docMk/>
            <pc:sldMk cId="726109281" sldId="2147474208"/>
            <ac:picMk id="21" creationId="{9BEAD56B-F9E2-B1A4-6CBE-F80E8DAC3C34}"/>
          </ac:picMkLst>
        </pc:picChg>
      </pc:sldChg>
      <pc:sldChg chg="addSp modSp">
        <pc:chgData name="Leah Montner Dixon" userId="d5b2ae9e-9213-4442-b7df-4db8cbe51e5d" providerId="ADAL" clId="{EE21156E-5DB1-4FD7-889B-40CA2891ABD1}" dt="2025-09-19T19:28:21.779" v="350"/>
        <pc:sldMkLst>
          <pc:docMk/>
          <pc:sldMk cId="2483319861" sldId="2147474212"/>
        </pc:sldMkLst>
      </pc:sldChg>
      <pc:sldChg chg="delSp del mod">
        <pc:chgData name="Leah Montner Dixon" userId="d5b2ae9e-9213-4442-b7df-4db8cbe51e5d" providerId="ADAL" clId="{EE21156E-5DB1-4FD7-889B-40CA2891ABD1}" dt="2025-09-19T18:56:39" v="242" actId="47"/>
        <pc:sldMkLst>
          <pc:docMk/>
          <pc:sldMk cId="4068017645" sldId="2147474213"/>
        </pc:sldMkLst>
      </pc:sldChg>
      <pc:sldChg chg="addSp modSp mod">
        <pc:chgData name="Leah Montner Dixon" userId="d5b2ae9e-9213-4442-b7df-4db8cbe51e5d" providerId="ADAL" clId="{EE21156E-5DB1-4FD7-889B-40CA2891ABD1}" dt="2025-09-19T19:27:25.211" v="343" actId="1076"/>
        <pc:sldMkLst>
          <pc:docMk/>
          <pc:sldMk cId="2458124676" sldId="2147474215"/>
        </pc:sldMkLst>
      </pc:sldChg>
    </pc:docChg>
  </pc:docChgLst>
  <pc:docChgLst>
    <pc:chgData name="Reed Kiely" userId="768be38e-2fb5-40ce-925d-bd8e9d9e3c31" providerId="ADAL" clId="{EFAD5ACB-2E62-4EEE-9336-ED38FDD290C7}"/>
    <pc:docChg chg="modSld">
      <pc:chgData name="Reed Kiely" userId="768be38e-2fb5-40ce-925d-bd8e9d9e3c31" providerId="ADAL" clId="{EFAD5ACB-2E62-4EEE-9336-ED38FDD290C7}" dt="2025-06-25T14:53:29.286" v="2"/>
      <pc:docMkLst>
        <pc:docMk/>
      </pc:docMkLst>
      <pc:sldChg chg="modSp">
        <pc:chgData name="Reed Kiely" userId="768be38e-2fb5-40ce-925d-bd8e9d9e3c31" providerId="ADAL" clId="{EFAD5ACB-2E62-4EEE-9336-ED38FDD290C7}" dt="2025-06-25T14:53:29.286" v="2"/>
        <pc:sldMkLst>
          <pc:docMk/>
          <pc:sldMk cId="957495863" sldId="2146846202"/>
        </pc:sldMkLst>
      </pc:sldChg>
      <pc:sldChg chg="modSp">
        <pc:chgData name="Reed Kiely" userId="768be38e-2fb5-40ce-925d-bd8e9d9e3c31" providerId="ADAL" clId="{EFAD5ACB-2E62-4EEE-9336-ED38FDD290C7}" dt="2025-06-25T14:53:16.636" v="1"/>
        <pc:sldMkLst>
          <pc:docMk/>
          <pc:sldMk cId="2630179522" sldId="2147474201"/>
        </pc:sldMkLst>
      </pc:sldChg>
    </pc:docChg>
  </pc:docChgLst>
  <pc:docChgLst>
    <pc:chgData name="Jason Wiese" userId="4bff8d5b-7de6-4655-b397-69b0afc81113" providerId="ADAL" clId="{C0DFEE3F-7077-4C10-8834-8D083E681ABE}"/>
    <pc:docChg chg="undo redo custSel addSld delSld modSld sldOrd delMainMaster">
      <pc:chgData name="Jason Wiese" userId="4bff8d5b-7de6-4655-b397-69b0afc81113" providerId="ADAL" clId="{C0DFEE3F-7077-4C10-8834-8D083E681ABE}" dt="2025-06-20T04:39:59.593" v="3047" actId="113"/>
      <pc:docMkLst>
        <pc:docMk/>
      </pc:docMkLst>
      <pc:sldChg chg="del">
        <pc:chgData name="Jason Wiese" userId="4bff8d5b-7de6-4655-b397-69b0afc81113" providerId="ADAL" clId="{C0DFEE3F-7077-4C10-8834-8D083E681ABE}" dt="2025-06-18T13:53:09.445" v="82" actId="2696"/>
        <pc:sldMkLst>
          <pc:docMk/>
          <pc:sldMk cId="2013662403" sldId="16303"/>
        </pc:sldMkLst>
      </pc:sldChg>
      <pc:sldChg chg="addSp delSp modSp add mod ord">
        <pc:chgData name="Jason Wiese" userId="4bff8d5b-7de6-4655-b397-69b0afc81113" providerId="ADAL" clId="{C0DFEE3F-7077-4C10-8834-8D083E681ABE}" dt="2025-06-19T06:19:54.606" v="2968" actId="20577"/>
        <pc:sldMkLst>
          <pc:docMk/>
          <pc:sldMk cId="2377223048" sldId="16303"/>
        </pc:sldMkLst>
      </pc:sldChg>
      <pc:sldChg chg="modSp mod ord">
        <pc:chgData name="Jason Wiese" userId="4bff8d5b-7de6-4655-b397-69b0afc81113" providerId="ADAL" clId="{C0DFEE3F-7077-4C10-8834-8D083E681ABE}" dt="2025-06-18T14:41:36.395" v="586"/>
        <pc:sldMkLst>
          <pc:docMk/>
          <pc:sldMk cId="3133499737" sldId="2146846048"/>
        </pc:sldMkLst>
      </pc:sldChg>
      <pc:sldChg chg="addSp delSp modSp mod">
        <pc:chgData name="Jason Wiese" userId="4bff8d5b-7de6-4655-b397-69b0afc81113" providerId="ADAL" clId="{C0DFEE3F-7077-4C10-8834-8D083E681ABE}" dt="2025-06-19T06:39:16.343" v="3037" actId="1076"/>
        <pc:sldMkLst>
          <pc:docMk/>
          <pc:sldMk cId="957495863" sldId="2146846202"/>
        </pc:sldMkLst>
      </pc:sldChg>
      <pc:sldChg chg="delSp modSp mod">
        <pc:chgData name="Jason Wiese" userId="4bff8d5b-7de6-4655-b397-69b0afc81113" providerId="ADAL" clId="{C0DFEE3F-7077-4C10-8834-8D083E681ABE}" dt="2025-06-19T02:18:01.475" v="2946" actId="20577"/>
        <pc:sldMkLst>
          <pc:docMk/>
          <pc:sldMk cId="1917947206" sldId="2146846434"/>
        </pc:sldMkLst>
      </pc:sldChg>
      <pc:sldChg chg="modSp mod">
        <pc:chgData name="Jason Wiese" userId="4bff8d5b-7de6-4655-b397-69b0afc81113" providerId="ADAL" clId="{C0DFEE3F-7077-4C10-8834-8D083E681ABE}" dt="2025-06-19T01:26:45.617" v="1248" actId="20577"/>
        <pc:sldMkLst>
          <pc:docMk/>
          <pc:sldMk cId="659262001" sldId="2146846436"/>
        </pc:sldMkLst>
      </pc:sldChg>
      <pc:sldChg chg="addSp delSp modSp mod ord">
        <pc:chgData name="Jason Wiese" userId="4bff8d5b-7de6-4655-b397-69b0afc81113" providerId="ADAL" clId="{C0DFEE3F-7077-4C10-8834-8D083E681ABE}" dt="2025-06-19T06:20:03.396" v="2970"/>
        <pc:sldMkLst>
          <pc:docMk/>
          <pc:sldMk cId="324490398" sldId="2146846441"/>
        </pc:sldMkLst>
      </pc:sldChg>
      <pc:sldChg chg="addSp delSp modSp mod">
        <pc:chgData name="Jason Wiese" userId="4bff8d5b-7de6-4655-b397-69b0afc81113" providerId="ADAL" clId="{C0DFEE3F-7077-4C10-8834-8D083E681ABE}" dt="2025-06-18T14:36:19.009" v="536" actId="20577"/>
        <pc:sldMkLst>
          <pc:docMk/>
          <pc:sldMk cId="2606175168" sldId="2147376464"/>
        </pc:sldMkLst>
      </pc:sldChg>
      <pc:sldChg chg="addSp delSp modSp mod">
        <pc:chgData name="Jason Wiese" userId="4bff8d5b-7de6-4655-b397-69b0afc81113" providerId="ADAL" clId="{C0DFEE3F-7077-4C10-8834-8D083E681ABE}" dt="2025-06-19T01:33:09.328" v="1737" actId="108"/>
        <pc:sldMkLst>
          <pc:docMk/>
          <pc:sldMk cId="187359465" sldId="2147376645"/>
        </pc:sldMkLst>
      </pc:sldChg>
      <pc:sldChg chg="modSp del mod">
        <pc:chgData name="Jason Wiese" userId="4bff8d5b-7de6-4655-b397-69b0afc81113" providerId="ADAL" clId="{C0DFEE3F-7077-4C10-8834-8D083E681ABE}" dt="2025-06-18T13:56:49.443" v="130" actId="47"/>
        <pc:sldMkLst>
          <pc:docMk/>
          <pc:sldMk cId="2705813045" sldId="2147376671"/>
        </pc:sldMkLst>
      </pc:sldChg>
      <pc:sldChg chg="modSp mod ord">
        <pc:chgData name="Jason Wiese" userId="4bff8d5b-7de6-4655-b397-69b0afc81113" providerId="ADAL" clId="{C0DFEE3F-7077-4C10-8834-8D083E681ABE}" dt="2025-06-19T01:33:38.496" v="1773" actId="20577"/>
        <pc:sldMkLst>
          <pc:docMk/>
          <pc:sldMk cId="2997240410" sldId="2147376752"/>
        </pc:sldMkLst>
      </pc:sldChg>
      <pc:sldChg chg="addSp delSp modSp mod">
        <pc:chgData name="Jason Wiese" userId="4bff8d5b-7de6-4655-b397-69b0afc81113" providerId="ADAL" clId="{C0DFEE3F-7077-4C10-8834-8D083E681ABE}" dt="2025-06-19T01:23:52.495" v="1137" actId="14100"/>
        <pc:sldMkLst>
          <pc:docMk/>
          <pc:sldMk cId="2452885102" sldId="2147469671"/>
        </pc:sldMkLst>
      </pc:sldChg>
      <pc:sldChg chg="modSp del mod">
        <pc:chgData name="Jason Wiese" userId="4bff8d5b-7de6-4655-b397-69b0afc81113" providerId="ADAL" clId="{C0DFEE3F-7077-4C10-8834-8D083E681ABE}" dt="2025-06-18T13:55:01.148" v="115" actId="47"/>
        <pc:sldMkLst>
          <pc:docMk/>
          <pc:sldMk cId="4036950236" sldId="2147473113"/>
        </pc:sldMkLst>
      </pc:sldChg>
      <pc:sldChg chg="addSp delSp modSp mod">
        <pc:chgData name="Jason Wiese" userId="4bff8d5b-7de6-4655-b397-69b0afc81113" providerId="ADAL" clId="{C0DFEE3F-7077-4C10-8834-8D083E681ABE}" dt="2025-06-19T01:29:44.103" v="1559" actId="108"/>
        <pc:sldMkLst>
          <pc:docMk/>
          <pc:sldMk cId="1823624937" sldId="2147473131"/>
        </pc:sldMkLst>
      </pc:sldChg>
      <pc:sldChg chg="modSp mod ord">
        <pc:chgData name="Jason Wiese" userId="4bff8d5b-7de6-4655-b397-69b0afc81113" providerId="ADAL" clId="{C0DFEE3F-7077-4C10-8834-8D083E681ABE}" dt="2025-06-19T01:26:25.953" v="1230" actId="6549"/>
        <pc:sldMkLst>
          <pc:docMk/>
          <pc:sldMk cId="3265357446" sldId="2147474088"/>
        </pc:sldMkLst>
      </pc:sldChg>
      <pc:sldChg chg="addSp delSp modSp mod ord">
        <pc:chgData name="Jason Wiese" userId="4bff8d5b-7de6-4655-b397-69b0afc81113" providerId="ADAL" clId="{C0DFEE3F-7077-4C10-8834-8D083E681ABE}" dt="2025-06-19T01:33:29.517" v="1763" actId="20577"/>
        <pc:sldMkLst>
          <pc:docMk/>
          <pc:sldMk cId="2435669346" sldId="2147474098"/>
        </pc:sldMkLst>
      </pc:sldChg>
      <pc:sldChg chg="addSp delSp modSp del mod ord">
        <pc:chgData name="Jason Wiese" userId="4bff8d5b-7de6-4655-b397-69b0afc81113" providerId="ADAL" clId="{C0DFEE3F-7077-4C10-8834-8D083E681ABE}" dt="2025-06-18T16:51:04.585" v="629" actId="47"/>
        <pc:sldMkLst>
          <pc:docMk/>
          <pc:sldMk cId="2777563666" sldId="2147474099"/>
        </pc:sldMkLst>
      </pc:sldChg>
      <pc:sldChg chg="del">
        <pc:chgData name="Jason Wiese" userId="4bff8d5b-7de6-4655-b397-69b0afc81113" providerId="ADAL" clId="{C0DFEE3F-7077-4C10-8834-8D083E681ABE}" dt="2025-06-18T13:49:13.442" v="0" actId="47"/>
        <pc:sldMkLst>
          <pc:docMk/>
          <pc:sldMk cId="2997005254" sldId="2147474100"/>
        </pc:sldMkLst>
      </pc:sldChg>
      <pc:sldChg chg="del">
        <pc:chgData name="Jason Wiese" userId="4bff8d5b-7de6-4655-b397-69b0afc81113" providerId="ADAL" clId="{C0DFEE3F-7077-4C10-8834-8D083E681ABE}" dt="2025-06-18T13:50:03.892" v="1" actId="47"/>
        <pc:sldMkLst>
          <pc:docMk/>
          <pc:sldMk cId="1995666393" sldId="2147474102"/>
        </pc:sldMkLst>
      </pc:sldChg>
      <pc:sldChg chg="addSp modSp mod modCm">
        <pc:chgData name="Jason Wiese" userId="4bff8d5b-7de6-4655-b397-69b0afc81113" providerId="ADAL" clId="{C0DFEE3F-7077-4C10-8834-8D083E681ABE}" dt="2025-06-19T02:11:18.707" v="2943" actId="14100"/>
        <pc:sldMkLst>
          <pc:docMk/>
          <pc:sldMk cId="3747502032" sldId="2147474103"/>
        </pc:sldMkLst>
        <pc:extLst>
          <p:ext xmlns:p="http://schemas.openxmlformats.org/presentationml/2006/main" uri="{D6D511B9-2390-475A-947B-AFAB55BFBCF1}">
            <pc226:cmChg xmlns:pc226="http://schemas.microsoft.com/office/powerpoint/2022/06/main/command" chg="mod">
              <pc226:chgData name="Jason Wiese" userId="4bff8d5b-7de6-4655-b397-69b0afc81113" providerId="ADAL" clId="{C0DFEE3F-7077-4C10-8834-8D083E681ABE}" dt="2025-06-19T01:37:40.670" v="2021" actId="20577"/>
              <pc2:cmMkLst xmlns:pc2="http://schemas.microsoft.com/office/powerpoint/2019/9/main/command">
                <pc:docMk/>
                <pc:sldMk cId="3747502032" sldId="2147474103"/>
                <pc2:cmMk id="{F85FC02D-CA0B-4655-B9E0-E3231F7EBB75}"/>
              </pc2:cmMkLst>
            </pc226:cmChg>
          </p:ext>
        </pc:extLst>
      </pc:sldChg>
      <pc:sldChg chg="addSp delSp modSp add mod">
        <pc:chgData name="Jason Wiese" userId="4bff8d5b-7de6-4655-b397-69b0afc81113" providerId="ADAL" clId="{C0DFEE3F-7077-4C10-8834-8D083E681ABE}" dt="2025-06-20T04:39:59.593" v="3047" actId="113"/>
        <pc:sldMkLst>
          <pc:docMk/>
          <pc:sldMk cId="254000954" sldId="2147474155"/>
        </pc:sldMkLst>
      </pc:sldChg>
      <pc:sldChg chg="addSp delSp modSp mod">
        <pc:chgData name="Jason Wiese" userId="4bff8d5b-7de6-4655-b397-69b0afc81113" providerId="ADAL" clId="{C0DFEE3F-7077-4C10-8834-8D083E681ABE}" dt="2025-06-19T06:49:39.965" v="3039" actId="14100"/>
        <pc:sldMkLst>
          <pc:docMk/>
          <pc:sldMk cId="2630179522" sldId="2147474201"/>
        </pc:sldMkLst>
      </pc:sldChg>
      <pc:sldChg chg="addSp modSp new del mod">
        <pc:chgData name="Jason Wiese" userId="4bff8d5b-7de6-4655-b397-69b0afc81113" providerId="ADAL" clId="{C0DFEE3F-7077-4C10-8834-8D083E681ABE}" dt="2025-06-19T02:07:00.026" v="2801" actId="47"/>
        <pc:sldMkLst>
          <pc:docMk/>
          <pc:sldMk cId="2566750934" sldId="2147474202"/>
        </pc:sldMkLst>
      </pc:sldChg>
      <pc:sldChg chg="modSp del mod">
        <pc:chgData name="Jason Wiese" userId="4bff8d5b-7de6-4655-b397-69b0afc81113" providerId="ADAL" clId="{C0DFEE3F-7077-4C10-8834-8D083E681ABE}" dt="2025-06-18T16:50:55.774" v="627" actId="47"/>
        <pc:sldMkLst>
          <pc:docMk/>
          <pc:sldMk cId="4033726939" sldId="2147474203"/>
        </pc:sldMkLst>
      </pc:sldChg>
      <pc:sldChg chg="addSp delSp modSp add mod">
        <pc:chgData name="Jason Wiese" userId="4bff8d5b-7de6-4655-b397-69b0afc81113" providerId="ADAL" clId="{C0DFEE3F-7077-4C10-8834-8D083E681ABE}" dt="2025-06-19T06:53:17.516" v="3045" actId="1076"/>
        <pc:sldMkLst>
          <pc:docMk/>
          <pc:sldMk cId="2866810158" sldId="2147474204"/>
        </pc:sldMkLst>
      </pc:sldChg>
      <pc:sldMasterChg chg="del delSldLayout">
        <pc:chgData name="Jason Wiese" userId="4bff8d5b-7de6-4655-b397-69b0afc81113" providerId="ADAL" clId="{C0DFEE3F-7077-4C10-8834-8D083E681ABE}" dt="2025-06-18T13:55:01.148" v="115" actId="47"/>
        <pc:sldMasterMkLst>
          <pc:docMk/>
          <pc:sldMasterMk cId="333455298" sldId="2147483722"/>
        </pc:sldMasterMkLst>
        <pc:sldLayoutChg chg="del">
          <pc:chgData name="Jason Wiese" userId="4bff8d5b-7de6-4655-b397-69b0afc81113" providerId="ADAL" clId="{C0DFEE3F-7077-4C10-8834-8D083E681ABE}" dt="2025-06-18T13:55:01.148" v="115" actId="47"/>
          <pc:sldLayoutMkLst>
            <pc:docMk/>
            <pc:sldMasterMk cId="333455298" sldId="2147483722"/>
            <pc:sldLayoutMk cId="339135678" sldId="2147483723"/>
          </pc:sldLayoutMkLst>
        </pc:sldLayoutChg>
        <pc:sldLayoutChg chg="del">
          <pc:chgData name="Jason Wiese" userId="4bff8d5b-7de6-4655-b397-69b0afc81113" providerId="ADAL" clId="{C0DFEE3F-7077-4C10-8834-8D083E681ABE}" dt="2025-06-18T13:55:01.148" v="115" actId="47"/>
          <pc:sldLayoutMkLst>
            <pc:docMk/>
            <pc:sldMasterMk cId="333455298" sldId="2147483722"/>
            <pc:sldLayoutMk cId="312184441" sldId="2147483724"/>
          </pc:sldLayoutMkLst>
        </pc:sldLayoutChg>
      </pc:sldMasterChg>
    </pc:docChg>
  </pc:docChgLst>
  <pc:docChgLst>
    <pc:chgData name="Leah Montner Dixon" userId="d5b2ae9e-9213-4442-b7df-4db8cbe51e5d" providerId="ADAL" clId="{D1FBA355-FC92-4551-88C3-0E2AB32FA333}"/>
    <pc:docChg chg="undo custSel modSld">
      <pc:chgData name="Leah Montner Dixon" userId="d5b2ae9e-9213-4442-b7df-4db8cbe51e5d" providerId="ADAL" clId="{D1FBA355-FC92-4551-88C3-0E2AB32FA333}" dt="2025-09-22T14:03:56.331" v="8" actId="1036"/>
      <pc:docMkLst>
        <pc:docMk/>
      </pc:docMkLst>
      <pc:sldChg chg="addSp delSp modSp mod">
        <pc:chgData name="Leah Montner Dixon" userId="d5b2ae9e-9213-4442-b7df-4db8cbe51e5d" providerId="ADAL" clId="{D1FBA355-FC92-4551-88C3-0E2AB32FA333}" dt="2025-09-22T14:03:01.465" v="6"/>
        <pc:sldMkLst>
          <pc:docMk/>
          <pc:sldMk cId="3904071730" sldId="2147327052"/>
        </pc:sldMkLst>
      </pc:sldChg>
      <pc:sldChg chg="modSp mod">
        <pc:chgData name="Leah Montner Dixon" userId="d5b2ae9e-9213-4442-b7df-4db8cbe51e5d" providerId="ADAL" clId="{D1FBA355-FC92-4551-88C3-0E2AB32FA333}" dt="2025-09-22T14:03:56.331" v="8" actId="1036"/>
        <pc:sldMkLst>
          <pc:docMk/>
          <pc:sldMk cId="187359465" sldId="2147376645"/>
        </pc:sldMkLst>
        <pc:picChg chg="mod">
          <ac:chgData name="Leah Montner Dixon" userId="d5b2ae9e-9213-4442-b7df-4db8cbe51e5d" providerId="ADAL" clId="{D1FBA355-FC92-4551-88C3-0E2AB32FA333}" dt="2025-09-22T14:03:56.331" v="8" actId="1036"/>
          <ac:picMkLst>
            <pc:docMk/>
            <pc:sldMk cId="187359465" sldId="2147376645"/>
            <ac:picMk id="14" creationId="{E82B078C-CA5F-DEBE-E432-044E0311658C}"/>
          </ac:picMkLst>
        </pc:picChg>
      </pc:sldChg>
      <pc:sldChg chg="modSp mod">
        <pc:chgData name="Leah Montner Dixon" userId="d5b2ae9e-9213-4442-b7df-4db8cbe51e5d" providerId="ADAL" clId="{D1FBA355-FC92-4551-88C3-0E2AB32FA333}" dt="2025-09-22T14:02:18.385" v="4" actId="553"/>
        <pc:sldMkLst>
          <pc:docMk/>
          <pc:sldMk cId="701893580" sldId="2147469786"/>
        </pc:sldMkLst>
        <pc:spChg chg="mod">
          <ac:chgData name="Leah Montner Dixon" userId="d5b2ae9e-9213-4442-b7df-4db8cbe51e5d" providerId="ADAL" clId="{D1FBA355-FC92-4551-88C3-0E2AB32FA333}" dt="2025-09-22T14:02:04.925" v="2" actId="20577"/>
          <ac:spMkLst>
            <pc:docMk/>
            <pc:sldMk cId="701893580" sldId="2147469786"/>
            <ac:spMk id="22" creationId="{522FF752-9C1E-9ADC-D677-D8122CFA5D45}"/>
          </ac:spMkLst>
        </pc:spChg>
        <pc:picChg chg="mod">
          <ac:chgData name="Leah Montner Dixon" userId="d5b2ae9e-9213-4442-b7df-4db8cbe51e5d" providerId="ADAL" clId="{D1FBA355-FC92-4551-88C3-0E2AB32FA333}" dt="2025-09-22T14:02:18.385" v="4" actId="553"/>
          <ac:picMkLst>
            <pc:docMk/>
            <pc:sldMk cId="701893580" sldId="2147469786"/>
            <ac:picMk id="36" creationId="{96CC27AC-0F85-98AB-375E-8936DD7EE95B}"/>
          </ac:picMkLst>
        </pc:picChg>
      </pc:sldChg>
      <pc:sldChg chg="modSp mod">
        <pc:chgData name="Leah Montner Dixon" userId="d5b2ae9e-9213-4442-b7df-4db8cbe51e5d" providerId="ADAL" clId="{D1FBA355-FC92-4551-88C3-0E2AB32FA333}" dt="2025-09-22T14:01:47.990" v="1" actId="20577"/>
        <pc:sldMkLst>
          <pc:docMk/>
          <pc:sldMk cId="1556353337" sldId="2147474217"/>
        </pc:sldMkLst>
      </pc:sldChg>
    </pc:docChg>
  </pc:docChgLst>
  <pc:docChgLst>
    <pc:chgData name="Jason Wiese" userId="4bff8d5b-7de6-4655-b397-69b0afc81113" providerId="ADAL" clId="{FD3BD4DC-71D8-46F6-AA22-5552A9B6A2A7}"/>
    <pc:docChg chg="undo custSel addSld delSld modSld">
      <pc:chgData name="Jason Wiese" userId="4bff8d5b-7de6-4655-b397-69b0afc81113" providerId="ADAL" clId="{FD3BD4DC-71D8-46F6-AA22-5552A9B6A2A7}" dt="2025-09-23T00:39:32.939" v="1122" actId="14100"/>
      <pc:docMkLst>
        <pc:docMk/>
      </pc:docMkLst>
      <pc:sldChg chg="add">
        <pc:chgData name="Jason Wiese" userId="4bff8d5b-7de6-4655-b397-69b0afc81113" providerId="ADAL" clId="{FD3BD4DC-71D8-46F6-AA22-5552A9B6A2A7}" dt="2025-09-22T23:19:32.656" v="1"/>
        <pc:sldMkLst>
          <pc:docMk/>
          <pc:sldMk cId="42265584" sldId="2146846435"/>
        </pc:sldMkLst>
      </pc:sldChg>
      <pc:sldChg chg="del">
        <pc:chgData name="Jason Wiese" userId="4bff8d5b-7de6-4655-b397-69b0afc81113" providerId="ADAL" clId="{FD3BD4DC-71D8-46F6-AA22-5552A9B6A2A7}" dt="2025-09-22T23:19:28.710" v="0" actId="2696"/>
        <pc:sldMkLst>
          <pc:docMk/>
          <pc:sldMk cId="2322303514" sldId="2146846435"/>
        </pc:sldMkLst>
      </pc:sldChg>
      <pc:sldChg chg="modSp mod">
        <pc:chgData name="Jason Wiese" userId="4bff8d5b-7de6-4655-b397-69b0afc81113" providerId="ADAL" clId="{FD3BD4DC-71D8-46F6-AA22-5552A9B6A2A7}" dt="2025-09-22T23:38:19.253" v="834" actId="20577"/>
        <pc:sldMkLst>
          <pc:docMk/>
          <pc:sldMk cId="788199258" sldId="2146846533"/>
        </pc:sldMkLst>
        <pc:spChg chg="mod">
          <ac:chgData name="Jason Wiese" userId="4bff8d5b-7de6-4655-b397-69b0afc81113" providerId="ADAL" clId="{FD3BD4DC-71D8-46F6-AA22-5552A9B6A2A7}" dt="2025-09-22T23:38:19.253" v="834" actId="20577"/>
          <ac:spMkLst>
            <pc:docMk/>
            <pc:sldMk cId="788199258" sldId="2146846533"/>
            <ac:spMk id="12" creationId="{C8265EBC-1474-88DA-149D-11FFF14070D6}"/>
          </ac:spMkLst>
        </pc:spChg>
      </pc:sldChg>
      <pc:sldChg chg="modSp mod">
        <pc:chgData name="Jason Wiese" userId="4bff8d5b-7de6-4655-b397-69b0afc81113" providerId="ADAL" clId="{FD3BD4DC-71D8-46F6-AA22-5552A9B6A2A7}" dt="2025-09-22T23:42:24.910" v="933" actId="20577"/>
        <pc:sldMkLst>
          <pc:docMk/>
          <pc:sldMk cId="3904071730" sldId="2147327052"/>
        </pc:sldMkLst>
        <pc:spChg chg="mod">
          <ac:chgData name="Jason Wiese" userId="4bff8d5b-7de6-4655-b397-69b0afc81113" providerId="ADAL" clId="{FD3BD4DC-71D8-46F6-AA22-5552A9B6A2A7}" dt="2025-09-22T23:39:40.575" v="853" actId="207"/>
          <ac:spMkLst>
            <pc:docMk/>
            <pc:sldMk cId="3904071730" sldId="2147327052"/>
            <ac:spMk id="6" creationId="{9AC0FECB-D13E-1136-2561-5D3D477DAD02}"/>
          </ac:spMkLst>
        </pc:spChg>
        <pc:spChg chg="mod">
          <ac:chgData name="Jason Wiese" userId="4bff8d5b-7de6-4655-b397-69b0afc81113" providerId="ADAL" clId="{FD3BD4DC-71D8-46F6-AA22-5552A9B6A2A7}" dt="2025-09-22T23:38:56.889" v="840" actId="207"/>
          <ac:spMkLst>
            <pc:docMk/>
            <pc:sldMk cId="3904071730" sldId="2147327052"/>
            <ac:spMk id="8" creationId="{5939D910-FE2F-A81B-019F-324739CA63D2}"/>
          </ac:spMkLst>
        </pc:spChg>
        <pc:spChg chg="mod">
          <ac:chgData name="Jason Wiese" userId="4bff8d5b-7de6-4655-b397-69b0afc81113" providerId="ADAL" clId="{FD3BD4DC-71D8-46F6-AA22-5552A9B6A2A7}" dt="2025-09-22T23:40:32.013" v="897" actId="20577"/>
          <ac:spMkLst>
            <pc:docMk/>
            <pc:sldMk cId="3904071730" sldId="2147327052"/>
            <ac:spMk id="9" creationId="{3BE8CA87-8ECF-CF2E-C0AE-4C176EDCC817}"/>
          </ac:spMkLst>
        </pc:spChg>
        <pc:spChg chg="mod">
          <ac:chgData name="Jason Wiese" userId="4bff8d5b-7de6-4655-b397-69b0afc81113" providerId="ADAL" clId="{FD3BD4DC-71D8-46F6-AA22-5552A9B6A2A7}" dt="2025-09-22T23:42:24.910" v="933" actId="20577"/>
          <ac:spMkLst>
            <pc:docMk/>
            <pc:sldMk cId="3904071730" sldId="2147327052"/>
            <ac:spMk id="13" creationId="{451D4526-D17A-769B-FE06-3C64A21A80A2}"/>
          </ac:spMkLst>
        </pc:spChg>
        <pc:spChg chg="mod">
          <ac:chgData name="Jason Wiese" userId="4bff8d5b-7de6-4655-b397-69b0afc81113" providerId="ADAL" clId="{FD3BD4DC-71D8-46F6-AA22-5552A9B6A2A7}" dt="2025-09-22T23:39:40.575" v="853" actId="207"/>
          <ac:spMkLst>
            <pc:docMk/>
            <pc:sldMk cId="3904071730" sldId="2147327052"/>
            <ac:spMk id="15" creationId="{4145AC06-EF31-468A-2C76-DC5874C6A31C}"/>
          </ac:spMkLst>
        </pc:spChg>
        <pc:spChg chg="mod">
          <ac:chgData name="Jason Wiese" userId="4bff8d5b-7de6-4655-b397-69b0afc81113" providerId="ADAL" clId="{FD3BD4DC-71D8-46F6-AA22-5552A9B6A2A7}" dt="2025-09-22T23:39:40.575" v="853" actId="207"/>
          <ac:spMkLst>
            <pc:docMk/>
            <pc:sldMk cId="3904071730" sldId="2147327052"/>
            <ac:spMk id="18" creationId="{563FD954-E666-A197-9AF7-B221CB114ADC}"/>
          </ac:spMkLst>
        </pc:spChg>
        <pc:spChg chg="mod">
          <ac:chgData name="Jason Wiese" userId="4bff8d5b-7de6-4655-b397-69b0afc81113" providerId="ADAL" clId="{FD3BD4DC-71D8-46F6-AA22-5552A9B6A2A7}" dt="2025-09-22T23:39:40.575" v="853" actId="207"/>
          <ac:spMkLst>
            <pc:docMk/>
            <pc:sldMk cId="3904071730" sldId="2147327052"/>
            <ac:spMk id="23" creationId="{59874471-9B39-FB40-7CBB-F5EA3A190A7E}"/>
          </ac:spMkLst>
        </pc:spChg>
        <pc:spChg chg="mod">
          <ac:chgData name="Jason Wiese" userId="4bff8d5b-7de6-4655-b397-69b0afc81113" providerId="ADAL" clId="{FD3BD4DC-71D8-46F6-AA22-5552A9B6A2A7}" dt="2025-09-22T23:39:40.575" v="853" actId="207"/>
          <ac:spMkLst>
            <pc:docMk/>
            <pc:sldMk cId="3904071730" sldId="2147327052"/>
            <ac:spMk id="25" creationId="{77C496FC-4DBF-7FDA-8BE7-EBCDB0049838}"/>
          </ac:spMkLst>
        </pc:spChg>
        <pc:spChg chg="mod">
          <ac:chgData name="Jason Wiese" userId="4bff8d5b-7de6-4655-b397-69b0afc81113" providerId="ADAL" clId="{FD3BD4DC-71D8-46F6-AA22-5552A9B6A2A7}" dt="2025-09-22T23:39:40.575" v="853" actId="207"/>
          <ac:spMkLst>
            <pc:docMk/>
            <pc:sldMk cId="3904071730" sldId="2147327052"/>
            <ac:spMk id="27" creationId="{1CC3E05A-5EBA-C8FB-7172-658BDC70DE0B}"/>
          </ac:spMkLst>
        </pc:spChg>
        <pc:spChg chg="mod">
          <ac:chgData name="Jason Wiese" userId="4bff8d5b-7de6-4655-b397-69b0afc81113" providerId="ADAL" clId="{FD3BD4DC-71D8-46F6-AA22-5552A9B6A2A7}" dt="2025-09-22T23:39:40.575" v="853" actId="207"/>
          <ac:spMkLst>
            <pc:docMk/>
            <pc:sldMk cId="3904071730" sldId="2147327052"/>
            <ac:spMk id="29" creationId="{C68919B8-7005-37FA-2259-9D2DEC0A0B88}"/>
          </ac:spMkLst>
        </pc:spChg>
        <pc:spChg chg="mod">
          <ac:chgData name="Jason Wiese" userId="4bff8d5b-7de6-4655-b397-69b0afc81113" providerId="ADAL" clId="{FD3BD4DC-71D8-46F6-AA22-5552A9B6A2A7}" dt="2025-09-22T23:39:40.575" v="853" actId="207"/>
          <ac:spMkLst>
            <pc:docMk/>
            <pc:sldMk cId="3904071730" sldId="2147327052"/>
            <ac:spMk id="30" creationId="{F51DE445-EF4E-BF03-5CFA-B4208DA544F4}"/>
          </ac:spMkLst>
        </pc:spChg>
        <pc:spChg chg="mod">
          <ac:chgData name="Jason Wiese" userId="4bff8d5b-7de6-4655-b397-69b0afc81113" providerId="ADAL" clId="{FD3BD4DC-71D8-46F6-AA22-5552A9B6A2A7}" dt="2025-09-22T23:39:40.575" v="853" actId="207"/>
          <ac:spMkLst>
            <pc:docMk/>
            <pc:sldMk cId="3904071730" sldId="2147327052"/>
            <ac:spMk id="31" creationId="{D4E60566-93CC-CDE5-A55B-DE7ACC6E7696}"/>
          </ac:spMkLst>
        </pc:spChg>
        <pc:spChg chg="mod">
          <ac:chgData name="Jason Wiese" userId="4bff8d5b-7de6-4655-b397-69b0afc81113" providerId="ADAL" clId="{FD3BD4DC-71D8-46F6-AA22-5552A9B6A2A7}" dt="2025-09-22T23:39:40.575" v="853" actId="207"/>
          <ac:spMkLst>
            <pc:docMk/>
            <pc:sldMk cId="3904071730" sldId="2147327052"/>
            <ac:spMk id="32" creationId="{88666B85-00F0-9EC1-AD5D-5970968304A8}"/>
          </ac:spMkLst>
        </pc:spChg>
      </pc:sldChg>
      <pc:sldChg chg="modSp mod">
        <pc:chgData name="Jason Wiese" userId="4bff8d5b-7de6-4655-b397-69b0afc81113" providerId="ADAL" clId="{FD3BD4DC-71D8-46F6-AA22-5552A9B6A2A7}" dt="2025-09-22T23:45:09.487" v="1084" actId="688"/>
        <pc:sldMkLst>
          <pc:docMk/>
          <pc:sldMk cId="187359465" sldId="2147376645"/>
        </pc:sldMkLst>
        <pc:spChg chg="mod">
          <ac:chgData name="Jason Wiese" userId="4bff8d5b-7de6-4655-b397-69b0afc81113" providerId="ADAL" clId="{FD3BD4DC-71D8-46F6-AA22-5552A9B6A2A7}" dt="2025-09-22T23:45:09.487" v="1084" actId="688"/>
          <ac:spMkLst>
            <pc:docMk/>
            <pc:sldMk cId="187359465" sldId="2147376645"/>
            <ac:spMk id="8" creationId="{F6A431ED-0185-57CE-E847-DD33E7ACC445}"/>
          </ac:spMkLst>
        </pc:spChg>
        <pc:spChg chg="mod">
          <ac:chgData name="Jason Wiese" userId="4bff8d5b-7de6-4655-b397-69b0afc81113" providerId="ADAL" clId="{FD3BD4DC-71D8-46F6-AA22-5552A9B6A2A7}" dt="2025-09-22T23:43:14.601" v="935" actId="20577"/>
          <ac:spMkLst>
            <pc:docMk/>
            <pc:sldMk cId="187359465" sldId="2147376645"/>
            <ac:spMk id="9" creationId="{1C851C69-EA57-8D8A-376D-0D6CB605D0F8}"/>
          </ac:spMkLst>
        </pc:spChg>
        <pc:spChg chg="mod">
          <ac:chgData name="Jason Wiese" userId="4bff8d5b-7de6-4655-b397-69b0afc81113" providerId="ADAL" clId="{FD3BD4DC-71D8-46F6-AA22-5552A9B6A2A7}" dt="2025-09-22T23:44:17.271" v="1083" actId="20577"/>
          <ac:spMkLst>
            <pc:docMk/>
            <pc:sldMk cId="187359465" sldId="2147376645"/>
            <ac:spMk id="61" creationId="{F82E8353-212E-8BED-9408-1EE9F6884458}"/>
          </ac:spMkLst>
        </pc:spChg>
      </pc:sldChg>
      <pc:sldChg chg="modSp mod">
        <pc:chgData name="Jason Wiese" userId="4bff8d5b-7de6-4655-b397-69b0afc81113" providerId="ADAL" clId="{FD3BD4DC-71D8-46F6-AA22-5552A9B6A2A7}" dt="2025-09-22T23:27:45.683" v="389" actId="14100"/>
        <pc:sldMkLst>
          <pc:docMk/>
          <pc:sldMk cId="348415502" sldId="2147376778"/>
        </pc:sldMkLst>
        <pc:spChg chg="mod">
          <ac:chgData name="Jason Wiese" userId="4bff8d5b-7de6-4655-b397-69b0afc81113" providerId="ADAL" clId="{FD3BD4DC-71D8-46F6-AA22-5552A9B6A2A7}" dt="2025-09-22T23:27:45.683" v="389" actId="14100"/>
          <ac:spMkLst>
            <pc:docMk/>
            <pc:sldMk cId="348415502" sldId="2147376778"/>
            <ac:spMk id="25" creationId="{ADFE9C87-A09E-9EE8-2BD6-521F0C336EBC}"/>
          </ac:spMkLst>
        </pc:spChg>
      </pc:sldChg>
      <pc:sldChg chg="modSp mod">
        <pc:chgData name="Jason Wiese" userId="4bff8d5b-7de6-4655-b397-69b0afc81113" providerId="ADAL" clId="{FD3BD4DC-71D8-46F6-AA22-5552A9B6A2A7}" dt="2025-09-22T23:36:45.917" v="769" actId="14100"/>
        <pc:sldMkLst>
          <pc:docMk/>
          <pc:sldMk cId="131347738" sldId="2147376809"/>
        </pc:sldMkLst>
        <pc:spChg chg="mod">
          <ac:chgData name="Jason Wiese" userId="4bff8d5b-7de6-4655-b397-69b0afc81113" providerId="ADAL" clId="{FD3BD4DC-71D8-46F6-AA22-5552A9B6A2A7}" dt="2025-09-22T23:36:45.917" v="769" actId="14100"/>
          <ac:spMkLst>
            <pc:docMk/>
            <pc:sldMk cId="131347738" sldId="2147376809"/>
            <ac:spMk id="4" creationId="{5E62D312-5641-1361-C499-F75001C6BBD5}"/>
          </ac:spMkLst>
        </pc:spChg>
        <pc:spChg chg="mod">
          <ac:chgData name="Jason Wiese" userId="4bff8d5b-7de6-4655-b397-69b0afc81113" providerId="ADAL" clId="{FD3BD4DC-71D8-46F6-AA22-5552A9B6A2A7}" dt="2025-09-22T23:36:28.872" v="767" actId="20577"/>
          <ac:spMkLst>
            <pc:docMk/>
            <pc:sldMk cId="131347738" sldId="2147376809"/>
            <ac:spMk id="20" creationId="{29EA7E35-47D3-7769-E115-D50051DDB046}"/>
          </ac:spMkLst>
        </pc:spChg>
      </pc:sldChg>
      <pc:sldChg chg="modSp mod">
        <pc:chgData name="Jason Wiese" userId="4bff8d5b-7de6-4655-b397-69b0afc81113" providerId="ADAL" clId="{FD3BD4DC-71D8-46F6-AA22-5552A9B6A2A7}" dt="2025-09-22T23:35:41.023" v="743" actId="20577"/>
        <pc:sldMkLst>
          <pc:docMk/>
          <pc:sldMk cId="701893580" sldId="2147469786"/>
        </pc:sldMkLst>
        <pc:spChg chg="mod">
          <ac:chgData name="Jason Wiese" userId="4bff8d5b-7de6-4655-b397-69b0afc81113" providerId="ADAL" clId="{FD3BD4DC-71D8-46F6-AA22-5552A9B6A2A7}" dt="2025-09-22T23:35:41.023" v="743" actId="20577"/>
          <ac:spMkLst>
            <pc:docMk/>
            <pc:sldMk cId="701893580" sldId="2147469786"/>
            <ac:spMk id="22" creationId="{522FF752-9C1E-9ADC-D677-D8122CFA5D45}"/>
          </ac:spMkLst>
        </pc:spChg>
        <pc:picChg chg="mod">
          <ac:chgData name="Jason Wiese" userId="4bff8d5b-7de6-4655-b397-69b0afc81113" providerId="ADAL" clId="{FD3BD4DC-71D8-46F6-AA22-5552A9B6A2A7}" dt="2025-09-22T23:34:59.316" v="699" actId="14100"/>
          <ac:picMkLst>
            <pc:docMk/>
            <pc:sldMk cId="701893580" sldId="2147469786"/>
            <ac:picMk id="25" creationId="{D6DD7DC8-18BB-4A76-1B63-980A967DC891}"/>
          </ac:picMkLst>
        </pc:picChg>
      </pc:sldChg>
      <pc:sldChg chg="delSp modSp mod">
        <pc:chgData name="Jason Wiese" userId="4bff8d5b-7de6-4655-b397-69b0afc81113" providerId="ADAL" clId="{FD3BD4DC-71D8-46F6-AA22-5552A9B6A2A7}" dt="2025-09-23T00:17:35.035" v="1104" actId="1035"/>
        <pc:sldMkLst>
          <pc:docMk/>
          <pc:sldMk cId="3893217020" sldId="2147469844"/>
        </pc:sldMkLst>
        <pc:spChg chg="mod">
          <ac:chgData name="Jason Wiese" userId="4bff8d5b-7de6-4655-b397-69b0afc81113" providerId="ADAL" clId="{FD3BD4DC-71D8-46F6-AA22-5552A9B6A2A7}" dt="2025-09-22T23:45:41.150" v="1091" actId="20577"/>
          <ac:spMkLst>
            <pc:docMk/>
            <pc:sldMk cId="3893217020" sldId="2147469844"/>
            <ac:spMk id="3" creationId="{D9A4C77D-3FE4-7F1B-2F1A-04A2431E5F6A}"/>
          </ac:spMkLst>
        </pc:spChg>
        <pc:spChg chg="mod">
          <ac:chgData name="Jason Wiese" userId="4bff8d5b-7de6-4655-b397-69b0afc81113" providerId="ADAL" clId="{FD3BD4DC-71D8-46F6-AA22-5552A9B6A2A7}" dt="2025-09-23T00:17:35.035" v="1104" actId="1035"/>
          <ac:spMkLst>
            <pc:docMk/>
            <pc:sldMk cId="3893217020" sldId="2147469844"/>
            <ac:spMk id="4" creationId="{86C7A6F8-0DA3-CBF2-A138-B90D7B813B33}"/>
          </ac:spMkLst>
        </pc:spChg>
      </pc:sldChg>
      <pc:sldChg chg="modSp mod">
        <pc:chgData name="Jason Wiese" userId="4bff8d5b-7de6-4655-b397-69b0afc81113" providerId="ADAL" clId="{FD3BD4DC-71D8-46F6-AA22-5552A9B6A2A7}" dt="2025-09-22T23:37:22.423" v="789" actId="20577"/>
        <pc:sldMkLst>
          <pc:docMk/>
          <pc:sldMk cId="3884626086" sldId="2147473203"/>
        </pc:sldMkLst>
        <pc:spChg chg="mod">
          <ac:chgData name="Jason Wiese" userId="4bff8d5b-7de6-4655-b397-69b0afc81113" providerId="ADAL" clId="{FD3BD4DC-71D8-46F6-AA22-5552A9B6A2A7}" dt="2025-09-22T23:37:22.423" v="789" actId="20577"/>
          <ac:spMkLst>
            <pc:docMk/>
            <pc:sldMk cId="3884626086" sldId="2147473203"/>
            <ac:spMk id="14" creationId="{5EEBAEE3-3275-BD05-289C-B1CFE13B3CB4}"/>
          </ac:spMkLst>
        </pc:spChg>
      </pc:sldChg>
      <pc:sldChg chg="modSp mod">
        <pc:chgData name="Jason Wiese" userId="4bff8d5b-7de6-4655-b397-69b0afc81113" providerId="ADAL" clId="{FD3BD4DC-71D8-46F6-AA22-5552A9B6A2A7}" dt="2025-09-22T23:22:41.556" v="268" actId="20577"/>
        <pc:sldMkLst>
          <pc:docMk/>
          <pc:sldMk cId="1761620184" sldId="2147474172"/>
        </pc:sldMkLst>
        <pc:spChg chg="mod">
          <ac:chgData name="Jason Wiese" userId="4bff8d5b-7de6-4655-b397-69b0afc81113" providerId="ADAL" clId="{FD3BD4DC-71D8-46F6-AA22-5552A9B6A2A7}" dt="2025-09-22T23:22:41.556" v="268" actId="20577"/>
          <ac:spMkLst>
            <pc:docMk/>
            <pc:sldMk cId="1761620184" sldId="2147474172"/>
            <ac:spMk id="19" creationId="{B1BD92AC-ECB9-8644-DB38-49E87C57F2C8}"/>
          </ac:spMkLst>
        </pc:spChg>
      </pc:sldChg>
      <pc:sldChg chg="modSp mod">
        <pc:chgData name="Jason Wiese" userId="4bff8d5b-7de6-4655-b397-69b0afc81113" providerId="ADAL" clId="{FD3BD4DC-71D8-46F6-AA22-5552A9B6A2A7}" dt="2025-09-22T23:26:10.745" v="379" actId="20577"/>
        <pc:sldMkLst>
          <pc:docMk/>
          <pc:sldMk cId="697371916" sldId="2147474183"/>
        </pc:sldMkLst>
        <pc:spChg chg="mod">
          <ac:chgData name="Jason Wiese" userId="4bff8d5b-7de6-4655-b397-69b0afc81113" providerId="ADAL" clId="{FD3BD4DC-71D8-46F6-AA22-5552A9B6A2A7}" dt="2025-09-22T23:26:10.745" v="379" actId="20577"/>
          <ac:spMkLst>
            <pc:docMk/>
            <pc:sldMk cId="697371916" sldId="2147474183"/>
            <ac:spMk id="14" creationId="{53C41DEF-482A-8F3A-B9F7-A4DC9B397E89}"/>
          </ac:spMkLst>
        </pc:spChg>
      </pc:sldChg>
      <pc:sldChg chg="modSp mod">
        <pc:chgData name="Jason Wiese" userId="4bff8d5b-7de6-4655-b397-69b0afc81113" providerId="ADAL" clId="{FD3BD4DC-71D8-46F6-AA22-5552A9B6A2A7}" dt="2025-09-22T23:25:04.893" v="376" actId="20577"/>
        <pc:sldMkLst>
          <pc:docMk/>
          <pc:sldMk cId="726109281" sldId="2147474208"/>
        </pc:sldMkLst>
        <pc:spChg chg="mod">
          <ac:chgData name="Jason Wiese" userId="4bff8d5b-7de6-4655-b397-69b0afc81113" providerId="ADAL" clId="{FD3BD4DC-71D8-46F6-AA22-5552A9B6A2A7}" dt="2025-09-22T23:25:04.893" v="376" actId="20577"/>
          <ac:spMkLst>
            <pc:docMk/>
            <pc:sldMk cId="726109281" sldId="2147474208"/>
            <ac:spMk id="11" creationId="{6C2357CB-6980-9CFC-D24A-C7B4BEA2BC66}"/>
          </ac:spMkLst>
        </pc:spChg>
      </pc:sldChg>
      <pc:sldChg chg="addSp modSp del mod">
        <pc:chgData name="Jason Wiese" userId="4bff8d5b-7de6-4655-b397-69b0afc81113" providerId="ADAL" clId="{FD3BD4DC-71D8-46F6-AA22-5552A9B6A2A7}" dt="2025-09-22T23:34:12.296" v="689" actId="47"/>
        <pc:sldMkLst>
          <pc:docMk/>
          <pc:sldMk cId="1556353337" sldId="2147474217"/>
        </pc:sldMkLst>
      </pc:sldChg>
      <pc:sldChg chg="delSp modSp add mod">
        <pc:chgData name="Jason Wiese" userId="4bff8d5b-7de6-4655-b397-69b0afc81113" providerId="ADAL" clId="{FD3BD4DC-71D8-46F6-AA22-5552A9B6A2A7}" dt="2025-09-23T00:39:32.939" v="1122" actId="14100"/>
        <pc:sldMkLst>
          <pc:docMk/>
          <pc:sldMk cId="420161980" sldId="2147474218"/>
        </pc:sldMkLst>
        <pc:spChg chg="mod">
          <ac:chgData name="Jason Wiese" userId="4bff8d5b-7de6-4655-b397-69b0afc81113" providerId="ADAL" clId="{FD3BD4DC-71D8-46F6-AA22-5552A9B6A2A7}" dt="2025-09-23T00:39:32.939" v="1122" actId="14100"/>
          <ac:spMkLst>
            <pc:docMk/>
            <pc:sldMk cId="420161980" sldId="2147474218"/>
            <ac:spMk id="17" creationId="{410E497F-1655-7F82-F9E8-89E31C4F650C}"/>
          </ac:spMkLst>
        </pc:spChg>
      </pc:sldChg>
    </pc:docChg>
  </pc:docChgLst>
  <pc:docChgLst>
    <pc:chgData name="Karolina Guillen" userId="c1c08796-a0be-47c6-af52-5d31fd96ec50" providerId="ADAL" clId="{E212B349-FDB2-441D-9454-57BE09EAB1C4}"/>
    <pc:docChg chg="custSel addSld modSld">
      <pc:chgData name="Karolina Guillen" userId="c1c08796-a0be-47c6-af52-5d31fd96ec50" providerId="ADAL" clId="{E212B349-FDB2-441D-9454-57BE09EAB1C4}" dt="2025-09-02T17:27:30.470" v="48" actId="14100"/>
      <pc:docMkLst>
        <pc:docMk/>
      </pc:docMkLst>
      <pc:sldChg chg="addSp modSp add mod">
        <pc:chgData name="Karolina Guillen" userId="c1c08796-a0be-47c6-af52-5d31fd96ec50" providerId="ADAL" clId="{E212B349-FDB2-441D-9454-57BE09EAB1C4}" dt="2025-09-02T17:27:30.470" v="48" actId="14100"/>
        <pc:sldMkLst>
          <pc:docMk/>
          <pc:sldMk cId="131347738" sldId="2147376809"/>
        </pc:sldMkLst>
      </pc:sldChg>
    </pc:docChg>
  </pc:docChgLst>
  <pc:docChgLst>
    <pc:chgData name="Reed Kiely" userId="768be38e-2fb5-40ce-925d-bd8e9d9e3c31" providerId="ADAL" clId="{7229EA02-EDFD-48CA-88A7-C4F572612F10}"/>
    <pc:docChg chg="undo custSel addSld delSld modSld sldOrd delMainMaster">
      <pc:chgData name="Reed Kiely" userId="768be38e-2fb5-40ce-925d-bd8e9d9e3c31" providerId="ADAL" clId="{7229EA02-EDFD-48CA-88A7-C4F572612F10}" dt="2025-09-24T19:53:48.130" v="5516"/>
      <pc:docMkLst>
        <pc:docMk/>
      </pc:docMkLst>
      <pc:sldChg chg="del">
        <pc:chgData name="Reed Kiely" userId="768be38e-2fb5-40ce-925d-bd8e9d9e3c31" providerId="ADAL" clId="{7229EA02-EDFD-48CA-88A7-C4F572612F10}" dt="2025-09-19T19:57:33.014" v="2240" actId="47"/>
        <pc:sldMkLst>
          <pc:docMk/>
          <pc:sldMk cId="2377223048" sldId="16303"/>
        </pc:sldMkLst>
      </pc:sldChg>
      <pc:sldChg chg="del">
        <pc:chgData name="Reed Kiely" userId="768be38e-2fb5-40ce-925d-bd8e9d9e3c31" providerId="ADAL" clId="{7229EA02-EDFD-48CA-88A7-C4F572612F10}" dt="2025-09-18T19:12:00.125" v="1273" actId="47"/>
        <pc:sldMkLst>
          <pc:docMk/>
          <pc:sldMk cId="3133499737" sldId="2146846048"/>
        </pc:sldMkLst>
      </pc:sldChg>
      <pc:sldChg chg="addSp delSp modSp add mod">
        <pc:chgData name="Reed Kiely" userId="768be38e-2fb5-40ce-925d-bd8e9d9e3c31" providerId="ADAL" clId="{7229EA02-EDFD-48CA-88A7-C4F572612F10}" dt="2025-09-24T19:53:48.130" v="5516"/>
        <pc:sldMkLst>
          <pc:docMk/>
          <pc:sldMk cId="2602552" sldId="2146846202"/>
        </pc:sldMkLst>
        <pc:spChg chg="mod">
          <ac:chgData name="Reed Kiely" userId="768be38e-2fb5-40ce-925d-bd8e9d9e3c31" providerId="ADAL" clId="{7229EA02-EDFD-48CA-88A7-C4F572612F10}" dt="2025-09-24T15:20:53.381" v="5509" actId="14100"/>
          <ac:spMkLst>
            <pc:docMk/>
            <pc:sldMk cId="2602552" sldId="2146846202"/>
            <ac:spMk id="5" creationId="{02A75551-EE72-EA3C-7D65-C88635936DC1}"/>
          </ac:spMkLst>
        </pc:spChg>
        <pc:spChg chg="mod">
          <ac:chgData name="Reed Kiely" userId="768be38e-2fb5-40ce-925d-bd8e9d9e3c31" providerId="ADAL" clId="{7229EA02-EDFD-48CA-88A7-C4F572612F10}" dt="2025-09-22T13:54:04.553" v="5213" actId="2711"/>
          <ac:spMkLst>
            <pc:docMk/>
            <pc:sldMk cId="2602552" sldId="2146846202"/>
            <ac:spMk id="13" creationId="{0D0A0104-4E86-90DE-9499-6D45F141C6E1}"/>
          </ac:spMkLst>
        </pc:spChg>
        <pc:spChg chg="mod">
          <ac:chgData name="Reed Kiely" userId="768be38e-2fb5-40ce-925d-bd8e9d9e3c31" providerId="ADAL" clId="{7229EA02-EDFD-48CA-88A7-C4F572612F10}" dt="2025-09-22T13:54:04.553" v="5213" actId="2711"/>
          <ac:spMkLst>
            <pc:docMk/>
            <pc:sldMk cId="2602552" sldId="2146846202"/>
            <ac:spMk id="16" creationId="{D4CF4294-BE1D-F971-6C3E-45BC1B696EC3}"/>
          </ac:spMkLst>
        </pc:spChg>
        <pc:spChg chg="mod">
          <ac:chgData name="Reed Kiely" userId="768be38e-2fb5-40ce-925d-bd8e9d9e3c31" providerId="ADAL" clId="{7229EA02-EDFD-48CA-88A7-C4F572612F10}" dt="2025-09-22T13:54:04.553" v="5213" actId="2711"/>
          <ac:spMkLst>
            <pc:docMk/>
            <pc:sldMk cId="2602552" sldId="2146846202"/>
            <ac:spMk id="20" creationId="{3C4732BA-CF93-7530-0375-F4ADF794BD33}"/>
          </ac:spMkLst>
        </pc:spChg>
        <pc:spChg chg="mod">
          <ac:chgData name="Reed Kiely" userId="768be38e-2fb5-40ce-925d-bd8e9d9e3c31" providerId="ADAL" clId="{7229EA02-EDFD-48CA-88A7-C4F572612F10}" dt="2025-09-22T13:54:04.553" v="5213" actId="2711"/>
          <ac:spMkLst>
            <pc:docMk/>
            <pc:sldMk cId="2602552" sldId="2146846202"/>
            <ac:spMk id="23" creationId="{795A1D22-8BA0-E6B9-4727-95CD9F4A90DD}"/>
          </ac:spMkLst>
        </pc:spChg>
        <pc:spChg chg="mod">
          <ac:chgData name="Reed Kiely" userId="768be38e-2fb5-40ce-925d-bd8e9d9e3c31" providerId="ADAL" clId="{7229EA02-EDFD-48CA-88A7-C4F572612F10}" dt="2025-09-22T13:54:04.553" v="5213" actId="2711"/>
          <ac:spMkLst>
            <pc:docMk/>
            <pc:sldMk cId="2602552" sldId="2146846202"/>
            <ac:spMk id="25" creationId="{7018CB02-810B-63A4-8B7C-17C9635CCC5B}"/>
          </ac:spMkLst>
        </pc:spChg>
        <pc:spChg chg="mod">
          <ac:chgData name="Reed Kiely" userId="768be38e-2fb5-40ce-925d-bd8e9d9e3c31" providerId="ADAL" clId="{7229EA02-EDFD-48CA-88A7-C4F572612F10}" dt="2025-09-22T13:54:04.553" v="5213" actId="2711"/>
          <ac:spMkLst>
            <pc:docMk/>
            <pc:sldMk cId="2602552" sldId="2146846202"/>
            <ac:spMk id="26" creationId="{A739F5B9-2E66-50D9-6A6F-2DAEECD1768C}"/>
          </ac:spMkLst>
        </pc:spChg>
        <pc:spChg chg="mod">
          <ac:chgData name="Reed Kiely" userId="768be38e-2fb5-40ce-925d-bd8e9d9e3c31" providerId="ADAL" clId="{7229EA02-EDFD-48CA-88A7-C4F572612F10}" dt="2025-09-22T13:54:04.553" v="5213" actId="2711"/>
          <ac:spMkLst>
            <pc:docMk/>
            <pc:sldMk cId="2602552" sldId="2146846202"/>
            <ac:spMk id="30" creationId="{47318210-A070-9872-838D-2B3B4A0C7D99}"/>
          </ac:spMkLst>
        </pc:spChg>
        <pc:spChg chg="mod">
          <ac:chgData name="Reed Kiely" userId="768be38e-2fb5-40ce-925d-bd8e9d9e3c31" providerId="ADAL" clId="{7229EA02-EDFD-48CA-88A7-C4F572612F10}" dt="2025-09-22T13:54:04.553" v="5213" actId="2711"/>
          <ac:spMkLst>
            <pc:docMk/>
            <pc:sldMk cId="2602552" sldId="2146846202"/>
            <ac:spMk id="32" creationId="{E89A4EEA-E4E9-F60C-3FC9-276A5F4956EF}"/>
          </ac:spMkLst>
        </pc:spChg>
        <pc:spChg chg="mod">
          <ac:chgData name="Reed Kiely" userId="768be38e-2fb5-40ce-925d-bd8e9d9e3c31" providerId="ADAL" clId="{7229EA02-EDFD-48CA-88A7-C4F572612F10}" dt="2025-09-22T13:54:04.553" v="5213" actId="2711"/>
          <ac:spMkLst>
            <pc:docMk/>
            <pc:sldMk cId="2602552" sldId="2146846202"/>
            <ac:spMk id="38" creationId="{C05794EF-3358-DCD7-8374-38F515F45348}"/>
          </ac:spMkLst>
        </pc:spChg>
        <pc:spChg chg="mod">
          <ac:chgData name="Reed Kiely" userId="768be38e-2fb5-40ce-925d-bd8e9d9e3c31" providerId="ADAL" clId="{7229EA02-EDFD-48CA-88A7-C4F572612F10}" dt="2025-09-22T13:54:04.553" v="5213" actId="2711"/>
          <ac:spMkLst>
            <pc:docMk/>
            <pc:sldMk cId="2602552" sldId="2146846202"/>
            <ac:spMk id="43" creationId="{B4C67E93-331A-13AF-630E-A4CACD3DCF72}"/>
          </ac:spMkLst>
        </pc:spChg>
        <pc:grpChg chg="mod">
          <ac:chgData name="Reed Kiely" userId="768be38e-2fb5-40ce-925d-bd8e9d9e3c31" providerId="ADAL" clId="{7229EA02-EDFD-48CA-88A7-C4F572612F10}" dt="2025-09-22T14:16:37.416" v="5262" actId="552"/>
          <ac:grpSpMkLst>
            <pc:docMk/>
            <pc:sldMk cId="2602552" sldId="2146846202"/>
            <ac:grpSpMk id="12" creationId="{422133E5-61AE-117C-AB74-129086264E00}"/>
          </ac:grpSpMkLst>
        </pc:grpChg>
        <pc:grpChg chg="mod">
          <ac:chgData name="Reed Kiely" userId="768be38e-2fb5-40ce-925d-bd8e9d9e3c31" providerId="ADAL" clId="{7229EA02-EDFD-48CA-88A7-C4F572612F10}" dt="2025-09-22T14:16:37.416" v="5262" actId="552"/>
          <ac:grpSpMkLst>
            <pc:docMk/>
            <pc:sldMk cId="2602552" sldId="2146846202"/>
            <ac:grpSpMk id="19" creationId="{21CA05B0-CD80-DA4C-1E8C-F2715B8B11A7}"/>
          </ac:grpSpMkLst>
        </pc:grpChg>
        <pc:picChg chg="add mod">
          <ac:chgData name="Reed Kiely" userId="768be38e-2fb5-40ce-925d-bd8e9d9e3c31" providerId="ADAL" clId="{7229EA02-EDFD-48CA-88A7-C4F572612F10}" dt="2025-09-22T15:27:44.527" v="5462" actId="1037"/>
          <ac:picMkLst>
            <pc:docMk/>
            <pc:sldMk cId="2602552" sldId="2146846202"/>
            <ac:picMk id="11" creationId="{51CE4387-65F4-1B31-DCC5-679BF5D35C70}"/>
          </ac:picMkLst>
        </pc:picChg>
        <pc:picChg chg="add mod">
          <ac:chgData name="Reed Kiely" userId="768be38e-2fb5-40ce-925d-bd8e9d9e3c31" providerId="ADAL" clId="{7229EA02-EDFD-48CA-88A7-C4F572612F10}" dt="2025-09-24T19:53:48.130" v="5516"/>
          <ac:picMkLst>
            <pc:docMk/>
            <pc:sldMk cId="2602552" sldId="2146846202"/>
            <ac:picMk id="14" creationId="{D847F705-61C8-762A-B0BA-232D7066E093}"/>
          </ac:picMkLst>
        </pc:picChg>
        <pc:picChg chg="mod">
          <ac:chgData name="Reed Kiely" userId="768be38e-2fb5-40ce-925d-bd8e9d9e3c31" providerId="ADAL" clId="{7229EA02-EDFD-48CA-88A7-C4F572612F10}" dt="2025-09-22T14:07:21.511" v="5260" actId="14100"/>
          <ac:picMkLst>
            <pc:docMk/>
            <pc:sldMk cId="2602552" sldId="2146846202"/>
            <ac:picMk id="15" creationId="{67143943-CB1E-FB6D-EEF4-AA6CEEC5A728}"/>
          </ac:picMkLst>
        </pc:picChg>
        <pc:picChg chg="add mod">
          <ac:chgData name="Reed Kiely" userId="768be38e-2fb5-40ce-925d-bd8e9d9e3c31" providerId="ADAL" clId="{7229EA02-EDFD-48CA-88A7-C4F572612F10}" dt="2025-09-22T15:27:44.527" v="5462" actId="1037"/>
          <ac:picMkLst>
            <pc:docMk/>
            <pc:sldMk cId="2602552" sldId="2146846202"/>
            <ac:picMk id="18" creationId="{A6C9A545-F457-ACFC-7B64-ACF85E80710E}"/>
          </ac:picMkLst>
        </pc:picChg>
        <pc:picChg chg="add mod">
          <ac:chgData name="Reed Kiely" userId="768be38e-2fb5-40ce-925d-bd8e9d9e3c31" providerId="ADAL" clId="{7229EA02-EDFD-48CA-88A7-C4F572612F10}" dt="2025-09-22T15:27:44.527" v="5462" actId="1037"/>
          <ac:picMkLst>
            <pc:docMk/>
            <pc:sldMk cId="2602552" sldId="2146846202"/>
            <ac:picMk id="21" creationId="{7C66FC73-AF94-EA29-D7FD-F31A1B0AB96B}"/>
          </ac:picMkLst>
        </pc:picChg>
        <pc:picChg chg="add mod">
          <ac:chgData name="Reed Kiely" userId="768be38e-2fb5-40ce-925d-bd8e9d9e3c31" providerId="ADAL" clId="{7229EA02-EDFD-48CA-88A7-C4F572612F10}" dt="2025-09-22T15:27:44.527" v="5462" actId="1037"/>
          <ac:picMkLst>
            <pc:docMk/>
            <pc:sldMk cId="2602552" sldId="2146846202"/>
            <ac:picMk id="28" creationId="{354480F0-8057-3F7B-9502-F0C3776CD1F2}"/>
          </ac:picMkLst>
        </pc:picChg>
        <pc:picChg chg="add mod">
          <ac:chgData name="Reed Kiely" userId="768be38e-2fb5-40ce-925d-bd8e9d9e3c31" providerId="ADAL" clId="{7229EA02-EDFD-48CA-88A7-C4F572612F10}" dt="2025-09-22T15:27:44.527" v="5462" actId="1037"/>
          <ac:picMkLst>
            <pc:docMk/>
            <pc:sldMk cId="2602552" sldId="2146846202"/>
            <ac:picMk id="33" creationId="{DBC9AF0B-00CC-89E9-52E9-85F109F1C515}"/>
          </ac:picMkLst>
        </pc:picChg>
        <pc:picChg chg="add mod">
          <ac:chgData name="Reed Kiely" userId="768be38e-2fb5-40ce-925d-bd8e9d9e3c31" providerId="ADAL" clId="{7229EA02-EDFD-48CA-88A7-C4F572612F10}" dt="2025-09-22T15:27:44.527" v="5462" actId="1037"/>
          <ac:picMkLst>
            <pc:docMk/>
            <pc:sldMk cId="2602552" sldId="2146846202"/>
            <ac:picMk id="35" creationId="{CDF6C473-0A15-8839-F17E-7086EDC697A0}"/>
          </ac:picMkLst>
        </pc:picChg>
        <pc:picChg chg="add mod">
          <ac:chgData name="Reed Kiely" userId="768be38e-2fb5-40ce-925d-bd8e9d9e3c31" providerId="ADAL" clId="{7229EA02-EDFD-48CA-88A7-C4F572612F10}" dt="2025-09-22T15:27:44.527" v="5462" actId="1037"/>
          <ac:picMkLst>
            <pc:docMk/>
            <pc:sldMk cId="2602552" sldId="2146846202"/>
            <ac:picMk id="39" creationId="{E088EBBA-7EB4-DF54-5D95-F345EB6CADA4}"/>
          </ac:picMkLst>
        </pc:picChg>
        <pc:picChg chg="add mod">
          <ac:chgData name="Reed Kiely" userId="768be38e-2fb5-40ce-925d-bd8e9d9e3c31" providerId="ADAL" clId="{7229EA02-EDFD-48CA-88A7-C4F572612F10}" dt="2025-09-22T15:27:44.527" v="5462" actId="1037"/>
          <ac:picMkLst>
            <pc:docMk/>
            <pc:sldMk cId="2602552" sldId="2146846202"/>
            <ac:picMk id="41" creationId="{424E50BC-20CB-0E3A-3B1A-78CA213A81E8}"/>
          </ac:picMkLst>
        </pc:picChg>
        <pc:picChg chg="add mod">
          <ac:chgData name="Reed Kiely" userId="768be38e-2fb5-40ce-925d-bd8e9d9e3c31" providerId="ADAL" clId="{7229EA02-EDFD-48CA-88A7-C4F572612F10}" dt="2025-09-22T15:27:30.081" v="5454" actId="12788"/>
          <ac:picMkLst>
            <pc:docMk/>
            <pc:sldMk cId="2602552" sldId="2146846202"/>
            <ac:picMk id="44" creationId="{A9E71EEF-CF94-1978-2F9B-2EBADA3C7A2C}"/>
          </ac:picMkLst>
        </pc:picChg>
        <pc:picChg chg="add mod">
          <ac:chgData name="Reed Kiely" userId="768be38e-2fb5-40ce-925d-bd8e9d9e3c31" providerId="ADAL" clId="{7229EA02-EDFD-48CA-88A7-C4F572612F10}" dt="2025-09-22T15:27:32.888" v="5455" actId="12788"/>
          <ac:picMkLst>
            <pc:docMk/>
            <pc:sldMk cId="2602552" sldId="2146846202"/>
            <ac:picMk id="49" creationId="{905E3955-E69A-93C4-3427-33546EC632EC}"/>
          </ac:picMkLst>
        </pc:picChg>
        <pc:picChg chg="add mod">
          <ac:chgData name="Reed Kiely" userId="768be38e-2fb5-40ce-925d-bd8e9d9e3c31" providerId="ADAL" clId="{7229EA02-EDFD-48CA-88A7-C4F572612F10}" dt="2025-09-22T15:27:44.527" v="5462" actId="1037"/>
          <ac:picMkLst>
            <pc:docMk/>
            <pc:sldMk cId="2602552" sldId="2146846202"/>
            <ac:picMk id="52" creationId="{6BBC160F-C0DD-C3F5-0B12-491DE552BCB5}"/>
          </ac:picMkLst>
        </pc:picChg>
      </pc:sldChg>
      <pc:sldChg chg="del">
        <pc:chgData name="Reed Kiely" userId="768be38e-2fb5-40ce-925d-bd8e9d9e3c31" providerId="ADAL" clId="{7229EA02-EDFD-48CA-88A7-C4F572612F10}" dt="2025-09-19T19:27:32.739" v="2224" actId="2696"/>
        <pc:sldMkLst>
          <pc:docMk/>
          <pc:sldMk cId="957495863" sldId="2146846202"/>
        </pc:sldMkLst>
      </pc:sldChg>
      <pc:sldChg chg="modSp mod">
        <pc:chgData name="Reed Kiely" userId="768be38e-2fb5-40ce-925d-bd8e9d9e3c31" providerId="ADAL" clId="{7229EA02-EDFD-48CA-88A7-C4F572612F10}" dt="2025-09-22T20:41:34.464" v="5472" actId="20577"/>
        <pc:sldMkLst>
          <pc:docMk/>
          <pc:sldMk cId="2322303514" sldId="2146846435"/>
        </pc:sldMkLst>
      </pc:sldChg>
      <pc:sldChg chg="del">
        <pc:chgData name="Reed Kiely" userId="768be38e-2fb5-40ce-925d-bd8e9d9e3c31" providerId="ADAL" clId="{7229EA02-EDFD-48CA-88A7-C4F572612F10}" dt="2025-09-18T19:12:00.125" v="1273" actId="47"/>
        <pc:sldMkLst>
          <pc:docMk/>
          <pc:sldMk cId="659262001" sldId="2146846436"/>
        </pc:sldMkLst>
      </pc:sldChg>
      <pc:sldChg chg="del">
        <pc:chgData name="Reed Kiely" userId="768be38e-2fb5-40ce-925d-bd8e9d9e3c31" providerId="ADAL" clId="{7229EA02-EDFD-48CA-88A7-C4F572612F10}" dt="2025-09-19T19:57:33.014" v="2240" actId="47"/>
        <pc:sldMkLst>
          <pc:docMk/>
          <pc:sldMk cId="324490398" sldId="2146846441"/>
        </pc:sldMkLst>
      </pc:sldChg>
      <pc:sldChg chg="addSp delSp modSp add mod">
        <pc:chgData name="Reed Kiely" userId="768be38e-2fb5-40ce-925d-bd8e9d9e3c31" providerId="ADAL" clId="{7229EA02-EDFD-48CA-88A7-C4F572612F10}" dt="2025-09-22T20:43:38.910" v="5508" actId="20577"/>
        <pc:sldMkLst>
          <pc:docMk/>
          <pc:sldMk cId="788199258" sldId="2146846533"/>
        </pc:sldMkLst>
        <pc:spChg chg="mod">
          <ac:chgData name="Reed Kiely" userId="768be38e-2fb5-40ce-925d-bd8e9d9e3c31" providerId="ADAL" clId="{7229EA02-EDFD-48CA-88A7-C4F572612F10}" dt="2025-09-22T20:43:38.910" v="5508" actId="20577"/>
          <ac:spMkLst>
            <pc:docMk/>
            <pc:sldMk cId="788199258" sldId="2146846533"/>
            <ac:spMk id="12" creationId="{C8265EBC-1474-88DA-149D-11FFF14070D6}"/>
          </ac:spMkLst>
        </pc:spChg>
        <pc:spChg chg="mod">
          <ac:chgData name="Reed Kiely" userId="768be38e-2fb5-40ce-925d-bd8e9d9e3c31" providerId="ADAL" clId="{7229EA02-EDFD-48CA-88A7-C4F572612F10}" dt="2025-09-22T13:40:28.366" v="5093"/>
          <ac:spMkLst>
            <pc:docMk/>
            <pc:sldMk cId="788199258" sldId="2146846533"/>
            <ac:spMk id="13" creationId="{DBE10395-224B-A01E-79A7-A11CDC943546}"/>
          </ac:spMkLst>
        </pc:spChg>
        <pc:spChg chg="mod">
          <ac:chgData name="Reed Kiely" userId="768be38e-2fb5-40ce-925d-bd8e9d9e3c31" providerId="ADAL" clId="{7229EA02-EDFD-48CA-88A7-C4F572612F10}" dt="2025-09-22T13:41:19.324" v="5112" actId="1036"/>
          <ac:spMkLst>
            <pc:docMk/>
            <pc:sldMk cId="788199258" sldId="2146846533"/>
            <ac:spMk id="17" creationId="{EF8DADD5-D555-D5F7-DADD-BD863D249F34}"/>
          </ac:spMkLst>
        </pc:spChg>
        <pc:graphicFrameChg chg="mod">
          <ac:chgData name="Reed Kiely" userId="768be38e-2fb5-40ce-925d-bd8e9d9e3c31" providerId="ADAL" clId="{7229EA02-EDFD-48CA-88A7-C4F572612F10}" dt="2025-09-22T13:41:19.324" v="5112" actId="1036"/>
          <ac:graphicFrameMkLst>
            <pc:docMk/>
            <pc:sldMk cId="788199258" sldId="2146846533"/>
            <ac:graphicFrameMk id="22" creationId="{AA381C60-8BB9-E4DF-7783-2C2C22818EAE}"/>
          </ac:graphicFrameMkLst>
        </pc:graphicFrameChg>
        <pc:picChg chg="add mod">
          <ac:chgData name="Reed Kiely" userId="768be38e-2fb5-40ce-925d-bd8e9d9e3c31" providerId="ADAL" clId="{7229EA02-EDFD-48CA-88A7-C4F572612F10}" dt="2025-09-22T13:40:49.284" v="5094"/>
          <ac:picMkLst>
            <pc:docMk/>
            <pc:sldMk cId="788199258" sldId="2146846533"/>
            <ac:picMk id="2" creationId="{70E05DD6-95DF-10F0-2BA6-00288EA8F18C}"/>
          </ac:picMkLst>
        </pc:picChg>
        <pc:picChg chg="mod">
          <ac:chgData name="Reed Kiely" userId="768be38e-2fb5-40ce-925d-bd8e9d9e3c31" providerId="ADAL" clId="{7229EA02-EDFD-48CA-88A7-C4F572612F10}" dt="2025-09-22T13:40:24.118" v="5092"/>
          <ac:picMkLst>
            <pc:docMk/>
            <pc:sldMk cId="788199258" sldId="2146846533"/>
            <ac:picMk id="15" creationId="{5D92F540-44E0-8D22-6810-0E95342D1A41}"/>
          </ac:picMkLst>
        </pc:picChg>
      </pc:sldChg>
      <pc:sldChg chg="modSp del mod ord">
        <pc:chgData name="Reed Kiely" userId="768be38e-2fb5-40ce-925d-bd8e9d9e3c31" providerId="ADAL" clId="{7229EA02-EDFD-48CA-88A7-C4F572612F10}" dt="2025-09-19T18:54:45.978" v="1732" actId="2696"/>
        <pc:sldMkLst>
          <pc:docMk/>
          <pc:sldMk cId="3124862172" sldId="2146846533"/>
        </pc:sldMkLst>
      </pc:sldChg>
      <pc:sldChg chg="add del ord">
        <pc:chgData name="Reed Kiely" userId="768be38e-2fb5-40ce-925d-bd8e9d9e3c31" providerId="ADAL" clId="{7229EA02-EDFD-48CA-88A7-C4F572612F10}" dt="2025-09-19T19:57:33.014" v="2240" actId="47"/>
        <pc:sldMkLst>
          <pc:docMk/>
          <pc:sldMk cId="1467994608" sldId="2146846560"/>
        </pc:sldMkLst>
      </pc:sldChg>
      <pc:sldChg chg="addSp delSp modSp add del mod">
        <pc:chgData name="Reed Kiely" userId="768be38e-2fb5-40ce-925d-bd8e9d9e3c31" providerId="ADAL" clId="{7229EA02-EDFD-48CA-88A7-C4F572612F10}" dt="2025-09-22T13:43:19.090" v="5121"/>
        <pc:sldMkLst>
          <pc:docMk/>
          <pc:sldMk cId="3904071730" sldId="2147327052"/>
        </pc:sldMkLst>
        <pc:spChg chg="add mod">
          <ac:chgData name="Reed Kiely" userId="768be38e-2fb5-40ce-925d-bd8e9d9e3c31" providerId="ADAL" clId="{7229EA02-EDFD-48CA-88A7-C4F572612F10}" dt="2025-09-19T20:55:31.482" v="2900"/>
          <ac:spMkLst>
            <pc:docMk/>
            <pc:sldMk cId="3904071730" sldId="2147327052"/>
            <ac:spMk id="5" creationId="{A6E37905-3869-718B-AE61-3A61F295ED64}"/>
          </ac:spMkLst>
        </pc:spChg>
        <pc:spChg chg="add mod">
          <ac:chgData name="Reed Kiely" userId="768be38e-2fb5-40ce-925d-bd8e9d9e3c31" providerId="ADAL" clId="{7229EA02-EDFD-48CA-88A7-C4F572612F10}" dt="2025-09-19T21:06:12.909" v="3384" actId="20577"/>
          <ac:spMkLst>
            <pc:docMk/>
            <pc:sldMk cId="3904071730" sldId="2147327052"/>
            <ac:spMk id="9" creationId="{3BE8CA87-8ECF-CF2E-C0AE-4C176EDCC817}"/>
          </ac:spMkLst>
        </pc:spChg>
        <pc:spChg chg="add mod">
          <ac:chgData name="Reed Kiely" userId="768be38e-2fb5-40ce-925d-bd8e9d9e3c31" providerId="ADAL" clId="{7229EA02-EDFD-48CA-88A7-C4F572612F10}" dt="2025-09-22T13:43:19.090" v="5121"/>
          <ac:spMkLst>
            <pc:docMk/>
            <pc:sldMk cId="3904071730" sldId="2147327052"/>
            <ac:spMk id="10" creationId="{578F05AA-4A41-FE2E-57E1-6D07A1577094}"/>
          </ac:spMkLst>
        </pc:spChg>
        <pc:spChg chg="add mod">
          <ac:chgData name="Reed Kiely" userId="768be38e-2fb5-40ce-925d-bd8e9d9e3c31" providerId="ADAL" clId="{7229EA02-EDFD-48CA-88A7-C4F572612F10}" dt="2025-09-19T21:06:02.993" v="3375" actId="1076"/>
          <ac:spMkLst>
            <pc:docMk/>
            <pc:sldMk cId="3904071730" sldId="2147327052"/>
            <ac:spMk id="13" creationId="{451D4526-D17A-769B-FE06-3C64A21A80A2}"/>
          </ac:spMkLst>
        </pc:spChg>
        <pc:picChg chg="add mod">
          <ac:chgData name="Reed Kiely" userId="768be38e-2fb5-40ce-925d-bd8e9d9e3c31" providerId="ADAL" clId="{7229EA02-EDFD-48CA-88A7-C4F572612F10}" dt="2025-09-22T13:43:15.747" v="5120"/>
          <ac:picMkLst>
            <pc:docMk/>
            <pc:sldMk cId="3904071730" sldId="2147327052"/>
            <ac:picMk id="12" creationId="{1029BEA9-9C9A-32B5-A3D9-1640C23255C3}"/>
          </ac:picMkLst>
        </pc:picChg>
      </pc:sldChg>
      <pc:sldChg chg="add del">
        <pc:chgData name="Reed Kiely" userId="768be38e-2fb5-40ce-925d-bd8e9d9e3c31" providerId="ADAL" clId="{7229EA02-EDFD-48CA-88A7-C4F572612F10}" dt="2025-09-19T19:57:33.014" v="2240" actId="47"/>
        <pc:sldMkLst>
          <pc:docMk/>
          <pc:sldMk cId="3478817611" sldId="2147376413"/>
        </pc:sldMkLst>
      </pc:sldChg>
      <pc:sldChg chg="modSp del mod ord">
        <pc:chgData name="Reed Kiely" userId="768be38e-2fb5-40ce-925d-bd8e9d9e3c31" providerId="ADAL" clId="{7229EA02-EDFD-48CA-88A7-C4F572612F10}" dt="2025-09-18T19:13:13.377" v="1330" actId="2696"/>
        <pc:sldMkLst>
          <pc:docMk/>
          <pc:sldMk cId="3554754145" sldId="2147376413"/>
        </pc:sldMkLst>
      </pc:sldChg>
      <pc:sldChg chg="del">
        <pc:chgData name="Reed Kiely" userId="768be38e-2fb5-40ce-925d-bd8e9d9e3c31" providerId="ADAL" clId="{7229EA02-EDFD-48CA-88A7-C4F572612F10}" dt="2025-09-18T19:12:00.125" v="1273" actId="47"/>
        <pc:sldMkLst>
          <pc:docMk/>
          <pc:sldMk cId="2606175168" sldId="2147376464"/>
        </pc:sldMkLst>
      </pc:sldChg>
      <pc:sldChg chg="addSp delSp modSp add del mod">
        <pc:chgData name="Reed Kiely" userId="768be38e-2fb5-40ce-925d-bd8e9d9e3c31" providerId="ADAL" clId="{7229EA02-EDFD-48CA-88A7-C4F572612F10}" dt="2025-09-24T19:52:40.223" v="5511"/>
        <pc:sldMkLst>
          <pc:docMk/>
          <pc:sldMk cId="187359465" sldId="2147376645"/>
        </pc:sldMkLst>
        <pc:spChg chg="add mod">
          <ac:chgData name="Reed Kiely" userId="768be38e-2fb5-40ce-925d-bd8e9d9e3c31" providerId="ADAL" clId="{7229EA02-EDFD-48CA-88A7-C4F572612F10}" dt="2025-09-19T20:23:26.756" v="2427"/>
          <ac:spMkLst>
            <pc:docMk/>
            <pc:sldMk cId="187359465" sldId="2147376645"/>
            <ac:spMk id="8" creationId="{F6A431ED-0185-57CE-E847-DD33E7ACC445}"/>
          </ac:spMkLst>
        </pc:spChg>
        <pc:spChg chg="add del mod ord">
          <ac:chgData name="Reed Kiely" userId="768be38e-2fb5-40ce-925d-bd8e9d9e3c31" providerId="ADAL" clId="{7229EA02-EDFD-48CA-88A7-C4F572612F10}" dt="2025-09-24T19:52:40.223" v="5511"/>
          <ac:spMkLst>
            <pc:docMk/>
            <pc:sldMk cId="187359465" sldId="2147376645"/>
            <ac:spMk id="9" creationId="{1C851C69-EA57-8D8A-376D-0D6CB605D0F8}"/>
          </ac:spMkLst>
        </pc:spChg>
        <pc:spChg chg="add mod ord">
          <ac:chgData name="Reed Kiely" userId="768be38e-2fb5-40ce-925d-bd8e9d9e3c31" providerId="ADAL" clId="{7229EA02-EDFD-48CA-88A7-C4F572612F10}" dt="2025-09-22T13:53:39.590" v="5210" actId="1076"/>
          <ac:spMkLst>
            <pc:docMk/>
            <pc:sldMk cId="187359465" sldId="2147376645"/>
            <ac:spMk id="11" creationId="{B64D2F0A-148B-E3F0-85CA-992F60AF203A}"/>
          </ac:spMkLst>
        </pc:spChg>
        <pc:spChg chg="mod">
          <ac:chgData name="Reed Kiely" userId="768be38e-2fb5-40ce-925d-bd8e9d9e3c31" providerId="ADAL" clId="{7229EA02-EDFD-48CA-88A7-C4F572612F10}" dt="2025-09-19T20:36:20.385" v="2893" actId="20577"/>
          <ac:spMkLst>
            <pc:docMk/>
            <pc:sldMk cId="187359465" sldId="2147376645"/>
            <ac:spMk id="61" creationId="{F82E8353-212E-8BED-9408-1EE9F6884458}"/>
          </ac:spMkLst>
        </pc:spChg>
        <pc:picChg chg="add mod">
          <ac:chgData name="Reed Kiely" userId="768be38e-2fb5-40ce-925d-bd8e9d9e3c31" providerId="ADAL" clId="{7229EA02-EDFD-48CA-88A7-C4F572612F10}" dt="2025-09-22T13:53:35.946" v="5208"/>
          <ac:picMkLst>
            <pc:docMk/>
            <pc:sldMk cId="187359465" sldId="2147376645"/>
            <ac:picMk id="14" creationId="{E82B078C-CA5F-DEBE-E432-044E0311658C}"/>
          </ac:picMkLst>
        </pc:picChg>
        <pc:picChg chg="add mod">
          <ac:chgData name="Reed Kiely" userId="768be38e-2fb5-40ce-925d-bd8e9d9e3c31" providerId="ADAL" clId="{7229EA02-EDFD-48CA-88A7-C4F572612F10}" dt="2025-09-24T19:52:36.066" v="5510"/>
          <ac:picMkLst>
            <pc:docMk/>
            <pc:sldMk cId="187359465" sldId="2147376645"/>
            <ac:picMk id="66" creationId="{C0899736-1ACB-A227-199F-DDBC8DDED5E2}"/>
          </ac:picMkLst>
        </pc:picChg>
      </pc:sldChg>
      <pc:sldChg chg="del">
        <pc:chgData name="Reed Kiely" userId="768be38e-2fb5-40ce-925d-bd8e9d9e3c31" providerId="ADAL" clId="{7229EA02-EDFD-48CA-88A7-C4F572612F10}" dt="2025-09-18T19:12:00.125" v="1273" actId="47"/>
        <pc:sldMkLst>
          <pc:docMk/>
          <pc:sldMk cId="2997240410" sldId="2147376752"/>
        </pc:sldMkLst>
      </pc:sldChg>
      <pc:sldChg chg="addSp modSp add del">
        <pc:chgData name="Reed Kiely" userId="768be38e-2fb5-40ce-925d-bd8e9d9e3c31" providerId="ADAL" clId="{7229EA02-EDFD-48CA-88A7-C4F572612F10}" dt="2025-09-19T19:57:33.014" v="2240" actId="47"/>
        <pc:sldMkLst>
          <pc:docMk/>
          <pc:sldMk cId="1947949849" sldId="2147376754"/>
        </pc:sldMkLst>
      </pc:sldChg>
      <pc:sldChg chg="addSp modSp add del mod ord">
        <pc:chgData name="Reed Kiely" userId="768be38e-2fb5-40ce-925d-bd8e9d9e3c31" providerId="ADAL" clId="{7229EA02-EDFD-48CA-88A7-C4F572612F10}" dt="2025-09-19T20:16:37.204" v="2267" actId="47"/>
        <pc:sldMkLst>
          <pc:docMk/>
          <pc:sldMk cId="1905698557" sldId="2147376764"/>
        </pc:sldMkLst>
      </pc:sldChg>
      <pc:sldChg chg="addSp modSp add del mod">
        <pc:chgData name="Reed Kiely" userId="768be38e-2fb5-40ce-925d-bd8e9d9e3c31" providerId="ADAL" clId="{7229EA02-EDFD-48CA-88A7-C4F572612F10}" dt="2025-09-18T19:09:24.816" v="1232" actId="2696"/>
        <pc:sldMkLst>
          <pc:docMk/>
          <pc:sldMk cId="2920344764" sldId="2147376764"/>
        </pc:sldMkLst>
      </pc:sldChg>
      <pc:sldChg chg="del">
        <pc:chgData name="Reed Kiely" userId="768be38e-2fb5-40ce-925d-bd8e9d9e3c31" providerId="ADAL" clId="{7229EA02-EDFD-48CA-88A7-C4F572612F10}" dt="2025-09-10T16:42:54.320" v="106" actId="47"/>
        <pc:sldMkLst>
          <pc:docMk/>
          <pc:sldMk cId="2602318978" sldId="2147376765"/>
        </pc:sldMkLst>
      </pc:sldChg>
      <pc:sldChg chg="addSp delSp modSp add mod ord">
        <pc:chgData name="Reed Kiely" userId="768be38e-2fb5-40ce-925d-bd8e9d9e3c31" providerId="ADAL" clId="{7229EA02-EDFD-48CA-88A7-C4F572612F10}" dt="2025-09-22T20:41:43.096" v="5475" actId="20577"/>
        <pc:sldMkLst>
          <pc:docMk/>
          <pc:sldMk cId="348415502" sldId="2147376778"/>
        </pc:sldMkLst>
        <pc:spChg chg="mod">
          <ac:chgData name="Reed Kiely" userId="768be38e-2fb5-40ce-925d-bd8e9d9e3c31" providerId="ADAL" clId="{7229EA02-EDFD-48CA-88A7-C4F572612F10}" dt="2025-09-22T20:41:43.096" v="5475" actId="20577"/>
          <ac:spMkLst>
            <pc:docMk/>
            <pc:sldMk cId="348415502" sldId="2147376778"/>
            <ac:spMk id="7" creationId="{FC01F146-58EF-5672-228A-1674E5B289C2}"/>
          </ac:spMkLst>
        </pc:spChg>
        <pc:picChg chg="mod">
          <ac:chgData name="Reed Kiely" userId="768be38e-2fb5-40ce-925d-bd8e9d9e3c31" providerId="ADAL" clId="{7229EA02-EDFD-48CA-88A7-C4F572612F10}" dt="2025-09-19T21:13:38.306" v="3385" actId="14100"/>
          <ac:picMkLst>
            <pc:docMk/>
            <pc:sldMk cId="348415502" sldId="2147376778"/>
            <ac:picMk id="28" creationId="{35041461-9B70-29F1-50AD-9FAA6E2B2CB8}"/>
          </ac:picMkLst>
        </pc:picChg>
      </pc:sldChg>
      <pc:sldChg chg="addSp modSp add del mod ord">
        <pc:chgData name="Reed Kiely" userId="768be38e-2fb5-40ce-925d-bd8e9d9e3c31" providerId="ADAL" clId="{7229EA02-EDFD-48CA-88A7-C4F572612F10}" dt="2025-09-18T19:08:59.394" v="1228" actId="2696"/>
        <pc:sldMkLst>
          <pc:docMk/>
          <pc:sldMk cId="1673254082" sldId="2147376778"/>
        </pc:sldMkLst>
      </pc:sldChg>
      <pc:sldChg chg="modSp mod">
        <pc:chgData name="Reed Kiely" userId="768be38e-2fb5-40ce-925d-bd8e9d9e3c31" providerId="ADAL" clId="{7229EA02-EDFD-48CA-88A7-C4F572612F10}" dt="2025-09-22T20:41:49.991" v="5478" actId="20577"/>
        <pc:sldMkLst>
          <pc:docMk/>
          <pc:sldMk cId="131347738" sldId="2147376809"/>
        </pc:sldMkLst>
        <pc:spChg chg="mod">
          <ac:chgData name="Reed Kiely" userId="768be38e-2fb5-40ce-925d-bd8e9d9e3c31" providerId="ADAL" clId="{7229EA02-EDFD-48CA-88A7-C4F572612F10}" dt="2025-09-22T20:41:49.991" v="5478" actId="20577"/>
          <ac:spMkLst>
            <pc:docMk/>
            <pc:sldMk cId="131347738" sldId="2147376809"/>
            <ac:spMk id="7" creationId="{988F9EED-76FC-58F1-5BB5-5D6DB699AA5B}"/>
          </ac:spMkLst>
        </pc:spChg>
        <pc:spChg chg="mod">
          <ac:chgData name="Reed Kiely" userId="768be38e-2fb5-40ce-925d-bd8e9d9e3c31" providerId="ADAL" clId="{7229EA02-EDFD-48CA-88A7-C4F572612F10}" dt="2025-09-22T13:33:33.526" v="4927" actId="20577"/>
          <ac:spMkLst>
            <pc:docMk/>
            <pc:sldMk cId="131347738" sldId="2147376809"/>
            <ac:spMk id="20" creationId="{29EA7E35-47D3-7769-E115-D50051DDB046}"/>
          </ac:spMkLst>
        </pc:spChg>
      </pc:sldChg>
      <pc:sldChg chg="del">
        <pc:chgData name="Reed Kiely" userId="768be38e-2fb5-40ce-925d-bd8e9d9e3c31" providerId="ADAL" clId="{7229EA02-EDFD-48CA-88A7-C4F572612F10}" dt="2025-09-18T19:12:00.125" v="1273" actId="47"/>
        <pc:sldMkLst>
          <pc:docMk/>
          <pc:sldMk cId="2452885102" sldId="2147469671"/>
        </pc:sldMkLst>
      </pc:sldChg>
      <pc:sldChg chg="addSp delSp modSp add mod">
        <pc:chgData name="Reed Kiely" userId="768be38e-2fb5-40ce-925d-bd8e9d9e3c31" providerId="ADAL" clId="{7229EA02-EDFD-48CA-88A7-C4F572612F10}" dt="2025-09-22T20:41:47.559" v="5477" actId="20577"/>
        <pc:sldMkLst>
          <pc:docMk/>
          <pc:sldMk cId="701893580" sldId="2147469786"/>
        </pc:sldMkLst>
        <pc:spChg chg="mod">
          <ac:chgData name="Reed Kiely" userId="768be38e-2fb5-40ce-925d-bd8e9d9e3c31" providerId="ADAL" clId="{7229EA02-EDFD-48CA-88A7-C4F572612F10}" dt="2025-09-22T20:41:47.559" v="5477" actId="20577"/>
          <ac:spMkLst>
            <pc:docMk/>
            <pc:sldMk cId="701893580" sldId="2147469786"/>
            <ac:spMk id="6" creationId="{DAC93E82-C5E5-B53D-B27F-216B778C7B68}"/>
          </ac:spMkLst>
        </pc:spChg>
        <pc:spChg chg="mod">
          <ac:chgData name="Reed Kiely" userId="768be38e-2fb5-40ce-925d-bd8e9d9e3c31" providerId="ADAL" clId="{7229EA02-EDFD-48CA-88A7-C4F572612F10}" dt="2025-09-22T13:31:11.157" v="4785" actId="1035"/>
          <ac:spMkLst>
            <pc:docMk/>
            <pc:sldMk cId="701893580" sldId="2147469786"/>
            <ac:spMk id="9" creationId="{694568BA-7CBA-C80D-7447-F189B7C2528A}"/>
          </ac:spMkLst>
        </pc:spChg>
        <pc:spChg chg="mod">
          <ac:chgData name="Reed Kiely" userId="768be38e-2fb5-40ce-925d-bd8e9d9e3c31" providerId="ADAL" clId="{7229EA02-EDFD-48CA-88A7-C4F572612F10}" dt="2025-09-22T13:31:11.157" v="4785" actId="1035"/>
          <ac:spMkLst>
            <pc:docMk/>
            <pc:sldMk cId="701893580" sldId="2147469786"/>
            <ac:spMk id="11" creationId="{99FB49AC-2F62-F1CB-2A56-53FCA0EBB781}"/>
          </ac:spMkLst>
        </pc:spChg>
        <pc:spChg chg="mod">
          <ac:chgData name="Reed Kiely" userId="768be38e-2fb5-40ce-925d-bd8e9d9e3c31" providerId="ADAL" clId="{7229EA02-EDFD-48CA-88A7-C4F572612F10}" dt="2025-09-22T13:35:10.906" v="4966" actId="20577"/>
          <ac:spMkLst>
            <pc:docMk/>
            <pc:sldMk cId="701893580" sldId="2147469786"/>
            <ac:spMk id="22" creationId="{522FF752-9C1E-9ADC-D677-D8122CFA5D45}"/>
          </ac:spMkLst>
        </pc:spChg>
        <pc:spChg chg="mod">
          <ac:chgData name="Reed Kiely" userId="768be38e-2fb5-40ce-925d-bd8e9d9e3c31" providerId="ADAL" clId="{7229EA02-EDFD-48CA-88A7-C4F572612F10}" dt="2025-09-22T13:46:52.340" v="5132"/>
          <ac:spMkLst>
            <pc:docMk/>
            <pc:sldMk cId="701893580" sldId="2147469786"/>
            <ac:spMk id="23" creationId="{103BC426-F56B-88A5-C47C-B663ECD971CF}"/>
          </ac:spMkLst>
        </pc:spChg>
        <pc:picChg chg="add mod">
          <ac:chgData name="Reed Kiely" userId="768be38e-2fb5-40ce-925d-bd8e9d9e3c31" providerId="ADAL" clId="{7229EA02-EDFD-48CA-88A7-C4F572612F10}" dt="2025-09-22T13:41:45.891" v="5117"/>
          <ac:picMkLst>
            <pc:docMk/>
            <pc:sldMk cId="701893580" sldId="2147469786"/>
            <ac:picMk id="13" creationId="{724EFA10-17D3-7A0F-BF79-DA7EA3C487A8}"/>
          </ac:picMkLst>
        </pc:picChg>
        <pc:picChg chg="mod">
          <ac:chgData name="Reed Kiely" userId="768be38e-2fb5-40ce-925d-bd8e9d9e3c31" providerId="ADAL" clId="{7229EA02-EDFD-48CA-88A7-C4F572612F10}" dt="2025-09-22T13:46:48.904" v="5131"/>
          <ac:picMkLst>
            <pc:docMk/>
            <pc:sldMk cId="701893580" sldId="2147469786"/>
            <ac:picMk id="25" creationId="{D6DD7DC8-18BB-4A76-1B63-980A967DC891}"/>
          </ac:picMkLst>
        </pc:picChg>
        <pc:picChg chg="mod">
          <ac:chgData name="Reed Kiely" userId="768be38e-2fb5-40ce-925d-bd8e9d9e3c31" providerId="ADAL" clId="{7229EA02-EDFD-48CA-88A7-C4F572612F10}" dt="2025-09-19T21:13:47.430" v="3388" actId="1076"/>
          <ac:picMkLst>
            <pc:docMk/>
            <pc:sldMk cId="701893580" sldId="2147469786"/>
            <ac:picMk id="29" creationId="{3291368A-79C5-F07E-AEEC-0BA40789AC96}"/>
          </ac:picMkLst>
        </pc:picChg>
        <pc:cxnChg chg="mod">
          <ac:chgData name="Reed Kiely" userId="768be38e-2fb5-40ce-925d-bd8e9d9e3c31" providerId="ADAL" clId="{7229EA02-EDFD-48CA-88A7-C4F572612F10}" dt="2025-09-22T13:31:06.535" v="4783" actId="1076"/>
          <ac:cxnSpMkLst>
            <pc:docMk/>
            <pc:sldMk cId="701893580" sldId="2147469786"/>
            <ac:cxnSpMk id="10" creationId="{97D65F2C-4241-1063-7C77-D5141A0F2346}"/>
          </ac:cxnSpMkLst>
        </pc:cxnChg>
      </pc:sldChg>
      <pc:sldChg chg="addSp modSp add del">
        <pc:chgData name="Reed Kiely" userId="768be38e-2fb5-40ce-925d-bd8e9d9e3c31" providerId="ADAL" clId="{7229EA02-EDFD-48CA-88A7-C4F572612F10}" dt="2025-09-18T19:10:32.699" v="1257" actId="2696"/>
        <pc:sldMkLst>
          <pc:docMk/>
          <pc:sldMk cId="4183588364" sldId="2147469786"/>
        </pc:sldMkLst>
      </pc:sldChg>
      <pc:sldChg chg="addSp delSp modSp add mod">
        <pc:chgData name="Reed Kiely" userId="768be38e-2fb5-40ce-925d-bd8e9d9e3c31" providerId="ADAL" clId="{7229EA02-EDFD-48CA-88A7-C4F572612F10}" dt="2025-09-24T19:53:13.830" v="5513"/>
        <pc:sldMkLst>
          <pc:docMk/>
          <pc:sldMk cId="3893217020" sldId="2147469844"/>
        </pc:sldMkLst>
        <pc:spChg chg="add mod">
          <ac:chgData name="Reed Kiely" userId="768be38e-2fb5-40ce-925d-bd8e9d9e3c31" providerId="ADAL" clId="{7229EA02-EDFD-48CA-88A7-C4F572612F10}" dt="2025-09-22T15:17:35.996" v="5308" actId="1076"/>
          <ac:spMkLst>
            <pc:docMk/>
            <pc:sldMk cId="3893217020" sldId="2147469844"/>
            <ac:spMk id="2" creationId="{C2DE0839-843B-CB52-CD01-232B1602E449}"/>
          </ac:spMkLst>
        </pc:spChg>
        <pc:spChg chg="mod">
          <ac:chgData name="Reed Kiely" userId="768be38e-2fb5-40ce-925d-bd8e9d9e3c31" providerId="ADAL" clId="{7229EA02-EDFD-48CA-88A7-C4F572612F10}" dt="2025-09-22T14:21:30.139" v="5305" actId="404"/>
          <ac:spMkLst>
            <pc:docMk/>
            <pc:sldMk cId="3893217020" sldId="2147469844"/>
            <ac:spMk id="3" creationId="{D9A4C77D-3FE4-7F1B-2F1A-04A2431E5F6A}"/>
          </ac:spMkLst>
        </pc:spChg>
        <pc:spChg chg="add mod">
          <ac:chgData name="Reed Kiely" userId="768be38e-2fb5-40ce-925d-bd8e9d9e3c31" providerId="ADAL" clId="{7229EA02-EDFD-48CA-88A7-C4F572612F10}" dt="2025-09-22T20:40:21.971" v="5464" actId="114"/>
          <ac:spMkLst>
            <pc:docMk/>
            <pc:sldMk cId="3893217020" sldId="2147469844"/>
            <ac:spMk id="4" creationId="{86C7A6F8-0DA3-CBF2-A138-B90D7B813B33}"/>
          </ac:spMkLst>
        </pc:spChg>
        <pc:spChg chg="add mod">
          <ac:chgData name="Reed Kiely" userId="768be38e-2fb5-40ce-925d-bd8e9d9e3c31" providerId="ADAL" clId="{7229EA02-EDFD-48CA-88A7-C4F572612F10}" dt="2025-09-22T15:17:35.996" v="5308" actId="1076"/>
          <ac:spMkLst>
            <pc:docMk/>
            <pc:sldMk cId="3893217020" sldId="2147469844"/>
            <ac:spMk id="7" creationId="{6FFF1B73-6945-E911-2DB0-0EB96DDA7091}"/>
          </ac:spMkLst>
        </pc:spChg>
        <pc:spChg chg="add mod">
          <ac:chgData name="Reed Kiely" userId="768be38e-2fb5-40ce-925d-bd8e9d9e3c31" providerId="ADAL" clId="{7229EA02-EDFD-48CA-88A7-C4F572612F10}" dt="2025-09-22T15:17:35.996" v="5308" actId="1076"/>
          <ac:spMkLst>
            <pc:docMk/>
            <pc:sldMk cId="3893217020" sldId="2147469844"/>
            <ac:spMk id="8" creationId="{93C1A2B5-858A-3C4B-64F0-CBAE0286D695}"/>
          </ac:spMkLst>
        </pc:spChg>
        <pc:spChg chg="add mod">
          <ac:chgData name="Reed Kiely" userId="768be38e-2fb5-40ce-925d-bd8e9d9e3c31" providerId="ADAL" clId="{7229EA02-EDFD-48CA-88A7-C4F572612F10}" dt="2025-09-22T15:17:35.996" v="5308" actId="1076"/>
          <ac:spMkLst>
            <pc:docMk/>
            <pc:sldMk cId="3893217020" sldId="2147469844"/>
            <ac:spMk id="9" creationId="{DFFAF011-F622-1EDD-E22E-B673CE57506C}"/>
          </ac:spMkLst>
        </pc:spChg>
        <pc:spChg chg="add mod">
          <ac:chgData name="Reed Kiely" userId="768be38e-2fb5-40ce-925d-bd8e9d9e3c31" providerId="ADAL" clId="{7229EA02-EDFD-48CA-88A7-C4F572612F10}" dt="2025-09-22T15:17:35.996" v="5308" actId="1076"/>
          <ac:spMkLst>
            <pc:docMk/>
            <pc:sldMk cId="3893217020" sldId="2147469844"/>
            <ac:spMk id="10" creationId="{0C324E08-D46F-7A28-76FB-385397A4685D}"/>
          </ac:spMkLst>
        </pc:spChg>
        <pc:spChg chg="add mod">
          <ac:chgData name="Reed Kiely" userId="768be38e-2fb5-40ce-925d-bd8e9d9e3c31" providerId="ADAL" clId="{7229EA02-EDFD-48CA-88A7-C4F572612F10}" dt="2025-09-22T15:17:35.996" v="5308" actId="1076"/>
          <ac:spMkLst>
            <pc:docMk/>
            <pc:sldMk cId="3893217020" sldId="2147469844"/>
            <ac:spMk id="11" creationId="{D7F313EE-0D32-4FDA-E9DD-D8D2AF0A3AB1}"/>
          </ac:spMkLst>
        </pc:spChg>
        <pc:spChg chg="add mod">
          <ac:chgData name="Reed Kiely" userId="768be38e-2fb5-40ce-925d-bd8e9d9e3c31" providerId="ADAL" clId="{7229EA02-EDFD-48CA-88A7-C4F572612F10}" dt="2025-09-22T15:17:35.996" v="5308" actId="1076"/>
          <ac:spMkLst>
            <pc:docMk/>
            <pc:sldMk cId="3893217020" sldId="2147469844"/>
            <ac:spMk id="13" creationId="{CADFFEC7-635B-E9F1-DF82-35EE3E4ED5DE}"/>
          </ac:spMkLst>
        </pc:spChg>
        <pc:spChg chg="mod">
          <ac:chgData name="Reed Kiely" userId="768be38e-2fb5-40ce-925d-bd8e9d9e3c31" providerId="ADAL" clId="{7229EA02-EDFD-48CA-88A7-C4F572612F10}" dt="2025-09-22T20:41:32.391" v="5471" actId="20577"/>
          <ac:spMkLst>
            <pc:docMk/>
            <pc:sldMk cId="3893217020" sldId="2147469844"/>
            <ac:spMk id="15" creationId="{0C5DCDEB-B77D-D8C8-BCA6-5D6F9189755A}"/>
          </ac:spMkLst>
        </pc:spChg>
        <pc:spChg chg="add mod">
          <ac:chgData name="Reed Kiely" userId="768be38e-2fb5-40ce-925d-bd8e9d9e3c31" providerId="ADAL" clId="{7229EA02-EDFD-48CA-88A7-C4F572612F10}" dt="2025-09-22T15:17:35.996" v="5308" actId="1076"/>
          <ac:spMkLst>
            <pc:docMk/>
            <pc:sldMk cId="3893217020" sldId="2147469844"/>
            <ac:spMk id="16" creationId="{A8A166FA-D196-89A0-E641-F18C60A11342}"/>
          </ac:spMkLst>
        </pc:spChg>
        <pc:spChg chg="add mod">
          <ac:chgData name="Reed Kiely" userId="768be38e-2fb5-40ce-925d-bd8e9d9e3c31" providerId="ADAL" clId="{7229EA02-EDFD-48CA-88A7-C4F572612F10}" dt="2025-09-22T15:17:35.996" v="5308" actId="1076"/>
          <ac:spMkLst>
            <pc:docMk/>
            <pc:sldMk cId="3893217020" sldId="2147469844"/>
            <ac:spMk id="17" creationId="{9BD2AA69-38EB-6CB5-FFC5-5A13D38D4EFA}"/>
          </ac:spMkLst>
        </pc:spChg>
        <pc:spChg chg="mod">
          <ac:chgData name="Reed Kiely" userId="768be38e-2fb5-40ce-925d-bd8e9d9e3c31" providerId="ADAL" clId="{7229EA02-EDFD-48CA-88A7-C4F572612F10}" dt="2025-09-24T19:53:13.830" v="5513"/>
          <ac:spMkLst>
            <pc:docMk/>
            <pc:sldMk cId="3893217020" sldId="2147469844"/>
            <ac:spMk id="18" creationId="{C827D22E-CBC8-D8CD-D0E8-472FFC2D1B4A}"/>
          </ac:spMkLst>
        </pc:spChg>
        <pc:spChg chg="add mod ord">
          <ac:chgData name="Reed Kiely" userId="768be38e-2fb5-40ce-925d-bd8e9d9e3c31" providerId="ADAL" clId="{7229EA02-EDFD-48CA-88A7-C4F572612F10}" dt="2025-09-19T21:16:00.084" v="3397" actId="167"/>
          <ac:spMkLst>
            <pc:docMk/>
            <pc:sldMk cId="3893217020" sldId="2147469844"/>
            <ac:spMk id="27" creationId="{A1C2E7AF-D569-B36B-FB49-25C4B7F071F7}"/>
          </ac:spMkLst>
        </pc:spChg>
        <pc:picChg chg="add mod">
          <ac:chgData name="Reed Kiely" userId="768be38e-2fb5-40ce-925d-bd8e9d9e3c31" providerId="ADAL" clId="{7229EA02-EDFD-48CA-88A7-C4F572612F10}" dt="2025-09-24T19:53:10.322" v="5512"/>
          <ac:picMkLst>
            <pc:docMk/>
            <pc:sldMk cId="3893217020" sldId="2147469844"/>
            <ac:picMk id="29" creationId="{C24BEDF1-FF2C-741B-DC8A-569E75D29491}"/>
          </ac:picMkLst>
        </pc:picChg>
        <pc:picChg chg="add mod ord">
          <ac:chgData name="Reed Kiely" userId="768be38e-2fb5-40ce-925d-bd8e9d9e3c31" providerId="ADAL" clId="{7229EA02-EDFD-48CA-88A7-C4F572612F10}" dt="2025-09-22T13:50:37.314" v="5187" actId="12789"/>
          <ac:picMkLst>
            <pc:docMk/>
            <pc:sldMk cId="3893217020" sldId="2147469844"/>
            <ac:picMk id="30" creationId="{95ED09A7-F32F-8584-BE05-333B7F5703A6}"/>
          </ac:picMkLst>
        </pc:picChg>
        <pc:picChg chg="add mod">
          <ac:chgData name="Reed Kiely" userId="768be38e-2fb5-40ce-925d-bd8e9d9e3c31" providerId="ADAL" clId="{7229EA02-EDFD-48CA-88A7-C4F572612F10}" dt="2025-09-22T13:50:37.314" v="5187" actId="12789"/>
          <ac:picMkLst>
            <pc:docMk/>
            <pc:sldMk cId="3893217020" sldId="2147469844"/>
            <ac:picMk id="31" creationId="{16A38EC8-C7C4-5BB6-1E49-AF9B90579142}"/>
          </ac:picMkLst>
        </pc:picChg>
        <pc:picChg chg="add mod">
          <ac:chgData name="Reed Kiely" userId="768be38e-2fb5-40ce-925d-bd8e9d9e3c31" providerId="ADAL" clId="{7229EA02-EDFD-48CA-88A7-C4F572612F10}" dt="2025-09-22T13:50:37.314" v="5187" actId="12789"/>
          <ac:picMkLst>
            <pc:docMk/>
            <pc:sldMk cId="3893217020" sldId="2147469844"/>
            <ac:picMk id="32" creationId="{6E704B1F-9ABC-7576-110F-C2F7163A5D88}"/>
          </ac:picMkLst>
        </pc:picChg>
        <pc:picChg chg="add mod">
          <ac:chgData name="Reed Kiely" userId="768be38e-2fb5-40ce-925d-bd8e9d9e3c31" providerId="ADAL" clId="{7229EA02-EDFD-48CA-88A7-C4F572612F10}" dt="2025-09-22T13:50:37.314" v="5187" actId="12789"/>
          <ac:picMkLst>
            <pc:docMk/>
            <pc:sldMk cId="3893217020" sldId="2147469844"/>
            <ac:picMk id="33" creationId="{6A77836F-F3CB-BD69-9857-CED9FFB44CE9}"/>
          </ac:picMkLst>
        </pc:picChg>
        <pc:picChg chg="add mod">
          <ac:chgData name="Reed Kiely" userId="768be38e-2fb5-40ce-925d-bd8e9d9e3c31" providerId="ADAL" clId="{7229EA02-EDFD-48CA-88A7-C4F572612F10}" dt="2025-09-22T15:17:33.288" v="5307" actId="1076"/>
          <ac:picMkLst>
            <pc:docMk/>
            <pc:sldMk cId="3893217020" sldId="2147469844"/>
            <ac:picMk id="34" creationId="{86873C52-67C1-37B9-D11F-4D1467425764}"/>
          </ac:picMkLst>
        </pc:picChg>
        <pc:picChg chg="add mod">
          <ac:chgData name="Reed Kiely" userId="768be38e-2fb5-40ce-925d-bd8e9d9e3c31" providerId="ADAL" clId="{7229EA02-EDFD-48CA-88A7-C4F572612F10}" dt="2025-09-22T15:17:33.288" v="5307" actId="1076"/>
          <ac:picMkLst>
            <pc:docMk/>
            <pc:sldMk cId="3893217020" sldId="2147469844"/>
            <ac:picMk id="35" creationId="{8AFA0652-2703-A039-1CC1-45C03CF45657}"/>
          </ac:picMkLst>
        </pc:picChg>
        <pc:picChg chg="add mod">
          <ac:chgData name="Reed Kiely" userId="768be38e-2fb5-40ce-925d-bd8e9d9e3c31" providerId="ADAL" clId="{7229EA02-EDFD-48CA-88A7-C4F572612F10}" dt="2025-09-22T15:17:33.288" v="5307" actId="1076"/>
          <ac:picMkLst>
            <pc:docMk/>
            <pc:sldMk cId="3893217020" sldId="2147469844"/>
            <ac:picMk id="36" creationId="{B4D0EF9C-67D2-050A-28D4-AAE8ADFB81D5}"/>
          </ac:picMkLst>
        </pc:picChg>
        <pc:picChg chg="add mod">
          <ac:chgData name="Reed Kiely" userId="768be38e-2fb5-40ce-925d-bd8e9d9e3c31" providerId="ADAL" clId="{7229EA02-EDFD-48CA-88A7-C4F572612F10}" dt="2025-09-22T15:17:33.288" v="5307" actId="1076"/>
          <ac:picMkLst>
            <pc:docMk/>
            <pc:sldMk cId="3893217020" sldId="2147469844"/>
            <ac:picMk id="37" creationId="{2A35E019-1227-72E5-1262-3ABC07570DE1}"/>
          </ac:picMkLst>
        </pc:picChg>
        <pc:picChg chg="add mod">
          <ac:chgData name="Reed Kiely" userId="768be38e-2fb5-40ce-925d-bd8e9d9e3c31" providerId="ADAL" clId="{7229EA02-EDFD-48CA-88A7-C4F572612F10}" dt="2025-09-22T15:17:33.288" v="5307" actId="1076"/>
          <ac:picMkLst>
            <pc:docMk/>
            <pc:sldMk cId="3893217020" sldId="2147469844"/>
            <ac:picMk id="38" creationId="{5A435B52-EA5B-DB7E-32CB-A1A32B7F5EEE}"/>
          </ac:picMkLst>
        </pc:picChg>
      </pc:sldChg>
      <pc:sldChg chg="del">
        <pc:chgData name="Reed Kiely" userId="768be38e-2fb5-40ce-925d-bd8e9d9e3c31" providerId="ADAL" clId="{7229EA02-EDFD-48CA-88A7-C4F572612F10}" dt="2025-09-18T19:12:00.125" v="1273" actId="47"/>
        <pc:sldMkLst>
          <pc:docMk/>
          <pc:sldMk cId="1823624937" sldId="2147473131"/>
        </pc:sldMkLst>
      </pc:sldChg>
      <pc:sldChg chg="addSp delSp modSp add mod">
        <pc:chgData name="Reed Kiely" userId="768be38e-2fb5-40ce-925d-bd8e9d9e3c31" providerId="ADAL" clId="{7229EA02-EDFD-48CA-88A7-C4F572612F10}" dt="2025-09-22T20:41:51.967" v="5479" actId="20577"/>
        <pc:sldMkLst>
          <pc:docMk/>
          <pc:sldMk cId="3884626086" sldId="2147473203"/>
        </pc:sldMkLst>
        <pc:spChg chg="mod">
          <ac:chgData name="Reed Kiely" userId="768be38e-2fb5-40ce-925d-bd8e9d9e3c31" providerId="ADAL" clId="{7229EA02-EDFD-48CA-88A7-C4F572612F10}" dt="2025-09-22T20:41:51.967" v="5479" actId="20577"/>
          <ac:spMkLst>
            <pc:docMk/>
            <pc:sldMk cId="3884626086" sldId="2147473203"/>
            <ac:spMk id="5" creationId="{EB5AFF76-F91D-9F08-4348-89FA740AFEF3}"/>
          </ac:spMkLst>
        </pc:spChg>
        <pc:spChg chg="mod">
          <ac:chgData name="Reed Kiely" userId="768be38e-2fb5-40ce-925d-bd8e9d9e3c31" providerId="ADAL" clId="{7229EA02-EDFD-48CA-88A7-C4F572612F10}" dt="2025-09-22T13:33:13.934" v="4873" actId="20577"/>
          <ac:spMkLst>
            <pc:docMk/>
            <pc:sldMk cId="3884626086" sldId="2147473203"/>
            <ac:spMk id="14" creationId="{5EEBAEE3-3275-BD05-289C-B1CFE13B3CB4}"/>
          </ac:spMkLst>
        </pc:spChg>
        <pc:spChg chg="mod">
          <ac:chgData name="Reed Kiely" userId="768be38e-2fb5-40ce-925d-bd8e9d9e3c31" providerId="ADAL" clId="{7229EA02-EDFD-48CA-88A7-C4F572612F10}" dt="2025-09-22T13:45:13.719" v="5127"/>
          <ac:spMkLst>
            <pc:docMk/>
            <pc:sldMk cId="3884626086" sldId="2147473203"/>
            <ac:spMk id="16" creationId="{C046D5B1-25F9-F041-4DBC-7C7E831A9129}"/>
          </ac:spMkLst>
        </pc:spChg>
        <pc:picChg chg="mod">
          <ac:chgData name="Reed Kiely" userId="768be38e-2fb5-40ce-925d-bd8e9d9e3c31" providerId="ADAL" clId="{7229EA02-EDFD-48CA-88A7-C4F572612F10}" dt="2025-09-22T13:45:09.079" v="5126"/>
          <ac:picMkLst>
            <pc:docMk/>
            <pc:sldMk cId="3884626086" sldId="2147473203"/>
            <ac:picMk id="11" creationId="{22B92F5C-B3B8-B87B-F02F-12A11476DA1D}"/>
          </ac:picMkLst>
        </pc:picChg>
      </pc:sldChg>
      <pc:sldChg chg="addSp modSp add del mod">
        <pc:chgData name="Reed Kiely" userId="768be38e-2fb5-40ce-925d-bd8e9d9e3c31" providerId="ADAL" clId="{7229EA02-EDFD-48CA-88A7-C4F572612F10}" dt="2025-09-17T16:29:49.263" v="1075" actId="2696"/>
        <pc:sldMkLst>
          <pc:docMk/>
          <pc:sldMk cId="1706411414" sldId="2147473215"/>
        </pc:sldMkLst>
      </pc:sldChg>
      <pc:sldChg chg="addSp modSp add del mod ord">
        <pc:chgData name="Reed Kiely" userId="768be38e-2fb5-40ce-925d-bd8e9d9e3c31" providerId="ADAL" clId="{7229EA02-EDFD-48CA-88A7-C4F572612F10}" dt="2025-09-19T19:03:42.227" v="1929" actId="47"/>
        <pc:sldMkLst>
          <pc:docMk/>
          <pc:sldMk cId="2211256780" sldId="2147473221"/>
        </pc:sldMkLst>
      </pc:sldChg>
      <pc:sldChg chg="del">
        <pc:chgData name="Reed Kiely" userId="768be38e-2fb5-40ce-925d-bd8e9d9e3c31" providerId="ADAL" clId="{7229EA02-EDFD-48CA-88A7-C4F572612F10}" dt="2025-09-18T19:12:00.125" v="1273" actId="47"/>
        <pc:sldMkLst>
          <pc:docMk/>
          <pc:sldMk cId="3265357446" sldId="2147474088"/>
        </pc:sldMkLst>
      </pc:sldChg>
      <pc:sldChg chg="del">
        <pc:chgData name="Reed Kiely" userId="768be38e-2fb5-40ce-925d-bd8e9d9e3c31" providerId="ADAL" clId="{7229EA02-EDFD-48CA-88A7-C4F572612F10}" dt="2025-09-18T19:12:00.125" v="1273" actId="47"/>
        <pc:sldMkLst>
          <pc:docMk/>
          <pc:sldMk cId="2435669346" sldId="2147474098"/>
        </pc:sldMkLst>
      </pc:sldChg>
      <pc:sldChg chg="del">
        <pc:chgData name="Reed Kiely" userId="768be38e-2fb5-40ce-925d-bd8e9d9e3c31" providerId="ADAL" clId="{7229EA02-EDFD-48CA-88A7-C4F572612F10}" dt="2025-09-19T19:57:33.014" v="2240" actId="47"/>
        <pc:sldMkLst>
          <pc:docMk/>
          <pc:sldMk cId="3747502032" sldId="2147474103"/>
        </pc:sldMkLst>
      </pc:sldChg>
      <pc:sldChg chg="del">
        <pc:chgData name="Reed Kiely" userId="768be38e-2fb5-40ce-925d-bd8e9d9e3c31" providerId="ADAL" clId="{7229EA02-EDFD-48CA-88A7-C4F572612F10}" dt="2025-09-19T19:57:33.014" v="2240" actId="47"/>
        <pc:sldMkLst>
          <pc:docMk/>
          <pc:sldMk cId="254000954" sldId="2147474155"/>
        </pc:sldMkLst>
      </pc:sldChg>
      <pc:sldChg chg="modSp del mod ord">
        <pc:chgData name="Reed Kiely" userId="768be38e-2fb5-40ce-925d-bd8e9d9e3c31" providerId="ADAL" clId="{7229EA02-EDFD-48CA-88A7-C4F572612F10}" dt="2025-09-19T19:57:33.014" v="2240" actId="47"/>
        <pc:sldMkLst>
          <pc:docMk/>
          <pc:sldMk cId="1287910391" sldId="2147474171"/>
        </pc:sldMkLst>
      </pc:sldChg>
      <pc:sldChg chg="modSp">
        <pc:chgData name="Reed Kiely" userId="768be38e-2fb5-40ce-925d-bd8e9d9e3c31" providerId="ADAL" clId="{7229EA02-EDFD-48CA-88A7-C4F572612F10}" dt="2025-09-24T19:53:37.161" v="5515"/>
        <pc:sldMkLst>
          <pc:docMk/>
          <pc:sldMk cId="1761620184" sldId="2147474172"/>
        </pc:sldMkLst>
        <pc:spChg chg="mod">
          <ac:chgData name="Reed Kiely" userId="768be38e-2fb5-40ce-925d-bd8e9d9e3c31" providerId="ADAL" clId="{7229EA02-EDFD-48CA-88A7-C4F572612F10}" dt="2025-09-24T19:53:37.161" v="5515"/>
          <ac:spMkLst>
            <pc:docMk/>
            <pc:sldMk cId="1761620184" sldId="2147474172"/>
            <ac:spMk id="23" creationId="{B5D50DCF-693C-45D7-7F85-2AF14408D1B2}"/>
          </ac:spMkLst>
        </pc:spChg>
        <pc:picChg chg="mod">
          <ac:chgData name="Reed Kiely" userId="768be38e-2fb5-40ce-925d-bd8e9d9e3c31" providerId="ADAL" clId="{7229EA02-EDFD-48CA-88A7-C4F572612F10}" dt="2025-09-24T19:53:33.700" v="5514"/>
          <ac:picMkLst>
            <pc:docMk/>
            <pc:sldMk cId="1761620184" sldId="2147474172"/>
            <ac:picMk id="24" creationId="{15A48A36-AB57-6CA7-3CF2-B8496FF8809E}"/>
          </ac:picMkLst>
        </pc:picChg>
      </pc:sldChg>
      <pc:sldChg chg="addSp delSp modSp add mod ord">
        <pc:chgData name="Reed Kiely" userId="768be38e-2fb5-40ce-925d-bd8e9d9e3c31" providerId="ADAL" clId="{7229EA02-EDFD-48CA-88A7-C4F572612F10}" dt="2025-09-22T20:41:40.551" v="5474" actId="20577"/>
        <pc:sldMkLst>
          <pc:docMk/>
          <pc:sldMk cId="697371916" sldId="2147474183"/>
        </pc:sldMkLst>
        <pc:spChg chg="mod">
          <ac:chgData name="Reed Kiely" userId="768be38e-2fb5-40ce-925d-bd8e9d9e3c31" providerId="ADAL" clId="{7229EA02-EDFD-48CA-88A7-C4F572612F10}" dt="2025-09-22T20:41:40.551" v="5474" actId="20577"/>
          <ac:spMkLst>
            <pc:docMk/>
            <pc:sldMk cId="697371916" sldId="2147474183"/>
            <ac:spMk id="8" creationId="{F84BBDEA-1FDF-7A84-90E4-9AA722962CED}"/>
          </ac:spMkLst>
        </pc:spChg>
        <pc:spChg chg="mod">
          <ac:chgData name="Reed Kiely" userId="768be38e-2fb5-40ce-925d-bd8e9d9e3c31" providerId="ADAL" clId="{7229EA02-EDFD-48CA-88A7-C4F572612F10}" dt="2025-09-22T13:36:47.108" v="5080" actId="20577"/>
          <ac:spMkLst>
            <pc:docMk/>
            <pc:sldMk cId="697371916" sldId="2147474183"/>
            <ac:spMk id="14" creationId="{53C41DEF-482A-8F3A-B9F7-A4DC9B397E89}"/>
          </ac:spMkLst>
        </pc:spChg>
        <pc:spChg chg="mod">
          <ac:chgData name="Reed Kiely" userId="768be38e-2fb5-40ce-925d-bd8e9d9e3c31" providerId="ADAL" clId="{7229EA02-EDFD-48CA-88A7-C4F572612F10}" dt="2025-09-22T13:49:50.005" v="5176"/>
          <ac:spMkLst>
            <pc:docMk/>
            <pc:sldMk cId="697371916" sldId="2147474183"/>
            <ac:spMk id="16" creationId="{1E1DB53F-4CE4-6119-4A8C-9097803A5629}"/>
          </ac:spMkLst>
        </pc:spChg>
        <pc:spChg chg="mod">
          <ac:chgData name="Reed Kiely" userId="768be38e-2fb5-40ce-925d-bd8e9d9e3c31" providerId="ADAL" clId="{7229EA02-EDFD-48CA-88A7-C4F572612F10}" dt="2025-09-22T20:40:56.322" v="5468" actId="20577"/>
          <ac:spMkLst>
            <pc:docMk/>
            <pc:sldMk cId="697371916" sldId="2147474183"/>
            <ac:spMk id="31" creationId="{DB32C161-B194-D56C-39BE-FBBD1836E1E7}"/>
          </ac:spMkLst>
        </pc:spChg>
        <pc:picChg chg="mod">
          <ac:chgData name="Reed Kiely" userId="768be38e-2fb5-40ce-925d-bd8e9d9e3c31" providerId="ADAL" clId="{7229EA02-EDFD-48CA-88A7-C4F572612F10}" dt="2025-09-22T13:49:46.233" v="5175"/>
          <ac:picMkLst>
            <pc:docMk/>
            <pc:sldMk cId="697371916" sldId="2147474183"/>
            <ac:picMk id="18" creationId="{E528E455-D835-2B4A-28FC-F48738B9137D}"/>
          </ac:picMkLst>
        </pc:picChg>
      </pc:sldChg>
      <pc:sldChg chg="add del">
        <pc:chgData name="Reed Kiely" userId="768be38e-2fb5-40ce-925d-bd8e9d9e3c31" providerId="ADAL" clId="{7229EA02-EDFD-48CA-88A7-C4F572612F10}" dt="2025-09-19T19:57:33.014" v="2240" actId="47"/>
        <pc:sldMkLst>
          <pc:docMk/>
          <pc:sldMk cId="2833583475" sldId="2147474185"/>
        </pc:sldMkLst>
      </pc:sldChg>
      <pc:sldChg chg="addSp modSp add del">
        <pc:chgData name="Reed Kiely" userId="768be38e-2fb5-40ce-925d-bd8e9d9e3c31" providerId="ADAL" clId="{7229EA02-EDFD-48CA-88A7-C4F572612F10}" dt="2025-09-19T19:57:33.014" v="2240" actId="47"/>
        <pc:sldMkLst>
          <pc:docMk/>
          <pc:sldMk cId="1138066452" sldId="2147474186"/>
        </pc:sldMkLst>
      </pc:sldChg>
      <pc:sldChg chg="add del ord">
        <pc:chgData name="Reed Kiely" userId="768be38e-2fb5-40ce-925d-bd8e9d9e3c31" providerId="ADAL" clId="{7229EA02-EDFD-48CA-88A7-C4F572612F10}" dt="2025-09-19T19:57:33.014" v="2240" actId="47"/>
        <pc:sldMkLst>
          <pc:docMk/>
          <pc:sldMk cId="928814249" sldId="2147474188"/>
        </pc:sldMkLst>
      </pc:sldChg>
      <pc:sldChg chg="add del ord">
        <pc:chgData name="Reed Kiely" userId="768be38e-2fb5-40ce-925d-bd8e9d9e3c31" providerId="ADAL" clId="{7229EA02-EDFD-48CA-88A7-C4F572612F10}" dt="2025-09-19T19:57:33.014" v="2240" actId="47"/>
        <pc:sldMkLst>
          <pc:docMk/>
          <pc:sldMk cId="828434391" sldId="2147474190"/>
        </pc:sldMkLst>
      </pc:sldChg>
      <pc:sldChg chg="add del ord">
        <pc:chgData name="Reed Kiely" userId="768be38e-2fb5-40ce-925d-bd8e9d9e3c31" providerId="ADAL" clId="{7229EA02-EDFD-48CA-88A7-C4F572612F10}" dt="2025-09-19T19:57:33.014" v="2240" actId="47"/>
        <pc:sldMkLst>
          <pc:docMk/>
          <pc:sldMk cId="283645076" sldId="2147474191"/>
        </pc:sldMkLst>
      </pc:sldChg>
      <pc:sldChg chg="del">
        <pc:chgData name="Reed Kiely" userId="768be38e-2fb5-40ce-925d-bd8e9d9e3c31" providerId="ADAL" clId="{7229EA02-EDFD-48CA-88A7-C4F572612F10}" dt="2025-09-18T19:12:00.125" v="1273" actId="47"/>
        <pc:sldMkLst>
          <pc:docMk/>
          <pc:sldMk cId="2630179522" sldId="2147474201"/>
        </pc:sldMkLst>
      </pc:sldChg>
      <pc:sldChg chg="del">
        <pc:chgData name="Reed Kiely" userId="768be38e-2fb5-40ce-925d-bd8e9d9e3c31" providerId="ADAL" clId="{7229EA02-EDFD-48CA-88A7-C4F572612F10}" dt="2025-09-19T19:57:33.014" v="2240" actId="47"/>
        <pc:sldMkLst>
          <pc:docMk/>
          <pc:sldMk cId="2866810158" sldId="2147474204"/>
        </pc:sldMkLst>
      </pc:sldChg>
      <pc:sldChg chg="addSp modSp del mod">
        <pc:chgData name="Reed Kiely" userId="768be38e-2fb5-40ce-925d-bd8e9d9e3c31" providerId="ADAL" clId="{7229EA02-EDFD-48CA-88A7-C4F572612F10}" dt="2025-09-19T19:55:56.901" v="2238" actId="2696"/>
        <pc:sldMkLst>
          <pc:docMk/>
          <pc:sldMk cId="368481413" sldId="2147474205"/>
        </pc:sldMkLst>
      </pc:sldChg>
      <pc:sldChg chg="add del modTransition">
        <pc:chgData name="Reed Kiely" userId="768be38e-2fb5-40ce-925d-bd8e9d9e3c31" providerId="ADAL" clId="{7229EA02-EDFD-48CA-88A7-C4F572612F10}" dt="2025-09-19T19:57:33.014" v="2240" actId="47"/>
        <pc:sldMkLst>
          <pc:docMk/>
          <pc:sldMk cId="569590976" sldId="2147474205"/>
        </pc:sldMkLst>
      </pc:sldChg>
      <pc:sldChg chg="addSp modSp del mod">
        <pc:chgData name="Reed Kiely" userId="768be38e-2fb5-40ce-925d-bd8e9d9e3c31" providerId="ADAL" clId="{7229EA02-EDFD-48CA-88A7-C4F572612F10}" dt="2025-09-19T19:57:33.014" v="2240" actId="47"/>
        <pc:sldMkLst>
          <pc:docMk/>
          <pc:sldMk cId="3793927442" sldId="2147474206"/>
        </pc:sldMkLst>
      </pc:sldChg>
      <pc:sldChg chg="addSp modSp add del mod modTransition">
        <pc:chgData name="Reed Kiely" userId="768be38e-2fb5-40ce-925d-bd8e9d9e3c31" providerId="ADAL" clId="{7229EA02-EDFD-48CA-88A7-C4F572612F10}" dt="2025-09-19T19:57:33.014" v="2240" actId="47"/>
        <pc:sldMkLst>
          <pc:docMk/>
          <pc:sldMk cId="2509698311" sldId="2147474207"/>
        </pc:sldMkLst>
      </pc:sldChg>
      <pc:sldChg chg="modSp add mod ord">
        <pc:chgData name="Reed Kiely" userId="768be38e-2fb5-40ce-925d-bd8e9d9e3c31" providerId="ADAL" clId="{7229EA02-EDFD-48CA-88A7-C4F572612F10}" dt="2025-09-22T20:41:38.535" v="5473" actId="20577"/>
        <pc:sldMkLst>
          <pc:docMk/>
          <pc:sldMk cId="726109281" sldId="2147474208"/>
        </pc:sldMkLst>
        <pc:spChg chg="mod">
          <ac:chgData name="Reed Kiely" userId="768be38e-2fb5-40ce-925d-bd8e9d9e3c31" providerId="ADAL" clId="{7229EA02-EDFD-48CA-88A7-C4F572612F10}" dt="2025-09-17T16:24:49.299" v="1032" actId="20577"/>
          <ac:spMkLst>
            <pc:docMk/>
            <pc:sldMk cId="726109281" sldId="2147474208"/>
            <ac:spMk id="11" creationId="{6C2357CB-6980-9CFC-D24A-C7B4BEA2BC66}"/>
          </ac:spMkLst>
        </pc:spChg>
        <pc:spChg chg="mod">
          <ac:chgData name="Reed Kiely" userId="768be38e-2fb5-40ce-925d-bd8e9d9e3c31" providerId="ADAL" clId="{7229EA02-EDFD-48CA-88A7-C4F572612F10}" dt="2025-09-22T20:41:38.535" v="5473" actId="20577"/>
          <ac:spMkLst>
            <pc:docMk/>
            <pc:sldMk cId="726109281" sldId="2147474208"/>
            <ac:spMk id="15" creationId="{DEBBF8E5-462D-8472-E4D1-F71361A09DA1}"/>
          </ac:spMkLst>
        </pc:spChg>
        <pc:grpChg chg="mod">
          <ac:chgData name="Reed Kiely" userId="768be38e-2fb5-40ce-925d-bd8e9d9e3c31" providerId="ADAL" clId="{7229EA02-EDFD-48CA-88A7-C4F572612F10}" dt="2025-09-22T13:41:36.271" v="5114" actId="14100"/>
          <ac:grpSpMkLst>
            <pc:docMk/>
            <pc:sldMk cId="726109281" sldId="2147474208"/>
            <ac:grpSpMk id="17" creationId="{19A48D68-0A4F-7464-EDBE-77070DC6B9E6}"/>
          </ac:grpSpMkLst>
        </pc:grpChg>
      </pc:sldChg>
      <pc:sldChg chg="addSp modSp add del">
        <pc:chgData name="Reed Kiely" userId="768be38e-2fb5-40ce-925d-bd8e9d9e3c31" providerId="ADAL" clId="{7229EA02-EDFD-48CA-88A7-C4F572612F10}" dt="2025-09-19T19:57:33.014" v="2240" actId="47"/>
        <pc:sldMkLst>
          <pc:docMk/>
          <pc:sldMk cId="1177094405" sldId="2147474209"/>
        </pc:sldMkLst>
      </pc:sldChg>
      <pc:sldChg chg="add del ord">
        <pc:chgData name="Reed Kiely" userId="768be38e-2fb5-40ce-925d-bd8e9d9e3c31" providerId="ADAL" clId="{7229EA02-EDFD-48CA-88A7-C4F572612F10}" dt="2025-09-19T19:57:33.014" v="2240" actId="47"/>
        <pc:sldMkLst>
          <pc:docMk/>
          <pc:sldMk cId="3737784511" sldId="2147474210"/>
        </pc:sldMkLst>
      </pc:sldChg>
      <pc:sldChg chg="modSp add del mod ord">
        <pc:chgData name="Reed Kiely" userId="768be38e-2fb5-40ce-925d-bd8e9d9e3c31" providerId="ADAL" clId="{7229EA02-EDFD-48CA-88A7-C4F572612F10}" dt="2025-09-19T19:57:33.014" v="2240" actId="47"/>
        <pc:sldMkLst>
          <pc:docMk/>
          <pc:sldMk cId="1459599802" sldId="2147474211"/>
        </pc:sldMkLst>
      </pc:sldChg>
      <pc:sldChg chg="add del">
        <pc:chgData name="Reed Kiely" userId="768be38e-2fb5-40ce-925d-bd8e9d9e3c31" providerId="ADAL" clId="{7229EA02-EDFD-48CA-88A7-C4F572612F10}" dt="2025-09-18T19:04:34.513" v="1189" actId="47"/>
        <pc:sldMkLst>
          <pc:docMk/>
          <pc:sldMk cId="2276501129" sldId="2147474211"/>
        </pc:sldMkLst>
      </pc:sldChg>
      <pc:sldChg chg="addSp modSp new del mod">
        <pc:chgData name="Reed Kiely" userId="768be38e-2fb5-40ce-925d-bd8e9d9e3c31" providerId="ADAL" clId="{7229EA02-EDFD-48CA-88A7-C4F572612F10}" dt="2025-09-19T20:55:19.938" v="2897" actId="47"/>
        <pc:sldMkLst>
          <pc:docMk/>
          <pc:sldMk cId="2483319861" sldId="2147474212"/>
        </pc:sldMkLst>
      </pc:sldChg>
      <pc:sldChg chg="add del">
        <pc:chgData name="Reed Kiely" userId="768be38e-2fb5-40ce-925d-bd8e9d9e3c31" providerId="ADAL" clId="{7229EA02-EDFD-48CA-88A7-C4F572612F10}" dt="2025-09-17T16:29:46.954" v="1074" actId="2890"/>
        <pc:sldMkLst>
          <pc:docMk/>
          <pc:sldMk cId="3765931850" sldId="2147474212"/>
        </pc:sldMkLst>
      </pc:sldChg>
      <pc:sldChg chg="addSp delSp modSp add mod ord">
        <pc:chgData name="Reed Kiely" userId="768be38e-2fb5-40ce-925d-bd8e9d9e3c31" providerId="ADAL" clId="{7229EA02-EDFD-48CA-88A7-C4F572612F10}" dt="2025-09-19T18:56:28.101" v="1823" actId="478"/>
        <pc:sldMkLst>
          <pc:docMk/>
          <pc:sldMk cId="4068017645" sldId="2147474213"/>
        </pc:sldMkLst>
      </pc:sldChg>
      <pc:sldChg chg="modSp add del mod">
        <pc:chgData name="Reed Kiely" userId="768be38e-2fb5-40ce-925d-bd8e9d9e3c31" providerId="ADAL" clId="{7229EA02-EDFD-48CA-88A7-C4F572612F10}" dt="2025-09-18T19:15:43.766" v="1409" actId="47"/>
        <pc:sldMkLst>
          <pc:docMk/>
          <pc:sldMk cId="2554689345" sldId="2147474214"/>
        </pc:sldMkLst>
      </pc:sldChg>
      <pc:sldChg chg="addSp delSp modSp add del mod">
        <pc:chgData name="Reed Kiely" userId="768be38e-2fb5-40ce-925d-bd8e9d9e3c31" providerId="ADAL" clId="{7229EA02-EDFD-48CA-88A7-C4F572612F10}" dt="2025-09-19T20:13:58.836" v="2246" actId="2696"/>
        <pc:sldMkLst>
          <pc:docMk/>
          <pc:sldMk cId="4076865953" sldId="2147474214"/>
        </pc:sldMkLst>
      </pc:sldChg>
      <pc:sldChg chg="addSp delSp modSp add del mod">
        <pc:chgData name="Reed Kiely" userId="768be38e-2fb5-40ce-925d-bd8e9d9e3c31" providerId="ADAL" clId="{7229EA02-EDFD-48CA-88A7-C4F572612F10}" dt="2025-09-19T20:25:30.998" v="2538" actId="47"/>
        <pc:sldMkLst>
          <pc:docMk/>
          <pc:sldMk cId="2458124676" sldId="2147474215"/>
        </pc:sldMkLst>
      </pc:sldChg>
      <pc:sldChg chg="addSp delSp modSp add del mod">
        <pc:chgData name="Reed Kiely" userId="768be38e-2fb5-40ce-925d-bd8e9d9e3c31" providerId="ADAL" clId="{7229EA02-EDFD-48CA-88A7-C4F572612F10}" dt="2025-09-19T21:27:28.813" v="3641" actId="47"/>
        <pc:sldMkLst>
          <pc:docMk/>
          <pc:sldMk cId="82162825" sldId="2147474216"/>
        </pc:sldMkLst>
      </pc:sldChg>
      <pc:sldChg chg="addSp delSp modSp add mod">
        <pc:chgData name="Reed Kiely" userId="768be38e-2fb5-40ce-925d-bd8e9d9e3c31" providerId="ADAL" clId="{7229EA02-EDFD-48CA-88A7-C4F572612F10}" dt="2025-09-22T20:41:45.248" v="5476" actId="20577"/>
        <pc:sldMkLst>
          <pc:docMk/>
          <pc:sldMk cId="1556353337" sldId="2147474217"/>
        </pc:sldMkLst>
      </pc:sldChg>
      <pc:sldChg chg="add del">
        <pc:chgData name="Reed Kiely" userId="768be38e-2fb5-40ce-925d-bd8e9d9e3c31" providerId="ADAL" clId="{7229EA02-EDFD-48CA-88A7-C4F572612F10}" dt="2025-09-22T13:31:35.399" v="4786" actId="47"/>
        <pc:sldMkLst>
          <pc:docMk/>
          <pc:sldMk cId="1586969354" sldId="2147474218"/>
        </pc:sldMkLst>
      </pc:sldChg>
      <pc:sldMasterChg chg="del delSldLayout">
        <pc:chgData name="Reed Kiely" userId="768be38e-2fb5-40ce-925d-bd8e9d9e3c31" providerId="ADAL" clId="{7229EA02-EDFD-48CA-88A7-C4F572612F10}" dt="2025-09-19T19:57:33.014" v="2240" actId="47"/>
        <pc:sldMasterMkLst>
          <pc:docMk/>
          <pc:sldMasterMk cId="1455483569" sldId="2147483697"/>
        </pc:sldMasterMkLst>
        <pc:sldLayoutChg chg="del">
          <pc:chgData name="Reed Kiely" userId="768be38e-2fb5-40ce-925d-bd8e9d9e3c31" providerId="ADAL" clId="{7229EA02-EDFD-48CA-88A7-C4F572612F10}" dt="2025-09-19T19:57:33.014" v="2240" actId="47"/>
          <pc:sldLayoutMkLst>
            <pc:docMk/>
            <pc:sldMasterMk cId="1455483569" sldId="2147483697"/>
            <pc:sldLayoutMk cId="1399360734" sldId="2147483698"/>
          </pc:sldLayoutMkLst>
        </pc:sldLayoutChg>
        <pc:sldLayoutChg chg="del">
          <pc:chgData name="Reed Kiely" userId="768be38e-2fb5-40ce-925d-bd8e9d9e3c31" providerId="ADAL" clId="{7229EA02-EDFD-48CA-88A7-C4F572612F10}" dt="2025-09-19T19:57:33.014" v="2240" actId="47"/>
          <pc:sldLayoutMkLst>
            <pc:docMk/>
            <pc:sldMasterMk cId="1455483569" sldId="2147483697"/>
            <pc:sldLayoutMk cId="3102388671" sldId="2147483699"/>
          </pc:sldLayoutMkLst>
        </pc:sldLayoutChg>
        <pc:sldLayoutChg chg="del">
          <pc:chgData name="Reed Kiely" userId="768be38e-2fb5-40ce-925d-bd8e9d9e3c31" providerId="ADAL" clId="{7229EA02-EDFD-48CA-88A7-C4F572612F10}" dt="2025-09-19T19:57:33.014" v="2240" actId="47"/>
          <pc:sldLayoutMkLst>
            <pc:docMk/>
            <pc:sldMasterMk cId="1455483569" sldId="2147483697"/>
            <pc:sldLayoutMk cId="3724483443" sldId="2147483700"/>
          </pc:sldLayoutMkLst>
        </pc:sldLayoutChg>
        <pc:sldLayoutChg chg="del">
          <pc:chgData name="Reed Kiely" userId="768be38e-2fb5-40ce-925d-bd8e9d9e3c31" providerId="ADAL" clId="{7229EA02-EDFD-48CA-88A7-C4F572612F10}" dt="2025-09-19T19:57:33.014" v="2240" actId="47"/>
          <pc:sldLayoutMkLst>
            <pc:docMk/>
            <pc:sldMasterMk cId="1455483569" sldId="2147483697"/>
            <pc:sldLayoutMk cId="2347812082" sldId="2147483701"/>
          </pc:sldLayoutMkLst>
        </pc:sldLayoutChg>
        <pc:sldLayoutChg chg="del">
          <pc:chgData name="Reed Kiely" userId="768be38e-2fb5-40ce-925d-bd8e9d9e3c31" providerId="ADAL" clId="{7229EA02-EDFD-48CA-88A7-C4F572612F10}" dt="2025-09-19T19:57:33.014" v="2240" actId="47"/>
          <pc:sldLayoutMkLst>
            <pc:docMk/>
            <pc:sldMasterMk cId="1455483569" sldId="2147483697"/>
            <pc:sldLayoutMk cId="3137242274" sldId="2147483702"/>
          </pc:sldLayoutMkLst>
        </pc:sldLayoutChg>
        <pc:sldLayoutChg chg="del">
          <pc:chgData name="Reed Kiely" userId="768be38e-2fb5-40ce-925d-bd8e9d9e3c31" providerId="ADAL" clId="{7229EA02-EDFD-48CA-88A7-C4F572612F10}" dt="2025-09-19T19:57:33.014" v="2240" actId="47"/>
          <pc:sldLayoutMkLst>
            <pc:docMk/>
            <pc:sldMasterMk cId="1455483569" sldId="2147483697"/>
            <pc:sldLayoutMk cId="2089123223" sldId="2147483703"/>
          </pc:sldLayoutMkLst>
        </pc:sldLayoutChg>
        <pc:sldLayoutChg chg="del">
          <pc:chgData name="Reed Kiely" userId="768be38e-2fb5-40ce-925d-bd8e9d9e3c31" providerId="ADAL" clId="{7229EA02-EDFD-48CA-88A7-C4F572612F10}" dt="2025-09-19T19:57:33.014" v="2240" actId="47"/>
          <pc:sldLayoutMkLst>
            <pc:docMk/>
            <pc:sldMasterMk cId="1455483569" sldId="2147483697"/>
            <pc:sldLayoutMk cId="3408054754" sldId="2147483704"/>
          </pc:sldLayoutMkLst>
        </pc:sldLayoutChg>
        <pc:sldLayoutChg chg="del">
          <pc:chgData name="Reed Kiely" userId="768be38e-2fb5-40ce-925d-bd8e9d9e3c31" providerId="ADAL" clId="{7229EA02-EDFD-48CA-88A7-C4F572612F10}" dt="2025-09-19T19:57:33.014" v="2240" actId="47"/>
          <pc:sldLayoutMkLst>
            <pc:docMk/>
            <pc:sldMasterMk cId="1455483569" sldId="2147483697"/>
            <pc:sldLayoutMk cId="1474242619" sldId="2147483705"/>
          </pc:sldLayoutMkLst>
        </pc:sldLayoutChg>
        <pc:sldLayoutChg chg="del">
          <pc:chgData name="Reed Kiely" userId="768be38e-2fb5-40ce-925d-bd8e9d9e3c31" providerId="ADAL" clId="{7229EA02-EDFD-48CA-88A7-C4F572612F10}" dt="2025-09-19T19:57:33.014" v="2240" actId="47"/>
          <pc:sldLayoutMkLst>
            <pc:docMk/>
            <pc:sldMasterMk cId="1455483569" sldId="2147483697"/>
            <pc:sldLayoutMk cId="1332229672" sldId="2147483706"/>
          </pc:sldLayoutMkLst>
        </pc:sldLayoutChg>
        <pc:sldLayoutChg chg="del">
          <pc:chgData name="Reed Kiely" userId="768be38e-2fb5-40ce-925d-bd8e9d9e3c31" providerId="ADAL" clId="{7229EA02-EDFD-48CA-88A7-C4F572612F10}" dt="2025-09-19T19:57:33.014" v="2240" actId="47"/>
          <pc:sldLayoutMkLst>
            <pc:docMk/>
            <pc:sldMasterMk cId="1455483569" sldId="2147483697"/>
            <pc:sldLayoutMk cId="3646240344" sldId="2147483707"/>
          </pc:sldLayoutMkLst>
        </pc:sldLayoutChg>
        <pc:sldLayoutChg chg="del">
          <pc:chgData name="Reed Kiely" userId="768be38e-2fb5-40ce-925d-bd8e9d9e3c31" providerId="ADAL" clId="{7229EA02-EDFD-48CA-88A7-C4F572612F10}" dt="2025-09-19T19:57:33.014" v="2240" actId="47"/>
          <pc:sldLayoutMkLst>
            <pc:docMk/>
            <pc:sldMasterMk cId="1455483569" sldId="2147483697"/>
            <pc:sldLayoutMk cId="3423612547" sldId="2147483708"/>
          </pc:sldLayoutMkLst>
        </pc:sldLayoutChg>
      </pc:sldMasterChg>
      <pc:sldMasterChg chg="del delSldLayout">
        <pc:chgData name="Reed Kiely" userId="768be38e-2fb5-40ce-925d-bd8e9d9e3c31" providerId="ADAL" clId="{7229EA02-EDFD-48CA-88A7-C4F572612F10}" dt="2025-09-18T19:10:32.699" v="1257" actId="2696"/>
        <pc:sldMasterMkLst>
          <pc:docMk/>
          <pc:sldMasterMk cId="186078976" sldId="2147483734"/>
        </pc:sldMasterMkLst>
        <pc:sldLayoutChg chg="del">
          <pc:chgData name="Reed Kiely" userId="768be38e-2fb5-40ce-925d-bd8e9d9e3c31" providerId="ADAL" clId="{7229EA02-EDFD-48CA-88A7-C4F572612F10}" dt="2025-09-18T19:10:32.699" v="1257" actId="2696"/>
          <pc:sldLayoutMkLst>
            <pc:docMk/>
            <pc:sldMasterMk cId="186078976" sldId="2147483734"/>
            <pc:sldLayoutMk cId="3017041013" sldId="2147483735"/>
          </pc:sldLayoutMkLst>
        </pc:sldLayoutChg>
        <pc:sldLayoutChg chg="del">
          <pc:chgData name="Reed Kiely" userId="768be38e-2fb5-40ce-925d-bd8e9d9e3c31" providerId="ADAL" clId="{7229EA02-EDFD-48CA-88A7-C4F572612F10}" dt="2025-09-18T19:10:32.699" v="1257" actId="2696"/>
          <pc:sldLayoutMkLst>
            <pc:docMk/>
            <pc:sldMasterMk cId="186078976" sldId="2147483734"/>
            <pc:sldLayoutMk cId="3780866567" sldId="2147483736"/>
          </pc:sldLayoutMkLst>
        </pc:sldLayoutChg>
        <pc:sldLayoutChg chg="del">
          <pc:chgData name="Reed Kiely" userId="768be38e-2fb5-40ce-925d-bd8e9d9e3c31" providerId="ADAL" clId="{7229EA02-EDFD-48CA-88A7-C4F572612F10}" dt="2025-09-18T19:10:32.699" v="1257" actId="2696"/>
          <pc:sldLayoutMkLst>
            <pc:docMk/>
            <pc:sldMasterMk cId="186078976" sldId="2147483734"/>
            <pc:sldLayoutMk cId="4014628168" sldId="2147483737"/>
          </pc:sldLayoutMkLst>
        </pc:sldLayoutChg>
        <pc:sldLayoutChg chg="del">
          <pc:chgData name="Reed Kiely" userId="768be38e-2fb5-40ce-925d-bd8e9d9e3c31" providerId="ADAL" clId="{7229EA02-EDFD-48CA-88A7-C4F572612F10}" dt="2025-09-18T19:10:32.699" v="1257" actId="2696"/>
          <pc:sldLayoutMkLst>
            <pc:docMk/>
            <pc:sldMasterMk cId="186078976" sldId="2147483734"/>
            <pc:sldLayoutMk cId="176842772" sldId="2147483738"/>
          </pc:sldLayoutMkLst>
        </pc:sldLayoutChg>
        <pc:sldLayoutChg chg="del">
          <pc:chgData name="Reed Kiely" userId="768be38e-2fb5-40ce-925d-bd8e9d9e3c31" providerId="ADAL" clId="{7229EA02-EDFD-48CA-88A7-C4F572612F10}" dt="2025-09-18T19:10:32.699" v="1257" actId="2696"/>
          <pc:sldLayoutMkLst>
            <pc:docMk/>
            <pc:sldMasterMk cId="186078976" sldId="2147483734"/>
            <pc:sldLayoutMk cId="755595900" sldId="2147483739"/>
          </pc:sldLayoutMkLst>
        </pc:sldLayoutChg>
        <pc:sldLayoutChg chg="del">
          <pc:chgData name="Reed Kiely" userId="768be38e-2fb5-40ce-925d-bd8e9d9e3c31" providerId="ADAL" clId="{7229EA02-EDFD-48CA-88A7-C4F572612F10}" dt="2025-09-18T19:10:32.699" v="1257" actId="2696"/>
          <pc:sldLayoutMkLst>
            <pc:docMk/>
            <pc:sldMasterMk cId="186078976" sldId="2147483734"/>
            <pc:sldLayoutMk cId="491782760" sldId="2147483740"/>
          </pc:sldLayoutMkLst>
        </pc:sldLayoutChg>
        <pc:sldLayoutChg chg="del">
          <pc:chgData name="Reed Kiely" userId="768be38e-2fb5-40ce-925d-bd8e9d9e3c31" providerId="ADAL" clId="{7229EA02-EDFD-48CA-88A7-C4F572612F10}" dt="2025-09-18T19:10:32.699" v="1257" actId="2696"/>
          <pc:sldLayoutMkLst>
            <pc:docMk/>
            <pc:sldMasterMk cId="186078976" sldId="2147483734"/>
            <pc:sldLayoutMk cId="3653344167" sldId="2147483741"/>
          </pc:sldLayoutMkLst>
        </pc:sldLayoutChg>
        <pc:sldLayoutChg chg="del">
          <pc:chgData name="Reed Kiely" userId="768be38e-2fb5-40ce-925d-bd8e9d9e3c31" providerId="ADAL" clId="{7229EA02-EDFD-48CA-88A7-C4F572612F10}" dt="2025-09-18T19:10:32.699" v="1257" actId="2696"/>
          <pc:sldLayoutMkLst>
            <pc:docMk/>
            <pc:sldMasterMk cId="186078976" sldId="2147483734"/>
            <pc:sldLayoutMk cId="1828087814" sldId="2147483742"/>
          </pc:sldLayoutMkLst>
        </pc:sldLayoutChg>
        <pc:sldLayoutChg chg="del">
          <pc:chgData name="Reed Kiely" userId="768be38e-2fb5-40ce-925d-bd8e9d9e3c31" providerId="ADAL" clId="{7229EA02-EDFD-48CA-88A7-C4F572612F10}" dt="2025-09-18T19:10:32.699" v="1257" actId="2696"/>
          <pc:sldLayoutMkLst>
            <pc:docMk/>
            <pc:sldMasterMk cId="186078976" sldId="2147483734"/>
            <pc:sldLayoutMk cId="2201899039" sldId="2147483743"/>
          </pc:sldLayoutMkLst>
        </pc:sldLayoutChg>
        <pc:sldLayoutChg chg="del">
          <pc:chgData name="Reed Kiely" userId="768be38e-2fb5-40ce-925d-bd8e9d9e3c31" providerId="ADAL" clId="{7229EA02-EDFD-48CA-88A7-C4F572612F10}" dt="2025-09-18T19:10:32.699" v="1257" actId="2696"/>
          <pc:sldLayoutMkLst>
            <pc:docMk/>
            <pc:sldMasterMk cId="186078976" sldId="2147483734"/>
            <pc:sldLayoutMk cId="2315967830" sldId="2147483744"/>
          </pc:sldLayoutMkLst>
        </pc:sldLayoutChg>
        <pc:sldLayoutChg chg="del">
          <pc:chgData name="Reed Kiely" userId="768be38e-2fb5-40ce-925d-bd8e9d9e3c31" providerId="ADAL" clId="{7229EA02-EDFD-48CA-88A7-C4F572612F10}" dt="2025-09-18T19:10:32.699" v="1257" actId="2696"/>
          <pc:sldLayoutMkLst>
            <pc:docMk/>
            <pc:sldMasterMk cId="186078976" sldId="2147483734"/>
            <pc:sldLayoutMk cId="3299474072" sldId="2147483745"/>
          </pc:sldLayoutMkLst>
        </pc:sldLayoutChg>
        <pc:sldLayoutChg chg="del">
          <pc:chgData name="Reed Kiely" userId="768be38e-2fb5-40ce-925d-bd8e9d9e3c31" providerId="ADAL" clId="{7229EA02-EDFD-48CA-88A7-C4F572612F10}" dt="2025-09-18T19:10:32.699" v="1257" actId="2696"/>
          <pc:sldLayoutMkLst>
            <pc:docMk/>
            <pc:sldMasterMk cId="186078976" sldId="2147483734"/>
            <pc:sldLayoutMk cId="359394957" sldId="2147483746"/>
          </pc:sldLayoutMkLst>
        </pc:sldLayoutChg>
        <pc:sldLayoutChg chg="del">
          <pc:chgData name="Reed Kiely" userId="768be38e-2fb5-40ce-925d-bd8e9d9e3c31" providerId="ADAL" clId="{7229EA02-EDFD-48CA-88A7-C4F572612F10}" dt="2025-09-18T19:10:32.699" v="1257" actId="2696"/>
          <pc:sldLayoutMkLst>
            <pc:docMk/>
            <pc:sldMasterMk cId="186078976" sldId="2147483734"/>
            <pc:sldLayoutMk cId="966857924" sldId="2147483747"/>
          </pc:sldLayoutMkLst>
        </pc:sldLayoutChg>
        <pc:sldLayoutChg chg="del">
          <pc:chgData name="Reed Kiely" userId="768be38e-2fb5-40ce-925d-bd8e9d9e3c31" providerId="ADAL" clId="{7229EA02-EDFD-48CA-88A7-C4F572612F10}" dt="2025-09-18T19:10:32.699" v="1257" actId="2696"/>
          <pc:sldLayoutMkLst>
            <pc:docMk/>
            <pc:sldMasterMk cId="186078976" sldId="2147483734"/>
            <pc:sldLayoutMk cId="1155771859" sldId="2147483748"/>
          </pc:sldLayoutMkLst>
        </pc:sldLayoutChg>
        <pc:sldLayoutChg chg="del">
          <pc:chgData name="Reed Kiely" userId="768be38e-2fb5-40ce-925d-bd8e9d9e3c31" providerId="ADAL" clId="{7229EA02-EDFD-48CA-88A7-C4F572612F10}" dt="2025-09-18T19:10:32.699" v="1257" actId="2696"/>
          <pc:sldLayoutMkLst>
            <pc:docMk/>
            <pc:sldMasterMk cId="186078976" sldId="2147483734"/>
            <pc:sldLayoutMk cId="2531605114" sldId="2147483749"/>
          </pc:sldLayoutMkLst>
        </pc:sldLayoutChg>
        <pc:sldLayoutChg chg="del">
          <pc:chgData name="Reed Kiely" userId="768be38e-2fb5-40ce-925d-bd8e9d9e3c31" providerId="ADAL" clId="{7229EA02-EDFD-48CA-88A7-C4F572612F10}" dt="2025-09-18T19:10:32.699" v="1257" actId="2696"/>
          <pc:sldLayoutMkLst>
            <pc:docMk/>
            <pc:sldMasterMk cId="186078976" sldId="2147483734"/>
            <pc:sldLayoutMk cId="3956727934" sldId="2147483750"/>
          </pc:sldLayoutMkLst>
        </pc:sldLayoutChg>
        <pc:sldLayoutChg chg="del">
          <pc:chgData name="Reed Kiely" userId="768be38e-2fb5-40ce-925d-bd8e9d9e3c31" providerId="ADAL" clId="{7229EA02-EDFD-48CA-88A7-C4F572612F10}" dt="2025-09-18T19:10:32.699" v="1257" actId="2696"/>
          <pc:sldLayoutMkLst>
            <pc:docMk/>
            <pc:sldMasterMk cId="186078976" sldId="2147483734"/>
            <pc:sldLayoutMk cId="3207443097" sldId="2147483751"/>
          </pc:sldLayoutMkLst>
        </pc:sldLayoutChg>
        <pc:sldLayoutChg chg="del">
          <pc:chgData name="Reed Kiely" userId="768be38e-2fb5-40ce-925d-bd8e9d9e3c31" providerId="ADAL" clId="{7229EA02-EDFD-48CA-88A7-C4F572612F10}" dt="2025-09-18T19:10:32.699" v="1257" actId="2696"/>
          <pc:sldLayoutMkLst>
            <pc:docMk/>
            <pc:sldMasterMk cId="186078976" sldId="2147483734"/>
            <pc:sldLayoutMk cId="3257077896" sldId="2147483752"/>
          </pc:sldLayoutMkLst>
        </pc:sldLayoutChg>
        <pc:sldLayoutChg chg="del">
          <pc:chgData name="Reed Kiely" userId="768be38e-2fb5-40ce-925d-bd8e9d9e3c31" providerId="ADAL" clId="{7229EA02-EDFD-48CA-88A7-C4F572612F10}" dt="2025-09-18T19:10:32.699" v="1257" actId="2696"/>
          <pc:sldLayoutMkLst>
            <pc:docMk/>
            <pc:sldMasterMk cId="186078976" sldId="2147483734"/>
            <pc:sldLayoutMk cId="1567683361" sldId="2147483753"/>
          </pc:sldLayoutMkLst>
        </pc:sldLayoutChg>
        <pc:sldLayoutChg chg="del">
          <pc:chgData name="Reed Kiely" userId="768be38e-2fb5-40ce-925d-bd8e9d9e3c31" providerId="ADAL" clId="{7229EA02-EDFD-48CA-88A7-C4F572612F10}" dt="2025-09-18T19:10:32.699" v="1257" actId="2696"/>
          <pc:sldLayoutMkLst>
            <pc:docMk/>
            <pc:sldMasterMk cId="186078976" sldId="2147483734"/>
            <pc:sldLayoutMk cId="694081590" sldId="2147483754"/>
          </pc:sldLayoutMkLst>
        </pc:sldLayoutChg>
        <pc:sldLayoutChg chg="del">
          <pc:chgData name="Reed Kiely" userId="768be38e-2fb5-40ce-925d-bd8e9d9e3c31" providerId="ADAL" clId="{7229EA02-EDFD-48CA-88A7-C4F572612F10}" dt="2025-09-18T19:10:32.699" v="1257" actId="2696"/>
          <pc:sldLayoutMkLst>
            <pc:docMk/>
            <pc:sldMasterMk cId="186078976" sldId="2147483734"/>
            <pc:sldLayoutMk cId="2403279836" sldId="2147483755"/>
          </pc:sldLayoutMkLst>
        </pc:sldLayoutChg>
      </pc:sldMasterChg>
      <pc:sldMasterChg chg="del delSldLayout">
        <pc:chgData name="Reed Kiely" userId="768be38e-2fb5-40ce-925d-bd8e9d9e3c31" providerId="ADAL" clId="{7229EA02-EDFD-48CA-88A7-C4F572612F10}" dt="2025-09-19T19:57:33.014" v="2240" actId="47"/>
        <pc:sldMasterMkLst>
          <pc:docMk/>
          <pc:sldMasterMk cId="2621592394" sldId="2147483756"/>
        </pc:sldMasterMkLst>
        <pc:sldLayoutChg chg="del">
          <pc:chgData name="Reed Kiely" userId="768be38e-2fb5-40ce-925d-bd8e9d9e3c31" providerId="ADAL" clId="{7229EA02-EDFD-48CA-88A7-C4F572612F10}" dt="2025-09-19T19:57:33.014" v="2240" actId="47"/>
          <pc:sldLayoutMkLst>
            <pc:docMk/>
            <pc:sldMasterMk cId="2621592394" sldId="2147483756"/>
            <pc:sldLayoutMk cId="514588915" sldId="2147483757"/>
          </pc:sldLayoutMkLst>
        </pc:sldLayoutChg>
        <pc:sldLayoutChg chg="del">
          <pc:chgData name="Reed Kiely" userId="768be38e-2fb5-40ce-925d-bd8e9d9e3c31" providerId="ADAL" clId="{7229EA02-EDFD-48CA-88A7-C4F572612F10}" dt="2025-09-19T19:57:33.014" v="2240" actId="47"/>
          <pc:sldLayoutMkLst>
            <pc:docMk/>
            <pc:sldMasterMk cId="2621592394" sldId="2147483756"/>
            <pc:sldLayoutMk cId="115794796" sldId="2147483758"/>
          </pc:sldLayoutMkLst>
        </pc:sldLayoutChg>
        <pc:sldLayoutChg chg="del">
          <pc:chgData name="Reed Kiely" userId="768be38e-2fb5-40ce-925d-bd8e9d9e3c31" providerId="ADAL" clId="{7229EA02-EDFD-48CA-88A7-C4F572612F10}" dt="2025-09-19T19:57:33.014" v="2240" actId="47"/>
          <pc:sldLayoutMkLst>
            <pc:docMk/>
            <pc:sldMasterMk cId="2621592394" sldId="2147483756"/>
            <pc:sldLayoutMk cId="3154032779" sldId="2147483759"/>
          </pc:sldLayoutMkLst>
        </pc:sldLayoutChg>
        <pc:sldLayoutChg chg="del">
          <pc:chgData name="Reed Kiely" userId="768be38e-2fb5-40ce-925d-bd8e9d9e3c31" providerId="ADAL" clId="{7229EA02-EDFD-48CA-88A7-C4F572612F10}" dt="2025-09-19T19:57:33.014" v="2240" actId="47"/>
          <pc:sldLayoutMkLst>
            <pc:docMk/>
            <pc:sldMasterMk cId="2621592394" sldId="2147483756"/>
            <pc:sldLayoutMk cId="4250118007" sldId="2147483760"/>
          </pc:sldLayoutMkLst>
        </pc:sldLayoutChg>
        <pc:sldLayoutChg chg="del">
          <pc:chgData name="Reed Kiely" userId="768be38e-2fb5-40ce-925d-bd8e9d9e3c31" providerId="ADAL" clId="{7229EA02-EDFD-48CA-88A7-C4F572612F10}" dt="2025-09-19T19:57:33.014" v="2240" actId="47"/>
          <pc:sldLayoutMkLst>
            <pc:docMk/>
            <pc:sldMasterMk cId="2621592394" sldId="2147483756"/>
            <pc:sldLayoutMk cId="1391361716" sldId="2147483761"/>
          </pc:sldLayoutMkLst>
        </pc:sldLayoutChg>
        <pc:sldLayoutChg chg="del">
          <pc:chgData name="Reed Kiely" userId="768be38e-2fb5-40ce-925d-bd8e9d9e3c31" providerId="ADAL" clId="{7229EA02-EDFD-48CA-88A7-C4F572612F10}" dt="2025-09-19T19:57:33.014" v="2240" actId="47"/>
          <pc:sldLayoutMkLst>
            <pc:docMk/>
            <pc:sldMasterMk cId="2621592394" sldId="2147483756"/>
            <pc:sldLayoutMk cId="3946002768" sldId="2147483762"/>
          </pc:sldLayoutMkLst>
        </pc:sldLayoutChg>
        <pc:sldLayoutChg chg="del">
          <pc:chgData name="Reed Kiely" userId="768be38e-2fb5-40ce-925d-bd8e9d9e3c31" providerId="ADAL" clId="{7229EA02-EDFD-48CA-88A7-C4F572612F10}" dt="2025-09-19T19:57:33.014" v="2240" actId="47"/>
          <pc:sldLayoutMkLst>
            <pc:docMk/>
            <pc:sldMasterMk cId="2621592394" sldId="2147483756"/>
            <pc:sldLayoutMk cId="814802591" sldId="2147483763"/>
          </pc:sldLayoutMkLst>
        </pc:sldLayoutChg>
        <pc:sldLayoutChg chg="del">
          <pc:chgData name="Reed Kiely" userId="768be38e-2fb5-40ce-925d-bd8e9d9e3c31" providerId="ADAL" clId="{7229EA02-EDFD-48CA-88A7-C4F572612F10}" dt="2025-09-19T19:57:33.014" v="2240" actId="47"/>
          <pc:sldLayoutMkLst>
            <pc:docMk/>
            <pc:sldMasterMk cId="2621592394" sldId="2147483756"/>
            <pc:sldLayoutMk cId="1452092144" sldId="2147483764"/>
          </pc:sldLayoutMkLst>
        </pc:sldLayoutChg>
        <pc:sldLayoutChg chg="del">
          <pc:chgData name="Reed Kiely" userId="768be38e-2fb5-40ce-925d-bd8e9d9e3c31" providerId="ADAL" clId="{7229EA02-EDFD-48CA-88A7-C4F572612F10}" dt="2025-09-19T19:57:33.014" v="2240" actId="47"/>
          <pc:sldLayoutMkLst>
            <pc:docMk/>
            <pc:sldMasterMk cId="2621592394" sldId="2147483756"/>
            <pc:sldLayoutMk cId="1403526794" sldId="2147483765"/>
          </pc:sldLayoutMkLst>
        </pc:sldLayoutChg>
        <pc:sldLayoutChg chg="del">
          <pc:chgData name="Reed Kiely" userId="768be38e-2fb5-40ce-925d-bd8e9d9e3c31" providerId="ADAL" clId="{7229EA02-EDFD-48CA-88A7-C4F572612F10}" dt="2025-09-19T19:57:33.014" v="2240" actId="47"/>
          <pc:sldLayoutMkLst>
            <pc:docMk/>
            <pc:sldMasterMk cId="2621592394" sldId="2147483756"/>
            <pc:sldLayoutMk cId="941384058" sldId="2147483766"/>
          </pc:sldLayoutMkLst>
        </pc:sldLayoutChg>
        <pc:sldLayoutChg chg="del">
          <pc:chgData name="Reed Kiely" userId="768be38e-2fb5-40ce-925d-bd8e9d9e3c31" providerId="ADAL" clId="{7229EA02-EDFD-48CA-88A7-C4F572612F10}" dt="2025-09-19T19:57:33.014" v="2240" actId="47"/>
          <pc:sldLayoutMkLst>
            <pc:docMk/>
            <pc:sldMasterMk cId="2621592394" sldId="2147483756"/>
            <pc:sldLayoutMk cId="1705583012" sldId="2147483767"/>
          </pc:sldLayoutMkLst>
        </pc:sldLayoutChg>
      </pc:sldMasterChg>
    </pc:docChg>
  </pc:docChgLst>
</pc:chgInfo>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10.xml.rels><?xml version="1.0" encoding="UTF-8" standalone="yes"?>
<Relationships xmlns="http://schemas.openxmlformats.org/package/2006/relationships"><Relationship Id="rId3" Type="http://schemas.openxmlformats.org/officeDocument/2006/relationships/package" Target="../embeddings/Microsoft_Excel_Worksheet9.xlsx"/><Relationship Id="rId2" Type="http://schemas.microsoft.com/office/2011/relationships/chartColorStyle" Target="colors10.xml"/><Relationship Id="rId1" Type="http://schemas.microsoft.com/office/2011/relationships/chartStyle" Target="style10.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package" Target="../embeddings/Microsoft_Excel_Worksheet5.xlsx"/><Relationship Id="rId2" Type="http://schemas.microsoft.com/office/2011/relationships/chartColorStyle" Target="colors6.xml"/><Relationship Id="rId1" Type="http://schemas.microsoft.com/office/2011/relationships/chartStyle" Target="style6.xml"/></Relationships>
</file>

<file path=ppt/charts/_rels/chart7.xml.rels><?xml version="1.0" encoding="UTF-8" standalone="yes"?>
<Relationships xmlns="http://schemas.openxmlformats.org/package/2006/relationships"><Relationship Id="rId3" Type="http://schemas.openxmlformats.org/officeDocument/2006/relationships/package" Target="../embeddings/Microsoft_Excel_Worksheet6.xlsx"/><Relationship Id="rId2" Type="http://schemas.microsoft.com/office/2011/relationships/chartColorStyle" Target="colors7.xml"/><Relationship Id="rId1" Type="http://schemas.microsoft.com/office/2011/relationships/chartStyle" Target="style7.xml"/></Relationships>
</file>

<file path=ppt/charts/_rels/chart8.xml.rels><?xml version="1.0" encoding="UTF-8" standalone="yes"?>
<Relationships xmlns="http://schemas.openxmlformats.org/package/2006/relationships"><Relationship Id="rId3" Type="http://schemas.openxmlformats.org/officeDocument/2006/relationships/package" Target="../embeddings/Microsoft_Excel_Worksheet7.xlsx"/><Relationship Id="rId2" Type="http://schemas.microsoft.com/office/2011/relationships/chartColorStyle" Target="colors8.xml"/><Relationship Id="rId1" Type="http://schemas.microsoft.com/office/2011/relationships/chartStyle" Target="style8.xml"/></Relationships>
</file>

<file path=ppt/charts/_rels/chart9.xml.rels><?xml version="1.0" encoding="UTF-8" standalone="yes"?>
<Relationships xmlns="http://schemas.openxmlformats.org/package/2006/relationships"><Relationship Id="rId3" Type="http://schemas.openxmlformats.org/officeDocument/2006/relationships/package" Target="../embeddings/Microsoft_Excel_Worksheet8.xlsx"/><Relationship Id="rId2" Type="http://schemas.microsoft.com/office/2011/relationships/chartColorStyle" Target="colors9.xml"/><Relationship Id="rId1" Type="http://schemas.microsoft.com/office/2011/relationships/chartStyle" Target="style9.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2505386669309926"/>
          <c:y val="3.560128195195942E-2"/>
          <c:w val="0.75260548764999968"/>
          <c:h val="0.96439871804804056"/>
        </c:manualLayout>
      </c:layout>
      <c:barChart>
        <c:barDir val="bar"/>
        <c:grouping val="clustered"/>
        <c:varyColors val="0"/>
        <c:ser>
          <c:idx val="0"/>
          <c:order val="0"/>
          <c:tx>
            <c:strRef>
              <c:f>Sheet1!$B$1</c:f>
              <c:strCache>
                <c:ptCount val="1"/>
                <c:pt idx="0">
                  <c:v>Series 1</c:v>
                </c:pt>
              </c:strCache>
            </c:strRef>
          </c:tx>
          <c:spPr>
            <a:solidFill>
              <a:srgbClr val="1B1464"/>
            </a:solidFill>
            <a:ln>
              <a:noFill/>
            </a:ln>
            <a:effectLst/>
          </c:spPr>
          <c:invertIfNegative val="0"/>
          <c:dPt>
            <c:idx val="0"/>
            <c:invertIfNegative val="0"/>
            <c:bubble3D val="0"/>
            <c:spPr>
              <a:solidFill>
                <a:srgbClr val="ED3C8D"/>
              </a:solidFill>
              <a:ln>
                <a:noFill/>
              </a:ln>
              <a:effectLst/>
            </c:spPr>
            <c:extLst>
              <c:ext xmlns:c16="http://schemas.microsoft.com/office/drawing/2014/chart" uri="{C3380CC4-5D6E-409C-BE32-E72D297353CC}">
                <c16:uniqueId val="{00000004-2F81-4048-8053-9595CFAAD0B8}"/>
              </c:ext>
            </c:extLst>
          </c:dPt>
          <c:dLbls>
            <c:dLbl>
              <c:idx val="0"/>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rgbClr val="1B1464"/>
                      </a:solidFill>
                      <a:latin typeface="Helvetica" panose="020B0604020202020204"/>
                      <a:ea typeface="+mn-ea"/>
                      <a:cs typeface="Helvetica" panose="020B0604020202020204"/>
                    </a:defRPr>
                  </a:pPr>
                  <a:endParaRPr lang="en-US"/>
                </a:p>
              </c:txPr>
              <c:showLegendKey val="0"/>
              <c:showVal val="1"/>
              <c:showCatName val="0"/>
              <c:showSerName val="0"/>
              <c:showPercent val="0"/>
              <c:showBubbleSize val="0"/>
              <c:extLst>
                <c:ext xmlns:c16="http://schemas.microsoft.com/office/drawing/2014/chart" uri="{C3380CC4-5D6E-409C-BE32-E72D297353CC}">
                  <c16:uniqueId val="{00000004-2F81-4048-8053-9595CFAAD0B8}"/>
                </c:ext>
              </c:extLst>
            </c:dLbl>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rgbClr val="1B1464"/>
                    </a:solidFill>
                    <a:latin typeface="Helvetica" panose="020B0604020202020204"/>
                    <a:ea typeface="+mn-ea"/>
                    <a:cs typeface="Helvetica" panose="020B0604020202020204"/>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TV</c:v>
                </c:pt>
                <c:pt idx="1">
                  <c:v>Online ads</c:v>
                </c:pt>
                <c:pt idx="2">
                  <c:v>Social media ads</c:v>
                </c:pt>
                <c:pt idx="3">
                  <c:v>Mobile ads</c:v>
                </c:pt>
                <c:pt idx="4">
                  <c:v>Print ads</c:v>
                </c:pt>
                <c:pt idx="5">
                  <c:v>Audio ads</c:v>
                </c:pt>
                <c:pt idx="6">
                  <c:v>OOH</c:v>
                </c:pt>
              </c:strCache>
            </c:strRef>
          </c:cat>
          <c:val>
            <c:numRef>
              <c:f>Sheet1!$B$2:$B$8</c:f>
              <c:numCache>
                <c:formatCode>0%</c:formatCode>
                <c:ptCount val="7"/>
                <c:pt idx="0">
                  <c:v>0.59</c:v>
                </c:pt>
                <c:pt idx="1">
                  <c:v>0.48</c:v>
                </c:pt>
                <c:pt idx="2">
                  <c:v>0.47</c:v>
                </c:pt>
                <c:pt idx="3">
                  <c:v>0.31</c:v>
                </c:pt>
                <c:pt idx="4">
                  <c:v>0.26</c:v>
                </c:pt>
                <c:pt idx="5">
                  <c:v>0.25</c:v>
                </c:pt>
                <c:pt idx="6">
                  <c:v>0.16</c:v>
                </c:pt>
              </c:numCache>
            </c:numRef>
          </c:val>
          <c:extLst>
            <c:ext xmlns:c16="http://schemas.microsoft.com/office/drawing/2014/chart" uri="{C3380CC4-5D6E-409C-BE32-E72D297353CC}">
              <c16:uniqueId val="{00000000-2F81-4048-8053-9595CFAAD0B8}"/>
            </c:ext>
          </c:extLst>
        </c:ser>
        <c:dLbls>
          <c:showLegendKey val="0"/>
          <c:showVal val="0"/>
          <c:showCatName val="0"/>
          <c:showSerName val="0"/>
          <c:showPercent val="0"/>
          <c:showBubbleSize val="0"/>
        </c:dLbls>
        <c:gapWidth val="97"/>
        <c:axId val="16612047"/>
        <c:axId val="16608687"/>
      </c:barChart>
      <c:catAx>
        <c:axId val="16612047"/>
        <c:scaling>
          <c:orientation val="maxMin"/>
        </c:scaling>
        <c:delete val="0"/>
        <c:axPos val="l"/>
        <c:numFmt formatCode="General" sourceLinked="1"/>
        <c:majorTickMark val="none"/>
        <c:minorTickMark val="none"/>
        <c:tickLblPos val="nextTo"/>
        <c:spPr>
          <a:noFill/>
          <a:ln w="9525" cap="flat" cmpd="sng" algn="ctr">
            <a:solidFill>
              <a:srgbClr val="1B1464"/>
            </a:solidFill>
            <a:round/>
          </a:ln>
          <a:effectLst/>
        </c:spPr>
        <c:txPr>
          <a:bodyPr rot="-60000000" spcFirstLastPara="1" vertOverflow="ellipsis" vert="horz" wrap="square" anchor="ctr" anchorCtr="1"/>
          <a:lstStyle/>
          <a:p>
            <a:pPr>
              <a:defRPr sz="1600" b="0" i="0" u="none" strike="noStrike" kern="1200" baseline="0">
                <a:solidFill>
                  <a:srgbClr val="1B1464"/>
                </a:solidFill>
                <a:latin typeface="Helvetica" panose="020B0604020202020204"/>
                <a:ea typeface="+mn-ea"/>
                <a:cs typeface="Helvetica" panose="020B0604020202020204"/>
              </a:defRPr>
            </a:pPr>
            <a:endParaRPr lang="en-US"/>
          </a:p>
        </c:txPr>
        <c:crossAx val="16608687"/>
        <c:crosses val="autoZero"/>
        <c:auto val="1"/>
        <c:lblAlgn val="ctr"/>
        <c:lblOffset val="100"/>
        <c:noMultiLvlLbl val="0"/>
      </c:catAx>
      <c:valAx>
        <c:axId val="16608687"/>
        <c:scaling>
          <c:orientation val="minMax"/>
        </c:scaling>
        <c:delete val="1"/>
        <c:axPos val="t"/>
        <c:numFmt formatCode="0%" sourceLinked="1"/>
        <c:majorTickMark val="none"/>
        <c:minorTickMark val="none"/>
        <c:tickLblPos val="nextTo"/>
        <c:crossAx val="16612047"/>
        <c:crosses val="autoZero"/>
        <c:crossBetween val="between"/>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solidFill>
            <a:srgbClr val="1B1464"/>
          </a:solidFill>
          <a:latin typeface="Helvetica" panose="020B0604020202020204"/>
          <a:cs typeface="Helvetica" panose="020B0604020202020204"/>
        </a:defRPr>
      </a:pPr>
      <a:endParaRPr lang="en-US"/>
    </a:p>
  </c:txPr>
  <c:externalData r:id="rId3">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1.3399291995606336E-2"/>
          <c:y val="8.4142366233513843E-2"/>
          <c:w val="0.97320141600878729"/>
          <c:h val="0.77237486544162282"/>
        </c:manualLayout>
      </c:layout>
      <c:barChart>
        <c:barDir val="col"/>
        <c:grouping val="clustered"/>
        <c:varyColors val="0"/>
        <c:ser>
          <c:idx val="0"/>
          <c:order val="0"/>
          <c:tx>
            <c:strRef>
              <c:f>Sheet1!$B$1</c:f>
              <c:strCache>
                <c:ptCount val="1"/>
                <c:pt idx="0">
                  <c:v>$$$</c:v>
                </c:pt>
              </c:strCache>
            </c:strRef>
          </c:tx>
          <c:spPr>
            <a:solidFill>
              <a:srgbClr val="00BFF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rgbClr val="1F1A62"/>
                    </a:solidFill>
                    <a:latin typeface="Helvetica" panose="020B0500000000000000" pitchFamily="34" charset="0"/>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Sheet1!$A$2:$A$13</c:f>
              <c:numCache>
                <c:formatCode>General</c:formatCode>
                <c:ptCount val="12"/>
                <c:pt idx="0">
                  <c:v>2013</c:v>
                </c:pt>
                <c:pt idx="1">
                  <c:v>2014</c:v>
                </c:pt>
                <c:pt idx="2">
                  <c:v>2015</c:v>
                </c:pt>
                <c:pt idx="3">
                  <c:v>2016</c:v>
                </c:pt>
                <c:pt idx="4">
                  <c:v>2017</c:v>
                </c:pt>
                <c:pt idx="5">
                  <c:v>2018</c:v>
                </c:pt>
                <c:pt idx="6">
                  <c:v>2019</c:v>
                </c:pt>
                <c:pt idx="7">
                  <c:v>2020</c:v>
                </c:pt>
                <c:pt idx="8">
                  <c:v>2021</c:v>
                </c:pt>
                <c:pt idx="9">
                  <c:v>2022</c:v>
                </c:pt>
                <c:pt idx="10">
                  <c:v>2023</c:v>
                </c:pt>
                <c:pt idx="11">
                  <c:v>2024</c:v>
                </c:pt>
              </c:numCache>
            </c:numRef>
          </c:cat>
          <c:val>
            <c:numRef>
              <c:f>Sheet1!$B$2:$B$13</c:f>
              <c:numCache>
                <c:formatCode>"$"#,##0</c:formatCode>
                <c:ptCount val="12"/>
                <c:pt idx="0">
                  <c:v>756.79069100000004</c:v>
                </c:pt>
                <c:pt idx="1">
                  <c:v>1158.6836271780001</c:v>
                </c:pt>
                <c:pt idx="2">
                  <c:v>1488.7209838079998</c:v>
                </c:pt>
                <c:pt idx="3">
                  <c:v>1914.4642908699986</c:v>
                </c:pt>
                <c:pt idx="4">
                  <c:v>2758.3114542490011</c:v>
                </c:pt>
                <c:pt idx="5">
                  <c:v>4024.7641417689974</c:v>
                </c:pt>
                <c:pt idx="6">
                  <c:v>4686.6323676159973</c:v>
                </c:pt>
                <c:pt idx="7">
                  <c:v>4757.0776424739997</c:v>
                </c:pt>
                <c:pt idx="8">
                  <c:v>6293.2000838289914</c:v>
                </c:pt>
                <c:pt idx="9">
                  <c:v>6407.0579221780035</c:v>
                </c:pt>
                <c:pt idx="10">
                  <c:v>5974.8211525969982</c:v>
                </c:pt>
                <c:pt idx="11">
                  <c:v>6540.1461924090036</c:v>
                </c:pt>
              </c:numCache>
            </c:numRef>
          </c:val>
          <c:extLst>
            <c:ext xmlns:c16="http://schemas.microsoft.com/office/drawing/2014/chart" uri="{C3380CC4-5D6E-409C-BE32-E72D297353CC}">
              <c16:uniqueId val="{00000000-782B-4B77-A5D7-3D171CFF481A}"/>
            </c:ext>
          </c:extLst>
        </c:ser>
        <c:dLbls>
          <c:dLblPos val="outEnd"/>
          <c:showLegendKey val="0"/>
          <c:showVal val="1"/>
          <c:showCatName val="0"/>
          <c:showSerName val="0"/>
          <c:showPercent val="0"/>
          <c:showBubbleSize val="0"/>
        </c:dLbls>
        <c:gapWidth val="219"/>
        <c:overlap val="-27"/>
        <c:axId val="2004230175"/>
        <c:axId val="86247055"/>
      </c:barChart>
      <c:catAx>
        <c:axId val="2004230175"/>
        <c:scaling>
          <c:orientation val="minMax"/>
        </c:scaling>
        <c:delete val="0"/>
        <c:axPos val="b"/>
        <c:numFmt formatCode="General" sourceLinked="1"/>
        <c:majorTickMark val="none"/>
        <c:minorTickMark val="none"/>
        <c:tickLblPos val="nextTo"/>
        <c:spPr>
          <a:noFill/>
          <a:ln w="9525" cap="flat" cmpd="sng" algn="ctr">
            <a:solidFill>
              <a:srgbClr val="1F1A62"/>
            </a:solidFill>
            <a:round/>
          </a:ln>
          <a:effectLst/>
        </c:spPr>
        <c:txPr>
          <a:bodyPr rot="-60000000" spcFirstLastPara="1" vertOverflow="ellipsis" vert="horz" wrap="square" anchor="ctr" anchorCtr="1"/>
          <a:lstStyle/>
          <a:p>
            <a:pPr>
              <a:defRPr sz="1600" b="1" i="0" u="none" strike="noStrike" kern="1200" baseline="0">
                <a:solidFill>
                  <a:srgbClr val="1F1A62"/>
                </a:solidFill>
                <a:latin typeface="Helvetica" panose="020B0500000000000000" pitchFamily="34" charset="0"/>
                <a:ea typeface="+mn-ea"/>
                <a:cs typeface="+mn-cs"/>
              </a:defRPr>
            </a:pPr>
            <a:endParaRPr lang="en-US"/>
          </a:p>
        </c:txPr>
        <c:crossAx val="86247055"/>
        <c:crosses val="autoZero"/>
        <c:auto val="1"/>
        <c:lblAlgn val="ctr"/>
        <c:lblOffset val="100"/>
        <c:noMultiLvlLbl val="0"/>
      </c:catAx>
      <c:valAx>
        <c:axId val="86247055"/>
        <c:scaling>
          <c:orientation val="minMax"/>
        </c:scaling>
        <c:delete val="1"/>
        <c:axPos val="l"/>
        <c:numFmt formatCode="&quot;$&quot;#,##0" sourceLinked="1"/>
        <c:majorTickMark val="none"/>
        <c:minorTickMark val="none"/>
        <c:tickLblPos val="nextTo"/>
        <c:crossAx val="2004230175"/>
        <c:crosses val="autoZero"/>
        <c:crossBetween val="between"/>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527410165000866"/>
          <c:y val="3.1886378780636251E-3"/>
          <c:w val="0.64039055142899748"/>
          <c:h val="0.92913455126876798"/>
        </c:manualLayout>
      </c:layout>
      <c:barChart>
        <c:barDir val="bar"/>
        <c:grouping val="clustered"/>
        <c:varyColors val="0"/>
        <c:ser>
          <c:idx val="0"/>
          <c:order val="0"/>
          <c:tx>
            <c:strRef>
              <c:f>Sheet1!$B$1</c:f>
              <c:strCache>
                <c:ptCount val="1"/>
                <c:pt idx="0">
                  <c:v>Column1</c:v>
                </c:pt>
              </c:strCache>
            </c:strRef>
          </c:tx>
          <c:spPr>
            <a:solidFill>
              <a:srgbClr val="00BFF2"/>
            </a:solidFill>
            <a:ln>
              <a:solidFill>
                <a:srgbClr val="4EBEA4"/>
              </a:solidFill>
            </a:ln>
            <a:effectLst/>
          </c:spPr>
          <c:invertIfNegative val="0"/>
          <c:dPt>
            <c:idx val="3"/>
            <c:invertIfNegative val="0"/>
            <c:bubble3D val="0"/>
            <c:spPr>
              <a:solidFill>
                <a:srgbClr val="FFE600"/>
              </a:solidFill>
              <a:ln>
                <a:solidFill>
                  <a:srgbClr val="4EBEA4"/>
                </a:solidFill>
              </a:ln>
              <a:effectLst/>
            </c:spPr>
            <c:extLst>
              <c:ext xmlns:c16="http://schemas.microsoft.com/office/drawing/2014/chart" uri="{C3380CC4-5D6E-409C-BE32-E72D297353CC}">
                <c16:uniqueId val="{00000001-CA48-4008-A00C-8D6846CEB98F}"/>
              </c:ext>
            </c:extLst>
          </c:dPt>
          <c:dLbls>
            <c:dLbl>
              <c:idx val="3"/>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rgbClr val="1B1464"/>
                      </a:solidFill>
                      <a:latin typeface="Helvetica" panose="020B0604020202020204"/>
                      <a:ea typeface="+mn-ea"/>
                      <a:cs typeface="Helvetica" panose="020B0604020202020204"/>
                    </a:defRPr>
                  </a:pPr>
                  <a:endParaRPr lang="en-US"/>
                </a:p>
              </c:txPr>
              <c:dLblPos val="inEnd"/>
              <c:showLegendKey val="0"/>
              <c:showVal val="1"/>
              <c:showCatName val="0"/>
              <c:showSerName val="0"/>
              <c:showPercent val="0"/>
              <c:showBubbleSize val="0"/>
              <c:extLst>
                <c:ext xmlns:c16="http://schemas.microsoft.com/office/drawing/2014/chart" uri="{C3380CC4-5D6E-409C-BE32-E72D297353CC}">
                  <c16:uniqueId val="{00000001-CA48-4008-A00C-8D6846CEB98F}"/>
                </c:ext>
              </c:extLst>
            </c:dLbl>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bg1"/>
                    </a:solidFill>
                    <a:latin typeface="Helvetica" panose="020B0604020202020204"/>
                    <a:ea typeface="+mn-ea"/>
                    <a:cs typeface="Helvetica" panose="020B0604020202020204"/>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Sheet1!$A$2:$A$10</c:f>
              <c:strCache>
                <c:ptCount val="9"/>
                <c:pt idx="0">
                  <c:v>Linear TV</c:v>
                </c:pt>
                <c:pt idx="1">
                  <c:v>Web and Mobile Digital</c:v>
                </c:pt>
                <c:pt idx="2">
                  <c:v>Social Media</c:v>
                </c:pt>
                <c:pt idx="3">
                  <c:v>Net New Budget</c:v>
                </c:pt>
                <c:pt idx="4">
                  <c:v>Other</c:v>
                </c:pt>
                <c:pt idx="5">
                  <c:v>Audio/Podcasts</c:v>
                </c:pt>
                <c:pt idx="6">
                  <c:v>We are not expecting to increase
investment in programmatic in 2025</c:v>
                </c:pt>
                <c:pt idx="7">
                  <c:v>Email</c:v>
                </c:pt>
                <c:pt idx="8">
                  <c:v>Direct Mail</c:v>
                </c:pt>
              </c:strCache>
            </c:strRef>
          </c:cat>
          <c:val>
            <c:numRef>
              <c:f>Sheet1!$B$2:$B$10</c:f>
              <c:numCache>
                <c:formatCode>0%</c:formatCode>
                <c:ptCount val="9"/>
                <c:pt idx="0">
                  <c:v>0.46</c:v>
                </c:pt>
                <c:pt idx="1">
                  <c:v>0.34</c:v>
                </c:pt>
                <c:pt idx="2">
                  <c:v>0.22</c:v>
                </c:pt>
                <c:pt idx="3">
                  <c:v>0.2</c:v>
                </c:pt>
                <c:pt idx="4">
                  <c:v>0.15</c:v>
                </c:pt>
                <c:pt idx="5">
                  <c:v>0.09</c:v>
                </c:pt>
                <c:pt idx="6">
                  <c:v>0.08</c:v>
                </c:pt>
                <c:pt idx="7">
                  <c:v>0.08</c:v>
                </c:pt>
                <c:pt idx="8">
                  <c:v>0.06</c:v>
                </c:pt>
              </c:numCache>
            </c:numRef>
          </c:val>
          <c:extLst>
            <c:ext xmlns:c16="http://schemas.microsoft.com/office/drawing/2014/chart" uri="{C3380CC4-5D6E-409C-BE32-E72D297353CC}">
              <c16:uniqueId val="{00000002-CA48-4008-A00C-8D6846CEB98F}"/>
            </c:ext>
          </c:extLst>
        </c:ser>
        <c:dLbls>
          <c:showLegendKey val="0"/>
          <c:showVal val="0"/>
          <c:showCatName val="0"/>
          <c:showSerName val="0"/>
          <c:showPercent val="0"/>
          <c:showBubbleSize val="0"/>
        </c:dLbls>
        <c:gapWidth val="50"/>
        <c:axId val="1327369759"/>
        <c:axId val="1327366399"/>
      </c:barChart>
      <c:catAx>
        <c:axId val="1327369759"/>
        <c:scaling>
          <c:orientation val="maxMin"/>
        </c:scaling>
        <c:delete val="0"/>
        <c:axPos val="l"/>
        <c:numFmt formatCode="General" sourceLinked="1"/>
        <c:majorTickMark val="none"/>
        <c:minorTickMark val="none"/>
        <c:tickLblPos val="nextTo"/>
        <c:spPr>
          <a:noFill/>
          <a:ln w="9525" cap="flat" cmpd="sng" algn="ctr">
            <a:solidFill>
              <a:srgbClr val="1B1464"/>
            </a:solidFill>
            <a:round/>
          </a:ln>
          <a:effectLst/>
        </c:spPr>
        <c:txPr>
          <a:bodyPr rot="-60000000" spcFirstLastPara="1" vertOverflow="ellipsis" vert="horz" wrap="square" anchor="ctr" anchorCtr="1"/>
          <a:lstStyle/>
          <a:p>
            <a:pPr>
              <a:defRPr sz="1200" b="0" i="0" u="none" strike="noStrike" kern="1200" baseline="0">
                <a:solidFill>
                  <a:srgbClr val="1B1464"/>
                </a:solidFill>
                <a:latin typeface="Helvetica" panose="020B0604020202020204"/>
                <a:ea typeface="+mn-ea"/>
                <a:cs typeface="Helvetica" panose="020B0604020202020204"/>
              </a:defRPr>
            </a:pPr>
            <a:endParaRPr lang="en-US"/>
          </a:p>
        </c:txPr>
        <c:crossAx val="1327366399"/>
        <c:crosses val="autoZero"/>
        <c:auto val="1"/>
        <c:lblAlgn val="ctr"/>
        <c:lblOffset val="100"/>
        <c:noMultiLvlLbl val="0"/>
      </c:catAx>
      <c:valAx>
        <c:axId val="1327366399"/>
        <c:scaling>
          <c:orientation val="minMax"/>
        </c:scaling>
        <c:delete val="1"/>
        <c:axPos val="t"/>
        <c:numFmt formatCode="0%" sourceLinked="1"/>
        <c:majorTickMark val="none"/>
        <c:minorTickMark val="none"/>
        <c:tickLblPos val="nextTo"/>
        <c:crossAx val="1327369759"/>
        <c:crosses val="autoZero"/>
        <c:crossBetween val="between"/>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9061403511909085"/>
          <c:y val="3.6208453909385555E-2"/>
          <c:w val="0.46283674284729892"/>
          <c:h val="0.92758309218122892"/>
        </c:manualLayout>
      </c:layout>
      <c:barChart>
        <c:barDir val="bar"/>
        <c:grouping val="clustered"/>
        <c:varyColors val="0"/>
        <c:ser>
          <c:idx val="0"/>
          <c:order val="0"/>
          <c:tx>
            <c:strRef>
              <c:f>Sheet1!$B$1</c:f>
              <c:strCache>
                <c:ptCount val="1"/>
                <c:pt idx="0">
                  <c:v>Column1</c:v>
                </c:pt>
              </c:strCache>
            </c:strRef>
          </c:tx>
          <c:spPr>
            <a:solidFill>
              <a:srgbClr val="1F1A62"/>
            </a:solidFill>
            <a:ln>
              <a:noFill/>
            </a:ln>
            <a:effectLst/>
          </c:spPr>
          <c:invertIfNegative val="0"/>
          <c:dPt>
            <c:idx val="0"/>
            <c:invertIfNegative val="0"/>
            <c:bubble3D val="0"/>
            <c:spPr>
              <a:solidFill>
                <a:srgbClr val="1B1464"/>
              </a:solidFill>
              <a:ln>
                <a:noFill/>
              </a:ln>
              <a:effectLst/>
            </c:spPr>
            <c:extLst>
              <c:ext xmlns:c16="http://schemas.microsoft.com/office/drawing/2014/chart" uri="{C3380CC4-5D6E-409C-BE32-E72D297353CC}">
                <c16:uniqueId val="{00000000-9200-41C6-99BE-FA28B96CCF21}"/>
              </c:ext>
            </c:extLst>
          </c:dPt>
          <c:dPt>
            <c:idx val="1"/>
            <c:invertIfNegative val="0"/>
            <c:bubble3D val="0"/>
            <c:spPr>
              <a:solidFill>
                <a:srgbClr val="00BFF2"/>
              </a:solidFill>
              <a:ln>
                <a:noFill/>
              </a:ln>
              <a:effectLst/>
            </c:spPr>
            <c:extLst>
              <c:ext xmlns:c16="http://schemas.microsoft.com/office/drawing/2014/chart" uri="{C3380CC4-5D6E-409C-BE32-E72D297353CC}">
                <c16:uniqueId val="{00000006-4327-4824-B138-FBAC1147CB38}"/>
              </c:ext>
            </c:extLst>
          </c:dPt>
          <c:dPt>
            <c:idx val="2"/>
            <c:invertIfNegative val="0"/>
            <c:bubble3D val="0"/>
            <c:spPr>
              <a:solidFill>
                <a:srgbClr val="4EBEA4"/>
              </a:solidFill>
              <a:ln>
                <a:noFill/>
              </a:ln>
              <a:effectLst/>
            </c:spPr>
            <c:extLst>
              <c:ext xmlns:c16="http://schemas.microsoft.com/office/drawing/2014/chart" uri="{C3380CC4-5D6E-409C-BE32-E72D297353CC}">
                <c16:uniqueId val="{00000005-4327-4824-B138-FBAC1147CB38}"/>
              </c:ext>
            </c:extLst>
          </c:dPt>
          <c:dPt>
            <c:idx val="3"/>
            <c:invertIfNegative val="0"/>
            <c:bubble3D val="0"/>
            <c:spPr>
              <a:solidFill>
                <a:srgbClr val="ED3C8D"/>
              </a:solidFill>
              <a:ln>
                <a:noFill/>
              </a:ln>
              <a:effectLst/>
            </c:spPr>
            <c:extLst>
              <c:ext xmlns:c16="http://schemas.microsoft.com/office/drawing/2014/chart" uri="{C3380CC4-5D6E-409C-BE32-E72D297353CC}">
                <c16:uniqueId val="{00000004-4327-4824-B138-FBAC1147CB38}"/>
              </c:ext>
            </c:extLst>
          </c:dPt>
          <c:dPt>
            <c:idx val="4"/>
            <c:invertIfNegative val="0"/>
            <c:bubble3D val="0"/>
            <c:spPr>
              <a:solidFill>
                <a:srgbClr val="FFE600"/>
              </a:solidFill>
              <a:ln>
                <a:noFill/>
              </a:ln>
              <a:effectLst/>
            </c:spPr>
            <c:extLst>
              <c:ext xmlns:c16="http://schemas.microsoft.com/office/drawing/2014/chart" uri="{C3380CC4-5D6E-409C-BE32-E72D297353CC}">
                <c16:uniqueId val="{00000003-4327-4824-B138-FBAC1147CB38}"/>
              </c:ext>
            </c:extLst>
          </c:dPt>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rgbClr val="1F1A62"/>
                    </a:solidFill>
                    <a:latin typeface="Helvetica" panose="020B0403020202020204" pitchFamily="34"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Customer satisfaction, trust and loyalty</c:v>
                </c:pt>
                <c:pt idx="1">
                  <c:v>Effective marketing strategy</c:v>
                </c:pt>
                <c:pt idx="2">
                  <c:v>Strong brand identity</c:v>
                </c:pt>
                <c:pt idx="3">
                  <c:v>Customer experience</c:v>
                </c:pt>
                <c:pt idx="4">
                  <c:v>Brand reputation and social responsibility</c:v>
                </c:pt>
              </c:strCache>
            </c:strRef>
          </c:cat>
          <c:val>
            <c:numRef>
              <c:f>Sheet1!$B$2:$B$6</c:f>
              <c:numCache>
                <c:formatCode>0%</c:formatCode>
                <c:ptCount val="5"/>
                <c:pt idx="0">
                  <c:v>0.57999999999999996</c:v>
                </c:pt>
                <c:pt idx="1">
                  <c:v>0.44</c:v>
                </c:pt>
                <c:pt idx="2">
                  <c:v>0.38</c:v>
                </c:pt>
                <c:pt idx="3">
                  <c:v>0.35</c:v>
                </c:pt>
                <c:pt idx="4">
                  <c:v>0.34</c:v>
                </c:pt>
              </c:numCache>
            </c:numRef>
          </c:val>
          <c:extLst>
            <c:ext xmlns:c16="http://schemas.microsoft.com/office/drawing/2014/chart" uri="{C3380CC4-5D6E-409C-BE32-E72D297353CC}">
              <c16:uniqueId val="{00000000-4327-4824-B138-FBAC1147CB38}"/>
            </c:ext>
          </c:extLst>
        </c:ser>
        <c:dLbls>
          <c:showLegendKey val="0"/>
          <c:showVal val="0"/>
          <c:showCatName val="0"/>
          <c:showSerName val="0"/>
          <c:showPercent val="0"/>
          <c:showBubbleSize val="0"/>
        </c:dLbls>
        <c:gapWidth val="182"/>
        <c:axId val="938707440"/>
        <c:axId val="938711280"/>
      </c:barChart>
      <c:catAx>
        <c:axId val="938707440"/>
        <c:scaling>
          <c:orientation val="maxMin"/>
        </c:scaling>
        <c:delete val="0"/>
        <c:axPos val="l"/>
        <c:numFmt formatCode="General" sourceLinked="1"/>
        <c:majorTickMark val="none"/>
        <c:minorTickMark val="none"/>
        <c:tickLblPos val="nextTo"/>
        <c:spPr>
          <a:noFill/>
          <a:ln w="9525" cap="flat" cmpd="sng" algn="ctr">
            <a:solidFill>
              <a:srgbClr val="1F1A62"/>
            </a:solidFill>
            <a:round/>
          </a:ln>
          <a:effectLst/>
        </c:spPr>
        <c:txPr>
          <a:bodyPr rot="-60000000" spcFirstLastPara="1" vertOverflow="ellipsis" vert="horz" wrap="square" anchor="ctr" anchorCtr="1"/>
          <a:lstStyle/>
          <a:p>
            <a:pPr>
              <a:defRPr sz="1200" b="0" i="0" u="none" strike="noStrike" kern="1200" baseline="0">
                <a:solidFill>
                  <a:srgbClr val="1F1A62"/>
                </a:solidFill>
                <a:latin typeface="Helvetica" panose="020B0403020202020204" pitchFamily="34" charset="0"/>
                <a:ea typeface="+mn-ea"/>
                <a:cs typeface="+mn-cs"/>
              </a:defRPr>
            </a:pPr>
            <a:endParaRPr lang="en-US"/>
          </a:p>
        </c:txPr>
        <c:crossAx val="938711280"/>
        <c:crosses val="autoZero"/>
        <c:auto val="1"/>
        <c:lblAlgn val="ctr"/>
        <c:lblOffset val="100"/>
        <c:noMultiLvlLbl val="0"/>
      </c:catAx>
      <c:valAx>
        <c:axId val="938711280"/>
        <c:scaling>
          <c:orientation val="minMax"/>
          <c:max val="0.9"/>
          <c:min val="0"/>
        </c:scaling>
        <c:delete val="1"/>
        <c:axPos val="t"/>
        <c:numFmt formatCode="0%" sourceLinked="1"/>
        <c:majorTickMark val="out"/>
        <c:minorTickMark val="none"/>
        <c:tickLblPos val="nextTo"/>
        <c:crossAx val="938707440"/>
        <c:crosses val="autoZero"/>
        <c:crossBetween val="between"/>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8063910256712339"/>
          <c:y val="3.6208466090122897E-2"/>
          <c:w val="0.48595143059257945"/>
          <c:h val="0.93422365515849914"/>
        </c:manualLayout>
      </c:layout>
      <c:barChart>
        <c:barDir val="bar"/>
        <c:grouping val="clustered"/>
        <c:varyColors val="0"/>
        <c:ser>
          <c:idx val="0"/>
          <c:order val="0"/>
          <c:tx>
            <c:strRef>
              <c:f>Sheet1!$B$1</c:f>
              <c:strCache>
                <c:ptCount val="1"/>
                <c:pt idx="0">
                  <c:v>Column1</c:v>
                </c:pt>
              </c:strCache>
            </c:strRef>
          </c:tx>
          <c:spPr>
            <a:solidFill>
              <a:srgbClr val="1F1A62"/>
            </a:solidFill>
            <a:ln>
              <a:noFill/>
            </a:ln>
            <a:effectLst/>
          </c:spPr>
          <c:invertIfNegative val="0"/>
          <c:dPt>
            <c:idx val="0"/>
            <c:invertIfNegative val="0"/>
            <c:bubble3D val="0"/>
            <c:spPr>
              <a:solidFill>
                <a:srgbClr val="1B1464"/>
              </a:solidFill>
              <a:ln>
                <a:noFill/>
              </a:ln>
              <a:effectLst/>
            </c:spPr>
            <c:extLst>
              <c:ext xmlns:c16="http://schemas.microsoft.com/office/drawing/2014/chart" uri="{C3380CC4-5D6E-409C-BE32-E72D297353CC}">
                <c16:uniqueId val="{00000001-B9CB-4EAC-B0EA-6323BC95AF40}"/>
              </c:ext>
            </c:extLst>
          </c:dPt>
          <c:dPt>
            <c:idx val="1"/>
            <c:invertIfNegative val="0"/>
            <c:bubble3D val="0"/>
            <c:spPr>
              <a:solidFill>
                <a:srgbClr val="4EBEA4"/>
              </a:solidFill>
              <a:ln>
                <a:noFill/>
              </a:ln>
              <a:effectLst/>
            </c:spPr>
            <c:extLst>
              <c:ext xmlns:c16="http://schemas.microsoft.com/office/drawing/2014/chart" uri="{C3380CC4-5D6E-409C-BE32-E72D297353CC}">
                <c16:uniqueId val="{00000003-B9CB-4EAC-B0EA-6323BC95AF40}"/>
              </c:ext>
            </c:extLst>
          </c:dPt>
          <c:dPt>
            <c:idx val="2"/>
            <c:invertIfNegative val="0"/>
            <c:bubble3D val="0"/>
            <c:spPr>
              <a:solidFill>
                <a:srgbClr val="00BFF2"/>
              </a:solidFill>
              <a:ln>
                <a:noFill/>
              </a:ln>
              <a:effectLst/>
            </c:spPr>
            <c:extLst>
              <c:ext xmlns:c16="http://schemas.microsoft.com/office/drawing/2014/chart" uri="{C3380CC4-5D6E-409C-BE32-E72D297353CC}">
                <c16:uniqueId val="{00000005-B9CB-4EAC-B0EA-6323BC95AF40}"/>
              </c:ext>
            </c:extLst>
          </c:dPt>
          <c:dPt>
            <c:idx val="3"/>
            <c:invertIfNegative val="0"/>
            <c:bubble3D val="0"/>
            <c:spPr>
              <a:solidFill>
                <a:srgbClr val="7030A0"/>
              </a:solidFill>
              <a:ln>
                <a:noFill/>
              </a:ln>
              <a:effectLst/>
            </c:spPr>
            <c:extLst>
              <c:ext xmlns:c16="http://schemas.microsoft.com/office/drawing/2014/chart" uri="{C3380CC4-5D6E-409C-BE32-E72D297353CC}">
                <c16:uniqueId val="{00000001-F63E-468E-8136-2CFC2D0049CD}"/>
              </c:ext>
            </c:extLst>
          </c:dPt>
          <c:dPt>
            <c:idx val="4"/>
            <c:invertIfNegative val="0"/>
            <c:bubble3D val="0"/>
            <c:spPr>
              <a:solidFill>
                <a:srgbClr val="ED3C8D"/>
              </a:solidFill>
              <a:ln>
                <a:noFill/>
              </a:ln>
              <a:effectLst/>
            </c:spPr>
            <c:extLst>
              <c:ext xmlns:c16="http://schemas.microsoft.com/office/drawing/2014/chart" uri="{C3380CC4-5D6E-409C-BE32-E72D297353CC}">
                <c16:uniqueId val="{0000000B-F63E-468E-8136-2CFC2D0049CD}"/>
              </c:ext>
            </c:extLst>
          </c:dPt>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rgbClr val="1F1A62"/>
                    </a:solidFill>
                    <a:latin typeface="Helvetica" panose="020B0403020202020204" pitchFamily="34"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Customer satisfaction, trust and loyalty</c:v>
                </c:pt>
                <c:pt idx="1">
                  <c:v>Strong brand identity</c:v>
                </c:pt>
                <c:pt idx="2">
                  <c:v>Effective marketing strategy</c:v>
                </c:pt>
                <c:pt idx="3">
                  <c:v>Emotional connection / brand resonance</c:v>
                </c:pt>
                <c:pt idx="4">
                  <c:v>Customer experience</c:v>
                </c:pt>
              </c:strCache>
            </c:strRef>
          </c:cat>
          <c:val>
            <c:numRef>
              <c:f>Sheet1!$B$2:$B$6</c:f>
              <c:numCache>
                <c:formatCode>0%</c:formatCode>
                <c:ptCount val="5"/>
                <c:pt idx="0">
                  <c:v>0.57999999999999996</c:v>
                </c:pt>
                <c:pt idx="1">
                  <c:v>0.47</c:v>
                </c:pt>
                <c:pt idx="2">
                  <c:v>0.38</c:v>
                </c:pt>
                <c:pt idx="3">
                  <c:v>0.38</c:v>
                </c:pt>
                <c:pt idx="4">
                  <c:v>0.27</c:v>
                </c:pt>
              </c:numCache>
            </c:numRef>
          </c:val>
          <c:extLst>
            <c:ext xmlns:c16="http://schemas.microsoft.com/office/drawing/2014/chart" uri="{C3380CC4-5D6E-409C-BE32-E72D297353CC}">
              <c16:uniqueId val="{0000000A-F63E-468E-8136-2CFC2D0049CD}"/>
            </c:ext>
          </c:extLst>
        </c:ser>
        <c:dLbls>
          <c:showLegendKey val="0"/>
          <c:showVal val="0"/>
          <c:showCatName val="0"/>
          <c:showSerName val="0"/>
          <c:showPercent val="0"/>
          <c:showBubbleSize val="0"/>
        </c:dLbls>
        <c:gapWidth val="182"/>
        <c:axId val="938707440"/>
        <c:axId val="938711280"/>
      </c:barChart>
      <c:catAx>
        <c:axId val="938707440"/>
        <c:scaling>
          <c:orientation val="maxMin"/>
        </c:scaling>
        <c:delete val="0"/>
        <c:axPos val="l"/>
        <c:numFmt formatCode="General" sourceLinked="1"/>
        <c:majorTickMark val="none"/>
        <c:minorTickMark val="none"/>
        <c:tickLblPos val="nextTo"/>
        <c:spPr>
          <a:noFill/>
          <a:ln w="9525" cap="flat" cmpd="sng" algn="ctr">
            <a:solidFill>
              <a:srgbClr val="1F1A62"/>
            </a:solidFill>
            <a:round/>
          </a:ln>
          <a:effectLst/>
        </c:spPr>
        <c:txPr>
          <a:bodyPr rot="-60000000" spcFirstLastPara="1" vertOverflow="ellipsis" vert="horz" wrap="square" anchor="ctr" anchorCtr="1"/>
          <a:lstStyle/>
          <a:p>
            <a:pPr>
              <a:defRPr sz="1200" b="0" i="0" u="none" strike="noStrike" kern="1200" baseline="0">
                <a:solidFill>
                  <a:srgbClr val="1F1A62"/>
                </a:solidFill>
                <a:latin typeface="Helvetica" panose="020B0403020202020204" pitchFamily="34" charset="0"/>
                <a:ea typeface="+mn-ea"/>
                <a:cs typeface="+mn-cs"/>
              </a:defRPr>
            </a:pPr>
            <a:endParaRPr lang="en-US"/>
          </a:p>
        </c:txPr>
        <c:crossAx val="938711280"/>
        <c:crosses val="autoZero"/>
        <c:auto val="1"/>
        <c:lblAlgn val="ctr"/>
        <c:lblOffset val="100"/>
        <c:noMultiLvlLbl val="0"/>
      </c:catAx>
      <c:valAx>
        <c:axId val="938711280"/>
        <c:scaling>
          <c:orientation val="minMax"/>
          <c:max val="0.9"/>
          <c:min val="0"/>
        </c:scaling>
        <c:delete val="1"/>
        <c:axPos val="t"/>
        <c:numFmt formatCode="0%" sourceLinked="1"/>
        <c:majorTickMark val="out"/>
        <c:minorTickMark val="none"/>
        <c:tickLblPos val="nextTo"/>
        <c:crossAx val="938707440"/>
        <c:crosses val="autoZero"/>
        <c:crossBetween val="between"/>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9061403511909085"/>
          <c:y val="3.6208453909385555E-2"/>
          <c:w val="0.42626228988016041"/>
          <c:h val="0.92758309218122892"/>
        </c:manualLayout>
      </c:layout>
      <c:barChart>
        <c:barDir val="bar"/>
        <c:grouping val="clustered"/>
        <c:varyColors val="0"/>
        <c:ser>
          <c:idx val="0"/>
          <c:order val="0"/>
          <c:tx>
            <c:strRef>
              <c:f>Sheet1!$B$1</c:f>
              <c:strCache>
                <c:ptCount val="1"/>
                <c:pt idx="0">
                  <c:v>Column1</c:v>
                </c:pt>
              </c:strCache>
            </c:strRef>
          </c:tx>
          <c:spPr>
            <a:solidFill>
              <a:srgbClr val="1F1A62"/>
            </a:solidFill>
            <a:ln>
              <a:noFill/>
            </a:ln>
            <a:effectLst/>
          </c:spPr>
          <c:invertIfNegative val="0"/>
          <c:dPt>
            <c:idx val="0"/>
            <c:invertIfNegative val="0"/>
            <c:bubble3D val="0"/>
            <c:spPr>
              <a:solidFill>
                <a:srgbClr val="1F1A62"/>
              </a:solidFill>
              <a:ln>
                <a:noFill/>
              </a:ln>
              <a:effectLst/>
            </c:spPr>
            <c:extLst>
              <c:ext xmlns:c16="http://schemas.microsoft.com/office/drawing/2014/chart" uri="{C3380CC4-5D6E-409C-BE32-E72D297353CC}">
                <c16:uniqueId val="{00000001-0BDB-4116-A4A5-97ACE421AA5A}"/>
              </c:ext>
            </c:extLst>
          </c:dPt>
          <c:dPt>
            <c:idx val="1"/>
            <c:invertIfNegative val="0"/>
            <c:bubble3D val="0"/>
            <c:spPr>
              <a:solidFill>
                <a:srgbClr val="FF6E30"/>
              </a:solidFill>
              <a:ln>
                <a:noFill/>
              </a:ln>
              <a:effectLst/>
            </c:spPr>
            <c:extLst>
              <c:ext xmlns:c16="http://schemas.microsoft.com/office/drawing/2014/chart" uri="{C3380CC4-5D6E-409C-BE32-E72D297353CC}">
                <c16:uniqueId val="{00000003-0BDB-4116-A4A5-97ACE421AA5A}"/>
              </c:ext>
            </c:extLst>
          </c:dPt>
          <c:dPt>
            <c:idx val="2"/>
            <c:invertIfNegative val="0"/>
            <c:bubble3D val="0"/>
            <c:spPr>
              <a:solidFill>
                <a:srgbClr val="00BFF2"/>
              </a:solidFill>
              <a:ln>
                <a:noFill/>
              </a:ln>
              <a:effectLst/>
            </c:spPr>
            <c:extLst>
              <c:ext xmlns:c16="http://schemas.microsoft.com/office/drawing/2014/chart" uri="{C3380CC4-5D6E-409C-BE32-E72D297353CC}">
                <c16:uniqueId val="{00000005-0BDB-4116-A4A5-97ACE421AA5A}"/>
              </c:ext>
            </c:extLst>
          </c:dPt>
          <c:dPt>
            <c:idx val="3"/>
            <c:invertIfNegative val="0"/>
            <c:bubble3D val="0"/>
            <c:spPr>
              <a:solidFill>
                <a:srgbClr val="7030A0"/>
              </a:solidFill>
              <a:ln>
                <a:noFill/>
              </a:ln>
              <a:effectLst/>
            </c:spPr>
            <c:extLst>
              <c:ext xmlns:c16="http://schemas.microsoft.com/office/drawing/2014/chart" uri="{C3380CC4-5D6E-409C-BE32-E72D297353CC}">
                <c16:uniqueId val="{00000001-B371-4F26-8644-521C5087360C}"/>
              </c:ext>
            </c:extLst>
          </c:dPt>
          <c:dPt>
            <c:idx val="4"/>
            <c:invertIfNegative val="0"/>
            <c:bubble3D val="0"/>
            <c:spPr>
              <a:solidFill>
                <a:srgbClr val="4EBEA4"/>
              </a:solidFill>
              <a:ln>
                <a:noFill/>
              </a:ln>
              <a:effectLst/>
            </c:spPr>
            <c:extLst>
              <c:ext xmlns:c16="http://schemas.microsoft.com/office/drawing/2014/chart" uri="{C3380CC4-5D6E-409C-BE32-E72D297353CC}">
                <c16:uniqueId val="{0000000B-B371-4F26-8644-521C5087360C}"/>
              </c:ext>
            </c:extLst>
          </c:dPt>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rgbClr val="1F1A62"/>
                    </a:solidFill>
                    <a:latin typeface="Helvetica" panose="020B0403020202020204" pitchFamily="34"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Customer satisfaction, trust and loyalty</c:v>
                </c:pt>
                <c:pt idx="1">
                  <c:v>Unique value proposition</c:v>
                </c:pt>
                <c:pt idx="2">
                  <c:v>Effective marketing strategy</c:v>
                </c:pt>
                <c:pt idx="3">
                  <c:v>Emotional connection / brand resonance</c:v>
                </c:pt>
                <c:pt idx="4">
                  <c:v>Strong brand identity</c:v>
                </c:pt>
              </c:strCache>
            </c:strRef>
          </c:cat>
          <c:val>
            <c:numRef>
              <c:f>Sheet1!$B$2:$B$6</c:f>
              <c:numCache>
                <c:formatCode>0%</c:formatCode>
                <c:ptCount val="5"/>
                <c:pt idx="0">
                  <c:v>0.45</c:v>
                </c:pt>
                <c:pt idx="1">
                  <c:v>0.42</c:v>
                </c:pt>
                <c:pt idx="2">
                  <c:v>0.38</c:v>
                </c:pt>
                <c:pt idx="3">
                  <c:v>0.38</c:v>
                </c:pt>
                <c:pt idx="4">
                  <c:v>0.35</c:v>
                </c:pt>
              </c:numCache>
            </c:numRef>
          </c:val>
          <c:extLst>
            <c:ext xmlns:c16="http://schemas.microsoft.com/office/drawing/2014/chart" uri="{C3380CC4-5D6E-409C-BE32-E72D297353CC}">
              <c16:uniqueId val="{0000000A-B371-4F26-8644-521C5087360C}"/>
            </c:ext>
          </c:extLst>
        </c:ser>
        <c:dLbls>
          <c:showLegendKey val="0"/>
          <c:showVal val="0"/>
          <c:showCatName val="0"/>
          <c:showSerName val="0"/>
          <c:showPercent val="0"/>
          <c:showBubbleSize val="0"/>
        </c:dLbls>
        <c:gapWidth val="182"/>
        <c:axId val="938707440"/>
        <c:axId val="938711280"/>
      </c:barChart>
      <c:catAx>
        <c:axId val="938707440"/>
        <c:scaling>
          <c:orientation val="maxMin"/>
        </c:scaling>
        <c:delete val="0"/>
        <c:axPos val="l"/>
        <c:numFmt formatCode="General" sourceLinked="1"/>
        <c:majorTickMark val="none"/>
        <c:minorTickMark val="none"/>
        <c:tickLblPos val="nextTo"/>
        <c:spPr>
          <a:noFill/>
          <a:ln w="9525" cap="flat" cmpd="sng" algn="ctr">
            <a:solidFill>
              <a:srgbClr val="1F1A62"/>
            </a:solidFill>
            <a:round/>
          </a:ln>
          <a:effectLst/>
        </c:spPr>
        <c:txPr>
          <a:bodyPr rot="-60000000" spcFirstLastPara="1" vertOverflow="ellipsis" vert="horz" wrap="square" anchor="ctr" anchorCtr="1"/>
          <a:lstStyle/>
          <a:p>
            <a:pPr>
              <a:defRPr sz="1200" b="0" i="0" u="none" strike="noStrike" kern="1200" baseline="0">
                <a:solidFill>
                  <a:srgbClr val="1F1A62"/>
                </a:solidFill>
                <a:latin typeface="Helvetica" panose="020B0403020202020204" pitchFamily="34" charset="0"/>
                <a:ea typeface="+mn-ea"/>
                <a:cs typeface="+mn-cs"/>
              </a:defRPr>
            </a:pPr>
            <a:endParaRPr lang="en-US"/>
          </a:p>
        </c:txPr>
        <c:crossAx val="938711280"/>
        <c:crosses val="autoZero"/>
        <c:auto val="1"/>
        <c:lblAlgn val="ctr"/>
        <c:lblOffset val="100"/>
        <c:noMultiLvlLbl val="0"/>
      </c:catAx>
      <c:valAx>
        <c:axId val="938711280"/>
        <c:scaling>
          <c:orientation val="minMax"/>
          <c:max val="0.9"/>
          <c:min val="0"/>
        </c:scaling>
        <c:delete val="1"/>
        <c:axPos val="t"/>
        <c:numFmt formatCode="0%" sourceLinked="1"/>
        <c:majorTickMark val="out"/>
        <c:minorTickMark val="none"/>
        <c:tickLblPos val="nextTo"/>
        <c:crossAx val="938707440"/>
        <c:crosses val="autoZero"/>
        <c:crossBetween val="between"/>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3.4109426556324991E-2"/>
          <c:y val="7.3521536889575856E-2"/>
          <c:w val="0.95086838644588567"/>
          <c:h val="0.80803616186000538"/>
        </c:manualLayout>
      </c:layout>
      <c:barChart>
        <c:barDir val="col"/>
        <c:grouping val="clustered"/>
        <c:varyColors val="0"/>
        <c:ser>
          <c:idx val="0"/>
          <c:order val="0"/>
          <c:tx>
            <c:strRef>
              <c:f>Sheet1!$B$1</c:f>
              <c:strCache>
                <c:ptCount val="1"/>
                <c:pt idx="0">
                  <c:v>Column3</c:v>
                </c:pt>
              </c:strCache>
            </c:strRef>
          </c:tx>
          <c:spPr>
            <a:solidFill>
              <a:srgbClr val="00C4F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rgbClr val="1B1464"/>
                    </a:solidFill>
                    <a:latin typeface="Helvetica" pitchFamily="2"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Sheet1!$A$2:$A$7</c:f>
              <c:numCache>
                <c:formatCode>General</c:formatCode>
                <c:ptCount val="6"/>
                <c:pt idx="0">
                  <c:v>2024</c:v>
                </c:pt>
                <c:pt idx="1">
                  <c:v>2023</c:v>
                </c:pt>
                <c:pt idx="2">
                  <c:v>2022</c:v>
                </c:pt>
                <c:pt idx="3">
                  <c:v>2021</c:v>
                </c:pt>
                <c:pt idx="4">
                  <c:v>2020</c:v>
                </c:pt>
                <c:pt idx="5">
                  <c:v>2019</c:v>
                </c:pt>
              </c:numCache>
            </c:numRef>
          </c:cat>
          <c:val>
            <c:numRef>
              <c:f>Sheet1!$B$2:$B$7</c:f>
              <c:numCache>
                <c:formatCode>#,##0</c:formatCode>
                <c:ptCount val="6"/>
                <c:pt idx="0">
                  <c:v>35366349</c:v>
                </c:pt>
                <c:pt idx="1">
                  <c:v>30981343</c:v>
                </c:pt>
                <c:pt idx="2">
                  <c:v>19646586</c:v>
                </c:pt>
                <c:pt idx="3">
                  <c:v>25832509</c:v>
                </c:pt>
                <c:pt idx="4">
                  <c:v>34707336</c:v>
                </c:pt>
                <c:pt idx="5">
                  <c:v>31935763</c:v>
                </c:pt>
              </c:numCache>
            </c:numRef>
          </c:val>
          <c:extLst>
            <c:ext xmlns:c16="http://schemas.microsoft.com/office/drawing/2014/chart" uri="{C3380CC4-5D6E-409C-BE32-E72D297353CC}">
              <c16:uniqueId val="{00000000-213F-48DD-914B-20912A55BC21}"/>
            </c:ext>
          </c:extLst>
        </c:ser>
        <c:dLbls>
          <c:showLegendKey val="0"/>
          <c:showVal val="0"/>
          <c:showCatName val="0"/>
          <c:showSerName val="0"/>
          <c:showPercent val="0"/>
          <c:showBubbleSize val="0"/>
        </c:dLbls>
        <c:gapWidth val="75"/>
        <c:overlap val="-27"/>
        <c:axId val="2127503167"/>
        <c:axId val="2127508447"/>
      </c:barChart>
      <c:catAx>
        <c:axId val="2127503167"/>
        <c:scaling>
          <c:orientation val="maxMin"/>
        </c:scaling>
        <c:delete val="0"/>
        <c:axPos val="b"/>
        <c:numFmt formatCode="General" sourceLinked="1"/>
        <c:majorTickMark val="none"/>
        <c:minorTickMark val="none"/>
        <c:tickLblPos val="nextTo"/>
        <c:spPr>
          <a:noFill/>
          <a:ln w="9525" cap="flat" cmpd="sng" algn="ctr">
            <a:solidFill>
              <a:srgbClr val="1B1464"/>
            </a:solidFill>
            <a:round/>
          </a:ln>
          <a:effectLst/>
        </c:spPr>
        <c:txPr>
          <a:bodyPr rot="-60000000" spcFirstLastPara="1" vertOverflow="ellipsis" vert="horz" wrap="square" anchor="ctr" anchorCtr="1"/>
          <a:lstStyle/>
          <a:p>
            <a:pPr>
              <a:defRPr sz="1400" b="1" i="0" u="none" strike="noStrike" kern="1200" baseline="0">
                <a:solidFill>
                  <a:srgbClr val="1B1464"/>
                </a:solidFill>
                <a:latin typeface="Helvetica" pitchFamily="2" charset="0"/>
                <a:ea typeface="+mn-ea"/>
                <a:cs typeface="+mn-cs"/>
              </a:defRPr>
            </a:pPr>
            <a:endParaRPr lang="en-US"/>
          </a:p>
        </c:txPr>
        <c:crossAx val="2127508447"/>
        <c:crosses val="autoZero"/>
        <c:auto val="1"/>
        <c:lblAlgn val="ctr"/>
        <c:lblOffset val="100"/>
        <c:noMultiLvlLbl val="0"/>
      </c:catAx>
      <c:valAx>
        <c:axId val="2127508447"/>
        <c:scaling>
          <c:orientation val="minMax"/>
        </c:scaling>
        <c:delete val="1"/>
        <c:axPos val="r"/>
        <c:numFmt formatCode="#,##0" sourceLinked="1"/>
        <c:majorTickMark val="none"/>
        <c:minorTickMark val="none"/>
        <c:tickLblPos val="nextTo"/>
        <c:crossAx val="2127503167"/>
        <c:crosses val="autoZero"/>
        <c:crossBetween val="between"/>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9061403511909085"/>
          <c:y val="3.6208453909385555E-2"/>
          <c:w val="0.50938596488090915"/>
          <c:h val="0.92758309218122892"/>
        </c:manualLayout>
      </c:layout>
      <c:barChart>
        <c:barDir val="bar"/>
        <c:grouping val="clustered"/>
        <c:varyColors val="0"/>
        <c:ser>
          <c:idx val="0"/>
          <c:order val="0"/>
          <c:tx>
            <c:strRef>
              <c:f>Sheet1!$B$1</c:f>
              <c:strCache>
                <c:ptCount val="1"/>
                <c:pt idx="0">
                  <c:v>Column1</c:v>
                </c:pt>
              </c:strCache>
            </c:strRef>
          </c:tx>
          <c:spPr>
            <a:solidFill>
              <a:schemeClr val="accent1"/>
            </a:solidFill>
            <a:ln>
              <a:noFill/>
            </a:ln>
            <a:effectLst/>
          </c:spPr>
          <c:invertIfNegative val="0"/>
          <c:dPt>
            <c:idx val="0"/>
            <c:invertIfNegative val="0"/>
            <c:bubble3D val="0"/>
            <c:spPr>
              <a:solidFill>
                <a:srgbClr val="7030A0"/>
              </a:solidFill>
              <a:ln>
                <a:noFill/>
              </a:ln>
              <a:effectLst/>
            </c:spPr>
            <c:extLst>
              <c:ext xmlns:c16="http://schemas.microsoft.com/office/drawing/2014/chart" uri="{C3380CC4-5D6E-409C-BE32-E72D297353CC}">
                <c16:uniqueId val="{00000007-4327-4824-B138-FBAC1147CB38}"/>
              </c:ext>
            </c:extLst>
          </c:dPt>
          <c:dPt>
            <c:idx val="1"/>
            <c:invertIfNegative val="0"/>
            <c:bubble3D val="0"/>
            <c:spPr>
              <a:solidFill>
                <a:srgbClr val="FFE600"/>
              </a:solidFill>
              <a:ln>
                <a:noFill/>
              </a:ln>
              <a:effectLst/>
            </c:spPr>
            <c:extLst>
              <c:ext xmlns:c16="http://schemas.microsoft.com/office/drawing/2014/chart" uri="{C3380CC4-5D6E-409C-BE32-E72D297353CC}">
                <c16:uniqueId val="{00000006-4327-4824-B138-FBAC1147CB38}"/>
              </c:ext>
            </c:extLst>
          </c:dPt>
          <c:dPt>
            <c:idx val="2"/>
            <c:invertIfNegative val="0"/>
            <c:bubble3D val="0"/>
            <c:spPr>
              <a:solidFill>
                <a:srgbClr val="ED3C8D"/>
              </a:solidFill>
              <a:ln>
                <a:noFill/>
              </a:ln>
              <a:effectLst/>
            </c:spPr>
            <c:extLst>
              <c:ext xmlns:c16="http://schemas.microsoft.com/office/drawing/2014/chart" uri="{C3380CC4-5D6E-409C-BE32-E72D297353CC}">
                <c16:uniqueId val="{00000005-4327-4824-B138-FBAC1147CB38}"/>
              </c:ext>
            </c:extLst>
          </c:dPt>
          <c:dPt>
            <c:idx val="3"/>
            <c:invertIfNegative val="0"/>
            <c:bubble3D val="0"/>
            <c:spPr>
              <a:solidFill>
                <a:srgbClr val="4EBEA4"/>
              </a:solidFill>
              <a:ln>
                <a:noFill/>
              </a:ln>
              <a:effectLst/>
            </c:spPr>
            <c:extLst>
              <c:ext xmlns:c16="http://schemas.microsoft.com/office/drawing/2014/chart" uri="{C3380CC4-5D6E-409C-BE32-E72D297353CC}">
                <c16:uniqueId val="{00000004-4327-4824-B138-FBAC1147CB38}"/>
              </c:ext>
            </c:extLst>
          </c:dPt>
          <c:dPt>
            <c:idx val="4"/>
            <c:invertIfNegative val="0"/>
            <c:bubble3D val="0"/>
            <c:spPr>
              <a:solidFill>
                <a:srgbClr val="00BFF2"/>
              </a:solidFill>
              <a:ln>
                <a:noFill/>
              </a:ln>
              <a:effectLst/>
            </c:spPr>
            <c:extLst>
              <c:ext xmlns:c16="http://schemas.microsoft.com/office/drawing/2014/chart" uri="{C3380CC4-5D6E-409C-BE32-E72D297353CC}">
                <c16:uniqueId val="{00000003-4327-4824-B138-FBAC1147CB38}"/>
              </c:ext>
            </c:extLst>
          </c:dPt>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rgbClr val="1F1A62"/>
                    </a:solidFill>
                    <a:latin typeface="Helvetica" panose="020B0403020202020204" pitchFamily="34"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Brand health metrics lift*</c:v>
                </c:pt>
                <c:pt idx="1">
                  <c:v>Brand awareness</c:v>
                </c:pt>
                <c:pt idx="2">
                  <c:v>Customer acquisition</c:v>
                </c:pt>
                <c:pt idx="3">
                  <c:v>Reach &amp; frequency</c:v>
                </c:pt>
                <c:pt idx="4">
                  <c:v>Revenue / Sales growth</c:v>
                </c:pt>
              </c:strCache>
            </c:strRef>
          </c:cat>
          <c:val>
            <c:numRef>
              <c:f>Sheet1!$B$2:$B$6</c:f>
              <c:numCache>
                <c:formatCode>0%</c:formatCode>
                <c:ptCount val="5"/>
                <c:pt idx="0">
                  <c:v>0.35</c:v>
                </c:pt>
                <c:pt idx="1">
                  <c:v>0.36</c:v>
                </c:pt>
                <c:pt idx="2">
                  <c:v>0.38</c:v>
                </c:pt>
                <c:pt idx="3">
                  <c:v>0.43</c:v>
                </c:pt>
                <c:pt idx="4">
                  <c:v>0.52</c:v>
                </c:pt>
              </c:numCache>
            </c:numRef>
          </c:val>
          <c:extLst>
            <c:ext xmlns:c16="http://schemas.microsoft.com/office/drawing/2014/chart" uri="{C3380CC4-5D6E-409C-BE32-E72D297353CC}">
              <c16:uniqueId val="{00000000-4327-4824-B138-FBAC1147CB38}"/>
            </c:ext>
          </c:extLst>
        </c:ser>
        <c:dLbls>
          <c:showLegendKey val="0"/>
          <c:showVal val="0"/>
          <c:showCatName val="0"/>
          <c:showSerName val="0"/>
          <c:showPercent val="0"/>
          <c:showBubbleSize val="0"/>
        </c:dLbls>
        <c:gapWidth val="182"/>
        <c:axId val="938707440"/>
        <c:axId val="938711280"/>
      </c:barChart>
      <c:catAx>
        <c:axId val="938707440"/>
        <c:scaling>
          <c:orientation val="minMax"/>
        </c:scaling>
        <c:delete val="0"/>
        <c:axPos val="l"/>
        <c:numFmt formatCode="General" sourceLinked="1"/>
        <c:majorTickMark val="none"/>
        <c:minorTickMark val="none"/>
        <c:tickLblPos val="nextTo"/>
        <c:spPr>
          <a:noFill/>
          <a:ln w="9525" cap="flat" cmpd="sng" algn="ctr">
            <a:solidFill>
              <a:srgbClr val="1F1A62"/>
            </a:solidFill>
            <a:round/>
          </a:ln>
          <a:effectLst/>
        </c:spPr>
        <c:txPr>
          <a:bodyPr rot="-60000000" spcFirstLastPara="1" vertOverflow="ellipsis" vert="horz" wrap="square" anchor="ctr" anchorCtr="1"/>
          <a:lstStyle/>
          <a:p>
            <a:pPr>
              <a:defRPr sz="1200" b="0" i="0" u="none" strike="noStrike" kern="1200" baseline="0">
                <a:solidFill>
                  <a:srgbClr val="1F1A62"/>
                </a:solidFill>
                <a:latin typeface="Helvetica" panose="020B0403020202020204" pitchFamily="34" charset="0"/>
                <a:ea typeface="+mn-ea"/>
                <a:cs typeface="+mn-cs"/>
              </a:defRPr>
            </a:pPr>
            <a:endParaRPr lang="en-US"/>
          </a:p>
        </c:txPr>
        <c:crossAx val="938711280"/>
        <c:crosses val="autoZero"/>
        <c:auto val="1"/>
        <c:lblAlgn val="ctr"/>
        <c:lblOffset val="100"/>
        <c:noMultiLvlLbl val="0"/>
      </c:catAx>
      <c:valAx>
        <c:axId val="938711280"/>
        <c:scaling>
          <c:orientation val="minMax"/>
          <c:max val="0.8"/>
        </c:scaling>
        <c:delete val="1"/>
        <c:axPos val="b"/>
        <c:numFmt formatCode="0%" sourceLinked="1"/>
        <c:majorTickMark val="out"/>
        <c:minorTickMark val="none"/>
        <c:tickLblPos val="nextTo"/>
        <c:crossAx val="938707440"/>
        <c:crosses val="autoZero"/>
        <c:crossBetween val="between"/>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9061403511909085"/>
          <c:y val="3.6208453909385555E-2"/>
          <c:w val="0.50938596488090915"/>
          <c:h val="0.92758309218122892"/>
        </c:manualLayout>
      </c:layout>
      <c:barChart>
        <c:barDir val="bar"/>
        <c:grouping val="clustered"/>
        <c:varyColors val="0"/>
        <c:ser>
          <c:idx val="0"/>
          <c:order val="0"/>
          <c:tx>
            <c:strRef>
              <c:f>Sheet1!$B$1</c:f>
              <c:strCache>
                <c:ptCount val="1"/>
                <c:pt idx="0">
                  <c:v>Column1</c:v>
                </c:pt>
              </c:strCache>
            </c:strRef>
          </c:tx>
          <c:spPr>
            <a:solidFill>
              <a:schemeClr val="accent1"/>
            </a:solidFill>
            <a:ln>
              <a:noFill/>
            </a:ln>
            <a:effectLst/>
          </c:spPr>
          <c:invertIfNegative val="0"/>
          <c:dPt>
            <c:idx val="0"/>
            <c:invertIfNegative val="0"/>
            <c:bubble3D val="0"/>
            <c:spPr>
              <a:solidFill>
                <a:srgbClr val="7030A0"/>
              </a:solidFill>
              <a:ln>
                <a:noFill/>
              </a:ln>
              <a:effectLst/>
            </c:spPr>
            <c:extLst>
              <c:ext xmlns:c16="http://schemas.microsoft.com/office/drawing/2014/chart" uri="{C3380CC4-5D6E-409C-BE32-E72D297353CC}">
                <c16:uniqueId val="{0000000C-CB9B-4A31-8332-2A7C3D780485}"/>
              </c:ext>
            </c:extLst>
          </c:dPt>
          <c:dPt>
            <c:idx val="1"/>
            <c:invertIfNegative val="0"/>
            <c:bubble3D val="0"/>
            <c:spPr>
              <a:solidFill>
                <a:srgbClr val="2C82FF"/>
              </a:solidFill>
              <a:ln>
                <a:noFill/>
              </a:ln>
              <a:effectLst/>
            </c:spPr>
            <c:extLst>
              <c:ext xmlns:c16="http://schemas.microsoft.com/office/drawing/2014/chart" uri="{C3380CC4-5D6E-409C-BE32-E72D297353CC}">
                <c16:uniqueId val="{00000003-7B6F-41C3-B5E4-3FAC9F81D06C}"/>
              </c:ext>
            </c:extLst>
          </c:dPt>
          <c:dPt>
            <c:idx val="2"/>
            <c:invertIfNegative val="0"/>
            <c:bubble3D val="0"/>
            <c:spPr>
              <a:solidFill>
                <a:srgbClr val="4EBEA4"/>
              </a:solidFill>
              <a:ln>
                <a:noFill/>
              </a:ln>
              <a:effectLst/>
            </c:spPr>
            <c:extLst>
              <c:ext xmlns:c16="http://schemas.microsoft.com/office/drawing/2014/chart" uri="{C3380CC4-5D6E-409C-BE32-E72D297353CC}">
                <c16:uniqueId val="{00000005-7B6F-41C3-B5E4-3FAC9F81D06C}"/>
              </c:ext>
            </c:extLst>
          </c:dPt>
          <c:dPt>
            <c:idx val="3"/>
            <c:invertIfNegative val="0"/>
            <c:bubble3D val="0"/>
            <c:spPr>
              <a:solidFill>
                <a:srgbClr val="00C4F6"/>
              </a:solidFill>
              <a:ln>
                <a:noFill/>
              </a:ln>
              <a:effectLst/>
            </c:spPr>
            <c:extLst>
              <c:ext xmlns:c16="http://schemas.microsoft.com/office/drawing/2014/chart" uri="{C3380CC4-5D6E-409C-BE32-E72D297353CC}">
                <c16:uniqueId val="{00000001-CB9B-4A31-8332-2A7C3D780485}"/>
              </c:ext>
            </c:extLst>
          </c:dPt>
          <c:dPt>
            <c:idx val="4"/>
            <c:invertIfNegative val="0"/>
            <c:bubble3D val="0"/>
            <c:spPr>
              <a:solidFill>
                <a:srgbClr val="FFE600"/>
              </a:solidFill>
              <a:ln>
                <a:noFill/>
              </a:ln>
              <a:effectLst/>
            </c:spPr>
            <c:extLst>
              <c:ext xmlns:c16="http://schemas.microsoft.com/office/drawing/2014/chart" uri="{C3380CC4-5D6E-409C-BE32-E72D297353CC}">
                <c16:uniqueId val="{0000000B-CB9B-4A31-8332-2A7C3D780485}"/>
              </c:ext>
            </c:extLst>
          </c:dPt>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rgbClr val="1F1A62"/>
                    </a:solidFill>
                    <a:latin typeface="Helvetica" panose="020B0403020202020204" pitchFamily="34"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Brand health metrics lift</c:v>
                </c:pt>
                <c:pt idx="1">
                  <c:v>Viewability / views</c:v>
                </c:pt>
                <c:pt idx="2">
                  <c:v>Reach &amp; frequency</c:v>
                </c:pt>
                <c:pt idx="3">
                  <c:v>Revenue / Sales growth</c:v>
                </c:pt>
                <c:pt idx="4">
                  <c:v>Brand awareness</c:v>
                </c:pt>
              </c:strCache>
            </c:strRef>
          </c:cat>
          <c:val>
            <c:numRef>
              <c:f>Sheet1!$B$2:$B$6</c:f>
              <c:numCache>
                <c:formatCode>0%</c:formatCode>
                <c:ptCount val="5"/>
                <c:pt idx="0">
                  <c:v>0.31269999999999998</c:v>
                </c:pt>
                <c:pt idx="1">
                  <c:v>0.3337</c:v>
                </c:pt>
                <c:pt idx="2">
                  <c:v>0.37190000000000001</c:v>
                </c:pt>
                <c:pt idx="3">
                  <c:v>0.40989999999999999</c:v>
                </c:pt>
                <c:pt idx="4">
                  <c:v>0.46400000000000002</c:v>
                </c:pt>
              </c:numCache>
            </c:numRef>
          </c:val>
          <c:extLst>
            <c:ext xmlns:c16="http://schemas.microsoft.com/office/drawing/2014/chart" uri="{C3380CC4-5D6E-409C-BE32-E72D297353CC}">
              <c16:uniqueId val="{0000000A-CB9B-4A31-8332-2A7C3D780485}"/>
            </c:ext>
          </c:extLst>
        </c:ser>
        <c:dLbls>
          <c:showLegendKey val="0"/>
          <c:showVal val="0"/>
          <c:showCatName val="0"/>
          <c:showSerName val="0"/>
          <c:showPercent val="0"/>
          <c:showBubbleSize val="0"/>
        </c:dLbls>
        <c:gapWidth val="182"/>
        <c:axId val="938707440"/>
        <c:axId val="938711280"/>
      </c:barChart>
      <c:catAx>
        <c:axId val="938707440"/>
        <c:scaling>
          <c:orientation val="minMax"/>
        </c:scaling>
        <c:delete val="0"/>
        <c:axPos val="l"/>
        <c:numFmt formatCode="General" sourceLinked="1"/>
        <c:majorTickMark val="none"/>
        <c:minorTickMark val="none"/>
        <c:tickLblPos val="nextTo"/>
        <c:spPr>
          <a:noFill/>
          <a:ln w="9525" cap="flat" cmpd="sng" algn="ctr">
            <a:solidFill>
              <a:srgbClr val="1F1A62"/>
            </a:solidFill>
            <a:round/>
          </a:ln>
          <a:effectLst/>
        </c:spPr>
        <c:txPr>
          <a:bodyPr rot="-60000000" spcFirstLastPara="1" vertOverflow="ellipsis" vert="horz" wrap="square" anchor="ctr" anchorCtr="1"/>
          <a:lstStyle/>
          <a:p>
            <a:pPr>
              <a:defRPr sz="1200" b="0" i="0" u="none" strike="noStrike" kern="1200" baseline="0">
                <a:solidFill>
                  <a:srgbClr val="1F1A62"/>
                </a:solidFill>
                <a:latin typeface="Helvetica" panose="020B0403020202020204" pitchFamily="34" charset="0"/>
                <a:ea typeface="+mn-ea"/>
                <a:cs typeface="+mn-cs"/>
              </a:defRPr>
            </a:pPr>
            <a:endParaRPr lang="en-US"/>
          </a:p>
        </c:txPr>
        <c:crossAx val="938711280"/>
        <c:crosses val="autoZero"/>
        <c:auto val="1"/>
        <c:lblAlgn val="ctr"/>
        <c:lblOffset val="100"/>
        <c:noMultiLvlLbl val="0"/>
      </c:catAx>
      <c:valAx>
        <c:axId val="938711280"/>
        <c:scaling>
          <c:orientation val="minMax"/>
          <c:max val="0.8"/>
        </c:scaling>
        <c:delete val="1"/>
        <c:axPos val="b"/>
        <c:numFmt formatCode="0%" sourceLinked="1"/>
        <c:majorTickMark val="out"/>
        <c:minorTickMark val="none"/>
        <c:tickLblPos val="nextTo"/>
        <c:crossAx val="938707440"/>
        <c:crosses val="autoZero"/>
        <c:crossBetween val="between"/>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
          <c:y val="4.8940754711579854E-2"/>
          <c:w val="1"/>
          <c:h val="0.94997170354564497"/>
        </c:manualLayout>
      </c:layout>
      <c:barChart>
        <c:barDir val="col"/>
        <c:grouping val="clustered"/>
        <c:varyColors val="0"/>
        <c:ser>
          <c:idx val="0"/>
          <c:order val="0"/>
          <c:tx>
            <c:strRef>
              <c:f>Sheet1!$B$1</c:f>
              <c:strCache>
                <c:ptCount val="1"/>
                <c:pt idx="0">
                  <c:v>August 2023</c:v>
                </c:pt>
              </c:strCache>
            </c:strRef>
          </c:tx>
          <c:spPr>
            <a:solidFill>
              <a:srgbClr val="1F1A62"/>
            </a:solidFill>
            <a:ln>
              <a:noFill/>
            </a:ln>
            <a:effectLst/>
          </c:spPr>
          <c:invertIfNegative val="0"/>
          <c:dLbls>
            <c:dLbl>
              <c:idx val="3"/>
              <c:layout>
                <c:manualLayout>
                  <c:x val="-2.4202092577173553E-3"/>
                  <c:y val="3.4969172120260118E-3"/>
                </c:manualLayout>
              </c:layout>
              <c:spPr>
                <a:noFill/>
                <a:ln>
                  <a:noFill/>
                </a:ln>
                <a:effectLst/>
              </c:spPr>
              <c:txPr>
                <a:bodyPr rot="0" spcFirstLastPara="1" vertOverflow="ellipsis" vert="horz" wrap="square" lIns="38100" tIns="19050" rIns="38100" bIns="19050" anchor="ctr" anchorCtr="0">
                  <a:spAutoFit/>
                </a:bodyPr>
                <a:lstStyle/>
                <a:p>
                  <a:pPr algn="ctr">
                    <a:defRPr sz="1200" b="1" i="0" u="none" strike="noStrike" kern="1200" baseline="0">
                      <a:solidFill>
                        <a:srgbClr val="1B1464"/>
                      </a:solidFill>
                      <a:latin typeface="Helvetica" panose="020B0403020202020204" pitchFamily="34" charset="0"/>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15:layout>
                    <c:manualLayout>
                      <c:w val="3.6153459020153635E-2"/>
                      <c:h val="6.6769230367387883E-2"/>
                    </c:manualLayout>
                  </c15:layout>
                </c:ext>
                <c:ext xmlns:c16="http://schemas.microsoft.com/office/drawing/2014/chart" uri="{C3380CC4-5D6E-409C-BE32-E72D297353CC}">
                  <c16:uniqueId val="{00000000-9A3A-42DF-AF2C-1D4585227E93}"/>
                </c:ext>
              </c:extLst>
            </c:dLbl>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rgbClr val="1B1464"/>
                    </a:solidFill>
                    <a:latin typeface="Helvetica" panose="020B0403020202020204" pitchFamily="34"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Sheet1!$A$2:$A$16</c:f>
              <c:strCache>
                <c:ptCount val="15"/>
                <c:pt idx="0">
                  <c:v>NFL</c:v>
                </c:pt>
                <c:pt idx="1">
                  <c:v>NBA</c:v>
                </c:pt>
                <c:pt idx="2">
                  <c:v>MLB</c:v>
                </c:pt>
                <c:pt idx="3">
                  <c:v>NCAA Football</c:v>
                </c:pt>
                <c:pt idx="4">
                  <c:v>NHL</c:v>
                </c:pt>
                <c:pt idx="5">
                  <c:v>NCAA Basketball</c:v>
                </c:pt>
                <c:pt idx="6">
                  <c:v>WNBA</c:v>
                </c:pt>
                <c:pt idx="7">
                  <c:v>Golf</c:v>
                </c:pt>
                <c:pt idx="8">
                  <c:v>Boxing</c:v>
                </c:pt>
                <c:pt idx="9">
                  <c:v>NASCAR</c:v>
                </c:pt>
                <c:pt idx="10">
                  <c:v>WWE</c:v>
                </c:pt>
                <c:pt idx="11">
                  <c:v>NCAA Baseball</c:v>
                </c:pt>
                <c:pt idx="12">
                  <c:v>Tennis</c:v>
                </c:pt>
                <c:pt idx="13">
                  <c:v>MMA</c:v>
                </c:pt>
                <c:pt idx="14">
                  <c:v>LIGA MX</c:v>
                </c:pt>
              </c:strCache>
            </c:strRef>
          </c:cat>
          <c:val>
            <c:numRef>
              <c:f>Sheet1!$B$2:$B$16</c:f>
              <c:numCache>
                <c:formatCode>0%</c:formatCode>
                <c:ptCount val="15"/>
                <c:pt idx="0">
                  <c:v>0.58479999999999999</c:v>
                </c:pt>
                <c:pt idx="1">
                  <c:v>0.42130000000000001</c:v>
                </c:pt>
                <c:pt idx="2">
                  <c:v>0.42299999999999999</c:v>
                </c:pt>
                <c:pt idx="3">
                  <c:v>0.28420000000000001</c:v>
                </c:pt>
                <c:pt idx="4">
                  <c:v>0.2263</c:v>
                </c:pt>
                <c:pt idx="5">
                  <c:v>0.218</c:v>
                </c:pt>
                <c:pt idx="6">
                  <c:v>0.1007</c:v>
                </c:pt>
                <c:pt idx="7">
                  <c:v>0.14230000000000001</c:v>
                </c:pt>
                <c:pt idx="8">
                  <c:v>0.13239999999999999</c:v>
                </c:pt>
                <c:pt idx="9">
                  <c:v>0.11459999999999999</c:v>
                </c:pt>
                <c:pt idx="10">
                  <c:v>9.0399999999999994E-2</c:v>
                </c:pt>
                <c:pt idx="11">
                  <c:v>0.1308</c:v>
                </c:pt>
                <c:pt idx="12">
                  <c:v>0.10299999999999999</c:v>
                </c:pt>
                <c:pt idx="13">
                  <c:v>8.8999999999999996E-2</c:v>
                </c:pt>
                <c:pt idx="14">
                  <c:v>5.9799999999999999E-2</c:v>
                </c:pt>
              </c:numCache>
            </c:numRef>
          </c:val>
          <c:extLst>
            <c:ext xmlns:c16="http://schemas.microsoft.com/office/drawing/2014/chart" uri="{C3380CC4-5D6E-409C-BE32-E72D297353CC}">
              <c16:uniqueId val="{00000000-D694-44AB-B704-95A12174565F}"/>
            </c:ext>
          </c:extLst>
        </c:ser>
        <c:ser>
          <c:idx val="1"/>
          <c:order val="1"/>
          <c:tx>
            <c:strRef>
              <c:f>Sheet1!$C$1</c:f>
              <c:strCache>
                <c:ptCount val="1"/>
                <c:pt idx="0">
                  <c:v>August 2025</c:v>
                </c:pt>
              </c:strCache>
            </c:strRef>
          </c:tx>
          <c:spPr>
            <a:solidFill>
              <a:srgbClr val="00BFF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rgbClr val="00BFF2"/>
                    </a:solidFill>
                    <a:latin typeface="Helvetica" panose="020B0403020202020204" pitchFamily="34"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Sheet1!$A$2:$A$16</c:f>
              <c:strCache>
                <c:ptCount val="15"/>
                <c:pt idx="0">
                  <c:v>NFL</c:v>
                </c:pt>
                <c:pt idx="1">
                  <c:v>NBA</c:v>
                </c:pt>
                <c:pt idx="2">
                  <c:v>MLB</c:v>
                </c:pt>
                <c:pt idx="3">
                  <c:v>NCAA Football</c:v>
                </c:pt>
                <c:pt idx="4">
                  <c:v>NHL</c:v>
                </c:pt>
                <c:pt idx="5">
                  <c:v>NCAA Basketball</c:v>
                </c:pt>
                <c:pt idx="6">
                  <c:v>WNBA</c:v>
                </c:pt>
                <c:pt idx="7">
                  <c:v>Golf</c:v>
                </c:pt>
                <c:pt idx="8">
                  <c:v>Boxing</c:v>
                </c:pt>
                <c:pt idx="9">
                  <c:v>NASCAR</c:v>
                </c:pt>
                <c:pt idx="10">
                  <c:v>WWE</c:v>
                </c:pt>
                <c:pt idx="11">
                  <c:v>NCAA Baseball</c:v>
                </c:pt>
                <c:pt idx="12">
                  <c:v>Tennis</c:v>
                </c:pt>
                <c:pt idx="13">
                  <c:v>MMA</c:v>
                </c:pt>
                <c:pt idx="14">
                  <c:v>LIGA MX</c:v>
                </c:pt>
              </c:strCache>
            </c:strRef>
          </c:cat>
          <c:val>
            <c:numRef>
              <c:f>Sheet1!$C$2:$C$16</c:f>
              <c:numCache>
                <c:formatCode>0%</c:formatCode>
                <c:ptCount val="15"/>
                <c:pt idx="0">
                  <c:v>0.68</c:v>
                </c:pt>
                <c:pt idx="1">
                  <c:v>0.46</c:v>
                </c:pt>
                <c:pt idx="2">
                  <c:v>0.43</c:v>
                </c:pt>
                <c:pt idx="3">
                  <c:v>0.28999999999999998</c:v>
                </c:pt>
                <c:pt idx="4">
                  <c:v>0.24</c:v>
                </c:pt>
                <c:pt idx="5">
                  <c:v>0.23</c:v>
                </c:pt>
                <c:pt idx="6">
                  <c:v>0.18</c:v>
                </c:pt>
                <c:pt idx="7">
                  <c:v>0.14000000000000001</c:v>
                </c:pt>
                <c:pt idx="8">
                  <c:v>0.13</c:v>
                </c:pt>
                <c:pt idx="9">
                  <c:v>0.13</c:v>
                </c:pt>
                <c:pt idx="10">
                  <c:v>0.12</c:v>
                </c:pt>
                <c:pt idx="11">
                  <c:v>0.11</c:v>
                </c:pt>
                <c:pt idx="12">
                  <c:v>0.11</c:v>
                </c:pt>
                <c:pt idx="13">
                  <c:v>0.09</c:v>
                </c:pt>
                <c:pt idx="14">
                  <c:v>0.05</c:v>
                </c:pt>
              </c:numCache>
            </c:numRef>
          </c:val>
          <c:extLst>
            <c:ext xmlns:c16="http://schemas.microsoft.com/office/drawing/2014/chart" uri="{C3380CC4-5D6E-409C-BE32-E72D297353CC}">
              <c16:uniqueId val="{00000000-E54C-4B3B-BF4A-84A48054CE33}"/>
            </c:ext>
          </c:extLst>
        </c:ser>
        <c:dLbls>
          <c:showLegendKey val="0"/>
          <c:showVal val="0"/>
          <c:showCatName val="0"/>
          <c:showSerName val="0"/>
          <c:showPercent val="0"/>
          <c:showBubbleSize val="0"/>
        </c:dLbls>
        <c:gapWidth val="67"/>
        <c:axId val="298229568"/>
        <c:axId val="298225728"/>
      </c:barChart>
      <c:catAx>
        <c:axId val="298229568"/>
        <c:scaling>
          <c:orientation val="minMax"/>
        </c:scaling>
        <c:delete val="0"/>
        <c:axPos val="b"/>
        <c:numFmt formatCode="General" sourceLinked="1"/>
        <c:majorTickMark val="none"/>
        <c:minorTickMark val="none"/>
        <c:tickLblPos val="nextTo"/>
        <c:spPr>
          <a:noFill/>
          <a:ln w="9525" cap="flat" cmpd="sng" algn="ctr">
            <a:solidFill>
              <a:srgbClr val="1B1464"/>
            </a:solidFill>
            <a:round/>
          </a:ln>
          <a:effectLst/>
        </c:spPr>
        <c:txPr>
          <a:bodyPr rot="-60000000" spcFirstLastPara="1" vertOverflow="ellipsis" vert="horz" wrap="square" anchor="ctr" anchorCtr="1"/>
          <a:lstStyle/>
          <a:p>
            <a:pPr>
              <a:defRPr sz="1200" b="0" i="0" u="none" strike="noStrike" kern="1200" baseline="0">
                <a:solidFill>
                  <a:srgbClr val="1B1464"/>
                </a:solidFill>
                <a:latin typeface="Helvetica" panose="020B0403020202020204" pitchFamily="34" charset="0"/>
                <a:ea typeface="+mn-ea"/>
                <a:cs typeface="+mn-cs"/>
              </a:defRPr>
            </a:pPr>
            <a:endParaRPr lang="en-US"/>
          </a:p>
        </c:txPr>
        <c:crossAx val="298225728"/>
        <c:crosses val="autoZero"/>
        <c:auto val="1"/>
        <c:lblAlgn val="ctr"/>
        <c:lblOffset val="100"/>
        <c:noMultiLvlLbl val="0"/>
      </c:catAx>
      <c:valAx>
        <c:axId val="298225728"/>
        <c:scaling>
          <c:orientation val="minMax"/>
        </c:scaling>
        <c:delete val="1"/>
        <c:axPos val="l"/>
        <c:numFmt formatCode="0%" sourceLinked="1"/>
        <c:majorTickMark val="none"/>
        <c:minorTickMark val="none"/>
        <c:tickLblPos val="nextTo"/>
        <c:crossAx val="298229568"/>
        <c:crosses val="autoZero"/>
        <c:crossBetween val="between"/>
      </c:valAx>
      <c:spPr>
        <a:noFill/>
        <a:ln>
          <a:noFill/>
        </a:ln>
        <a:effectLst/>
      </c:spPr>
    </c:plotArea>
    <c:legend>
      <c:legendPos val="t"/>
      <c:layout>
        <c:manualLayout>
          <c:xMode val="edge"/>
          <c:yMode val="edge"/>
          <c:x val="0.32165488860341102"/>
          <c:y val="6.3027048346421519E-2"/>
          <c:w val="0.35775726407255209"/>
          <c:h val="6.6109966919288554E-2"/>
        </c:manualLayout>
      </c:layout>
      <c:overlay val="0"/>
      <c:spPr>
        <a:noFill/>
        <a:ln>
          <a:noFill/>
        </a:ln>
        <a:effectLst/>
      </c:spPr>
      <c:txPr>
        <a:bodyPr rot="0" spcFirstLastPara="1" vertOverflow="ellipsis" vert="horz" wrap="square" anchor="ctr" anchorCtr="1"/>
        <a:lstStyle/>
        <a:p>
          <a:pPr>
            <a:defRPr sz="1400" b="0" i="0" u="none" strike="noStrike" kern="1200" baseline="0">
              <a:solidFill>
                <a:srgbClr val="1F1A62"/>
              </a:solidFill>
              <a:latin typeface="Helvetica" panose="020B0403020202020204" pitchFamily="34" charset="0"/>
              <a:ea typeface="+mn-ea"/>
              <a:cs typeface="+mn-cs"/>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latin typeface="Helvetica" panose="020B0403020202020204" pitchFamily="34" charset="0"/>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BECA37C-6203-4DAD-BD40-986EEA030160}" type="datetimeFigureOut">
              <a:rPr lang="en-US" smtClean="0"/>
              <a:t>9/24/2025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C79A9E2-516B-4F44-A5F4-DD24ABA05374}" type="slidenum">
              <a:rPr lang="en-US" smtClean="0"/>
              <a:t>‹#›</a:t>
            </a:fld>
            <a:endParaRPr lang="en-US"/>
          </a:p>
        </p:txBody>
      </p:sp>
    </p:spTree>
    <p:extLst>
      <p:ext uri="{BB962C8B-B14F-4D97-AF65-F5344CB8AC3E}">
        <p14:creationId xmlns:p14="http://schemas.microsoft.com/office/powerpoint/2010/main" val="202971984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465887">
              <a:defRPr/>
            </a:pPr>
            <a:endParaRPr lang="en-US" sz="1100"/>
          </a:p>
        </p:txBody>
      </p:sp>
      <p:sp>
        <p:nvSpPr>
          <p:cNvPr id="4" name="Slide Number Placeholder 3"/>
          <p:cNvSpPr>
            <a:spLocks noGrp="1"/>
          </p:cNvSpPr>
          <p:nvPr>
            <p:ph type="sldNum" sz="quarter" idx="5"/>
          </p:nvPr>
        </p:nvSpPr>
        <p:spPr/>
        <p:txBody>
          <a:bodyPr/>
          <a:lstStyle/>
          <a:p>
            <a:pPr marL="0" marR="0" lvl="0" indent="0" algn="r" defTabSz="1194674" rtl="0" eaLnBrk="1" fontAlgn="auto" latinLnBrk="0" hangingPunct="1">
              <a:lnSpc>
                <a:spcPct val="100000"/>
              </a:lnSpc>
              <a:spcBef>
                <a:spcPts val="0"/>
              </a:spcBef>
              <a:spcAft>
                <a:spcPts val="0"/>
              </a:spcAft>
              <a:buClrTx/>
              <a:buSzTx/>
              <a:buFontTx/>
              <a:buNone/>
              <a:tabLst/>
              <a:defRPr/>
            </a:pPr>
            <a:fld id="{03E44481-CC7E-F441-937B-548163903822}" type="slidenum">
              <a:rPr kumimoji="0" lang="en-US" sz="1200" b="0" i="0" u="none" strike="noStrike" kern="1200" cap="none" spc="0" normalizeH="0" baseline="0" noProof="0">
                <a:ln>
                  <a:noFill/>
                </a:ln>
                <a:solidFill>
                  <a:prstClr val="black"/>
                </a:solidFill>
                <a:effectLst/>
                <a:uLnTx/>
                <a:uFillTx/>
                <a:latin typeface="Calibri"/>
                <a:ea typeface="+mn-ea"/>
                <a:cs typeface="+mn-cs"/>
              </a:rPr>
              <a:pPr marL="0" marR="0" lvl="0" indent="0" algn="r" defTabSz="1194674"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05938644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EB174EA-CB6E-0E5B-00F6-A42F07816C6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A18C362-FEA4-6152-943C-5F29A8AF4A1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4A86F99-0F70-CAC1-9189-4645CC3909F1}"/>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EB7BB02F-DD37-736B-F1ED-F3C1B2CDB76A}"/>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3F727F9-3F91-3F46-B202-A775857851D3}"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13011584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F3C7F29-A92E-EC4A-9E5C-493F886A9FC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1CD04EC-F4B2-99A0-2BC7-3AA9161058D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E7C2279-E675-48C9-CA9F-A24A46D4E0A3}"/>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314CD501-1364-BAC8-D060-F70874C2BA37}"/>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3F727F9-3F91-3F46-B202-A775857851D3}"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102119095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2B6FD6C-A9EC-F566-853E-D13048E75C2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44B1F64-B188-483C-5209-D550FB83208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F92C0BE-683C-D0DC-F5CC-4BDF673EF4F5}"/>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C709A92B-8ECF-CD4C-1247-7D7EDB6F69C4}"/>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EAACFB9-4676-4C0B-B187-FBB2AEA93B14}"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6709372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5EB98FB-C7D6-2F6A-EC94-6D50DA72B70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C19772F-07D7-E819-E087-C8892092D97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E49D92A-E191-611B-9C9C-83BC6BBC0ABC}"/>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90EC82FA-1397-89C5-9123-D3FB9BCBAC7D}"/>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01B58AA-711A-48C1-BCBF-E61C33627EBE}"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8650340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4439942-5D7B-48EA-9172-B28F5B604664}"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77107774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D7550C4-86D5-F237-A409-B09984FDF3C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4C3C69B-C0DD-969C-98F2-42CD70925EC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CEC6486-FE56-FD6F-4911-5C43B8591393}"/>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F20DA3C8-432D-C41B-33F2-A69213308A17}"/>
              </a:ext>
            </a:extLst>
          </p:cNvPr>
          <p:cNvSpPr>
            <a:spLocks noGrp="1"/>
          </p:cNvSpPr>
          <p:nvPr>
            <p:ph type="sldNum" sz="quarter" idx="5"/>
          </p:nvPr>
        </p:nvSpPr>
        <p:spPr/>
        <p:txBody>
          <a:bodyPr/>
          <a:lstStyle/>
          <a:p>
            <a:pPr marL="0" marR="0" lvl="0" indent="0" algn="r" defTabSz="914400" eaLnBrk="1" fontAlgn="auto" latinLnBrk="0" hangingPunct="1">
              <a:lnSpc>
                <a:spcPct val="100000"/>
              </a:lnSpc>
              <a:spcBef>
                <a:spcPts val="0"/>
              </a:spcBef>
              <a:spcAft>
                <a:spcPts val="0"/>
              </a:spcAft>
              <a:buClrTx/>
              <a:buSzTx/>
              <a:buFontTx/>
              <a:buNone/>
              <a:tabLst/>
              <a:defRPr/>
            </a:pPr>
            <a:fld id="{336B241E-D549-4B51-8347-00499B617F54}" type="slidenum">
              <a:rPr kumimoji="0" lang="en-US" sz="1200" b="0" i="0" u="none" strike="noStrike" kern="0" cap="none" spc="0" normalizeH="0" baseline="0" noProof="0" smtClean="0">
                <a:ln>
                  <a:noFill/>
                </a:ln>
                <a:solidFill>
                  <a:sysClr val="windowText" lastClr="000000"/>
                </a:solidFill>
                <a:effectLst/>
                <a:uLnTx/>
                <a:uFillTx/>
              </a:rPr>
              <a:pPr marL="0" marR="0" lvl="0" indent="0" algn="r" defTabSz="914400" eaLnBrk="1" fontAlgn="auto" latinLnBrk="0" hangingPunct="1">
                <a:lnSpc>
                  <a:spcPct val="100000"/>
                </a:lnSpc>
                <a:spcBef>
                  <a:spcPts val="0"/>
                </a:spcBef>
                <a:spcAft>
                  <a:spcPts val="0"/>
                </a:spcAft>
                <a:buClrTx/>
                <a:buSzTx/>
                <a:buFontTx/>
                <a:buNone/>
                <a:tabLst/>
                <a:defRPr/>
              </a:pPr>
              <a:t>12</a:t>
            </a:fld>
            <a:endParaRPr kumimoji="0" lang="en-US" sz="1200" b="0" i="0" u="none" strike="noStrike" kern="0" cap="none" spc="0" normalizeH="0" baseline="0" noProof="0">
              <a:ln>
                <a:noFill/>
              </a:ln>
              <a:solidFill>
                <a:sysClr val="windowText" lastClr="000000"/>
              </a:solidFill>
              <a:effectLst/>
              <a:uLnTx/>
              <a:uFillTx/>
            </a:endParaRPr>
          </a:p>
        </p:txBody>
      </p:sp>
    </p:spTree>
    <p:extLst>
      <p:ext uri="{BB962C8B-B14F-4D97-AF65-F5344CB8AC3E}">
        <p14:creationId xmlns:p14="http://schemas.microsoft.com/office/powerpoint/2010/main" val="25541635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5B6B9E-384F-42DE-A23F-1A1623837004}"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337591445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C79A9E2-516B-4F44-A5F4-DD24ABA05374}"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1387400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54.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4E759C-AE60-461D-8811-5E4C3153E896}"/>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CCFC7BF6-3B29-4719-9BA1-930DB933D3C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686859D3-171D-421F-83CE-4BBCF99EDA2C}"/>
              </a:ext>
            </a:extLst>
          </p:cNvPr>
          <p:cNvSpPr>
            <a:spLocks noGrp="1"/>
          </p:cNvSpPr>
          <p:nvPr>
            <p:ph type="dt" sz="half" idx="10"/>
          </p:nvPr>
        </p:nvSpPr>
        <p:spPr/>
        <p:txBody>
          <a:bodyPr/>
          <a:lstStyle/>
          <a:p>
            <a:fld id="{766511BC-F834-417A-AFA8-8C825A696C41}" type="datetimeFigureOut">
              <a:rPr lang="en-US" smtClean="0"/>
              <a:t>9/24/2025</a:t>
            </a:fld>
            <a:endParaRPr lang="en-US"/>
          </a:p>
        </p:txBody>
      </p:sp>
      <p:sp>
        <p:nvSpPr>
          <p:cNvPr id="5" name="Footer Placeholder 4">
            <a:extLst>
              <a:ext uri="{FF2B5EF4-FFF2-40B4-BE49-F238E27FC236}">
                <a16:creationId xmlns:a16="http://schemas.microsoft.com/office/drawing/2014/main" id="{B96946F0-2D25-4064-8A42-9A817595CB0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050C5EF-A2BA-4DB0-A6ED-A972EB6BF494}"/>
              </a:ext>
            </a:extLst>
          </p:cNvPr>
          <p:cNvSpPr>
            <a:spLocks noGrp="1"/>
          </p:cNvSpPr>
          <p:nvPr>
            <p:ph type="sldNum" sz="quarter" idx="12"/>
          </p:nvPr>
        </p:nvSpPr>
        <p:spPr/>
        <p:txBody>
          <a:bodyPr/>
          <a:lstStyle/>
          <a:p>
            <a:fld id="{1C5D027C-25C8-4773-BB18-3036C59EB1C2}" type="slidenum">
              <a:rPr lang="en-US" smtClean="0"/>
              <a:t>‹#›</a:t>
            </a:fld>
            <a:endParaRPr lang="en-US"/>
          </a:p>
        </p:txBody>
      </p:sp>
    </p:spTree>
    <p:extLst>
      <p:ext uri="{BB962C8B-B14F-4D97-AF65-F5344CB8AC3E}">
        <p14:creationId xmlns:p14="http://schemas.microsoft.com/office/powerpoint/2010/main" val="165746613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AD2532-8303-456B-82CC-84D53CFE6D5E}"/>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E760B2C7-AD07-458B-8B9A-72E255DB2BD3}"/>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CFEF5FF-0B1F-4297-85CE-248EBB698EE7}"/>
              </a:ext>
            </a:extLst>
          </p:cNvPr>
          <p:cNvSpPr>
            <a:spLocks noGrp="1"/>
          </p:cNvSpPr>
          <p:nvPr>
            <p:ph type="dt" sz="half" idx="10"/>
          </p:nvPr>
        </p:nvSpPr>
        <p:spPr/>
        <p:txBody>
          <a:bodyPr/>
          <a:lstStyle/>
          <a:p>
            <a:fld id="{766511BC-F834-417A-AFA8-8C825A696C41}" type="datetimeFigureOut">
              <a:rPr lang="en-US" smtClean="0"/>
              <a:t>9/24/2025</a:t>
            </a:fld>
            <a:endParaRPr lang="en-US"/>
          </a:p>
        </p:txBody>
      </p:sp>
      <p:sp>
        <p:nvSpPr>
          <p:cNvPr id="5" name="Footer Placeholder 4">
            <a:extLst>
              <a:ext uri="{FF2B5EF4-FFF2-40B4-BE49-F238E27FC236}">
                <a16:creationId xmlns:a16="http://schemas.microsoft.com/office/drawing/2014/main" id="{B4CF09FC-029E-4361-9748-C5715BB6761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AF29A3D-E500-4210-ABE5-AFDB88863577}"/>
              </a:ext>
            </a:extLst>
          </p:cNvPr>
          <p:cNvSpPr>
            <a:spLocks noGrp="1"/>
          </p:cNvSpPr>
          <p:nvPr>
            <p:ph type="sldNum" sz="quarter" idx="12"/>
          </p:nvPr>
        </p:nvSpPr>
        <p:spPr/>
        <p:txBody>
          <a:bodyPr/>
          <a:lstStyle/>
          <a:p>
            <a:fld id="{1C5D027C-25C8-4773-BB18-3036C59EB1C2}" type="slidenum">
              <a:rPr lang="en-US" smtClean="0"/>
              <a:t>‹#›</a:t>
            </a:fld>
            <a:endParaRPr lang="en-US"/>
          </a:p>
        </p:txBody>
      </p:sp>
    </p:spTree>
    <p:extLst>
      <p:ext uri="{BB962C8B-B14F-4D97-AF65-F5344CB8AC3E}">
        <p14:creationId xmlns:p14="http://schemas.microsoft.com/office/powerpoint/2010/main" val="240909837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84046B52-D2A6-4240-AD1F-7480237E7780}"/>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CB07A2DF-6F5D-4013-A50F-432D477F5E63}"/>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4F0D0F7-BFFE-418F-B666-4B2B0CCA2697}"/>
              </a:ext>
            </a:extLst>
          </p:cNvPr>
          <p:cNvSpPr>
            <a:spLocks noGrp="1"/>
          </p:cNvSpPr>
          <p:nvPr>
            <p:ph type="dt" sz="half" idx="10"/>
          </p:nvPr>
        </p:nvSpPr>
        <p:spPr/>
        <p:txBody>
          <a:bodyPr/>
          <a:lstStyle/>
          <a:p>
            <a:fld id="{766511BC-F834-417A-AFA8-8C825A696C41}" type="datetimeFigureOut">
              <a:rPr lang="en-US" smtClean="0"/>
              <a:t>9/24/2025</a:t>
            </a:fld>
            <a:endParaRPr lang="en-US"/>
          </a:p>
        </p:txBody>
      </p:sp>
      <p:sp>
        <p:nvSpPr>
          <p:cNvPr id="5" name="Footer Placeholder 4">
            <a:extLst>
              <a:ext uri="{FF2B5EF4-FFF2-40B4-BE49-F238E27FC236}">
                <a16:creationId xmlns:a16="http://schemas.microsoft.com/office/drawing/2014/main" id="{D5BACDD9-AAC7-4ACB-8850-03FEDE955C2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7BF62B3-CA98-42E8-B6E0-4EB3D23BCE3F}"/>
              </a:ext>
            </a:extLst>
          </p:cNvPr>
          <p:cNvSpPr>
            <a:spLocks noGrp="1"/>
          </p:cNvSpPr>
          <p:nvPr>
            <p:ph type="sldNum" sz="quarter" idx="12"/>
          </p:nvPr>
        </p:nvSpPr>
        <p:spPr/>
        <p:txBody>
          <a:bodyPr/>
          <a:lstStyle/>
          <a:p>
            <a:fld id="{1C5D027C-25C8-4773-BB18-3036C59EB1C2}" type="slidenum">
              <a:rPr lang="en-US" smtClean="0"/>
              <a:t>‹#›</a:t>
            </a:fld>
            <a:endParaRPr lang="en-US"/>
          </a:p>
        </p:txBody>
      </p:sp>
    </p:spTree>
    <p:extLst>
      <p:ext uri="{BB962C8B-B14F-4D97-AF65-F5344CB8AC3E}">
        <p14:creationId xmlns:p14="http://schemas.microsoft.com/office/powerpoint/2010/main" val="18507230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85EA07-6C04-4243-6D11-473B72B6FAEC}"/>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809C08A5-2275-5FC9-69D5-B8C2496184D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8DB46726-643B-CFB8-654C-19592CD8C18D}"/>
              </a:ext>
            </a:extLst>
          </p:cNvPr>
          <p:cNvSpPr>
            <a:spLocks noGrp="1"/>
          </p:cNvSpPr>
          <p:nvPr>
            <p:ph type="dt" sz="half" idx="10"/>
          </p:nvPr>
        </p:nvSpPr>
        <p:spPr/>
        <p:txBody>
          <a:bodyPr/>
          <a:lstStyle/>
          <a:p>
            <a:fld id="{73ABB190-D8D6-2C44-AFFB-3384F3D071A3}" type="datetimeFigureOut">
              <a:rPr lang="en-US" smtClean="0"/>
              <a:t>9/24/2025</a:t>
            </a:fld>
            <a:endParaRPr lang="en-US"/>
          </a:p>
        </p:txBody>
      </p:sp>
      <p:sp>
        <p:nvSpPr>
          <p:cNvPr id="5" name="Footer Placeholder 4">
            <a:extLst>
              <a:ext uri="{FF2B5EF4-FFF2-40B4-BE49-F238E27FC236}">
                <a16:creationId xmlns:a16="http://schemas.microsoft.com/office/drawing/2014/main" id="{4335BFA4-7567-5A7D-290C-E45DBE0713D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14057F4-35D4-0E3A-1E46-786F49E2BE2C}"/>
              </a:ext>
            </a:extLst>
          </p:cNvPr>
          <p:cNvSpPr>
            <a:spLocks noGrp="1"/>
          </p:cNvSpPr>
          <p:nvPr>
            <p:ph type="sldNum" sz="quarter" idx="12"/>
          </p:nvPr>
        </p:nvSpPr>
        <p:spPr/>
        <p:txBody>
          <a:bodyPr/>
          <a:lstStyle/>
          <a:p>
            <a:fld id="{CF051490-0609-3547-9BF6-619BD22051C4}" type="slidenum">
              <a:rPr lang="en-US" smtClean="0"/>
              <a:t>‹#›</a:t>
            </a:fld>
            <a:endParaRPr lang="en-US"/>
          </a:p>
        </p:txBody>
      </p:sp>
    </p:spTree>
    <p:extLst>
      <p:ext uri="{BB962C8B-B14F-4D97-AF65-F5344CB8AC3E}">
        <p14:creationId xmlns:p14="http://schemas.microsoft.com/office/powerpoint/2010/main" val="390379662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C1AB82-1F92-3B94-F513-22BFB52CF29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CFCB90A-4403-6E5B-C8FB-8A40CBEFAC46}"/>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7CB29C3-FED5-6118-43FE-29A3E6EF4D9C}"/>
              </a:ext>
            </a:extLst>
          </p:cNvPr>
          <p:cNvSpPr>
            <a:spLocks noGrp="1"/>
          </p:cNvSpPr>
          <p:nvPr>
            <p:ph type="dt" sz="half" idx="10"/>
          </p:nvPr>
        </p:nvSpPr>
        <p:spPr/>
        <p:txBody>
          <a:bodyPr/>
          <a:lstStyle/>
          <a:p>
            <a:fld id="{73ABB190-D8D6-2C44-AFFB-3384F3D071A3}" type="datetimeFigureOut">
              <a:rPr lang="en-US" smtClean="0"/>
              <a:t>9/24/2025</a:t>
            </a:fld>
            <a:endParaRPr lang="en-US"/>
          </a:p>
        </p:txBody>
      </p:sp>
      <p:sp>
        <p:nvSpPr>
          <p:cNvPr id="5" name="Footer Placeholder 4">
            <a:extLst>
              <a:ext uri="{FF2B5EF4-FFF2-40B4-BE49-F238E27FC236}">
                <a16:creationId xmlns:a16="http://schemas.microsoft.com/office/drawing/2014/main" id="{ABDDC6C7-C280-7CBA-6B9D-D19007DA7BB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D9FF7A0-4442-B0FA-6972-030674DAC0F8}"/>
              </a:ext>
            </a:extLst>
          </p:cNvPr>
          <p:cNvSpPr>
            <a:spLocks noGrp="1"/>
          </p:cNvSpPr>
          <p:nvPr>
            <p:ph type="sldNum" sz="quarter" idx="12"/>
          </p:nvPr>
        </p:nvSpPr>
        <p:spPr/>
        <p:txBody>
          <a:bodyPr/>
          <a:lstStyle/>
          <a:p>
            <a:fld id="{CF051490-0609-3547-9BF6-619BD22051C4}" type="slidenum">
              <a:rPr lang="en-US" smtClean="0"/>
              <a:t>‹#›</a:t>
            </a:fld>
            <a:endParaRPr lang="en-US"/>
          </a:p>
        </p:txBody>
      </p:sp>
    </p:spTree>
    <p:extLst>
      <p:ext uri="{BB962C8B-B14F-4D97-AF65-F5344CB8AC3E}">
        <p14:creationId xmlns:p14="http://schemas.microsoft.com/office/powerpoint/2010/main" val="125290072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0BF8D8-2485-29B0-B1C5-B2766C982E93}"/>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41EF2519-CE92-91F3-BA55-7D967606E5CD}"/>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7E916A09-28F3-22AB-A273-E40519002DB4}"/>
              </a:ext>
            </a:extLst>
          </p:cNvPr>
          <p:cNvSpPr>
            <a:spLocks noGrp="1"/>
          </p:cNvSpPr>
          <p:nvPr>
            <p:ph type="dt" sz="half" idx="10"/>
          </p:nvPr>
        </p:nvSpPr>
        <p:spPr/>
        <p:txBody>
          <a:bodyPr/>
          <a:lstStyle/>
          <a:p>
            <a:fld id="{73ABB190-D8D6-2C44-AFFB-3384F3D071A3}" type="datetimeFigureOut">
              <a:rPr lang="en-US" smtClean="0"/>
              <a:t>9/24/2025</a:t>
            </a:fld>
            <a:endParaRPr lang="en-US"/>
          </a:p>
        </p:txBody>
      </p:sp>
      <p:sp>
        <p:nvSpPr>
          <p:cNvPr id="5" name="Footer Placeholder 4">
            <a:extLst>
              <a:ext uri="{FF2B5EF4-FFF2-40B4-BE49-F238E27FC236}">
                <a16:creationId xmlns:a16="http://schemas.microsoft.com/office/drawing/2014/main" id="{E00D7D7B-C020-9AB2-1C84-C5EC5AA4CB6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6FCD299-3E22-D966-7F55-C371E19E5E57}"/>
              </a:ext>
            </a:extLst>
          </p:cNvPr>
          <p:cNvSpPr>
            <a:spLocks noGrp="1"/>
          </p:cNvSpPr>
          <p:nvPr>
            <p:ph type="sldNum" sz="quarter" idx="12"/>
          </p:nvPr>
        </p:nvSpPr>
        <p:spPr/>
        <p:txBody>
          <a:bodyPr/>
          <a:lstStyle/>
          <a:p>
            <a:fld id="{CF051490-0609-3547-9BF6-619BD22051C4}" type="slidenum">
              <a:rPr lang="en-US" smtClean="0"/>
              <a:t>‹#›</a:t>
            </a:fld>
            <a:endParaRPr lang="en-US"/>
          </a:p>
        </p:txBody>
      </p:sp>
    </p:spTree>
    <p:extLst>
      <p:ext uri="{BB962C8B-B14F-4D97-AF65-F5344CB8AC3E}">
        <p14:creationId xmlns:p14="http://schemas.microsoft.com/office/powerpoint/2010/main" val="355043904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9D87C8-3DDC-EC27-0E3A-ABA95851C85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2D02E96-C2F5-61CA-6641-AF57D5E51484}"/>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112AF965-2A02-23BD-1BD3-D19CCBEA30A2}"/>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49EFEDD5-DC69-5401-7EAA-253F7F5B899C}"/>
              </a:ext>
            </a:extLst>
          </p:cNvPr>
          <p:cNvSpPr>
            <a:spLocks noGrp="1"/>
          </p:cNvSpPr>
          <p:nvPr>
            <p:ph type="dt" sz="half" idx="10"/>
          </p:nvPr>
        </p:nvSpPr>
        <p:spPr/>
        <p:txBody>
          <a:bodyPr/>
          <a:lstStyle/>
          <a:p>
            <a:fld id="{73ABB190-D8D6-2C44-AFFB-3384F3D071A3}" type="datetimeFigureOut">
              <a:rPr lang="en-US" smtClean="0"/>
              <a:t>9/24/2025</a:t>
            </a:fld>
            <a:endParaRPr lang="en-US"/>
          </a:p>
        </p:txBody>
      </p:sp>
      <p:sp>
        <p:nvSpPr>
          <p:cNvPr id="6" name="Footer Placeholder 5">
            <a:extLst>
              <a:ext uri="{FF2B5EF4-FFF2-40B4-BE49-F238E27FC236}">
                <a16:creationId xmlns:a16="http://schemas.microsoft.com/office/drawing/2014/main" id="{7570EED9-08FA-55C9-1E44-D66805E7A95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62E8B96-D8FC-CA81-AF9B-B1E109493CB9}"/>
              </a:ext>
            </a:extLst>
          </p:cNvPr>
          <p:cNvSpPr>
            <a:spLocks noGrp="1"/>
          </p:cNvSpPr>
          <p:nvPr>
            <p:ph type="sldNum" sz="quarter" idx="12"/>
          </p:nvPr>
        </p:nvSpPr>
        <p:spPr/>
        <p:txBody>
          <a:bodyPr/>
          <a:lstStyle/>
          <a:p>
            <a:fld id="{CF051490-0609-3547-9BF6-619BD22051C4}" type="slidenum">
              <a:rPr lang="en-US" smtClean="0"/>
              <a:t>‹#›</a:t>
            </a:fld>
            <a:endParaRPr lang="en-US"/>
          </a:p>
        </p:txBody>
      </p:sp>
    </p:spTree>
    <p:extLst>
      <p:ext uri="{BB962C8B-B14F-4D97-AF65-F5344CB8AC3E}">
        <p14:creationId xmlns:p14="http://schemas.microsoft.com/office/powerpoint/2010/main" val="329348703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813970-3CD7-9C3E-CDC8-E6B70601D664}"/>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D1134156-7E4F-E39E-95FE-E07AAA1AA48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7432F304-4140-9ADE-6718-ACF063826F3B}"/>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31F957A0-5AA4-8AF7-23CB-D48C355A216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2A0AA703-3645-F958-D027-46490C66DDE5}"/>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A5524311-C75F-5D85-ED5D-07EAF7150C3F}"/>
              </a:ext>
            </a:extLst>
          </p:cNvPr>
          <p:cNvSpPr>
            <a:spLocks noGrp="1"/>
          </p:cNvSpPr>
          <p:nvPr>
            <p:ph type="dt" sz="half" idx="10"/>
          </p:nvPr>
        </p:nvSpPr>
        <p:spPr/>
        <p:txBody>
          <a:bodyPr/>
          <a:lstStyle/>
          <a:p>
            <a:fld id="{73ABB190-D8D6-2C44-AFFB-3384F3D071A3}" type="datetimeFigureOut">
              <a:rPr lang="en-US" smtClean="0"/>
              <a:t>9/24/2025</a:t>
            </a:fld>
            <a:endParaRPr lang="en-US"/>
          </a:p>
        </p:txBody>
      </p:sp>
      <p:sp>
        <p:nvSpPr>
          <p:cNvPr id="8" name="Footer Placeholder 7">
            <a:extLst>
              <a:ext uri="{FF2B5EF4-FFF2-40B4-BE49-F238E27FC236}">
                <a16:creationId xmlns:a16="http://schemas.microsoft.com/office/drawing/2014/main" id="{3FB0759B-61D5-6A57-3E29-E424B3998757}"/>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C1A76C4C-2ADF-8557-A882-B4785E2C967D}"/>
              </a:ext>
            </a:extLst>
          </p:cNvPr>
          <p:cNvSpPr>
            <a:spLocks noGrp="1"/>
          </p:cNvSpPr>
          <p:nvPr>
            <p:ph type="sldNum" sz="quarter" idx="12"/>
          </p:nvPr>
        </p:nvSpPr>
        <p:spPr/>
        <p:txBody>
          <a:bodyPr/>
          <a:lstStyle/>
          <a:p>
            <a:fld id="{CF051490-0609-3547-9BF6-619BD22051C4}" type="slidenum">
              <a:rPr lang="en-US" smtClean="0"/>
              <a:t>‹#›</a:t>
            </a:fld>
            <a:endParaRPr lang="en-US"/>
          </a:p>
        </p:txBody>
      </p:sp>
    </p:spTree>
    <p:extLst>
      <p:ext uri="{BB962C8B-B14F-4D97-AF65-F5344CB8AC3E}">
        <p14:creationId xmlns:p14="http://schemas.microsoft.com/office/powerpoint/2010/main" val="59667077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5F9F05-B7EF-8F00-740C-AE068710BC8F}"/>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9D1840DD-A4EB-925C-6344-01A32C04E4E4}"/>
              </a:ext>
            </a:extLst>
          </p:cNvPr>
          <p:cNvSpPr>
            <a:spLocks noGrp="1"/>
          </p:cNvSpPr>
          <p:nvPr>
            <p:ph type="dt" sz="half" idx="10"/>
          </p:nvPr>
        </p:nvSpPr>
        <p:spPr/>
        <p:txBody>
          <a:bodyPr/>
          <a:lstStyle/>
          <a:p>
            <a:fld id="{73ABB190-D8D6-2C44-AFFB-3384F3D071A3}" type="datetimeFigureOut">
              <a:rPr lang="en-US" smtClean="0"/>
              <a:t>9/24/2025</a:t>
            </a:fld>
            <a:endParaRPr lang="en-US"/>
          </a:p>
        </p:txBody>
      </p:sp>
      <p:sp>
        <p:nvSpPr>
          <p:cNvPr id="4" name="Footer Placeholder 3">
            <a:extLst>
              <a:ext uri="{FF2B5EF4-FFF2-40B4-BE49-F238E27FC236}">
                <a16:creationId xmlns:a16="http://schemas.microsoft.com/office/drawing/2014/main" id="{B1231BBF-6861-196B-8211-E20C4A95AD72}"/>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9EB217F9-F18C-E081-BBD5-B8D9AD84ED3E}"/>
              </a:ext>
            </a:extLst>
          </p:cNvPr>
          <p:cNvSpPr>
            <a:spLocks noGrp="1"/>
          </p:cNvSpPr>
          <p:nvPr>
            <p:ph type="sldNum" sz="quarter" idx="12"/>
          </p:nvPr>
        </p:nvSpPr>
        <p:spPr/>
        <p:txBody>
          <a:bodyPr/>
          <a:lstStyle/>
          <a:p>
            <a:fld id="{CF051490-0609-3547-9BF6-619BD22051C4}" type="slidenum">
              <a:rPr lang="en-US" smtClean="0"/>
              <a:t>‹#›</a:t>
            </a:fld>
            <a:endParaRPr lang="en-US"/>
          </a:p>
        </p:txBody>
      </p:sp>
    </p:spTree>
    <p:extLst>
      <p:ext uri="{BB962C8B-B14F-4D97-AF65-F5344CB8AC3E}">
        <p14:creationId xmlns:p14="http://schemas.microsoft.com/office/powerpoint/2010/main" val="198861130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0E8A967-1A4E-F7D3-23A9-6A5AC823DA74}"/>
              </a:ext>
            </a:extLst>
          </p:cNvPr>
          <p:cNvSpPr>
            <a:spLocks noGrp="1"/>
          </p:cNvSpPr>
          <p:nvPr>
            <p:ph type="dt" sz="half" idx="10"/>
          </p:nvPr>
        </p:nvSpPr>
        <p:spPr/>
        <p:txBody>
          <a:bodyPr/>
          <a:lstStyle/>
          <a:p>
            <a:fld id="{73ABB190-D8D6-2C44-AFFB-3384F3D071A3}" type="datetimeFigureOut">
              <a:rPr lang="en-US" smtClean="0"/>
              <a:t>9/24/2025</a:t>
            </a:fld>
            <a:endParaRPr lang="en-US"/>
          </a:p>
        </p:txBody>
      </p:sp>
      <p:sp>
        <p:nvSpPr>
          <p:cNvPr id="3" name="Footer Placeholder 2">
            <a:extLst>
              <a:ext uri="{FF2B5EF4-FFF2-40B4-BE49-F238E27FC236}">
                <a16:creationId xmlns:a16="http://schemas.microsoft.com/office/drawing/2014/main" id="{C26EB8C7-F68F-01AE-E971-D91291EC3794}"/>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24468E85-3CA1-7D5C-FF08-C81F2AB7423C}"/>
              </a:ext>
            </a:extLst>
          </p:cNvPr>
          <p:cNvSpPr>
            <a:spLocks noGrp="1"/>
          </p:cNvSpPr>
          <p:nvPr>
            <p:ph type="sldNum" sz="quarter" idx="12"/>
          </p:nvPr>
        </p:nvSpPr>
        <p:spPr/>
        <p:txBody>
          <a:bodyPr/>
          <a:lstStyle/>
          <a:p>
            <a:fld id="{CF051490-0609-3547-9BF6-619BD22051C4}" type="slidenum">
              <a:rPr lang="en-US" smtClean="0"/>
              <a:t>‹#›</a:t>
            </a:fld>
            <a:endParaRPr lang="en-US"/>
          </a:p>
        </p:txBody>
      </p:sp>
    </p:spTree>
    <p:extLst>
      <p:ext uri="{BB962C8B-B14F-4D97-AF65-F5344CB8AC3E}">
        <p14:creationId xmlns:p14="http://schemas.microsoft.com/office/powerpoint/2010/main" val="244132705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D99E9F-E890-38E6-B861-5881CA0B657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DF5CBD80-6D87-036D-7435-E2D6E23F281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1BBDEF8A-78F4-AA8C-419C-878DE4862E8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B59DCD2-1D55-5A5B-F2A5-F93989E926B5}"/>
              </a:ext>
            </a:extLst>
          </p:cNvPr>
          <p:cNvSpPr>
            <a:spLocks noGrp="1"/>
          </p:cNvSpPr>
          <p:nvPr>
            <p:ph type="dt" sz="half" idx="10"/>
          </p:nvPr>
        </p:nvSpPr>
        <p:spPr/>
        <p:txBody>
          <a:bodyPr/>
          <a:lstStyle/>
          <a:p>
            <a:fld id="{73ABB190-D8D6-2C44-AFFB-3384F3D071A3}" type="datetimeFigureOut">
              <a:rPr lang="en-US" smtClean="0"/>
              <a:t>9/24/2025</a:t>
            </a:fld>
            <a:endParaRPr lang="en-US"/>
          </a:p>
        </p:txBody>
      </p:sp>
      <p:sp>
        <p:nvSpPr>
          <p:cNvPr id="6" name="Footer Placeholder 5">
            <a:extLst>
              <a:ext uri="{FF2B5EF4-FFF2-40B4-BE49-F238E27FC236}">
                <a16:creationId xmlns:a16="http://schemas.microsoft.com/office/drawing/2014/main" id="{AA6A7CD7-7D3A-8D4D-B893-39710E6ED49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7E24314-F0A4-0108-2CF9-8E7227EF5B25}"/>
              </a:ext>
            </a:extLst>
          </p:cNvPr>
          <p:cNvSpPr>
            <a:spLocks noGrp="1"/>
          </p:cNvSpPr>
          <p:nvPr>
            <p:ph type="sldNum" sz="quarter" idx="12"/>
          </p:nvPr>
        </p:nvSpPr>
        <p:spPr/>
        <p:txBody>
          <a:bodyPr/>
          <a:lstStyle/>
          <a:p>
            <a:fld id="{CF051490-0609-3547-9BF6-619BD22051C4}" type="slidenum">
              <a:rPr lang="en-US" smtClean="0"/>
              <a:t>‹#›</a:t>
            </a:fld>
            <a:endParaRPr lang="en-US"/>
          </a:p>
        </p:txBody>
      </p:sp>
    </p:spTree>
    <p:extLst>
      <p:ext uri="{BB962C8B-B14F-4D97-AF65-F5344CB8AC3E}">
        <p14:creationId xmlns:p14="http://schemas.microsoft.com/office/powerpoint/2010/main" val="340305516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C378EF-6415-42CA-9416-88761FDEF9C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EDFD409-CAE2-4E6B-B3CE-654B62B433F0}"/>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BF15737-BE0D-42CD-BEF4-650A80D2DEEF}"/>
              </a:ext>
            </a:extLst>
          </p:cNvPr>
          <p:cNvSpPr>
            <a:spLocks noGrp="1"/>
          </p:cNvSpPr>
          <p:nvPr>
            <p:ph type="dt" sz="half" idx="10"/>
          </p:nvPr>
        </p:nvSpPr>
        <p:spPr/>
        <p:txBody>
          <a:bodyPr/>
          <a:lstStyle/>
          <a:p>
            <a:fld id="{766511BC-F834-417A-AFA8-8C825A696C41}" type="datetimeFigureOut">
              <a:rPr lang="en-US" smtClean="0"/>
              <a:t>9/24/2025</a:t>
            </a:fld>
            <a:endParaRPr lang="en-US"/>
          </a:p>
        </p:txBody>
      </p:sp>
      <p:sp>
        <p:nvSpPr>
          <p:cNvPr id="5" name="Footer Placeholder 4">
            <a:extLst>
              <a:ext uri="{FF2B5EF4-FFF2-40B4-BE49-F238E27FC236}">
                <a16:creationId xmlns:a16="http://schemas.microsoft.com/office/drawing/2014/main" id="{CCE6BE45-3D39-41B9-8D60-DCDFE915C92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1D2EFF5-6AF8-4F7B-B690-575CBDDB8657}"/>
              </a:ext>
            </a:extLst>
          </p:cNvPr>
          <p:cNvSpPr>
            <a:spLocks noGrp="1"/>
          </p:cNvSpPr>
          <p:nvPr>
            <p:ph type="sldNum" sz="quarter" idx="12"/>
          </p:nvPr>
        </p:nvSpPr>
        <p:spPr/>
        <p:txBody>
          <a:bodyPr/>
          <a:lstStyle/>
          <a:p>
            <a:fld id="{1C5D027C-25C8-4773-BB18-3036C59EB1C2}" type="slidenum">
              <a:rPr lang="en-US" smtClean="0"/>
              <a:t>‹#›</a:t>
            </a:fld>
            <a:endParaRPr lang="en-US"/>
          </a:p>
        </p:txBody>
      </p:sp>
    </p:spTree>
    <p:extLst>
      <p:ext uri="{BB962C8B-B14F-4D97-AF65-F5344CB8AC3E}">
        <p14:creationId xmlns:p14="http://schemas.microsoft.com/office/powerpoint/2010/main" val="255072391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B18875-1AB0-B054-B58C-CCCEE59E9E4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2315BAFC-3ED3-A2E2-5D35-8C25438AA78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ACBB7DE0-7F56-66DA-6C82-B8D27B4A82A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C16D3BE-3C9B-75E1-2FFE-BA59B20CFF6F}"/>
              </a:ext>
            </a:extLst>
          </p:cNvPr>
          <p:cNvSpPr>
            <a:spLocks noGrp="1"/>
          </p:cNvSpPr>
          <p:nvPr>
            <p:ph type="dt" sz="half" idx="10"/>
          </p:nvPr>
        </p:nvSpPr>
        <p:spPr/>
        <p:txBody>
          <a:bodyPr/>
          <a:lstStyle/>
          <a:p>
            <a:fld id="{73ABB190-D8D6-2C44-AFFB-3384F3D071A3}" type="datetimeFigureOut">
              <a:rPr lang="en-US" smtClean="0"/>
              <a:t>9/24/2025</a:t>
            </a:fld>
            <a:endParaRPr lang="en-US"/>
          </a:p>
        </p:txBody>
      </p:sp>
      <p:sp>
        <p:nvSpPr>
          <p:cNvPr id="6" name="Footer Placeholder 5">
            <a:extLst>
              <a:ext uri="{FF2B5EF4-FFF2-40B4-BE49-F238E27FC236}">
                <a16:creationId xmlns:a16="http://schemas.microsoft.com/office/drawing/2014/main" id="{53599961-77A9-F013-218C-C661B13F087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DE9603F-167C-279C-D8A6-FC3533ED0F3F}"/>
              </a:ext>
            </a:extLst>
          </p:cNvPr>
          <p:cNvSpPr>
            <a:spLocks noGrp="1"/>
          </p:cNvSpPr>
          <p:nvPr>
            <p:ph type="sldNum" sz="quarter" idx="12"/>
          </p:nvPr>
        </p:nvSpPr>
        <p:spPr/>
        <p:txBody>
          <a:bodyPr/>
          <a:lstStyle/>
          <a:p>
            <a:fld id="{CF051490-0609-3547-9BF6-619BD22051C4}" type="slidenum">
              <a:rPr lang="en-US" smtClean="0"/>
              <a:t>‹#›</a:t>
            </a:fld>
            <a:endParaRPr lang="en-US"/>
          </a:p>
        </p:txBody>
      </p:sp>
    </p:spTree>
    <p:extLst>
      <p:ext uri="{BB962C8B-B14F-4D97-AF65-F5344CB8AC3E}">
        <p14:creationId xmlns:p14="http://schemas.microsoft.com/office/powerpoint/2010/main" val="151224164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7A3D31-0D6E-2DF3-2ACC-2B06C588F0FF}"/>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C908AF90-5650-8A05-DEFC-C968FBBFC780}"/>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0DF8FA7-C9B7-288C-6E90-DCEA795CB26A}"/>
              </a:ext>
            </a:extLst>
          </p:cNvPr>
          <p:cNvSpPr>
            <a:spLocks noGrp="1"/>
          </p:cNvSpPr>
          <p:nvPr>
            <p:ph type="dt" sz="half" idx="10"/>
          </p:nvPr>
        </p:nvSpPr>
        <p:spPr/>
        <p:txBody>
          <a:bodyPr/>
          <a:lstStyle/>
          <a:p>
            <a:fld id="{73ABB190-D8D6-2C44-AFFB-3384F3D071A3}" type="datetimeFigureOut">
              <a:rPr lang="en-US" smtClean="0"/>
              <a:t>9/24/2025</a:t>
            </a:fld>
            <a:endParaRPr lang="en-US"/>
          </a:p>
        </p:txBody>
      </p:sp>
      <p:sp>
        <p:nvSpPr>
          <p:cNvPr id="5" name="Footer Placeholder 4">
            <a:extLst>
              <a:ext uri="{FF2B5EF4-FFF2-40B4-BE49-F238E27FC236}">
                <a16:creationId xmlns:a16="http://schemas.microsoft.com/office/drawing/2014/main" id="{90371E05-B15F-0889-6F39-C8A4EF6FADC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EAB33A9-CD51-CAFB-54A5-DFE18B76198B}"/>
              </a:ext>
            </a:extLst>
          </p:cNvPr>
          <p:cNvSpPr>
            <a:spLocks noGrp="1"/>
          </p:cNvSpPr>
          <p:nvPr>
            <p:ph type="sldNum" sz="quarter" idx="12"/>
          </p:nvPr>
        </p:nvSpPr>
        <p:spPr/>
        <p:txBody>
          <a:bodyPr/>
          <a:lstStyle/>
          <a:p>
            <a:fld id="{CF051490-0609-3547-9BF6-619BD22051C4}" type="slidenum">
              <a:rPr lang="en-US" smtClean="0"/>
              <a:t>‹#›</a:t>
            </a:fld>
            <a:endParaRPr lang="en-US"/>
          </a:p>
        </p:txBody>
      </p:sp>
    </p:spTree>
    <p:extLst>
      <p:ext uri="{BB962C8B-B14F-4D97-AF65-F5344CB8AC3E}">
        <p14:creationId xmlns:p14="http://schemas.microsoft.com/office/powerpoint/2010/main" val="353655586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8162883-5C74-0963-ACFD-CB296437642B}"/>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914FCC76-A7DE-2683-050A-01DBC8CB81DE}"/>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A60400E-817D-12AC-2868-ADA9FAF53BA1}"/>
              </a:ext>
            </a:extLst>
          </p:cNvPr>
          <p:cNvSpPr>
            <a:spLocks noGrp="1"/>
          </p:cNvSpPr>
          <p:nvPr>
            <p:ph type="dt" sz="half" idx="10"/>
          </p:nvPr>
        </p:nvSpPr>
        <p:spPr/>
        <p:txBody>
          <a:bodyPr/>
          <a:lstStyle/>
          <a:p>
            <a:fld id="{73ABB190-D8D6-2C44-AFFB-3384F3D071A3}" type="datetimeFigureOut">
              <a:rPr lang="en-US" smtClean="0"/>
              <a:t>9/24/2025</a:t>
            </a:fld>
            <a:endParaRPr lang="en-US"/>
          </a:p>
        </p:txBody>
      </p:sp>
      <p:sp>
        <p:nvSpPr>
          <p:cNvPr id="5" name="Footer Placeholder 4">
            <a:extLst>
              <a:ext uri="{FF2B5EF4-FFF2-40B4-BE49-F238E27FC236}">
                <a16:creationId xmlns:a16="http://schemas.microsoft.com/office/drawing/2014/main" id="{E4277E4C-6421-ED52-15FE-23114D864EA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9BCDE23-4F8F-B734-5FDE-573816370429}"/>
              </a:ext>
            </a:extLst>
          </p:cNvPr>
          <p:cNvSpPr>
            <a:spLocks noGrp="1"/>
          </p:cNvSpPr>
          <p:nvPr>
            <p:ph type="sldNum" sz="quarter" idx="12"/>
          </p:nvPr>
        </p:nvSpPr>
        <p:spPr/>
        <p:txBody>
          <a:bodyPr/>
          <a:lstStyle/>
          <a:p>
            <a:fld id="{CF051490-0609-3547-9BF6-619BD22051C4}" type="slidenum">
              <a:rPr lang="en-US" smtClean="0"/>
              <a:t>‹#›</a:t>
            </a:fld>
            <a:endParaRPr lang="en-US"/>
          </a:p>
        </p:txBody>
      </p:sp>
    </p:spTree>
    <p:extLst>
      <p:ext uri="{BB962C8B-B14F-4D97-AF65-F5344CB8AC3E}">
        <p14:creationId xmlns:p14="http://schemas.microsoft.com/office/powerpoint/2010/main" val="55721685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1_Title Slide V2">
    <p:bg>
      <p:bgPr>
        <a:solidFill>
          <a:srgbClr val="1B1464"/>
        </a:solidFill>
        <a:effectLst/>
      </p:bgPr>
    </p:bg>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4672CB73-B7D0-4B5C-B373-6B80D38E06E5}"/>
              </a:ext>
            </a:extLst>
          </p:cNvPr>
          <p:cNvSpPr>
            <a:spLocks noGrp="1"/>
          </p:cNvSpPr>
          <p:nvPr>
            <p:ph type="title" hasCustomPrompt="1"/>
          </p:nvPr>
        </p:nvSpPr>
        <p:spPr>
          <a:xfrm>
            <a:off x="388050" y="3199443"/>
            <a:ext cx="3975495" cy="1803400"/>
          </a:xfrm>
        </p:spPr>
        <p:txBody>
          <a:bodyPr/>
          <a:lstStyle>
            <a:lvl1pPr>
              <a:lnSpc>
                <a:spcPct val="100000"/>
              </a:lnSpc>
              <a:defRPr sz="3750">
                <a:solidFill>
                  <a:schemeClr val="bg1"/>
                </a:solidFill>
              </a:defRPr>
            </a:lvl1pPr>
          </a:lstStyle>
          <a:p>
            <a:r>
              <a:rPr lang="en-US"/>
              <a:t>Title goes here</a:t>
            </a:r>
            <a:br>
              <a:rPr lang="en-US"/>
            </a:br>
            <a:r>
              <a:rPr lang="en-US"/>
              <a:t>second title line</a:t>
            </a:r>
            <a:br>
              <a:rPr lang="en-US"/>
            </a:br>
            <a:r>
              <a:rPr lang="en-US"/>
              <a:t>third line</a:t>
            </a:r>
          </a:p>
        </p:txBody>
      </p:sp>
      <p:sp>
        <p:nvSpPr>
          <p:cNvPr id="40" name="Picture Placeholder 39">
            <a:extLst>
              <a:ext uri="{FF2B5EF4-FFF2-40B4-BE49-F238E27FC236}">
                <a16:creationId xmlns:a16="http://schemas.microsoft.com/office/drawing/2014/main" id="{01EB64D6-155D-4985-AC55-BA92A00A6493}"/>
              </a:ext>
            </a:extLst>
          </p:cNvPr>
          <p:cNvSpPr>
            <a:spLocks noGrp="1"/>
          </p:cNvSpPr>
          <p:nvPr userDrawn="1">
            <p:ph type="pic" sz="quarter" idx="13"/>
          </p:nvPr>
        </p:nvSpPr>
        <p:spPr>
          <a:xfrm>
            <a:off x="4864318" y="0"/>
            <a:ext cx="7327683" cy="6858000"/>
          </a:xfrm>
        </p:spPr>
        <p:txBody>
          <a:bodyPr anchor="ctr"/>
          <a:lstStyle>
            <a:lvl1pPr marL="0" indent="0" algn="ctr">
              <a:buNone/>
              <a:defRPr>
                <a:highlight>
                  <a:srgbClr val="FFFF00"/>
                </a:highlight>
              </a:defRPr>
            </a:lvl1pPr>
          </a:lstStyle>
          <a:p>
            <a:r>
              <a:rPr lang="en-US"/>
              <a:t>Click icon to add picture</a:t>
            </a:r>
          </a:p>
        </p:txBody>
      </p:sp>
      <p:sp>
        <p:nvSpPr>
          <p:cNvPr id="42" name="Text Placeholder 41">
            <a:extLst>
              <a:ext uri="{FF2B5EF4-FFF2-40B4-BE49-F238E27FC236}">
                <a16:creationId xmlns:a16="http://schemas.microsoft.com/office/drawing/2014/main" id="{40AF7A32-2B20-4C16-BCAE-4141FBBD7522}"/>
              </a:ext>
            </a:extLst>
          </p:cNvPr>
          <p:cNvSpPr>
            <a:spLocks noGrp="1"/>
          </p:cNvSpPr>
          <p:nvPr userDrawn="1">
            <p:ph type="body" sz="quarter" idx="14" hasCustomPrompt="1"/>
          </p:nvPr>
        </p:nvSpPr>
        <p:spPr>
          <a:xfrm>
            <a:off x="388050" y="2785750"/>
            <a:ext cx="1909268" cy="315912"/>
          </a:xfrm>
        </p:spPr>
        <p:txBody>
          <a:bodyPr/>
          <a:lstStyle>
            <a:lvl1pPr marL="0" indent="0">
              <a:buNone/>
              <a:defRPr>
                <a:solidFill>
                  <a:schemeClr val="accent1"/>
                </a:solidFill>
                <a:latin typeface="+mj-lt"/>
              </a:defRPr>
            </a:lvl1pPr>
          </a:lstStyle>
          <a:p>
            <a:pPr lvl="0"/>
            <a:r>
              <a:rPr lang="en-GB"/>
              <a:t>DATE GOES HERE</a:t>
            </a:r>
            <a:endParaRPr lang="en-US"/>
          </a:p>
        </p:txBody>
      </p:sp>
      <p:grpSp>
        <p:nvGrpSpPr>
          <p:cNvPr id="14" name="Group 13">
            <a:extLst>
              <a:ext uri="{FF2B5EF4-FFF2-40B4-BE49-F238E27FC236}">
                <a16:creationId xmlns:a16="http://schemas.microsoft.com/office/drawing/2014/main" id="{D8F192F2-B546-4826-B294-F211C3519C59}"/>
              </a:ext>
            </a:extLst>
          </p:cNvPr>
          <p:cNvGrpSpPr/>
          <p:nvPr userDrawn="1"/>
        </p:nvGrpSpPr>
        <p:grpSpPr>
          <a:xfrm>
            <a:off x="530696" y="5689601"/>
            <a:ext cx="2180462" cy="904633"/>
            <a:chOff x="2777007" y="5689600"/>
            <a:chExt cx="2107496" cy="904633"/>
          </a:xfrm>
        </p:grpSpPr>
        <p:pic>
          <p:nvPicPr>
            <p:cNvPr id="15" name="Picture 14" descr="Logo&#10;&#10;Description automatically generated with medium confidence">
              <a:extLst>
                <a:ext uri="{FF2B5EF4-FFF2-40B4-BE49-F238E27FC236}">
                  <a16:creationId xmlns:a16="http://schemas.microsoft.com/office/drawing/2014/main" id="{83FD563D-15A4-4249-8A4F-D144B04BF9AA}"/>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3977185" y="5689600"/>
              <a:ext cx="907318" cy="904633"/>
            </a:xfrm>
            <a:prstGeom prst="rect">
              <a:avLst/>
            </a:prstGeom>
          </p:spPr>
        </p:pic>
        <p:grpSp>
          <p:nvGrpSpPr>
            <p:cNvPr id="16" name="Group 15">
              <a:extLst>
                <a:ext uri="{FF2B5EF4-FFF2-40B4-BE49-F238E27FC236}">
                  <a16:creationId xmlns:a16="http://schemas.microsoft.com/office/drawing/2014/main" id="{A6E623F0-2880-418B-B1FC-A7527A707898}"/>
                </a:ext>
              </a:extLst>
            </p:cNvPr>
            <p:cNvGrpSpPr/>
            <p:nvPr userDrawn="1"/>
          </p:nvGrpSpPr>
          <p:grpSpPr>
            <a:xfrm>
              <a:off x="2777007" y="5866153"/>
              <a:ext cx="1179028" cy="522582"/>
              <a:chOff x="2378209" y="5233339"/>
              <a:chExt cx="1179028" cy="522582"/>
            </a:xfrm>
            <a:solidFill>
              <a:schemeClr val="bg2"/>
            </a:solidFill>
          </p:grpSpPr>
          <p:sp>
            <p:nvSpPr>
              <p:cNvPr id="18" name="Freeform: Shape 17">
                <a:extLst>
                  <a:ext uri="{FF2B5EF4-FFF2-40B4-BE49-F238E27FC236}">
                    <a16:creationId xmlns:a16="http://schemas.microsoft.com/office/drawing/2014/main" id="{6D80F0B0-7D2E-427E-A8EE-F1A24FDE178F}"/>
                  </a:ext>
                </a:extLst>
              </p:cNvPr>
              <p:cNvSpPr/>
              <p:nvPr/>
            </p:nvSpPr>
            <p:spPr>
              <a:xfrm>
                <a:off x="3170424" y="5236541"/>
                <a:ext cx="386813" cy="516178"/>
              </a:xfrm>
              <a:custGeom>
                <a:avLst/>
                <a:gdLst>
                  <a:gd name="connsiteX0" fmla="*/ 0 w 386813"/>
                  <a:gd name="connsiteY0" fmla="*/ 0 h 516178"/>
                  <a:gd name="connsiteX1" fmla="*/ 206856 w 386813"/>
                  <a:gd name="connsiteY1" fmla="*/ 0 h 516178"/>
                  <a:gd name="connsiteX2" fmla="*/ 284346 w 386813"/>
                  <a:gd name="connsiteY2" fmla="*/ 11528 h 516178"/>
                  <a:gd name="connsiteX3" fmla="*/ 334299 w 386813"/>
                  <a:gd name="connsiteY3" fmla="*/ 41627 h 516178"/>
                  <a:gd name="connsiteX4" fmla="*/ 361197 w 386813"/>
                  <a:gd name="connsiteY4" fmla="*/ 84535 h 516178"/>
                  <a:gd name="connsiteX5" fmla="*/ 369522 w 386813"/>
                  <a:gd name="connsiteY5" fmla="*/ 133207 h 516178"/>
                  <a:gd name="connsiteX6" fmla="*/ 362478 w 386813"/>
                  <a:gd name="connsiteY6" fmla="*/ 172913 h 516178"/>
                  <a:gd name="connsiteX7" fmla="*/ 341984 w 386813"/>
                  <a:gd name="connsiteY7" fmla="*/ 206215 h 516178"/>
                  <a:gd name="connsiteX8" fmla="*/ 309963 w 386813"/>
                  <a:gd name="connsiteY8" fmla="*/ 230551 h 516178"/>
                  <a:gd name="connsiteX9" fmla="*/ 268976 w 386813"/>
                  <a:gd name="connsiteY9" fmla="*/ 243359 h 516178"/>
                  <a:gd name="connsiteX10" fmla="*/ 270257 w 386813"/>
                  <a:gd name="connsiteY10" fmla="*/ 244640 h 516178"/>
                  <a:gd name="connsiteX11" fmla="*/ 293953 w 386813"/>
                  <a:gd name="connsiteY11" fmla="*/ 249123 h 516178"/>
                  <a:gd name="connsiteX12" fmla="*/ 333659 w 386813"/>
                  <a:gd name="connsiteY12" fmla="*/ 268336 h 516178"/>
                  <a:gd name="connsiteX13" fmla="*/ 370803 w 386813"/>
                  <a:gd name="connsiteY13" fmla="*/ 307401 h 516178"/>
                  <a:gd name="connsiteX14" fmla="*/ 386814 w 386813"/>
                  <a:gd name="connsiteY14" fmla="*/ 371443 h 516178"/>
                  <a:gd name="connsiteX15" fmla="*/ 374005 w 386813"/>
                  <a:gd name="connsiteY15" fmla="*/ 433564 h 516178"/>
                  <a:gd name="connsiteX16" fmla="*/ 337501 w 386813"/>
                  <a:gd name="connsiteY16" fmla="*/ 479034 h 516178"/>
                  <a:gd name="connsiteX17" fmla="*/ 280504 w 386813"/>
                  <a:gd name="connsiteY17" fmla="*/ 506572 h 516178"/>
                  <a:gd name="connsiteX18" fmla="*/ 206856 w 386813"/>
                  <a:gd name="connsiteY18" fmla="*/ 516178 h 516178"/>
                  <a:gd name="connsiteX19" fmla="*/ 0 w 386813"/>
                  <a:gd name="connsiteY19" fmla="*/ 516178 h 516178"/>
                  <a:gd name="connsiteX20" fmla="*/ 0 w 386813"/>
                  <a:gd name="connsiteY20" fmla="*/ 0 h 516178"/>
                  <a:gd name="connsiteX21" fmla="*/ 206215 w 386813"/>
                  <a:gd name="connsiteY21" fmla="*/ 234394 h 516178"/>
                  <a:gd name="connsiteX22" fmla="*/ 304840 w 386813"/>
                  <a:gd name="connsiteY22" fmla="*/ 204934 h 516178"/>
                  <a:gd name="connsiteX23" fmla="*/ 337501 w 386813"/>
                  <a:gd name="connsiteY23" fmla="*/ 128084 h 516178"/>
                  <a:gd name="connsiteX24" fmla="*/ 326614 w 386813"/>
                  <a:gd name="connsiteY24" fmla="*/ 80693 h 516178"/>
                  <a:gd name="connsiteX25" fmla="*/ 297795 w 386813"/>
                  <a:gd name="connsiteY25" fmla="*/ 49312 h 516178"/>
                  <a:gd name="connsiteX26" fmla="*/ 256168 w 386813"/>
                  <a:gd name="connsiteY26" fmla="*/ 32021 h 516178"/>
                  <a:gd name="connsiteX27" fmla="*/ 206856 w 386813"/>
                  <a:gd name="connsiteY27" fmla="*/ 26898 h 516178"/>
                  <a:gd name="connsiteX28" fmla="*/ 32021 w 386813"/>
                  <a:gd name="connsiteY28" fmla="*/ 26898 h 516178"/>
                  <a:gd name="connsiteX29" fmla="*/ 32021 w 386813"/>
                  <a:gd name="connsiteY29" fmla="*/ 233753 h 516178"/>
                  <a:gd name="connsiteX30" fmla="*/ 206215 w 386813"/>
                  <a:gd name="connsiteY30" fmla="*/ 233753 h 516178"/>
                  <a:gd name="connsiteX31" fmla="*/ 206215 w 386813"/>
                  <a:gd name="connsiteY31" fmla="*/ 488640 h 516178"/>
                  <a:gd name="connsiteX32" fmla="*/ 315087 w 386813"/>
                  <a:gd name="connsiteY32" fmla="*/ 459181 h 516178"/>
                  <a:gd name="connsiteX33" fmla="*/ 354793 w 386813"/>
                  <a:gd name="connsiteY33" fmla="*/ 371443 h 516178"/>
                  <a:gd name="connsiteX34" fmla="*/ 341344 w 386813"/>
                  <a:gd name="connsiteY34" fmla="*/ 317008 h 516178"/>
                  <a:gd name="connsiteX35" fmla="*/ 306121 w 386813"/>
                  <a:gd name="connsiteY35" fmla="*/ 283065 h 516178"/>
                  <a:gd name="connsiteX36" fmla="*/ 258089 w 386813"/>
                  <a:gd name="connsiteY36" fmla="*/ 265774 h 516178"/>
                  <a:gd name="connsiteX37" fmla="*/ 206215 w 386813"/>
                  <a:gd name="connsiteY37" fmla="*/ 261291 h 516178"/>
                  <a:gd name="connsiteX38" fmla="*/ 31381 w 386813"/>
                  <a:gd name="connsiteY38" fmla="*/ 261291 h 516178"/>
                  <a:gd name="connsiteX39" fmla="*/ 31381 w 386813"/>
                  <a:gd name="connsiteY39" fmla="*/ 488640 h 516178"/>
                  <a:gd name="connsiteX40" fmla="*/ 206215 w 386813"/>
                  <a:gd name="connsiteY40" fmla="*/ 488640 h 516178"/>
                  <a:gd name="connsiteX41" fmla="*/ 206215 w 386813"/>
                  <a:gd name="connsiteY41" fmla="*/ 488640 h 5161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386813" h="516178">
                    <a:moveTo>
                      <a:pt x="0" y="0"/>
                    </a:moveTo>
                    <a:lnTo>
                      <a:pt x="206856" y="0"/>
                    </a:lnTo>
                    <a:cubicBezTo>
                      <a:pt x="237596" y="0"/>
                      <a:pt x="263213" y="3843"/>
                      <a:pt x="284346" y="11528"/>
                    </a:cubicBezTo>
                    <a:cubicBezTo>
                      <a:pt x="304840" y="19213"/>
                      <a:pt x="321491" y="29459"/>
                      <a:pt x="334299" y="41627"/>
                    </a:cubicBezTo>
                    <a:cubicBezTo>
                      <a:pt x="347108" y="54436"/>
                      <a:pt x="356074" y="68525"/>
                      <a:pt x="361197" y="84535"/>
                    </a:cubicBezTo>
                    <a:cubicBezTo>
                      <a:pt x="366961" y="100546"/>
                      <a:pt x="369522" y="117197"/>
                      <a:pt x="369522" y="133207"/>
                    </a:cubicBezTo>
                    <a:cubicBezTo>
                      <a:pt x="369522" y="147296"/>
                      <a:pt x="366961" y="160745"/>
                      <a:pt x="362478" y="172913"/>
                    </a:cubicBezTo>
                    <a:cubicBezTo>
                      <a:pt x="357354" y="185722"/>
                      <a:pt x="350950" y="196609"/>
                      <a:pt x="341984" y="206215"/>
                    </a:cubicBezTo>
                    <a:cubicBezTo>
                      <a:pt x="333018" y="215821"/>
                      <a:pt x="322131" y="224147"/>
                      <a:pt x="309963" y="230551"/>
                    </a:cubicBezTo>
                    <a:cubicBezTo>
                      <a:pt x="297795" y="236955"/>
                      <a:pt x="284346" y="241438"/>
                      <a:pt x="268976" y="243359"/>
                    </a:cubicBezTo>
                    <a:lnTo>
                      <a:pt x="270257" y="244640"/>
                    </a:lnTo>
                    <a:cubicBezTo>
                      <a:pt x="273459" y="244000"/>
                      <a:pt x="281785" y="245921"/>
                      <a:pt x="293953" y="249123"/>
                    </a:cubicBezTo>
                    <a:cubicBezTo>
                      <a:pt x="306761" y="252325"/>
                      <a:pt x="319570" y="258729"/>
                      <a:pt x="333659" y="268336"/>
                    </a:cubicBezTo>
                    <a:cubicBezTo>
                      <a:pt x="347108" y="277942"/>
                      <a:pt x="359916" y="290750"/>
                      <a:pt x="370803" y="307401"/>
                    </a:cubicBezTo>
                    <a:cubicBezTo>
                      <a:pt x="381690" y="324052"/>
                      <a:pt x="386814" y="345186"/>
                      <a:pt x="386814" y="371443"/>
                    </a:cubicBezTo>
                    <a:cubicBezTo>
                      <a:pt x="386814" y="395139"/>
                      <a:pt x="382331" y="415632"/>
                      <a:pt x="374005" y="433564"/>
                    </a:cubicBezTo>
                    <a:cubicBezTo>
                      <a:pt x="365039" y="451496"/>
                      <a:pt x="352871" y="466225"/>
                      <a:pt x="337501" y="479034"/>
                    </a:cubicBezTo>
                    <a:cubicBezTo>
                      <a:pt x="322131" y="491842"/>
                      <a:pt x="302919" y="500808"/>
                      <a:pt x="280504" y="506572"/>
                    </a:cubicBezTo>
                    <a:cubicBezTo>
                      <a:pt x="258089" y="512976"/>
                      <a:pt x="233753" y="516178"/>
                      <a:pt x="206856" y="516178"/>
                    </a:cubicBezTo>
                    <a:lnTo>
                      <a:pt x="0" y="516178"/>
                    </a:lnTo>
                    <a:lnTo>
                      <a:pt x="0" y="0"/>
                    </a:lnTo>
                    <a:close/>
                    <a:moveTo>
                      <a:pt x="206215" y="234394"/>
                    </a:moveTo>
                    <a:cubicBezTo>
                      <a:pt x="250404" y="234394"/>
                      <a:pt x="283066" y="224787"/>
                      <a:pt x="304840" y="204934"/>
                    </a:cubicBezTo>
                    <a:cubicBezTo>
                      <a:pt x="326614" y="185081"/>
                      <a:pt x="337501" y="159464"/>
                      <a:pt x="337501" y="128084"/>
                    </a:cubicBezTo>
                    <a:cubicBezTo>
                      <a:pt x="337501" y="109512"/>
                      <a:pt x="333659" y="93501"/>
                      <a:pt x="326614" y="80693"/>
                    </a:cubicBezTo>
                    <a:cubicBezTo>
                      <a:pt x="319570" y="67884"/>
                      <a:pt x="309963" y="57638"/>
                      <a:pt x="297795" y="49312"/>
                    </a:cubicBezTo>
                    <a:cubicBezTo>
                      <a:pt x="285627" y="41627"/>
                      <a:pt x="272179" y="35863"/>
                      <a:pt x="256168" y="32021"/>
                    </a:cubicBezTo>
                    <a:cubicBezTo>
                      <a:pt x="240798" y="28819"/>
                      <a:pt x="224147" y="26898"/>
                      <a:pt x="206856" y="26898"/>
                    </a:cubicBezTo>
                    <a:lnTo>
                      <a:pt x="32021" y="26898"/>
                    </a:lnTo>
                    <a:lnTo>
                      <a:pt x="32021" y="233753"/>
                    </a:lnTo>
                    <a:lnTo>
                      <a:pt x="206215" y="233753"/>
                    </a:lnTo>
                    <a:close/>
                    <a:moveTo>
                      <a:pt x="206215" y="488640"/>
                    </a:moveTo>
                    <a:cubicBezTo>
                      <a:pt x="252325" y="488640"/>
                      <a:pt x="288829" y="479034"/>
                      <a:pt x="315087" y="459181"/>
                    </a:cubicBezTo>
                    <a:cubicBezTo>
                      <a:pt x="341344" y="439328"/>
                      <a:pt x="354793" y="410509"/>
                      <a:pt x="354793" y="371443"/>
                    </a:cubicBezTo>
                    <a:cubicBezTo>
                      <a:pt x="354793" y="349029"/>
                      <a:pt x="350310" y="331097"/>
                      <a:pt x="341344" y="317008"/>
                    </a:cubicBezTo>
                    <a:cubicBezTo>
                      <a:pt x="332378" y="302918"/>
                      <a:pt x="320210" y="291391"/>
                      <a:pt x="306121" y="283065"/>
                    </a:cubicBezTo>
                    <a:cubicBezTo>
                      <a:pt x="292032" y="274740"/>
                      <a:pt x="276021" y="268976"/>
                      <a:pt x="258089" y="265774"/>
                    </a:cubicBezTo>
                    <a:cubicBezTo>
                      <a:pt x="240158" y="262572"/>
                      <a:pt x="223507" y="261291"/>
                      <a:pt x="206215" y="261291"/>
                    </a:cubicBezTo>
                    <a:lnTo>
                      <a:pt x="31381" y="261291"/>
                    </a:lnTo>
                    <a:lnTo>
                      <a:pt x="31381" y="488640"/>
                    </a:lnTo>
                    <a:lnTo>
                      <a:pt x="206215" y="488640"/>
                    </a:lnTo>
                    <a:lnTo>
                      <a:pt x="206215" y="488640"/>
                    </a:lnTo>
                    <a:close/>
                  </a:path>
                </a:pathLst>
              </a:custGeom>
              <a:grpFill/>
              <a:ln w="7373" cap="flat">
                <a:solidFill>
                  <a:schemeClr val="bg2"/>
                </a:solidFill>
                <a:prstDash val="solid"/>
                <a:miter/>
              </a:ln>
            </p:spPr>
            <p:txBody>
              <a:bodyPr rtlCol="0" anchor="ctr"/>
              <a:lstStyle/>
              <a:p>
                <a:endParaRPr lang="en-US" sz="1800"/>
              </a:p>
            </p:txBody>
          </p:sp>
          <p:sp>
            <p:nvSpPr>
              <p:cNvPr id="19" name="Freeform: Shape 18">
                <a:extLst>
                  <a:ext uri="{FF2B5EF4-FFF2-40B4-BE49-F238E27FC236}">
                    <a16:creationId xmlns:a16="http://schemas.microsoft.com/office/drawing/2014/main" id="{4C8656D2-0BCD-4D9E-8F00-7780B7131796}"/>
                  </a:ext>
                </a:extLst>
              </p:cNvPr>
              <p:cNvSpPr/>
              <p:nvPr/>
            </p:nvSpPr>
            <p:spPr>
              <a:xfrm>
                <a:off x="2378209" y="5233339"/>
                <a:ext cx="455979" cy="522582"/>
              </a:xfrm>
              <a:custGeom>
                <a:avLst/>
                <a:gdLst>
                  <a:gd name="connsiteX0" fmla="*/ 258089 w 455979"/>
                  <a:gd name="connsiteY0" fmla="*/ 522582 h 522582"/>
                  <a:gd name="connsiteX1" fmla="*/ 210058 w 455979"/>
                  <a:gd name="connsiteY1" fmla="*/ 522582 h 522582"/>
                  <a:gd name="connsiteX2" fmla="*/ 0 w 455979"/>
                  <a:gd name="connsiteY2" fmla="*/ 0 h 522582"/>
                  <a:gd name="connsiteX3" fmla="*/ 44829 w 455979"/>
                  <a:gd name="connsiteY3" fmla="*/ 0 h 522582"/>
                  <a:gd name="connsiteX4" fmla="*/ 233753 w 455979"/>
                  <a:gd name="connsiteY4" fmla="*/ 478393 h 522582"/>
                  <a:gd name="connsiteX5" fmla="*/ 235675 w 455979"/>
                  <a:gd name="connsiteY5" fmla="*/ 478393 h 522582"/>
                  <a:gd name="connsiteX6" fmla="*/ 413071 w 455979"/>
                  <a:gd name="connsiteY6" fmla="*/ 0 h 522582"/>
                  <a:gd name="connsiteX7" fmla="*/ 455979 w 455979"/>
                  <a:gd name="connsiteY7" fmla="*/ 0 h 522582"/>
                  <a:gd name="connsiteX8" fmla="*/ 258089 w 455979"/>
                  <a:gd name="connsiteY8" fmla="*/ 522582 h 522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55979" h="522582">
                    <a:moveTo>
                      <a:pt x="258089" y="522582"/>
                    </a:moveTo>
                    <a:lnTo>
                      <a:pt x="210058" y="522582"/>
                    </a:lnTo>
                    <a:lnTo>
                      <a:pt x="0" y="0"/>
                    </a:lnTo>
                    <a:lnTo>
                      <a:pt x="44829" y="0"/>
                    </a:lnTo>
                    <a:lnTo>
                      <a:pt x="233753" y="478393"/>
                    </a:lnTo>
                    <a:lnTo>
                      <a:pt x="235675" y="478393"/>
                    </a:lnTo>
                    <a:lnTo>
                      <a:pt x="413071" y="0"/>
                    </a:lnTo>
                    <a:lnTo>
                      <a:pt x="455979" y="0"/>
                    </a:lnTo>
                    <a:lnTo>
                      <a:pt x="258089" y="522582"/>
                    </a:lnTo>
                    <a:close/>
                  </a:path>
                </a:pathLst>
              </a:custGeom>
              <a:grpFill/>
              <a:ln w="6384" cap="flat">
                <a:solidFill>
                  <a:schemeClr val="bg2"/>
                </a:solidFill>
                <a:prstDash val="solid"/>
                <a:miter/>
              </a:ln>
            </p:spPr>
            <p:txBody>
              <a:bodyPr rtlCol="0" anchor="ctr"/>
              <a:lstStyle/>
              <a:p>
                <a:endParaRPr lang="en-US" sz="1800"/>
              </a:p>
            </p:txBody>
          </p:sp>
          <p:sp>
            <p:nvSpPr>
              <p:cNvPr id="20" name="Freeform: Shape 19">
                <a:extLst>
                  <a:ext uri="{FF2B5EF4-FFF2-40B4-BE49-F238E27FC236}">
                    <a16:creationId xmlns:a16="http://schemas.microsoft.com/office/drawing/2014/main" id="{C5135115-035E-4731-A0DD-DB53C55C4BEB}"/>
                  </a:ext>
                </a:extLst>
              </p:cNvPr>
              <p:cNvSpPr/>
              <p:nvPr/>
            </p:nvSpPr>
            <p:spPr>
              <a:xfrm>
                <a:off x="2693936" y="5233339"/>
                <a:ext cx="455338" cy="522582"/>
              </a:xfrm>
              <a:custGeom>
                <a:avLst/>
                <a:gdLst>
                  <a:gd name="connsiteX0" fmla="*/ 455339 w 455338"/>
                  <a:gd name="connsiteY0" fmla="*/ 522582 h 522582"/>
                  <a:gd name="connsiteX1" fmla="*/ 412430 w 455338"/>
                  <a:gd name="connsiteY1" fmla="*/ 522582 h 522582"/>
                  <a:gd name="connsiteX2" fmla="*/ 235675 w 455338"/>
                  <a:gd name="connsiteY2" fmla="*/ 44829 h 522582"/>
                  <a:gd name="connsiteX3" fmla="*/ 233753 w 455338"/>
                  <a:gd name="connsiteY3" fmla="*/ 44829 h 522582"/>
                  <a:gd name="connsiteX4" fmla="*/ 44829 w 455338"/>
                  <a:gd name="connsiteY4" fmla="*/ 522582 h 522582"/>
                  <a:gd name="connsiteX5" fmla="*/ 0 w 455338"/>
                  <a:gd name="connsiteY5" fmla="*/ 522582 h 522582"/>
                  <a:gd name="connsiteX6" fmla="*/ 210698 w 455338"/>
                  <a:gd name="connsiteY6" fmla="*/ 0 h 522582"/>
                  <a:gd name="connsiteX7" fmla="*/ 258730 w 455338"/>
                  <a:gd name="connsiteY7" fmla="*/ 0 h 522582"/>
                  <a:gd name="connsiteX8" fmla="*/ 455339 w 455338"/>
                  <a:gd name="connsiteY8" fmla="*/ 522582 h 522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55338" h="522582">
                    <a:moveTo>
                      <a:pt x="455339" y="522582"/>
                    </a:moveTo>
                    <a:lnTo>
                      <a:pt x="412430" y="522582"/>
                    </a:lnTo>
                    <a:lnTo>
                      <a:pt x="235675" y="44829"/>
                    </a:lnTo>
                    <a:lnTo>
                      <a:pt x="233753" y="44829"/>
                    </a:lnTo>
                    <a:lnTo>
                      <a:pt x="44829" y="522582"/>
                    </a:lnTo>
                    <a:lnTo>
                      <a:pt x="0" y="522582"/>
                    </a:lnTo>
                    <a:lnTo>
                      <a:pt x="210698" y="0"/>
                    </a:lnTo>
                    <a:lnTo>
                      <a:pt x="258730" y="0"/>
                    </a:lnTo>
                    <a:lnTo>
                      <a:pt x="455339" y="522582"/>
                    </a:lnTo>
                    <a:close/>
                  </a:path>
                </a:pathLst>
              </a:custGeom>
              <a:grpFill/>
              <a:ln w="6384" cap="flat">
                <a:solidFill>
                  <a:schemeClr val="bg2"/>
                </a:solidFill>
                <a:prstDash val="solid"/>
                <a:miter/>
              </a:ln>
            </p:spPr>
            <p:txBody>
              <a:bodyPr rtlCol="0" anchor="ctr"/>
              <a:lstStyle/>
              <a:p>
                <a:endParaRPr lang="en-US" sz="1800"/>
              </a:p>
            </p:txBody>
          </p:sp>
          <p:sp>
            <p:nvSpPr>
              <p:cNvPr id="21" name="Freeform: Shape 20">
                <a:extLst>
                  <a:ext uri="{FF2B5EF4-FFF2-40B4-BE49-F238E27FC236}">
                    <a16:creationId xmlns:a16="http://schemas.microsoft.com/office/drawing/2014/main" id="{D31CED2B-ADE8-4C17-A013-0B7D47F71F36}"/>
                  </a:ext>
                </a:extLst>
              </p:cNvPr>
              <p:cNvSpPr/>
              <p:nvPr userDrawn="1"/>
            </p:nvSpPr>
            <p:spPr>
              <a:xfrm>
                <a:off x="2877096" y="5532415"/>
                <a:ext cx="109511" cy="96703"/>
              </a:xfrm>
              <a:custGeom>
                <a:avLst/>
                <a:gdLst>
                  <a:gd name="connsiteX0" fmla="*/ 0 w 109511"/>
                  <a:gd name="connsiteY0" fmla="*/ 0 h 96703"/>
                  <a:gd name="connsiteX1" fmla="*/ 109512 w 109511"/>
                  <a:gd name="connsiteY1" fmla="*/ 48031 h 96703"/>
                  <a:gd name="connsiteX2" fmla="*/ 0 w 109511"/>
                  <a:gd name="connsiteY2" fmla="*/ 96703 h 96703"/>
                  <a:gd name="connsiteX3" fmla="*/ 0 w 109511"/>
                  <a:gd name="connsiteY3" fmla="*/ 0 h 96703"/>
                </a:gdLst>
                <a:ahLst/>
                <a:cxnLst>
                  <a:cxn ang="0">
                    <a:pos x="connsiteX0" y="connsiteY0"/>
                  </a:cxn>
                  <a:cxn ang="0">
                    <a:pos x="connsiteX1" y="connsiteY1"/>
                  </a:cxn>
                  <a:cxn ang="0">
                    <a:pos x="connsiteX2" y="connsiteY2"/>
                  </a:cxn>
                  <a:cxn ang="0">
                    <a:pos x="connsiteX3" y="connsiteY3"/>
                  </a:cxn>
                </a:cxnLst>
                <a:rect l="l" t="t" r="r" b="b"/>
                <a:pathLst>
                  <a:path w="109511" h="96703">
                    <a:moveTo>
                      <a:pt x="0" y="0"/>
                    </a:moveTo>
                    <a:lnTo>
                      <a:pt x="109512" y="48031"/>
                    </a:lnTo>
                    <a:lnTo>
                      <a:pt x="0" y="96703"/>
                    </a:lnTo>
                    <a:cubicBezTo>
                      <a:pt x="0" y="96703"/>
                      <a:pt x="0" y="640"/>
                      <a:pt x="0" y="0"/>
                    </a:cubicBezTo>
                  </a:path>
                </a:pathLst>
              </a:custGeom>
              <a:solidFill>
                <a:schemeClr val="accent2"/>
              </a:solidFill>
              <a:ln w="6384" cap="flat">
                <a:noFill/>
                <a:prstDash val="solid"/>
                <a:miter/>
              </a:ln>
            </p:spPr>
            <p:txBody>
              <a:bodyPr rtlCol="0" anchor="ctr"/>
              <a:lstStyle/>
              <a:p>
                <a:endParaRPr lang="en-US" sz="1800"/>
              </a:p>
            </p:txBody>
          </p:sp>
        </p:grpSp>
      </p:grpSp>
    </p:spTree>
    <p:extLst>
      <p:ext uri="{BB962C8B-B14F-4D97-AF65-F5344CB8AC3E}">
        <p14:creationId xmlns:p14="http://schemas.microsoft.com/office/powerpoint/2010/main" val="186961657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6F0963-7DC2-D94F-A776-D72442CEA692}"/>
              </a:ext>
            </a:extLst>
          </p:cNvPr>
          <p:cNvSpPr>
            <a:spLocks noGrp="1"/>
          </p:cNvSpPr>
          <p:nvPr>
            <p:ph type="ctrTitle"/>
          </p:nvPr>
        </p:nvSpPr>
        <p:spPr>
          <a:xfrm>
            <a:off x="1524000" y="1122363"/>
            <a:ext cx="9144001" cy="2387600"/>
          </a:xfrm>
        </p:spPr>
        <p:txBody>
          <a:bodyPr anchor="b"/>
          <a:lstStyle>
            <a:lvl1pPr algn="ctr">
              <a:defRPr sz="5799"/>
            </a:lvl1pPr>
          </a:lstStyle>
          <a:p>
            <a:r>
              <a:rPr lang="en-US"/>
              <a:t>Click to edit Master title style</a:t>
            </a:r>
          </a:p>
        </p:txBody>
      </p:sp>
      <p:sp>
        <p:nvSpPr>
          <p:cNvPr id="3" name="Subtitle 2">
            <a:extLst>
              <a:ext uri="{FF2B5EF4-FFF2-40B4-BE49-F238E27FC236}">
                <a16:creationId xmlns:a16="http://schemas.microsoft.com/office/drawing/2014/main" id="{AE495044-A36F-3B4B-8BA3-3C27671B2EC9}"/>
              </a:ext>
            </a:extLst>
          </p:cNvPr>
          <p:cNvSpPr>
            <a:spLocks noGrp="1"/>
          </p:cNvSpPr>
          <p:nvPr>
            <p:ph type="subTitle" idx="1"/>
          </p:nvPr>
        </p:nvSpPr>
        <p:spPr>
          <a:xfrm>
            <a:off x="1524000" y="3602038"/>
            <a:ext cx="9144001" cy="1655762"/>
          </a:xfrm>
        </p:spPr>
        <p:txBody>
          <a:bodyPr/>
          <a:lstStyle>
            <a:lvl1pPr marL="0" indent="0" algn="ctr">
              <a:buNone/>
              <a:defRPr sz="2320"/>
            </a:lvl1pPr>
            <a:lvl2pPr marL="441884" indent="0" algn="ctr">
              <a:buNone/>
              <a:defRPr sz="1933"/>
            </a:lvl2pPr>
            <a:lvl3pPr marL="883768" indent="0" algn="ctr">
              <a:buNone/>
              <a:defRPr sz="1740"/>
            </a:lvl3pPr>
            <a:lvl4pPr marL="1325651" indent="0" algn="ctr">
              <a:buNone/>
              <a:defRPr sz="1546"/>
            </a:lvl4pPr>
            <a:lvl5pPr marL="1767535" indent="0" algn="ctr">
              <a:buNone/>
              <a:defRPr sz="1546"/>
            </a:lvl5pPr>
            <a:lvl6pPr marL="2209419" indent="0" algn="ctr">
              <a:buNone/>
              <a:defRPr sz="1546"/>
            </a:lvl6pPr>
            <a:lvl7pPr marL="2651303" indent="0" algn="ctr">
              <a:buNone/>
              <a:defRPr sz="1546"/>
            </a:lvl7pPr>
            <a:lvl8pPr marL="3093187" indent="0" algn="ctr">
              <a:buNone/>
              <a:defRPr sz="1546"/>
            </a:lvl8pPr>
            <a:lvl9pPr marL="3535070" indent="0" algn="ctr">
              <a:buNone/>
              <a:defRPr sz="1546"/>
            </a:lvl9pPr>
          </a:lstStyle>
          <a:p>
            <a:r>
              <a:rPr lang="en-US"/>
              <a:t>Click to edit Master subtitle style</a:t>
            </a:r>
          </a:p>
        </p:txBody>
      </p:sp>
      <p:sp>
        <p:nvSpPr>
          <p:cNvPr id="4" name="Date Placeholder 3">
            <a:extLst>
              <a:ext uri="{FF2B5EF4-FFF2-40B4-BE49-F238E27FC236}">
                <a16:creationId xmlns:a16="http://schemas.microsoft.com/office/drawing/2014/main" id="{CF8FCDA1-868E-B749-B61A-968C73D1726F}"/>
              </a:ext>
            </a:extLst>
          </p:cNvPr>
          <p:cNvSpPr>
            <a:spLocks noGrp="1"/>
          </p:cNvSpPr>
          <p:nvPr>
            <p:ph type="dt" sz="half" idx="10"/>
          </p:nvPr>
        </p:nvSpPr>
        <p:spPr/>
        <p:txBody>
          <a:bodyPr/>
          <a:lstStyle/>
          <a:p>
            <a:fld id="{EF675F10-90BA-9A4B-97C5-0F6D45F15F43}" type="datetimeFigureOut">
              <a:rPr lang="en-US" smtClean="0"/>
              <a:t>9/24/2025</a:t>
            </a:fld>
            <a:endParaRPr lang="en-US"/>
          </a:p>
        </p:txBody>
      </p:sp>
      <p:sp>
        <p:nvSpPr>
          <p:cNvPr id="5" name="Footer Placeholder 4">
            <a:extLst>
              <a:ext uri="{FF2B5EF4-FFF2-40B4-BE49-F238E27FC236}">
                <a16:creationId xmlns:a16="http://schemas.microsoft.com/office/drawing/2014/main" id="{4E6428A1-C7DE-2548-8BAF-A0B4D6BF2F9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7A42A2B-8250-2D4D-83A7-AA0836478030}"/>
              </a:ext>
            </a:extLst>
          </p:cNvPr>
          <p:cNvSpPr>
            <a:spLocks noGrp="1"/>
          </p:cNvSpPr>
          <p:nvPr>
            <p:ph type="sldNum" sz="quarter" idx="12"/>
          </p:nvPr>
        </p:nvSpPr>
        <p:spPr/>
        <p:txBody>
          <a:bodyPr/>
          <a:lstStyle/>
          <a:p>
            <a:fld id="{7D33CAC0-E093-5148-AE6B-19334CEADB6C}" type="slidenum">
              <a:rPr lang="en-US" smtClean="0"/>
              <a:t>‹#›</a:t>
            </a:fld>
            <a:endParaRPr lang="en-US"/>
          </a:p>
        </p:txBody>
      </p:sp>
    </p:spTree>
    <p:extLst>
      <p:ext uri="{BB962C8B-B14F-4D97-AF65-F5344CB8AC3E}">
        <p14:creationId xmlns:p14="http://schemas.microsoft.com/office/powerpoint/2010/main" val="342764006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E59E59-C3FC-204E-85CC-317362ACE60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4D047EF-D6BD-E145-A9EF-61D40231D6C6}"/>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6A84CD0-A62C-3D4E-ADDB-0276DBB71049}"/>
              </a:ext>
            </a:extLst>
          </p:cNvPr>
          <p:cNvSpPr>
            <a:spLocks noGrp="1"/>
          </p:cNvSpPr>
          <p:nvPr>
            <p:ph type="dt" sz="half" idx="10"/>
          </p:nvPr>
        </p:nvSpPr>
        <p:spPr/>
        <p:txBody>
          <a:bodyPr/>
          <a:lstStyle/>
          <a:p>
            <a:fld id="{EF675F10-90BA-9A4B-97C5-0F6D45F15F43}" type="datetimeFigureOut">
              <a:rPr lang="en-US" smtClean="0"/>
              <a:t>9/24/2025</a:t>
            </a:fld>
            <a:endParaRPr lang="en-US"/>
          </a:p>
        </p:txBody>
      </p:sp>
      <p:sp>
        <p:nvSpPr>
          <p:cNvPr id="5" name="Footer Placeholder 4">
            <a:extLst>
              <a:ext uri="{FF2B5EF4-FFF2-40B4-BE49-F238E27FC236}">
                <a16:creationId xmlns:a16="http://schemas.microsoft.com/office/drawing/2014/main" id="{22EBCD41-370D-044C-897A-559815EFC95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62F46B7-5F31-DB43-B955-4BE9B8D7F011}"/>
              </a:ext>
            </a:extLst>
          </p:cNvPr>
          <p:cNvSpPr>
            <a:spLocks noGrp="1"/>
          </p:cNvSpPr>
          <p:nvPr>
            <p:ph type="sldNum" sz="quarter" idx="12"/>
          </p:nvPr>
        </p:nvSpPr>
        <p:spPr/>
        <p:txBody>
          <a:bodyPr/>
          <a:lstStyle/>
          <a:p>
            <a:fld id="{7D33CAC0-E093-5148-AE6B-19334CEADB6C}" type="slidenum">
              <a:rPr lang="en-US" smtClean="0"/>
              <a:t>‹#›</a:t>
            </a:fld>
            <a:endParaRPr lang="en-US"/>
          </a:p>
        </p:txBody>
      </p:sp>
    </p:spTree>
    <p:extLst>
      <p:ext uri="{BB962C8B-B14F-4D97-AF65-F5344CB8AC3E}">
        <p14:creationId xmlns:p14="http://schemas.microsoft.com/office/powerpoint/2010/main" val="44091459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022197-EA75-7C43-A891-3E34D66C4501}"/>
              </a:ext>
            </a:extLst>
          </p:cNvPr>
          <p:cNvSpPr>
            <a:spLocks noGrp="1"/>
          </p:cNvSpPr>
          <p:nvPr>
            <p:ph type="title"/>
          </p:nvPr>
        </p:nvSpPr>
        <p:spPr>
          <a:xfrm>
            <a:off x="831850" y="1709740"/>
            <a:ext cx="10515600" cy="2852737"/>
          </a:xfrm>
        </p:spPr>
        <p:txBody>
          <a:bodyPr anchor="b"/>
          <a:lstStyle>
            <a:lvl1pPr>
              <a:defRPr sz="5799"/>
            </a:lvl1pPr>
          </a:lstStyle>
          <a:p>
            <a:r>
              <a:rPr lang="en-US"/>
              <a:t>Click to edit Master title style</a:t>
            </a:r>
          </a:p>
        </p:txBody>
      </p:sp>
      <p:sp>
        <p:nvSpPr>
          <p:cNvPr id="3" name="Text Placeholder 2">
            <a:extLst>
              <a:ext uri="{FF2B5EF4-FFF2-40B4-BE49-F238E27FC236}">
                <a16:creationId xmlns:a16="http://schemas.microsoft.com/office/drawing/2014/main" id="{DD250571-AFBE-7C4C-A2F3-761335BCEFF0}"/>
              </a:ext>
            </a:extLst>
          </p:cNvPr>
          <p:cNvSpPr>
            <a:spLocks noGrp="1"/>
          </p:cNvSpPr>
          <p:nvPr>
            <p:ph type="body" idx="1"/>
          </p:nvPr>
        </p:nvSpPr>
        <p:spPr>
          <a:xfrm>
            <a:off x="831850" y="4589465"/>
            <a:ext cx="10515600" cy="1500187"/>
          </a:xfrm>
        </p:spPr>
        <p:txBody>
          <a:bodyPr/>
          <a:lstStyle>
            <a:lvl1pPr marL="0" indent="0">
              <a:buNone/>
              <a:defRPr sz="2320">
                <a:solidFill>
                  <a:schemeClr val="tx1">
                    <a:tint val="75000"/>
                  </a:schemeClr>
                </a:solidFill>
              </a:defRPr>
            </a:lvl1pPr>
            <a:lvl2pPr marL="441884" indent="0">
              <a:buNone/>
              <a:defRPr sz="1933">
                <a:solidFill>
                  <a:schemeClr val="tx1">
                    <a:tint val="75000"/>
                  </a:schemeClr>
                </a:solidFill>
              </a:defRPr>
            </a:lvl2pPr>
            <a:lvl3pPr marL="883768" indent="0">
              <a:buNone/>
              <a:defRPr sz="1740">
                <a:solidFill>
                  <a:schemeClr val="tx1">
                    <a:tint val="75000"/>
                  </a:schemeClr>
                </a:solidFill>
              </a:defRPr>
            </a:lvl3pPr>
            <a:lvl4pPr marL="1325651" indent="0">
              <a:buNone/>
              <a:defRPr sz="1546">
                <a:solidFill>
                  <a:schemeClr val="tx1">
                    <a:tint val="75000"/>
                  </a:schemeClr>
                </a:solidFill>
              </a:defRPr>
            </a:lvl4pPr>
            <a:lvl5pPr marL="1767535" indent="0">
              <a:buNone/>
              <a:defRPr sz="1546">
                <a:solidFill>
                  <a:schemeClr val="tx1">
                    <a:tint val="75000"/>
                  </a:schemeClr>
                </a:solidFill>
              </a:defRPr>
            </a:lvl5pPr>
            <a:lvl6pPr marL="2209419" indent="0">
              <a:buNone/>
              <a:defRPr sz="1546">
                <a:solidFill>
                  <a:schemeClr val="tx1">
                    <a:tint val="75000"/>
                  </a:schemeClr>
                </a:solidFill>
              </a:defRPr>
            </a:lvl6pPr>
            <a:lvl7pPr marL="2651303" indent="0">
              <a:buNone/>
              <a:defRPr sz="1546">
                <a:solidFill>
                  <a:schemeClr val="tx1">
                    <a:tint val="75000"/>
                  </a:schemeClr>
                </a:solidFill>
              </a:defRPr>
            </a:lvl7pPr>
            <a:lvl8pPr marL="3093187" indent="0">
              <a:buNone/>
              <a:defRPr sz="1546">
                <a:solidFill>
                  <a:schemeClr val="tx1">
                    <a:tint val="75000"/>
                  </a:schemeClr>
                </a:solidFill>
              </a:defRPr>
            </a:lvl8pPr>
            <a:lvl9pPr marL="3535070" indent="0">
              <a:buNone/>
              <a:defRPr sz="1546">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4011F708-0D8A-FE4D-BFDD-990819C4585E}"/>
              </a:ext>
            </a:extLst>
          </p:cNvPr>
          <p:cNvSpPr>
            <a:spLocks noGrp="1"/>
          </p:cNvSpPr>
          <p:nvPr>
            <p:ph type="dt" sz="half" idx="10"/>
          </p:nvPr>
        </p:nvSpPr>
        <p:spPr/>
        <p:txBody>
          <a:bodyPr/>
          <a:lstStyle/>
          <a:p>
            <a:fld id="{EF675F10-90BA-9A4B-97C5-0F6D45F15F43}" type="datetimeFigureOut">
              <a:rPr lang="en-US" smtClean="0"/>
              <a:t>9/24/2025</a:t>
            </a:fld>
            <a:endParaRPr lang="en-US"/>
          </a:p>
        </p:txBody>
      </p:sp>
      <p:sp>
        <p:nvSpPr>
          <p:cNvPr id="5" name="Footer Placeholder 4">
            <a:extLst>
              <a:ext uri="{FF2B5EF4-FFF2-40B4-BE49-F238E27FC236}">
                <a16:creationId xmlns:a16="http://schemas.microsoft.com/office/drawing/2014/main" id="{24B4C672-9FA9-2E46-9721-1933E1CCBD2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3402321-B7DD-9241-AF4F-0B56185C1265}"/>
              </a:ext>
            </a:extLst>
          </p:cNvPr>
          <p:cNvSpPr>
            <a:spLocks noGrp="1"/>
          </p:cNvSpPr>
          <p:nvPr>
            <p:ph type="sldNum" sz="quarter" idx="12"/>
          </p:nvPr>
        </p:nvSpPr>
        <p:spPr/>
        <p:txBody>
          <a:bodyPr/>
          <a:lstStyle/>
          <a:p>
            <a:fld id="{7D33CAC0-E093-5148-AE6B-19334CEADB6C}" type="slidenum">
              <a:rPr lang="en-US" smtClean="0"/>
              <a:t>‹#›</a:t>
            </a:fld>
            <a:endParaRPr lang="en-US"/>
          </a:p>
        </p:txBody>
      </p:sp>
    </p:spTree>
    <p:extLst>
      <p:ext uri="{BB962C8B-B14F-4D97-AF65-F5344CB8AC3E}">
        <p14:creationId xmlns:p14="http://schemas.microsoft.com/office/powerpoint/2010/main" val="384402876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8B03B8-98E1-614D-A4FA-00124125D72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5EBB9A7-18E9-3E43-AB98-22C0813C1D42}"/>
              </a:ext>
            </a:extLst>
          </p:cNvPr>
          <p:cNvSpPr>
            <a:spLocks noGrp="1"/>
          </p:cNvSpPr>
          <p:nvPr>
            <p:ph sz="half" idx="1"/>
          </p:nvPr>
        </p:nvSpPr>
        <p:spPr>
          <a:xfrm>
            <a:off x="838200" y="1825625"/>
            <a:ext cx="5181601"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7DFB5814-1FE6-CF4A-88E9-202CBDA7E7DE}"/>
              </a:ext>
            </a:extLst>
          </p:cNvPr>
          <p:cNvSpPr>
            <a:spLocks noGrp="1"/>
          </p:cNvSpPr>
          <p:nvPr>
            <p:ph sz="half" idx="2"/>
          </p:nvPr>
        </p:nvSpPr>
        <p:spPr>
          <a:xfrm>
            <a:off x="6172200" y="1825625"/>
            <a:ext cx="5181601"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0356D911-5035-494E-ACBA-385D31FE256B}"/>
              </a:ext>
            </a:extLst>
          </p:cNvPr>
          <p:cNvSpPr>
            <a:spLocks noGrp="1"/>
          </p:cNvSpPr>
          <p:nvPr>
            <p:ph type="dt" sz="half" idx="10"/>
          </p:nvPr>
        </p:nvSpPr>
        <p:spPr/>
        <p:txBody>
          <a:bodyPr/>
          <a:lstStyle/>
          <a:p>
            <a:fld id="{EF675F10-90BA-9A4B-97C5-0F6D45F15F43}" type="datetimeFigureOut">
              <a:rPr lang="en-US" smtClean="0"/>
              <a:t>9/24/2025</a:t>
            </a:fld>
            <a:endParaRPr lang="en-US"/>
          </a:p>
        </p:txBody>
      </p:sp>
      <p:sp>
        <p:nvSpPr>
          <p:cNvPr id="6" name="Footer Placeholder 5">
            <a:extLst>
              <a:ext uri="{FF2B5EF4-FFF2-40B4-BE49-F238E27FC236}">
                <a16:creationId xmlns:a16="http://schemas.microsoft.com/office/drawing/2014/main" id="{CBA76857-4EB6-C54D-B723-BE35A29CD9B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660BF94-92A5-8349-A6BF-78D65C34F28D}"/>
              </a:ext>
            </a:extLst>
          </p:cNvPr>
          <p:cNvSpPr>
            <a:spLocks noGrp="1"/>
          </p:cNvSpPr>
          <p:nvPr>
            <p:ph type="sldNum" sz="quarter" idx="12"/>
          </p:nvPr>
        </p:nvSpPr>
        <p:spPr/>
        <p:txBody>
          <a:bodyPr/>
          <a:lstStyle/>
          <a:p>
            <a:fld id="{7D33CAC0-E093-5148-AE6B-19334CEADB6C}" type="slidenum">
              <a:rPr lang="en-US" smtClean="0"/>
              <a:t>‹#›</a:t>
            </a:fld>
            <a:endParaRPr lang="en-US"/>
          </a:p>
        </p:txBody>
      </p:sp>
    </p:spTree>
    <p:extLst>
      <p:ext uri="{BB962C8B-B14F-4D97-AF65-F5344CB8AC3E}">
        <p14:creationId xmlns:p14="http://schemas.microsoft.com/office/powerpoint/2010/main" val="219039842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BE5AA4-CE49-4346-B1E9-39366FBDC39E}"/>
              </a:ext>
            </a:extLst>
          </p:cNvPr>
          <p:cNvSpPr>
            <a:spLocks noGrp="1"/>
          </p:cNvSpPr>
          <p:nvPr>
            <p:ph type="title"/>
          </p:nvPr>
        </p:nvSpPr>
        <p:spPr>
          <a:xfrm>
            <a:off x="839788" y="365127"/>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AC46BEF7-AD6B-9145-A11A-DFBBA018C29A}"/>
              </a:ext>
            </a:extLst>
          </p:cNvPr>
          <p:cNvSpPr>
            <a:spLocks noGrp="1"/>
          </p:cNvSpPr>
          <p:nvPr>
            <p:ph type="body" idx="1"/>
          </p:nvPr>
        </p:nvSpPr>
        <p:spPr>
          <a:xfrm>
            <a:off x="839789" y="1681163"/>
            <a:ext cx="5157787" cy="823912"/>
          </a:xfrm>
        </p:spPr>
        <p:txBody>
          <a:bodyPr anchor="b"/>
          <a:lstStyle>
            <a:lvl1pPr marL="0" indent="0">
              <a:buNone/>
              <a:defRPr sz="2320" b="1"/>
            </a:lvl1pPr>
            <a:lvl2pPr marL="441884" indent="0">
              <a:buNone/>
              <a:defRPr sz="1933" b="1"/>
            </a:lvl2pPr>
            <a:lvl3pPr marL="883768" indent="0">
              <a:buNone/>
              <a:defRPr sz="1740" b="1"/>
            </a:lvl3pPr>
            <a:lvl4pPr marL="1325651" indent="0">
              <a:buNone/>
              <a:defRPr sz="1546" b="1"/>
            </a:lvl4pPr>
            <a:lvl5pPr marL="1767535" indent="0">
              <a:buNone/>
              <a:defRPr sz="1546" b="1"/>
            </a:lvl5pPr>
            <a:lvl6pPr marL="2209419" indent="0">
              <a:buNone/>
              <a:defRPr sz="1546" b="1"/>
            </a:lvl6pPr>
            <a:lvl7pPr marL="2651303" indent="0">
              <a:buNone/>
              <a:defRPr sz="1546" b="1"/>
            </a:lvl7pPr>
            <a:lvl8pPr marL="3093187" indent="0">
              <a:buNone/>
              <a:defRPr sz="1546" b="1"/>
            </a:lvl8pPr>
            <a:lvl9pPr marL="3535070" indent="0">
              <a:buNone/>
              <a:defRPr sz="1546" b="1"/>
            </a:lvl9pPr>
          </a:lstStyle>
          <a:p>
            <a:pPr lvl="0"/>
            <a:r>
              <a:rPr lang="en-US"/>
              <a:t>Click to edit Master text styles</a:t>
            </a:r>
          </a:p>
        </p:txBody>
      </p:sp>
      <p:sp>
        <p:nvSpPr>
          <p:cNvPr id="4" name="Content Placeholder 3">
            <a:extLst>
              <a:ext uri="{FF2B5EF4-FFF2-40B4-BE49-F238E27FC236}">
                <a16:creationId xmlns:a16="http://schemas.microsoft.com/office/drawing/2014/main" id="{5E12D76D-7244-174D-B330-4751D3A3B6D3}"/>
              </a:ext>
            </a:extLst>
          </p:cNvPr>
          <p:cNvSpPr>
            <a:spLocks noGrp="1"/>
          </p:cNvSpPr>
          <p:nvPr>
            <p:ph sz="half" idx="2"/>
          </p:nvPr>
        </p:nvSpPr>
        <p:spPr>
          <a:xfrm>
            <a:off x="839789"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74170D02-414E-FC4F-98F7-663BA18AE042}"/>
              </a:ext>
            </a:extLst>
          </p:cNvPr>
          <p:cNvSpPr>
            <a:spLocks noGrp="1"/>
          </p:cNvSpPr>
          <p:nvPr>
            <p:ph type="body" sz="quarter" idx="3"/>
          </p:nvPr>
        </p:nvSpPr>
        <p:spPr>
          <a:xfrm>
            <a:off x="6172201" y="1681163"/>
            <a:ext cx="5183188" cy="823912"/>
          </a:xfrm>
        </p:spPr>
        <p:txBody>
          <a:bodyPr anchor="b"/>
          <a:lstStyle>
            <a:lvl1pPr marL="0" indent="0">
              <a:buNone/>
              <a:defRPr sz="2320" b="1"/>
            </a:lvl1pPr>
            <a:lvl2pPr marL="441884" indent="0">
              <a:buNone/>
              <a:defRPr sz="1933" b="1"/>
            </a:lvl2pPr>
            <a:lvl3pPr marL="883768" indent="0">
              <a:buNone/>
              <a:defRPr sz="1740" b="1"/>
            </a:lvl3pPr>
            <a:lvl4pPr marL="1325651" indent="0">
              <a:buNone/>
              <a:defRPr sz="1546" b="1"/>
            </a:lvl4pPr>
            <a:lvl5pPr marL="1767535" indent="0">
              <a:buNone/>
              <a:defRPr sz="1546" b="1"/>
            </a:lvl5pPr>
            <a:lvl6pPr marL="2209419" indent="0">
              <a:buNone/>
              <a:defRPr sz="1546" b="1"/>
            </a:lvl6pPr>
            <a:lvl7pPr marL="2651303" indent="0">
              <a:buNone/>
              <a:defRPr sz="1546" b="1"/>
            </a:lvl7pPr>
            <a:lvl8pPr marL="3093187" indent="0">
              <a:buNone/>
              <a:defRPr sz="1546" b="1"/>
            </a:lvl8pPr>
            <a:lvl9pPr marL="3535070" indent="0">
              <a:buNone/>
              <a:defRPr sz="1546" b="1"/>
            </a:lvl9pPr>
          </a:lstStyle>
          <a:p>
            <a:pPr lvl="0"/>
            <a:r>
              <a:rPr lang="en-US"/>
              <a:t>Click to edit Master text styles</a:t>
            </a:r>
          </a:p>
        </p:txBody>
      </p:sp>
      <p:sp>
        <p:nvSpPr>
          <p:cNvPr id="6" name="Content Placeholder 5">
            <a:extLst>
              <a:ext uri="{FF2B5EF4-FFF2-40B4-BE49-F238E27FC236}">
                <a16:creationId xmlns:a16="http://schemas.microsoft.com/office/drawing/2014/main" id="{AC3C5D75-B033-D84B-BDC2-E1DE69A766FF}"/>
              </a:ext>
            </a:extLst>
          </p:cNvPr>
          <p:cNvSpPr>
            <a:spLocks noGrp="1"/>
          </p:cNvSpPr>
          <p:nvPr>
            <p:ph sz="quarter" idx="4"/>
          </p:nvPr>
        </p:nvSpPr>
        <p:spPr>
          <a:xfrm>
            <a:off x="6172201"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D0BB9DDE-0844-7B40-960B-0B593FEBCA96}"/>
              </a:ext>
            </a:extLst>
          </p:cNvPr>
          <p:cNvSpPr>
            <a:spLocks noGrp="1"/>
          </p:cNvSpPr>
          <p:nvPr>
            <p:ph type="dt" sz="half" idx="10"/>
          </p:nvPr>
        </p:nvSpPr>
        <p:spPr/>
        <p:txBody>
          <a:bodyPr/>
          <a:lstStyle/>
          <a:p>
            <a:fld id="{EF675F10-90BA-9A4B-97C5-0F6D45F15F43}" type="datetimeFigureOut">
              <a:rPr lang="en-US" smtClean="0"/>
              <a:t>9/24/2025</a:t>
            </a:fld>
            <a:endParaRPr lang="en-US"/>
          </a:p>
        </p:txBody>
      </p:sp>
      <p:sp>
        <p:nvSpPr>
          <p:cNvPr id="8" name="Footer Placeholder 7">
            <a:extLst>
              <a:ext uri="{FF2B5EF4-FFF2-40B4-BE49-F238E27FC236}">
                <a16:creationId xmlns:a16="http://schemas.microsoft.com/office/drawing/2014/main" id="{47942282-7BD7-E54A-9094-D59C8B387017}"/>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B846ED25-DC8B-A84C-B611-ED7DFCFABA15}"/>
              </a:ext>
            </a:extLst>
          </p:cNvPr>
          <p:cNvSpPr>
            <a:spLocks noGrp="1"/>
          </p:cNvSpPr>
          <p:nvPr>
            <p:ph type="sldNum" sz="quarter" idx="12"/>
          </p:nvPr>
        </p:nvSpPr>
        <p:spPr/>
        <p:txBody>
          <a:bodyPr/>
          <a:lstStyle/>
          <a:p>
            <a:fld id="{7D33CAC0-E093-5148-AE6B-19334CEADB6C}" type="slidenum">
              <a:rPr lang="en-US" smtClean="0"/>
              <a:t>‹#›</a:t>
            </a:fld>
            <a:endParaRPr lang="en-US"/>
          </a:p>
        </p:txBody>
      </p:sp>
    </p:spTree>
    <p:extLst>
      <p:ext uri="{BB962C8B-B14F-4D97-AF65-F5344CB8AC3E}">
        <p14:creationId xmlns:p14="http://schemas.microsoft.com/office/powerpoint/2010/main" val="280898325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BC187C-E429-CD49-B58A-CB8E090FA59C}"/>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A3FF36D0-BFE4-9949-9E89-09906B4F57E8}"/>
              </a:ext>
            </a:extLst>
          </p:cNvPr>
          <p:cNvSpPr>
            <a:spLocks noGrp="1"/>
          </p:cNvSpPr>
          <p:nvPr>
            <p:ph type="dt" sz="half" idx="10"/>
          </p:nvPr>
        </p:nvSpPr>
        <p:spPr/>
        <p:txBody>
          <a:bodyPr/>
          <a:lstStyle/>
          <a:p>
            <a:fld id="{EF675F10-90BA-9A4B-97C5-0F6D45F15F43}" type="datetimeFigureOut">
              <a:rPr lang="en-US" smtClean="0"/>
              <a:t>9/24/2025</a:t>
            </a:fld>
            <a:endParaRPr lang="en-US"/>
          </a:p>
        </p:txBody>
      </p:sp>
      <p:sp>
        <p:nvSpPr>
          <p:cNvPr id="4" name="Footer Placeholder 3">
            <a:extLst>
              <a:ext uri="{FF2B5EF4-FFF2-40B4-BE49-F238E27FC236}">
                <a16:creationId xmlns:a16="http://schemas.microsoft.com/office/drawing/2014/main" id="{E0EC319F-F805-6E4E-8D3C-3F4676E168D1}"/>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DB1641F0-9B6D-E94F-A979-91F56A4C5DBB}"/>
              </a:ext>
            </a:extLst>
          </p:cNvPr>
          <p:cNvSpPr>
            <a:spLocks noGrp="1"/>
          </p:cNvSpPr>
          <p:nvPr>
            <p:ph type="sldNum" sz="quarter" idx="12"/>
          </p:nvPr>
        </p:nvSpPr>
        <p:spPr/>
        <p:txBody>
          <a:bodyPr/>
          <a:lstStyle/>
          <a:p>
            <a:fld id="{7D33CAC0-E093-5148-AE6B-19334CEADB6C}" type="slidenum">
              <a:rPr lang="en-US" smtClean="0"/>
              <a:t>‹#›</a:t>
            </a:fld>
            <a:endParaRPr lang="en-US"/>
          </a:p>
        </p:txBody>
      </p:sp>
    </p:spTree>
    <p:extLst>
      <p:ext uri="{BB962C8B-B14F-4D97-AF65-F5344CB8AC3E}">
        <p14:creationId xmlns:p14="http://schemas.microsoft.com/office/powerpoint/2010/main" val="7074432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D65983-F4E0-4313-AEC9-53002BBE6B71}"/>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560B2FBE-F83E-4D35-AF63-92DDB301BAD9}"/>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B8C558D2-59C5-45F4-8615-8781D86F7E37}"/>
              </a:ext>
            </a:extLst>
          </p:cNvPr>
          <p:cNvSpPr>
            <a:spLocks noGrp="1"/>
          </p:cNvSpPr>
          <p:nvPr>
            <p:ph type="dt" sz="half" idx="10"/>
          </p:nvPr>
        </p:nvSpPr>
        <p:spPr/>
        <p:txBody>
          <a:bodyPr/>
          <a:lstStyle/>
          <a:p>
            <a:fld id="{766511BC-F834-417A-AFA8-8C825A696C41}" type="datetimeFigureOut">
              <a:rPr lang="en-US" smtClean="0"/>
              <a:t>9/24/2025</a:t>
            </a:fld>
            <a:endParaRPr lang="en-US"/>
          </a:p>
        </p:txBody>
      </p:sp>
      <p:sp>
        <p:nvSpPr>
          <p:cNvPr id="5" name="Footer Placeholder 4">
            <a:extLst>
              <a:ext uri="{FF2B5EF4-FFF2-40B4-BE49-F238E27FC236}">
                <a16:creationId xmlns:a16="http://schemas.microsoft.com/office/drawing/2014/main" id="{9C1133E2-F431-41E7-A2DC-25026DDC7B9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F2B64C6-B3D7-4B60-9DA7-FBEEDB916A89}"/>
              </a:ext>
            </a:extLst>
          </p:cNvPr>
          <p:cNvSpPr>
            <a:spLocks noGrp="1"/>
          </p:cNvSpPr>
          <p:nvPr>
            <p:ph type="sldNum" sz="quarter" idx="12"/>
          </p:nvPr>
        </p:nvSpPr>
        <p:spPr/>
        <p:txBody>
          <a:bodyPr/>
          <a:lstStyle/>
          <a:p>
            <a:fld id="{1C5D027C-25C8-4773-BB18-3036C59EB1C2}" type="slidenum">
              <a:rPr lang="en-US" smtClean="0"/>
              <a:t>‹#›</a:t>
            </a:fld>
            <a:endParaRPr lang="en-US"/>
          </a:p>
        </p:txBody>
      </p:sp>
    </p:spTree>
    <p:extLst>
      <p:ext uri="{BB962C8B-B14F-4D97-AF65-F5344CB8AC3E}">
        <p14:creationId xmlns:p14="http://schemas.microsoft.com/office/powerpoint/2010/main" val="2024818655"/>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CFEA5EC-AF0C-494D-AE60-629E819860F2}"/>
              </a:ext>
            </a:extLst>
          </p:cNvPr>
          <p:cNvSpPr>
            <a:spLocks noGrp="1"/>
          </p:cNvSpPr>
          <p:nvPr>
            <p:ph type="dt" sz="half" idx="10"/>
          </p:nvPr>
        </p:nvSpPr>
        <p:spPr/>
        <p:txBody>
          <a:bodyPr/>
          <a:lstStyle/>
          <a:p>
            <a:fld id="{EF675F10-90BA-9A4B-97C5-0F6D45F15F43}" type="datetimeFigureOut">
              <a:rPr lang="en-US" smtClean="0"/>
              <a:t>9/24/2025</a:t>
            </a:fld>
            <a:endParaRPr lang="en-US"/>
          </a:p>
        </p:txBody>
      </p:sp>
      <p:sp>
        <p:nvSpPr>
          <p:cNvPr id="3" name="Footer Placeholder 2">
            <a:extLst>
              <a:ext uri="{FF2B5EF4-FFF2-40B4-BE49-F238E27FC236}">
                <a16:creationId xmlns:a16="http://schemas.microsoft.com/office/drawing/2014/main" id="{E566BDBD-DB55-CD48-A260-77AF4981A321}"/>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E5E6D73C-B8F4-FA40-B1C2-BCC55C1885F7}"/>
              </a:ext>
            </a:extLst>
          </p:cNvPr>
          <p:cNvSpPr>
            <a:spLocks noGrp="1"/>
          </p:cNvSpPr>
          <p:nvPr>
            <p:ph type="sldNum" sz="quarter" idx="12"/>
          </p:nvPr>
        </p:nvSpPr>
        <p:spPr/>
        <p:txBody>
          <a:bodyPr/>
          <a:lstStyle/>
          <a:p>
            <a:fld id="{7D33CAC0-E093-5148-AE6B-19334CEADB6C}" type="slidenum">
              <a:rPr lang="en-US" smtClean="0"/>
              <a:t>‹#›</a:t>
            </a:fld>
            <a:endParaRPr lang="en-US"/>
          </a:p>
        </p:txBody>
      </p:sp>
    </p:spTree>
    <p:extLst>
      <p:ext uri="{BB962C8B-B14F-4D97-AF65-F5344CB8AC3E}">
        <p14:creationId xmlns:p14="http://schemas.microsoft.com/office/powerpoint/2010/main" val="142898340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CCAF58-FC7B-1541-98FB-DF0ECECA1018}"/>
              </a:ext>
            </a:extLst>
          </p:cNvPr>
          <p:cNvSpPr>
            <a:spLocks noGrp="1"/>
          </p:cNvSpPr>
          <p:nvPr>
            <p:ph type="title"/>
          </p:nvPr>
        </p:nvSpPr>
        <p:spPr>
          <a:xfrm>
            <a:off x="839789" y="457200"/>
            <a:ext cx="3932238" cy="1600200"/>
          </a:xfrm>
        </p:spPr>
        <p:txBody>
          <a:bodyPr anchor="b"/>
          <a:lstStyle>
            <a:lvl1pPr>
              <a:defRPr sz="3093"/>
            </a:lvl1pPr>
          </a:lstStyle>
          <a:p>
            <a:r>
              <a:rPr lang="en-US"/>
              <a:t>Click to edit Master title style</a:t>
            </a:r>
          </a:p>
        </p:txBody>
      </p:sp>
      <p:sp>
        <p:nvSpPr>
          <p:cNvPr id="3" name="Content Placeholder 2">
            <a:extLst>
              <a:ext uri="{FF2B5EF4-FFF2-40B4-BE49-F238E27FC236}">
                <a16:creationId xmlns:a16="http://schemas.microsoft.com/office/drawing/2014/main" id="{25761D9D-6B49-3343-B0DC-1826A0A83E22}"/>
              </a:ext>
            </a:extLst>
          </p:cNvPr>
          <p:cNvSpPr>
            <a:spLocks noGrp="1"/>
          </p:cNvSpPr>
          <p:nvPr>
            <p:ph idx="1"/>
          </p:nvPr>
        </p:nvSpPr>
        <p:spPr>
          <a:xfrm>
            <a:off x="5183188" y="987427"/>
            <a:ext cx="6172201" cy="4873625"/>
          </a:xfrm>
        </p:spPr>
        <p:txBody>
          <a:bodyPr/>
          <a:lstStyle>
            <a:lvl1pPr>
              <a:defRPr sz="3093"/>
            </a:lvl1pPr>
            <a:lvl2pPr>
              <a:defRPr sz="2706"/>
            </a:lvl2pPr>
            <a:lvl3pPr>
              <a:defRPr sz="2320"/>
            </a:lvl3pPr>
            <a:lvl4pPr>
              <a:defRPr sz="1933"/>
            </a:lvl4pPr>
            <a:lvl5pPr>
              <a:defRPr sz="1933"/>
            </a:lvl5pPr>
            <a:lvl6pPr>
              <a:defRPr sz="1933"/>
            </a:lvl6pPr>
            <a:lvl7pPr>
              <a:defRPr sz="1933"/>
            </a:lvl7pPr>
            <a:lvl8pPr>
              <a:defRPr sz="1933"/>
            </a:lvl8pPr>
            <a:lvl9pPr>
              <a:defRPr sz="193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0BE1A1FB-75E3-BE44-B4F1-61F798CDC894}"/>
              </a:ext>
            </a:extLst>
          </p:cNvPr>
          <p:cNvSpPr>
            <a:spLocks noGrp="1"/>
          </p:cNvSpPr>
          <p:nvPr>
            <p:ph type="body" sz="half" idx="2"/>
          </p:nvPr>
        </p:nvSpPr>
        <p:spPr>
          <a:xfrm>
            <a:off x="839789" y="2057400"/>
            <a:ext cx="3932238" cy="3811588"/>
          </a:xfrm>
        </p:spPr>
        <p:txBody>
          <a:bodyPr/>
          <a:lstStyle>
            <a:lvl1pPr marL="0" indent="0">
              <a:buNone/>
              <a:defRPr sz="1546"/>
            </a:lvl1pPr>
            <a:lvl2pPr marL="441884" indent="0">
              <a:buNone/>
              <a:defRPr sz="1353"/>
            </a:lvl2pPr>
            <a:lvl3pPr marL="883768" indent="0">
              <a:buNone/>
              <a:defRPr sz="1160"/>
            </a:lvl3pPr>
            <a:lvl4pPr marL="1325651" indent="0">
              <a:buNone/>
              <a:defRPr sz="966"/>
            </a:lvl4pPr>
            <a:lvl5pPr marL="1767535" indent="0">
              <a:buNone/>
              <a:defRPr sz="966"/>
            </a:lvl5pPr>
            <a:lvl6pPr marL="2209419" indent="0">
              <a:buNone/>
              <a:defRPr sz="966"/>
            </a:lvl6pPr>
            <a:lvl7pPr marL="2651303" indent="0">
              <a:buNone/>
              <a:defRPr sz="966"/>
            </a:lvl7pPr>
            <a:lvl8pPr marL="3093187" indent="0">
              <a:buNone/>
              <a:defRPr sz="966"/>
            </a:lvl8pPr>
            <a:lvl9pPr marL="3535070" indent="0">
              <a:buNone/>
              <a:defRPr sz="966"/>
            </a:lvl9pPr>
          </a:lstStyle>
          <a:p>
            <a:pPr lvl="0"/>
            <a:r>
              <a:rPr lang="en-US"/>
              <a:t>Click to edit Master text styles</a:t>
            </a:r>
          </a:p>
        </p:txBody>
      </p:sp>
      <p:sp>
        <p:nvSpPr>
          <p:cNvPr id="5" name="Date Placeholder 4">
            <a:extLst>
              <a:ext uri="{FF2B5EF4-FFF2-40B4-BE49-F238E27FC236}">
                <a16:creationId xmlns:a16="http://schemas.microsoft.com/office/drawing/2014/main" id="{6B8AD33D-B14A-1E4D-8C2E-9CB77045514F}"/>
              </a:ext>
            </a:extLst>
          </p:cNvPr>
          <p:cNvSpPr>
            <a:spLocks noGrp="1"/>
          </p:cNvSpPr>
          <p:nvPr>
            <p:ph type="dt" sz="half" idx="10"/>
          </p:nvPr>
        </p:nvSpPr>
        <p:spPr/>
        <p:txBody>
          <a:bodyPr/>
          <a:lstStyle/>
          <a:p>
            <a:fld id="{EF675F10-90BA-9A4B-97C5-0F6D45F15F43}" type="datetimeFigureOut">
              <a:rPr lang="en-US" smtClean="0"/>
              <a:t>9/24/2025</a:t>
            </a:fld>
            <a:endParaRPr lang="en-US"/>
          </a:p>
        </p:txBody>
      </p:sp>
      <p:sp>
        <p:nvSpPr>
          <p:cNvPr id="6" name="Footer Placeholder 5">
            <a:extLst>
              <a:ext uri="{FF2B5EF4-FFF2-40B4-BE49-F238E27FC236}">
                <a16:creationId xmlns:a16="http://schemas.microsoft.com/office/drawing/2014/main" id="{D8653C3C-948F-704A-ADCA-862364F5D3A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BC301E1-4B2C-5848-8BB6-DCA07C948D3A}"/>
              </a:ext>
            </a:extLst>
          </p:cNvPr>
          <p:cNvSpPr>
            <a:spLocks noGrp="1"/>
          </p:cNvSpPr>
          <p:nvPr>
            <p:ph type="sldNum" sz="quarter" idx="12"/>
          </p:nvPr>
        </p:nvSpPr>
        <p:spPr/>
        <p:txBody>
          <a:bodyPr/>
          <a:lstStyle/>
          <a:p>
            <a:fld id="{7D33CAC0-E093-5148-AE6B-19334CEADB6C}" type="slidenum">
              <a:rPr lang="en-US" smtClean="0"/>
              <a:t>‹#›</a:t>
            </a:fld>
            <a:endParaRPr lang="en-US"/>
          </a:p>
        </p:txBody>
      </p:sp>
    </p:spTree>
    <p:extLst>
      <p:ext uri="{BB962C8B-B14F-4D97-AF65-F5344CB8AC3E}">
        <p14:creationId xmlns:p14="http://schemas.microsoft.com/office/powerpoint/2010/main" val="4240036045"/>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3ECA18-21A7-4F4F-AE92-7693302AEE74}"/>
              </a:ext>
            </a:extLst>
          </p:cNvPr>
          <p:cNvSpPr>
            <a:spLocks noGrp="1"/>
          </p:cNvSpPr>
          <p:nvPr>
            <p:ph type="title"/>
          </p:nvPr>
        </p:nvSpPr>
        <p:spPr>
          <a:xfrm>
            <a:off x="839789" y="457200"/>
            <a:ext cx="3932238" cy="1600200"/>
          </a:xfrm>
        </p:spPr>
        <p:txBody>
          <a:bodyPr anchor="b"/>
          <a:lstStyle>
            <a:lvl1pPr>
              <a:defRPr sz="3093"/>
            </a:lvl1pPr>
          </a:lstStyle>
          <a:p>
            <a:r>
              <a:rPr lang="en-US"/>
              <a:t>Click to edit Master title style</a:t>
            </a:r>
          </a:p>
        </p:txBody>
      </p:sp>
      <p:sp>
        <p:nvSpPr>
          <p:cNvPr id="3" name="Picture Placeholder 2">
            <a:extLst>
              <a:ext uri="{FF2B5EF4-FFF2-40B4-BE49-F238E27FC236}">
                <a16:creationId xmlns:a16="http://schemas.microsoft.com/office/drawing/2014/main" id="{8B799FB2-811D-BB4E-A3BD-0A54421CD46E}"/>
              </a:ext>
            </a:extLst>
          </p:cNvPr>
          <p:cNvSpPr>
            <a:spLocks noGrp="1"/>
          </p:cNvSpPr>
          <p:nvPr>
            <p:ph type="pic" idx="1"/>
          </p:nvPr>
        </p:nvSpPr>
        <p:spPr>
          <a:xfrm>
            <a:off x="5183188" y="987427"/>
            <a:ext cx="6172201" cy="4873625"/>
          </a:xfrm>
        </p:spPr>
        <p:txBody>
          <a:bodyPr/>
          <a:lstStyle>
            <a:lvl1pPr marL="0" indent="0">
              <a:buNone/>
              <a:defRPr sz="3093"/>
            </a:lvl1pPr>
            <a:lvl2pPr marL="441884" indent="0">
              <a:buNone/>
              <a:defRPr sz="2706"/>
            </a:lvl2pPr>
            <a:lvl3pPr marL="883768" indent="0">
              <a:buNone/>
              <a:defRPr sz="2320"/>
            </a:lvl3pPr>
            <a:lvl4pPr marL="1325651" indent="0">
              <a:buNone/>
              <a:defRPr sz="1933"/>
            </a:lvl4pPr>
            <a:lvl5pPr marL="1767535" indent="0">
              <a:buNone/>
              <a:defRPr sz="1933"/>
            </a:lvl5pPr>
            <a:lvl6pPr marL="2209419" indent="0">
              <a:buNone/>
              <a:defRPr sz="1933"/>
            </a:lvl6pPr>
            <a:lvl7pPr marL="2651303" indent="0">
              <a:buNone/>
              <a:defRPr sz="1933"/>
            </a:lvl7pPr>
            <a:lvl8pPr marL="3093187" indent="0">
              <a:buNone/>
              <a:defRPr sz="1933"/>
            </a:lvl8pPr>
            <a:lvl9pPr marL="3535070" indent="0">
              <a:buNone/>
              <a:defRPr sz="1933"/>
            </a:lvl9pPr>
          </a:lstStyle>
          <a:p>
            <a:endParaRPr lang="en-US"/>
          </a:p>
        </p:txBody>
      </p:sp>
      <p:sp>
        <p:nvSpPr>
          <p:cNvPr id="4" name="Text Placeholder 3">
            <a:extLst>
              <a:ext uri="{FF2B5EF4-FFF2-40B4-BE49-F238E27FC236}">
                <a16:creationId xmlns:a16="http://schemas.microsoft.com/office/drawing/2014/main" id="{88EB802F-649D-D04C-AA36-1801F2E482D2}"/>
              </a:ext>
            </a:extLst>
          </p:cNvPr>
          <p:cNvSpPr>
            <a:spLocks noGrp="1"/>
          </p:cNvSpPr>
          <p:nvPr>
            <p:ph type="body" sz="half" idx="2"/>
          </p:nvPr>
        </p:nvSpPr>
        <p:spPr>
          <a:xfrm>
            <a:off x="839789" y="2057400"/>
            <a:ext cx="3932238" cy="3811588"/>
          </a:xfrm>
        </p:spPr>
        <p:txBody>
          <a:bodyPr/>
          <a:lstStyle>
            <a:lvl1pPr marL="0" indent="0">
              <a:buNone/>
              <a:defRPr sz="1546"/>
            </a:lvl1pPr>
            <a:lvl2pPr marL="441884" indent="0">
              <a:buNone/>
              <a:defRPr sz="1353"/>
            </a:lvl2pPr>
            <a:lvl3pPr marL="883768" indent="0">
              <a:buNone/>
              <a:defRPr sz="1160"/>
            </a:lvl3pPr>
            <a:lvl4pPr marL="1325651" indent="0">
              <a:buNone/>
              <a:defRPr sz="966"/>
            </a:lvl4pPr>
            <a:lvl5pPr marL="1767535" indent="0">
              <a:buNone/>
              <a:defRPr sz="966"/>
            </a:lvl5pPr>
            <a:lvl6pPr marL="2209419" indent="0">
              <a:buNone/>
              <a:defRPr sz="966"/>
            </a:lvl6pPr>
            <a:lvl7pPr marL="2651303" indent="0">
              <a:buNone/>
              <a:defRPr sz="966"/>
            </a:lvl7pPr>
            <a:lvl8pPr marL="3093187" indent="0">
              <a:buNone/>
              <a:defRPr sz="966"/>
            </a:lvl8pPr>
            <a:lvl9pPr marL="3535070" indent="0">
              <a:buNone/>
              <a:defRPr sz="966"/>
            </a:lvl9pPr>
          </a:lstStyle>
          <a:p>
            <a:pPr lvl="0"/>
            <a:r>
              <a:rPr lang="en-US"/>
              <a:t>Click to edit Master text styles</a:t>
            </a:r>
          </a:p>
        </p:txBody>
      </p:sp>
      <p:sp>
        <p:nvSpPr>
          <p:cNvPr id="5" name="Date Placeholder 4">
            <a:extLst>
              <a:ext uri="{FF2B5EF4-FFF2-40B4-BE49-F238E27FC236}">
                <a16:creationId xmlns:a16="http://schemas.microsoft.com/office/drawing/2014/main" id="{09CC28A1-74D0-0148-90F9-DC233F310DFE}"/>
              </a:ext>
            </a:extLst>
          </p:cNvPr>
          <p:cNvSpPr>
            <a:spLocks noGrp="1"/>
          </p:cNvSpPr>
          <p:nvPr>
            <p:ph type="dt" sz="half" idx="10"/>
          </p:nvPr>
        </p:nvSpPr>
        <p:spPr/>
        <p:txBody>
          <a:bodyPr/>
          <a:lstStyle/>
          <a:p>
            <a:fld id="{EF675F10-90BA-9A4B-97C5-0F6D45F15F43}" type="datetimeFigureOut">
              <a:rPr lang="en-US" smtClean="0"/>
              <a:t>9/24/2025</a:t>
            </a:fld>
            <a:endParaRPr lang="en-US"/>
          </a:p>
        </p:txBody>
      </p:sp>
      <p:sp>
        <p:nvSpPr>
          <p:cNvPr id="6" name="Footer Placeholder 5">
            <a:extLst>
              <a:ext uri="{FF2B5EF4-FFF2-40B4-BE49-F238E27FC236}">
                <a16:creationId xmlns:a16="http://schemas.microsoft.com/office/drawing/2014/main" id="{4EAEFBCA-2FC4-9C46-BCA4-0B00D3E0A4C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78FBC0A-8886-A044-9D2E-E44EE7E3FF2E}"/>
              </a:ext>
            </a:extLst>
          </p:cNvPr>
          <p:cNvSpPr>
            <a:spLocks noGrp="1"/>
          </p:cNvSpPr>
          <p:nvPr>
            <p:ph type="sldNum" sz="quarter" idx="12"/>
          </p:nvPr>
        </p:nvSpPr>
        <p:spPr/>
        <p:txBody>
          <a:bodyPr/>
          <a:lstStyle/>
          <a:p>
            <a:fld id="{7D33CAC0-E093-5148-AE6B-19334CEADB6C}" type="slidenum">
              <a:rPr lang="en-US" smtClean="0"/>
              <a:t>‹#›</a:t>
            </a:fld>
            <a:endParaRPr lang="en-US"/>
          </a:p>
        </p:txBody>
      </p:sp>
    </p:spTree>
    <p:extLst>
      <p:ext uri="{BB962C8B-B14F-4D97-AF65-F5344CB8AC3E}">
        <p14:creationId xmlns:p14="http://schemas.microsoft.com/office/powerpoint/2010/main" val="897218028"/>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A5DD58-5913-9144-9055-725483E98BEF}"/>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AB9E1B56-BB11-754B-B3EF-0DD699412CFA}"/>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791952A-17CC-F34A-AC73-C84E37847605}"/>
              </a:ext>
            </a:extLst>
          </p:cNvPr>
          <p:cNvSpPr>
            <a:spLocks noGrp="1"/>
          </p:cNvSpPr>
          <p:nvPr>
            <p:ph type="dt" sz="half" idx="10"/>
          </p:nvPr>
        </p:nvSpPr>
        <p:spPr/>
        <p:txBody>
          <a:bodyPr/>
          <a:lstStyle/>
          <a:p>
            <a:fld id="{EF675F10-90BA-9A4B-97C5-0F6D45F15F43}" type="datetimeFigureOut">
              <a:rPr lang="en-US" smtClean="0"/>
              <a:t>9/24/2025</a:t>
            </a:fld>
            <a:endParaRPr lang="en-US"/>
          </a:p>
        </p:txBody>
      </p:sp>
      <p:sp>
        <p:nvSpPr>
          <p:cNvPr id="5" name="Footer Placeholder 4">
            <a:extLst>
              <a:ext uri="{FF2B5EF4-FFF2-40B4-BE49-F238E27FC236}">
                <a16:creationId xmlns:a16="http://schemas.microsoft.com/office/drawing/2014/main" id="{4D376CF2-CC1D-EA46-ACE5-C5D0878340D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32987B6-427B-FF48-8A70-282A629F45DA}"/>
              </a:ext>
            </a:extLst>
          </p:cNvPr>
          <p:cNvSpPr>
            <a:spLocks noGrp="1"/>
          </p:cNvSpPr>
          <p:nvPr>
            <p:ph type="sldNum" sz="quarter" idx="12"/>
          </p:nvPr>
        </p:nvSpPr>
        <p:spPr/>
        <p:txBody>
          <a:bodyPr/>
          <a:lstStyle/>
          <a:p>
            <a:fld id="{7D33CAC0-E093-5148-AE6B-19334CEADB6C}" type="slidenum">
              <a:rPr lang="en-US" smtClean="0"/>
              <a:t>‹#›</a:t>
            </a:fld>
            <a:endParaRPr lang="en-US"/>
          </a:p>
        </p:txBody>
      </p:sp>
    </p:spTree>
    <p:extLst>
      <p:ext uri="{BB962C8B-B14F-4D97-AF65-F5344CB8AC3E}">
        <p14:creationId xmlns:p14="http://schemas.microsoft.com/office/powerpoint/2010/main" val="2139085470"/>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5C63D0B3-7FE9-DE40-8627-47994C5B45CF}"/>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BE233210-1708-F442-B808-1EF0F86778CA}"/>
              </a:ext>
            </a:extLst>
          </p:cNvPr>
          <p:cNvSpPr>
            <a:spLocks noGrp="1"/>
          </p:cNvSpPr>
          <p:nvPr>
            <p:ph type="body" orient="vert" idx="1"/>
          </p:nvPr>
        </p:nvSpPr>
        <p:spPr>
          <a:xfrm>
            <a:off x="838201"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FC18370-BBC5-5A44-8247-9E05209E6B97}"/>
              </a:ext>
            </a:extLst>
          </p:cNvPr>
          <p:cNvSpPr>
            <a:spLocks noGrp="1"/>
          </p:cNvSpPr>
          <p:nvPr>
            <p:ph type="dt" sz="half" idx="10"/>
          </p:nvPr>
        </p:nvSpPr>
        <p:spPr/>
        <p:txBody>
          <a:bodyPr/>
          <a:lstStyle/>
          <a:p>
            <a:fld id="{EF675F10-90BA-9A4B-97C5-0F6D45F15F43}" type="datetimeFigureOut">
              <a:rPr lang="en-US" smtClean="0"/>
              <a:t>9/24/2025</a:t>
            </a:fld>
            <a:endParaRPr lang="en-US"/>
          </a:p>
        </p:txBody>
      </p:sp>
      <p:sp>
        <p:nvSpPr>
          <p:cNvPr id="5" name="Footer Placeholder 4">
            <a:extLst>
              <a:ext uri="{FF2B5EF4-FFF2-40B4-BE49-F238E27FC236}">
                <a16:creationId xmlns:a16="http://schemas.microsoft.com/office/drawing/2014/main" id="{FB7C70C5-251A-8A4C-BFF0-87029DC9E09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5E4F350-606F-594A-B445-47618EC08E94}"/>
              </a:ext>
            </a:extLst>
          </p:cNvPr>
          <p:cNvSpPr>
            <a:spLocks noGrp="1"/>
          </p:cNvSpPr>
          <p:nvPr>
            <p:ph type="sldNum" sz="quarter" idx="12"/>
          </p:nvPr>
        </p:nvSpPr>
        <p:spPr/>
        <p:txBody>
          <a:bodyPr/>
          <a:lstStyle/>
          <a:p>
            <a:fld id="{7D33CAC0-E093-5148-AE6B-19334CEADB6C}" type="slidenum">
              <a:rPr lang="en-US" smtClean="0"/>
              <a:t>‹#›</a:t>
            </a:fld>
            <a:endParaRPr lang="en-US"/>
          </a:p>
        </p:txBody>
      </p:sp>
    </p:spTree>
    <p:extLst>
      <p:ext uri="{BB962C8B-B14F-4D97-AF65-F5344CB8AC3E}">
        <p14:creationId xmlns:p14="http://schemas.microsoft.com/office/powerpoint/2010/main" val="2706222953"/>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4672CB73-B7D0-4B5C-B373-6B80D38E06E5}"/>
              </a:ext>
            </a:extLst>
          </p:cNvPr>
          <p:cNvSpPr>
            <a:spLocks noGrp="1"/>
          </p:cNvSpPr>
          <p:nvPr>
            <p:ph type="title" hasCustomPrompt="1"/>
          </p:nvPr>
        </p:nvSpPr>
        <p:spPr>
          <a:xfrm>
            <a:off x="388050" y="3199443"/>
            <a:ext cx="3975495" cy="1803400"/>
          </a:xfrm>
        </p:spPr>
        <p:txBody>
          <a:bodyPr/>
          <a:lstStyle>
            <a:lvl1pPr>
              <a:lnSpc>
                <a:spcPct val="100000"/>
              </a:lnSpc>
              <a:defRPr sz="3750">
                <a:solidFill>
                  <a:schemeClr val="tx1"/>
                </a:solidFill>
              </a:defRPr>
            </a:lvl1pPr>
          </a:lstStyle>
          <a:p>
            <a:r>
              <a:rPr lang="en-US"/>
              <a:t>Title goes here</a:t>
            </a:r>
            <a:br>
              <a:rPr lang="en-US"/>
            </a:br>
            <a:r>
              <a:rPr lang="en-US"/>
              <a:t>second title line</a:t>
            </a:r>
            <a:br>
              <a:rPr lang="en-US"/>
            </a:br>
            <a:r>
              <a:rPr lang="en-US"/>
              <a:t>third line</a:t>
            </a:r>
          </a:p>
        </p:txBody>
      </p:sp>
      <p:sp>
        <p:nvSpPr>
          <p:cNvPr id="40" name="Picture Placeholder 39">
            <a:extLst>
              <a:ext uri="{FF2B5EF4-FFF2-40B4-BE49-F238E27FC236}">
                <a16:creationId xmlns:a16="http://schemas.microsoft.com/office/drawing/2014/main" id="{01EB64D6-155D-4985-AC55-BA92A00A6493}"/>
              </a:ext>
            </a:extLst>
          </p:cNvPr>
          <p:cNvSpPr>
            <a:spLocks noGrp="1"/>
          </p:cNvSpPr>
          <p:nvPr userDrawn="1">
            <p:ph type="pic" sz="quarter" idx="13"/>
          </p:nvPr>
        </p:nvSpPr>
        <p:spPr>
          <a:xfrm>
            <a:off x="6176723" y="0"/>
            <a:ext cx="6015277" cy="6858000"/>
          </a:xfrm>
        </p:spPr>
        <p:txBody>
          <a:bodyPr anchor="ctr"/>
          <a:lstStyle>
            <a:lvl1pPr marL="0" indent="0" algn="ctr">
              <a:buNone/>
              <a:defRPr>
                <a:highlight>
                  <a:srgbClr val="FFFF00"/>
                </a:highlight>
              </a:defRPr>
            </a:lvl1pPr>
          </a:lstStyle>
          <a:p>
            <a:r>
              <a:rPr lang="en-US"/>
              <a:t>Click icon to add picture</a:t>
            </a:r>
          </a:p>
        </p:txBody>
      </p:sp>
      <p:sp>
        <p:nvSpPr>
          <p:cNvPr id="42" name="Text Placeholder 41">
            <a:extLst>
              <a:ext uri="{FF2B5EF4-FFF2-40B4-BE49-F238E27FC236}">
                <a16:creationId xmlns:a16="http://schemas.microsoft.com/office/drawing/2014/main" id="{40AF7A32-2B20-4C16-BCAE-4141FBBD7522}"/>
              </a:ext>
            </a:extLst>
          </p:cNvPr>
          <p:cNvSpPr>
            <a:spLocks noGrp="1"/>
          </p:cNvSpPr>
          <p:nvPr userDrawn="1">
            <p:ph type="body" sz="quarter" idx="14" hasCustomPrompt="1"/>
          </p:nvPr>
        </p:nvSpPr>
        <p:spPr>
          <a:xfrm>
            <a:off x="388050" y="2785750"/>
            <a:ext cx="1909268" cy="315912"/>
          </a:xfrm>
        </p:spPr>
        <p:txBody>
          <a:bodyPr/>
          <a:lstStyle>
            <a:lvl1pPr marL="0" indent="0">
              <a:buNone/>
              <a:defRPr>
                <a:solidFill>
                  <a:schemeClr val="tx2"/>
                </a:solidFill>
                <a:latin typeface="+mj-lt"/>
              </a:defRPr>
            </a:lvl1pPr>
          </a:lstStyle>
          <a:p>
            <a:pPr lvl="0"/>
            <a:r>
              <a:rPr lang="en-GB"/>
              <a:t>DATE GOES HERE</a:t>
            </a:r>
            <a:endParaRPr lang="en-US"/>
          </a:p>
        </p:txBody>
      </p:sp>
      <p:pic>
        <p:nvPicPr>
          <p:cNvPr id="19" name="Picture 18" descr="Logo&#10;&#10;Description automatically generated with medium confidence">
            <a:extLst>
              <a:ext uri="{FF2B5EF4-FFF2-40B4-BE49-F238E27FC236}">
                <a16:creationId xmlns:a16="http://schemas.microsoft.com/office/drawing/2014/main" id="{73675C42-201E-4C63-A839-40455D5457A7}"/>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40609" y="5689601"/>
            <a:ext cx="2270009" cy="904633"/>
          </a:xfrm>
          <a:prstGeom prst="rect">
            <a:avLst/>
          </a:prstGeom>
        </p:spPr>
      </p:pic>
    </p:spTree>
    <p:extLst>
      <p:ext uri="{BB962C8B-B14F-4D97-AF65-F5344CB8AC3E}">
        <p14:creationId xmlns:p14="http://schemas.microsoft.com/office/powerpoint/2010/main" val="2009691000"/>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Title Slide V2">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4672CB73-B7D0-4B5C-B373-6B80D38E06E5}"/>
              </a:ext>
            </a:extLst>
          </p:cNvPr>
          <p:cNvSpPr>
            <a:spLocks noGrp="1"/>
          </p:cNvSpPr>
          <p:nvPr>
            <p:ph type="title" hasCustomPrompt="1"/>
          </p:nvPr>
        </p:nvSpPr>
        <p:spPr>
          <a:xfrm>
            <a:off x="388050" y="3199443"/>
            <a:ext cx="3975495" cy="1803400"/>
          </a:xfrm>
        </p:spPr>
        <p:txBody>
          <a:bodyPr/>
          <a:lstStyle>
            <a:lvl1pPr>
              <a:lnSpc>
                <a:spcPct val="100000"/>
              </a:lnSpc>
              <a:defRPr sz="3750">
                <a:solidFill>
                  <a:schemeClr val="tx1"/>
                </a:solidFill>
              </a:defRPr>
            </a:lvl1pPr>
          </a:lstStyle>
          <a:p>
            <a:r>
              <a:rPr lang="en-US"/>
              <a:t>Title goes here</a:t>
            </a:r>
            <a:br>
              <a:rPr lang="en-US"/>
            </a:br>
            <a:r>
              <a:rPr lang="en-US"/>
              <a:t>second title line</a:t>
            </a:r>
            <a:br>
              <a:rPr lang="en-US"/>
            </a:br>
            <a:r>
              <a:rPr lang="en-US"/>
              <a:t>third line</a:t>
            </a:r>
          </a:p>
        </p:txBody>
      </p:sp>
      <p:sp>
        <p:nvSpPr>
          <p:cNvPr id="40" name="Picture Placeholder 39">
            <a:extLst>
              <a:ext uri="{FF2B5EF4-FFF2-40B4-BE49-F238E27FC236}">
                <a16:creationId xmlns:a16="http://schemas.microsoft.com/office/drawing/2014/main" id="{01EB64D6-155D-4985-AC55-BA92A00A6493}"/>
              </a:ext>
            </a:extLst>
          </p:cNvPr>
          <p:cNvSpPr>
            <a:spLocks noGrp="1"/>
          </p:cNvSpPr>
          <p:nvPr userDrawn="1">
            <p:ph type="pic" sz="quarter" idx="13"/>
          </p:nvPr>
        </p:nvSpPr>
        <p:spPr>
          <a:xfrm>
            <a:off x="4864318" y="0"/>
            <a:ext cx="7327683" cy="6858000"/>
          </a:xfrm>
        </p:spPr>
        <p:txBody>
          <a:bodyPr anchor="ctr"/>
          <a:lstStyle>
            <a:lvl1pPr marL="0" indent="0" algn="ctr">
              <a:buNone/>
              <a:defRPr>
                <a:highlight>
                  <a:srgbClr val="FFFF00"/>
                </a:highlight>
              </a:defRPr>
            </a:lvl1pPr>
          </a:lstStyle>
          <a:p>
            <a:r>
              <a:rPr lang="en-US"/>
              <a:t>Click icon to add picture</a:t>
            </a:r>
          </a:p>
        </p:txBody>
      </p:sp>
      <p:sp>
        <p:nvSpPr>
          <p:cNvPr id="42" name="Text Placeholder 41">
            <a:extLst>
              <a:ext uri="{FF2B5EF4-FFF2-40B4-BE49-F238E27FC236}">
                <a16:creationId xmlns:a16="http://schemas.microsoft.com/office/drawing/2014/main" id="{40AF7A32-2B20-4C16-BCAE-4141FBBD7522}"/>
              </a:ext>
            </a:extLst>
          </p:cNvPr>
          <p:cNvSpPr>
            <a:spLocks noGrp="1"/>
          </p:cNvSpPr>
          <p:nvPr userDrawn="1">
            <p:ph type="body" sz="quarter" idx="14" hasCustomPrompt="1"/>
          </p:nvPr>
        </p:nvSpPr>
        <p:spPr>
          <a:xfrm>
            <a:off x="388050" y="2785750"/>
            <a:ext cx="1909268" cy="315912"/>
          </a:xfrm>
        </p:spPr>
        <p:txBody>
          <a:bodyPr/>
          <a:lstStyle>
            <a:lvl1pPr marL="0" indent="0">
              <a:buNone/>
              <a:defRPr>
                <a:solidFill>
                  <a:schemeClr val="tx2"/>
                </a:solidFill>
                <a:latin typeface="+mj-lt"/>
              </a:defRPr>
            </a:lvl1pPr>
          </a:lstStyle>
          <a:p>
            <a:pPr lvl="0"/>
            <a:r>
              <a:rPr lang="en-GB"/>
              <a:t>DATE GOES HERE</a:t>
            </a:r>
            <a:endParaRPr lang="en-US"/>
          </a:p>
        </p:txBody>
      </p:sp>
      <p:pic>
        <p:nvPicPr>
          <p:cNvPr id="14" name="Picture 13" descr="Logo&#10;&#10;Description automatically generated with medium confidence">
            <a:extLst>
              <a:ext uri="{FF2B5EF4-FFF2-40B4-BE49-F238E27FC236}">
                <a16:creationId xmlns:a16="http://schemas.microsoft.com/office/drawing/2014/main" id="{75BB585C-EC61-43F1-BD9D-EF637B312CFD}"/>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40609" y="5689601"/>
            <a:ext cx="2270009" cy="904633"/>
          </a:xfrm>
          <a:prstGeom prst="rect">
            <a:avLst/>
          </a:prstGeom>
        </p:spPr>
      </p:pic>
    </p:spTree>
    <p:extLst>
      <p:ext uri="{BB962C8B-B14F-4D97-AF65-F5344CB8AC3E}">
        <p14:creationId xmlns:p14="http://schemas.microsoft.com/office/powerpoint/2010/main" val="4100900578"/>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1_Title Slide V2">
    <p:bg>
      <p:bgPr>
        <a:solidFill>
          <a:srgbClr val="1B1464"/>
        </a:solidFill>
        <a:effectLst/>
      </p:bgPr>
    </p:bg>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4672CB73-B7D0-4B5C-B373-6B80D38E06E5}"/>
              </a:ext>
            </a:extLst>
          </p:cNvPr>
          <p:cNvSpPr>
            <a:spLocks noGrp="1"/>
          </p:cNvSpPr>
          <p:nvPr>
            <p:ph type="title" hasCustomPrompt="1"/>
          </p:nvPr>
        </p:nvSpPr>
        <p:spPr>
          <a:xfrm>
            <a:off x="388050" y="3199443"/>
            <a:ext cx="3975495" cy="1803400"/>
          </a:xfrm>
        </p:spPr>
        <p:txBody>
          <a:bodyPr/>
          <a:lstStyle>
            <a:lvl1pPr>
              <a:lnSpc>
                <a:spcPct val="100000"/>
              </a:lnSpc>
              <a:defRPr sz="3750">
                <a:solidFill>
                  <a:schemeClr val="bg1"/>
                </a:solidFill>
              </a:defRPr>
            </a:lvl1pPr>
          </a:lstStyle>
          <a:p>
            <a:r>
              <a:rPr lang="en-US"/>
              <a:t>Title goes here</a:t>
            </a:r>
            <a:br>
              <a:rPr lang="en-US"/>
            </a:br>
            <a:r>
              <a:rPr lang="en-US"/>
              <a:t>second title line</a:t>
            </a:r>
            <a:br>
              <a:rPr lang="en-US"/>
            </a:br>
            <a:r>
              <a:rPr lang="en-US"/>
              <a:t>third line</a:t>
            </a:r>
          </a:p>
        </p:txBody>
      </p:sp>
      <p:sp>
        <p:nvSpPr>
          <p:cNvPr id="35" name="Freeform: Shape 34">
            <a:extLst>
              <a:ext uri="{FF2B5EF4-FFF2-40B4-BE49-F238E27FC236}">
                <a16:creationId xmlns:a16="http://schemas.microsoft.com/office/drawing/2014/main" id="{779B80E8-461F-4DCB-ACB0-9B2E25BDBF5F}"/>
              </a:ext>
            </a:extLst>
          </p:cNvPr>
          <p:cNvSpPr/>
          <p:nvPr/>
        </p:nvSpPr>
        <p:spPr>
          <a:xfrm>
            <a:off x="2783605" y="-13657"/>
            <a:ext cx="2085301" cy="1536683"/>
          </a:xfrm>
          <a:custGeom>
            <a:avLst/>
            <a:gdLst>
              <a:gd name="connsiteX0" fmla="*/ 1510748 w 2015520"/>
              <a:gd name="connsiteY0" fmla="*/ 0 h 1536683"/>
              <a:gd name="connsiteX1" fmla="*/ 2015520 w 2015520"/>
              <a:gd name="connsiteY1" fmla="*/ 0 h 1536683"/>
              <a:gd name="connsiteX2" fmla="*/ 2015520 w 2015520"/>
              <a:gd name="connsiteY2" fmla="*/ 1536683 h 1536683"/>
              <a:gd name="connsiteX3" fmla="*/ 0 w 2015520"/>
              <a:gd name="connsiteY3" fmla="*/ 634770 h 1536683"/>
            </a:gdLst>
            <a:ahLst/>
            <a:cxnLst>
              <a:cxn ang="0">
                <a:pos x="connsiteX0" y="connsiteY0"/>
              </a:cxn>
              <a:cxn ang="0">
                <a:pos x="connsiteX1" y="connsiteY1"/>
              </a:cxn>
              <a:cxn ang="0">
                <a:pos x="connsiteX2" y="connsiteY2"/>
              </a:cxn>
              <a:cxn ang="0">
                <a:pos x="connsiteX3" y="connsiteY3"/>
              </a:cxn>
            </a:cxnLst>
            <a:rect l="l" t="t" r="r" b="b"/>
            <a:pathLst>
              <a:path w="2015520" h="1536683">
                <a:moveTo>
                  <a:pt x="1510748" y="0"/>
                </a:moveTo>
                <a:lnTo>
                  <a:pt x="2015520" y="0"/>
                </a:lnTo>
                <a:lnTo>
                  <a:pt x="2015520" y="1536683"/>
                </a:lnTo>
                <a:lnTo>
                  <a:pt x="0" y="634770"/>
                </a:lnTo>
                <a:close/>
              </a:path>
            </a:pathLst>
          </a:custGeom>
          <a:solidFill>
            <a:schemeClr val="tx1">
              <a:alpha val="50000"/>
            </a:schemeClr>
          </a:solidFill>
          <a:ln w="5302" cap="flat">
            <a:noFill/>
            <a:prstDash val="solid"/>
            <a:miter/>
          </a:ln>
        </p:spPr>
        <p:txBody>
          <a:bodyPr wrap="square" rtlCol="0" anchor="ctr">
            <a:noAutofit/>
          </a:bodyPr>
          <a:lstStyle/>
          <a:p>
            <a:endParaRPr lang="en-US" sz="1800"/>
          </a:p>
        </p:txBody>
      </p:sp>
      <p:sp>
        <p:nvSpPr>
          <p:cNvPr id="40" name="Picture Placeholder 39">
            <a:extLst>
              <a:ext uri="{FF2B5EF4-FFF2-40B4-BE49-F238E27FC236}">
                <a16:creationId xmlns:a16="http://schemas.microsoft.com/office/drawing/2014/main" id="{01EB64D6-155D-4985-AC55-BA92A00A6493}"/>
              </a:ext>
            </a:extLst>
          </p:cNvPr>
          <p:cNvSpPr>
            <a:spLocks noGrp="1"/>
          </p:cNvSpPr>
          <p:nvPr userDrawn="1">
            <p:ph type="pic" sz="quarter" idx="13"/>
          </p:nvPr>
        </p:nvSpPr>
        <p:spPr>
          <a:xfrm>
            <a:off x="4864318" y="0"/>
            <a:ext cx="7327683" cy="6858000"/>
          </a:xfrm>
        </p:spPr>
        <p:txBody>
          <a:bodyPr anchor="ctr"/>
          <a:lstStyle>
            <a:lvl1pPr marL="0" indent="0" algn="ctr">
              <a:buNone/>
              <a:defRPr>
                <a:highlight>
                  <a:srgbClr val="FFFF00"/>
                </a:highlight>
              </a:defRPr>
            </a:lvl1pPr>
          </a:lstStyle>
          <a:p>
            <a:r>
              <a:rPr lang="en-US"/>
              <a:t>Click icon to add picture</a:t>
            </a:r>
          </a:p>
        </p:txBody>
      </p:sp>
      <p:sp>
        <p:nvSpPr>
          <p:cNvPr id="42" name="Text Placeholder 41">
            <a:extLst>
              <a:ext uri="{FF2B5EF4-FFF2-40B4-BE49-F238E27FC236}">
                <a16:creationId xmlns:a16="http://schemas.microsoft.com/office/drawing/2014/main" id="{40AF7A32-2B20-4C16-BCAE-4141FBBD7522}"/>
              </a:ext>
            </a:extLst>
          </p:cNvPr>
          <p:cNvSpPr>
            <a:spLocks noGrp="1"/>
          </p:cNvSpPr>
          <p:nvPr userDrawn="1">
            <p:ph type="body" sz="quarter" idx="14" hasCustomPrompt="1"/>
          </p:nvPr>
        </p:nvSpPr>
        <p:spPr>
          <a:xfrm>
            <a:off x="388050" y="2785750"/>
            <a:ext cx="1909268" cy="315912"/>
          </a:xfrm>
        </p:spPr>
        <p:txBody>
          <a:bodyPr/>
          <a:lstStyle>
            <a:lvl1pPr marL="0" indent="0">
              <a:buNone/>
              <a:defRPr>
                <a:solidFill>
                  <a:schemeClr val="accent1"/>
                </a:solidFill>
                <a:latin typeface="+mj-lt"/>
              </a:defRPr>
            </a:lvl1pPr>
          </a:lstStyle>
          <a:p>
            <a:pPr lvl="0"/>
            <a:r>
              <a:rPr lang="en-GB"/>
              <a:t>DATE GOES HERE</a:t>
            </a:r>
            <a:endParaRPr lang="en-US"/>
          </a:p>
        </p:txBody>
      </p:sp>
      <p:grpSp>
        <p:nvGrpSpPr>
          <p:cNvPr id="14" name="Group 13">
            <a:extLst>
              <a:ext uri="{FF2B5EF4-FFF2-40B4-BE49-F238E27FC236}">
                <a16:creationId xmlns:a16="http://schemas.microsoft.com/office/drawing/2014/main" id="{D8F192F2-B546-4826-B294-F211C3519C59}"/>
              </a:ext>
            </a:extLst>
          </p:cNvPr>
          <p:cNvGrpSpPr/>
          <p:nvPr userDrawn="1"/>
        </p:nvGrpSpPr>
        <p:grpSpPr>
          <a:xfrm>
            <a:off x="530696" y="5689601"/>
            <a:ext cx="2180462" cy="904633"/>
            <a:chOff x="2777007" y="5689600"/>
            <a:chExt cx="2107496" cy="904633"/>
          </a:xfrm>
        </p:grpSpPr>
        <p:pic>
          <p:nvPicPr>
            <p:cNvPr id="15" name="Picture 14" descr="Logo&#10;&#10;Description automatically generated with medium confidence">
              <a:extLst>
                <a:ext uri="{FF2B5EF4-FFF2-40B4-BE49-F238E27FC236}">
                  <a16:creationId xmlns:a16="http://schemas.microsoft.com/office/drawing/2014/main" id="{83FD563D-15A4-4249-8A4F-D144B04BF9AA}"/>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3977185" y="5689600"/>
              <a:ext cx="907318" cy="904633"/>
            </a:xfrm>
            <a:prstGeom prst="rect">
              <a:avLst/>
            </a:prstGeom>
          </p:spPr>
        </p:pic>
        <p:grpSp>
          <p:nvGrpSpPr>
            <p:cNvPr id="16" name="Group 15">
              <a:extLst>
                <a:ext uri="{FF2B5EF4-FFF2-40B4-BE49-F238E27FC236}">
                  <a16:creationId xmlns:a16="http://schemas.microsoft.com/office/drawing/2014/main" id="{A6E623F0-2880-418B-B1FC-A7527A707898}"/>
                </a:ext>
              </a:extLst>
            </p:cNvPr>
            <p:cNvGrpSpPr/>
            <p:nvPr userDrawn="1"/>
          </p:nvGrpSpPr>
          <p:grpSpPr>
            <a:xfrm>
              <a:off x="2777007" y="5866153"/>
              <a:ext cx="1179028" cy="522582"/>
              <a:chOff x="2378209" y="5233339"/>
              <a:chExt cx="1179028" cy="522582"/>
            </a:xfrm>
            <a:solidFill>
              <a:schemeClr val="bg2"/>
            </a:solidFill>
          </p:grpSpPr>
          <p:sp>
            <p:nvSpPr>
              <p:cNvPr id="18" name="Freeform: Shape 17">
                <a:extLst>
                  <a:ext uri="{FF2B5EF4-FFF2-40B4-BE49-F238E27FC236}">
                    <a16:creationId xmlns:a16="http://schemas.microsoft.com/office/drawing/2014/main" id="{6D80F0B0-7D2E-427E-A8EE-F1A24FDE178F}"/>
                  </a:ext>
                </a:extLst>
              </p:cNvPr>
              <p:cNvSpPr/>
              <p:nvPr/>
            </p:nvSpPr>
            <p:spPr>
              <a:xfrm>
                <a:off x="3170424" y="5236541"/>
                <a:ext cx="386813" cy="516178"/>
              </a:xfrm>
              <a:custGeom>
                <a:avLst/>
                <a:gdLst>
                  <a:gd name="connsiteX0" fmla="*/ 0 w 386813"/>
                  <a:gd name="connsiteY0" fmla="*/ 0 h 516178"/>
                  <a:gd name="connsiteX1" fmla="*/ 206856 w 386813"/>
                  <a:gd name="connsiteY1" fmla="*/ 0 h 516178"/>
                  <a:gd name="connsiteX2" fmla="*/ 284346 w 386813"/>
                  <a:gd name="connsiteY2" fmla="*/ 11528 h 516178"/>
                  <a:gd name="connsiteX3" fmla="*/ 334299 w 386813"/>
                  <a:gd name="connsiteY3" fmla="*/ 41627 h 516178"/>
                  <a:gd name="connsiteX4" fmla="*/ 361197 w 386813"/>
                  <a:gd name="connsiteY4" fmla="*/ 84535 h 516178"/>
                  <a:gd name="connsiteX5" fmla="*/ 369522 w 386813"/>
                  <a:gd name="connsiteY5" fmla="*/ 133207 h 516178"/>
                  <a:gd name="connsiteX6" fmla="*/ 362478 w 386813"/>
                  <a:gd name="connsiteY6" fmla="*/ 172913 h 516178"/>
                  <a:gd name="connsiteX7" fmla="*/ 341984 w 386813"/>
                  <a:gd name="connsiteY7" fmla="*/ 206215 h 516178"/>
                  <a:gd name="connsiteX8" fmla="*/ 309963 w 386813"/>
                  <a:gd name="connsiteY8" fmla="*/ 230551 h 516178"/>
                  <a:gd name="connsiteX9" fmla="*/ 268976 w 386813"/>
                  <a:gd name="connsiteY9" fmla="*/ 243359 h 516178"/>
                  <a:gd name="connsiteX10" fmla="*/ 270257 w 386813"/>
                  <a:gd name="connsiteY10" fmla="*/ 244640 h 516178"/>
                  <a:gd name="connsiteX11" fmla="*/ 293953 w 386813"/>
                  <a:gd name="connsiteY11" fmla="*/ 249123 h 516178"/>
                  <a:gd name="connsiteX12" fmla="*/ 333659 w 386813"/>
                  <a:gd name="connsiteY12" fmla="*/ 268336 h 516178"/>
                  <a:gd name="connsiteX13" fmla="*/ 370803 w 386813"/>
                  <a:gd name="connsiteY13" fmla="*/ 307401 h 516178"/>
                  <a:gd name="connsiteX14" fmla="*/ 386814 w 386813"/>
                  <a:gd name="connsiteY14" fmla="*/ 371443 h 516178"/>
                  <a:gd name="connsiteX15" fmla="*/ 374005 w 386813"/>
                  <a:gd name="connsiteY15" fmla="*/ 433564 h 516178"/>
                  <a:gd name="connsiteX16" fmla="*/ 337501 w 386813"/>
                  <a:gd name="connsiteY16" fmla="*/ 479034 h 516178"/>
                  <a:gd name="connsiteX17" fmla="*/ 280504 w 386813"/>
                  <a:gd name="connsiteY17" fmla="*/ 506572 h 516178"/>
                  <a:gd name="connsiteX18" fmla="*/ 206856 w 386813"/>
                  <a:gd name="connsiteY18" fmla="*/ 516178 h 516178"/>
                  <a:gd name="connsiteX19" fmla="*/ 0 w 386813"/>
                  <a:gd name="connsiteY19" fmla="*/ 516178 h 516178"/>
                  <a:gd name="connsiteX20" fmla="*/ 0 w 386813"/>
                  <a:gd name="connsiteY20" fmla="*/ 0 h 516178"/>
                  <a:gd name="connsiteX21" fmla="*/ 206215 w 386813"/>
                  <a:gd name="connsiteY21" fmla="*/ 234394 h 516178"/>
                  <a:gd name="connsiteX22" fmla="*/ 304840 w 386813"/>
                  <a:gd name="connsiteY22" fmla="*/ 204934 h 516178"/>
                  <a:gd name="connsiteX23" fmla="*/ 337501 w 386813"/>
                  <a:gd name="connsiteY23" fmla="*/ 128084 h 516178"/>
                  <a:gd name="connsiteX24" fmla="*/ 326614 w 386813"/>
                  <a:gd name="connsiteY24" fmla="*/ 80693 h 516178"/>
                  <a:gd name="connsiteX25" fmla="*/ 297795 w 386813"/>
                  <a:gd name="connsiteY25" fmla="*/ 49312 h 516178"/>
                  <a:gd name="connsiteX26" fmla="*/ 256168 w 386813"/>
                  <a:gd name="connsiteY26" fmla="*/ 32021 h 516178"/>
                  <a:gd name="connsiteX27" fmla="*/ 206856 w 386813"/>
                  <a:gd name="connsiteY27" fmla="*/ 26898 h 516178"/>
                  <a:gd name="connsiteX28" fmla="*/ 32021 w 386813"/>
                  <a:gd name="connsiteY28" fmla="*/ 26898 h 516178"/>
                  <a:gd name="connsiteX29" fmla="*/ 32021 w 386813"/>
                  <a:gd name="connsiteY29" fmla="*/ 233753 h 516178"/>
                  <a:gd name="connsiteX30" fmla="*/ 206215 w 386813"/>
                  <a:gd name="connsiteY30" fmla="*/ 233753 h 516178"/>
                  <a:gd name="connsiteX31" fmla="*/ 206215 w 386813"/>
                  <a:gd name="connsiteY31" fmla="*/ 488640 h 516178"/>
                  <a:gd name="connsiteX32" fmla="*/ 315087 w 386813"/>
                  <a:gd name="connsiteY32" fmla="*/ 459181 h 516178"/>
                  <a:gd name="connsiteX33" fmla="*/ 354793 w 386813"/>
                  <a:gd name="connsiteY33" fmla="*/ 371443 h 516178"/>
                  <a:gd name="connsiteX34" fmla="*/ 341344 w 386813"/>
                  <a:gd name="connsiteY34" fmla="*/ 317008 h 516178"/>
                  <a:gd name="connsiteX35" fmla="*/ 306121 w 386813"/>
                  <a:gd name="connsiteY35" fmla="*/ 283065 h 516178"/>
                  <a:gd name="connsiteX36" fmla="*/ 258089 w 386813"/>
                  <a:gd name="connsiteY36" fmla="*/ 265774 h 516178"/>
                  <a:gd name="connsiteX37" fmla="*/ 206215 w 386813"/>
                  <a:gd name="connsiteY37" fmla="*/ 261291 h 516178"/>
                  <a:gd name="connsiteX38" fmla="*/ 31381 w 386813"/>
                  <a:gd name="connsiteY38" fmla="*/ 261291 h 516178"/>
                  <a:gd name="connsiteX39" fmla="*/ 31381 w 386813"/>
                  <a:gd name="connsiteY39" fmla="*/ 488640 h 516178"/>
                  <a:gd name="connsiteX40" fmla="*/ 206215 w 386813"/>
                  <a:gd name="connsiteY40" fmla="*/ 488640 h 516178"/>
                  <a:gd name="connsiteX41" fmla="*/ 206215 w 386813"/>
                  <a:gd name="connsiteY41" fmla="*/ 488640 h 5161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386813" h="516178">
                    <a:moveTo>
                      <a:pt x="0" y="0"/>
                    </a:moveTo>
                    <a:lnTo>
                      <a:pt x="206856" y="0"/>
                    </a:lnTo>
                    <a:cubicBezTo>
                      <a:pt x="237596" y="0"/>
                      <a:pt x="263213" y="3843"/>
                      <a:pt x="284346" y="11528"/>
                    </a:cubicBezTo>
                    <a:cubicBezTo>
                      <a:pt x="304840" y="19213"/>
                      <a:pt x="321491" y="29459"/>
                      <a:pt x="334299" y="41627"/>
                    </a:cubicBezTo>
                    <a:cubicBezTo>
                      <a:pt x="347108" y="54436"/>
                      <a:pt x="356074" y="68525"/>
                      <a:pt x="361197" y="84535"/>
                    </a:cubicBezTo>
                    <a:cubicBezTo>
                      <a:pt x="366961" y="100546"/>
                      <a:pt x="369522" y="117197"/>
                      <a:pt x="369522" y="133207"/>
                    </a:cubicBezTo>
                    <a:cubicBezTo>
                      <a:pt x="369522" y="147296"/>
                      <a:pt x="366961" y="160745"/>
                      <a:pt x="362478" y="172913"/>
                    </a:cubicBezTo>
                    <a:cubicBezTo>
                      <a:pt x="357354" y="185722"/>
                      <a:pt x="350950" y="196609"/>
                      <a:pt x="341984" y="206215"/>
                    </a:cubicBezTo>
                    <a:cubicBezTo>
                      <a:pt x="333018" y="215821"/>
                      <a:pt x="322131" y="224147"/>
                      <a:pt x="309963" y="230551"/>
                    </a:cubicBezTo>
                    <a:cubicBezTo>
                      <a:pt x="297795" y="236955"/>
                      <a:pt x="284346" y="241438"/>
                      <a:pt x="268976" y="243359"/>
                    </a:cubicBezTo>
                    <a:lnTo>
                      <a:pt x="270257" y="244640"/>
                    </a:lnTo>
                    <a:cubicBezTo>
                      <a:pt x="273459" y="244000"/>
                      <a:pt x="281785" y="245921"/>
                      <a:pt x="293953" y="249123"/>
                    </a:cubicBezTo>
                    <a:cubicBezTo>
                      <a:pt x="306761" y="252325"/>
                      <a:pt x="319570" y="258729"/>
                      <a:pt x="333659" y="268336"/>
                    </a:cubicBezTo>
                    <a:cubicBezTo>
                      <a:pt x="347108" y="277942"/>
                      <a:pt x="359916" y="290750"/>
                      <a:pt x="370803" y="307401"/>
                    </a:cubicBezTo>
                    <a:cubicBezTo>
                      <a:pt x="381690" y="324052"/>
                      <a:pt x="386814" y="345186"/>
                      <a:pt x="386814" y="371443"/>
                    </a:cubicBezTo>
                    <a:cubicBezTo>
                      <a:pt x="386814" y="395139"/>
                      <a:pt x="382331" y="415632"/>
                      <a:pt x="374005" y="433564"/>
                    </a:cubicBezTo>
                    <a:cubicBezTo>
                      <a:pt x="365039" y="451496"/>
                      <a:pt x="352871" y="466225"/>
                      <a:pt x="337501" y="479034"/>
                    </a:cubicBezTo>
                    <a:cubicBezTo>
                      <a:pt x="322131" y="491842"/>
                      <a:pt x="302919" y="500808"/>
                      <a:pt x="280504" y="506572"/>
                    </a:cubicBezTo>
                    <a:cubicBezTo>
                      <a:pt x="258089" y="512976"/>
                      <a:pt x="233753" y="516178"/>
                      <a:pt x="206856" y="516178"/>
                    </a:cubicBezTo>
                    <a:lnTo>
                      <a:pt x="0" y="516178"/>
                    </a:lnTo>
                    <a:lnTo>
                      <a:pt x="0" y="0"/>
                    </a:lnTo>
                    <a:close/>
                    <a:moveTo>
                      <a:pt x="206215" y="234394"/>
                    </a:moveTo>
                    <a:cubicBezTo>
                      <a:pt x="250404" y="234394"/>
                      <a:pt x="283066" y="224787"/>
                      <a:pt x="304840" y="204934"/>
                    </a:cubicBezTo>
                    <a:cubicBezTo>
                      <a:pt x="326614" y="185081"/>
                      <a:pt x="337501" y="159464"/>
                      <a:pt x="337501" y="128084"/>
                    </a:cubicBezTo>
                    <a:cubicBezTo>
                      <a:pt x="337501" y="109512"/>
                      <a:pt x="333659" y="93501"/>
                      <a:pt x="326614" y="80693"/>
                    </a:cubicBezTo>
                    <a:cubicBezTo>
                      <a:pt x="319570" y="67884"/>
                      <a:pt x="309963" y="57638"/>
                      <a:pt x="297795" y="49312"/>
                    </a:cubicBezTo>
                    <a:cubicBezTo>
                      <a:pt x="285627" y="41627"/>
                      <a:pt x="272179" y="35863"/>
                      <a:pt x="256168" y="32021"/>
                    </a:cubicBezTo>
                    <a:cubicBezTo>
                      <a:pt x="240798" y="28819"/>
                      <a:pt x="224147" y="26898"/>
                      <a:pt x="206856" y="26898"/>
                    </a:cubicBezTo>
                    <a:lnTo>
                      <a:pt x="32021" y="26898"/>
                    </a:lnTo>
                    <a:lnTo>
                      <a:pt x="32021" y="233753"/>
                    </a:lnTo>
                    <a:lnTo>
                      <a:pt x="206215" y="233753"/>
                    </a:lnTo>
                    <a:close/>
                    <a:moveTo>
                      <a:pt x="206215" y="488640"/>
                    </a:moveTo>
                    <a:cubicBezTo>
                      <a:pt x="252325" y="488640"/>
                      <a:pt x="288829" y="479034"/>
                      <a:pt x="315087" y="459181"/>
                    </a:cubicBezTo>
                    <a:cubicBezTo>
                      <a:pt x="341344" y="439328"/>
                      <a:pt x="354793" y="410509"/>
                      <a:pt x="354793" y="371443"/>
                    </a:cubicBezTo>
                    <a:cubicBezTo>
                      <a:pt x="354793" y="349029"/>
                      <a:pt x="350310" y="331097"/>
                      <a:pt x="341344" y="317008"/>
                    </a:cubicBezTo>
                    <a:cubicBezTo>
                      <a:pt x="332378" y="302918"/>
                      <a:pt x="320210" y="291391"/>
                      <a:pt x="306121" y="283065"/>
                    </a:cubicBezTo>
                    <a:cubicBezTo>
                      <a:pt x="292032" y="274740"/>
                      <a:pt x="276021" y="268976"/>
                      <a:pt x="258089" y="265774"/>
                    </a:cubicBezTo>
                    <a:cubicBezTo>
                      <a:pt x="240158" y="262572"/>
                      <a:pt x="223507" y="261291"/>
                      <a:pt x="206215" y="261291"/>
                    </a:cubicBezTo>
                    <a:lnTo>
                      <a:pt x="31381" y="261291"/>
                    </a:lnTo>
                    <a:lnTo>
                      <a:pt x="31381" y="488640"/>
                    </a:lnTo>
                    <a:lnTo>
                      <a:pt x="206215" y="488640"/>
                    </a:lnTo>
                    <a:lnTo>
                      <a:pt x="206215" y="488640"/>
                    </a:lnTo>
                    <a:close/>
                  </a:path>
                </a:pathLst>
              </a:custGeom>
              <a:grpFill/>
              <a:ln w="7373" cap="flat">
                <a:solidFill>
                  <a:schemeClr val="bg2"/>
                </a:solidFill>
                <a:prstDash val="solid"/>
                <a:miter/>
              </a:ln>
            </p:spPr>
            <p:txBody>
              <a:bodyPr rtlCol="0" anchor="ctr"/>
              <a:lstStyle/>
              <a:p>
                <a:endParaRPr lang="en-US" sz="1800"/>
              </a:p>
            </p:txBody>
          </p:sp>
          <p:sp>
            <p:nvSpPr>
              <p:cNvPr id="19" name="Freeform: Shape 18">
                <a:extLst>
                  <a:ext uri="{FF2B5EF4-FFF2-40B4-BE49-F238E27FC236}">
                    <a16:creationId xmlns:a16="http://schemas.microsoft.com/office/drawing/2014/main" id="{4C8656D2-0BCD-4D9E-8F00-7780B7131796}"/>
                  </a:ext>
                </a:extLst>
              </p:cNvPr>
              <p:cNvSpPr/>
              <p:nvPr/>
            </p:nvSpPr>
            <p:spPr>
              <a:xfrm>
                <a:off x="2378209" y="5233339"/>
                <a:ext cx="455979" cy="522582"/>
              </a:xfrm>
              <a:custGeom>
                <a:avLst/>
                <a:gdLst>
                  <a:gd name="connsiteX0" fmla="*/ 258089 w 455979"/>
                  <a:gd name="connsiteY0" fmla="*/ 522582 h 522582"/>
                  <a:gd name="connsiteX1" fmla="*/ 210058 w 455979"/>
                  <a:gd name="connsiteY1" fmla="*/ 522582 h 522582"/>
                  <a:gd name="connsiteX2" fmla="*/ 0 w 455979"/>
                  <a:gd name="connsiteY2" fmla="*/ 0 h 522582"/>
                  <a:gd name="connsiteX3" fmla="*/ 44829 w 455979"/>
                  <a:gd name="connsiteY3" fmla="*/ 0 h 522582"/>
                  <a:gd name="connsiteX4" fmla="*/ 233753 w 455979"/>
                  <a:gd name="connsiteY4" fmla="*/ 478393 h 522582"/>
                  <a:gd name="connsiteX5" fmla="*/ 235675 w 455979"/>
                  <a:gd name="connsiteY5" fmla="*/ 478393 h 522582"/>
                  <a:gd name="connsiteX6" fmla="*/ 413071 w 455979"/>
                  <a:gd name="connsiteY6" fmla="*/ 0 h 522582"/>
                  <a:gd name="connsiteX7" fmla="*/ 455979 w 455979"/>
                  <a:gd name="connsiteY7" fmla="*/ 0 h 522582"/>
                  <a:gd name="connsiteX8" fmla="*/ 258089 w 455979"/>
                  <a:gd name="connsiteY8" fmla="*/ 522582 h 522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55979" h="522582">
                    <a:moveTo>
                      <a:pt x="258089" y="522582"/>
                    </a:moveTo>
                    <a:lnTo>
                      <a:pt x="210058" y="522582"/>
                    </a:lnTo>
                    <a:lnTo>
                      <a:pt x="0" y="0"/>
                    </a:lnTo>
                    <a:lnTo>
                      <a:pt x="44829" y="0"/>
                    </a:lnTo>
                    <a:lnTo>
                      <a:pt x="233753" y="478393"/>
                    </a:lnTo>
                    <a:lnTo>
                      <a:pt x="235675" y="478393"/>
                    </a:lnTo>
                    <a:lnTo>
                      <a:pt x="413071" y="0"/>
                    </a:lnTo>
                    <a:lnTo>
                      <a:pt x="455979" y="0"/>
                    </a:lnTo>
                    <a:lnTo>
                      <a:pt x="258089" y="522582"/>
                    </a:lnTo>
                    <a:close/>
                  </a:path>
                </a:pathLst>
              </a:custGeom>
              <a:grpFill/>
              <a:ln w="6384" cap="flat">
                <a:solidFill>
                  <a:schemeClr val="bg2"/>
                </a:solidFill>
                <a:prstDash val="solid"/>
                <a:miter/>
              </a:ln>
            </p:spPr>
            <p:txBody>
              <a:bodyPr rtlCol="0" anchor="ctr"/>
              <a:lstStyle/>
              <a:p>
                <a:endParaRPr lang="en-US" sz="1800"/>
              </a:p>
            </p:txBody>
          </p:sp>
          <p:sp>
            <p:nvSpPr>
              <p:cNvPr id="20" name="Freeform: Shape 19">
                <a:extLst>
                  <a:ext uri="{FF2B5EF4-FFF2-40B4-BE49-F238E27FC236}">
                    <a16:creationId xmlns:a16="http://schemas.microsoft.com/office/drawing/2014/main" id="{C5135115-035E-4731-A0DD-DB53C55C4BEB}"/>
                  </a:ext>
                </a:extLst>
              </p:cNvPr>
              <p:cNvSpPr/>
              <p:nvPr/>
            </p:nvSpPr>
            <p:spPr>
              <a:xfrm>
                <a:off x="2693936" y="5233339"/>
                <a:ext cx="455338" cy="522582"/>
              </a:xfrm>
              <a:custGeom>
                <a:avLst/>
                <a:gdLst>
                  <a:gd name="connsiteX0" fmla="*/ 455339 w 455338"/>
                  <a:gd name="connsiteY0" fmla="*/ 522582 h 522582"/>
                  <a:gd name="connsiteX1" fmla="*/ 412430 w 455338"/>
                  <a:gd name="connsiteY1" fmla="*/ 522582 h 522582"/>
                  <a:gd name="connsiteX2" fmla="*/ 235675 w 455338"/>
                  <a:gd name="connsiteY2" fmla="*/ 44829 h 522582"/>
                  <a:gd name="connsiteX3" fmla="*/ 233753 w 455338"/>
                  <a:gd name="connsiteY3" fmla="*/ 44829 h 522582"/>
                  <a:gd name="connsiteX4" fmla="*/ 44829 w 455338"/>
                  <a:gd name="connsiteY4" fmla="*/ 522582 h 522582"/>
                  <a:gd name="connsiteX5" fmla="*/ 0 w 455338"/>
                  <a:gd name="connsiteY5" fmla="*/ 522582 h 522582"/>
                  <a:gd name="connsiteX6" fmla="*/ 210698 w 455338"/>
                  <a:gd name="connsiteY6" fmla="*/ 0 h 522582"/>
                  <a:gd name="connsiteX7" fmla="*/ 258730 w 455338"/>
                  <a:gd name="connsiteY7" fmla="*/ 0 h 522582"/>
                  <a:gd name="connsiteX8" fmla="*/ 455339 w 455338"/>
                  <a:gd name="connsiteY8" fmla="*/ 522582 h 522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55338" h="522582">
                    <a:moveTo>
                      <a:pt x="455339" y="522582"/>
                    </a:moveTo>
                    <a:lnTo>
                      <a:pt x="412430" y="522582"/>
                    </a:lnTo>
                    <a:lnTo>
                      <a:pt x="235675" y="44829"/>
                    </a:lnTo>
                    <a:lnTo>
                      <a:pt x="233753" y="44829"/>
                    </a:lnTo>
                    <a:lnTo>
                      <a:pt x="44829" y="522582"/>
                    </a:lnTo>
                    <a:lnTo>
                      <a:pt x="0" y="522582"/>
                    </a:lnTo>
                    <a:lnTo>
                      <a:pt x="210698" y="0"/>
                    </a:lnTo>
                    <a:lnTo>
                      <a:pt x="258730" y="0"/>
                    </a:lnTo>
                    <a:lnTo>
                      <a:pt x="455339" y="522582"/>
                    </a:lnTo>
                    <a:close/>
                  </a:path>
                </a:pathLst>
              </a:custGeom>
              <a:grpFill/>
              <a:ln w="6384" cap="flat">
                <a:solidFill>
                  <a:schemeClr val="bg2"/>
                </a:solidFill>
                <a:prstDash val="solid"/>
                <a:miter/>
              </a:ln>
            </p:spPr>
            <p:txBody>
              <a:bodyPr rtlCol="0" anchor="ctr"/>
              <a:lstStyle/>
              <a:p>
                <a:endParaRPr lang="en-US" sz="1800"/>
              </a:p>
            </p:txBody>
          </p:sp>
          <p:sp>
            <p:nvSpPr>
              <p:cNvPr id="21" name="Freeform: Shape 20">
                <a:extLst>
                  <a:ext uri="{FF2B5EF4-FFF2-40B4-BE49-F238E27FC236}">
                    <a16:creationId xmlns:a16="http://schemas.microsoft.com/office/drawing/2014/main" id="{D31CED2B-ADE8-4C17-A013-0B7D47F71F36}"/>
                  </a:ext>
                </a:extLst>
              </p:cNvPr>
              <p:cNvSpPr/>
              <p:nvPr userDrawn="1"/>
            </p:nvSpPr>
            <p:spPr>
              <a:xfrm>
                <a:off x="2877096" y="5532415"/>
                <a:ext cx="109511" cy="96703"/>
              </a:xfrm>
              <a:custGeom>
                <a:avLst/>
                <a:gdLst>
                  <a:gd name="connsiteX0" fmla="*/ 0 w 109511"/>
                  <a:gd name="connsiteY0" fmla="*/ 0 h 96703"/>
                  <a:gd name="connsiteX1" fmla="*/ 109512 w 109511"/>
                  <a:gd name="connsiteY1" fmla="*/ 48031 h 96703"/>
                  <a:gd name="connsiteX2" fmla="*/ 0 w 109511"/>
                  <a:gd name="connsiteY2" fmla="*/ 96703 h 96703"/>
                  <a:gd name="connsiteX3" fmla="*/ 0 w 109511"/>
                  <a:gd name="connsiteY3" fmla="*/ 0 h 96703"/>
                </a:gdLst>
                <a:ahLst/>
                <a:cxnLst>
                  <a:cxn ang="0">
                    <a:pos x="connsiteX0" y="connsiteY0"/>
                  </a:cxn>
                  <a:cxn ang="0">
                    <a:pos x="connsiteX1" y="connsiteY1"/>
                  </a:cxn>
                  <a:cxn ang="0">
                    <a:pos x="connsiteX2" y="connsiteY2"/>
                  </a:cxn>
                  <a:cxn ang="0">
                    <a:pos x="connsiteX3" y="connsiteY3"/>
                  </a:cxn>
                </a:cxnLst>
                <a:rect l="l" t="t" r="r" b="b"/>
                <a:pathLst>
                  <a:path w="109511" h="96703">
                    <a:moveTo>
                      <a:pt x="0" y="0"/>
                    </a:moveTo>
                    <a:lnTo>
                      <a:pt x="109512" y="48031"/>
                    </a:lnTo>
                    <a:lnTo>
                      <a:pt x="0" y="96703"/>
                    </a:lnTo>
                    <a:cubicBezTo>
                      <a:pt x="0" y="96703"/>
                      <a:pt x="0" y="640"/>
                      <a:pt x="0" y="0"/>
                    </a:cubicBezTo>
                  </a:path>
                </a:pathLst>
              </a:custGeom>
              <a:solidFill>
                <a:schemeClr val="accent2"/>
              </a:solidFill>
              <a:ln w="6384" cap="flat">
                <a:noFill/>
                <a:prstDash val="solid"/>
                <a:miter/>
              </a:ln>
            </p:spPr>
            <p:txBody>
              <a:bodyPr rtlCol="0" anchor="ctr"/>
              <a:lstStyle/>
              <a:p>
                <a:endParaRPr lang="en-US" sz="1800"/>
              </a:p>
            </p:txBody>
          </p:sp>
        </p:grpSp>
      </p:grpSp>
    </p:spTree>
    <p:extLst>
      <p:ext uri="{BB962C8B-B14F-4D97-AF65-F5344CB8AC3E}">
        <p14:creationId xmlns:p14="http://schemas.microsoft.com/office/powerpoint/2010/main" val="1280716227"/>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2_Title Slide V2">
    <p:bg>
      <p:bgPr>
        <a:solidFill>
          <a:schemeClr val="bg1"/>
        </a:solidFill>
        <a:effectLst/>
      </p:bgPr>
    </p:bg>
    <p:spTree>
      <p:nvGrpSpPr>
        <p:cNvPr id="1" name=""/>
        <p:cNvGrpSpPr/>
        <p:nvPr/>
      </p:nvGrpSpPr>
      <p:grpSpPr>
        <a:xfrm>
          <a:off x="0" y="0"/>
          <a:ext cx="0" cy="0"/>
          <a:chOff x="0" y="0"/>
          <a:chExt cx="0" cy="0"/>
        </a:xfrm>
      </p:grpSpPr>
      <p:sp>
        <p:nvSpPr>
          <p:cNvPr id="4" name="Picture Placeholder 3">
            <a:extLst>
              <a:ext uri="{FF2B5EF4-FFF2-40B4-BE49-F238E27FC236}">
                <a16:creationId xmlns:a16="http://schemas.microsoft.com/office/drawing/2014/main" id="{2C165B6C-ACCE-49BB-85E1-400AE3835243}"/>
              </a:ext>
            </a:extLst>
          </p:cNvPr>
          <p:cNvSpPr>
            <a:spLocks noGrp="1"/>
          </p:cNvSpPr>
          <p:nvPr>
            <p:ph type="pic" sz="quarter" idx="15"/>
          </p:nvPr>
        </p:nvSpPr>
        <p:spPr>
          <a:xfrm>
            <a:off x="1" y="0"/>
            <a:ext cx="12192000" cy="6858000"/>
          </a:xfrm>
        </p:spPr>
        <p:txBody>
          <a:bodyPr anchor="ctr"/>
          <a:lstStyle>
            <a:lvl1pPr marL="0" indent="0" algn="ctr">
              <a:buNone/>
              <a:defRPr>
                <a:highlight>
                  <a:srgbClr val="FFFF00"/>
                </a:highlight>
              </a:defRPr>
            </a:lvl1pPr>
          </a:lstStyle>
          <a:p>
            <a:r>
              <a:rPr lang="en-US"/>
              <a:t>Click icon to add picture</a:t>
            </a:r>
          </a:p>
        </p:txBody>
      </p:sp>
      <p:sp>
        <p:nvSpPr>
          <p:cNvPr id="7" name="Title 6">
            <a:extLst>
              <a:ext uri="{FF2B5EF4-FFF2-40B4-BE49-F238E27FC236}">
                <a16:creationId xmlns:a16="http://schemas.microsoft.com/office/drawing/2014/main" id="{4672CB73-B7D0-4B5C-B373-6B80D38E06E5}"/>
              </a:ext>
            </a:extLst>
          </p:cNvPr>
          <p:cNvSpPr>
            <a:spLocks noGrp="1"/>
          </p:cNvSpPr>
          <p:nvPr>
            <p:ph type="title" hasCustomPrompt="1"/>
          </p:nvPr>
        </p:nvSpPr>
        <p:spPr>
          <a:xfrm>
            <a:off x="388051" y="3199443"/>
            <a:ext cx="3815324" cy="1803400"/>
          </a:xfrm>
        </p:spPr>
        <p:txBody>
          <a:bodyPr/>
          <a:lstStyle>
            <a:lvl1pPr>
              <a:lnSpc>
                <a:spcPct val="100000"/>
              </a:lnSpc>
              <a:defRPr sz="3750">
                <a:solidFill>
                  <a:schemeClr val="bg1"/>
                </a:solidFill>
              </a:defRPr>
            </a:lvl1pPr>
          </a:lstStyle>
          <a:p>
            <a:r>
              <a:rPr lang="en-US"/>
              <a:t>Title goes here</a:t>
            </a:r>
            <a:br>
              <a:rPr lang="en-US"/>
            </a:br>
            <a:r>
              <a:rPr lang="en-US"/>
              <a:t>second title line third line</a:t>
            </a:r>
          </a:p>
        </p:txBody>
      </p:sp>
      <p:sp>
        <p:nvSpPr>
          <p:cNvPr id="42" name="Text Placeholder 41">
            <a:extLst>
              <a:ext uri="{FF2B5EF4-FFF2-40B4-BE49-F238E27FC236}">
                <a16:creationId xmlns:a16="http://schemas.microsoft.com/office/drawing/2014/main" id="{40AF7A32-2B20-4C16-BCAE-4141FBBD7522}"/>
              </a:ext>
            </a:extLst>
          </p:cNvPr>
          <p:cNvSpPr>
            <a:spLocks noGrp="1"/>
          </p:cNvSpPr>
          <p:nvPr userDrawn="1">
            <p:ph type="body" sz="quarter" idx="14" hasCustomPrompt="1"/>
          </p:nvPr>
        </p:nvSpPr>
        <p:spPr>
          <a:xfrm>
            <a:off x="388050" y="2785750"/>
            <a:ext cx="1909268" cy="315912"/>
          </a:xfrm>
        </p:spPr>
        <p:txBody>
          <a:bodyPr/>
          <a:lstStyle>
            <a:lvl1pPr marL="0" indent="0">
              <a:buNone/>
              <a:defRPr>
                <a:solidFill>
                  <a:schemeClr val="accent2"/>
                </a:solidFill>
                <a:latin typeface="+mj-lt"/>
              </a:defRPr>
            </a:lvl1pPr>
          </a:lstStyle>
          <a:p>
            <a:pPr lvl="0"/>
            <a:r>
              <a:rPr lang="en-GB"/>
              <a:t>DATE GOES HERE</a:t>
            </a:r>
            <a:endParaRPr lang="en-US"/>
          </a:p>
        </p:txBody>
      </p:sp>
    </p:spTree>
    <p:extLst>
      <p:ext uri="{BB962C8B-B14F-4D97-AF65-F5344CB8AC3E}">
        <p14:creationId xmlns:p14="http://schemas.microsoft.com/office/powerpoint/2010/main" val="445845715"/>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3_Title Slide V2">
    <p:bg>
      <p:bgPr>
        <a:solidFill>
          <a:schemeClr val="bg1"/>
        </a:solidFill>
        <a:effectLst/>
      </p:bgPr>
    </p:bg>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FCDF608D-2C25-4B83-8657-A6618BA34C90}"/>
              </a:ext>
            </a:extLst>
          </p:cNvPr>
          <p:cNvSpPr>
            <a:spLocks noGrp="1"/>
          </p:cNvSpPr>
          <p:nvPr>
            <p:ph type="pic" sz="quarter" idx="15"/>
          </p:nvPr>
        </p:nvSpPr>
        <p:spPr>
          <a:xfrm>
            <a:off x="1" y="0"/>
            <a:ext cx="12192000" cy="6858000"/>
          </a:xfrm>
        </p:spPr>
        <p:txBody>
          <a:bodyPr anchor="ctr"/>
          <a:lstStyle>
            <a:lvl1pPr marL="0" indent="0" algn="ctr">
              <a:buNone/>
              <a:defRPr>
                <a:highlight>
                  <a:srgbClr val="FFFF00"/>
                </a:highlight>
              </a:defRPr>
            </a:lvl1pPr>
          </a:lstStyle>
          <a:p>
            <a:r>
              <a:rPr lang="en-US"/>
              <a:t>Click icon to add picture</a:t>
            </a:r>
          </a:p>
        </p:txBody>
      </p:sp>
      <p:sp>
        <p:nvSpPr>
          <p:cNvPr id="7" name="Title 6">
            <a:extLst>
              <a:ext uri="{FF2B5EF4-FFF2-40B4-BE49-F238E27FC236}">
                <a16:creationId xmlns:a16="http://schemas.microsoft.com/office/drawing/2014/main" id="{4672CB73-B7D0-4B5C-B373-6B80D38E06E5}"/>
              </a:ext>
            </a:extLst>
          </p:cNvPr>
          <p:cNvSpPr>
            <a:spLocks noGrp="1"/>
          </p:cNvSpPr>
          <p:nvPr>
            <p:ph type="title" hasCustomPrompt="1"/>
          </p:nvPr>
        </p:nvSpPr>
        <p:spPr>
          <a:xfrm>
            <a:off x="388051" y="3199443"/>
            <a:ext cx="3815324" cy="1803400"/>
          </a:xfrm>
        </p:spPr>
        <p:txBody>
          <a:bodyPr/>
          <a:lstStyle>
            <a:lvl1pPr>
              <a:lnSpc>
                <a:spcPct val="100000"/>
              </a:lnSpc>
              <a:defRPr sz="3750">
                <a:solidFill>
                  <a:schemeClr val="tx1"/>
                </a:solidFill>
              </a:defRPr>
            </a:lvl1pPr>
          </a:lstStyle>
          <a:p>
            <a:r>
              <a:rPr lang="en-US"/>
              <a:t>Title goes here</a:t>
            </a:r>
            <a:br>
              <a:rPr lang="en-US"/>
            </a:br>
            <a:r>
              <a:rPr lang="en-US"/>
              <a:t>second title line third line</a:t>
            </a:r>
          </a:p>
        </p:txBody>
      </p:sp>
      <p:sp>
        <p:nvSpPr>
          <p:cNvPr id="42" name="Text Placeholder 41">
            <a:extLst>
              <a:ext uri="{FF2B5EF4-FFF2-40B4-BE49-F238E27FC236}">
                <a16:creationId xmlns:a16="http://schemas.microsoft.com/office/drawing/2014/main" id="{40AF7A32-2B20-4C16-BCAE-4141FBBD7522}"/>
              </a:ext>
            </a:extLst>
          </p:cNvPr>
          <p:cNvSpPr>
            <a:spLocks noGrp="1"/>
          </p:cNvSpPr>
          <p:nvPr userDrawn="1">
            <p:ph type="body" sz="quarter" idx="14" hasCustomPrompt="1"/>
          </p:nvPr>
        </p:nvSpPr>
        <p:spPr>
          <a:xfrm>
            <a:off x="388050" y="2785750"/>
            <a:ext cx="1909268" cy="315912"/>
          </a:xfrm>
        </p:spPr>
        <p:txBody>
          <a:bodyPr/>
          <a:lstStyle>
            <a:lvl1pPr marL="0" indent="0">
              <a:buNone/>
              <a:defRPr>
                <a:solidFill>
                  <a:schemeClr val="accent1"/>
                </a:solidFill>
                <a:latin typeface="+mj-lt"/>
              </a:defRPr>
            </a:lvl1pPr>
          </a:lstStyle>
          <a:p>
            <a:pPr lvl="0"/>
            <a:r>
              <a:rPr lang="en-GB"/>
              <a:t>DATE GOES HERE</a:t>
            </a:r>
            <a:endParaRPr lang="en-US"/>
          </a:p>
        </p:txBody>
      </p:sp>
    </p:spTree>
    <p:extLst>
      <p:ext uri="{BB962C8B-B14F-4D97-AF65-F5344CB8AC3E}">
        <p14:creationId xmlns:p14="http://schemas.microsoft.com/office/powerpoint/2010/main" val="280833586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5411F2-9A0E-4372-BD7C-C57B80D289D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E8B8825-B325-4AE6-92CC-4356E2088644}"/>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6B419600-7103-4B7A-A434-A1B341B6581E}"/>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950F0B99-F0DD-4E79-9424-55F777EAD4D4}"/>
              </a:ext>
            </a:extLst>
          </p:cNvPr>
          <p:cNvSpPr>
            <a:spLocks noGrp="1"/>
          </p:cNvSpPr>
          <p:nvPr>
            <p:ph type="dt" sz="half" idx="10"/>
          </p:nvPr>
        </p:nvSpPr>
        <p:spPr/>
        <p:txBody>
          <a:bodyPr/>
          <a:lstStyle/>
          <a:p>
            <a:fld id="{766511BC-F834-417A-AFA8-8C825A696C41}" type="datetimeFigureOut">
              <a:rPr lang="en-US" smtClean="0"/>
              <a:t>9/24/2025</a:t>
            </a:fld>
            <a:endParaRPr lang="en-US"/>
          </a:p>
        </p:txBody>
      </p:sp>
      <p:sp>
        <p:nvSpPr>
          <p:cNvPr id="6" name="Footer Placeholder 5">
            <a:extLst>
              <a:ext uri="{FF2B5EF4-FFF2-40B4-BE49-F238E27FC236}">
                <a16:creationId xmlns:a16="http://schemas.microsoft.com/office/drawing/2014/main" id="{13BECC44-19BA-4FEA-A38F-DAFC566B165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DACD2E6-A57A-4819-BFCE-21E027FDE58F}"/>
              </a:ext>
            </a:extLst>
          </p:cNvPr>
          <p:cNvSpPr>
            <a:spLocks noGrp="1"/>
          </p:cNvSpPr>
          <p:nvPr>
            <p:ph type="sldNum" sz="quarter" idx="12"/>
          </p:nvPr>
        </p:nvSpPr>
        <p:spPr/>
        <p:txBody>
          <a:bodyPr/>
          <a:lstStyle/>
          <a:p>
            <a:fld id="{1C5D027C-25C8-4773-BB18-3036C59EB1C2}" type="slidenum">
              <a:rPr lang="en-US" smtClean="0"/>
              <a:t>‹#›</a:t>
            </a:fld>
            <a:endParaRPr lang="en-US"/>
          </a:p>
        </p:txBody>
      </p:sp>
    </p:spTree>
    <p:extLst>
      <p:ext uri="{BB962C8B-B14F-4D97-AF65-F5344CB8AC3E}">
        <p14:creationId xmlns:p14="http://schemas.microsoft.com/office/powerpoint/2010/main" val="1877152298"/>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Custom Layout">
    <p:bg>
      <p:bgPr>
        <a:solidFill>
          <a:srgbClr val="000000"/>
        </a:solidFill>
        <a:effectLst/>
      </p:bgPr>
    </p:bg>
    <p:spTree>
      <p:nvGrpSpPr>
        <p:cNvPr id="1" name=""/>
        <p:cNvGrpSpPr/>
        <p:nvPr/>
      </p:nvGrpSpPr>
      <p:grpSpPr>
        <a:xfrm>
          <a:off x="0" y="0"/>
          <a:ext cx="0" cy="0"/>
          <a:chOff x="0" y="0"/>
          <a:chExt cx="0" cy="0"/>
        </a:xfrm>
      </p:grpSpPr>
      <p:sp>
        <p:nvSpPr>
          <p:cNvPr id="13" name="Picture Placeholder 2">
            <a:extLst>
              <a:ext uri="{FF2B5EF4-FFF2-40B4-BE49-F238E27FC236}">
                <a16:creationId xmlns:a16="http://schemas.microsoft.com/office/drawing/2014/main" id="{FF43C99B-7FF5-4062-A7C8-38F7CA47F335}"/>
              </a:ext>
            </a:extLst>
          </p:cNvPr>
          <p:cNvSpPr>
            <a:spLocks noGrp="1"/>
          </p:cNvSpPr>
          <p:nvPr>
            <p:ph type="pic" sz="quarter" idx="15"/>
          </p:nvPr>
        </p:nvSpPr>
        <p:spPr>
          <a:xfrm>
            <a:off x="1" y="0"/>
            <a:ext cx="12192000" cy="6858000"/>
          </a:xfrm>
        </p:spPr>
        <p:txBody>
          <a:bodyPr anchor="ctr"/>
          <a:lstStyle>
            <a:lvl1pPr marL="0" indent="0" algn="ctr">
              <a:buNone/>
              <a:defRPr>
                <a:highlight>
                  <a:srgbClr val="FFFF00"/>
                </a:highlight>
              </a:defRPr>
            </a:lvl1pPr>
          </a:lstStyle>
          <a:p>
            <a:r>
              <a:rPr lang="en-US"/>
              <a:t>Click icon to add picture</a:t>
            </a:r>
          </a:p>
        </p:txBody>
      </p:sp>
      <p:sp>
        <p:nvSpPr>
          <p:cNvPr id="16" name="Title 6">
            <a:extLst>
              <a:ext uri="{FF2B5EF4-FFF2-40B4-BE49-F238E27FC236}">
                <a16:creationId xmlns:a16="http://schemas.microsoft.com/office/drawing/2014/main" id="{8C7477C8-3841-480E-8DF8-6EF41DB42150}"/>
              </a:ext>
            </a:extLst>
          </p:cNvPr>
          <p:cNvSpPr>
            <a:spLocks noGrp="1"/>
          </p:cNvSpPr>
          <p:nvPr>
            <p:ph type="title" hasCustomPrompt="1"/>
          </p:nvPr>
        </p:nvSpPr>
        <p:spPr>
          <a:xfrm>
            <a:off x="388050" y="3802059"/>
            <a:ext cx="5146391" cy="1147650"/>
          </a:xfrm>
        </p:spPr>
        <p:txBody>
          <a:bodyPr/>
          <a:lstStyle>
            <a:lvl1pPr>
              <a:lnSpc>
                <a:spcPct val="100000"/>
              </a:lnSpc>
              <a:defRPr sz="3750">
                <a:solidFill>
                  <a:schemeClr val="bg1"/>
                </a:solidFill>
              </a:defRPr>
            </a:lvl1pPr>
          </a:lstStyle>
          <a:p>
            <a:r>
              <a:rPr lang="en-US"/>
              <a:t>Title goes here</a:t>
            </a:r>
            <a:br>
              <a:rPr lang="en-US"/>
            </a:br>
            <a:r>
              <a:rPr lang="en-US"/>
              <a:t>second title line here</a:t>
            </a:r>
          </a:p>
        </p:txBody>
      </p:sp>
      <p:sp>
        <p:nvSpPr>
          <p:cNvPr id="17" name="Text Placeholder 41">
            <a:extLst>
              <a:ext uri="{FF2B5EF4-FFF2-40B4-BE49-F238E27FC236}">
                <a16:creationId xmlns:a16="http://schemas.microsoft.com/office/drawing/2014/main" id="{17409F1D-6D06-425D-B339-9EDBA0249CDC}"/>
              </a:ext>
            </a:extLst>
          </p:cNvPr>
          <p:cNvSpPr>
            <a:spLocks noGrp="1"/>
          </p:cNvSpPr>
          <p:nvPr>
            <p:ph type="body" sz="quarter" idx="14" hasCustomPrompt="1"/>
          </p:nvPr>
        </p:nvSpPr>
        <p:spPr>
          <a:xfrm>
            <a:off x="388050" y="3362008"/>
            <a:ext cx="1909268" cy="315912"/>
          </a:xfrm>
          <a:noFill/>
        </p:spPr>
        <p:txBody>
          <a:bodyPr/>
          <a:lstStyle>
            <a:lvl1pPr marL="0" indent="0">
              <a:buNone/>
              <a:defRPr>
                <a:solidFill>
                  <a:schemeClr val="accent2"/>
                </a:solidFill>
                <a:latin typeface="+mj-lt"/>
              </a:defRPr>
            </a:lvl1pPr>
          </a:lstStyle>
          <a:p>
            <a:pPr lvl="0"/>
            <a:r>
              <a:rPr lang="en-GB"/>
              <a:t>DATE GOES HERE</a:t>
            </a:r>
            <a:endParaRPr lang="en-US"/>
          </a:p>
        </p:txBody>
      </p:sp>
    </p:spTree>
    <p:extLst>
      <p:ext uri="{BB962C8B-B14F-4D97-AF65-F5344CB8AC3E}">
        <p14:creationId xmlns:p14="http://schemas.microsoft.com/office/powerpoint/2010/main" val="262302719"/>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1_Custom Layout">
    <p:bg>
      <p:bgPr>
        <a:solidFill>
          <a:schemeClr val="accent1"/>
        </a:solidFill>
        <a:effectLst/>
      </p:bgPr>
    </p:bg>
    <p:spTree>
      <p:nvGrpSpPr>
        <p:cNvPr id="1" name=""/>
        <p:cNvGrpSpPr/>
        <p:nvPr/>
      </p:nvGrpSpPr>
      <p:grpSpPr>
        <a:xfrm>
          <a:off x="0" y="0"/>
          <a:ext cx="0" cy="0"/>
          <a:chOff x="0" y="0"/>
          <a:chExt cx="0" cy="0"/>
        </a:xfrm>
      </p:grpSpPr>
      <p:sp>
        <p:nvSpPr>
          <p:cNvPr id="15" name="Picture Placeholder 2">
            <a:extLst>
              <a:ext uri="{FF2B5EF4-FFF2-40B4-BE49-F238E27FC236}">
                <a16:creationId xmlns:a16="http://schemas.microsoft.com/office/drawing/2014/main" id="{C9B518C0-D923-49F9-BE87-803A528FC704}"/>
              </a:ext>
            </a:extLst>
          </p:cNvPr>
          <p:cNvSpPr>
            <a:spLocks noGrp="1"/>
          </p:cNvSpPr>
          <p:nvPr>
            <p:ph type="pic" sz="quarter" idx="15"/>
          </p:nvPr>
        </p:nvSpPr>
        <p:spPr>
          <a:xfrm>
            <a:off x="1" y="0"/>
            <a:ext cx="12192000" cy="6858000"/>
          </a:xfrm>
        </p:spPr>
        <p:txBody>
          <a:bodyPr anchor="ctr"/>
          <a:lstStyle>
            <a:lvl1pPr marL="0" indent="0" algn="ctr">
              <a:buNone/>
              <a:defRPr>
                <a:highlight>
                  <a:srgbClr val="FFFF00"/>
                </a:highlight>
              </a:defRPr>
            </a:lvl1pPr>
          </a:lstStyle>
          <a:p>
            <a:r>
              <a:rPr lang="en-US"/>
              <a:t>Click icon to add picture</a:t>
            </a:r>
          </a:p>
        </p:txBody>
      </p:sp>
      <p:sp>
        <p:nvSpPr>
          <p:cNvPr id="16" name="Title 6">
            <a:extLst>
              <a:ext uri="{FF2B5EF4-FFF2-40B4-BE49-F238E27FC236}">
                <a16:creationId xmlns:a16="http://schemas.microsoft.com/office/drawing/2014/main" id="{8C7477C8-3841-480E-8DF8-6EF41DB42150}"/>
              </a:ext>
            </a:extLst>
          </p:cNvPr>
          <p:cNvSpPr>
            <a:spLocks noGrp="1"/>
          </p:cNvSpPr>
          <p:nvPr>
            <p:ph type="title" hasCustomPrompt="1"/>
          </p:nvPr>
        </p:nvSpPr>
        <p:spPr>
          <a:xfrm>
            <a:off x="2595357" y="2751004"/>
            <a:ext cx="5146391" cy="1147650"/>
          </a:xfrm>
        </p:spPr>
        <p:txBody>
          <a:bodyPr/>
          <a:lstStyle>
            <a:lvl1pPr>
              <a:lnSpc>
                <a:spcPct val="100000"/>
              </a:lnSpc>
              <a:defRPr sz="3750">
                <a:solidFill>
                  <a:schemeClr val="bg1"/>
                </a:solidFill>
              </a:defRPr>
            </a:lvl1pPr>
          </a:lstStyle>
          <a:p>
            <a:r>
              <a:rPr lang="en-US"/>
              <a:t>Title goes here</a:t>
            </a:r>
            <a:br>
              <a:rPr lang="en-US"/>
            </a:br>
            <a:r>
              <a:rPr lang="en-US"/>
              <a:t>second title line here</a:t>
            </a:r>
          </a:p>
        </p:txBody>
      </p:sp>
      <p:sp>
        <p:nvSpPr>
          <p:cNvPr id="17" name="Text Placeholder 41">
            <a:extLst>
              <a:ext uri="{FF2B5EF4-FFF2-40B4-BE49-F238E27FC236}">
                <a16:creationId xmlns:a16="http://schemas.microsoft.com/office/drawing/2014/main" id="{17409F1D-6D06-425D-B339-9EDBA0249CDC}"/>
              </a:ext>
            </a:extLst>
          </p:cNvPr>
          <p:cNvSpPr>
            <a:spLocks noGrp="1"/>
          </p:cNvSpPr>
          <p:nvPr>
            <p:ph type="body" sz="quarter" idx="14" hasCustomPrompt="1"/>
          </p:nvPr>
        </p:nvSpPr>
        <p:spPr>
          <a:xfrm>
            <a:off x="2595357" y="2310953"/>
            <a:ext cx="1909268" cy="315912"/>
          </a:xfrm>
          <a:noFill/>
        </p:spPr>
        <p:txBody>
          <a:bodyPr/>
          <a:lstStyle>
            <a:lvl1pPr marL="0" indent="0">
              <a:buNone/>
              <a:defRPr>
                <a:solidFill>
                  <a:schemeClr val="accent2"/>
                </a:solidFill>
                <a:latin typeface="+mj-lt"/>
              </a:defRPr>
            </a:lvl1pPr>
          </a:lstStyle>
          <a:p>
            <a:pPr lvl="0"/>
            <a:r>
              <a:rPr lang="en-GB"/>
              <a:t>DATE GOES HERE</a:t>
            </a:r>
            <a:endParaRPr lang="en-US"/>
          </a:p>
        </p:txBody>
      </p:sp>
    </p:spTree>
    <p:extLst>
      <p:ext uri="{BB962C8B-B14F-4D97-AF65-F5344CB8AC3E}">
        <p14:creationId xmlns:p14="http://schemas.microsoft.com/office/powerpoint/2010/main" val="3578382990"/>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Title Slide V3">
    <p:spTree>
      <p:nvGrpSpPr>
        <p:cNvPr id="1" name=""/>
        <p:cNvGrpSpPr/>
        <p:nvPr/>
      </p:nvGrpSpPr>
      <p:grpSpPr>
        <a:xfrm>
          <a:off x="0" y="0"/>
          <a:ext cx="0" cy="0"/>
          <a:chOff x="0" y="0"/>
          <a:chExt cx="0" cy="0"/>
        </a:xfrm>
      </p:grpSpPr>
      <p:sp>
        <p:nvSpPr>
          <p:cNvPr id="19" name="Picture Placeholder 18">
            <a:extLst>
              <a:ext uri="{FF2B5EF4-FFF2-40B4-BE49-F238E27FC236}">
                <a16:creationId xmlns:a16="http://schemas.microsoft.com/office/drawing/2014/main" id="{E8B4351C-CC4F-43F6-8D34-4F84EE862D45}"/>
              </a:ext>
            </a:extLst>
          </p:cNvPr>
          <p:cNvSpPr>
            <a:spLocks noGrp="1"/>
          </p:cNvSpPr>
          <p:nvPr>
            <p:ph type="pic" sz="quarter" idx="10"/>
          </p:nvPr>
        </p:nvSpPr>
        <p:spPr>
          <a:xfrm>
            <a:off x="7108578" y="0"/>
            <a:ext cx="5088349" cy="6858000"/>
          </a:xfrm>
          <a:custGeom>
            <a:avLst/>
            <a:gdLst>
              <a:gd name="connsiteX0" fmla="*/ 0 w 4918075"/>
              <a:gd name="connsiteY0" fmla="*/ 0 h 6858000"/>
              <a:gd name="connsiteX1" fmla="*/ 4918075 w 4918075"/>
              <a:gd name="connsiteY1" fmla="*/ 0 h 6858000"/>
              <a:gd name="connsiteX2" fmla="*/ 4918075 w 4918075"/>
              <a:gd name="connsiteY2" fmla="*/ 6858000 h 6858000"/>
              <a:gd name="connsiteX3" fmla="*/ 4847716 w 4918075"/>
              <a:gd name="connsiteY3" fmla="*/ 6858000 h 6858000"/>
              <a:gd name="connsiteX4" fmla="*/ 634 w 4918075"/>
              <a:gd name="connsiteY4" fmla="*/ 4607723 h 6858000"/>
              <a:gd name="connsiteX5" fmla="*/ 1416 w 4918075"/>
              <a:gd name="connsiteY5" fmla="*/ 6855166 h 6858000"/>
              <a:gd name="connsiteX6" fmla="*/ 956400 w 4918075"/>
              <a:gd name="connsiteY6" fmla="*/ 6858000 h 6858000"/>
              <a:gd name="connsiteX7" fmla="*/ 0 w 4918075"/>
              <a:gd name="connsiteY7"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918075" h="6858000">
                <a:moveTo>
                  <a:pt x="0" y="0"/>
                </a:moveTo>
                <a:lnTo>
                  <a:pt x="4918075" y="0"/>
                </a:lnTo>
                <a:lnTo>
                  <a:pt x="4918075" y="6858000"/>
                </a:lnTo>
                <a:lnTo>
                  <a:pt x="4847716" y="6858000"/>
                </a:lnTo>
                <a:lnTo>
                  <a:pt x="634" y="4607723"/>
                </a:lnTo>
                <a:cubicBezTo>
                  <a:pt x="683" y="5360892"/>
                  <a:pt x="1367" y="6101998"/>
                  <a:pt x="1416" y="6855166"/>
                </a:cubicBezTo>
                <a:lnTo>
                  <a:pt x="956400" y="6858000"/>
                </a:lnTo>
                <a:lnTo>
                  <a:pt x="0" y="6858000"/>
                </a:lnTo>
                <a:close/>
              </a:path>
            </a:pathLst>
          </a:custGeom>
        </p:spPr>
        <p:txBody>
          <a:bodyPr wrap="square" anchor="ctr">
            <a:noAutofit/>
          </a:bodyPr>
          <a:lstStyle>
            <a:lvl1pPr marL="0" indent="0" algn="ctr">
              <a:buFont typeface="Arial" panose="020B0604020202020204" pitchFamily="34" charset="0"/>
              <a:buNone/>
              <a:defRPr>
                <a:highlight>
                  <a:srgbClr val="FFFF00"/>
                </a:highlight>
              </a:defRPr>
            </a:lvl1pPr>
          </a:lstStyle>
          <a:p>
            <a:r>
              <a:rPr lang="en-US"/>
              <a:t>Click icon to add picture</a:t>
            </a:r>
          </a:p>
        </p:txBody>
      </p:sp>
      <p:sp>
        <p:nvSpPr>
          <p:cNvPr id="21" name="Title 6">
            <a:extLst>
              <a:ext uri="{FF2B5EF4-FFF2-40B4-BE49-F238E27FC236}">
                <a16:creationId xmlns:a16="http://schemas.microsoft.com/office/drawing/2014/main" id="{C14B39AA-3975-4DE3-B79A-CD9AA20DFC71}"/>
              </a:ext>
            </a:extLst>
          </p:cNvPr>
          <p:cNvSpPr>
            <a:spLocks noGrp="1"/>
          </p:cNvSpPr>
          <p:nvPr>
            <p:ph type="title" hasCustomPrompt="1"/>
          </p:nvPr>
        </p:nvSpPr>
        <p:spPr>
          <a:xfrm>
            <a:off x="388050" y="3390808"/>
            <a:ext cx="3975495" cy="1803400"/>
          </a:xfrm>
        </p:spPr>
        <p:txBody>
          <a:bodyPr/>
          <a:lstStyle>
            <a:lvl1pPr>
              <a:lnSpc>
                <a:spcPct val="100000"/>
              </a:lnSpc>
              <a:defRPr sz="3750">
                <a:solidFill>
                  <a:schemeClr val="tx1"/>
                </a:solidFill>
              </a:defRPr>
            </a:lvl1pPr>
          </a:lstStyle>
          <a:p>
            <a:r>
              <a:rPr lang="en-US"/>
              <a:t>Title goes here</a:t>
            </a:r>
            <a:br>
              <a:rPr lang="en-US"/>
            </a:br>
            <a:r>
              <a:rPr lang="en-US"/>
              <a:t>second title line</a:t>
            </a:r>
            <a:br>
              <a:rPr lang="en-US"/>
            </a:br>
            <a:r>
              <a:rPr lang="en-US"/>
              <a:t>third line</a:t>
            </a:r>
          </a:p>
        </p:txBody>
      </p:sp>
      <p:sp>
        <p:nvSpPr>
          <p:cNvPr id="22" name="Text Placeholder 41">
            <a:extLst>
              <a:ext uri="{FF2B5EF4-FFF2-40B4-BE49-F238E27FC236}">
                <a16:creationId xmlns:a16="http://schemas.microsoft.com/office/drawing/2014/main" id="{BE126341-BFB4-40A6-8CA7-96E1F96F8B69}"/>
              </a:ext>
            </a:extLst>
          </p:cNvPr>
          <p:cNvSpPr>
            <a:spLocks noGrp="1"/>
          </p:cNvSpPr>
          <p:nvPr>
            <p:ph type="body" sz="quarter" idx="14" hasCustomPrompt="1"/>
          </p:nvPr>
        </p:nvSpPr>
        <p:spPr>
          <a:xfrm>
            <a:off x="388050" y="2931395"/>
            <a:ext cx="1909268" cy="315912"/>
          </a:xfrm>
        </p:spPr>
        <p:txBody>
          <a:bodyPr/>
          <a:lstStyle>
            <a:lvl1pPr marL="0" indent="0">
              <a:buNone/>
              <a:defRPr>
                <a:solidFill>
                  <a:schemeClr val="tx2"/>
                </a:solidFill>
                <a:latin typeface="+mj-lt"/>
              </a:defRPr>
            </a:lvl1pPr>
          </a:lstStyle>
          <a:p>
            <a:pPr lvl="0"/>
            <a:r>
              <a:rPr lang="en-GB"/>
              <a:t>DATE GOES HERE</a:t>
            </a:r>
            <a:endParaRPr lang="en-US"/>
          </a:p>
        </p:txBody>
      </p:sp>
      <p:pic>
        <p:nvPicPr>
          <p:cNvPr id="18" name="Picture 17" descr="Logo&#10;&#10;Description automatically generated with medium confidence">
            <a:extLst>
              <a:ext uri="{FF2B5EF4-FFF2-40B4-BE49-F238E27FC236}">
                <a16:creationId xmlns:a16="http://schemas.microsoft.com/office/drawing/2014/main" id="{5DA54748-06E3-4CA2-B780-EC166E8E14BD}"/>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40609" y="5689601"/>
            <a:ext cx="2270009" cy="904633"/>
          </a:xfrm>
          <a:prstGeom prst="rect">
            <a:avLst/>
          </a:prstGeom>
        </p:spPr>
      </p:pic>
    </p:spTree>
    <p:extLst>
      <p:ext uri="{BB962C8B-B14F-4D97-AF65-F5344CB8AC3E}">
        <p14:creationId xmlns:p14="http://schemas.microsoft.com/office/powerpoint/2010/main" val="972340846"/>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One column text Blue">
    <p:bg>
      <p:bgPr>
        <a:solidFill>
          <a:schemeClr val="accent2"/>
        </a:solidFill>
        <a:effectLst/>
      </p:bgPr>
    </p:bg>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697D07EA-290D-41A0-977A-69A4329FF396}"/>
              </a:ext>
            </a:extLst>
          </p:cNvPr>
          <p:cNvSpPr/>
          <p:nvPr userDrawn="1"/>
        </p:nvSpPr>
        <p:spPr>
          <a:xfrm>
            <a:off x="5119227" y="0"/>
            <a:ext cx="7072773"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2" name="Rectangle 11">
            <a:extLst>
              <a:ext uri="{FF2B5EF4-FFF2-40B4-BE49-F238E27FC236}">
                <a16:creationId xmlns:a16="http://schemas.microsoft.com/office/drawing/2014/main" id="{6CC3C017-36D2-42CF-BFCD-44F9E1673CD5}"/>
              </a:ext>
            </a:extLst>
          </p:cNvPr>
          <p:cNvSpPr/>
          <p:nvPr userDrawn="1"/>
        </p:nvSpPr>
        <p:spPr>
          <a:xfrm>
            <a:off x="491425" y="4846320"/>
            <a:ext cx="4250693" cy="128016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 name="Title 1">
            <a:extLst>
              <a:ext uri="{FF2B5EF4-FFF2-40B4-BE49-F238E27FC236}">
                <a16:creationId xmlns:a16="http://schemas.microsoft.com/office/drawing/2014/main" id="{8C70B2D3-B7BC-438A-B3B8-3C2058306F70}"/>
              </a:ext>
            </a:extLst>
          </p:cNvPr>
          <p:cNvSpPr>
            <a:spLocks noGrp="1"/>
          </p:cNvSpPr>
          <p:nvPr>
            <p:ph type="title" hasCustomPrompt="1"/>
          </p:nvPr>
        </p:nvSpPr>
        <p:spPr>
          <a:xfrm>
            <a:off x="412587" y="557494"/>
            <a:ext cx="3821813" cy="589915"/>
          </a:xfrm>
        </p:spPr>
        <p:txBody>
          <a:bodyPr/>
          <a:lstStyle>
            <a:lvl1pPr>
              <a:defRPr sz="3200">
                <a:solidFill>
                  <a:schemeClr val="bg1"/>
                </a:solidFill>
              </a:defRPr>
            </a:lvl1pPr>
          </a:lstStyle>
          <a:p>
            <a:r>
              <a:rPr lang="en-US"/>
              <a:t>Title goes here</a:t>
            </a:r>
          </a:p>
        </p:txBody>
      </p:sp>
      <p:sp>
        <p:nvSpPr>
          <p:cNvPr id="10" name="Text Placeholder 41">
            <a:extLst>
              <a:ext uri="{FF2B5EF4-FFF2-40B4-BE49-F238E27FC236}">
                <a16:creationId xmlns:a16="http://schemas.microsoft.com/office/drawing/2014/main" id="{F0993FC6-E7E8-466C-89E3-69B4A022152A}"/>
              </a:ext>
            </a:extLst>
          </p:cNvPr>
          <p:cNvSpPr>
            <a:spLocks noGrp="1"/>
          </p:cNvSpPr>
          <p:nvPr>
            <p:ph type="body" sz="quarter" idx="14" hasCustomPrompt="1"/>
          </p:nvPr>
        </p:nvSpPr>
        <p:spPr>
          <a:xfrm>
            <a:off x="803582" y="1161615"/>
            <a:ext cx="3430818" cy="357892"/>
          </a:xfrm>
          <a:noFill/>
        </p:spPr>
        <p:txBody>
          <a:bodyPr tIns="91440" bIns="0" anchor="ctr">
            <a:noAutofit/>
          </a:bodyPr>
          <a:lstStyle>
            <a:lvl1pPr marL="0" indent="0">
              <a:buNone/>
              <a:defRPr sz="2000">
                <a:solidFill>
                  <a:schemeClr val="tx1"/>
                </a:solidFill>
                <a:latin typeface="+mn-lt"/>
              </a:defRPr>
            </a:lvl1pPr>
          </a:lstStyle>
          <a:p>
            <a:pPr lvl="0"/>
            <a:r>
              <a:rPr lang="en-GB"/>
              <a:t>Subtitle goes here</a:t>
            </a:r>
            <a:endParaRPr lang="en-US"/>
          </a:p>
        </p:txBody>
      </p:sp>
      <p:sp>
        <p:nvSpPr>
          <p:cNvPr id="11" name="Text Placeholder 41">
            <a:extLst>
              <a:ext uri="{FF2B5EF4-FFF2-40B4-BE49-F238E27FC236}">
                <a16:creationId xmlns:a16="http://schemas.microsoft.com/office/drawing/2014/main" id="{42CACE20-FD0B-4F9D-A4BC-AE2A7E72A88C}"/>
              </a:ext>
            </a:extLst>
          </p:cNvPr>
          <p:cNvSpPr>
            <a:spLocks noGrp="1"/>
          </p:cNvSpPr>
          <p:nvPr>
            <p:ph type="body" sz="quarter" idx="15"/>
          </p:nvPr>
        </p:nvSpPr>
        <p:spPr>
          <a:xfrm>
            <a:off x="416559" y="1837403"/>
            <a:ext cx="4422047" cy="2592575"/>
          </a:xfrm>
          <a:noFill/>
        </p:spPr>
        <p:txBody>
          <a:bodyPr tIns="0" bIns="0" anchor="t">
            <a:noAutofit/>
          </a:bodyPr>
          <a:lstStyle>
            <a:lvl1pPr marL="0" indent="0">
              <a:lnSpc>
                <a:spcPts val="1500"/>
              </a:lnSpc>
              <a:spcBef>
                <a:spcPts val="0"/>
              </a:spcBef>
              <a:spcAft>
                <a:spcPts val="0"/>
              </a:spcAft>
              <a:buNone/>
              <a:defRPr sz="1020">
                <a:solidFill>
                  <a:schemeClr val="tx1"/>
                </a:solidFill>
                <a:latin typeface="+mn-lt"/>
              </a:defRPr>
            </a:lvl1pPr>
          </a:lstStyle>
          <a:p>
            <a:pPr lvl="0"/>
            <a:r>
              <a:rPr lang="en-US"/>
              <a:t>Click to edit Master text styles</a:t>
            </a:r>
          </a:p>
        </p:txBody>
      </p:sp>
      <p:sp>
        <p:nvSpPr>
          <p:cNvPr id="13" name="Isosceles Triangle 12">
            <a:extLst>
              <a:ext uri="{FF2B5EF4-FFF2-40B4-BE49-F238E27FC236}">
                <a16:creationId xmlns:a16="http://schemas.microsoft.com/office/drawing/2014/main" id="{057A8697-DFFC-4489-B86A-5B963F67777F}"/>
              </a:ext>
            </a:extLst>
          </p:cNvPr>
          <p:cNvSpPr/>
          <p:nvPr userDrawn="1"/>
        </p:nvSpPr>
        <p:spPr>
          <a:xfrm>
            <a:off x="2469607" y="4705200"/>
            <a:ext cx="264108" cy="141120"/>
          </a:xfrm>
          <a:prstGeom prst="triangle">
            <a:avLst>
              <a:gd name="adj" fmla="val 50968"/>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4" name="Text Placeholder 41">
            <a:extLst>
              <a:ext uri="{FF2B5EF4-FFF2-40B4-BE49-F238E27FC236}">
                <a16:creationId xmlns:a16="http://schemas.microsoft.com/office/drawing/2014/main" id="{E6CCBF70-FAFA-4B0D-8F0F-A11A3E9E13F2}"/>
              </a:ext>
            </a:extLst>
          </p:cNvPr>
          <p:cNvSpPr>
            <a:spLocks noGrp="1"/>
          </p:cNvSpPr>
          <p:nvPr>
            <p:ph type="body" sz="quarter" idx="16" hasCustomPrompt="1"/>
          </p:nvPr>
        </p:nvSpPr>
        <p:spPr>
          <a:xfrm>
            <a:off x="583403" y="5000008"/>
            <a:ext cx="4060167" cy="655190"/>
          </a:xfrm>
          <a:noFill/>
        </p:spPr>
        <p:txBody>
          <a:bodyPr tIns="0" bIns="0" anchor="t">
            <a:noAutofit/>
          </a:bodyPr>
          <a:lstStyle>
            <a:lvl1pPr marL="0" indent="0" algn="ctr">
              <a:lnSpc>
                <a:spcPts val="1704"/>
              </a:lnSpc>
              <a:spcBef>
                <a:spcPts val="0"/>
              </a:spcBef>
              <a:spcAft>
                <a:spcPts val="0"/>
              </a:spcAft>
              <a:buNone/>
              <a:defRPr sz="1020" i="0">
                <a:solidFill>
                  <a:schemeClr val="tx1"/>
                </a:solidFill>
                <a:latin typeface="Helvetica-Lightoblique" pitchFamily="50" charset="0"/>
              </a:defRPr>
            </a:lvl1pPr>
          </a:lstStyle>
          <a:p>
            <a:pPr lvl="0"/>
            <a:r>
              <a:rPr lang="en-GB"/>
              <a:t>Lorem ipsum dolor sit amet, consectetuer adipiscing elit, sed </a:t>
            </a:r>
            <a:r>
              <a:rPr lang="en-GB" err="1"/>
              <a:t>diam</a:t>
            </a:r>
            <a:r>
              <a:rPr lang="en-GB"/>
              <a:t> nonummy nibh euismod tincidunt ut laoreet dolore magna aliquam erat volutpat. Ut wisi enim ad minim veniam,</a:t>
            </a:r>
          </a:p>
        </p:txBody>
      </p:sp>
      <p:sp>
        <p:nvSpPr>
          <p:cNvPr id="20" name="Text Placeholder 41">
            <a:extLst>
              <a:ext uri="{FF2B5EF4-FFF2-40B4-BE49-F238E27FC236}">
                <a16:creationId xmlns:a16="http://schemas.microsoft.com/office/drawing/2014/main" id="{82380257-FCF6-437B-B5B9-C33365815398}"/>
              </a:ext>
            </a:extLst>
          </p:cNvPr>
          <p:cNvSpPr>
            <a:spLocks noGrp="1"/>
          </p:cNvSpPr>
          <p:nvPr>
            <p:ph type="body" sz="quarter" idx="18" hasCustomPrompt="1"/>
          </p:nvPr>
        </p:nvSpPr>
        <p:spPr>
          <a:xfrm>
            <a:off x="1643280" y="5787771"/>
            <a:ext cx="1979832" cy="186248"/>
          </a:xfrm>
        </p:spPr>
        <p:txBody>
          <a:bodyPr tIns="91440" bIns="182880" anchor="ctr"/>
          <a:lstStyle>
            <a:lvl1pPr marL="0" indent="0" algn="ctr">
              <a:buNone/>
              <a:defRPr sz="720">
                <a:solidFill>
                  <a:schemeClr val="tx1"/>
                </a:solidFill>
                <a:latin typeface="+mj-lt"/>
              </a:defRPr>
            </a:lvl1pPr>
          </a:lstStyle>
          <a:p>
            <a:pPr lvl="0"/>
            <a:r>
              <a:rPr lang="en-GB"/>
              <a:t>NAME GOES HERE/COMPANY NAME</a:t>
            </a:r>
            <a:endParaRPr lang="en-US"/>
          </a:p>
        </p:txBody>
      </p:sp>
      <p:sp>
        <p:nvSpPr>
          <p:cNvPr id="26" name="Rectangle 25">
            <a:extLst>
              <a:ext uri="{FF2B5EF4-FFF2-40B4-BE49-F238E27FC236}">
                <a16:creationId xmlns:a16="http://schemas.microsoft.com/office/drawing/2014/main" id="{85C4ED8E-45B5-4516-BDAC-AEA14AC460B5}"/>
              </a:ext>
            </a:extLst>
          </p:cNvPr>
          <p:cNvSpPr/>
          <p:nvPr userDrawn="1"/>
        </p:nvSpPr>
        <p:spPr>
          <a:xfrm>
            <a:off x="496681" y="6542824"/>
            <a:ext cx="11695319" cy="315177"/>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4" name="Slide Number Placeholder 3">
            <a:extLst>
              <a:ext uri="{FF2B5EF4-FFF2-40B4-BE49-F238E27FC236}">
                <a16:creationId xmlns:a16="http://schemas.microsoft.com/office/drawing/2014/main" id="{6BF67735-2428-4A46-B5ED-47276EA6199B}"/>
              </a:ext>
            </a:extLst>
          </p:cNvPr>
          <p:cNvSpPr>
            <a:spLocks noGrp="1"/>
          </p:cNvSpPr>
          <p:nvPr>
            <p:ph type="sldNum" sz="quarter" idx="11"/>
          </p:nvPr>
        </p:nvSpPr>
        <p:spPr>
          <a:xfrm>
            <a:off x="510478" y="6631163"/>
            <a:ext cx="679979" cy="162068"/>
          </a:xfrm>
        </p:spPr>
        <p:txBody>
          <a:bodyPr/>
          <a:lstStyle>
            <a:lvl1pPr algn="l">
              <a:defRPr sz="800">
                <a:solidFill>
                  <a:schemeClr val="bg1"/>
                </a:solidFill>
                <a:latin typeface="+mj-lt"/>
              </a:defRPr>
            </a:lvl1pPr>
          </a:lstStyle>
          <a:p>
            <a:r>
              <a:rPr lang="en-US"/>
              <a:t>PAGE </a:t>
            </a:r>
            <a:fld id="{222034A4-E40F-4E23-A773-AC1BBA02DF2C}" type="slidenum">
              <a:rPr lang="en-US" smtClean="0"/>
              <a:pPr/>
              <a:t>‹#›</a:t>
            </a:fld>
            <a:endParaRPr lang="en-US"/>
          </a:p>
        </p:txBody>
      </p:sp>
      <p:pic>
        <p:nvPicPr>
          <p:cNvPr id="29" name="Graphic 28">
            <a:extLst>
              <a:ext uri="{FF2B5EF4-FFF2-40B4-BE49-F238E27FC236}">
                <a16:creationId xmlns:a16="http://schemas.microsoft.com/office/drawing/2014/main" id="{72F5DAE1-7448-4D6E-99F2-0165E4C47E28}"/>
              </a:ext>
            </a:extLst>
          </p:cNvPr>
          <p:cNvPicPr>
            <a:picLocks noChangeAspect="1"/>
          </p:cNvPicPr>
          <p:nvPr userDrawn="1"/>
        </p:nvPicPr>
        <p:blipFill>
          <a:blip r:embed="rId2">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11520161" y="6608446"/>
            <a:ext cx="429740" cy="184787"/>
          </a:xfrm>
          <a:prstGeom prst="rect">
            <a:avLst/>
          </a:prstGeom>
        </p:spPr>
      </p:pic>
    </p:spTree>
    <p:extLst>
      <p:ext uri="{BB962C8B-B14F-4D97-AF65-F5344CB8AC3E}">
        <p14:creationId xmlns:p14="http://schemas.microsoft.com/office/powerpoint/2010/main" val="3603018630"/>
      </p:ext>
    </p:extLst>
  </p:cSld>
  <p:clrMapOvr>
    <a:masterClrMapping/>
  </p:clrMapOvr>
  <p:extLst>
    <p:ext uri="{DCECCB84-F9BA-43D5-87BE-67443E8EF086}">
      <p15:sldGuideLst xmlns:p15="http://schemas.microsoft.com/office/powerpoint/2012/main"/>
    </p:ext>
  </p:extLst>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One column text Ice Blue">
    <p:bg>
      <p:bgPr>
        <a:solidFill>
          <a:schemeClr val="bg2"/>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6CC3C017-36D2-42CF-BFCD-44F9E1673CD5}"/>
              </a:ext>
            </a:extLst>
          </p:cNvPr>
          <p:cNvSpPr/>
          <p:nvPr userDrawn="1"/>
        </p:nvSpPr>
        <p:spPr>
          <a:xfrm>
            <a:off x="491425" y="5162551"/>
            <a:ext cx="4250693" cy="962025"/>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 name="Title 1">
            <a:extLst>
              <a:ext uri="{FF2B5EF4-FFF2-40B4-BE49-F238E27FC236}">
                <a16:creationId xmlns:a16="http://schemas.microsoft.com/office/drawing/2014/main" id="{8C70B2D3-B7BC-438A-B3B8-3C2058306F70}"/>
              </a:ext>
            </a:extLst>
          </p:cNvPr>
          <p:cNvSpPr>
            <a:spLocks noGrp="1"/>
          </p:cNvSpPr>
          <p:nvPr>
            <p:ph type="title" hasCustomPrompt="1"/>
          </p:nvPr>
        </p:nvSpPr>
        <p:spPr>
          <a:xfrm>
            <a:off x="412587" y="557494"/>
            <a:ext cx="3821813" cy="589915"/>
          </a:xfrm>
        </p:spPr>
        <p:txBody>
          <a:bodyPr/>
          <a:lstStyle>
            <a:lvl1pPr>
              <a:defRPr sz="3200">
                <a:solidFill>
                  <a:schemeClr val="tx1"/>
                </a:solidFill>
              </a:defRPr>
            </a:lvl1pPr>
          </a:lstStyle>
          <a:p>
            <a:r>
              <a:rPr lang="en-US"/>
              <a:t>Title goes here</a:t>
            </a:r>
          </a:p>
        </p:txBody>
      </p:sp>
      <p:sp>
        <p:nvSpPr>
          <p:cNvPr id="10" name="Text Placeholder 41">
            <a:extLst>
              <a:ext uri="{FF2B5EF4-FFF2-40B4-BE49-F238E27FC236}">
                <a16:creationId xmlns:a16="http://schemas.microsoft.com/office/drawing/2014/main" id="{F0993FC6-E7E8-466C-89E3-69B4A022152A}"/>
              </a:ext>
            </a:extLst>
          </p:cNvPr>
          <p:cNvSpPr>
            <a:spLocks noGrp="1"/>
          </p:cNvSpPr>
          <p:nvPr>
            <p:ph type="body" sz="quarter" idx="14" hasCustomPrompt="1"/>
          </p:nvPr>
        </p:nvSpPr>
        <p:spPr>
          <a:xfrm>
            <a:off x="803582" y="1161615"/>
            <a:ext cx="3430818" cy="357892"/>
          </a:xfrm>
          <a:noFill/>
        </p:spPr>
        <p:txBody>
          <a:bodyPr tIns="91440" bIns="0" anchor="ctr">
            <a:noAutofit/>
          </a:bodyPr>
          <a:lstStyle>
            <a:lvl1pPr marL="0" indent="0">
              <a:buNone/>
              <a:defRPr sz="2000">
                <a:solidFill>
                  <a:schemeClr val="tx1"/>
                </a:solidFill>
                <a:latin typeface="+mn-lt"/>
              </a:defRPr>
            </a:lvl1pPr>
          </a:lstStyle>
          <a:p>
            <a:pPr lvl="0"/>
            <a:r>
              <a:rPr lang="en-GB"/>
              <a:t>Subtitle goes here</a:t>
            </a:r>
            <a:endParaRPr lang="en-US"/>
          </a:p>
        </p:txBody>
      </p:sp>
      <p:sp>
        <p:nvSpPr>
          <p:cNvPr id="11" name="Text Placeholder 41">
            <a:extLst>
              <a:ext uri="{FF2B5EF4-FFF2-40B4-BE49-F238E27FC236}">
                <a16:creationId xmlns:a16="http://schemas.microsoft.com/office/drawing/2014/main" id="{42CACE20-FD0B-4F9D-A4BC-AE2A7E72A88C}"/>
              </a:ext>
            </a:extLst>
          </p:cNvPr>
          <p:cNvSpPr>
            <a:spLocks noGrp="1"/>
          </p:cNvSpPr>
          <p:nvPr>
            <p:ph type="body" sz="quarter" idx="15"/>
          </p:nvPr>
        </p:nvSpPr>
        <p:spPr>
          <a:xfrm>
            <a:off x="416559" y="1837402"/>
            <a:ext cx="4422047" cy="2772990"/>
          </a:xfrm>
          <a:noFill/>
        </p:spPr>
        <p:txBody>
          <a:bodyPr tIns="0" bIns="0" anchor="t">
            <a:noAutofit/>
          </a:bodyPr>
          <a:lstStyle>
            <a:lvl1pPr marL="0" indent="0">
              <a:lnSpc>
                <a:spcPts val="1500"/>
              </a:lnSpc>
              <a:spcBef>
                <a:spcPts val="0"/>
              </a:spcBef>
              <a:spcAft>
                <a:spcPts val="0"/>
              </a:spcAft>
              <a:buNone/>
              <a:defRPr sz="1020">
                <a:solidFill>
                  <a:schemeClr val="tx1"/>
                </a:solidFill>
                <a:latin typeface="+mn-lt"/>
              </a:defRPr>
            </a:lvl1pPr>
          </a:lstStyle>
          <a:p>
            <a:pPr lvl="0"/>
            <a:r>
              <a:rPr lang="en-US"/>
              <a:t>Click to edit Master text styles</a:t>
            </a:r>
          </a:p>
        </p:txBody>
      </p:sp>
      <p:sp>
        <p:nvSpPr>
          <p:cNvPr id="13" name="Isosceles Triangle 12">
            <a:extLst>
              <a:ext uri="{FF2B5EF4-FFF2-40B4-BE49-F238E27FC236}">
                <a16:creationId xmlns:a16="http://schemas.microsoft.com/office/drawing/2014/main" id="{057A8697-DFFC-4489-B86A-5B963F67777F}"/>
              </a:ext>
            </a:extLst>
          </p:cNvPr>
          <p:cNvSpPr/>
          <p:nvPr userDrawn="1"/>
        </p:nvSpPr>
        <p:spPr>
          <a:xfrm>
            <a:off x="2469607" y="5021430"/>
            <a:ext cx="264108" cy="141120"/>
          </a:xfrm>
          <a:prstGeom prst="triangle">
            <a:avLst>
              <a:gd name="adj" fmla="val 50968"/>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6" name="Rectangle 25">
            <a:extLst>
              <a:ext uri="{FF2B5EF4-FFF2-40B4-BE49-F238E27FC236}">
                <a16:creationId xmlns:a16="http://schemas.microsoft.com/office/drawing/2014/main" id="{85C4ED8E-45B5-4516-BDAC-AEA14AC460B5}"/>
              </a:ext>
            </a:extLst>
          </p:cNvPr>
          <p:cNvSpPr/>
          <p:nvPr userDrawn="1"/>
        </p:nvSpPr>
        <p:spPr>
          <a:xfrm>
            <a:off x="496681" y="6542824"/>
            <a:ext cx="11695319" cy="315177"/>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4" name="Slide Number Placeholder 3">
            <a:extLst>
              <a:ext uri="{FF2B5EF4-FFF2-40B4-BE49-F238E27FC236}">
                <a16:creationId xmlns:a16="http://schemas.microsoft.com/office/drawing/2014/main" id="{6BF67735-2428-4A46-B5ED-47276EA6199B}"/>
              </a:ext>
            </a:extLst>
          </p:cNvPr>
          <p:cNvSpPr>
            <a:spLocks noGrp="1"/>
          </p:cNvSpPr>
          <p:nvPr>
            <p:ph type="sldNum" sz="quarter" idx="11"/>
          </p:nvPr>
        </p:nvSpPr>
        <p:spPr>
          <a:xfrm>
            <a:off x="510478" y="6631163"/>
            <a:ext cx="679979" cy="162068"/>
          </a:xfrm>
        </p:spPr>
        <p:txBody>
          <a:bodyPr/>
          <a:lstStyle>
            <a:lvl1pPr algn="l">
              <a:defRPr sz="800">
                <a:solidFill>
                  <a:schemeClr val="bg1"/>
                </a:solidFill>
                <a:latin typeface="+mj-lt"/>
              </a:defRPr>
            </a:lvl1pPr>
          </a:lstStyle>
          <a:p>
            <a:r>
              <a:rPr lang="en-US"/>
              <a:t>PAGE </a:t>
            </a:r>
            <a:fld id="{222034A4-E40F-4E23-A773-AC1BBA02DF2C}" type="slidenum">
              <a:rPr lang="en-US" smtClean="0"/>
              <a:pPr/>
              <a:t>‹#›</a:t>
            </a:fld>
            <a:endParaRPr lang="en-US"/>
          </a:p>
        </p:txBody>
      </p:sp>
      <p:pic>
        <p:nvPicPr>
          <p:cNvPr id="29" name="Graphic 28">
            <a:extLst>
              <a:ext uri="{FF2B5EF4-FFF2-40B4-BE49-F238E27FC236}">
                <a16:creationId xmlns:a16="http://schemas.microsoft.com/office/drawing/2014/main" id="{72F5DAE1-7448-4D6E-99F2-0165E4C47E28}"/>
              </a:ext>
            </a:extLst>
          </p:cNvPr>
          <p:cNvPicPr>
            <a:picLocks noChangeAspect="1"/>
          </p:cNvPicPr>
          <p:nvPr userDrawn="1"/>
        </p:nvPicPr>
        <p:blipFill>
          <a:blip r:embed="rId2">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11520161" y="6608446"/>
            <a:ext cx="429740" cy="184787"/>
          </a:xfrm>
          <a:prstGeom prst="rect">
            <a:avLst/>
          </a:prstGeom>
        </p:spPr>
      </p:pic>
      <p:sp>
        <p:nvSpPr>
          <p:cNvPr id="14" name="Text Placeholder 41">
            <a:extLst>
              <a:ext uri="{FF2B5EF4-FFF2-40B4-BE49-F238E27FC236}">
                <a16:creationId xmlns:a16="http://schemas.microsoft.com/office/drawing/2014/main" id="{E6CCBF70-FAFA-4B0D-8F0F-A11A3E9E13F2}"/>
              </a:ext>
            </a:extLst>
          </p:cNvPr>
          <p:cNvSpPr>
            <a:spLocks noGrp="1"/>
          </p:cNvSpPr>
          <p:nvPr>
            <p:ph type="body" sz="quarter" idx="16" hasCustomPrompt="1"/>
          </p:nvPr>
        </p:nvSpPr>
        <p:spPr>
          <a:xfrm>
            <a:off x="583403" y="5333222"/>
            <a:ext cx="4060167" cy="655190"/>
          </a:xfrm>
          <a:noFill/>
        </p:spPr>
        <p:txBody>
          <a:bodyPr tIns="0" bIns="0" anchor="t">
            <a:noAutofit/>
          </a:bodyPr>
          <a:lstStyle>
            <a:lvl1pPr marL="0" indent="0" algn="ctr">
              <a:lnSpc>
                <a:spcPts val="1704"/>
              </a:lnSpc>
              <a:spcBef>
                <a:spcPts val="0"/>
              </a:spcBef>
              <a:spcAft>
                <a:spcPts val="0"/>
              </a:spcAft>
              <a:buNone/>
              <a:defRPr sz="1020" i="0">
                <a:solidFill>
                  <a:schemeClr val="bg1"/>
                </a:solidFill>
                <a:latin typeface="Helvetica-Lightoblique" pitchFamily="50" charset="0"/>
              </a:defRPr>
            </a:lvl1pPr>
          </a:lstStyle>
          <a:p>
            <a:pPr lvl="0"/>
            <a:r>
              <a:rPr lang="en-GB"/>
              <a:t>Lorem ipsum dolor sit amet, consectetuer adipiscing elit, sed </a:t>
            </a:r>
            <a:r>
              <a:rPr lang="en-GB" err="1"/>
              <a:t>diam</a:t>
            </a:r>
            <a:r>
              <a:rPr lang="en-GB"/>
              <a:t> nonummy nibh euismod tincidunt ut laoreet dolore magna aliquam erat volutpat. Ut wisi enim ad minim veniam,</a:t>
            </a:r>
          </a:p>
        </p:txBody>
      </p:sp>
      <p:sp>
        <p:nvSpPr>
          <p:cNvPr id="15" name="Rectangle 14">
            <a:extLst>
              <a:ext uri="{FF2B5EF4-FFF2-40B4-BE49-F238E27FC236}">
                <a16:creationId xmlns:a16="http://schemas.microsoft.com/office/drawing/2014/main" id="{53B62A3E-E214-4BCF-AD36-9D0C58A7EBEA}"/>
              </a:ext>
            </a:extLst>
          </p:cNvPr>
          <p:cNvSpPr/>
          <p:nvPr userDrawn="1"/>
        </p:nvSpPr>
        <p:spPr>
          <a:xfrm>
            <a:off x="5119227" y="0"/>
            <a:ext cx="7072773"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Tree>
    <p:extLst>
      <p:ext uri="{BB962C8B-B14F-4D97-AF65-F5344CB8AC3E}">
        <p14:creationId xmlns:p14="http://schemas.microsoft.com/office/powerpoint/2010/main" val="3405800596"/>
      </p:ext>
    </p:extLst>
  </p:cSld>
  <p:clrMapOvr>
    <a:masterClrMapping/>
  </p:clrMapOvr>
  <p:extLst>
    <p:ext uri="{DCECCB84-F9BA-43D5-87BE-67443E8EF086}">
      <p15:sldGuideLst xmlns:p15="http://schemas.microsoft.com/office/powerpoint/2012/main"/>
    </p:ext>
  </p:extLst>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One column text Ice Blue v2">
    <p:bg>
      <p:bgPr>
        <a:solidFill>
          <a:schemeClr val="bg2"/>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6CC3C017-36D2-42CF-BFCD-44F9E1673CD5}"/>
              </a:ext>
            </a:extLst>
          </p:cNvPr>
          <p:cNvSpPr/>
          <p:nvPr userDrawn="1"/>
        </p:nvSpPr>
        <p:spPr>
          <a:xfrm>
            <a:off x="491425" y="4846320"/>
            <a:ext cx="4250693" cy="128016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 name="Title 1">
            <a:extLst>
              <a:ext uri="{FF2B5EF4-FFF2-40B4-BE49-F238E27FC236}">
                <a16:creationId xmlns:a16="http://schemas.microsoft.com/office/drawing/2014/main" id="{8C70B2D3-B7BC-438A-B3B8-3C2058306F70}"/>
              </a:ext>
            </a:extLst>
          </p:cNvPr>
          <p:cNvSpPr>
            <a:spLocks noGrp="1"/>
          </p:cNvSpPr>
          <p:nvPr>
            <p:ph type="title" hasCustomPrompt="1"/>
          </p:nvPr>
        </p:nvSpPr>
        <p:spPr>
          <a:xfrm>
            <a:off x="412587" y="557494"/>
            <a:ext cx="3821813" cy="589915"/>
          </a:xfrm>
        </p:spPr>
        <p:txBody>
          <a:bodyPr/>
          <a:lstStyle>
            <a:lvl1pPr>
              <a:defRPr sz="3200">
                <a:solidFill>
                  <a:schemeClr val="tx1"/>
                </a:solidFill>
              </a:defRPr>
            </a:lvl1pPr>
          </a:lstStyle>
          <a:p>
            <a:r>
              <a:rPr lang="en-US"/>
              <a:t>Title goes here</a:t>
            </a:r>
          </a:p>
        </p:txBody>
      </p:sp>
      <p:sp>
        <p:nvSpPr>
          <p:cNvPr id="10" name="Text Placeholder 41">
            <a:extLst>
              <a:ext uri="{FF2B5EF4-FFF2-40B4-BE49-F238E27FC236}">
                <a16:creationId xmlns:a16="http://schemas.microsoft.com/office/drawing/2014/main" id="{F0993FC6-E7E8-466C-89E3-69B4A022152A}"/>
              </a:ext>
            </a:extLst>
          </p:cNvPr>
          <p:cNvSpPr>
            <a:spLocks noGrp="1"/>
          </p:cNvSpPr>
          <p:nvPr>
            <p:ph type="body" sz="quarter" idx="14" hasCustomPrompt="1"/>
          </p:nvPr>
        </p:nvSpPr>
        <p:spPr>
          <a:xfrm>
            <a:off x="803582" y="1161615"/>
            <a:ext cx="3430818" cy="357892"/>
          </a:xfrm>
          <a:noFill/>
        </p:spPr>
        <p:txBody>
          <a:bodyPr tIns="91440" bIns="0" anchor="ctr">
            <a:noAutofit/>
          </a:bodyPr>
          <a:lstStyle>
            <a:lvl1pPr marL="0" indent="0">
              <a:buNone/>
              <a:defRPr sz="2000">
                <a:solidFill>
                  <a:schemeClr val="tx1"/>
                </a:solidFill>
                <a:latin typeface="+mn-lt"/>
              </a:defRPr>
            </a:lvl1pPr>
          </a:lstStyle>
          <a:p>
            <a:pPr lvl="0"/>
            <a:r>
              <a:rPr lang="en-GB"/>
              <a:t>Subtitle goes here</a:t>
            </a:r>
            <a:endParaRPr lang="en-US"/>
          </a:p>
        </p:txBody>
      </p:sp>
      <p:sp>
        <p:nvSpPr>
          <p:cNvPr id="11" name="Text Placeholder 41">
            <a:extLst>
              <a:ext uri="{FF2B5EF4-FFF2-40B4-BE49-F238E27FC236}">
                <a16:creationId xmlns:a16="http://schemas.microsoft.com/office/drawing/2014/main" id="{42CACE20-FD0B-4F9D-A4BC-AE2A7E72A88C}"/>
              </a:ext>
            </a:extLst>
          </p:cNvPr>
          <p:cNvSpPr>
            <a:spLocks noGrp="1"/>
          </p:cNvSpPr>
          <p:nvPr>
            <p:ph type="body" sz="quarter" idx="15"/>
          </p:nvPr>
        </p:nvSpPr>
        <p:spPr>
          <a:xfrm>
            <a:off x="416559" y="1837403"/>
            <a:ext cx="4422047" cy="2592575"/>
          </a:xfrm>
          <a:noFill/>
        </p:spPr>
        <p:txBody>
          <a:bodyPr tIns="0" bIns="0" anchor="t">
            <a:noAutofit/>
          </a:bodyPr>
          <a:lstStyle>
            <a:lvl1pPr marL="0" indent="0">
              <a:lnSpc>
                <a:spcPts val="1500"/>
              </a:lnSpc>
              <a:spcBef>
                <a:spcPts val="0"/>
              </a:spcBef>
              <a:spcAft>
                <a:spcPts val="0"/>
              </a:spcAft>
              <a:buNone/>
              <a:defRPr sz="1020">
                <a:solidFill>
                  <a:schemeClr val="tx1"/>
                </a:solidFill>
                <a:latin typeface="+mn-lt"/>
              </a:defRPr>
            </a:lvl1pPr>
          </a:lstStyle>
          <a:p>
            <a:pPr lvl="0"/>
            <a:r>
              <a:rPr lang="en-US"/>
              <a:t>Click to edit Master text styles</a:t>
            </a:r>
          </a:p>
        </p:txBody>
      </p:sp>
      <p:sp>
        <p:nvSpPr>
          <p:cNvPr id="13" name="Isosceles Triangle 12">
            <a:extLst>
              <a:ext uri="{FF2B5EF4-FFF2-40B4-BE49-F238E27FC236}">
                <a16:creationId xmlns:a16="http://schemas.microsoft.com/office/drawing/2014/main" id="{057A8697-DFFC-4489-B86A-5B963F67777F}"/>
              </a:ext>
            </a:extLst>
          </p:cNvPr>
          <p:cNvSpPr/>
          <p:nvPr userDrawn="1"/>
        </p:nvSpPr>
        <p:spPr>
          <a:xfrm>
            <a:off x="2469607" y="4705200"/>
            <a:ext cx="264108" cy="141120"/>
          </a:xfrm>
          <a:prstGeom prst="triangle">
            <a:avLst>
              <a:gd name="adj" fmla="val 50968"/>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4" name="Text Placeholder 41">
            <a:extLst>
              <a:ext uri="{FF2B5EF4-FFF2-40B4-BE49-F238E27FC236}">
                <a16:creationId xmlns:a16="http://schemas.microsoft.com/office/drawing/2014/main" id="{E6CCBF70-FAFA-4B0D-8F0F-A11A3E9E13F2}"/>
              </a:ext>
            </a:extLst>
          </p:cNvPr>
          <p:cNvSpPr>
            <a:spLocks noGrp="1"/>
          </p:cNvSpPr>
          <p:nvPr>
            <p:ph type="body" sz="quarter" idx="16" hasCustomPrompt="1"/>
          </p:nvPr>
        </p:nvSpPr>
        <p:spPr>
          <a:xfrm>
            <a:off x="583403" y="5000008"/>
            <a:ext cx="4060167" cy="655190"/>
          </a:xfrm>
          <a:noFill/>
        </p:spPr>
        <p:txBody>
          <a:bodyPr tIns="0" bIns="0" anchor="t">
            <a:noAutofit/>
          </a:bodyPr>
          <a:lstStyle>
            <a:lvl1pPr marL="0" indent="0" algn="ctr">
              <a:lnSpc>
                <a:spcPts val="1704"/>
              </a:lnSpc>
              <a:spcBef>
                <a:spcPts val="0"/>
              </a:spcBef>
              <a:spcAft>
                <a:spcPts val="0"/>
              </a:spcAft>
              <a:buNone/>
              <a:defRPr sz="1020" i="0">
                <a:solidFill>
                  <a:schemeClr val="tx1"/>
                </a:solidFill>
                <a:latin typeface="Helvetica-Lightoblique" pitchFamily="50" charset="0"/>
              </a:defRPr>
            </a:lvl1pPr>
          </a:lstStyle>
          <a:p>
            <a:pPr lvl="0"/>
            <a:r>
              <a:rPr lang="en-GB"/>
              <a:t>Lorem ipsum dolor sit amet, consectetuer adipiscing elit, sed </a:t>
            </a:r>
            <a:r>
              <a:rPr lang="en-GB" err="1"/>
              <a:t>diam</a:t>
            </a:r>
            <a:r>
              <a:rPr lang="en-GB"/>
              <a:t> nonummy nibh euismod tincidunt ut laoreet dolore magna aliquam erat volutpat. Ut wisi enim ad minim veniam,</a:t>
            </a:r>
          </a:p>
        </p:txBody>
      </p:sp>
      <p:sp>
        <p:nvSpPr>
          <p:cNvPr id="20" name="Text Placeholder 41">
            <a:extLst>
              <a:ext uri="{FF2B5EF4-FFF2-40B4-BE49-F238E27FC236}">
                <a16:creationId xmlns:a16="http://schemas.microsoft.com/office/drawing/2014/main" id="{82380257-FCF6-437B-B5B9-C33365815398}"/>
              </a:ext>
            </a:extLst>
          </p:cNvPr>
          <p:cNvSpPr>
            <a:spLocks noGrp="1"/>
          </p:cNvSpPr>
          <p:nvPr>
            <p:ph type="body" sz="quarter" idx="18" hasCustomPrompt="1"/>
          </p:nvPr>
        </p:nvSpPr>
        <p:spPr>
          <a:xfrm>
            <a:off x="1643280" y="5787771"/>
            <a:ext cx="1979832" cy="186248"/>
          </a:xfrm>
        </p:spPr>
        <p:txBody>
          <a:bodyPr tIns="91440" bIns="182880" anchor="ctr"/>
          <a:lstStyle>
            <a:lvl1pPr marL="0" indent="0" algn="ctr">
              <a:buNone/>
              <a:defRPr sz="720">
                <a:solidFill>
                  <a:schemeClr val="accent1"/>
                </a:solidFill>
                <a:latin typeface="+mj-lt"/>
              </a:defRPr>
            </a:lvl1pPr>
          </a:lstStyle>
          <a:p>
            <a:pPr lvl="0"/>
            <a:r>
              <a:rPr lang="en-GB"/>
              <a:t>NAME GOES HERE/COMPANY NAME</a:t>
            </a:r>
            <a:endParaRPr lang="en-US"/>
          </a:p>
        </p:txBody>
      </p:sp>
      <p:sp>
        <p:nvSpPr>
          <p:cNvPr id="26" name="Rectangle 25">
            <a:extLst>
              <a:ext uri="{FF2B5EF4-FFF2-40B4-BE49-F238E27FC236}">
                <a16:creationId xmlns:a16="http://schemas.microsoft.com/office/drawing/2014/main" id="{85C4ED8E-45B5-4516-BDAC-AEA14AC460B5}"/>
              </a:ext>
            </a:extLst>
          </p:cNvPr>
          <p:cNvSpPr/>
          <p:nvPr userDrawn="1"/>
        </p:nvSpPr>
        <p:spPr>
          <a:xfrm>
            <a:off x="496681" y="6542824"/>
            <a:ext cx="11695319" cy="315177"/>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4" name="Slide Number Placeholder 3">
            <a:extLst>
              <a:ext uri="{FF2B5EF4-FFF2-40B4-BE49-F238E27FC236}">
                <a16:creationId xmlns:a16="http://schemas.microsoft.com/office/drawing/2014/main" id="{6BF67735-2428-4A46-B5ED-47276EA6199B}"/>
              </a:ext>
            </a:extLst>
          </p:cNvPr>
          <p:cNvSpPr>
            <a:spLocks noGrp="1"/>
          </p:cNvSpPr>
          <p:nvPr>
            <p:ph type="sldNum" sz="quarter" idx="11"/>
          </p:nvPr>
        </p:nvSpPr>
        <p:spPr>
          <a:xfrm>
            <a:off x="510478" y="6631163"/>
            <a:ext cx="679979" cy="162068"/>
          </a:xfrm>
        </p:spPr>
        <p:txBody>
          <a:bodyPr/>
          <a:lstStyle>
            <a:lvl1pPr algn="l">
              <a:defRPr sz="800">
                <a:solidFill>
                  <a:schemeClr val="bg1"/>
                </a:solidFill>
                <a:latin typeface="+mj-lt"/>
              </a:defRPr>
            </a:lvl1pPr>
          </a:lstStyle>
          <a:p>
            <a:r>
              <a:rPr lang="en-US"/>
              <a:t>PAGE </a:t>
            </a:r>
            <a:fld id="{222034A4-E40F-4E23-A773-AC1BBA02DF2C}" type="slidenum">
              <a:rPr lang="en-US" smtClean="0"/>
              <a:pPr/>
              <a:t>‹#›</a:t>
            </a:fld>
            <a:endParaRPr lang="en-US"/>
          </a:p>
        </p:txBody>
      </p:sp>
      <p:pic>
        <p:nvPicPr>
          <p:cNvPr id="29" name="Graphic 28">
            <a:extLst>
              <a:ext uri="{FF2B5EF4-FFF2-40B4-BE49-F238E27FC236}">
                <a16:creationId xmlns:a16="http://schemas.microsoft.com/office/drawing/2014/main" id="{72F5DAE1-7448-4D6E-99F2-0165E4C47E28}"/>
              </a:ext>
            </a:extLst>
          </p:cNvPr>
          <p:cNvPicPr>
            <a:picLocks noChangeAspect="1"/>
          </p:cNvPicPr>
          <p:nvPr userDrawn="1"/>
        </p:nvPicPr>
        <p:blipFill>
          <a:blip r:embed="rId2">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11520161" y="6608446"/>
            <a:ext cx="429740" cy="184787"/>
          </a:xfrm>
          <a:prstGeom prst="rect">
            <a:avLst/>
          </a:prstGeom>
        </p:spPr>
      </p:pic>
      <p:sp>
        <p:nvSpPr>
          <p:cNvPr id="15" name="Rectangle 14">
            <a:extLst>
              <a:ext uri="{FF2B5EF4-FFF2-40B4-BE49-F238E27FC236}">
                <a16:creationId xmlns:a16="http://schemas.microsoft.com/office/drawing/2014/main" id="{98F0979B-92F6-4472-A93A-A4673C35CF75}"/>
              </a:ext>
            </a:extLst>
          </p:cNvPr>
          <p:cNvSpPr/>
          <p:nvPr userDrawn="1"/>
        </p:nvSpPr>
        <p:spPr>
          <a:xfrm>
            <a:off x="5119227" y="0"/>
            <a:ext cx="7072773"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Tree>
    <p:extLst>
      <p:ext uri="{BB962C8B-B14F-4D97-AF65-F5344CB8AC3E}">
        <p14:creationId xmlns:p14="http://schemas.microsoft.com/office/powerpoint/2010/main" val="16992545"/>
      </p:ext>
    </p:extLst>
  </p:cSld>
  <p:clrMapOvr>
    <a:masterClrMapping/>
  </p:clrMapOvr>
  <p:extLst>
    <p:ext uri="{DCECCB84-F9BA-43D5-87BE-67443E8EF086}">
      <p15:sldGuideLst xmlns:p15="http://schemas.microsoft.com/office/powerpoint/2012/main"/>
    </p:ext>
  </p:extLst>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Two Column text">
    <p:bg>
      <p:bgPr>
        <a:solidFill>
          <a:schemeClr val="bg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70B2D3-B7BC-438A-B3B8-3C2058306F70}"/>
              </a:ext>
            </a:extLst>
          </p:cNvPr>
          <p:cNvSpPr>
            <a:spLocks noGrp="1"/>
          </p:cNvSpPr>
          <p:nvPr>
            <p:ph type="title" hasCustomPrompt="1"/>
          </p:nvPr>
        </p:nvSpPr>
        <p:spPr>
          <a:xfrm>
            <a:off x="412586" y="3330480"/>
            <a:ext cx="4096734" cy="589915"/>
          </a:xfrm>
        </p:spPr>
        <p:txBody>
          <a:bodyPr/>
          <a:lstStyle>
            <a:lvl1pPr>
              <a:defRPr sz="3200">
                <a:solidFill>
                  <a:schemeClr val="tx1"/>
                </a:solidFill>
              </a:defRPr>
            </a:lvl1pPr>
          </a:lstStyle>
          <a:p>
            <a:r>
              <a:rPr lang="en-US"/>
              <a:t>Title goes here</a:t>
            </a:r>
          </a:p>
        </p:txBody>
      </p:sp>
      <p:sp>
        <p:nvSpPr>
          <p:cNvPr id="10" name="Text Placeholder 41">
            <a:extLst>
              <a:ext uri="{FF2B5EF4-FFF2-40B4-BE49-F238E27FC236}">
                <a16:creationId xmlns:a16="http://schemas.microsoft.com/office/drawing/2014/main" id="{F0993FC6-E7E8-466C-89E3-69B4A022152A}"/>
              </a:ext>
            </a:extLst>
          </p:cNvPr>
          <p:cNvSpPr>
            <a:spLocks noGrp="1"/>
          </p:cNvSpPr>
          <p:nvPr>
            <p:ph type="body" sz="quarter" idx="14" hasCustomPrompt="1"/>
          </p:nvPr>
        </p:nvSpPr>
        <p:spPr>
          <a:xfrm>
            <a:off x="803582" y="3934602"/>
            <a:ext cx="3716874" cy="357892"/>
          </a:xfrm>
          <a:noFill/>
        </p:spPr>
        <p:txBody>
          <a:bodyPr tIns="91440" bIns="0" anchor="ctr">
            <a:noAutofit/>
          </a:bodyPr>
          <a:lstStyle>
            <a:lvl1pPr marL="0" indent="0">
              <a:buNone/>
              <a:defRPr sz="2000">
                <a:solidFill>
                  <a:schemeClr val="tx1"/>
                </a:solidFill>
                <a:latin typeface="+mn-lt"/>
              </a:defRPr>
            </a:lvl1pPr>
          </a:lstStyle>
          <a:p>
            <a:pPr lvl="0"/>
            <a:r>
              <a:rPr lang="en-GB"/>
              <a:t>Subtitle goes here</a:t>
            </a:r>
            <a:endParaRPr lang="en-US"/>
          </a:p>
        </p:txBody>
      </p:sp>
      <p:sp>
        <p:nvSpPr>
          <p:cNvPr id="11" name="Text Placeholder 41">
            <a:extLst>
              <a:ext uri="{FF2B5EF4-FFF2-40B4-BE49-F238E27FC236}">
                <a16:creationId xmlns:a16="http://schemas.microsoft.com/office/drawing/2014/main" id="{42CACE20-FD0B-4F9D-A4BC-AE2A7E72A88C}"/>
              </a:ext>
            </a:extLst>
          </p:cNvPr>
          <p:cNvSpPr>
            <a:spLocks noGrp="1"/>
          </p:cNvSpPr>
          <p:nvPr>
            <p:ph type="body" sz="quarter" idx="15"/>
          </p:nvPr>
        </p:nvSpPr>
        <p:spPr>
          <a:xfrm>
            <a:off x="420471" y="4469478"/>
            <a:ext cx="4089075" cy="1931323"/>
          </a:xfrm>
          <a:noFill/>
        </p:spPr>
        <p:txBody>
          <a:bodyPr tIns="0" bIns="0" anchor="t">
            <a:noAutofit/>
          </a:bodyPr>
          <a:lstStyle>
            <a:lvl1pPr marL="0" indent="0">
              <a:lnSpc>
                <a:spcPts val="1500"/>
              </a:lnSpc>
              <a:spcBef>
                <a:spcPts val="0"/>
              </a:spcBef>
              <a:spcAft>
                <a:spcPts val="0"/>
              </a:spcAft>
              <a:buNone/>
              <a:defRPr sz="1020">
                <a:solidFill>
                  <a:schemeClr val="tx1"/>
                </a:solidFill>
                <a:latin typeface="+mn-lt"/>
              </a:defRPr>
            </a:lvl1pPr>
          </a:lstStyle>
          <a:p>
            <a:pPr lvl="0"/>
            <a:r>
              <a:rPr lang="en-US"/>
              <a:t>Click to edit Master text styles</a:t>
            </a:r>
          </a:p>
        </p:txBody>
      </p:sp>
      <p:sp>
        <p:nvSpPr>
          <p:cNvPr id="26" name="Rectangle 25">
            <a:extLst>
              <a:ext uri="{FF2B5EF4-FFF2-40B4-BE49-F238E27FC236}">
                <a16:creationId xmlns:a16="http://schemas.microsoft.com/office/drawing/2014/main" id="{85C4ED8E-45B5-4516-BDAC-AEA14AC460B5}"/>
              </a:ext>
            </a:extLst>
          </p:cNvPr>
          <p:cNvSpPr/>
          <p:nvPr userDrawn="1"/>
        </p:nvSpPr>
        <p:spPr>
          <a:xfrm>
            <a:off x="496681" y="6542824"/>
            <a:ext cx="11695319" cy="315177"/>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4" name="Slide Number Placeholder 3">
            <a:extLst>
              <a:ext uri="{FF2B5EF4-FFF2-40B4-BE49-F238E27FC236}">
                <a16:creationId xmlns:a16="http://schemas.microsoft.com/office/drawing/2014/main" id="{6BF67735-2428-4A46-B5ED-47276EA6199B}"/>
              </a:ext>
            </a:extLst>
          </p:cNvPr>
          <p:cNvSpPr>
            <a:spLocks noGrp="1"/>
          </p:cNvSpPr>
          <p:nvPr>
            <p:ph type="sldNum" sz="quarter" idx="11"/>
          </p:nvPr>
        </p:nvSpPr>
        <p:spPr>
          <a:xfrm>
            <a:off x="510478" y="6631163"/>
            <a:ext cx="679979" cy="162068"/>
          </a:xfrm>
        </p:spPr>
        <p:txBody>
          <a:bodyPr/>
          <a:lstStyle>
            <a:lvl1pPr algn="l">
              <a:defRPr sz="800">
                <a:solidFill>
                  <a:schemeClr val="bg1"/>
                </a:solidFill>
                <a:latin typeface="+mj-lt"/>
              </a:defRPr>
            </a:lvl1pPr>
          </a:lstStyle>
          <a:p>
            <a:r>
              <a:rPr lang="en-US"/>
              <a:t>PAGE </a:t>
            </a:r>
            <a:fld id="{222034A4-E40F-4E23-A773-AC1BBA02DF2C}" type="slidenum">
              <a:rPr lang="en-US" smtClean="0"/>
              <a:pPr/>
              <a:t>‹#›</a:t>
            </a:fld>
            <a:endParaRPr lang="en-US"/>
          </a:p>
        </p:txBody>
      </p:sp>
      <p:pic>
        <p:nvPicPr>
          <p:cNvPr id="29" name="Graphic 28">
            <a:extLst>
              <a:ext uri="{FF2B5EF4-FFF2-40B4-BE49-F238E27FC236}">
                <a16:creationId xmlns:a16="http://schemas.microsoft.com/office/drawing/2014/main" id="{72F5DAE1-7448-4D6E-99F2-0165E4C47E28}"/>
              </a:ext>
            </a:extLst>
          </p:cNvPr>
          <p:cNvPicPr>
            <a:picLocks noChangeAspect="1"/>
          </p:cNvPicPr>
          <p:nvPr userDrawn="1"/>
        </p:nvPicPr>
        <p:blipFill>
          <a:blip r:embed="rId2">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11520161" y="6608446"/>
            <a:ext cx="429740" cy="184787"/>
          </a:xfrm>
          <a:prstGeom prst="rect">
            <a:avLst/>
          </a:prstGeom>
        </p:spPr>
      </p:pic>
      <p:sp>
        <p:nvSpPr>
          <p:cNvPr id="16" name="Text Placeholder 41">
            <a:extLst>
              <a:ext uri="{FF2B5EF4-FFF2-40B4-BE49-F238E27FC236}">
                <a16:creationId xmlns:a16="http://schemas.microsoft.com/office/drawing/2014/main" id="{26A58F6F-5C31-4CC5-9D83-5A25916CFC74}"/>
              </a:ext>
            </a:extLst>
          </p:cNvPr>
          <p:cNvSpPr>
            <a:spLocks noGrp="1"/>
          </p:cNvSpPr>
          <p:nvPr>
            <p:ph type="body" sz="quarter" idx="16"/>
          </p:nvPr>
        </p:nvSpPr>
        <p:spPr>
          <a:xfrm>
            <a:off x="5032506" y="4469478"/>
            <a:ext cx="4089076" cy="1931323"/>
          </a:xfrm>
          <a:noFill/>
        </p:spPr>
        <p:txBody>
          <a:bodyPr tIns="0" bIns="0" anchor="t">
            <a:noAutofit/>
          </a:bodyPr>
          <a:lstStyle>
            <a:lvl1pPr marL="0" indent="0">
              <a:lnSpc>
                <a:spcPts val="1500"/>
              </a:lnSpc>
              <a:spcBef>
                <a:spcPts val="0"/>
              </a:spcBef>
              <a:spcAft>
                <a:spcPts val="0"/>
              </a:spcAft>
              <a:buNone/>
              <a:defRPr sz="1020">
                <a:solidFill>
                  <a:schemeClr val="tx1"/>
                </a:solidFill>
                <a:latin typeface="+mn-lt"/>
              </a:defRPr>
            </a:lvl1pPr>
          </a:lstStyle>
          <a:p>
            <a:pPr lvl="0"/>
            <a:r>
              <a:rPr lang="en-US"/>
              <a:t>Click to edit Master text styles</a:t>
            </a:r>
          </a:p>
        </p:txBody>
      </p:sp>
      <p:sp>
        <p:nvSpPr>
          <p:cNvPr id="13" name="Rectangle 12">
            <a:extLst>
              <a:ext uri="{FF2B5EF4-FFF2-40B4-BE49-F238E27FC236}">
                <a16:creationId xmlns:a16="http://schemas.microsoft.com/office/drawing/2014/main" id="{2E10F787-7274-462B-8B90-A25D467874DB}"/>
              </a:ext>
            </a:extLst>
          </p:cNvPr>
          <p:cNvSpPr/>
          <p:nvPr userDrawn="1"/>
        </p:nvSpPr>
        <p:spPr>
          <a:xfrm>
            <a:off x="5191" y="0"/>
            <a:ext cx="12186809" cy="3124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Tree>
    <p:extLst>
      <p:ext uri="{BB962C8B-B14F-4D97-AF65-F5344CB8AC3E}">
        <p14:creationId xmlns:p14="http://schemas.microsoft.com/office/powerpoint/2010/main" val="330390793"/>
      </p:ext>
    </p:extLst>
  </p:cSld>
  <p:clrMapOvr>
    <a:masterClrMapping/>
  </p:clrMapOvr>
  <p:extLst>
    <p:ext uri="{DCECCB84-F9BA-43D5-87BE-67443E8EF086}">
      <p15:sldGuideLst xmlns:p15="http://schemas.microsoft.com/office/powerpoint/2012/main">
        <p15:guide id="1" orient="horz" pos="2842">
          <p15:clr>
            <a:srgbClr val="FBAE40"/>
          </p15:clr>
        </p15:guide>
        <p15:guide id="2" pos="2944">
          <p15:clr>
            <a:srgbClr val="FBAE40"/>
          </p15:clr>
        </p15:guide>
        <p15:guide id="3" pos="3112">
          <p15:clr>
            <a:srgbClr val="FBAE40"/>
          </p15:clr>
        </p15:guide>
        <p15:guide id="4" pos="5728">
          <p15:clr>
            <a:srgbClr val="FBAE40"/>
          </p15:clr>
        </p15:guide>
      </p15:sldGuideLst>
    </p:ext>
  </p:extLst>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Two Column text up">
    <p:bg>
      <p:bgPr>
        <a:solidFill>
          <a:schemeClr val="bg2"/>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DD61715A-46B0-4F0A-A964-84B00D5ECCD9}"/>
              </a:ext>
            </a:extLst>
          </p:cNvPr>
          <p:cNvSpPr/>
          <p:nvPr userDrawn="1"/>
        </p:nvSpPr>
        <p:spPr>
          <a:xfrm>
            <a:off x="-1" y="2789239"/>
            <a:ext cx="12192000" cy="406876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 name="Title 1">
            <a:extLst>
              <a:ext uri="{FF2B5EF4-FFF2-40B4-BE49-F238E27FC236}">
                <a16:creationId xmlns:a16="http://schemas.microsoft.com/office/drawing/2014/main" id="{8C70B2D3-B7BC-438A-B3B8-3C2058306F70}"/>
              </a:ext>
            </a:extLst>
          </p:cNvPr>
          <p:cNvSpPr>
            <a:spLocks noGrp="1"/>
          </p:cNvSpPr>
          <p:nvPr>
            <p:ph type="title" hasCustomPrompt="1"/>
          </p:nvPr>
        </p:nvSpPr>
        <p:spPr>
          <a:xfrm>
            <a:off x="412587" y="557494"/>
            <a:ext cx="3821813" cy="589915"/>
          </a:xfrm>
        </p:spPr>
        <p:txBody>
          <a:bodyPr/>
          <a:lstStyle>
            <a:lvl1pPr>
              <a:defRPr sz="3200">
                <a:solidFill>
                  <a:schemeClr val="tx1"/>
                </a:solidFill>
              </a:defRPr>
            </a:lvl1pPr>
          </a:lstStyle>
          <a:p>
            <a:r>
              <a:rPr lang="en-US"/>
              <a:t>Title goes here</a:t>
            </a:r>
          </a:p>
        </p:txBody>
      </p:sp>
      <p:sp>
        <p:nvSpPr>
          <p:cNvPr id="10" name="Text Placeholder 41">
            <a:extLst>
              <a:ext uri="{FF2B5EF4-FFF2-40B4-BE49-F238E27FC236}">
                <a16:creationId xmlns:a16="http://schemas.microsoft.com/office/drawing/2014/main" id="{F0993FC6-E7E8-466C-89E3-69B4A022152A}"/>
              </a:ext>
            </a:extLst>
          </p:cNvPr>
          <p:cNvSpPr>
            <a:spLocks noGrp="1"/>
          </p:cNvSpPr>
          <p:nvPr>
            <p:ph type="body" sz="quarter" idx="14" hasCustomPrompt="1"/>
          </p:nvPr>
        </p:nvSpPr>
        <p:spPr>
          <a:xfrm>
            <a:off x="803582" y="1161615"/>
            <a:ext cx="3430818" cy="357892"/>
          </a:xfrm>
          <a:noFill/>
        </p:spPr>
        <p:txBody>
          <a:bodyPr tIns="91440" bIns="0" anchor="ctr">
            <a:noAutofit/>
          </a:bodyPr>
          <a:lstStyle>
            <a:lvl1pPr marL="0" indent="0">
              <a:buNone/>
              <a:defRPr sz="2000">
                <a:solidFill>
                  <a:schemeClr val="tx1"/>
                </a:solidFill>
                <a:latin typeface="+mn-lt"/>
              </a:defRPr>
            </a:lvl1pPr>
          </a:lstStyle>
          <a:p>
            <a:pPr lvl="0"/>
            <a:r>
              <a:rPr lang="en-GB"/>
              <a:t>Subtitle goes here</a:t>
            </a:r>
            <a:endParaRPr lang="en-US"/>
          </a:p>
        </p:txBody>
      </p:sp>
      <p:sp>
        <p:nvSpPr>
          <p:cNvPr id="26" name="Rectangle 25">
            <a:extLst>
              <a:ext uri="{FF2B5EF4-FFF2-40B4-BE49-F238E27FC236}">
                <a16:creationId xmlns:a16="http://schemas.microsoft.com/office/drawing/2014/main" id="{85C4ED8E-45B5-4516-BDAC-AEA14AC460B5}"/>
              </a:ext>
            </a:extLst>
          </p:cNvPr>
          <p:cNvSpPr/>
          <p:nvPr userDrawn="1"/>
        </p:nvSpPr>
        <p:spPr>
          <a:xfrm>
            <a:off x="496681" y="6542824"/>
            <a:ext cx="11695319" cy="315177"/>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4" name="Slide Number Placeholder 3">
            <a:extLst>
              <a:ext uri="{FF2B5EF4-FFF2-40B4-BE49-F238E27FC236}">
                <a16:creationId xmlns:a16="http://schemas.microsoft.com/office/drawing/2014/main" id="{6BF67735-2428-4A46-B5ED-47276EA6199B}"/>
              </a:ext>
            </a:extLst>
          </p:cNvPr>
          <p:cNvSpPr>
            <a:spLocks noGrp="1"/>
          </p:cNvSpPr>
          <p:nvPr>
            <p:ph type="sldNum" sz="quarter" idx="11"/>
          </p:nvPr>
        </p:nvSpPr>
        <p:spPr>
          <a:xfrm>
            <a:off x="510478" y="6631163"/>
            <a:ext cx="679979" cy="162068"/>
          </a:xfrm>
        </p:spPr>
        <p:txBody>
          <a:bodyPr/>
          <a:lstStyle>
            <a:lvl1pPr algn="l">
              <a:defRPr sz="800">
                <a:solidFill>
                  <a:schemeClr val="bg1"/>
                </a:solidFill>
                <a:latin typeface="+mj-lt"/>
              </a:defRPr>
            </a:lvl1pPr>
          </a:lstStyle>
          <a:p>
            <a:r>
              <a:rPr lang="en-US"/>
              <a:t>PAGE </a:t>
            </a:r>
            <a:fld id="{222034A4-E40F-4E23-A773-AC1BBA02DF2C}" type="slidenum">
              <a:rPr lang="en-US" smtClean="0"/>
              <a:pPr/>
              <a:t>‹#›</a:t>
            </a:fld>
            <a:endParaRPr lang="en-US"/>
          </a:p>
        </p:txBody>
      </p:sp>
      <p:pic>
        <p:nvPicPr>
          <p:cNvPr id="29" name="Graphic 28">
            <a:extLst>
              <a:ext uri="{FF2B5EF4-FFF2-40B4-BE49-F238E27FC236}">
                <a16:creationId xmlns:a16="http://schemas.microsoft.com/office/drawing/2014/main" id="{72F5DAE1-7448-4D6E-99F2-0165E4C47E28}"/>
              </a:ext>
            </a:extLst>
          </p:cNvPr>
          <p:cNvPicPr>
            <a:picLocks noChangeAspect="1"/>
          </p:cNvPicPr>
          <p:nvPr userDrawn="1"/>
        </p:nvPicPr>
        <p:blipFill>
          <a:blip r:embed="rId2">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11520161" y="6608446"/>
            <a:ext cx="429740" cy="184787"/>
          </a:xfrm>
          <a:prstGeom prst="rect">
            <a:avLst/>
          </a:prstGeom>
        </p:spPr>
      </p:pic>
      <p:sp>
        <p:nvSpPr>
          <p:cNvPr id="17" name="Text Placeholder 41">
            <a:extLst>
              <a:ext uri="{FF2B5EF4-FFF2-40B4-BE49-F238E27FC236}">
                <a16:creationId xmlns:a16="http://schemas.microsoft.com/office/drawing/2014/main" id="{599546B6-68A1-4207-B0A7-81D7F95CF28F}"/>
              </a:ext>
            </a:extLst>
          </p:cNvPr>
          <p:cNvSpPr>
            <a:spLocks noGrp="1"/>
          </p:cNvSpPr>
          <p:nvPr>
            <p:ph type="body" sz="quarter" idx="15"/>
          </p:nvPr>
        </p:nvSpPr>
        <p:spPr>
          <a:xfrm>
            <a:off x="420471" y="1642127"/>
            <a:ext cx="4089075" cy="902954"/>
          </a:xfrm>
          <a:noFill/>
        </p:spPr>
        <p:txBody>
          <a:bodyPr tIns="0" bIns="0" anchor="t">
            <a:noAutofit/>
          </a:bodyPr>
          <a:lstStyle>
            <a:lvl1pPr marL="0" indent="0">
              <a:lnSpc>
                <a:spcPts val="1500"/>
              </a:lnSpc>
              <a:spcBef>
                <a:spcPts val="0"/>
              </a:spcBef>
              <a:spcAft>
                <a:spcPts val="0"/>
              </a:spcAft>
              <a:buNone/>
              <a:defRPr sz="1020">
                <a:solidFill>
                  <a:schemeClr val="tx1"/>
                </a:solidFill>
                <a:latin typeface="+mn-lt"/>
              </a:defRPr>
            </a:lvl1pPr>
          </a:lstStyle>
          <a:p>
            <a:pPr lvl="0"/>
            <a:r>
              <a:rPr lang="en-US"/>
              <a:t>Click to edit Master text styles</a:t>
            </a:r>
          </a:p>
        </p:txBody>
      </p:sp>
      <p:sp>
        <p:nvSpPr>
          <p:cNvPr id="18" name="Text Placeholder 41">
            <a:extLst>
              <a:ext uri="{FF2B5EF4-FFF2-40B4-BE49-F238E27FC236}">
                <a16:creationId xmlns:a16="http://schemas.microsoft.com/office/drawing/2014/main" id="{04F8E2C0-F5FD-4F81-9C21-58227C898B26}"/>
              </a:ext>
            </a:extLst>
          </p:cNvPr>
          <p:cNvSpPr>
            <a:spLocks noGrp="1"/>
          </p:cNvSpPr>
          <p:nvPr>
            <p:ph type="body" sz="quarter" idx="19"/>
          </p:nvPr>
        </p:nvSpPr>
        <p:spPr>
          <a:xfrm>
            <a:off x="5032506" y="1642127"/>
            <a:ext cx="4089076" cy="902954"/>
          </a:xfrm>
          <a:noFill/>
        </p:spPr>
        <p:txBody>
          <a:bodyPr tIns="0" bIns="0" anchor="t">
            <a:noAutofit/>
          </a:bodyPr>
          <a:lstStyle>
            <a:lvl1pPr marL="0" indent="0">
              <a:lnSpc>
                <a:spcPts val="1500"/>
              </a:lnSpc>
              <a:spcBef>
                <a:spcPts val="0"/>
              </a:spcBef>
              <a:spcAft>
                <a:spcPts val="0"/>
              </a:spcAft>
              <a:buNone/>
              <a:defRPr sz="1020">
                <a:solidFill>
                  <a:schemeClr val="tx1"/>
                </a:solidFill>
                <a:latin typeface="+mn-lt"/>
              </a:defRPr>
            </a:lvl1pPr>
          </a:lstStyle>
          <a:p>
            <a:pPr lvl="0"/>
            <a:r>
              <a:rPr lang="en-US"/>
              <a:t>Click to edit Master text styles</a:t>
            </a:r>
          </a:p>
        </p:txBody>
      </p:sp>
    </p:spTree>
    <p:extLst>
      <p:ext uri="{BB962C8B-B14F-4D97-AF65-F5344CB8AC3E}">
        <p14:creationId xmlns:p14="http://schemas.microsoft.com/office/powerpoint/2010/main" val="2112387484"/>
      </p:ext>
    </p:extLst>
  </p:cSld>
  <p:clrMapOvr>
    <a:masterClrMapping/>
  </p:clrMapOvr>
  <p:extLst>
    <p:ext uri="{DCECCB84-F9BA-43D5-87BE-67443E8EF086}">
      <p15:sldGuideLst xmlns:p15="http://schemas.microsoft.com/office/powerpoint/2012/main">
        <p15:guide id="1" orient="horz" pos="1056">
          <p15:clr>
            <a:srgbClr val="FBAE40"/>
          </p15:clr>
        </p15:guide>
        <p15:guide id="2" pos="3120">
          <p15:clr>
            <a:srgbClr val="FBAE40"/>
          </p15:clr>
        </p15:guide>
      </p15:sldGuideLst>
    </p:ext>
  </p:extLst>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Two Column text up v2">
    <p:bg>
      <p:bgPr>
        <a:solidFill>
          <a:schemeClr val="tx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70B2D3-B7BC-438A-B3B8-3C2058306F70}"/>
              </a:ext>
            </a:extLst>
          </p:cNvPr>
          <p:cNvSpPr>
            <a:spLocks noGrp="1"/>
          </p:cNvSpPr>
          <p:nvPr>
            <p:ph type="title" hasCustomPrompt="1"/>
          </p:nvPr>
        </p:nvSpPr>
        <p:spPr>
          <a:xfrm>
            <a:off x="412587" y="557494"/>
            <a:ext cx="3821813" cy="589915"/>
          </a:xfrm>
        </p:spPr>
        <p:txBody>
          <a:bodyPr/>
          <a:lstStyle>
            <a:lvl1pPr>
              <a:defRPr sz="3200">
                <a:solidFill>
                  <a:schemeClr val="bg1"/>
                </a:solidFill>
              </a:defRPr>
            </a:lvl1pPr>
          </a:lstStyle>
          <a:p>
            <a:r>
              <a:rPr lang="en-US"/>
              <a:t>Title goes here</a:t>
            </a:r>
          </a:p>
        </p:txBody>
      </p:sp>
      <p:sp>
        <p:nvSpPr>
          <p:cNvPr id="10" name="Text Placeholder 41">
            <a:extLst>
              <a:ext uri="{FF2B5EF4-FFF2-40B4-BE49-F238E27FC236}">
                <a16:creationId xmlns:a16="http://schemas.microsoft.com/office/drawing/2014/main" id="{F0993FC6-E7E8-466C-89E3-69B4A022152A}"/>
              </a:ext>
            </a:extLst>
          </p:cNvPr>
          <p:cNvSpPr>
            <a:spLocks noGrp="1"/>
          </p:cNvSpPr>
          <p:nvPr>
            <p:ph type="body" sz="quarter" idx="14" hasCustomPrompt="1"/>
          </p:nvPr>
        </p:nvSpPr>
        <p:spPr>
          <a:xfrm>
            <a:off x="803582" y="1161615"/>
            <a:ext cx="3430818" cy="357892"/>
          </a:xfrm>
          <a:noFill/>
        </p:spPr>
        <p:txBody>
          <a:bodyPr tIns="91440" bIns="0" anchor="ctr">
            <a:noAutofit/>
          </a:bodyPr>
          <a:lstStyle>
            <a:lvl1pPr marL="0" indent="0">
              <a:buNone/>
              <a:defRPr sz="2000">
                <a:solidFill>
                  <a:schemeClr val="bg1"/>
                </a:solidFill>
                <a:latin typeface="+mn-lt"/>
              </a:defRPr>
            </a:lvl1pPr>
          </a:lstStyle>
          <a:p>
            <a:pPr lvl="0"/>
            <a:r>
              <a:rPr lang="en-GB"/>
              <a:t>Subtitle goes here</a:t>
            </a:r>
            <a:endParaRPr lang="en-US"/>
          </a:p>
        </p:txBody>
      </p:sp>
      <p:sp>
        <p:nvSpPr>
          <p:cNvPr id="26" name="Rectangle 25">
            <a:extLst>
              <a:ext uri="{FF2B5EF4-FFF2-40B4-BE49-F238E27FC236}">
                <a16:creationId xmlns:a16="http://schemas.microsoft.com/office/drawing/2014/main" id="{85C4ED8E-45B5-4516-BDAC-AEA14AC460B5}"/>
              </a:ext>
            </a:extLst>
          </p:cNvPr>
          <p:cNvSpPr/>
          <p:nvPr userDrawn="1"/>
        </p:nvSpPr>
        <p:spPr>
          <a:xfrm>
            <a:off x="496681" y="6542824"/>
            <a:ext cx="11695319" cy="315177"/>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4" name="Slide Number Placeholder 3">
            <a:extLst>
              <a:ext uri="{FF2B5EF4-FFF2-40B4-BE49-F238E27FC236}">
                <a16:creationId xmlns:a16="http://schemas.microsoft.com/office/drawing/2014/main" id="{6BF67735-2428-4A46-B5ED-47276EA6199B}"/>
              </a:ext>
            </a:extLst>
          </p:cNvPr>
          <p:cNvSpPr>
            <a:spLocks noGrp="1"/>
          </p:cNvSpPr>
          <p:nvPr>
            <p:ph type="sldNum" sz="quarter" idx="11"/>
          </p:nvPr>
        </p:nvSpPr>
        <p:spPr>
          <a:xfrm>
            <a:off x="510478" y="6631163"/>
            <a:ext cx="679979" cy="162068"/>
          </a:xfrm>
        </p:spPr>
        <p:txBody>
          <a:bodyPr/>
          <a:lstStyle>
            <a:lvl1pPr algn="l">
              <a:defRPr sz="800">
                <a:solidFill>
                  <a:schemeClr val="bg1"/>
                </a:solidFill>
                <a:latin typeface="+mj-lt"/>
              </a:defRPr>
            </a:lvl1pPr>
          </a:lstStyle>
          <a:p>
            <a:r>
              <a:rPr lang="en-US"/>
              <a:t>PAGE </a:t>
            </a:r>
            <a:fld id="{222034A4-E40F-4E23-A773-AC1BBA02DF2C}" type="slidenum">
              <a:rPr lang="en-US" smtClean="0"/>
              <a:pPr/>
              <a:t>‹#›</a:t>
            </a:fld>
            <a:endParaRPr lang="en-US"/>
          </a:p>
        </p:txBody>
      </p:sp>
      <p:pic>
        <p:nvPicPr>
          <p:cNvPr id="29" name="Graphic 28">
            <a:extLst>
              <a:ext uri="{FF2B5EF4-FFF2-40B4-BE49-F238E27FC236}">
                <a16:creationId xmlns:a16="http://schemas.microsoft.com/office/drawing/2014/main" id="{72F5DAE1-7448-4D6E-99F2-0165E4C47E28}"/>
              </a:ext>
            </a:extLst>
          </p:cNvPr>
          <p:cNvPicPr>
            <a:picLocks noChangeAspect="1"/>
          </p:cNvPicPr>
          <p:nvPr userDrawn="1"/>
        </p:nvPicPr>
        <p:blipFill>
          <a:blip r:embed="rId2">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11520161" y="6608446"/>
            <a:ext cx="429740" cy="184787"/>
          </a:xfrm>
          <a:prstGeom prst="rect">
            <a:avLst/>
          </a:prstGeom>
        </p:spPr>
      </p:pic>
      <p:sp>
        <p:nvSpPr>
          <p:cNvPr id="17" name="Text Placeholder 41">
            <a:extLst>
              <a:ext uri="{FF2B5EF4-FFF2-40B4-BE49-F238E27FC236}">
                <a16:creationId xmlns:a16="http://schemas.microsoft.com/office/drawing/2014/main" id="{599546B6-68A1-4207-B0A7-81D7F95CF28F}"/>
              </a:ext>
            </a:extLst>
          </p:cNvPr>
          <p:cNvSpPr>
            <a:spLocks noGrp="1"/>
          </p:cNvSpPr>
          <p:nvPr>
            <p:ph type="body" sz="quarter" idx="15"/>
          </p:nvPr>
        </p:nvSpPr>
        <p:spPr>
          <a:xfrm>
            <a:off x="420471" y="1642127"/>
            <a:ext cx="4089075" cy="902954"/>
          </a:xfrm>
          <a:noFill/>
        </p:spPr>
        <p:txBody>
          <a:bodyPr tIns="0" bIns="0" anchor="t">
            <a:noAutofit/>
          </a:bodyPr>
          <a:lstStyle>
            <a:lvl1pPr marL="0" indent="0">
              <a:lnSpc>
                <a:spcPts val="1500"/>
              </a:lnSpc>
              <a:spcBef>
                <a:spcPts val="0"/>
              </a:spcBef>
              <a:spcAft>
                <a:spcPts val="0"/>
              </a:spcAft>
              <a:buNone/>
              <a:defRPr sz="1020">
                <a:solidFill>
                  <a:schemeClr val="bg1"/>
                </a:solidFill>
                <a:latin typeface="+mn-lt"/>
              </a:defRPr>
            </a:lvl1pPr>
          </a:lstStyle>
          <a:p>
            <a:pPr lvl="0"/>
            <a:r>
              <a:rPr lang="en-US"/>
              <a:t>Click to edit Master text styles</a:t>
            </a:r>
          </a:p>
        </p:txBody>
      </p:sp>
      <p:sp>
        <p:nvSpPr>
          <p:cNvPr id="18" name="Text Placeholder 41">
            <a:extLst>
              <a:ext uri="{FF2B5EF4-FFF2-40B4-BE49-F238E27FC236}">
                <a16:creationId xmlns:a16="http://schemas.microsoft.com/office/drawing/2014/main" id="{04F8E2C0-F5FD-4F81-9C21-58227C898B26}"/>
              </a:ext>
            </a:extLst>
          </p:cNvPr>
          <p:cNvSpPr>
            <a:spLocks noGrp="1"/>
          </p:cNvSpPr>
          <p:nvPr>
            <p:ph type="body" sz="quarter" idx="19"/>
          </p:nvPr>
        </p:nvSpPr>
        <p:spPr>
          <a:xfrm>
            <a:off x="5032506" y="1642127"/>
            <a:ext cx="4089076" cy="902954"/>
          </a:xfrm>
          <a:noFill/>
        </p:spPr>
        <p:txBody>
          <a:bodyPr tIns="0" bIns="0" anchor="t">
            <a:noAutofit/>
          </a:bodyPr>
          <a:lstStyle>
            <a:lvl1pPr marL="0" indent="0">
              <a:lnSpc>
                <a:spcPts val="1500"/>
              </a:lnSpc>
              <a:spcBef>
                <a:spcPts val="0"/>
              </a:spcBef>
              <a:spcAft>
                <a:spcPts val="0"/>
              </a:spcAft>
              <a:buNone/>
              <a:defRPr sz="1020">
                <a:solidFill>
                  <a:schemeClr val="bg1"/>
                </a:solidFill>
                <a:latin typeface="+mn-lt"/>
              </a:defRPr>
            </a:lvl1pPr>
          </a:lstStyle>
          <a:p>
            <a:pPr lvl="0"/>
            <a:r>
              <a:rPr lang="en-US"/>
              <a:t>Click to edit Master text styles</a:t>
            </a:r>
          </a:p>
        </p:txBody>
      </p:sp>
      <p:sp>
        <p:nvSpPr>
          <p:cNvPr id="12" name="Rectangle 11">
            <a:extLst>
              <a:ext uri="{FF2B5EF4-FFF2-40B4-BE49-F238E27FC236}">
                <a16:creationId xmlns:a16="http://schemas.microsoft.com/office/drawing/2014/main" id="{153CB6C2-878B-44E4-9375-E95DEDA9BE29}"/>
              </a:ext>
            </a:extLst>
          </p:cNvPr>
          <p:cNvSpPr/>
          <p:nvPr userDrawn="1"/>
        </p:nvSpPr>
        <p:spPr>
          <a:xfrm>
            <a:off x="-1" y="2706527"/>
            <a:ext cx="12192000" cy="415147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Tree>
    <p:extLst>
      <p:ext uri="{BB962C8B-B14F-4D97-AF65-F5344CB8AC3E}">
        <p14:creationId xmlns:p14="http://schemas.microsoft.com/office/powerpoint/2010/main" val="3842973138"/>
      </p:ext>
    </p:extLst>
  </p:cSld>
  <p:clrMapOvr>
    <a:masterClrMapping/>
  </p:clrMapOvr>
  <p:extLst>
    <p:ext uri="{DCECCB84-F9BA-43D5-87BE-67443E8EF086}">
      <p15:sldGuideLst xmlns:p15="http://schemas.microsoft.com/office/powerpoint/2012/main">
        <p15:guide id="1" orient="horz" pos="1056">
          <p15:clr>
            <a:srgbClr val="FBAE40"/>
          </p15:clr>
        </p15:guide>
        <p15:guide id="2" pos="3120">
          <p15:clr>
            <a:srgbClr val="FBAE40"/>
          </p15:clr>
        </p15:guide>
      </p15:sldGuideLst>
    </p:ext>
  </p:extLst>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Two column text and titl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70B2D3-B7BC-438A-B3B8-3C2058306F70}"/>
              </a:ext>
            </a:extLst>
          </p:cNvPr>
          <p:cNvSpPr>
            <a:spLocks noGrp="1"/>
          </p:cNvSpPr>
          <p:nvPr>
            <p:ph type="title" hasCustomPrompt="1"/>
          </p:nvPr>
        </p:nvSpPr>
        <p:spPr>
          <a:xfrm>
            <a:off x="412587" y="557494"/>
            <a:ext cx="3821813" cy="589915"/>
          </a:xfrm>
        </p:spPr>
        <p:txBody>
          <a:bodyPr/>
          <a:lstStyle>
            <a:lvl1pPr>
              <a:defRPr sz="3200">
                <a:solidFill>
                  <a:schemeClr val="tx1"/>
                </a:solidFill>
              </a:defRPr>
            </a:lvl1pPr>
          </a:lstStyle>
          <a:p>
            <a:r>
              <a:rPr lang="en-US"/>
              <a:t>Title goes here</a:t>
            </a:r>
          </a:p>
        </p:txBody>
      </p:sp>
      <p:sp>
        <p:nvSpPr>
          <p:cNvPr id="10" name="Text Placeholder 41">
            <a:extLst>
              <a:ext uri="{FF2B5EF4-FFF2-40B4-BE49-F238E27FC236}">
                <a16:creationId xmlns:a16="http://schemas.microsoft.com/office/drawing/2014/main" id="{F0993FC6-E7E8-466C-89E3-69B4A022152A}"/>
              </a:ext>
            </a:extLst>
          </p:cNvPr>
          <p:cNvSpPr>
            <a:spLocks noGrp="1"/>
          </p:cNvSpPr>
          <p:nvPr>
            <p:ph type="body" sz="quarter" idx="14" hasCustomPrompt="1"/>
          </p:nvPr>
        </p:nvSpPr>
        <p:spPr>
          <a:xfrm>
            <a:off x="803582" y="1161615"/>
            <a:ext cx="3430818" cy="357892"/>
          </a:xfrm>
          <a:noFill/>
        </p:spPr>
        <p:txBody>
          <a:bodyPr tIns="91440" bIns="0" anchor="ctr">
            <a:noAutofit/>
          </a:bodyPr>
          <a:lstStyle>
            <a:lvl1pPr marL="0" indent="0">
              <a:buNone/>
              <a:defRPr sz="2000">
                <a:solidFill>
                  <a:schemeClr val="tx1"/>
                </a:solidFill>
                <a:latin typeface="+mn-lt"/>
              </a:defRPr>
            </a:lvl1pPr>
          </a:lstStyle>
          <a:p>
            <a:pPr lvl="0"/>
            <a:r>
              <a:rPr lang="en-GB"/>
              <a:t>Subtitle goes here</a:t>
            </a:r>
            <a:endParaRPr lang="en-US"/>
          </a:p>
        </p:txBody>
      </p:sp>
      <p:sp>
        <p:nvSpPr>
          <p:cNvPr id="26" name="Rectangle 25">
            <a:extLst>
              <a:ext uri="{FF2B5EF4-FFF2-40B4-BE49-F238E27FC236}">
                <a16:creationId xmlns:a16="http://schemas.microsoft.com/office/drawing/2014/main" id="{85C4ED8E-45B5-4516-BDAC-AEA14AC460B5}"/>
              </a:ext>
            </a:extLst>
          </p:cNvPr>
          <p:cNvSpPr/>
          <p:nvPr userDrawn="1"/>
        </p:nvSpPr>
        <p:spPr>
          <a:xfrm>
            <a:off x="496681" y="6542824"/>
            <a:ext cx="11695319" cy="315177"/>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4" name="Slide Number Placeholder 3">
            <a:extLst>
              <a:ext uri="{FF2B5EF4-FFF2-40B4-BE49-F238E27FC236}">
                <a16:creationId xmlns:a16="http://schemas.microsoft.com/office/drawing/2014/main" id="{6BF67735-2428-4A46-B5ED-47276EA6199B}"/>
              </a:ext>
            </a:extLst>
          </p:cNvPr>
          <p:cNvSpPr>
            <a:spLocks noGrp="1"/>
          </p:cNvSpPr>
          <p:nvPr>
            <p:ph type="sldNum" sz="quarter" idx="11"/>
          </p:nvPr>
        </p:nvSpPr>
        <p:spPr>
          <a:xfrm>
            <a:off x="510478" y="6631163"/>
            <a:ext cx="679979" cy="162068"/>
          </a:xfrm>
        </p:spPr>
        <p:txBody>
          <a:bodyPr/>
          <a:lstStyle>
            <a:lvl1pPr algn="l">
              <a:defRPr sz="800">
                <a:solidFill>
                  <a:schemeClr val="bg1"/>
                </a:solidFill>
                <a:latin typeface="+mj-lt"/>
              </a:defRPr>
            </a:lvl1pPr>
          </a:lstStyle>
          <a:p>
            <a:r>
              <a:rPr lang="en-US"/>
              <a:t>PAGE </a:t>
            </a:r>
            <a:fld id="{222034A4-E40F-4E23-A773-AC1BBA02DF2C}" type="slidenum">
              <a:rPr lang="en-US" smtClean="0"/>
              <a:pPr/>
              <a:t>‹#›</a:t>
            </a:fld>
            <a:endParaRPr lang="en-US"/>
          </a:p>
        </p:txBody>
      </p:sp>
      <p:pic>
        <p:nvPicPr>
          <p:cNvPr id="29" name="Graphic 28">
            <a:extLst>
              <a:ext uri="{FF2B5EF4-FFF2-40B4-BE49-F238E27FC236}">
                <a16:creationId xmlns:a16="http://schemas.microsoft.com/office/drawing/2014/main" id="{72F5DAE1-7448-4D6E-99F2-0165E4C47E28}"/>
              </a:ext>
            </a:extLst>
          </p:cNvPr>
          <p:cNvPicPr>
            <a:picLocks noChangeAspect="1"/>
          </p:cNvPicPr>
          <p:nvPr userDrawn="1"/>
        </p:nvPicPr>
        <p:blipFill>
          <a:blip r:embed="rId2">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11520161" y="6608446"/>
            <a:ext cx="429740" cy="184787"/>
          </a:xfrm>
          <a:prstGeom prst="rect">
            <a:avLst/>
          </a:prstGeom>
        </p:spPr>
      </p:pic>
      <p:sp>
        <p:nvSpPr>
          <p:cNvPr id="17" name="Text Placeholder 41">
            <a:extLst>
              <a:ext uri="{FF2B5EF4-FFF2-40B4-BE49-F238E27FC236}">
                <a16:creationId xmlns:a16="http://schemas.microsoft.com/office/drawing/2014/main" id="{599546B6-68A1-4207-B0A7-81D7F95CF28F}"/>
              </a:ext>
            </a:extLst>
          </p:cNvPr>
          <p:cNvSpPr>
            <a:spLocks noGrp="1"/>
          </p:cNvSpPr>
          <p:nvPr>
            <p:ph type="body" sz="quarter" idx="15"/>
          </p:nvPr>
        </p:nvSpPr>
        <p:spPr>
          <a:xfrm>
            <a:off x="678336" y="3333784"/>
            <a:ext cx="4051431" cy="2480276"/>
          </a:xfrm>
          <a:noFill/>
        </p:spPr>
        <p:txBody>
          <a:bodyPr tIns="0" bIns="0" anchor="t">
            <a:noAutofit/>
          </a:bodyPr>
          <a:lstStyle>
            <a:lvl1pPr marL="0" indent="0">
              <a:lnSpc>
                <a:spcPts val="1500"/>
              </a:lnSpc>
              <a:spcBef>
                <a:spcPts val="0"/>
              </a:spcBef>
              <a:spcAft>
                <a:spcPts val="0"/>
              </a:spcAft>
              <a:buNone/>
              <a:defRPr sz="1020">
                <a:solidFill>
                  <a:schemeClr val="tx1"/>
                </a:solidFill>
                <a:latin typeface="+mn-lt"/>
              </a:defRPr>
            </a:lvl1pPr>
          </a:lstStyle>
          <a:p>
            <a:pPr lvl="0"/>
            <a:r>
              <a:rPr lang="en-US"/>
              <a:t>Click to edit Master text styles</a:t>
            </a:r>
          </a:p>
        </p:txBody>
      </p:sp>
      <p:sp>
        <p:nvSpPr>
          <p:cNvPr id="18" name="Text Placeholder 41">
            <a:extLst>
              <a:ext uri="{FF2B5EF4-FFF2-40B4-BE49-F238E27FC236}">
                <a16:creationId xmlns:a16="http://schemas.microsoft.com/office/drawing/2014/main" id="{04F8E2C0-F5FD-4F81-9C21-58227C898B26}"/>
              </a:ext>
            </a:extLst>
          </p:cNvPr>
          <p:cNvSpPr>
            <a:spLocks noGrp="1"/>
          </p:cNvSpPr>
          <p:nvPr>
            <p:ph type="body" sz="quarter" idx="19" hasCustomPrompt="1"/>
          </p:nvPr>
        </p:nvSpPr>
        <p:spPr>
          <a:xfrm>
            <a:off x="5032504" y="2127908"/>
            <a:ext cx="399448" cy="349501"/>
          </a:xfrm>
          <a:noFill/>
        </p:spPr>
        <p:txBody>
          <a:bodyPr tIns="182880" bIns="182880" anchor="t">
            <a:noAutofit/>
          </a:bodyPr>
          <a:lstStyle>
            <a:lvl1pPr marL="0" indent="0">
              <a:lnSpc>
                <a:spcPts val="1500"/>
              </a:lnSpc>
              <a:spcBef>
                <a:spcPts val="0"/>
              </a:spcBef>
              <a:spcAft>
                <a:spcPts val="0"/>
              </a:spcAft>
              <a:buNone/>
              <a:defRPr sz="3000">
                <a:solidFill>
                  <a:schemeClr val="accent1"/>
                </a:solidFill>
                <a:latin typeface="+mn-lt"/>
              </a:defRPr>
            </a:lvl1pPr>
          </a:lstStyle>
          <a:p>
            <a:pPr lvl="0"/>
            <a:r>
              <a:rPr lang="en-GB"/>
              <a:t>2</a:t>
            </a:r>
          </a:p>
        </p:txBody>
      </p:sp>
      <p:sp>
        <p:nvSpPr>
          <p:cNvPr id="15" name="Text Placeholder 41">
            <a:extLst>
              <a:ext uri="{FF2B5EF4-FFF2-40B4-BE49-F238E27FC236}">
                <a16:creationId xmlns:a16="http://schemas.microsoft.com/office/drawing/2014/main" id="{D52BC5D2-5C4D-4082-92FC-DDFD40B57583}"/>
              </a:ext>
            </a:extLst>
          </p:cNvPr>
          <p:cNvSpPr>
            <a:spLocks noGrp="1"/>
          </p:cNvSpPr>
          <p:nvPr>
            <p:ph type="body" sz="quarter" idx="21" hasCustomPrompt="1"/>
          </p:nvPr>
        </p:nvSpPr>
        <p:spPr>
          <a:xfrm>
            <a:off x="678336" y="2124098"/>
            <a:ext cx="399448" cy="349501"/>
          </a:xfrm>
          <a:noFill/>
        </p:spPr>
        <p:txBody>
          <a:bodyPr tIns="182880" bIns="182880" anchor="t">
            <a:noAutofit/>
          </a:bodyPr>
          <a:lstStyle>
            <a:lvl1pPr marL="0" indent="0">
              <a:lnSpc>
                <a:spcPts val="1500"/>
              </a:lnSpc>
              <a:spcBef>
                <a:spcPts val="0"/>
              </a:spcBef>
              <a:spcAft>
                <a:spcPts val="0"/>
              </a:spcAft>
              <a:buNone/>
              <a:defRPr sz="3000">
                <a:solidFill>
                  <a:schemeClr val="accent1"/>
                </a:solidFill>
                <a:latin typeface="+mn-lt"/>
              </a:defRPr>
            </a:lvl1pPr>
          </a:lstStyle>
          <a:p>
            <a:pPr lvl="0"/>
            <a:r>
              <a:rPr lang="en-GB"/>
              <a:t>1</a:t>
            </a:r>
          </a:p>
        </p:txBody>
      </p:sp>
      <p:sp>
        <p:nvSpPr>
          <p:cNvPr id="16" name="Text Placeholder 41">
            <a:extLst>
              <a:ext uri="{FF2B5EF4-FFF2-40B4-BE49-F238E27FC236}">
                <a16:creationId xmlns:a16="http://schemas.microsoft.com/office/drawing/2014/main" id="{67D136FC-C39E-4B56-A8A7-902EFCBE1E0E}"/>
              </a:ext>
            </a:extLst>
          </p:cNvPr>
          <p:cNvSpPr>
            <a:spLocks noGrp="1"/>
          </p:cNvSpPr>
          <p:nvPr>
            <p:ph type="body" sz="quarter" idx="22" hasCustomPrompt="1"/>
          </p:nvPr>
        </p:nvSpPr>
        <p:spPr>
          <a:xfrm>
            <a:off x="678335" y="2891539"/>
            <a:ext cx="4059315" cy="332562"/>
          </a:xfrm>
          <a:noFill/>
        </p:spPr>
        <p:txBody>
          <a:bodyPr tIns="182880" bIns="91440" anchor="ctr">
            <a:noAutofit/>
          </a:bodyPr>
          <a:lstStyle>
            <a:lvl1pPr marL="0" indent="0">
              <a:lnSpc>
                <a:spcPts val="1500"/>
              </a:lnSpc>
              <a:spcBef>
                <a:spcPts val="0"/>
              </a:spcBef>
              <a:spcAft>
                <a:spcPts val="0"/>
              </a:spcAft>
              <a:buNone/>
              <a:defRPr sz="1800">
                <a:solidFill>
                  <a:schemeClr val="tx1"/>
                </a:solidFill>
                <a:latin typeface="+mj-lt"/>
              </a:defRPr>
            </a:lvl1pPr>
          </a:lstStyle>
          <a:p>
            <a:pPr lvl="0"/>
            <a:r>
              <a:rPr lang="en-GB"/>
              <a:t>Title goes here</a:t>
            </a:r>
          </a:p>
        </p:txBody>
      </p:sp>
      <p:sp>
        <p:nvSpPr>
          <p:cNvPr id="19" name="Text Placeholder 41">
            <a:extLst>
              <a:ext uri="{FF2B5EF4-FFF2-40B4-BE49-F238E27FC236}">
                <a16:creationId xmlns:a16="http://schemas.microsoft.com/office/drawing/2014/main" id="{88629875-6B48-47C0-95E2-FCC671B7CB25}"/>
              </a:ext>
            </a:extLst>
          </p:cNvPr>
          <p:cNvSpPr>
            <a:spLocks noGrp="1"/>
          </p:cNvSpPr>
          <p:nvPr>
            <p:ph type="body" sz="quarter" idx="23" hasCustomPrompt="1"/>
          </p:nvPr>
        </p:nvSpPr>
        <p:spPr>
          <a:xfrm>
            <a:off x="5032503" y="2891539"/>
            <a:ext cx="4059315" cy="332562"/>
          </a:xfrm>
          <a:noFill/>
        </p:spPr>
        <p:txBody>
          <a:bodyPr tIns="182880" bIns="91440" anchor="ctr">
            <a:noAutofit/>
          </a:bodyPr>
          <a:lstStyle>
            <a:lvl1pPr marL="0" indent="0">
              <a:lnSpc>
                <a:spcPts val="1500"/>
              </a:lnSpc>
              <a:spcBef>
                <a:spcPts val="0"/>
              </a:spcBef>
              <a:spcAft>
                <a:spcPts val="0"/>
              </a:spcAft>
              <a:buNone/>
              <a:defRPr sz="1800">
                <a:solidFill>
                  <a:schemeClr val="tx1"/>
                </a:solidFill>
                <a:latin typeface="+mj-lt"/>
              </a:defRPr>
            </a:lvl1pPr>
          </a:lstStyle>
          <a:p>
            <a:pPr lvl="0"/>
            <a:r>
              <a:rPr lang="en-GB"/>
              <a:t>Title goes here</a:t>
            </a:r>
          </a:p>
        </p:txBody>
      </p:sp>
      <p:sp>
        <p:nvSpPr>
          <p:cNvPr id="20" name="Text Placeholder 41">
            <a:extLst>
              <a:ext uri="{FF2B5EF4-FFF2-40B4-BE49-F238E27FC236}">
                <a16:creationId xmlns:a16="http://schemas.microsoft.com/office/drawing/2014/main" id="{3852BDF8-9FCD-4338-9AB5-50F325D2E411}"/>
              </a:ext>
            </a:extLst>
          </p:cNvPr>
          <p:cNvSpPr>
            <a:spLocks noGrp="1"/>
          </p:cNvSpPr>
          <p:nvPr>
            <p:ph type="body" sz="quarter" idx="24"/>
          </p:nvPr>
        </p:nvSpPr>
        <p:spPr>
          <a:xfrm>
            <a:off x="5032503" y="3333784"/>
            <a:ext cx="4051431" cy="2480276"/>
          </a:xfrm>
          <a:noFill/>
        </p:spPr>
        <p:txBody>
          <a:bodyPr tIns="0" bIns="0" anchor="t">
            <a:noAutofit/>
          </a:bodyPr>
          <a:lstStyle>
            <a:lvl1pPr marL="0" indent="0">
              <a:lnSpc>
                <a:spcPts val="1500"/>
              </a:lnSpc>
              <a:spcBef>
                <a:spcPts val="0"/>
              </a:spcBef>
              <a:spcAft>
                <a:spcPts val="0"/>
              </a:spcAft>
              <a:buNone/>
              <a:defRPr sz="1020">
                <a:solidFill>
                  <a:schemeClr val="tx1"/>
                </a:solidFill>
                <a:latin typeface="+mn-lt"/>
              </a:defRPr>
            </a:lvl1pPr>
          </a:lstStyle>
          <a:p>
            <a:pPr lvl="0"/>
            <a:r>
              <a:rPr lang="en-US"/>
              <a:t>Click to edit Master text styles</a:t>
            </a:r>
          </a:p>
        </p:txBody>
      </p:sp>
    </p:spTree>
    <p:extLst>
      <p:ext uri="{BB962C8B-B14F-4D97-AF65-F5344CB8AC3E}">
        <p14:creationId xmlns:p14="http://schemas.microsoft.com/office/powerpoint/2010/main" val="502181938"/>
      </p:ext>
    </p:extLst>
  </p:cSld>
  <p:clrMapOvr>
    <a:masterClrMapping/>
  </p:clrMapOvr>
  <p:extLst>
    <p:ext uri="{DCECCB84-F9BA-43D5-87BE-67443E8EF086}">
      <p15:sldGuideLst xmlns:p15="http://schemas.microsoft.com/office/powerpoint/2012/main">
        <p15:guide id="1" orient="horz" pos="1056">
          <p15:clr>
            <a:srgbClr val="FBAE40"/>
          </p15:clr>
        </p15:guide>
        <p15:guide id="2" pos="3112">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8252D6-7B10-4CCF-96E4-3F2F5A76B398}"/>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55BC73CE-7906-4959-AB4C-6FBDC4F6A35B}"/>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5E571B28-C285-4485-87F0-AEF40FCF1790}"/>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36F33933-8AF4-4258-A90D-0A0D72E730B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9B482A2D-BD5A-4AFA-A982-5C0B00A62CE5}"/>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38B53CC9-5F5E-474C-91F2-BE690C1B242F}"/>
              </a:ext>
            </a:extLst>
          </p:cNvPr>
          <p:cNvSpPr>
            <a:spLocks noGrp="1"/>
          </p:cNvSpPr>
          <p:nvPr>
            <p:ph type="dt" sz="half" idx="10"/>
          </p:nvPr>
        </p:nvSpPr>
        <p:spPr/>
        <p:txBody>
          <a:bodyPr/>
          <a:lstStyle/>
          <a:p>
            <a:fld id="{766511BC-F834-417A-AFA8-8C825A696C41}" type="datetimeFigureOut">
              <a:rPr lang="en-US" smtClean="0"/>
              <a:t>9/24/2025</a:t>
            </a:fld>
            <a:endParaRPr lang="en-US"/>
          </a:p>
        </p:txBody>
      </p:sp>
      <p:sp>
        <p:nvSpPr>
          <p:cNvPr id="8" name="Footer Placeholder 7">
            <a:extLst>
              <a:ext uri="{FF2B5EF4-FFF2-40B4-BE49-F238E27FC236}">
                <a16:creationId xmlns:a16="http://schemas.microsoft.com/office/drawing/2014/main" id="{74E8E4B5-80E9-4583-93D7-722803F51848}"/>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78F2F92B-119C-49D1-A192-DC1C88BAE6BA}"/>
              </a:ext>
            </a:extLst>
          </p:cNvPr>
          <p:cNvSpPr>
            <a:spLocks noGrp="1"/>
          </p:cNvSpPr>
          <p:nvPr>
            <p:ph type="sldNum" sz="quarter" idx="12"/>
          </p:nvPr>
        </p:nvSpPr>
        <p:spPr/>
        <p:txBody>
          <a:bodyPr/>
          <a:lstStyle/>
          <a:p>
            <a:fld id="{1C5D027C-25C8-4773-BB18-3036C59EB1C2}" type="slidenum">
              <a:rPr lang="en-US" smtClean="0"/>
              <a:t>‹#›</a:t>
            </a:fld>
            <a:endParaRPr lang="en-US"/>
          </a:p>
        </p:txBody>
      </p:sp>
    </p:spTree>
    <p:extLst>
      <p:ext uri="{BB962C8B-B14F-4D97-AF65-F5344CB8AC3E}">
        <p14:creationId xmlns:p14="http://schemas.microsoft.com/office/powerpoint/2010/main" val="2208710597"/>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Three column text and titl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70B2D3-B7BC-438A-B3B8-3C2058306F70}"/>
              </a:ext>
            </a:extLst>
          </p:cNvPr>
          <p:cNvSpPr>
            <a:spLocks noGrp="1"/>
          </p:cNvSpPr>
          <p:nvPr>
            <p:ph type="title" hasCustomPrompt="1"/>
          </p:nvPr>
        </p:nvSpPr>
        <p:spPr>
          <a:xfrm>
            <a:off x="412587" y="557494"/>
            <a:ext cx="3821813" cy="589915"/>
          </a:xfrm>
        </p:spPr>
        <p:txBody>
          <a:bodyPr/>
          <a:lstStyle>
            <a:lvl1pPr>
              <a:defRPr sz="3200">
                <a:solidFill>
                  <a:schemeClr val="tx1"/>
                </a:solidFill>
              </a:defRPr>
            </a:lvl1pPr>
          </a:lstStyle>
          <a:p>
            <a:r>
              <a:rPr lang="en-US"/>
              <a:t>Title goes here</a:t>
            </a:r>
          </a:p>
        </p:txBody>
      </p:sp>
      <p:sp>
        <p:nvSpPr>
          <p:cNvPr id="10" name="Text Placeholder 41">
            <a:extLst>
              <a:ext uri="{FF2B5EF4-FFF2-40B4-BE49-F238E27FC236}">
                <a16:creationId xmlns:a16="http://schemas.microsoft.com/office/drawing/2014/main" id="{F0993FC6-E7E8-466C-89E3-69B4A022152A}"/>
              </a:ext>
            </a:extLst>
          </p:cNvPr>
          <p:cNvSpPr>
            <a:spLocks noGrp="1"/>
          </p:cNvSpPr>
          <p:nvPr>
            <p:ph type="body" sz="quarter" idx="14" hasCustomPrompt="1"/>
          </p:nvPr>
        </p:nvSpPr>
        <p:spPr>
          <a:xfrm>
            <a:off x="803582" y="1161615"/>
            <a:ext cx="3430818" cy="357892"/>
          </a:xfrm>
          <a:noFill/>
        </p:spPr>
        <p:txBody>
          <a:bodyPr tIns="91440" bIns="0" anchor="ctr">
            <a:noAutofit/>
          </a:bodyPr>
          <a:lstStyle>
            <a:lvl1pPr marL="0" indent="0">
              <a:buNone/>
              <a:defRPr sz="2000">
                <a:solidFill>
                  <a:schemeClr val="tx1"/>
                </a:solidFill>
                <a:latin typeface="+mn-lt"/>
              </a:defRPr>
            </a:lvl1pPr>
          </a:lstStyle>
          <a:p>
            <a:pPr lvl="0"/>
            <a:r>
              <a:rPr lang="en-GB"/>
              <a:t>Subtitle goes here</a:t>
            </a:r>
            <a:endParaRPr lang="en-US"/>
          </a:p>
        </p:txBody>
      </p:sp>
      <p:sp>
        <p:nvSpPr>
          <p:cNvPr id="26" name="Rectangle 25">
            <a:extLst>
              <a:ext uri="{FF2B5EF4-FFF2-40B4-BE49-F238E27FC236}">
                <a16:creationId xmlns:a16="http://schemas.microsoft.com/office/drawing/2014/main" id="{85C4ED8E-45B5-4516-BDAC-AEA14AC460B5}"/>
              </a:ext>
            </a:extLst>
          </p:cNvPr>
          <p:cNvSpPr/>
          <p:nvPr userDrawn="1"/>
        </p:nvSpPr>
        <p:spPr>
          <a:xfrm>
            <a:off x="496681" y="6542824"/>
            <a:ext cx="11695319" cy="315177"/>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4" name="Slide Number Placeholder 3">
            <a:extLst>
              <a:ext uri="{FF2B5EF4-FFF2-40B4-BE49-F238E27FC236}">
                <a16:creationId xmlns:a16="http://schemas.microsoft.com/office/drawing/2014/main" id="{6BF67735-2428-4A46-B5ED-47276EA6199B}"/>
              </a:ext>
            </a:extLst>
          </p:cNvPr>
          <p:cNvSpPr>
            <a:spLocks noGrp="1"/>
          </p:cNvSpPr>
          <p:nvPr>
            <p:ph type="sldNum" sz="quarter" idx="11"/>
          </p:nvPr>
        </p:nvSpPr>
        <p:spPr>
          <a:xfrm>
            <a:off x="510478" y="6631163"/>
            <a:ext cx="679979" cy="162068"/>
          </a:xfrm>
        </p:spPr>
        <p:txBody>
          <a:bodyPr/>
          <a:lstStyle>
            <a:lvl1pPr algn="l">
              <a:defRPr sz="800">
                <a:solidFill>
                  <a:schemeClr val="bg1"/>
                </a:solidFill>
                <a:latin typeface="+mj-lt"/>
              </a:defRPr>
            </a:lvl1pPr>
          </a:lstStyle>
          <a:p>
            <a:r>
              <a:rPr lang="en-US"/>
              <a:t>PAGE </a:t>
            </a:r>
            <a:fld id="{222034A4-E40F-4E23-A773-AC1BBA02DF2C}" type="slidenum">
              <a:rPr lang="en-US" smtClean="0"/>
              <a:pPr/>
              <a:t>‹#›</a:t>
            </a:fld>
            <a:endParaRPr lang="en-US"/>
          </a:p>
        </p:txBody>
      </p:sp>
      <p:pic>
        <p:nvPicPr>
          <p:cNvPr id="29" name="Graphic 28">
            <a:extLst>
              <a:ext uri="{FF2B5EF4-FFF2-40B4-BE49-F238E27FC236}">
                <a16:creationId xmlns:a16="http://schemas.microsoft.com/office/drawing/2014/main" id="{72F5DAE1-7448-4D6E-99F2-0165E4C47E28}"/>
              </a:ext>
            </a:extLst>
          </p:cNvPr>
          <p:cNvPicPr>
            <a:picLocks noChangeAspect="1"/>
          </p:cNvPicPr>
          <p:nvPr userDrawn="1"/>
        </p:nvPicPr>
        <p:blipFill>
          <a:blip r:embed="rId2">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11520161" y="6608446"/>
            <a:ext cx="429740" cy="184787"/>
          </a:xfrm>
          <a:prstGeom prst="rect">
            <a:avLst/>
          </a:prstGeom>
        </p:spPr>
      </p:pic>
      <p:sp>
        <p:nvSpPr>
          <p:cNvPr id="17" name="Text Placeholder 41">
            <a:extLst>
              <a:ext uri="{FF2B5EF4-FFF2-40B4-BE49-F238E27FC236}">
                <a16:creationId xmlns:a16="http://schemas.microsoft.com/office/drawing/2014/main" id="{599546B6-68A1-4207-B0A7-81D7F95CF28F}"/>
              </a:ext>
            </a:extLst>
          </p:cNvPr>
          <p:cNvSpPr>
            <a:spLocks noGrp="1"/>
          </p:cNvSpPr>
          <p:nvPr>
            <p:ph type="body" sz="quarter" idx="15"/>
          </p:nvPr>
        </p:nvSpPr>
        <p:spPr>
          <a:xfrm>
            <a:off x="678335" y="3333784"/>
            <a:ext cx="3213677" cy="2480276"/>
          </a:xfrm>
          <a:noFill/>
        </p:spPr>
        <p:txBody>
          <a:bodyPr tIns="0" bIns="0" anchor="t">
            <a:noAutofit/>
          </a:bodyPr>
          <a:lstStyle>
            <a:lvl1pPr marL="0" indent="0">
              <a:lnSpc>
                <a:spcPts val="1500"/>
              </a:lnSpc>
              <a:spcBef>
                <a:spcPts val="0"/>
              </a:spcBef>
              <a:spcAft>
                <a:spcPts val="0"/>
              </a:spcAft>
              <a:buNone/>
              <a:defRPr sz="1020">
                <a:solidFill>
                  <a:schemeClr val="tx1"/>
                </a:solidFill>
                <a:latin typeface="+mn-lt"/>
              </a:defRPr>
            </a:lvl1pPr>
          </a:lstStyle>
          <a:p>
            <a:pPr lvl="0"/>
            <a:r>
              <a:rPr lang="en-US"/>
              <a:t>Click to edit Master text styles</a:t>
            </a:r>
          </a:p>
        </p:txBody>
      </p:sp>
      <p:sp>
        <p:nvSpPr>
          <p:cNvPr id="15" name="Text Placeholder 41">
            <a:extLst>
              <a:ext uri="{FF2B5EF4-FFF2-40B4-BE49-F238E27FC236}">
                <a16:creationId xmlns:a16="http://schemas.microsoft.com/office/drawing/2014/main" id="{D52BC5D2-5C4D-4082-92FC-DDFD40B57583}"/>
              </a:ext>
            </a:extLst>
          </p:cNvPr>
          <p:cNvSpPr>
            <a:spLocks noGrp="1"/>
          </p:cNvSpPr>
          <p:nvPr>
            <p:ph type="body" sz="quarter" idx="21" hasCustomPrompt="1"/>
          </p:nvPr>
        </p:nvSpPr>
        <p:spPr>
          <a:xfrm>
            <a:off x="678336" y="2124098"/>
            <a:ext cx="399448" cy="349501"/>
          </a:xfrm>
          <a:noFill/>
        </p:spPr>
        <p:txBody>
          <a:bodyPr tIns="182880" bIns="182880" anchor="t">
            <a:noAutofit/>
          </a:bodyPr>
          <a:lstStyle>
            <a:lvl1pPr marL="0" indent="0">
              <a:lnSpc>
                <a:spcPts val="1500"/>
              </a:lnSpc>
              <a:spcBef>
                <a:spcPts val="0"/>
              </a:spcBef>
              <a:spcAft>
                <a:spcPts val="0"/>
              </a:spcAft>
              <a:buNone/>
              <a:defRPr sz="3000">
                <a:solidFill>
                  <a:schemeClr val="accent1"/>
                </a:solidFill>
                <a:latin typeface="+mn-lt"/>
              </a:defRPr>
            </a:lvl1pPr>
          </a:lstStyle>
          <a:p>
            <a:pPr lvl="0"/>
            <a:r>
              <a:rPr lang="en-GB"/>
              <a:t>1</a:t>
            </a:r>
          </a:p>
        </p:txBody>
      </p:sp>
      <p:sp>
        <p:nvSpPr>
          <p:cNvPr id="16" name="Text Placeholder 41">
            <a:extLst>
              <a:ext uri="{FF2B5EF4-FFF2-40B4-BE49-F238E27FC236}">
                <a16:creationId xmlns:a16="http://schemas.microsoft.com/office/drawing/2014/main" id="{67D136FC-C39E-4B56-A8A7-902EFCBE1E0E}"/>
              </a:ext>
            </a:extLst>
          </p:cNvPr>
          <p:cNvSpPr>
            <a:spLocks noGrp="1"/>
          </p:cNvSpPr>
          <p:nvPr>
            <p:ph type="body" sz="quarter" idx="22" hasCustomPrompt="1"/>
          </p:nvPr>
        </p:nvSpPr>
        <p:spPr>
          <a:xfrm>
            <a:off x="678336" y="2891539"/>
            <a:ext cx="3213677" cy="332562"/>
          </a:xfrm>
          <a:noFill/>
        </p:spPr>
        <p:txBody>
          <a:bodyPr tIns="182880" bIns="91440" anchor="ctr">
            <a:noAutofit/>
          </a:bodyPr>
          <a:lstStyle>
            <a:lvl1pPr marL="0" indent="0">
              <a:lnSpc>
                <a:spcPts val="1500"/>
              </a:lnSpc>
              <a:spcBef>
                <a:spcPts val="0"/>
              </a:spcBef>
              <a:spcAft>
                <a:spcPts val="0"/>
              </a:spcAft>
              <a:buNone/>
              <a:defRPr sz="1800">
                <a:solidFill>
                  <a:schemeClr val="tx1"/>
                </a:solidFill>
                <a:latin typeface="+mj-lt"/>
              </a:defRPr>
            </a:lvl1pPr>
          </a:lstStyle>
          <a:p>
            <a:pPr lvl="0"/>
            <a:r>
              <a:rPr lang="en-GB"/>
              <a:t>Title goes here</a:t>
            </a:r>
          </a:p>
        </p:txBody>
      </p:sp>
      <p:sp>
        <p:nvSpPr>
          <p:cNvPr id="28" name="Text Placeholder 41">
            <a:extLst>
              <a:ext uri="{FF2B5EF4-FFF2-40B4-BE49-F238E27FC236}">
                <a16:creationId xmlns:a16="http://schemas.microsoft.com/office/drawing/2014/main" id="{802D27AC-5BF8-4C33-A7A8-C234E04F2584}"/>
              </a:ext>
            </a:extLst>
          </p:cNvPr>
          <p:cNvSpPr>
            <a:spLocks noGrp="1"/>
          </p:cNvSpPr>
          <p:nvPr>
            <p:ph type="body" sz="quarter" idx="23"/>
          </p:nvPr>
        </p:nvSpPr>
        <p:spPr>
          <a:xfrm>
            <a:off x="4293909" y="3333784"/>
            <a:ext cx="3213677" cy="2480276"/>
          </a:xfrm>
          <a:noFill/>
        </p:spPr>
        <p:txBody>
          <a:bodyPr tIns="0" bIns="0" anchor="t">
            <a:noAutofit/>
          </a:bodyPr>
          <a:lstStyle>
            <a:lvl1pPr marL="0" indent="0">
              <a:lnSpc>
                <a:spcPts val="1500"/>
              </a:lnSpc>
              <a:spcBef>
                <a:spcPts val="0"/>
              </a:spcBef>
              <a:spcAft>
                <a:spcPts val="0"/>
              </a:spcAft>
              <a:buNone/>
              <a:defRPr sz="1020">
                <a:solidFill>
                  <a:schemeClr val="tx1"/>
                </a:solidFill>
                <a:latin typeface="+mn-lt"/>
              </a:defRPr>
            </a:lvl1pPr>
          </a:lstStyle>
          <a:p>
            <a:pPr lvl="0"/>
            <a:r>
              <a:rPr lang="en-US"/>
              <a:t>Click to edit Master text styles</a:t>
            </a:r>
          </a:p>
        </p:txBody>
      </p:sp>
      <p:sp>
        <p:nvSpPr>
          <p:cNvPr id="30" name="Text Placeholder 41">
            <a:extLst>
              <a:ext uri="{FF2B5EF4-FFF2-40B4-BE49-F238E27FC236}">
                <a16:creationId xmlns:a16="http://schemas.microsoft.com/office/drawing/2014/main" id="{ECD25102-B5CF-4D8F-A188-0B90FFE36B37}"/>
              </a:ext>
            </a:extLst>
          </p:cNvPr>
          <p:cNvSpPr>
            <a:spLocks noGrp="1"/>
          </p:cNvSpPr>
          <p:nvPr>
            <p:ph type="body" sz="quarter" idx="24" hasCustomPrompt="1"/>
          </p:nvPr>
        </p:nvSpPr>
        <p:spPr>
          <a:xfrm>
            <a:off x="4293910" y="2124098"/>
            <a:ext cx="399448" cy="349501"/>
          </a:xfrm>
          <a:noFill/>
        </p:spPr>
        <p:txBody>
          <a:bodyPr tIns="182880" bIns="182880" anchor="t">
            <a:noAutofit/>
          </a:bodyPr>
          <a:lstStyle>
            <a:lvl1pPr marL="0" indent="0">
              <a:lnSpc>
                <a:spcPts val="1500"/>
              </a:lnSpc>
              <a:spcBef>
                <a:spcPts val="0"/>
              </a:spcBef>
              <a:spcAft>
                <a:spcPts val="0"/>
              </a:spcAft>
              <a:buNone/>
              <a:defRPr sz="3000">
                <a:solidFill>
                  <a:schemeClr val="accent1"/>
                </a:solidFill>
                <a:latin typeface="+mn-lt"/>
              </a:defRPr>
            </a:lvl1pPr>
          </a:lstStyle>
          <a:p>
            <a:pPr lvl="0"/>
            <a:r>
              <a:rPr lang="en-GB"/>
              <a:t>1</a:t>
            </a:r>
          </a:p>
        </p:txBody>
      </p:sp>
      <p:sp>
        <p:nvSpPr>
          <p:cNvPr id="31" name="Text Placeholder 41">
            <a:extLst>
              <a:ext uri="{FF2B5EF4-FFF2-40B4-BE49-F238E27FC236}">
                <a16:creationId xmlns:a16="http://schemas.microsoft.com/office/drawing/2014/main" id="{9CCFC390-048E-4EBB-9396-1FD4F438ED5B}"/>
              </a:ext>
            </a:extLst>
          </p:cNvPr>
          <p:cNvSpPr>
            <a:spLocks noGrp="1"/>
          </p:cNvSpPr>
          <p:nvPr>
            <p:ph type="body" sz="quarter" idx="25" hasCustomPrompt="1"/>
          </p:nvPr>
        </p:nvSpPr>
        <p:spPr>
          <a:xfrm>
            <a:off x="4293910" y="2891539"/>
            <a:ext cx="3213677" cy="332562"/>
          </a:xfrm>
          <a:noFill/>
        </p:spPr>
        <p:txBody>
          <a:bodyPr tIns="182880" bIns="91440" anchor="ctr">
            <a:noAutofit/>
          </a:bodyPr>
          <a:lstStyle>
            <a:lvl1pPr marL="0" indent="0">
              <a:lnSpc>
                <a:spcPts val="1500"/>
              </a:lnSpc>
              <a:spcBef>
                <a:spcPts val="0"/>
              </a:spcBef>
              <a:spcAft>
                <a:spcPts val="0"/>
              </a:spcAft>
              <a:buNone/>
              <a:defRPr sz="1800">
                <a:solidFill>
                  <a:schemeClr val="tx1"/>
                </a:solidFill>
                <a:latin typeface="+mj-lt"/>
              </a:defRPr>
            </a:lvl1pPr>
          </a:lstStyle>
          <a:p>
            <a:pPr lvl="0"/>
            <a:r>
              <a:rPr lang="en-GB"/>
              <a:t>Title goes here</a:t>
            </a:r>
          </a:p>
        </p:txBody>
      </p:sp>
      <p:sp>
        <p:nvSpPr>
          <p:cNvPr id="33" name="Text Placeholder 41">
            <a:extLst>
              <a:ext uri="{FF2B5EF4-FFF2-40B4-BE49-F238E27FC236}">
                <a16:creationId xmlns:a16="http://schemas.microsoft.com/office/drawing/2014/main" id="{C6038199-F004-41CF-A621-792EF2E2334E}"/>
              </a:ext>
            </a:extLst>
          </p:cNvPr>
          <p:cNvSpPr>
            <a:spLocks noGrp="1"/>
          </p:cNvSpPr>
          <p:nvPr>
            <p:ph type="body" sz="quarter" idx="26"/>
          </p:nvPr>
        </p:nvSpPr>
        <p:spPr>
          <a:xfrm>
            <a:off x="7891087" y="3333784"/>
            <a:ext cx="3213677" cy="2480276"/>
          </a:xfrm>
          <a:noFill/>
        </p:spPr>
        <p:txBody>
          <a:bodyPr tIns="0" bIns="0" anchor="t">
            <a:noAutofit/>
          </a:bodyPr>
          <a:lstStyle>
            <a:lvl1pPr marL="0" indent="0">
              <a:lnSpc>
                <a:spcPts val="1500"/>
              </a:lnSpc>
              <a:spcBef>
                <a:spcPts val="0"/>
              </a:spcBef>
              <a:spcAft>
                <a:spcPts val="0"/>
              </a:spcAft>
              <a:buNone/>
              <a:defRPr sz="1020">
                <a:solidFill>
                  <a:schemeClr val="tx1"/>
                </a:solidFill>
                <a:latin typeface="+mn-lt"/>
              </a:defRPr>
            </a:lvl1pPr>
          </a:lstStyle>
          <a:p>
            <a:pPr lvl="0"/>
            <a:r>
              <a:rPr lang="en-US"/>
              <a:t>Click to edit Master text styles</a:t>
            </a:r>
          </a:p>
        </p:txBody>
      </p:sp>
      <p:sp>
        <p:nvSpPr>
          <p:cNvPr id="34" name="Text Placeholder 41">
            <a:extLst>
              <a:ext uri="{FF2B5EF4-FFF2-40B4-BE49-F238E27FC236}">
                <a16:creationId xmlns:a16="http://schemas.microsoft.com/office/drawing/2014/main" id="{F4C0732F-6C0A-4BC8-A772-0B31EA2F4095}"/>
              </a:ext>
            </a:extLst>
          </p:cNvPr>
          <p:cNvSpPr>
            <a:spLocks noGrp="1"/>
          </p:cNvSpPr>
          <p:nvPr>
            <p:ph type="body" sz="quarter" idx="27" hasCustomPrompt="1"/>
          </p:nvPr>
        </p:nvSpPr>
        <p:spPr>
          <a:xfrm>
            <a:off x="7891088" y="2124098"/>
            <a:ext cx="399448" cy="349501"/>
          </a:xfrm>
          <a:noFill/>
        </p:spPr>
        <p:txBody>
          <a:bodyPr tIns="182880" bIns="182880" anchor="t">
            <a:noAutofit/>
          </a:bodyPr>
          <a:lstStyle>
            <a:lvl1pPr marL="0" indent="0">
              <a:lnSpc>
                <a:spcPts val="1500"/>
              </a:lnSpc>
              <a:spcBef>
                <a:spcPts val="0"/>
              </a:spcBef>
              <a:spcAft>
                <a:spcPts val="0"/>
              </a:spcAft>
              <a:buNone/>
              <a:defRPr sz="3000">
                <a:solidFill>
                  <a:schemeClr val="accent1"/>
                </a:solidFill>
                <a:latin typeface="+mn-lt"/>
              </a:defRPr>
            </a:lvl1pPr>
          </a:lstStyle>
          <a:p>
            <a:pPr lvl="0"/>
            <a:r>
              <a:rPr lang="en-GB"/>
              <a:t>1</a:t>
            </a:r>
          </a:p>
        </p:txBody>
      </p:sp>
      <p:sp>
        <p:nvSpPr>
          <p:cNvPr id="35" name="Text Placeholder 41">
            <a:extLst>
              <a:ext uri="{FF2B5EF4-FFF2-40B4-BE49-F238E27FC236}">
                <a16:creationId xmlns:a16="http://schemas.microsoft.com/office/drawing/2014/main" id="{0927B884-632A-48DD-93F1-D73F9AB1B6A0}"/>
              </a:ext>
            </a:extLst>
          </p:cNvPr>
          <p:cNvSpPr>
            <a:spLocks noGrp="1"/>
          </p:cNvSpPr>
          <p:nvPr>
            <p:ph type="body" sz="quarter" idx="28" hasCustomPrompt="1"/>
          </p:nvPr>
        </p:nvSpPr>
        <p:spPr>
          <a:xfrm>
            <a:off x="7891088" y="2891539"/>
            <a:ext cx="3213677" cy="332562"/>
          </a:xfrm>
          <a:noFill/>
        </p:spPr>
        <p:txBody>
          <a:bodyPr tIns="182880" bIns="91440" anchor="ctr">
            <a:noAutofit/>
          </a:bodyPr>
          <a:lstStyle>
            <a:lvl1pPr marL="0" indent="0">
              <a:lnSpc>
                <a:spcPts val="1500"/>
              </a:lnSpc>
              <a:spcBef>
                <a:spcPts val="0"/>
              </a:spcBef>
              <a:spcAft>
                <a:spcPts val="0"/>
              </a:spcAft>
              <a:buNone/>
              <a:defRPr sz="1800">
                <a:solidFill>
                  <a:schemeClr val="tx1"/>
                </a:solidFill>
                <a:latin typeface="+mj-lt"/>
              </a:defRPr>
            </a:lvl1pPr>
          </a:lstStyle>
          <a:p>
            <a:pPr lvl="0"/>
            <a:r>
              <a:rPr lang="en-GB"/>
              <a:t>Title goes here</a:t>
            </a:r>
          </a:p>
        </p:txBody>
      </p:sp>
    </p:spTree>
    <p:extLst>
      <p:ext uri="{BB962C8B-B14F-4D97-AF65-F5344CB8AC3E}">
        <p14:creationId xmlns:p14="http://schemas.microsoft.com/office/powerpoint/2010/main" val="2565103038"/>
      </p:ext>
    </p:extLst>
  </p:cSld>
  <p:clrMapOvr>
    <a:masterClrMapping/>
  </p:clrMapOvr>
  <p:extLst>
    <p:ext uri="{DCECCB84-F9BA-43D5-87BE-67443E8EF086}">
      <p15:sldGuideLst xmlns:p15="http://schemas.microsoft.com/office/powerpoint/2012/main">
        <p15:guide id="1" orient="horz" pos="1056">
          <p15:clr>
            <a:srgbClr val="FBAE40"/>
          </p15:clr>
        </p15:guide>
        <p15:guide id="2" pos="3112">
          <p15:clr>
            <a:srgbClr val="FBAE40"/>
          </p15:clr>
        </p15:guide>
      </p15:sldGuideLst>
    </p:ext>
  </p:extLst>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Two column and title">
    <p:spTree>
      <p:nvGrpSpPr>
        <p:cNvPr id="1" name=""/>
        <p:cNvGrpSpPr/>
        <p:nvPr/>
      </p:nvGrpSpPr>
      <p:grpSpPr>
        <a:xfrm>
          <a:off x="0" y="0"/>
          <a:ext cx="0" cy="0"/>
          <a:chOff x="0" y="0"/>
          <a:chExt cx="0" cy="0"/>
        </a:xfrm>
      </p:grpSpPr>
      <p:sp>
        <p:nvSpPr>
          <p:cNvPr id="26" name="Rectangle 25">
            <a:extLst>
              <a:ext uri="{FF2B5EF4-FFF2-40B4-BE49-F238E27FC236}">
                <a16:creationId xmlns:a16="http://schemas.microsoft.com/office/drawing/2014/main" id="{85C4ED8E-45B5-4516-BDAC-AEA14AC460B5}"/>
              </a:ext>
            </a:extLst>
          </p:cNvPr>
          <p:cNvSpPr/>
          <p:nvPr userDrawn="1"/>
        </p:nvSpPr>
        <p:spPr>
          <a:xfrm>
            <a:off x="496681" y="6542824"/>
            <a:ext cx="11695319" cy="315177"/>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4" name="Slide Number Placeholder 3">
            <a:extLst>
              <a:ext uri="{FF2B5EF4-FFF2-40B4-BE49-F238E27FC236}">
                <a16:creationId xmlns:a16="http://schemas.microsoft.com/office/drawing/2014/main" id="{6BF67735-2428-4A46-B5ED-47276EA6199B}"/>
              </a:ext>
            </a:extLst>
          </p:cNvPr>
          <p:cNvSpPr>
            <a:spLocks noGrp="1"/>
          </p:cNvSpPr>
          <p:nvPr>
            <p:ph type="sldNum" sz="quarter" idx="11"/>
          </p:nvPr>
        </p:nvSpPr>
        <p:spPr>
          <a:xfrm>
            <a:off x="510478" y="6631163"/>
            <a:ext cx="679979" cy="162068"/>
          </a:xfrm>
        </p:spPr>
        <p:txBody>
          <a:bodyPr/>
          <a:lstStyle>
            <a:lvl1pPr algn="l">
              <a:defRPr sz="800">
                <a:solidFill>
                  <a:schemeClr val="bg1"/>
                </a:solidFill>
                <a:latin typeface="+mj-lt"/>
              </a:defRPr>
            </a:lvl1pPr>
          </a:lstStyle>
          <a:p>
            <a:r>
              <a:rPr lang="en-US"/>
              <a:t>PAGE </a:t>
            </a:r>
            <a:fld id="{222034A4-E40F-4E23-A773-AC1BBA02DF2C}" type="slidenum">
              <a:rPr lang="en-US" smtClean="0"/>
              <a:pPr/>
              <a:t>‹#›</a:t>
            </a:fld>
            <a:endParaRPr lang="en-US"/>
          </a:p>
        </p:txBody>
      </p:sp>
      <p:pic>
        <p:nvPicPr>
          <p:cNvPr id="29" name="Graphic 28">
            <a:extLst>
              <a:ext uri="{FF2B5EF4-FFF2-40B4-BE49-F238E27FC236}">
                <a16:creationId xmlns:a16="http://schemas.microsoft.com/office/drawing/2014/main" id="{72F5DAE1-7448-4D6E-99F2-0165E4C47E28}"/>
              </a:ext>
            </a:extLst>
          </p:cNvPr>
          <p:cNvPicPr>
            <a:picLocks noChangeAspect="1"/>
          </p:cNvPicPr>
          <p:nvPr userDrawn="1"/>
        </p:nvPicPr>
        <p:blipFill>
          <a:blip r:embed="rId2">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11520161" y="6608446"/>
            <a:ext cx="429740" cy="184787"/>
          </a:xfrm>
          <a:prstGeom prst="rect">
            <a:avLst/>
          </a:prstGeom>
        </p:spPr>
      </p:pic>
      <p:sp>
        <p:nvSpPr>
          <p:cNvPr id="36" name="Text Placeholder 41">
            <a:extLst>
              <a:ext uri="{FF2B5EF4-FFF2-40B4-BE49-F238E27FC236}">
                <a16:creationId xmlns:a16="http://schemas.microsoft.com/office/drawing/2014/main" id="{209BC04F-D5E4-4393-95C5-0F6591B855CF}"/>
              </a:ext>
            </a:extLst>
          </p:cNvPr>
          <p:cNvSpPr>
            <a:spLocks noGrp="1"/>
          </p:cNvSpPr>
          <p:nvPr>
            <p:ph type="body" sz="quarter" idx="15" hasCustomPrompt="1"/>
          </p:nvPr>
        </p:nvSpPr>
        <p:spPr>
          <a:xfrm>
            <a:off x="5293904" y="1392786"/>
            <a:ext cx="6219760" cy="941983"/>
          </a:xfrm>
          <a:noFill/>
        </p:spPr>
        <p:txBody>
          <a:bodyPr tIns="0" bIns="0" anchor="t">
            <a:noAutofit/>
          </a:bodyPr>
          <a:lstStyle>
            <a:lvl1pPr marL="0" indent="0">
              <a:lnSpc>
                <a:spcPts val="1500"/>
              </a:lnSpc>
              <a:spcBef>
                <a:spcPts val="0"/>
              </a:spcBef>
              <a:spcAft>
                <a:spcPts val="0"/>
              </a:spcAft>
              <a:buNone/>
              <a:defRPr sz="1020">
                <a:solidFill>
                  <a:schemeClr val="tx1"/>
                </a:solidFill>
                <a:latin typeface="+mn-lt"/>
              </a:defRPr>
            </a:lvl1pPr>
          </a:lstStyle>
          <a:p>
            <a:pPr lvl="0"/>
            <a:r>
              <a:rPr lang="en-GB"/>
              <a:t>Lorem</a:t>
            </a:r>
          </a:p>
        </p:txBody>
      </p:sp>
      <p:sp>
        <p:nvSpPr>
          <p:cNvPr id="37" name="Text Placeholder 41">
            <a:extLst>
              <a:ext uri="{FF2B5EF4-FFF2-40B4-BE49-F238E27FC236}">
                <a16:creationId xmlns:a16="http://schemas.microsoft.com/office/drawing/2014/main" id="{7EBAC2CF-6AD1-476C-87B2-C06C9115D2FD}"/>
              </a:ext>
            </a:extLst>
          </p:cNvPr>
          <p:cNvSpPr>
            <a:spLocks noGrp="1"/>
          </p:cNvSpPr>
          <p:nvPr>
            <p:ph type="body" sz="quarter" idx="22" hasCustomPrompt="1"/>
          </p:nvPr>
        </p:nvSpPr>
        <p:spPr>
          <a:xfrm>
            <a:off x="5293905" y="834162"/>
            <a:ext cx="3213677" cy="332562"/>
          </a:xfrm>
          <a:noFill/>
        </p:spPr>
        <p:txBody>
          <a:bodyPr tIns="182880" bIns="91440" anchor="ctr">
            <a:noAutofit/>
          </a:bodyPr>
          <a:lstStyle>
            <a:lvl1pPr marL="0" indent="0">
              <a:lnSpc>
                <a:spcPts val="1500"/>
              </a:lnSpc>
              <a:spcBef>
                <a:spcPts val="0"/>
              </a:spcBef>
              <a:spcAft>
                <a:spcPts val="0"/>
              </a:spcAft>
              <a:buNone/>
              <a:defRPr sz="2000">
                <a:solidFill>
                  <a:schemeClr val="tx1"/>
                </a:solidFill>
                <a:latin typeface="+mj-lt"/>
              </a:defRPr>
            </a:lvl1pPr>
          </a:lstStyle>
          <a:p>
            <a:pPr lvl="0"/>
            <a:r>
              <a:rPr lang="en-GB"/>
              <a:t>Title goes here</a:t>
            </a:r>
          </a:p>
        </p:txBody>
      </p:sp>
      <p:sp>
        <p:nvSpPr>
          <p:cNvPr id="39" name="Text Placeholder 41">
            <a:extLst>
              <a:ext uri="{FF2B5EF4-FFF2-40B4-BE49-F238E27FC236}">
                <a16:creationId xmlns:a16="http://schemas.microsoft.com/office/drawing/2014/main" id="{D0AEA13F-698D-439D-9EAB-368901F325E2}"/>
              </a:ext>
            </a:extLst>
          </p:cNvPr>
          <p:cNvSpPr>
            <a:spLocks noGrp="1"/>
          </p:cNvSpPr>
          <p:nvPr>
            <p:ph type="body" sz="quarter" idx="23" hasCustomPrompt="1"/>
          </p:nvPr>
        </p:nvSpPr>
        <p:spPr>
          <a:xfrm>
            <a:off x="4922666" y="3737381"/>
            <a:ext cx="6219760" cy="941983"/>
          </a:xfrm>
          <a:noFill/>
        </p:spPr>
        <p:txBody>
          <a:bodyPr tIns="0" bIns="0" anchor="t">
            <a:noAutofit/>
          </a:bodyPr>
          <a:lstStyle>
            <a:lvl1pPr marL="0" indent="0">
              <a:lnSpc>
                <a:spcPts val="1500"/>
              </a:lnSpc>
              <a:spcBef>
                <a:spcPts val="0"/>
              </a:spcBef>
              <a:spcAft>
                <a:spcPts val="0"/>
              </a:spcAft>
              <a:buNone/>
              <a:defRPr sz="1020">
                <a:solidFill>
                  <a:schemeClr val="tx1"/>
                </a:solidFill>
                <a:latin typeface="+mn-lt"/>
              </a:defRPr>
            </a:lvl1pPr>
          </a:lstStyle>
          <a:p>
            <a:pPr lvl="0"/>
            <a:r>
              <a:rPr lang="en-GB"/>
              <a:t>Lorem</a:t>
            </a:r>
          </a:p>
        </p:txBody>
      </p:sp>
      <p:sp>
        <p:nvSpPr>
          <p:cNvPr id="40" name="Text Placeholder 41">
            <a:extLst>
              <a:ext uri="{FF2B5EF4-FFF2-40B4-BE49-F238E27FC236}">
                <a16:creationId xmlns:a16="http://schemas.microsoft.com/office/drawing/2014/main" id="{68FF66F6-B1C9-4BCD-8487-95074D9814E4}"/>
              </a:ext>
            </a:extLst>
          </p:cNvPr>
          <p:cNvSpPr>
            <a:spLocks noGrp="1"/>
          </p:cNvSpPr>
          <p:nvPr>
            <p:ph type="body" sz="quarter" idx="24" hasCustomPrompt="1"/>
          </p:nvPr>
        </p:nvSpPr>
        <p:spPr>
          <a:xfrm>
            <a:off x="4922667" y="3188917"/>
            <a:ext cx="3213677" cy="332562"/>
          </a:xfrm>
          <a:noFill/>
        </p:spPr>
        <p:txBody>
          <a:bodyPr tIns="182880" bIns="91440" anchor="ctr">
            <a:noAutofit/>
          </a:bodyPr>
          <a:lstStyle>
            <a:lvl1pPr marL="0" indent="0">
              <a:lnSpc>
                <a:spcPts val="1500"/>
              </a:lnSpc>
              <a:spcBef>
                <a:spcPts val="0"/>
              </a:spcBef>
              <a:spcAft>
                <a:spcPts val="0"/>
              </a:spcAft>
              <a:buNone/>
              <a:defRPr sz="2400">
                <a:solidFill>
                  <a:schemeClr val="tx1"/>
                </a:solidFill>
                <a:latin typeface="+mj-lt"/>
              </a:defRPr>
            </a:lvl1pPr>
          </a:lstStyle>
          <a:p>
            <a:pPr lvl="0"/>
            <a:r>
              <a:rPr lang="en-GB"/>
              <a:t>Title goes here</a:t>
            </a:r>
          </a:p>
        </p:txBody>
      </p:sp>
    </p:spTree>
    <p:extLst>
      <p:ext uri="{BB962C8B-B14F-4D97-AF65-F5344CB8AC3E}">
        <p14:creationId xmlns:p14="http://schemas.microsoft.com/office/powerpoint/2010/main" val="2044935751"/>
      </p:ext>
    </p:extLst>
  </p:cSld>
  <p:clrMapOvr>
    <a:masterClrMapping/>
  </p:clrMapOvr>
  <p:extLst>
    <p:ext uri="{DCECCB84-F9BA-43D5-87BE-67443E8EF086}">
      <p15:sldGuideLst xmlns:p15="http://schemas.microsoft.com/office/powerpoint/2012/main">
        <p15:guide id="1" orient="horz" pos="1056">
          <p15:clr>
            <a:srgbClr val="FBAE40"/>
          </p15:clr>
        </p15:guide>
        <p15:guide id="2" pos="3112">
          <p15:clr>
            <a:srgbClr val="FBAE40"/>
          </p15:clr>
        </p15:guide>
      </p15:sldGuideLst>
    </p:ext>
  </p:extLst>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One column Blue">
    <p:spTree>
      <p:nvGrpSpPr>
        <p:cNvPr id="1" name=""/>
        <p:cNvGrpSpPr/>
        <p:nvPr/>
      </p:nvGrpSpPr>
      <p:grpSpPr>
        <a:xfrm>
          <a:off x="0" y="0"/>
          <a:ext cx="0" cy="0"/>
          <a:chOff x="0" y="0"/>
          <a:chExt cx="0" cy="0"/>
        </a:xfrm>
      </p:grpSpPr>
      <p:sp>
        <p:nvSpPr>
          <p:cNvPr id="26" name="Rectangle 25">
            <a:extLst>
              <a:ext uri="{FF2B5EF4-FFF2-40B4-BE49-F238E27FC236}">
                <a16:creationId xmlns:a16="http://schemas.microsoft.com/office/drawing/2014/main" id="{85C4ED8E-45B5-4516-BDAC-AEA14AC460B5}"/>
              </a:ext>
            </a:extLst>
          </p:cNvPr>
          <p:cNvSpPr/>
          <p:nvPr userDrawn="1"/>
        </p:nvSpPr>
        <p:spPr>
          <a:xfrm>
            <a:off x="496681" y="6542824"/>
            <a:ext cx="11695319" cy="315177"/>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4" name="Slide Number Placeholder 3">
            <a:extLst>
              <a:ext uri="{FF2B5EF4-FFF2-40B4-BE49-F238E27FC236}">
                <a16:creationId xmlns:a16="http://schemas.microsoft.com/office/drawing/2014/main" id="{6BF67735-2428-4A46-B5ED-47276EA6199B}"/>
              </a:ext>
            </a:extLst>
          </p:cNvPr>
          <p:cNvSpPr>
            <a:spLocks noGrp="1"/>
          </p:cNvSpPr>
          <p:nvPr>
            <p:ph type="sldNum" sz="quarter" idx="11"/>
          </p:nvPr>
        </p:nvSpPr>
        <p:spPr>
          <a:xfrm>
            <a:off x="510478" y="6631163"/>
            <a:ext cx="679979" cy="162068"/>
          </a:xfrm>
        </p:spPr>
        <p:txBody>
          <a:bodyPr/>
          <a:lstStyle>
            <a:lvl1pPr algn="l">
              <a:defRPr sz="800">
                <a:solidFill>
                  <a:schemeClr val="bg1"/>
                </a:solidFill>
                <a:latin typeface="+mj-lt"/>
              </a:defRPr>
            </a:lvl1pPr>
          </a:lstStyle>
          <a:p>
            <a:r>
              <a:rPr lang="en-US"/>
              <a:t>PAGE </a:t>
            </a:r>
            <a:fld id="{222034A4-E40F-4E23-A773-AC1BBA02DF2C}" type="slidenum">
              <a:rPr lang="en-US" smtClean="0"/>
              <a:pPr/>
              <a:t>‹#›</a:t>
            </a:fld>
            <a:endParaRPr lang="en-US"/>
          </a:p>
        </p:txBody>
      </p:sp>
      <p:pic>
        <p:nvPicPr>
          <p:cNvPr id="29" name="Graphic 28">
            <a:extLst>
              <a:ext uri="{FF2B5EF4-FFF2-40B4-BE49-F238E27FC236}">
                <a16:creationId xmlns:a16="http://schemas.microsoft.com/office/drawing/2014/main" id="{72F5DAE1-7448-4D6E-99F2-0165E4C47E28}"/>
              </a:ext>
            </a:extLst>
          </p:cNvPr>
          <p:cNvPicPr>
            <a:picLocks noChangeAspect="1"/>
          </p:cNvPicPr>
          <p:nvPr userDrawn="1"/>
        </p:nvPicPr>
        <p:blipFill>
          <a:blip r:embed="rId2">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11520161" y="6608446"/>
            <a:ext cx="429740" cy="184787"/>
          </a:xfrm>
          <a:prstGeom prst="rect">
            <a:avLst/>
          </a:prstGeom>
        </p:spPr>
      </p:pic>
      <p:sp>
        <p:nvSpPr>
          <p:cNvPr id="14" name="Title 1">
            <a:extLst>
              <a:ext uri="{FF2B5EF4-FFF2-40B4-BE49-F238E27FC236}">
                <a16:creationId xmlns:a16="http://schemas.microsoft.com/office/drawing/2014/main" id="{5A570DFD-BCDE-4B1E-983F-549B0B01A3E8}"/>
              </a:ext>
            </a:extLst>
          </p:cNvPr>
          <p:cNvSpPr>
            <a:spLocks noGrp="1"/>
          </p:cNvSpPr>
          <p:nvPr>
            <p:ph type="title" hasCustomPrompt="1"/>
          </p:nvPr>
        </p:nvSpPr>
        <p:spPr>
          <a:xfrm>
            <a:off x="7056826" y="2470442"/>
            <a:ext cx="3821813" cy="589915"/>
          </a:xfrm>
        </p:spPr>
        <p:txBody>
          <a:bodyPr/>
          <a:lstStyle>
            <a:lvl1pPr>
              <a:defRPr sz="3200">
                <a:solidFill>
                  <a:schemeClr val="bg1"/>
                </a:solidFill>
              </a:defRPr>
            </a:lvl1pPr>
          </a:lstStyle>
          <a:p>
            <a:r>
              <a:rPr lang="en-US"/>
              <a:t>Title goes here</a:t>
            </a:r>
          </a:p>
        </p:txBody>
      </p:sp>
      <p:sp>
        <p:nvSpPr>
          <p:cNvPr id="16" name="Text Placeholder 41">
            <a:extLst>
              <a:ext uri="{FF2B5EF4-FFF2-40B4-BE49-F238E27FC236}">
                <a16:creationId xmlns:a16="http://schemas.microsoft.com/office/drawing/2014/main" id="{9AA4763E-9535-48D9-A7A0-47BAE8826A73}"/>
              </a:ext>
            </a:extLst>
          </p:cNvPr>
          <p:cNvSpPr>
            <a:spLocks noGrp="1"/>
          </p:cNvSpPr>
          <p:nvPr>
            <p:ph type="body" sz="quarter" idx="14" hasCustomPrompt="1"/>
          </p:nvPr>
        </p:nvSpPr>
        <p:spPr>
          <a:xfrm>
            <a:off x="7447822" y="3074563"/>
            <a:ext cx="3430818" cy="357892"/>
          </a:xfrm>
          <a:noFill/>
        </p:spPr>
        <p:txBody>
          <a:bodyPr tIns="91440" bIns="0" anchor="ctr">
            <a:noAutofit/>
          </a:bodyPr>
          <a:lstStyle>
            <a:lvl1pPr marL="0" indent="0">
              <a:buNone/>
              <a:defRPr sz="2000">
                <a:solidFill>
                  <a:schemeClr val="tx1"/>
                </a:solidFill>
                <a:latin typeface="+mn-lt"/>
              </a:defRPr>
            </a:lvl1pPr>
          </a:lstStyle>
          <a:p>
            <a:pPr lvl="0"/>
            <a:r>
              <a:rPr lang="en-GB"/>
              <a:t>Subtitle goes here</a:t>
            </a:r>
            <a:endParaRPr lang="en-US"/>
          </a:p>
        </p:txBody>
      </p:sp>
      <p:sp>
        <p:nvSpPr>
          <p:cNvPr id="17" name="Text Placeholder 41">
            <a:extLst>
              <a:ext uri="{FF2B5EF4-FFF2-40B4-BE49-F238E27FC236}">
                <a16:creationId xmlns:a16="http://schemas.microsoft.com/office/drawing/2014/main" id="{A8C92DB9-E053-4A8E-AD46-ECD172D91BD6}"/>
              </a:ext>
            </a:extLst>
          </p:cNvPr>
          <p:cNvSpPr>
            <a:spLocks noGrp="1"/>
          </p:cNvSpPr>
          <p:nvPr>
            <p:ph type="body" sz="quarter" idx="15"/>
          </p:nvPr>
        </p:nvSpPr>
        <p:spPr>
          <a:xfrm>
            <a:off x="7060798" y="3750351"/>
            <a:ext cx="4422047" cy="2210612"/>
          </a:xfrm>
          <a:noFill/>
        </p:spPr>
        <p:txBody>
          <a:bodyPr tIns="0" bIns="0" anchor="t">
            <a:noAutofit/>
          </a:bodyPr>
          <a:lstStyle>
            <a:lvl1pPr marL="0" indent="0">
              <a:lnSpc>
                <a:spcPts val="1500"/>
              </a:lnSpc>
              <a:spcBef>
                <a:spcPts val="0"/>
              </a:spcBef>
              <a:spcAft>
                <a:spcPts val="0"/>
              </a:spcAft>
              <a:buNone/>
              <a:defRPr sz="1020">
                <a:solidFill>
                  <a:schemeClr val="tx1"/>
                </a:solidFill>
                <a:latin typeface="+mn-lt"/>
              </a:defRPr>
            </a:lvl1pPr>
          </a:lstStyle>
          <a:p>
            <a:pPr lvl="0"/>
            <a:r>
              <a:rPr lang="en-US"/>
              <a:t>Click to edit Master text styles</a:t>
            </a:r>
          </a:p>
        </p:txBody>
      </p:sp>
    </p:spTree>
    <p:extLst>
      <p:ext uri="{BB962C8B-B14F-4D97-AF65-F5344CB8AC3E}">
        <p14:creationId xmlns:p14="http://schemas.microsoft.com/office/powerpoint/2010/main" val="387250661"/>
      </p:ext>
    </p:extLst>
  </p:cSld>
  <p:clrMapOvr>
    <a:masterClrMapping/>
  </p:clrMapOvr>
  <p:extLst>
    <p:ext uri="{DCECCB84-F9BA-43D5-87BE-67443E8EF086}">
      <p15:sldGuideLst xmlns:p15="http://schemas.microsoft.com/office/powerpoint/2012/main">
        <p15:guide id="1" orient="horz" pos="1056">
          <p15:clr>
            <a:srgbClr val="FBAE40"/>
          </p15:clr>
        </p15:guide>
        <p15:guide id="2" pos="3112">
          <p15:clr>
            <a:srgbClr val="FBAE40"/>
          </p15:clr>
        </p15:guide>
      </p15:sldGuideLst>
    </p:ext>
  </p:extLst>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One column Ice Blue">
    <p:spTree>
      <p:nvGrpSpPr>
        <p:cNvPr id="1" name=""/>
        <p:cNvGrpSpPr/>
        <p:nvPr/>
      </p:nvGrpSpPr>
      <p:grpSpPr>
        <a:xfrm>
          <a:off x="0" y="0"/>
          <a:ext cx="0" cy="0"/>
          <a:chOff x="0" y="0"/>
          <a:chExt cx="0" cy="0"/>
        </a:xfrm>
      </p:grpSpPr>
      <p:sp>
        <p:nvSpPr>
          <p:cNvPr id="26" name="Rectangle 25">
            <a:extLst>
              <a:ext uri="{FF2B5EF4-FFF2-40B4-BE49-F238E27FC236}">
                <a16:creationId xmlns:a16="http://schemas.microsoft.com/office/drawing/2014/main" id="{85C4ED8E-45B5-4516-BDAC-AEA14AC460B5}"/>
              </a:ext>
            </a:extLst>
          </p:cNvPr>
          <p:cNvSpPr/>
          <p:nvPr userDrawn="1"/>
        </p:nvSpPr>
        <p:spPr>
          <a:xfrm>
            <a:off x="496681" y="6542824"/>
            <a:ext cx="11695319" cy="315177"/>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4" name="Slide Number Placeholder 3">
            <a:extLst>
              <a:ext uri="{FF2B5EF4-FFF2-40B4-BE49-F238E27FC236}">
                <a16:creationId xmlns:a16="http://schemas.microsoft.com/office/drawing/2014/main" id="{6BF67735-2428-4A46-B5ED-47276EA6199B}"/>
              </a:ext>
            </a:extLst>
          </p:cNvPr>
          <p:cNvSpPr>
            <a:spLocks noGrp="1"/>
          </p:cNvSpPr>
          <p:nvPr>
            <p:ph type="sldNum" sz="quarter" idx="11"/>
          </p:nvPr>
        </p:nvSpPr>
        <p:spPr>
          <a:xfrm>
            <a:off x="510478" y="6631163"/>
            <a:ext cx="679979" cy="162068"/>
          </a:xfrm>
        </p:spPr>
        <p:txBody>
          <a:bodyPr/>
          <a:lstStyle>
            <a:lvl1pPr algn="l">
              <a:defRPr sz="800">
                <a:solidFill>
                  <a:schemeClr val="bg1"/>
                </a:solidFill>
                <a:latin typeface="+mj-lt"/>
              </a:defRPr>
            </a:lvl1pPr>
          </a:lstStyle>
          <a:p>
            <a:r>
              <a:rPr lang="en-US"/>
              <a:t>PAGE </a:t>
            </a:r>
            <a:fld id="{222034A4-E40F-4E23-A773-AC1BBA02DF2C}" type="slidenum">
              <a:rPr lang="en-US" smtClean="0"/>
              <a:pPr/>
              <a:t>‹#›</a:t>
            </a:fld>
            <a:endParaRPr lang="en-US"/>
          </a:p>
        </p:txBody>
      </p:sp>
      <p:pic>
        <p:nvPicPr>
          <p:cNvPr id="29" name="Graphic 28">
            <a:extLst>
              <a:ext uri="{FF2B5EF4-FFF2-40B4-BE49-F238E27FC236}">
                <a16:creationId xmlns:a16="http://schemas.microsoft.com/office/drawing/2014/main" id="{72F5DAE1-7448-4D6E-99F2-0165E4C47E28}"/>
              </a:ext>
            </a:extLst>
          </p:cNvPr>
          <p:cNvPicPr>
            <a:picLocks noChangeAspect="1"/>
          </p:cNvPicPr>
          <p:nvPr userDrawn="1"/>
        </p:nvPicPr>
        <p:blipFill>
          <a:blip r:embed="rId2">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11520161" y="6608446"/>
            <a:ext cx="429740" cy="184787"/>
          </a:xfrm>
          <a:prstGeom prst="rect">
            <a:avLst/>
          </a:prstGeom>
        </p:spPr>
      </p:pic>
      <p:sp>
        <p:nvSpPr>
          <p:cNvPr id="14" name="Title 1">
            <a:extLst>
              <a:ext uri="{FF2B5EF4-FFF2-40B4-BE49-F238E27FC236}">
                <a16:creationId xmlns:a16="http://schemas.microsoft.com/office/drawing/2014/main" id="{5A570DFD-BCDE-4B1E-983F-549B0B01A3E8}"/>
              </a:ext>
            </a:extLst>
          </p:cNvPr>
          <p:cNvSpPr>
            <a:spLocks noGrp="1"/>
          </p:cNvSpPr>
          <p:nvPr>
            <p:ph type="title" hasCustomPrompt="1"/>
          </p:nvPr>
        </p:nvSpPr>
        <p:spPr>
          <a:xfrm>
            <a:off x="7056826" y="2470442"/>
            <a:ext cx="3821813" cy="589915"/>
          </a:xfrm>
        </p:spPr>
        <p:txBody>
          <a:bodyPr/>
          <a:lstStyle>
            <a:lvl1pPr>
              <a:defRPr sz="3200">
                <a:solidFill>
                  <a:schemeClr val="tx1"/>
                </a:solidFill>
              </a:defRPr>
            </a:lvl1pPr>
          </a:lstStyle>
          <a:p>
            <a:r>
              <a:rPr lang="en-US"/>
              <a:t>Title goes here</a:t>
            </a:r>
          </a:p>
        </p:txBody>
      </p:sp>
      <p:sp>
        <p:nvSpPr>
          <p:cNvPr id="16" name="Text Placeholder 41">
            <a:extLst>
              <a:ext uri="{FF2B5EF4-FFF2-40B4-BE49-F238E27FC236}">
                <a16:creationId xmlns:a16="http://schemas.microsoft.com/office/drawing/2014/main" id="{9AA4763E-9535-48D9-A7A0-47BAE8826A73}"/>
              </a:ext>
            </a:extLst>
          </p:cNvPr>
          <p:cNvSpPr>
            <a:spLocks noGrp="1"/>
          </p:cNvSpPr>
          <p:nvPr>
            <p:ph type="body" sz="quarter" idx="14" hasCustomPrompt="1"/>
          </p:nvPr>
        </p:nvSpPr>
        <p:spPr>
          <a:xfrm>
            <a:off x="7447822" y="3074563"/>
            <a:ext cx="3430818" cy="357892"/>
          </a:xfrm>
          <a:noFill/>
        </p:spPr>
        <p:txBody>
          <a:bodyPr tIns="91440" bIns="0" anchor="ctr">
            <a:noAutofit/>
          </a:bodyPr>
          <a:lstStyle>
            <a:lvl1pPr marL="0" indent="0">
              <a:buNone/>
              <a:defRPr sz="2000">
                <a:solidFill>
                  <a:schemeClr val="tx1"/>
                </a:solidFill>
                <a:latin typeface="+mn-lt"/>
              </a:defRPr>
            </a:lvl1pPr>
          </a:lstStyle>
          <a:p>
            <a:pPr lvl="0"/>
            <a:r>
              <a:rPr lang="en-GB"/>
              <a:t>Subtitle goes here</a:t>
            </a:r>
            <a:endParaRPr lang="en-US"/>
          </a:p>
        </p:txBody>
      </p:sp>
      <p:sp>
        <p:nvSpPr>
          <p:cNvPr id="17" name="Text Placeholder 41">
            <a:extLst>
              <a:ext uri="{FF2B5EF4-FFF2-40B4-BE49-F238E27FC236}">
                <a16:creationId xmlns:a16="http://schemas.microsoft.com/office/drawing/2014/main" id="{A8C92DB9-E053-4A8E-AD46-ECD172D91BD6}"/>
              </a:ext>
            </a:extLst>
          </p:cNvPr>
          <p:cNvSpPr>
            <a:spLocks noGrp="1"/>
          </p:cNvSpPr>
          <p:nvPr>
            <p:ph type="body" sz="quarter" idx="15"/>
          </p:nvPr>
        </p:nvSpPr>
        <p:spPr>
          <a:xfrm>
            <a:off x="7060798" y="3750351"/>
            <a:ext cx="4422047" cy="2210612"/>
          </a:xfrm>
          <a:noFill/>
        </p:spPr>
        <p:txBody>
          <a:bodyPr tIns="0" bIns="0" anchor="t">
            <a:noAutofit/>
          </a:bodyPr>
          <a:lstStyle>
            <a:lvl1pPr marL="0" indent="0">
              <a:lnSpc>
                <a:spcPts val="1500"/>
              </a:lnSpc>
              <a:spcBef>
                <a:spcPts val="0"/>
              </a:spcBef>
              <a:spcAft>
                <a:spcPts val="0"/>
              </a:spcAft>
              <a:buNone/>
              <a:defRPr sz="1020">
                <a:solidFill>
                  <a:schemeClr val="tx1"/>
                </a:solidFill>
                <a:latin typeface="+mn-lt"/>
              </a:defRPr>
            </a:lvl1pPr>
          </a:lstStyle>
          <a:p>
            <a:pPr lvl="0"/>
            <a:r>
              <a:rPr lang="en-US"/>
              <a:t>Click to edit Master text styles</a:t>
            </a:r>
          </a:p>
        </p:txBody>
      </p:sp>
    </p:spTree>
    <p:extLst>
      <p:ext uri="{BB962C8B-B14F-4D97-AF65-F5344CB8AC3E}">
        <p14:creationId xmlns:p14="http://schemas.microsoft.com/office/powerpoint/2010/main" val="3509567581"/>
      </p:ext>
    </p:extLst>
  </p:cSld>
  <p:clrMapOvr>
    <a:masterClrMapping/>
  </p:clrMapOvr>
  <p:extLst>
    <p:ext uri="{DCECCB84-F9BA-43D5-87BE-67443E8EF086}">
      <p15:sldGuideLst xmlns:p15="http://schemas.microsoft.com/office/powerpoint/2012/main">
        <p15:guide id="1" orient="horz" pos="1056">
          <p15:clr>
            <a:srgbClr val="FBAE40"/>
          </p15:clr>
        </p15:guide>
        <p15:guide id="2" pos="3112">
          <p15:clr>
            <a:srgbClr val="FBAE40"/>
          </p15:clr>
        </p15:guide>
      </p15:sldGuideLst>
    </p:ext>
  </p:extLst>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Blank Slide">
    <p:spTree>
      <p:nvGrpSpPr>
        <p:cNvPr id="1" name=""/>
        <p:cNvGrpSpPr/>
        <p:nvPr/>
      </p:nvGrpSpPr>
      <p:grpSpPr>
        <a:xfrm>
          <a:off x="0" y="0"/>
          <a:ext cx="0" cy="0"/>
          <a:chOff x="0" y="0"/>
          <a:chExt cx="0" cy="0"/>
        </a:xfrm>
      </p:grpSpPr>
      <p:sp>
        <p:nvSpPr>
          <p:cNvPr id="26" name="Rectangle 25">
            <a:extLst>
              <a:ext uri="{FF2B5EF4-FFF2-40B4-BE49-F238E27FC236}">
                <a16:creationId xmlns:a16="http://schemas.microsoft.com/office/drawing/2014/main" id="{85C4ED8E-45B5-4516-BDAC-AEA14AC460B5}"/>
              </a:ext>
            </a:extLst>
          </p:cNvPr>
          <p:cNvSpPr/>
          <p:nvPr userDrawn="1"/>
        </p:nvSpPr>
        <p:spPr>
          <a:xfrm>
            <a:off x="496681" y="6542824"/>
            <a:ext cx="11695319" cy="315177"/>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4" name="Slide Number Placeholder 3">
            <a:extLst>
              <a:ext uri="{FF2B5EF4-FFF2-40B4-BE49-F238E27FC236}">
                <a16:creationId xmlns:a16="http://schemas.microsoft.com/office/drawing/2014/main" id="{6BF67735-2428-4A46-B5ED-47276EA6199B}"/>
              </a:ext>
            </a:extLst>
          </p:cNvPr>
          <p:cNvSpPr>
            <a:spLocks noGrp="1"/>
          </p:cNvSpPr>
          <p:nvPr>
            <p:ph type="sldNum" sz="quarter" idx="11"/>
          </p:nvPr>
        </p:nvSpPr>
        <p:spPr>
          <a:xfrm>
            <a:off x="510478" y="6631163"/>
            <a:ext cx="679979" cy="162068"/>
          </a:xfrm>
        </p:spPr>
        <p:txBody>
          <a:bodyPr/>
          <a:lstStyle>
            <a:lvl1pPr algn="l">
              <a:defRPr sz="800">
                <a:solidFill>
                  <a:schemeClr val="bg1"/>
                </a:solidFill>
                <a:latin typeface="+mj-lt"/>
              </a:defRPr>
            </a:lvl1pPr>
          </a:lstStyle>
          <a:p>
            <a:r>
              <a:rPr lang="en-US"/>
              <a:t>PAGE </a:t>
            </a:r>
            <a:fld id="{222034A4-E40F-4E23-A773-AC1BBA02DF2C}" type="slidenum">
              <a:rPr lang="en-US" smtClean="0"/>
              <a:pPr/>
              <a:t>‹#›</a:t>
            </a:fld>
            <a:endParaRPr lang="en-US"/>
          </a:p>
        </p:txBody>
      </p:sp>
      <p:pic>
        <p:nvPicPr>
          <p:cNvPr id="29" name="Graphic 28">
            <a:extLst>
              <a:ext uri="{FF2B5EF4-FFF2-40B4-BE49-F238E27FC236}">
                <a16:creationId xmlns:a16="http://schemas.microsoft.com/office/drawing/2014/main" id="{72F5DAE1-7448-4D6E-99F2-0165E4C47E28}"/>
              </a:ext>
            </a:extLst>
          </p:cNvPr>
          <p:cNvPicPr>
            <a:picLocks noChangeAspect="1"/>
          </p:cNvPicPr>
          <p:nvPr userDrawn="1"/>
        </p:nvPicPr>
        <p:blipFill>
          <a:blip r:embed="rId2">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11520161" y="6608446"/>
            <a:ext cx="429740" cy="184787"/>
          </a:xfrm>
          <a:prstGeom prst="rect">
            <a:avLst/>
          </a:prstGeom>
        </p:spPr>
      </p:pic>
      <p:sp>
        <p:nvSpPr>
          <p:cNvPr id="10" name="Title 1">
            <a:extLst>
              <a:ext uri="{FF2B5EF4-FFF2-40B4-BE49-F238E27FC236}">
                <a16:creationId xmlns:a16="http://schemas.microsoft.com/office/drawing/2014/main" id="{79C8366E-4551-45B5-8315-BAD7D7822044}"/>
              </a:ext>
            </a:extLst>
          </p:cNvPr>
          <p:cNvSpPr>
            <a:spLocks noGrp="1"/>
          </p:cNvSpPr>
          <p:nvPr>
            <p:ph type="title" hasCustomPrompt="1"/>
          </p:nvPr>
        </p:nvSpPr>
        <p:spPr>
          <a:xfrm>
            <a:off x="412587" y="557494"/>
            <a:ext cx="3821813" cy="589915"/>
          </a:xfrm>
        </p:spPr>
        <p:txBody>
          <a:bodyPr/>
          <a:lstStyle>
            <a:lvl1pPr>
              <a:defRPr sz="3200">
                <a:solidFill>
                  <a:schemeClr val="tx1"/>
                </a:solidFill>
              </a:defRPr>
            </a:lvl1pPr>
          </a:lstStyle>
          <a:p>
            <a:r>
              <a:rPr lang="en-US"/>
              <a:t>Title goes here</a:t>
            </a:r>
          </a:p>
        </p:txBody>
      </p:sp>
      <p:sp>
        <p:nvSpPr>
          <p:cNvPr id="12" name="Text Placeholder 41">
            <a:extLst>
              <a:ext uri="{FF2B5EF4-FFF2-40B4-BE49-F238E27FC236}">
                <a16:creationId xmlns:a16="http://schemas.microsoft.com/office/drawing/2014/main" id="{FA376403-1F8F-4447-BF16-CD9AD84E53A2}"/>
              </a:ext>
            </a:extLst>
          </p:cNvPr>
          <p:cNvSpPr>
            <a:spLocks noGrp="1"/>
          </p:cNvSpPr>
          <p:nvPr>
            <p:ph type="body" sz="quarter" idx="14" hasCustomPrompt="1"/>
          </p:nvPr>
        </p:nvSpPr>
        <p:spPr>
          <a:xfrm>
            <a:off x="803582" y="1161615"/>
            <a:ext cx="3430818" cy="357892"/>
          </a:xfrm>
          <a:noFill/>
        </p:spPr>
        <p:txBody>
          <a:bodyPr tIns="91440" bIns="0" anchor="ctr">
            <a:noAutofit/>
          </a:bodyPr>
          <a:lstStyle>
            <a:lvl1pPr marL="0" indent="0">
              <a:buNone/>
              <a:defRPr sz="2000">
                <a:solidFill>
                  <a:schemeClr val="tx1"/>
                </a:solidFill>
                <a:latin typeface="+mn-lt"/>
              </a:defRPr>
            </a:lvl1pPr>
          </a:lstStyle>
          <a:p>
            <a:pPr lvl="0"/>
            <a:r>
              <a:rPr lang="en-GB"/>
              <a:t>Subtitle goes here</a:t>
            </a:r>
            <a:endParaRPr lang="en-US"/>
          </a:p>
        </p:txBody>
      </p:sp>
    </p:spTree>
    <p:extLst>
      <p:ext uri="{BB962C8B-B14F-4D97-AF65-F5344CB8AC3E}">
        <p14:creationId xmlns:p14="http://schemas.microsoft.com/office/powerpoint/2010/main" val="2230216761"/>
      </p:ext>
    </p:extLst>
  </p:cSld>
  <p:clrMapOvr>
    <a:masterClrMapping/>
  </p:clrMapOvr>
  <p:extLst>
    <p:ext uri="{DCECCB84-F9BA-43D5-87BE-67443E8EF086}">
      <p15:sldGuideLst xmlns:p15="http://schemas.microsoft.com/office/powerpoint/2012/main">
        <p15:guide id="1" orient="horz" pos="1056">
          <p15:clr>
            <a:srgbClr val="FBAE40"/>
          </p15:clr>
        </p15:guide>
        <p15:guide id="2" pos="3112">
          <p15:clr>
            <a:srgbClr val="FBAE40"/>
          </p15:clr>
        </p15:guide>
      </p15:sldGuideLst>
    </p:ext>
  </p:extLst>
</p:sldLayout>
</file>

<file path=ppt/slideLayouts/slideLayout55.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C7CB3BB-D2B4-4FB4-B5E7-76E935F5B540}"/>
              </a:ext>
            </a:extLst>
          </p:cNvPr>
          <p:cNvSpPr>
            <a:spLocks noGrp="1"/>
          </p:cNvSpPr>
          <p:nvPr>
            <p:ph type="dt" sz="half" idx="10"/>
          </p:nvPr>
        </p:nvSpPr>
        <p:spPr/>
        <p:txBody>
          <a:bodyPr/>
          <a:lstStyle/>
          <a:p>
            <a:fld id="{50C3853C-0ABA-4CA4-8950-F4B459562918}" type="datetimeFigureOut">
              <a:rPr lang="en-US" smtClean="0"/>
              <a:t>9/24/2025</a:t>
            </a:fld>
            <a:endParaRPr lang="en-US"/>
          </a:p>
        </p:txBody>
      </p:sp>
      <p:sp>
        <p:nvSpPr>
          <p:cNvPr id="3" name="Footer Placeholder 2">
            <a:extLst>
              <a:ext uri="{FF2B5EF4-FFF2-40B4-BE49-F238E27FC236}">
                <a16:creationId xmlns:a16="http://schemas.microsoft.com/office/drawing/2014/main" id="{7E9AD340-DF42-A777-BB3B-322EEC90A537}"/>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0251138D-1CD8-52BB-0E8E-4C9D7EA61880}"/>
              </a:ext>
            </a:extLst>
          </p:cNvPr>
          <p:cNvSpPr>
            <a:spLocks noGrp="1"/>
          </p:cNvSpPr>
          <p:nvPr>
            <p:ph type="sldNum" sz="quarter" idx="12"/>
          </p:nvPr>
        </p:nvSpPr>
        <p:spPr/>
        <p:txBody>
          <a:bodyPr/>
          <a:lstStyle/>
          <a:p>
            <a:fld id="{7FD51D08-DDE8-452F-A6DB-13AECC51B20F}" type="slidenum">
              <a:rPr lang="en-US" smtClean="0"/>
              <a:t>‹#›</a:t>
            </a:fld>
            <a:endParaRPr lang="en-US"/>
          </a:p>
        </p:txBody>
      </p:sp>
    </p:spTree>
    <p:extLst>
      <p:ext uri="{BB962C8B-B14F-4D97-AF65-F5344CB8AC3E}">
        <p14:creationId xmlns:p14="http://schemas.microsoft.com/office/powerpoint/2010/main" val="305294426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5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1" y="1122363"/>
            <a:ext cx="9144001" cy="2387600"/>
          </a:xfrm>
        </p:spPr>
        <p:txBody>
          <a:bodyPr anchor="b"/>
          <a:lstStyle>
            <a:lvl1pPr algn="ctr">
              <a:defRPr sz="5985"/>
            </a:lvl1pPr>
          </a:lstStyle>
          <a:p>
            <a:r>
              <a:rPr lang="en-US"/>
              <a:t>Click to edit Master title style</a:t>
            </a:r>
          </a:p>
        </p:txBody>
      </p:sp>
      <p:sp>
        <p:nvSpPr>
          <p:cNvPr id="3" name="Subtitle 2"/>
          <p:cNvSpPr>
            <a:spLocks noGrp="1"/>
          </p:cNvSpPr>
          <p:nvPr>
            <p:ph type="subTitle" idx="1"/>
          </p:nvPr>
        </p:nvSpPr>
        <p:spPr>
          <a:xfrm>
            <a:off x="1524001" y="3602038"/>
            <a:ext cx="9144001" cy="1655762"/>
          </a:xfrm>
        </p:spPr>
        <p:txBody>
          <a:bodyPr/>
          <a:lstStyle>
            <a:lvl1pPr marL="0" indent="0" algn="ctr">
              <a:buNone/>
              <a:defRPr sz="2394"/>
            </a:lvl1pPr>
            <a:lvl2pPr marL="456057" indent="0" algn="ctr">
              <a:buNone/>
              <a:defRPr sz="1995"/>
            </a:lvl2pPr>
            <a:lvl3pPr marL="912114" indent="0" algn="ctr">
              <a:buNone/>
              <a:defRPr sz="1795"/>
            </a:lvl3pPr>
            <a:lvl4pPr marL="1368171" indent="0" algn="ctr">
              <a:buNone/>
              <a:defRPr sz="1596"/>
            </a:lvl4pPr>
            <a:lvl5pPr marL="1824228" indent="0" algn="ctr">
              <a:buNone/>
              <a:defRPr sz="1596"/>
            </a:lvl5pPr>
            <a:lvl6pPr marL="2280285" indent="0" algn="ctr">
              <a:buNone/>
              <a:defRPr sz="1596"/>
            </a:lvl6pPr>
            <a:lvl7pPr marL="2736342" indent="0" algn="ctr">
              <a:buNone/>
              <a:defRPr sz="1596"/>
            </a:lvl7pPr>
            <a:lvl8pPr marL="3192399" indent="0" algn="ctr">
              <a:buNone/>
              <a:defRPr sz="1596"/>
            </a:lvl8pPr>
            <a:lvl9pPr marL="3648456" indent="0" algn="ctr">
              <a:buNone/>
              <a:defRPr sz="1596"/>
            </a:lvl9pPr>
          </a:lstStyle>
          <a:p>
            <a:r>
              <a:rPr lang="en-US"/>
              <a:t>Click to edit Master subtitle style</a:t>
            </a:r>
          </a:p>
        </p:txBody>
      </p:sp>
      <p:sp>
        <p:nvSpPr>
          <p:cNvPr id="4" name="Date Placeholder 3"/>
          <p:cNvSpPr>
            <a:spLocks noGrp="1"/>
          </p:cNvSpPr>
          <p:nvPr>
            <p:ph type="dt" sz="half" idx="10"/>
          </p:nvPr>
        </p:nvSpPr>
        <p:spPr/>
        <p:txBody>
          <a:bodyPr/>
          <a:lstStyle/>
          <a:p>
            <a:fld id="{EF675F10-90BA-9A4B-97C5-0F6D45F15F43}" type="datetimeFigureOut">
              <a:rPr lang="en-US" smtClean="0"/>
              <a:t>9/24/2025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D33CAC0-E093-5148-AE6B-19334CEADB6C}" type="slidenum">
              <a:rPr lang="en-US" smtClean="0"/>
              <a:t>‹#›</a:t>
            </a:fld>
            <a:endParaRPr lang="en-US"/>
          </a:p>
        </p:txBody>
      </p:sp>
    </p:spTree>
    <p:extLst>
      <p:ext uri="{BB962C8B-B14F-4D97-AF65-F5344CB8AC3E}">
        <p14:creationId xmlns:p14="http://schemas.microsoft.com/office/powerpoint/2010/main" val="127185986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F675F10-90BA-9A4B-97C5-0F6D45F15F43}" type="datetimeFigureOut">
              <a:rPr lang="en-US" smtClean="0"/>
              <a:t>9/24/2025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D33CAC0-E093-5148-AE6B-19334CEADB6C}" type="slidenum">
              <a:rPr lang="en-US" smtClean="0"/>
              <a:t>‹#›</a:t>
            </a:fld>
            <a:endParaRPr lang="en-US"/>
          </a:p>
        </p:txBody>
      </p:sp>
    </p:spTree>
    <p:extLst>
      <p:ext uri="{BB962C8B-B14F-4D97-AF65-F5344CB8AC3E}">
        <p14:creationId xmlns:p14="http://schemas.microsoft.com/office/powerpoint/2010/main" val="282796158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5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40"/>
            <a:ext cx="10515600" cy="2852737"/>
          </a:xfrm>
        </p:spPr>
        <p:txBody>
          <a:bodyPr anchor="b"/>
          <a:lstStyle>
            <a:lvl1pPr>
              <a:defRPr sz="5985"/>
            </a:lvl1pPr>
          </a:lstStyle>
          <a:p>
            <a:r>
              <a:rPr lang="en-US"/>
              <a:t>Click to edit Master title style</a:t>
            </a:r>
          </a:p>
        </p:txBody>
      </p:sp>
      <p:sp>
        <p:nvSpPr>
          <p:cNvPr id="3" name="Text Placeholder 2"/>
          <p:cNvSpPr>
            <a:spLocks noGrp="1"/>
          </p:cNvSpPr>
          <p:nvPr>
            <p:ph type="body" idx="1"/>
          </p:nvPr>
        </p:nvSpPr>
        <p:spPr>
          <a:xfrm>
            <a:off x="831850" y="4589465"/>
            <a:ext cx="10515600" cy="1500187"/>
          </a:xfrm>
        </p:spPr>
        <p:txBody>
          <a:bodyPr/>
          <a:lstStyle>
            <a:lvl1pPr marL="0" indent="0">
              <a:buNone/>
              <a:defRPr sz="2394">
                <a:solidFill>
                  <a:schemeClr val="tx1">
                    <a:tint val="75000"/>
                  </a:schemeClr>
                </a:solidFill>
              </a:defRPr>
            </a:lvl1pPr>
            <a:lvl2pPr marL="456057" indent="0">
              <a:buNone/>
              <a:defRPr sz="1995">
                <a:solidFill>
                  <a:schemeClr val="tx1">
                    <a:tint val="75000"/>
                  </a:schemeClr>
                </a:solidFill>
              </a:defRPr>
            </a:lvl2pPr>
            <a:lvl3pPr marL="912114" indent="0">
              <a:buNone/>
              <a:defRPr sz="1795">
                <a:solidFill>
                  <a:schemeClr val="tx1">
                    <a:tint val="75000"/>
                  </a:schemeClr>
                </a:solidFill>
              </a:defRPr>
            </a:lvl3pPr>
            <a:lvl4pPr marL="1368171" indent="0">
              <a:buNone/>
              <a:defRPr sz="1596">
                <a:solidFill>
                  <a:schemeClr val="tx1">
                    <a:tint val="75000"/>
                  </a:schemeClr>
                </a:solidFill>
              </a:defRPr>
            </a:lvl4pPr>
            <a:lvl5pPr marL="1824228" indent="0">
              <a:buNone/>
              <a:defRPr sz="1596">
                <a:solidFill>
                  <a:schemeClr val="tx1">
                    <a:tint val="75000"/>
                  </a:schemeClr>
                </a:solidFill>
              </a:defRPr>
            </a:lvl5pPr>
            <a:lvl6pPr marL="2280285" indent="0">
              <a:buNone/>
              <a:defRPr sz="1596">
                <a:solidFill>
                  <a:schemeClr val="tx1">
                    <a:tint val="75000"/>
                  </a:schemeClr>
                </a:solidFill>
              </a:defRPr>
            </a:lvl6pPr>
            <a:lvl7pPr marL="2736342" indent="0">
              <a:buNone/>
              <a:defRPr sz="1596">
                <a:solidFill>
                  <a:schemeClr val="tx1">
                    <a:tint val="75000"/>
                  </a:schemeClr>
                </a:solidFill>
              </a:defRPr>
            </a:lvl7pPr>
            <a:lvl8pPr marL="3192399" indent="0">
              <a:buNone/>
              <a:defRPr sz="1596">
                <a:solidFill>
                  <a:schemeClr val="tx1">
                    <a:tint val="75000"/>
                  </a:schemeClr>
                </a:solidFill>
              </a:defRPr>
            </a:lvl8pPr>
            <a:lvl9pPr marL="3648456" indent="0">
              <a:buNone/>
              <a:defRPr sz="1596">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F675F10-90BA-9A4B-97C5-0F6D45F15F43}" type="datetimeFigureOut">
              <a:rPr lang="en-US" smtClean="0"/>
              <a:t>9/24/2025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D33CAC0-E093-5148-AE6B-19334CEADB6C}" type="slidenum">
              <a:rPr lang="en-US" smtClean="0"/>
              <a:t>‹#›</a:t>
            </a:fld>
            <a:endParaRPr lang="en-US"/>
          </a:p>
        </p:txBody>
      </p:sp>
    </p:spTree>
    <p:extLst>
      <p:ext uri="{BB962C8B-B14F-4D97-AF65-F5344CB8AC3E}">
        <p14:creationId xmlns:p14="http://schemas.microsoft.com/office/powerpoint/2010/main" val="72739508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1"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F675F10-90BA-9A4B-97C5-0F6D45F15F43}" type="datetimeFigureOut">
              <a:rPr lang="en-US" smtClean="0"/>
              <a:t>9/24/2025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D33CAC0-E093-5148-AE6B-19334CEADB6C}" type="slidenum">
              <a:rPr lang="en-US" smtClean="0"/>
              <a:t>‹#›</a:t>
            </a:fld>
            <a:endParaRPr lang="en-US"/>
          </a:p>
        </p:txBody>
      </p:sp>
    </p:spTree>
    <p:extLst>
      <p:ext uri="{BB962C8B-B14F-4D97-AF65-F5344CB8AC3E}">
        <p14:creationId xmlns:p14="http://schemas.microsoft.com/office/powerpoint/2010/main" val="402376582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AE62E1-2F63-4688-B74E-C00A4A54D871}"/>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041B16C4-BF71-499F-A9E0-F45665040282}"/>
              </a:ext>
            </a:extLst>
          </p:cNvPr>
          <p:cNvSpPr>
            <a:spLocks noGrp="1"/>
          </p:cNvSpPr>
          <p:nvPr>
            <p:ph type="dt" sz="half" idx="10"/>
          </p:nvPr>
        </p:nvSpPr>
        <p:spPr/>
        <p:txBody>
          <a:bodyPr/>
          <a:lstStyle/>
          <a:p>
            <a:fld id="{766511BC-F834-417A-AFA8-8C825A696C41}" type="datetimeFigureOut">
              <a:rPr lang="en-US" smtClean="0"/>
              <a:t>9/24/2025</a:t>
            </a:fld>
            <a:endParaRPr lang="en-US"/>
          </a:p>
        </p:txBody>
      </p:sp>
      <p:sp>
        <p:nvSpPr>
          <p:cNvPr id="4" name="Footer Placeholder 3">
            <a:extLst>
              <a:ext uri="{FF2B5EF4-FFF2-40B4-BE49-F238E27FC236}">
                <a16:creationId xmlns:a16="http://schemas.microsoft.com/office/drawing/2014/main" id="{AB5950A5-BA76-4796-A9F8-27CB1D271489}"/>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3376271F-BCCD-4FDA-89C3-2AC1014A8877}"/>
              </a:ext>
            </a:extLst>
          </p:cNvPr>
          <p:cNvSpPr>
            <a:spLocks noGrp="1"/>
          </p:cNvSpPr>
          <p:nvPr>
            <p:ph type="sldNum" sz="quarter" idx="12"/>
          </p:nvPr>
        </p:nvSpPr>
        <p:spPr/>
        <p:txBody>
          <a:bodyPr/>
          <a:lstStyle/>
          <a:p>
            <a:fld id="{1C5D027C-25C8-4773-BB18-3036C59EB1C2}" type="slidenum">
              <a:rPr lang="en-US" smtClean="0"/>
              <a:t>‹#›</a:t>
            </a:fld>
            <a:endParaRPr lang="en-US"/>
          </a:p>
        </p:txBody>
      </p:sp>
    </p:spTree>
    <p:extLst>
      <p:ext uri="{BB962C8B-B14F-4D97-AF65-F5344CB8AC3E}">
        <p14:creationId xmlns:p14="http://schemas.microsoft.com/office/powerpoint/2010/main" val="2401991038"/>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9" y="365127"/>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9" y="1681163"/>
            <a:ext cx="5157787" cy="823912"/>
          </a:xfrm>
        </p:spPr>
        <p:txBody>
          <a:bodyPr anchor="b"/>
          <a:lstStyle>
            <a:lvl1pPr marL="0" indent="0">
              <a:buNone/>
              <a:defRPr sz="2394" b="1"/>
            </a:lvl1pPr>
            <a:lvl2pPr marL="456057" indent="0">
              <a:buNone/>
              <a:defRPr sz="1995" b="1"/>
            </a:lvl2pPr>
            <a:lvl3pPr marL="912114" indent="0">
              <a:buNone/>
              <a:defRPr sz="1795" b="1"/>
            </a:lvl3pPr>
            <a:lvl4pPr marL="1368171" indent="0">
              <a:buNone/>
              <a:defRPr sz="1596" b="1"/>
            </a:lvl4pPr>
            <a:lvl5pPr marL="1824228" indent="0">
              <a:buNone/>
              <a:defRPr sz="1596" b="1"/>
            </a:lvl5pPr>
            <a:lvl6pPr marL="2280285" indent="0">
              <a:buNone/>
              <a:defRPr sz="1596" b="1"/>
            </a:lvl6pPr>
            <a:lvl7pPr marL="2736342" indent="0">
              <a:buNone/>
              <a:defRPr sz="1596" b="1"/>
            </a:lvl7pPr>
            <a:lvl8pPr marL="3192399" indent="0">
              <a:buNone/>
              <a:defRPr sz="1596" b="1"/>
            </a:lvl8pPr>
            <a:lvl9pPr marL="3648456" indent="0">
              <a:buNone/>
              <a:defRPr sz="1596" b="1"/>
            </a:lvl9pPr>
          </a:lstStyle>
          <a:p>
            <a:pPr lvl="0"/>
            <a:r>
              <a:rPr lang="en-US"/>
              <a:t>Click to edit Master text styles</a:t>
            </a:r>
          </a:p>
        </p:txBody>
      </p:sp>
      <p:sp>
        <p:nvSpPr>
          <p:cNvPr id="4" name="Content Placeholder 3"/>
          <p:cNvSpPr>
            <a:spLocks noGrp="1"/>
          </p:cNvSpPr>
          <p:nvPr>
            <p:ph sz="half" idx="2"/>
          </p:nvPr>
        </p:nvSpPr>
        <p:spPr>
          <a:xfrm>
            <a:off x="839789"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1" y="1681163"/>
            <a:ext cx="5183188" cy="823912"/>
          </a:xfrm>
        </p:spPr>
        <p:txBody>
          <a:bodyPr anchor="b"/>
          <a:lstStyle>
            <a:lvl1pPr marL="0" indent="0">
              <a:buNone/>
              <a:defRPr sz="2394" b="1"/>
            </a:lvl1pPr>
            <a:lvl2pPr marL="456057" indent="0">
              <a:buNone/>
              <a:defRPr sz="1995" b="1"/>
            </a:lvl2pPr>
            <a:lvl3pPr marL="912114" indent="0">
              <a:buNone/>
              <a:defRPr sz="1795" b="1"/>
            </a:lvl3pPr>
            <a:lvl4pPr marL="1368171" indent="0">
              <a:buNone/>
              <a:defRPr sz="1596" b="1"/>
            </a:lvl4pPr>
            <a:lvl5pPr marL="1824228" indent="0">
              <a:buNone/>
              <a:defRPr sz="1596" b="1"/>
            </a:lvl5pPr>
            <a:lvl6pPr marL="2280285" indent="0">
              <a:buNone/>
              <a:defRPr sz="1596" b="1"/>
            </a:lvl6pPr>
            <a:lvl7pPr marL="2736342" indent="0">
              <a:buNone/>
              <a:defRPr sz="1596" b="1"/>
            </a:lvl7pPr>
            <a:lvl8pPr marL="3192399" indent="0">
              <a:buNone/>
              <a:defRPr sz="1596" b="1"/>
            </a:lvl8pPr>
            <a:lvl9pPr marL="3648456" indent="0">
              <a:buNone/>
              <a:defRPr sz="1596" b="1"/>
            </a:lvl9pPr>
          </a:lstStyle>
          <a:p>
            <a:pPr lvl="0"/>
            <a:r>
              <a:rPr lang="en-US"/>
              <a:t>Click to edit Master text styles</a:t>
            </a:r>
          </a:p>
        </p:txBody>
      </p:sp>
      <p:sp>
        <p:nvSpPr>
          <p:cNvPr id="6" name="Content Placeholder 5"/>
          <p:cNvSpPr>
            <a:spLocks noGrp="1"/>
          </p:cNvSpPr>
          <p:nvPr>
            <p:ph sz="quarter" idx="4"/>
          </p:nvPr>
        </p:nvSpPr>
        <p:spPr>
          <a:xfrm>
            <a:off x="6172201"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F675F10-90BA-9A4B-97C5-0F6D45F15F43}" type="datetimeFigureOut">
              <a:rPr lang="en-US" smtClean="0"/>
              <a:t>9/24/2025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D33CAC0-E093-5148-AE6B-19334CEADB6C}" type="slidenum">
              <a:rPr lang="en-US" smtClean="0"/>
              <a:t>‹#›</a:t>
            </a:fld>
            <a:endParaRPr lang="en-US"/>
          </a:p>
        </p:txBody>
      </p:sp>
    </p:spTree>
    <p:extLst>
      <p:ext uri="{BB962C8B-B14F-4D97-AF65-F5344CB8AC3E}">
        <p14:creationId xmlns:p14="http://schemas.microsoft.com/office/powerpoint/2010/main" val="225791667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F675F10-90BA-9A4B-97C5-0F6D45F15F43}" type="datetimeFigureOut">
              <a:rPr lang="en-US" smtClean="0"/>
              <a:t>9/24/2025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D33CAC0-E093-5148-AE6B-19334CEADB6C}" type="slidenum">
              <a:rPr lang="en-US" smtClean="0"/>
              <a:t>‹#›</a:t>
            </a:fld>
            <a:endParaRPr lang="en-US"/>
          </a:p>
        </p:txBody>
      </p:sp>
    </p:spTree>
    <p:extLst>
      <p:ext uri="{BB962C8B-B14F-4D97-AF65-F5344CB8AC3E}">
        <p14:creationId xmlns:p14="http://schemas.microsoft.com/office/powerpoint/2010/main" val="59228154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F675F10-90BA-9A4B-97C5-0F6D45F15F43}" type="datetimeFigureOut">
              <a:rPr lang="en-US" smtClean="0"/>
              <a:t>9/24/2025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D33CAC0-E093-5148-AE6B-19334CEADB6C}" type="slidenum">
              <a:rPr lang="en-US" smtClean="0"/>
              <a:t>‹#›</a:t>
            </a:fld>
            <a:endParaRPr lang="en-US"/>
          </a:p>
        </p:txBody>
      </p:sp>
    </p:spTree>
    <p:extLst>
      <p:ext uri="{BB962C8B-B14F-4D97-AF65-F5344CB8AC3E}">
        <p14:creationId xmlns:p14="http://schemas.microsoft.com/office/powerpoint/2010/main" val="228055998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6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9" y="457200"/>
            <a:ext cx="3932237" cy="1600200"/>
          </a:xfrm>
        </p:spPr>
        <p:txBody>
          <a:bodyPr anchor="b"/>
          <a:lstStyle>
            <a:lvl1pPr>
              <a:defRPr sz="3192"/>
            </a:lvl1pPr>
          </a:lstStyle>
          <a:p>
            <a:r>
              <a:rPr lang="en-US"/>
              <a:t>Click to edit Master title style</a:t>
            </a:r>
          </a:p>
        </p:txBody>
      </p:sp>
      <p:sp>
        <p:nvSpPr>
          <p:cNvPr id="3" name="Content Placeholder 2"/>
          <p:cNvSpPr>
            <a:spLocks noGrp="1"/>
          </p:cNvSpPr>
          <p:nvPr>
            <p:ph idx="1"/>
          </p:nvPr>
        </p:nvSpPr>
        <p:spPr>
          <a:xfrm>
            <a:off x="5183188" y="987427"/>
            <a:ext cx="6172200" cy="4873625"/>
          </a:xfrm>
        </p:spPr>
        <p:txBody>
          <a:bodyPr/>
          <a:lstStyle>
            <a:lvl1pPr>
              <a:defRPr sz="3192"/>
            </a:lvl1pPr>
            <a:lvl2pPr>
              <a:defRPr sz="2793"/>
            </a:lvl2pPr>
            <a:lvl3pPr>
              <a:defRPr sz="2394"/>
            </a:lvl3pPr>
            <a:lvl4pPr>
              <a:defRPr sz="1995"/>
            </a:lvl4pPr>
            <a:lvl5pPr>
              <a:defRPr sz="1995"/>
            </a:lvl5pPr>
            <a:lvl6pPr>
              <a:defRPr sz="1995"/>
            </a:lvl6pPr>
            <a:lvl7pPr>
              <a:defRPr sz="1995"/>
            </a:lvl7pPr>
            <a:lvl8pPr>
              <a:defRPr sz="1995"/>
            </a:lvl8pPr>
            <a:lvl9pPr>
              <a:defRPr sz="1995"/>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9" y="2057400"/>
            <a:ext cx="3932237" cy="3811588"/>
          </a:xfrm>
        </p:spPr>
        <p:txBody>
          <a:bodyPr/>
          <a:lstStyle>
            <a:lvl1pPr marL="0" indent="0">
              <a:buNone/>
              <a:defRPr sz="1596"/>
            </a:lvl1pPr>
            <a:lvl2pPr marL="456057" indent="0">
              <a:buNone/>
              <a:defRPr sz="1397"/>
            </a:lvl2pPr>
            <a:lvl3pPr marL="912114" indent="0">
              <a:buNone/>
              <a:defRPr sz="1197"/>
            </a:lvl3pPr>
            <a:lvl4pPr marL="1368171" indent="0">
              <a:buNone/>
              <a:defRPr sz="998"/>
            </a:lvl4pPr>
            <a:lvl5pPr marL="1824228" indent="0">
              <a:buNone/>
              <a:defRPr sz="998"/>
            </a:lvl5pPr>
            <a:lvl6pPr marL="2280285" indent="0">
              <a:buNone/>
              <a:defRPr sz="998"/>
            </a:lvl6pPr>
            <a:lvl7pPr marL="2736342" indent="0">
              <a:buNone/>
              <a:defRPr sz="998"/>
            </a:lvl7pPr>
            <a:lvl8pPr marL="3192399" indent="0">
              <a:buNone/>
              <a:defRPr sz="998"/>
            </a:lvl8pPr>
            <a:lvl9pPr marL="3648456" indent="0">
              <a:buNone/>
              <a:defRPr sz="998"/>
            </a:lvl9pPr>
          </a:lstStyle>
          <a:p>
            <a:pPr lvl="0"/>
            <a:r>
              <a:rPr lang="en-US"/>
              <a:t>Click to edit Master text styles</a:t>
            </a:r>
          </a:p>
        </p:txBody>
      </p:sp>
      <p:sp>
        <p:nvSpPr>
          <p:cNvPr id="5" name="Date Placeholder 4"/>
          <p:cNvSpPr>
            <a:spLocks noGrp="1"/>
          </p:cNvSpPr>
          <p:nvPr>
            <p:ph type="dt" sz="half" idx="10"/>
          </p:nvPr>
        </p:nvSpPr>
        <p:spPr/>
        <p:txBody>
          <a:bodyPr/>
          <a:lstStyle/>
          <a:p>
            <a:fld id="{EF675F10-90BA-9A4B-97C5-0F6D45F15F43}" type="datetimeFigureOut">
              <a:rPr lang="en-US" smtClean="0"/>
              <a:t>9/24/2025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D33CAC0-E093-5148-AE6B-19334CEADB6C}" type="slidenum">
              <a:rPr lang="en-US" smtClean="0"/>
              <a:t>‹#›</a:t>
            </a:fld>
            <a:endParaRPr lang="en-US"/>
          </a:p>
        </p:txBody>
      </p:sp>
    </p:spTree>
    <p:extLst>
      <p:ext uri="{BB962C8B-B14F-4D97-AF65-F5344CB8AC3E}">
        <p14:creationId xmlns:p14="http://schemas.microsoft.com/office/powerpoint/2010/main" val="243648262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6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9" y="457200"/>
            <a:ext cx="3932237" cy="1600200"/>
          </a:xfrm>
        </p:spPr>
        <p:txBody>
          <a:bodyPr anchor="b"/>
          <a:lstStyle>
            <a:lvl1pPr>
              <a:defRPr sz="3192"/>
            </a:lvl1pPr>
          </a:lstStyle>
          <a:p>
            <a:r>
              <a:rPr lang="en-US"/>
              <a:t>Click to edit Master title style</a:t>
            </a:r>
          </a:p>
        </p:txBody>
      </p:sp>
      <p:sp>
        <p:nvSpPr>
          <p:cNvPr id="3" name="Picture Placeholder 2"/>
          <p:cNvSpPr>
            <a:spLocks noGrp="1" noChangeAspect="1"/>
          </p:cNvSpPr>
          <p:nvPr>
            <p:ph type="pic" idx="1"/>
          </p:nvPr>
        </p:nvSpPr>
        <p:spPr>
          <a:xfrm>
            <a:off x="5183188" y="987427"/>
            <a:ext cx="6172200" cy="4873625"/>
          </a:xfrm>
        </p:spPr>
        <p:txBody>
          <a:bodyPr anchor="t"/>
          <a:lstStyle>
            <a:lvl1pPr marL="0" indent="0">
              <a:buNone/>
              <a:defRPr sz="3192"/>
            </a:lvl1pPr>
            <a:lvl2pPr marL="456057" indent="0">
              <a:buNone/>
              <a:defRPr sz="2793"/>
            </a:lvl2pPr>
            <a:lvl3pPr marL="912114" indent="0">
              <a:buNone/>
              <a:defRPr sz="2394"/>
            </a:lvl3pPr>
            <a:lvl4pPr marL="1368171" indent="0">
              <a:buNone/>
              <a:defRPr sz="1995"/>
            </a:lvl4pPr>
            <a:lvl5pPr marL="1824228" indent="0">
              <a:buNone/>
              <a:defRPr sz="1995"/>
            </a:lvl5pPr>
            <a:lvl6pPr marL="2280285" indent="0">
              <a:buNone/>
              <a:defRPr sz="1995"/>
            </a:lvl6pPr>
            <a:lvl7pPr marL="2736342" indent="0">
              <a:buNone/>
              <a:defRPr sz="1995"/>
            </a:lvl7pPr>
            <a:lvl8pPr marL="3192399" indent="0">
              <a:buNone/>
              <a:defRPr sz="1995"/>
            </a:lvl8pPr>
            <a:lvl9pPr marL="3648456" indent="0">
              <a:buNone/>
              <a:defRPr sz="1995"/>
            </a:lvl9pPr>
          </a:lstStyle>
          <a:p>
            <a:r>
              <a:rPr lang="en-US"/>
              <a:t>Click icon to add picture</a:t>
            </a:r>
          </a:p>
        </p:txBody>
      </p:sp>
      <p:sp>
        <p:nvSpPr>
          <p:cNvPr id="4" name="Text Placeholder 3"/>
          <p:cNvSpPr>
            <a:spLocks noGrp="1"/>
          </p:cNvSpPr>
          <p:nvPr>
            <p:ph type="body" sz="half" idx="2"/>
          </p:nvPr>
        </p:nvSpPr>
        <p:spPr>
          <a:xfrm>
            <a:off x="839789" y="2057400"/>
            <a:ext cx="3932237" cy="3811588"/>
          </a:xfrm>
        </p:spPr>
        <p:txBody>
          <a:bodyPr/>
          <a:lstStyle>
            <a:lvl1pPr marL="0" indent="0">
              <a:buNone/>
              <a:defRPr sz="1596"/>
            </a:lvl1pPr>
            <a:lvl2pPr marL="456057" indent="0">
              <a:buNone/>
              <a:defRPr sz="1397"/>
            </a:lvl2pPr>
            <a:lvl3pPr marL="912114" indent="0">
              <a:buNone/>
              <a:defRPr sz="1197"/>
            </a:lvl3pPr>
            <a:lvl4pPr marL="1368171" indent="0">
              <a:buNone/>
              <a:defRPr sz="998"/>
            </a:lvl4pPr>
            <a:lvl5pPr marL="1824228" indent="0">
              <a:buNone/>
              <a:defRPr sz="998"/>
            </a:lvl5pPr>
            <a:lvl6pPr marL="2280285" indent="0">
              <a:buNone/>
              <a:defRPr sz="998"/>
            </a:lvl6pPr>
            <a:lvl7pPr marL="2736342" indent="0">
              <a:buNone/>
              <a:defRPr sz="998"/>
            </a:lvl7pPr>
            <a:lvl8pPr marL="3192399" indent="0">
              <a:buNone/>
              <a:defRPr sz="998"/>
            </a:lvl8pPr>
            <a:lvl9pPr marL="3648456" indent="0">
              <a:buNone/>
              <a:defRPr sz="998"/>
            </a:lvl9pPr>
          </a:lstStyle>
          <a:p>
            <a:pPr lvl="0"/>
            <a:r>
              <a:rPr lang="en-US"/>
              <a:t>Click to edit Master text styles</a:t>
            </a:r>
          </a:p>
        </p:txBody>
      </p:sp>
      <p:sp>
        <p:nvSpPr>
          <p:cNvPr id="5" name="Date Placeholder 4"/>
          <p:cNvSpPr>
            <a:spLocks noGrp="1"/>
          </p:cNvSpPr>
          <p:nvPr>
            <p:ph type="dt" sz="half" idx="10"/>
          </p:nvPr>
        </p:nvSpPr>
        <p:spPr/>
        <p:txBody>
          <a:bodyPr/>
          <a:lstStyle/>
          <a:p>
            <a:fld id="{EF675F10-90BA-9A4B-97C5-0F6D45F15F43}" type="datetimeFigureOut">
              <a:rPr lang="en-US" smtClean="0"/>
              <a:t>9/24/2025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D33CAC0-E093-5148-AE6B-19334CEADB6C}" type="slidenum">
              <a:rPr lang="en-US" smtClean="0"/>
              <a:t>‹#›</a:t>
            </a:fld>
            <a:endParaRPr lang="en-US"/>
          </a:p>
        </p:txBody>
      </p:sp>
    </p:spTree>
    <p:extLst>
      <p:ext uri="{BB962C8B-B14F-4D97-AF65-F5344CB8AC3E}">
        <p14:creationId xmlns:p14="http://schemas.microsoft.com/office/powerpoint/2010/main" val="82776774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6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F675F10-90BA-9A4B-97C5-0F6D45F15F43}" type="datetimeFigureOut">
              <a:rPr lang="en-US" smtClean="0"/>
              <a:t>9/24/2025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D33CAC0-E093-5148-AE6B-19334CEADB6C}" type="slidenum">
              <a:rPr lang="en-US" smtClean="0"/>
              <a:t>‹#›</a:t>
            </a:fld>
            <a:endParaRPr lang="en-US"/>
          </a:p>
        </p:txBody>
      </p:sp>
    </p:spTree>
    <p:extLst>
      <p:ext uri="{BB962C8B-B14F-4D97-AF65-F5344CB8AC3E}">
        <p14:creationId xmlns:p14="http://schemas.microsoft.com/office/powerpoint/2010/main" val="271215224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6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F675F10-90BA-9A4B-97C5-0F6D45F15F43}" type="datetimeFigureOut">
              <a:rPr lang="en-US" smtClean="0"/>
              <a:t>9/24/2025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D33CAC0-E093-5148-AE6B-19334CEADB6C}" type="slidenum">
              <a:rPr lang="en-US" smtClean="0"/>
              <a:t>‹#›</a:t>
            </a:fld>
            <a:endParaRPr lang="en-US"/>
          </a:p>
        </p:txBody>
      </p:sp>
    </p:spTree>
    <p:extLst>
      <p:ext uri="{BB962C8B-B14F-4D97-AF65-F5344CB8AC3E}">
        <p14:creationId xmlns:p14="http://schemas.microsoft.com/office/powerpoint/2010/main" val="137854761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11CE4EB-60FB-47BB-A13D-B1155705F9D8}"/>
              </a:ext>
            </a:extLst>
          </p:cNvPr>
          <p:cNvSpPr>
            <a:spLocks noGrp="1"/>
          </p:cNvSpPr>
          <p:nvPr>
            <p:ph type="dt" sz="half" idx="10"/>
          </p:nvPr>
        </p:nvSpPr>
        <p:spPr/>
        <p:txBody>
          <a:bodyPr/>
          <a:lstStyle/>
          <a:p>
            <a:fld id="{766511BC-F834-417A-AFA8-8C825A696C41}" type="datetimeFigureOut">
              <a:rPr lang="en-US" smtClean="0"/>
              <a:t>9/24/2025</a:t>
            </a:fld>
            <a:endParaRPr lang="en-US"/>
          </a:p>
        </p:txBody>
      </p:sp>
      <p:sp>
        <p:nvSpPr>
          <p:cNvPr id="3" name="Footer Placeholder 2">
            <a:extLst>
              <a:ext uri="{FF2B5EF4-FFF2-40B4-BE49-F238E27FC236}">
                <a16:creationId xmlns:a16="http://schemas.microsoft.com/office/drawing/2014/main" id="{6BECB9FE-594A-4CC5-A04D-D5939EC554E6}"/>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986855B4-5524-4540-9CC7-F21109E37848}"/>
              </a:ext>
            </a:extLst>
          </p:cNvPr>
          <p:cNvSpPr>
            <a:spLocks noGrp="1"/>
          </p:cNvSpPr>
          <p:nvPr>
            <p:ph type="sldNum" sz="quarter" idx="12"/>
          </p:nvPr>
        </p:nvSpPr>
        <p:spPr/>
        <p:txBody>
          <a:bodyPr/>
          <a:lstStyle/>
          <a:p>
            <a:fld id="{1C5D027C-25C8-4773-BB18-3036C59EB1C2}" type="slidenum">
              <a:rPr lang="en-US" smtClean="0"/>
              <a:t>‹#›</a:t>
            </a:fld>
            <a:endParaRPr lang="en-US"/>
          </a:p>
        </p:txBody>
      </p:sp>
    </p:spTree>
    <p:extLst>
      <p:ext uri="{BB962C8B-B14F-4D97-AF65-F5344CB8AC3E}">
        <p14:creationId xmlns:p14="http://schemas.microsoft.com/office/powerpoint/2010/main" val="2846767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F48403-F5FB-4FA9-8D49-C407FF23D54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9072AB56-164B-41EB-AB4D-5814E314874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567367BB-69C0-4437-BC56-A14C577DB5C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F14F966-1838-4E0C-9750-5DFC8BD4169B}"/>
              </a:ext>
            </a:extLst>
          </p:cNvPr>
          <p:cNvSpPr>
            <a:spLocks noGrp="1"/>
          </p:cNvSpPr>
          <p:nvPr>
            <p:ph type="dt" sz="half" idx="10"/>
          </p:nvPr>
        </p:nvSpPr>
        <p:spPr/>
        <p:txBody>
          <a:bodyPr/>
          <a:lstStyle/>
          <a:p>
            <a:fld id="{766511BC-F834-417A-AFA8-8C825A696C41}" type="datetimeFigureOut">
              <a:rPr lang="en-US" smtClean="0"/>
              <a:t>9/24/2025</a:t>
            </a:fld>
            <a:endParaRPr lang="en-US"/>
          </a:p>
        </p:txBody>
      </p:sp>
      <p:sp>
        <p:nvSpPr>
          <p:cNvPr id="6" name="Footer Placeholder 5">
            <a:extLst>
              <a:ext uri="{FF2B5EF4-FFF2-40B4-BE49-F238E27FC236}">
                <a16:creationId xmlns:a16="http://schemas.microsoft.com/office/drawing/2014/main" id="{FF6734D7-D843-4C76-9A15-0FE4152CE8A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D0F429F-0ABC-42B1-8FC1-E0D59575B8D9}"/>
              </a:ext>
            </a:extLst>
          </p:cNvPr>
          <p:cNvSpPr>
            <a:spLocks noGrp="1"/>
          </p:cNvSpPr>
          <p:nvPr>
            <p:ph type="sldNum" sz="quarter" idx="12"/>
          </p:nvPr>
        </p:nvSpPr>
        <p:spPr/>
        <p:txBody>
          <a:bodyPr/>
          <a:lstStyle/>
          <a:p>
            <a:fld id="{1C5D027C-25C8-4773-BB18-3036C59EB1C2}" type="slidenum">
              <a:rPr lang="en-US" smtClean="0"/>
              <a:t>‹#›</a:t>
            </a:fld>
            <a:endParaRPr lang="en-US"/>
          </a:p>
        </p:txBody>
      </p:sp>
    </p:spTree>
    <p:extLst>
      <p:ext uri="{BB962C8B-B14F-4D97-AF65-F5344CB8AC3E}">
        <p14:creationId xmlns:p14="http://schemas.microsoft.com/office/powerpoint/2010/main" val="364852243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EA7AFF-A6A6-482D-90CE-E8B20FE17A5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8463C451-C617-4FEC-A1EB-BD2262517F8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03AB2B36-BFBA-47A2-920F-DAD250CAC71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F6898E9-0101-4108-BA45-ECAFDD7A7272}"/>
              </a:ext>
            </a:extLst>
          </p:cNvPr>
          <p:cNvSpPr>
            <a:spLocks noGrp="1"/>
          </p:cNvSpPr>
          <p:nvPr>
            <p:ph type="dt" sz="half" idx="10"/>
          </p:nvPr>
        </p:nvSpPr>
        <p:spPr/>
        <p:txBody>
          <a:bodyPr/>
          <a:lstStyle/>
          <a:p>
            <a:fld id="{766511BC-F834-417A-AFA8-8C825A696C41}" type="datetimeFigureOut">
              <a:rPr lang="en-US" smtClean="0"/>
              <a:t>9/24/2025</a:t>
            </a:fld>
            <a:endParaRPr lang="en-US"/>
          </a:p>
        </p:txBody>
      </p:sp>
      <p:sp>
        <p:nvSpPr>
          <p:cNvPr id="6" name="Footer Placeholder 5">
            <a:extLst>
              <a:ext uri="{FF2B5EF4-FFF2-40B4-BE49-F238E27FC236}">
                <a16:creationId xmlns:a16="http://schemas.microsoft.com/office/drawing/2014/main" id="{667F0477-29FE-4E42-9B7A-069E62AF644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B872B04-6F8C-44A6-91CF-E9E461E1F079}"/>
              </a:ext>
            </a:extLst>
          </p:cNvPr>
          <p:cNvSpPr>
            <a:spLocks noGrp="1"/>
          </p:cNvSpPr>
          <p:nvPr>
            <p:ph type="sldNum" sz="quarter" idx="12"/>
          </p:nvPr>
        </p:nvSpPr>
        <p:spPr/>
        <p:txBody>
          <a:bodyPr/>
          <a:lstStyle/>
          <a:p>
            <a:fld id="{1C5D027C-25C8-4773-BB18-3036C59EB1C2}" type="slidenum">
              <a:rPr lang="en-US" smtClean="0"/>
              <a:t>‹#›</a:t>
            </a:fld>
            <a:endParaRPr lang="en-US"/>
          </a:p>
        </p:txBody>
      </p:sp>
    </p:spTree>
    <p:extLst>
      <p:ext uri="{BB962C8B-B14F-4D97-AF65-F5344CB8AC3E}">
        <p14:creationId xmlns:p14="http://schemas.microsoft.com/office/powerpoint/2010/main" val="328881203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theme" Target="../theme/theme3.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2.xml"/><Relationship Id="rId13" Type="http://schemas.openxmlformats.org/officeDocument/2006/relationships/slideLayout" Target="../slideLayouts/slideLayout47.xml"/><Relationship Id="rId18" Type="http://schemas.openxmlformats.org/officeDocument/2006/relationships/slideLayout" Target="../slideLayouts/slideLayout52.xml"/><Relationship Id="rId3" Type="http://schemas.openxmlformats.org/officeDocument/2006/relationships/slideLayout" Target="../slideLayouts/slideLayout37.xml"/><Relationship Id="rId21" Type="http://schemas.openxmlformats.org/officeDocument/2006/relationships/slideLayout" Target="../slideLayouts/slideLayout55.xml"/><Relationship Id="rId7" Type="http://schemas.openxmlformats.org/officeDocument/2006/relationships/slideLayout" Target="../slideLayouts/slideLayout41.xml"/><Relationship Id="rId12" Type="http://schemas.openxmlformats.org/officeDocument/2006/relationships/slideLayout" Target="../slideLayouts/slideLayout46.xml"/><Relationship Id="rId17" Type="http://schemas.openxmlformats.org/officeDocument/2006/relationships/slideLayout" Target="../slideLayouts/slideLayout51.xml"/><Relationship Id="rId2" Type="http://schemas.openxmlformats.org/officeDocument/2006/relationships/slideLayout" Target="../slideLayouts/slideLayout36.xml"/><Relationship Id="rId16" Type="http://schemas.openxmlformats.org/officeDocument/2006/relationships/slideLayout" Target="../slideLayouts/slideLayout50.xml"/><Relationship Id="rId20" Type="http://schemas.openxmlformats.org/officeDocument/2006/relationships/slideLayout" Target="../slideLayouts/slideLayout54.xml"/><Relationship Id="rId1" Type="http://schemas.openxmlformats.org/officeDocument/2006/relationships/slideLayout" Target="../slideLayouts/slideLayout35.xml"/><Relationship Id="rId6" Type="http://schemas.openxmlformats.org/officeDocument/2006/relationships/slideLayout" Target="../slideLayouts/slideLayout40.xml"/><Relationship Id="rId11" Type="http://schemas.openxmlformats.org/officeDocument/2006/relationships/slideLayout" Target="../slideLayouts/slideLayout45.xml"/><Relationship Id="rId5" Type="http://schemas.openxmlformats.org/officeDocument/2006/relationships/slideLayout" Target="../slideLayouts/slideLayout39.xml"/><Relationship Id="rId15" Type="http://schemas.openxmlformats.org/officeDocument/2006/relationships/slideLayout" Target="../slideLayouts/slideLayout49.xml"/><Relationship Id="rId10" Type="http://schemas.openxmlformats.org/officeDocument/2006/relationships/slideLayout" Target="../slideLayouts/slideLayout44.xml"/><Relationship Id="rId19" Type="http://schemas.openxmlformats.org/officeDocument/2006/relationships/slideLayout" Target="../slideLayouts/slideLayout53.xml"/><Relationship Id="rId4" Type="http://schemas.openxmlformats.org/officeDocument/2006/relationships/slideLayout" Target="../slideLayouts/slideLayout38.xml"/><Relationship Id="rId9" Type="http://schemas.openxmlformats.org/officeDocument/2006/relationships/slideLayout" Target="../slideLayouts/slideLayout43.xml"/><Relationship Id="rId14" Type="http://schemas.openxmlformats.org/officeDocument/2006/relationships/slideLayout" Target="../slideLayouts/slideLayout48.xml"/><Relationship Id="rId22" Type="http://schemas.openxmlformats.org/officeDocument/2006/relationships/theme" Target="../theme/theme4.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63.xml"/><Relationship Id="rId3" Type="http://schemas.openxmlformats.org/officeDocument/2006/relationships/slideLayout" Target="../slideLayouts/slideLayout58.xml"/><Relationship Id="rId7" Type="http://schemas.openxmlformats.org/officeDocument/2006/relationships/slideLayout" Target="../slideLayouts/slideLayout62.xml"/><Relationship Id="rId12" Type="http://schemas.openxmlformats.org/officeDocument/2006/relationships/theme" Target="../theme/theme5.xml"/><Relationship Id="rId2" Type="http://schemas.openxmlformats.org/officeDocument/2006/relationships/slideLayout" Target="../slideLayouts/slideLayout57.xml"/><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5" Type="http://schemas.openxmlformats.org/officeDocument/2006/relationships/slideLayout" Target="../slideLayouts/slideLayout60.xml"/><Relationship Id="rId10" Type="http://schemas.openxmlformats.org/officeDocument/2006/relationships/slideLayout" Target="../slideLayouts/slideLayout65.xml"/><Relationship Id="rId4" Type="http://schemas.openxmlformats.org/officeDocument/2006/relationships/slideLayout" Target="../slideLayouts/slideLayout59.xml"/><Relationship Id="rId9" Type="http://schemas.openxmlformats.org/officeDocument/2006/relationships/slideLayout" Target="../slideLayouts/slideLayout6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9FC53CF-8FD6-4E07-8532-53BCE1E00CD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075A89F3-AC18-4106-A985-6BDE10A9F18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04B351A-3434-4149-BA37-9CE96A4E59C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66511BC-F834-417A-AFA8-8C825A696C41}" type="datetimeFigureOut">
              <a:rPr lang="en-US" smtClean="0"/>
              <a:t>9/24/2025</a:t>
            </a:fld>
            <a:endParaRPr lang="en-US"/>
          </a:p>
        </p:txBody>
      </p:sp>
      <p:sp>
        <p:nvSpPr>
          <p:cNvPr id="5" name="Footer Placeholder 4">
            <a:extLst>
              <a:ext uri="{FF2B5EF4-FFF2-40B4-BE49-F238E27FC236}">
                <a16:creationId xmlns:a16="http://schemas.microsoft.com/office/drawing/2014/main" id="{B99A1CAC-750E-4E20-BFE3-511DE4899A3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1740810B-18EB-42B8-B645-D792FACA66D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C5D027C-25C8-4773-BB18-3036C59EB1C2}" type="slidenum">
              <a:rPr lang="en-US" smtClean="0"/>
              <a:t>‹#›</a:t>
            </a:fld>
            <a:endParaRPr lang="en-US"/>
          </a:p>
        </p:txBody>
      </p:sp>
    </p:spTree>
    <p:extLst>
      <p:ext uri="{BB962C8B-B14F-4D97-AF65-F5344CB8AC3E}">
        <p14:creationId xmlns:p14="http://schemas.microsoft.com/office/powerpoint/2010/main" val="3324422664"/>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C58F648-E5F3-03C2-84BD-460F0D422F4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7E27F7D7-94E7-70D2-6EEE-953A50A0CE0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7550044-60A5-2F18-9E85-5394D06AAC8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73ABB190-D8D6-2C44-AFFB-3384F3D071A3}" type="datetimeFigureOut">
              <a:rPr lang="en-US" smtClean="0"/>
              <a:t>9/24/2025</a:t>
            </a:fld>
            <a:endParaRPr lang="en-US"/>
          </a:p>
        </p:txBody>
      </p:sp>
      <p:sp>
        <p:nvSpPr>
          <p:cNvPr id="5" name="Footer Placeholder 4">
            <a:extLst>
              <a:ext uri="{FF2B5EF4-FFF2-40B4-BE49-F238E27FC236}">
                <a16:creationId xmlns:a16="http://schemas.microsoft.com/office/drawing/2014/main" id="{E4D3CF66-7C3E-AB64-D43B-614D9C4EAAD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a:extLst>
              <a:ext uri="{FF2B5EF4-FFF2-40B4-BE49-F238E27FC236}">
                <a16:creationId xmlns:a16="http://schemas.microsoft.com/office/drawing/2014/main" id="{B0704EFE-C847-930E-9E42-37595ADBCEE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CF051490-0609-3547-9BF6-619BD22051C4}" type="slidenum">
              <a:rPr lang="en-US" smtClean="0"/>
              <a:t>‹#›</a:t>
            </a:fld>
            <a:endParaRPr lang="en-US"/>
          </a:p>
        </p:txBody>
      </p:sp>
    </p:spTree>
    <p:extLst>
      <p:ext uri="{BB962C8B-B14F-4D97-AF65-F5344CB8AC3E}">
        <p14:creationId xmlns:p14="http://schemas.microsoft.com/office/powerpoint/2010/main" val="1085714527"/>
      </p:ext>
    </p:extLst>
  </p:cSld>
  <p:clrMap bg1="lt1" tx1="dk1" bg2="lt2" tx2="dk2" accent1="accent1" accent2="accent2" accent3="accent3" accent4="accent4" accent5="accent5" accent6="accent6" hlink="hlink" folHlink="folHlink"/>
  <p:sldLayoutIdLst>
    <p:sldLayoutId id="2147483710" r:id="rId1"/>
    <p:sldLayoutId id="2147483711" r:id="rId2"/>
    <p:sldLayoutId id="2147483712" r:id="rId3"/>
    <p:sldLayoutId id="2147483713" r:id="rId4"/>
    <p:sldLayoutId id="2147483714" r:id="rId5"/>
    <p:sldLayoutId id="2147483715" r:id="rId6"/>
    <p:sldLayoutId id="2147483716" r:id="rId7"/>
    <p:sldLayoutId id="2147483717" r:id="rId8"/>
    <p:sldLayoutId id="2147483718" r:id="rId9"/>
    <p:sldLayoutId id="2147483719" r:id="rId10"/>
    <p:sldLayoutId id="2147483720" r:id="rId11"/>
    <p:sldLayoutId id="2147483721"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9B83807-8083-E946-9568-F5DA5E3764A3}"/>
              </a:ext>
            </a:extLst>
          </p:cNvPr>
          <p:cNvSpPr>
            <a:spLocks noGrp="1"/>
          </p:cNvSpPr>
          <p:nvPr>
            <p:ph type="title"/>
          </p:nvPr>
        </p:nvSpPr>
        <p:spPr>
          <a:xfrm>
            <a:off x="838201" y="365127"/>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FCF21B6F-4AE4-CC48-AE78-093FC5E5D40B}"/>
              </a:ext>
            </a:extLst>
          </p:cNvPr>
          <p:cNvSpPr>
            <a:spLocks noGrp="1"/>
          </p:cNvSpPr>
          <p:nvPr>
            <p:ph type="body" idx="1"/>
          </p:nvPr>
        </p:nvSpPr>
        <p:spPr>
          <a:xfrm>
            <a:off x="838201"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FE92C3D-56C5-B443-9039-55850F122642}"/>
              </a:ext>
            </a:extLst>
          </p:cNvPr>
          <p:cNvSpPr>
            <a:spLocks noGrp="1"/>
          </p:cNvSpPr>
          <p:nvPr>
            <p:ph type="dt" sz="half" idx="2"/>
          </p:nvPr>
        </p:nvSpPr>
        <p:spPr>
          <a:xfrm>
            <a:off x="838201" y="6356352"/>
            <a:ext cx="2743200" cy="365125"/>
          </a:xfrm>
          <a:prstGeom prst="rect">
            <a:avLst/>
          </a:prstGeom>
        </p:spPr>
        <p:txBody>
          <a:bodyPr vert="horz" lIns="91440" tIns="45720" rIns="91440" bIns="45720" rtlCol="0" anchor="ctr"/>
          <a:lstStyle>
            <a:lvl1pPr algn="l">
              <a:defRPr sz="1160">
                <a:solidFill>
                  <a:schemeClr val="tx1">
                    <a:tint val="75000"/>
                  </a:schemeClr>
                </a:solidFill>
              </a:defRPr>
            </a:lvl1pPr>
          </a:lstStyle>
          <a:p>
            <a:fld id="{EF675F10-90BA-9A4B-97C5-0F6D45F15F43}" type="datetimeFigureOut">
              <a:rPr lang="en-US" smtClean="0"/>
              <a:t>9/24/2025</a:t>
            </a:fld>
            <a:endParaRPr lang="en-US"/>
          </a:p>
        </p:txBody>
      </p:sp>
      <p:sp>
        <p:nvSpPr>
          <p:cNvPr id="5" name="Footer Placeholder 4">
            <a:extLst>
              <a:ext uri="{FF2B5EF4-FFF2-40B4-BE49-F238E27FC236}">
                <a16:creationId xmlns:a16="http://schemas.microsoft.com/office/drawing/2014/main" id="{79EBB4FE-21FC-9249-87CF-23D44CEF625A}"/>
              </a:ext>
            </a:extLst>
          </p:cNvPr>
          <p:cNvSpPr>
            <a:spLocks noGrp="1"/>
          </p:cNvSpPr>
          <p:nvPr>
            <p:ph type="ftr" sz="quarter" idx="3"/>
          </p:nvPr>
        </p:nvSpPr>
        <p:spPr>
          <a:xfrm>
            <a:off x="4038601" y="6356352"/>
            <a:ext cx="4114800" cy="365125"/>
          </a:xfrm>
          <a:prstGeom prst="rect">
            <a:avLst/>
          </a:prstGeom>
        </p:spPr>
        <p:txBody>
          <a:bodyPr vert="horz" lIns="91440" tIns="45720" rIns="91440" bIns="45720" rtlCol="0" anchor="ctr"/>
          <a:lstStyle>
            <a:lvl1pPr algn="ctr">
              <a:defRPr sz="116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F68B5D03-AC5A-6F4D-91F4-FD920EF7E4CA}"/>
              </a:ext>
            </a:extLst>
          </p:cNvPr>
          <p:cNvSpPr>
            <a:spLocks noGrp="1"/>
          </p:cNvSpPr>
          <p:nvPr>
            <p:ph type="sldNum" sz="quarter" idx="4"/>
          </p:nvPr>
        </p:nvSpPr>
        <p:spPr>
          <a:xfrm>
            <a:off x="8610601" y="6356352"/>
            <a:ext cx="2743200" cy="365125"/>
          </a:xfrm>
          <a:prstGeom prst="rect">
            <a:avLst/>
          </a:prstGeom>
        </p:spPr>
        <p:txBody>
          <a:bodyPr vert="horz" lIns="91440" tIns="45720" rIns="91440" bIns="45720" rtlCol="0" anchor="ctr"/>
          <a:lstStyle>
            <a:lvl1pPr algn="r">
              <a:defRPr sz="1160">
                <a:solidFill>
                  <a:schemeClr val="tx1">
                    <a:tint val="75000"/>
                  </a:schemeClr>
                </a:solidFill>
              </a:defRPr>
            </a:lvl1pPr>
          </a:lstStyle>
          <a:p>
            <a:fld id="{7D33CAC0-E093-5148-AE6B-19334CEADB6C}" type="slidenum">
              <a:rPr lang="en-US" smtClean="0"/>
              <a:t>‹#›</a:t>
            </a:fld>
            <a:endParaRPr lang="en-US"/>
          </a:p>
        </p:txBody>
      </p:sp>
    </p:spTree>
    <p:extLst>
      <p:ext uri="{BB962C8B-B14F-4D97-AF65-F5344CB8AC3E}">
        <p14:creationId xmlns:p14="http://schemas.microsoft.com/office/powerpoint/2010/main" val="4165686999"/>
      </p:ext>
    </p:extLst>
  </p:cSld>
  <p:clrMap bg1="lt1" tx1="dk1" bg2="lt2" tx2="dk2" accent1="accent1" accent2="accent2" accent3="accent3" accent4="accent4" accent5="accent5" accent6="accent6" hlink="hlink" folHlink="folHlink"/>
  <p:sldLayoutIdLst>
    <p:sldLayoutId id="2147483723" r:id="rId1"/>
    <p:sldLayoutId id="2147483724" r:id="rId2"/>
    <p:sldLayoutId id="2147483725" r:id="rId3"/>
    <p:sldLayoutId id="2147483726" r:id="rId4"/>
    <p:sldLayoutId id="2147483727" r:id="rId5"/>
    <p:sldLayoutId id="2147483728" r:id="rId6"/>
    <p:sldLayoutId id="2147483729" r:id="rId7"/>
    <p:sldLayoutId id="2147483730" r:id="rId8"/>
    <p:sldLayoutId id="2147483731" r:id="rId9"/>
    <p:sldLayoutId id="2147483732" r:id="rId10"/>
    <p:sldLayoutId id="2147483733" r:id="rId11"/>
  </p:sldLayoutIdLst>
  <p:txStyles>
    <p:titleStyle>
      <a:lvl1pPr algn="l" defTabSz="883768" rtl="0" eaLnBrk="1" latinLnBrk="0" hangingPunct="1">
        <a:lnSpc>
          <a:spcPct val="90000"/>
        </a:lnSpc>
        <a:spcBef>
          <a:spcPct val="0"/>
        </a:spcBef>
        <a:buNone/>
        <a:defRPr sz="4253" kern="1200">
          <a:solidFill>
            <a:schemeClr val="tx1"/>
          </a:solidFill>
          <a:latin typeface="+mj-lt"/>
          <a:ea typeface="+mj-ea"/>
          <a:cs typeface="+mj-cs"/>
        </a:defRPr>
      </a:lvl1pPr>
    </p:titleStyle>
    <p:bodyStyle>
      <a:lvl1pPr marL="220942" indent="-220942" algn="l" defTabSz="883768" rtl="0" eaLnBrk="1" latinLnBrk="0" hangingPunct="1">
        <a:lnSpc>
          <a:spcPct val="90000"/>
        </a:lnSpc>
        <a:spcBef>
          <a:spcPts val="966"/>
        </a:spcBef>
        <a:buFont typeface="Arial" panose="020B0604020202020204" pitchFamily="34" charset="0"/>
        <a:buChar char="•"/>
        <a:defRPr sz="2706" kern="1200">
          <a:solidFill>
            <a:schemeClr val="tx1"/>
          </a:solidFill>
          <a:latin typeface="+mn-lt"/>
          <a:ea typeface="+mn-ea"/>
          <a:cs typeface="+mn-cs"/>
        </a:defRPr>
      </a:lvl1pPr>
      <a:lvl2pPr marL="662826" indent="-220942" algn="l" defTabSz="883768" rtl="0" eaLnBrk="1" latinLnBrk="0" hangingPunct="1">
        <a:lnSpc>
          <a:spcPct val="90000"/>
        </a:lnSpc>
        <a:spcBef>
          <a:spcPts val="483"/>
        </a:spcBef>
        <a:buFont typeface="Arial" panose="020B0604020202020204" pitchFamily="34" charset="0"/>
        <a:buChar char="•"/>
        <a:defRPr sz="2320" kern="1200">
          <a:solidFill>
            <a:schemeClr val="tx1"/>
          </a:solidFill>
          <a:latin typeface="+mn-lt"/>
          <a:ea typeface="+mn-ea"/>
          <a:cs typeface="+mn-cs"/>
        </a:defRPr>
      </a:lvl2pPr>
      <a:lvl3pPr marL="1104710" indent="-220942" algn="l" defTabSz="883768" rtl="0" eaLnBrk="1" latinLnBrk="0" hangingPunct="1">
        <a:lnSpc>
          <a:spcPct val="90000"/>
        </a:lnSpc>
        <a:spcBef>
          <a:spcPts val="483"/>
        </a:spcBef>
        <a:buFont typeface="Arial" panose="020B0604020202020204" pitchFamily="34" charset="0"/>
        <a:buChar char="•"/>
        <a:defRPr sz="1933" kern="1200">
          <a:solidFill>
            <a:schemeClr val="tx1"/>
          </a:solidFill>
          <a:latin typeface="+mn-lt"/>
          <a:ea typeface="+mn-ea"/>
          <a:cs typeface="+mn-cs"/>
        </a:defRPr>
      </a:lvl3pPr>
      <a:lvl4pPr marL="1546593" indent="-220942" algn="l" defTabSz="883768" rtl="0" eaLnBrk="1" latinLnBrk="0" hangingPunct="1">
        <a:lnSpc>
          <a:spcPct val="90000"/>
        </a:lnSpc>
        <a:spcBef>
          <a:spcPts val="483"/>
        </a:spcBef>
        <a:buFont typeface="Arial" panose="020B0604020202020204" pitchFamily="34" charset="0"/>
        <a:buChar char="•"/>
        <a:defRPr sz="1740" kern="1200">
          <a:solidFill>
            <a:schemeClr val="tx1"/>
          </a:solidFill>
          <a:latin typeface="+mn-lt"/>
          <a:ea typeface="+mn-ea"/>
          <a:cs typeface="+mn-cs"/>
        </a:defRPr>
      </a:lvl4pPr>
      <a:lvl5pPr marL="1988477" indent="-220942" algn="l" defTabSz="883768" rtl="0" eaLnBrk="1" latinLnBrk="0" hangingPunct="1">
        <a:lnSpc>
          <a:spcPct val="90000"/>
        </a:lnSpc>
        <a:spcBef>
          <a:spcPts val="483"/>
        </a:spcBef>
        <a:buFont typeface="Arial" panose="020B0604020202020204" pitchFamily="34" charset="0"/>
        <a:buChar char="•"/>
        <a:defRPr sz="1740" kern="1200">
          <a:solidFill>
            <a:schemeClr val="tx1"/>
          </a:solidFill>
          <a:latin typeface="+mn-lt"/>
          <a:ea typeface="+mn-ea"/>
          <a:cs typeface="+mn-cs"/>
        </a:defRPr>
      </a:lvl5pPr>
      <a:lvl6pPr marL="2430361" indent="-220942" algn="l" defTabSz="883768" rtl="0" eaLnBrk="1" latinLnBrk="0" hangingPunct="1">
        <a:lnSpc>
          <a:spcPct val="90000"/>
        </a:lnSpc>
        <a:spcBef>
          <a:spcPts val="483"/>
        </a:spcBef>
        <a:buFont typeface="Arial" panose="020B0604020202020204" pitchFamily="34" charset="0"/>
        <a:buChar char="•"/>
        <a:defRPr sz="1740" kern="1200">
          <a:solidFill>
            <a:schemeClr val="tx1"/>
          </a:solidFill>
          <a:latin typeface="+mn-lt"/>
          <a:ea typeface="+mn-ea"/>
          <a:cs typeface="+mn-cs"/>
        </a:defRPr>
      </a:lvl6pPr>
      <a:lvl7pPr marL="2872245" indent="-220942" algn="l" defTabSz="883768" rtl="0" eaLnBrk="1" latinLnBrk="0" hangingPunct="1">
        <a:lnSpc>
          <a:spcPct val="90000"/>
        </a:lnSpc>
        <a:spcBef>
          <a:spcPts val="483"/>
        </a:spcBef>
        <a:buFont typeface="Arial" panose="020B0604020202020204" pitchFamily="34" charset="0"/>
        <a:buChar char="•"/>
        <a:defRPr sz="1740" kern="1200">
          <a:solidFill>
            <a:schemeClr val="tx1"/>
          </a:solidFill>
          <a:latin typeface="+mn-lt"/>
          <a:ea typeface="+mn-ea"/>
          <a:cs typeface="+mn-cs"/>
        </a:defRPr>
      </a:lvl7pPr>
      <a:lvl8pPr marL="3314129" indent="-220942" algn="l" defTabSz="883768" rtl="0" eaLnBrk="1" latinLnBrk="0" hangingPunct="1">
        <a:lnSpc>
          <a:spcPct val="90000"/>
        </a:lnSpc>
        <a:spcBef>
          <a:spcPts val="483"/>
        </a:spcBef>
        <a:buFont typeface="Arial" panose="020B0604020202020204" pitchFamily="34" charset="0"/>
        <a:buChar char="•"/>
        <a:defRPr sz="1740" kern="1200">
          <a:solidFill>
            <a:schemeClr val="tx1"/>
          </a:solidFill>
          <a:latin typeface="+mn-lt"/>
          <a:ea typeface="+mn-ea"/>
          <a:cs typeface="+mn-cs"/>
        </a:defRPr>
      </a:lvl8pPr>
      <a:lvl9pPr marL="3756012" indent="-220942" algn="l" defTabSz="883768" rtl="0" eaLnBrk="1" latinLnBrk="0" hangingPunct="1">
        <a:lnSpc>
          <a:spcPct val="90000"/>
        </a:lnSpc>
        <a:spcBef>
          <a:spcPts val="483"/>
        </a:spcBef>
        <a:buFont typeface="Arial" panose="020B0604020202020204" pitchFamily="34" charset="0"/>
        <a:buChar char="•"/>
        <a:defRPr sz="1740" kern="1200">
          <a:solidFill>
            <a:schemeClr val="tx1"/>
          </a:solidFill>
          <a:latin typeface="+mn-lt"/>
          <a:ea typeface="+mn-ea"/>
          <a:cs typeface="+mn-cs"/>
        </a:defRPr>
      </a:lvl9pPr>
    </p:bodyStyle>
    <p:otherStyle>
      <a:defPPr>
        <a:defRPr lang="en-US"/>
      </a:defPPr>
      <a:lvl1pPr marL="0" algn="l" defTabSz="883768" rtl="0" eaLnBrk="1" latinLnBrk="0" hangingPunct="1">
        <a:defRPr sz="1740" kern="1200">
          <a:solidFill>
            <a:schemeClr val="tx1"/>
          </a:solidFill>
          <a:latin typeface="+mn-lt"/>
          <a:ea typeface="+mn-ea"/>
          <a:cs typeface="+mn-cs"/>
        </a:defRPr>
      </a:lvl1pPr>
      <a:lvl2pPr marL="441884" algn="l" defTabSz="883768" rtl="0" eaLnBrk="1" latinLnBrk="0" hangingPunct="1">
        <a:defRPr sz="1740" kern="1200">
          <a:solidFill>
            <a:schemeClr val="tx1"/>
          </a:solidFill>
          <a:latin typeface="+mn-lt"/>
          <a:ea typeface="+mn-ea"/>
          <a:cs typeface="+mn-cs"/>
        </a:defRPr>
      </a:lvl2pPr>
      <a:lvl3pPr marL="883768" algn="l" defTabSz="883768" rtl="0" eaLnBrk="1" latinLnBrk="0" hangingPunct="1">
        <a:defRPr sz="1740" kern="1200">
          <a:solidFill>
            <a:schemeClr val="tx1"/>
          </a:solidFill>
          <a:latin typeface="+mn-lt"/>
          <a:ea typeface="+mn-ea"/>
          <a:cs typeface="+mn-cs"/>
        </a:defRPr>
      </a:lvl3pPr>
      <a:lvl4pPr marL="1325651" algn="l" defTabSz="883768" rtl="0" eaLnBrk="1" latinLnBrk="0" hangingPunct="1">
        <a:defRPr sz="1740" kern="1200">
          <a:solidFill>
            <a:schemeClr val="tx1"/>
          </a:solidFill>
          <a:latin typeface="+mn-lt"/>
          <a:ea typeface="+mn-ea"/>
          <a:cs typeface="+mn-cs"/>
        </a:defRPr>
      </a:lvl4pPr>
      <a:lvl5pPr marL="1767535" algn="l" defTabSz="883768" rtl="0" eaLnBrk="1" latinLnBrk="0" hangingPunct="1">
        <a:defRPr sz="1740" kern="1200">
          <a:solidFill>
            <a:schemeClr val="tx1"/>
          </a:solidFill>
          <a:latin typeface="+mn-lt"/>
          <a:ea typeface="+mn-ea"/>
          <a:cs typeface="+mn-cs"/>
        </a:defRPr>
      </a:lvl5pPr>
      <a:lvl6pPr marL="2209419" algn="l" defTabSz="883768" rtl="0" eaLnBrk="1" latinLnBrk="0" hangingPunct="1">
        <a:defRPr sz="1740" kern="1200">
          <a:solidFill>
            <a:schemeClr val="tx1"/>
          </a:solidFill>
          <a:latin typeface="+mn-lt"/>
          <a:ea typeface="+mn-ea"/>
          <a:cs typeface="+mn-cs"/>
        </a:defRPr>
      </a:lvl6pPr>
      <a:lvl7pPr marL="2651303" algn="l" defTabSz="883768" rtl="0" eaLnBrk="1" latinLnBrk="0" hangingPunct="1">
        <a:defRPr sz="1740" kern="1200">
          <a:solidFill>
            <a:schemeClr val="tx1"/>
          </a:solidFill>
          <a:latin typeface="+mn-lt"/>
          <a:ea typeface="+mn-ea"/>
          <a:cs typeface="+mn-cs"/>
        </a:defRPr>
      </a:lvl7pPr>
      <a:lvl8pPr marL="3093187" algn="l" defTabSz="883768" rtl="0" eaLnBrk="1" latinLnBrk="0" hangingPunct="1">
        <a:defRPr sz="1740" kern="1200">
          <a:solidFill>
            <a:schemeClr val="tx1"/>
          </a:solidFill>
          <a:latin typeface="+mn-lt"/>
          <a:ea typeface="+mn-ea"/>
          <a:cs typeface="+mn-cs"/>
        </a:defRPr>
      </a:lvl8pPr>
      <a:lvl9pPr marL="3535070" algn="l" defTabSz="883768" rtl="0" eaLnBrk="1" latinLnBrk="0" hangingPunct="1">
        <a:defRPr sz="174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F44DC67-6DB7-4F5D-A26D-2E4937C558F2}"/>
              </a:ext>
            </a:extLst>
          </p:cNvPr>
          <p:cNvSpPr>
            <a:spLocks noGrp="1"/>
          </p:cNvSpPr>
          <p:nvPr>
            <p:ph type="title"/>
          </p:nvPr>
        </p:nvSpPr>
        <p:spPr>
          <a:xfrm>
            <a:off x="419585" y="457201"/>
            <a:ext cx="10972802" cy="589915"/>
          </a:xfrm>
          <a:prstGeom prst="rect">
            <a:avLst/>
          </a:prstGeom>
        </p:spPr>
        <p:txBody>
          <a:bodyPr vert="horz" lIns="91440" tIns="45720" rIns="91440" bIns="45720" rtlCol="0" anchor="t">
            <a:noAutofit/>
          </a:bodyPr>
          <a:lstStyle/>
          <a:p>
            <a:r>
              <a:rPr lang="en-US"/>
              <a:t>Click to edit Master title style</a:t>
            </a:r>
          </a:p>
        </p:txBody>
      </p:sp>
      <p:sp>
        <p:nvSpPr>
          <p:cNvPr id="3" name="Text Placeholder 2">
            <a:extLst>
              <a:ext uri="{FF2B5EF4-FFF2-40B4-BE49-F238E27FC236}">
                <a16:creationId xmlns:a16="http://schemas.microsoft.com/office/drawing/2014/main" id="{9BAAD199-1DC0-4D3D-9CDE-E6FF5F89D203}"/>
              </a:ext>
            </a:extLst>
          </p:cNvPr>
          <p:cNvSpPr>
            <a:spLocks noGrp="1"/>
          </p:cNvSpPr>
          <p:nvPr>
            <p:ph type="body" idx="1"/>
          </p:nvPr>
        </p:nvSpPr>
        <p:spPr>
          <a:xfrm>
            <a:off x="419585" y="1270621"/>
            <a:ext cx="10972802" cy="4967923"/>
          </a:xfrm>
          <a:prstGeom prst="rect">
            <a:avLst/>
          </a:prstGeom>
        </p:spPr>
        <p:txBody>
          <a:bodyPr vert="horz" lIns="91440" tIns="45720" rIns="91440" bIns="45720" rtlCol="0" anchor="t">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a:extLst>
              <a:ext uri="{FF2B5EF4-FFF2-40B4-BE49-F238E27FC236}">
                <a16:creationId xmlns:a16="http://schemas.microsoft.com/office/drawing/2014/main" id="{0972A25F-7DCA-489E-AE91-407134B725C0}"/>
              </a:ext>
            </a:extLst>
          </p:cNvPr>
          <p:cNvSpPr>
            <a:spLocks noGrp="1"/>
          </p:cNvSpPr>
          <p:nvPr>
            <p:ph type="ftr" sz="quarter" idx="3"/>
          </p:nvPr>
        </p:nvSpPr>
        <p:spPr>
          <a:xfrm>
            <a:off x="609603" y="6356369"/>
            <a:ext cx="4114799" cy="365125"/>
          </a:xfrm>
          <a:prstGeom prst="rect">
            <a:avLst/>
          </a:prstGeom>
        </p:spPr>
        <p:txBody>
          <a:bodyPr vert="horz" lIns="91440" tIns="45720" rIns="91440" bIns="45720" rtlCol="0" anchor="ctr">
            <a:noAutofit/>
          </a:bodyPr>
          <a:lstStyle>
            <a:lvl1pPr algn="l">
              <a:defRPr sz="1239">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436EF800-22AA-44EE-B007-4A56DC793928}"/>
              </a:ext>
            </a:extLst>
          </p:cNvPr>
          <p:cNvSpPr>
            <a:spLocks noGrp="1"/>
          </p:cNvSpPr>
          <p:nvPr>
            <p:ph type="sldNum" sz="quarter" idx="4"/>
          </p:nvPr>
        </p:nvSpPr>
        <p:spPr>
          <a:xfrm>
            <a:off x="8839202" y="6356369"/>
            <a:ext cx="2743200" cy="365125"/>
          </a:xfrm>
          <a:prstGeom prst="rect">
            <a:avLst/>
          </a:prstGeom>
        </p:spPr>
        <p:txBody>
          <a:bodyPr vert="horz" lIns="91440" tIns="45720" rIns="91440" bIns="45720" rtlCol="0" anchor="ctr">
            <a:noAutofit/>
          </a:bodyPr>
          <a:lstStyle>
            <a:lvl1pPr algn="r">
              <a:defRPr sz="1239">
                <a:solidFill>
                  <a:schemeClr val="tx1">
                    <a:tint val="75000"/>
                  </a:schemeClr>
                </a:solidFill>
              </a:defRPr>
            </a:lvl1pPr>
          </a:lstStyle>
          <a:p>
            <a:fld id="{222034A4-E40F-4E23-A773-AC1BBA02DF2C}" type="slidenum">
              <a:rPr lang="en-US" smtClean="0"/>
              <a:t>‹#›</a:t>
            </a:fld>
            <a:endParaRPr lang="en-US"/>
          </a:p>
        </p:txBody>
      </p:sp>
    </p:spTree>
    <p:extLst>
      <p:ext uri="{BB962C8B-B14F-4D97-AF65-F5344CB8AC3E}">
        <p14:creationId xmlns:p14="http://schemas.microsoft.com/office/powerpoint/2010/main" val="2184772708"/>
      </p:ext>
    </p:extLst>
  </p:cSld>
  <p:clrMap bg1="lt1" tx1="dk1" bg2="lt2" tx2="dk2" accent1="accent1" accent2="accent2" accent3="accent3" accent4="accent4" accent5="accent5" accent6="accent6" hlink="hlink" folHlink="folHlink"/>
  <p:sldLayoutIdLst>
    <p:sldLayoutId id="2147483769" r:id="rId1"/>
    <p:sldLayoutId id="2147483770" r:id="rId2"/>
    <p:sldLayoutId id="2147483771" r:id="rId3"/>
    <p:sldLayoutId id="2147483772" r:id="rId4"/>
    <p:sldLayoutId id="2147483773" r:id="rId5"/>
    <p:sldLayoutId id="2147483774" r:id="rId6"/>
    <p:sldLayoutId id="2147483775" r:id="rId7"/>
    <p:sldLayoutId id="2147483776" r:id="rId8"/>
    <p:sldLayoutId id="2147483777" r:id="rId9"/>
    <p:sldLayoutId id="2147483778" r:id="rId10"/>
    <p:sldLayoutId id="2147483779" r:id="rId11"/>
    <p:sldLayoutId id="2147483780" r:id="rId12"/>
    <p:sldLayoutId id="2147483781" r:id="rId13"/>
    <p:sldLayoutId id="2147483782" r:id="rId14"/>
    <p:sldLayoutId id="2147483783" r:id="rId15"/>
    <p:sldLayoutId id="2147483784" r:id="rId16"/>
    <p:sldLayoutId id="2147483785" r:id="rId17"/>
    <p:sldLayoutId id="2147483786" r:id="rId18"/>
    <p:sldLayoutId id="2147483787" r:id="rId19"/>
    <p:sldLayoutId id="2147483788" r:id="rId20"/>
    <p:sldLayoutId id="2147483789" r:id="rId21"/>
  </p:sldLayoutIdLst>
  <p:hf hdr="0" ftr="0" dt="0"/>
  <p:txStyles>
    <p:titleStyle>
      <a:lvl1pPr algn="l" defTabSz="944056" rtl="0" eaLnBrk="1" latinLnBrk="0" hangingPunct="1">
        <a:lnSpc>
          <a:spcPct val="100000"/>
        </a:lnSpc>
        <a:spcBef>
          <a:spcPct val="0"/>
        </a:spcBef>
        <a:buNone/>
        <a:defRPr sz="3750" kern="1200">
          <a:solidFill>
            <a:schemeClr val="tx1"/>
          </a:solidFill>
          <a:latin typeface="+mj-lt"/>
          <a:ea typeface="+mj-ea"/>
          <a:cs typeface="+mj-cs"/>
        </a:defRPr>
      </a:lvl1pPr>
    </p:titleStyle>
    <p:bodyStyle>
      <a:lvl1pPr marL="236014" indent="-236014" algn="l" defTabSz="944056" rtl="0" eaLnBrk="1" latinLnBrk="0" hangingPunct="1">
        <a:lnSpc>
          <a:spcPts val="1500"/>
        </a:lnSpc>
        <a:spcBef>
          <a:spcPts val="1033"/>
        </a:spcBef>
        <a:spcAft>
          <a:spcPts val="1549"/>
        </a:spcAft>
        <a:buFont typeface="Arial" panose="020B0604020202020204" pitchFamily="34" charset="0"/>
        <a:buChar char="•"/>
        <a:defRPr sz="1420" kern="1200">
          <a:solidFill>
            <a:schemeClr val="tx1"/>
          </a:solidFill>
          <a:latin typeface="Helvetica-Light" panose="020B0400000000000000" pitchFamily="34" charset="0"/>
          <a:ea typeface="+mn-ea"/>
          <a:cs typeface="+mn-cs"/>
        </a:defRPr>
      </a:lvl1pPr>
      <a:lvl2pPr marL="708042" indent="-236014" algn="l" defTabSz="944056" rtl="0" eaLnBrk="1" latinLnBrk="0" hangingPunct="1">
        <a:lnSpc>
          <a:spcPts val="1500"/>
        </a:lnSpc>
        <a:spcBef>
          <a:spcPts val="516"/>
        </a:spcBef>
        <a:spcAft>
          <a:spcPts val="1549"/>
        </a:spcAft>
        <a:buFont typeface="Arial" panose="020B0604020202020204" pitchFamily="34" charset="0"/>
        <a:buChar char="•"/>
        <a:defRPr sz="1420" kern="1200">
          <a:solidFill>
            <a:schemeClr val="tx1"/>
          </a:solidFill>
          <a:latin typeface="Helvetica-Light" panose="020B0400000000000000" pitchFamily="34" charset="0"/>
          <a:ea typeface="+mn-ea"/>
          <a:cs typeface="+mn-cs"/>
        </a:defRPr>
      </a:lvl2pPr>
      <a:lvl3pPr marL="1180070" indent="-236014" algn="l" defTabSz="944056" rtl="0" eaLnBrk="1" latinLnBrk="0" hangingPunct="1">
        <a:lnSpc>
          <a:spcPts val="1500"/>
        </a:lnSpc>
        <a:spcBef>
          <a:spcPts val="516"/>
        </a:spcBef>
        <a:spcAft>
          <a:spcPts val="1549"/>
        </a:spcAft>
        <a:buFont typeface="Arial" panose="020B0604020202020204" pitchFamily="34" charset="0"/>
        <a:buChar char="•"/>
        <a:defRPr sz="1420" kern="1200">
          <a:solidFill>
            <a:schemeClr val="tx1"/>
          </a:solidFill>
          <a:latin typeface="Helvetica-Light" panose="020B0400000000000000" pitchFamily="34" charset="0"/>
          <a:ea typeface="+mn-ea"/>
          <a:cs typeface="+mn-cs"/>
        </a:defRPr>
      </a:lvl3pPr>
      <a:lvl4pPr marL="1652100" indent="-236014" algn="l" defTabSz="944056" rtl="0" eaLnBrk="1" latinLnBrk="0" hangingPunct="1">
        <a:lnSpc>
          <a:spcPts val="1500"/>
        </a:lnSpc>
        <a:spcBef>
          <a:spcPts val="516"/>
        </a:spcBef>
        <a:spcAft>
          <a:spcPts val="1549"/>
        </a:spcAft>
        <a:buFont typeface="Arial" panose="020B0604020202020204" pitchFamily="34" charset="0"/>
        <a:buChar char="•"/>
        <a:defRPr sz="1420" kern="1200">
          <a:solidFill>
            <a:schemeClr val="tx1"/>
          </a:solidFill>
          <a:latin typeface="Helvetica-Light" panose="020B0400000000000000" pitchFamily="34" charset="0"/>
          <a:ea typeface="+mn-ea"/>
          <a:cs typeface="+mn-cs"/>
        </a:defRPr>
      </a:lvl4pPr>
      <a:lvl5pPr marL="2124127" indent="-236014" algn="l" defTabSz="944056" rtl="0" eaLnBrk="1" latinLnBrk="0" hangingPunct="1">
        <a:lnSpc>
          <a:spcPts val="1500"/>
        </a:lnSpc>
        <a:spcBef>
          <a:spcPts val="516"/>
        </a:spcBef>
        <a:spcAft>
          <a:spcPts val="1549"/>
        </a:spcAft>
        <a:buFont typeface="Arial" panose="020B0604020202020204" pitchFamily="34" charset="0"/>
        <a:buChar char="•"/>
        <a:defRPr sz="1420" kern="1200">
          <a:solidFill>
            <a:schemeClr val="tx1"/>
          </a:solidFill>
          <a:latin typeface="Helvetica-Light" panose="020B0400000000000000" pitchFamily="34" charset="0"/>
          <a:ea typeface="+mn-ea"/>
          <a:cs typeface="+mn-cs"/>
        </a:defRPr>
      </a:lvl5pPr>
      <a:lvl6pPr marL="2596155" indent="-236014" algn="l" defTabSz="944056" rtl="0" eaLnBrk="1" latinLnBrk="0" hangingPunct="1">
        <a:lnSpc>
          <a:spcPct val="90000"/>
        </a:lnSpc>
        <a:spcBef>
          <a:spcPts val="516"/>
        </a:spcBef>
        <a:buFont typeface="Arial" panose="020B0604020202020204" pitchFamily="34" charset="0"/>
        <a:buChar char="•"/>
        <a:defRPr sz="1858" kern="1200">
          <a:solidFill>
            <a:schemeClr val="tx1"/>
          </a:solidFill>
          <a:latin typeface="+mn-lt"/>
          <a:ea typeface="+mn-ea"/>
          <a:cs typeface="+mn-cs"/>
        </a:defRPr>
      </a:lvl6pPr>
      <a:lvl7pPr marL="3068183" indent="-236014" algn="l" defTabSz="944056" rtl="0" eaLnBrk="1" latinLnBrk="0" hangingPunct="1">
        <a:lnSpc>
          <a:spcPct val="90000"/>
        </a:lnSpc>
        <a:spcBef>
          <a:spcPts val="516"/>
        </a:spcBef>
        <a:buFont typeface="Arial" panose="020B0604020202020204" pitchFamily="34" charset="0"/>
        <a:buChar char="•"/>
        <a:defRPr sz="1858" kern="1200">
          <a:solidFill>
            <a:schemeClr val="tx1"/>
          </a:solidFill>
          <a:latin typeface="+mn-lt"/>
          <a:ea typeface="+mn-ea"/>
          <a:cs typeface="+mn-cs"/>
        </a:defRPr>
      </a:lvl7pPr>
      <a:lvl8pPr marL="3540211" indent="-236014" algn="l" defTabSz="944056" rtl="0" eaLnBrk="1" latinLnBrk="0" hangingPunct="1">
        <a:lnSpc>
          <a:spcPct val="90000"/>
        </a:lnSpc>
        <a:spcBef>
          <a:spcPts val="516"/>
        </a:spcBef>
        <a:buFont typeface="Arial" panose="020B0604020202020204" pitchFamily="34" charset="0"/>
        <a:buChar char="•"/>
        <a:defRPr sz="1858" kern="1200">
          <a:solidFill>
            <a:schemeClr val="tx1"/>
          </a:solidFill>
          <a:latin typeface="+mn-lt"/>
          <a:ea typeface="+mn-ea"/>
          <a:cs typeface="+mn-cs"/>
        </a:defRPr>
      </a:lvl8pPr>
      <a:lvl9pPr marL="4012240" indent="-236014" algn="l" defTabSz="944056" rtl="0" eaLnBrk="1" latinLnBrk="0" hangingPunct="1">
        <a:lnSpc>
          <a:spcPct val="90000"/>
        </a:lnSpc>
        <a:spcBef>
          <a:spcPts val="516"/>
        </a:spcBef>
        <a:buFont typeface="Arial" panose="020B0604020202020204" pitchFamily="34" charset="0"/>
        <a:buChar char="•"/>
        <a:defRPr sz="1858" kern="1200">
          <a:solidFill>
            <a:schemeClr val="tx1"/>
          </a:solidFill>
          <a:latin typeface="+mn-lt"/>
          <a:ea typeface="+mn-ea"/>
          <a:cs typeface="+mn-cs"/>
        </a:defRPr>
      </a:lvl9pPr>
    </p:bodyStyle>
    <p:otherStyle>
      <a:defPPr>
        <a:defRPr lang="en-US"/>
      </a:defPPr>
      <a:lvl1pPr marL="0" algn="l" defTabSz="944056" rtl="0" eaLnBrk="1" latinLnBrk="0" hangingPunct="1">
        <a:defRPr sz="1858" kern="1200">
          <a:solidFill>
            <a:schemeClr val="tx1"/>
          </a:solidFill>
          <a:latin typeface="+mn-lt"/>
          <a:ea typeface="+mn-ea"/>
          <a:cs typeface="+mn-cs"/>
        </a:defRPr>
      </a:lvl1pPr>
      <a:lvl2pPr marL="472028" algn="l" defTabSz="944056" rtl="0" eaLnBrk="1" latinLnBrk="0" hangingPunct="1">
        <a:defRPr sz="1858" kern="1200">
          <a:solidFill>
            <a:schemeClr val="tx1"/>
          </a:solidFill>
          <a:latin typeface="+mn-lt"/>
          <a:ea typeface="+mn-ea"/>
          <a:cs typeface="+mn-cs"/>
        </a:defRPr>
      </a:lvl2pPr>
      <a:lvl3pPr marL="944056" algn="l" defTabSz="944056" rtl="0" eaLnBrk="1" latinLnBrk="0" hangingPunct="1">
        <a:defRPr sz="1858" kern="1200">
          <a:solidFill>
            <a:schemeClr val="tx1"/>
          </a:solidFill>
          <a:latin typeface="+mn-lt"/>
          <a:ea typeface="+mn-ea"/>
          <a:cs typeface="+mn-cs"/>
        </a:defRPr>
      </a:lvl3pPr>
      <a:lvl4pPr marL="1416084" algn="l" defTabSz="944056" rtl="0" eaLnBrk="1" latinLnBrk="0" hangingPunct="1">
        <a:defRPr sz="1858" kern="1200">
          <a:solidFill>
            <a:schemeClr val="tx1"/>
          </a:solidFill>
          <a:latin typeface="+mn-lt"/>
          <a:ea typeface="+mn-ea"/>
          <a:cs typeface="+mn-cs"/>
        </a:defRPr>
      </a:lvl4pPr>
      <a:lvl5pPr marL="1888113" algn="l" defTabSz="944056" rtl="0" eaLnBrk="1" latinLnBrk="0" hangingPunct="1">
        <a:defRPr sz="1858" kern="1200">
          <a:solidFill>
            <a:schemeClr val="tx1"/>
          </a:solidFill>
          <a:latin typeface="+mn-lt"/>
          <a:ea typeface="+mn-ea"/>
          <a:cs typeface="+mn-cs"/>
        </a:defRPr>
      </a:lvl5pPr>
      <a:lvl6pPr marL="2360141" algn="l" defTabSz="944056" rtl="0" eaLnBrk="1" latinLnBrk="0" hangingPunct="1">
        <a:defRPr sz="1858" kern="1200">
          <a:solidFill>
            <a:schemeClr val="tx1"/>
          </a:solidFill>
          <a:latin typeface="+mn-lt"/>
          <a:ea typeface="+mn-ea"/>
          <a:cs typeface="+mn-cs"/>
        </a:defRPr>
      </a:lvl6pPr>
      <a:lvl7pPr marL="2832170" algn="l" defTabSz="944056" rtl="0" eaLnBrk="1" latinLnBrk="0" hangingPunct="1">
        <a:defRPr sz="1858" kern="1200">
          <a:solidFill>
            <a:schemeClr val="tx1"/>
          </a:solidFill>
          <a:latin typeface="+mn-lt"/>
          <a:ea typeface="+mn-ea"/>
          <a:cs typeface="+mn-cs"/>
        </a:defRPr>
      </a:lvl7pPr>
      <a:lvl8pPr marL="3304197" algn="l" defTabSz="944056" rtl="0" eaLnBrk="1" latinLnBrk="0" hangingPunct="1">
        <a:defRPr sz="1858" kern="1200">
          <a:solidFill>
            <a:schemeClr val="tx1"/>
          </a:solidFill>
          <a:latin typeface="+mn-lt"/>
          <a:ea typeface="+mn-ea"/>
          <a:cs typeface="+mn-cs"/>
        </a:defRPr>
      </a:lvl8pPr>
      <a:lvl9pPr marL="3776226" algn="l" defTabSz="944056" rtl="0" eaLnBrk="1" latinLnBrk="0" hangingPunct="1">
        <a:defRPr sz="1858"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88">
          <p15:clr>
            <a:srgbClr val="F26B43"/>
          </p15:clr>
        </p15:guide>
        <p15:guide id="2" pos="256">
          <p15:clr>
            <a:srgbClr val="F26B43"/>
          </p15:clr>
        </p15:guide>
        <p15:guide id="3" pos="7192">
          <p15:clr>
            <a:srgbClr val="F26B43"/>
          </p15:clr>
        </p15:guide>
        <p15:guide id="4" orient="horz" pos="4032">
          <p15:clr>
            <a:srgbClr val="F26B43"/>
          </p15:clr>
        </p15:guide>
        <p15:guide id="5" pos="304">
          <p15:clr>
            <a:srgbClr val="F26B43"/>
          </p15:clr>
        </p15:guide>
      </p15:sldGuideLst>
    </p:ext>
  </p:extLst>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1" y="365127"/>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1"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2"/>
            <a:ext cx="2743200" cy="365125"/>
          </a:xfrm>
          <a:prstGeom prst="rect">
            <a:avLst/>
          </a:prstGeom>
        </p:spPr>
        <p:txBody>
          <a:bodyPr vert="horz" lIns="91440" tIns="45720" rIns="91440" bIns="45720" rtlCol="0" anchor="ctr"/>
          <a:lstStyle>
            <a:lvl1pPr algn="l">
              <a:defRPr sz="1197">
                <a:solidFill>
                  <a:schemeClr val="tx1">
                    <a:tint val="75000"/>
                  </a:schemeClr>
                </a:solidFill>
              </a:defRPr>
            </a:lvl1pPr>
          </a:lstStyle>
          <a:p>
            <a:fld id="{C764DE79-268F-4C1A-8933-263129D2AF90}" type="datetimeFigureOut">
              <a:rPr lang="en-US" dirty="0"/>
              <a:t>9/24/2025</a:t>
            </a:fld>
            <a:endParaRPr lang="en-US"/>
          </a:p>
        </p:txBody>
      </p:sp>
      <p:sp>
        <p:nvSpPr>
          <p:cNvPr id="5" name="Footer Placeholder 4"/>
          <p:cNvSpPr>
            <a:spLocks noGrp="1"/>
          </p:cNvSpPr>
          <p:nvPr>
            <p:ph type="ftr" sz="quarter" idx="3"/>
          </p:nvPr>
        </p:nvSpPr>
        <p:spPr>
          <a:xfrm>
            <a:off x="4038600" y="6356352"/>
            <a:ext cx="4114800" cy="365125"/>
          </a:xfrm>
          <a:prstGeom prst="rect">
            <a:avLst/>
          </a:prstGeom>
        </p:spPr>
        <p:txBody>
          <a:bodyPr vert="horz" lIns="91440" tIns="45720" rIns="91440" bIns="45720" rtlCol="0" anchor="ctr"/>
          <a:lstStyle>
            <a:lvl1pPr algn="ctr">
              <a:defRPr sz="1197">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2"/>
            <a:ext cx="2743200" cy="365125"/>
          </a:xfrm>
          <a:prstGeom prst="rect">
            <a:avLst/>
          </a:prstGeom>
        </p:spPr>
        <p:txBody>
          <a:bodyPr vert="horz" lIns="91440" tIns="45720" rIns="91440" bIns="45720" rtlCol="0" anchor="ctr"/>
          <a:lstStyle>
            <a:lvl1pPr algn="r">
              <a:defRPr sz="1197">
                <a:solidFill>
                  <a:schemeClr val="tx1">
                    <a:tint val="75000"/>
                  </a:schemeClr>
                </a:solidFill>
              </a:defRPr>
            </a:lvl1pPr>
          </a:lstStyle>
          <a:p>
            <a:fld id="{7F49A766-55E6-489B-9F87-9CA196D9A660}" type="slidenum">
              <a:rPr lang="en-US" smtClean="0"/>
              <a:pPr/>
              <a:t>‹#›</a:t>
            </a:fld>
            <a:endParaRPr lang="en-US"/>
          </a:p>
        </p:txBody>
      </p:sp>
    </p:spTree>
    <p:extLst>
      <p:ext uri="{BB962C8B-B14F-4D97-AF65-F5344CB8AC3E}">
        <p14:creationId xmlns:p14="http://schemas.microsoft.com/office/powerpoint/2010/main" val="353016554"/>
      </p:ext>
    </p:extLst>
  </p:cSld>
  <p:clrMap bg1="lt1" tx1="dk1" bg2="lt2" tx2="dk2" accent1="accent1" accent2="accent2" accent3="accent3" accent4="accent4" accent5="accent5" accent6="accent6" hlink="hlink" folHlink="folHlink"/>
  <p:sldLayoutIdLst>
    <p:sldLayoutId id="2147483791" r:id="rId1"/>
    <p:sldLayoutId id="2147483792" r:id="rId2"/>
    <p:sldLayoutId id="2147483793" r:id="rId3"/>
    <p:sldLayoutId id="2147483794" r:id="rId4"/>
    <p:sldLayoutId id="2147483795" r:id="rId5"/>
    <p:sldLayoutId id="2147483796" r:id="rId6"/>
    <p:sldLayoutId id="2147483797" r:id="rId7"/>
    <p:sldLayoutId id="2147483798" r:id="rId8"/>
    <p:sldLayoutId id="2147483799" r:id="rId9"/>
    <p:sldLayoutId id="2147483800" r:id="rId10"/>
    <p:sldLayoutId id="2147483801" r:id="rId11"/>
  </p:sldLayoutIdLst>
  <mc:AlternateContent xmlns:mc="http://schemas.openxmlformats.org/markup-compatibility/2006" xmlns:p14="http://schemas.microsoft.com/office/powerpoint/2010/main">
    <mc:Choice Requires="p14">
      <p:transition p14:dur="10"/>
    </mc:Choice>
    <mc:Fallback xmlns="">
      <p:transition/>
    </mc:Fallback>
  </mc:AlternateContent>
  <p:hf hdr="0" ftr="0" dt="0"/>
  <p:txStyles>
    <p:titleStyle>
      <a:lvl1pPr algn="l" defTabSz="912114" rtl="0" eaLnBrk="1" latinLnBrk="0" hangingPunct="1">
        <a:lnSpc>
          <a:spcPct val="90000"/>
        </a:lnSpc>
        <a:spcBef>
          <a:spcPct val="0"/>
        </a:spcBef>
        <a:buNone/>
        <a:defRPr sz="4389" kern="1200">
          <a:solidFill>
            <a:schemeClr val="tx1"/>
          </a:solidFill>
          <a:latin typeface="+mj-lt"/>
          <a:ea typeface="+mj-ea"/>
          <a:cs typeface="+mj-cs"/>
        </a:defRPr>
      </a:lvl1pPr>
    </p:titleStyle>
    <p:bodyStyle>
      <a:lvl1pPr marL="228029" indent="-228029" algn="l" defTabSz="912114" rtl="0" eaLnBrk="1" latinLnBrk="0" hangingPunct="1">
        <a:lnSpc>
          <a:spcPct val="90000"/>
        </a:lnSpc>
        <a:spcBef>
          <a:spcPts val="998"/>
        </a:spcBef>
        <a:buFont typeface="Arial" panose="020B0604020202020204" pitchFamily="34" charset="0"/>
        <a:buChar char="•"/>
        <a:defRPr sz="2793" kern="1200">
          <a:solidFill>
            <a:schemeClr val="tx1"/>
          </a:solidFill>
          <a:latin typeface="+mn-lt"/>
          <a:ea typeface="+mn-ea"/>
          <a:cs typeface="+mn-cs"/>
        </a:defRPr>
      </a:lvl1pPr>
      <a:lvl2pPr marL="684086" indent="-228029" algn="l" defTabSz="912114" rtl="0" eaLnBrk="1" latinLnBrk="0" hangingPunct="1">
        <a:lnSpc>
          <a:spcPct val="90000"/>
        </a:lnSpc>
        <a:spcBef>
          <a:spcPts val="499"/>
        </a:spcBef>
        <a:buFont typeface="Arial" panose="020B0604020202020204" pitchFamily="34" charset="0"/>
        <a:buChar char="•"/>
        <a:defRPr sz="2394" kern="1200">
          <a:solidFill>
            <a:schemeClr val="tx1"/>
          </a:solidFill>
          <a:latin typeface="+mn-lt"/>
          <a:ea typeface="+mn-ea"/>
          <a:cs typeface="+mn-cs"/>
        </a:defRPr>
      </a:lvl2pPr>
      <a:lvl3pPr marL="1140143" indent="-228029" algn="l" defTabSz="912114" rtl="0" eaLnBrk="1" latinLnBrk="0" hangingPunct="1">
        <a:lnSpc>
          <a:spcPct val="90000"/>
        </a:lnSpc>
        <a:spcBef>
          <a:spcPts val="499"/>
        </a:spcBef>
        <a:buFont typeface="Arial" panose="020B0604020202020204" pitchFamily="34" charset="0"/>
        <a:buChar char="•"/>
        <a:defRPr sz="1995" kern="1200">
          <a:solidFill>
            <a:schemeClr val="tx1"/>
          </a:solidFill>
          <a:latin typeface="+mn-lt"/>
          <a:ea typeface="+mn-ea"/>
          <a:cs typeface="+mn-cs"/>
        </a:defRPr>
      </a:lvl3pPr>
      <a:lvl4pPr marL="1596200" indent="-228029" algn="l" defTabSz="912114" rtl="0" eaLnBrk="1" latinLnBrk="0" hangingPunct="1">
        <a:lnSpc>
          <a:spcPct val="90000"/>
        </a:lnSpc>
        <a:spcBef>
          <a:spcPts val="499"/>
        </a:spcBef>
        <a:buFont typeface="Arial" panose="020B0604020202020204" pitchFamily="34" charset="0"/>
        <a:buChar char="•"/>
        <a:defRPr sz="1795" kern="1200">
          <a:solidFill>
            <a:schemeClr val="tx1"/>
          </a:solidFill>
          <a:latin typeface="+mn-lt"/>
          <a:ea typeface="+mn-ea"/>
          <a:cs typeface="+mn-cs"/>
        </a:defRPr>
      </a:lvl4pPr>
      <a:lvl5pPr marL="2052257" indent="-228029" algn="l" defTabSz="912114" rtl="0" eaLnBrk="1" latinLnBrk="0" hangingPunct="1">
        <a:lnSpc>
          <a:spcPct val="90000"/>
        </a:lnSpc>
        <a:spcBef>
          <a:spcPts val="499"/>
        </a:spcBef>
        <a:buFont typeface="Arial" panose="020B0604020202020204" pitchFamily="34" charset="0"/>
        <a:buChar char="•"/>
        <a:defRPr sz="1795" kern="1200">
          <a:solidFill>
            <a:schemeClr val="tx1"/>
          </a:solidFill>
          <a:latin typeface="+mn-lt"/>
          <a:ea typeface="+mn-ea"/>
          <a:cs typeface="+mn-cs"/>
        </a:defRPr>
      </a:lvl5pPr>
      <a:lvl6pPr marL="2508314" indent="-228029" algn="l" defTabSz="912114" rtl="0" eaLnBrk="1" latinLnBrk="0" hangingPunct="1">
        <a:lnSpc>
          <a:spcPct val="90000"/>
        </a:lnSpc>
        <a:spcBef>
          <a:spcPts val="499"/>
        </a:spcBef>
        <a:buFont typeface="Arial" panose="020B0604020202020204" pitchFamily="34" charset="0"/>
        <a:buChar char="•"/>
        <a:defRPr sz="1795" kern="1200">
          <a:solidFill>
            <a:schemeClr val="tx1"/>
          </a:solidFill>
          <a:latin typeface="+mn-lt"/>
          <a:ea typeface="+mn-ea"/>
          <a:cs typeface="+mn-cs"/>
        </a:defRPr>
      </a:lvl6pPr>
      <a:lvl7pPr marL="2964371" indent="-228029" algn="l" defTabSz="912114" rtl="0" eaLnBrk="1" latinLnBrk="0" hangingPunct="1">
        <a:lnSpc>
          <a:spcPct val="90000"/>
        </a:lnSpc>
        <a:spcBef>
          <a:spcPts val="499"/>
        </a:spcBef>
        <a:buFont typeface="Arial" panose="020B0604020202020204" pitchFamily="34" charset="0"/>
        <a:buChar char="•"/>
        <a:defRPr sz="1795" kern="1200">
          <a:solidFill>
            <a:schemeClr val="tx1"/>
          </a:solidFill>
          <a:latin typeface="+mn-lt"/>
          <a:ea typeface="+mn-ea"/>
          <a:cs typeface="+mn-cs"/>
        </a:defRPr>
      </a:lvl7pPr>
      <a:lvl8pPr marL="3420428" indent="-228029" algn="l" defTabSz="912114" rtl="0" eaLnBrk="1" latinLnBrk="0" hangingPunct="1">
        <a:lnSpc>
          <a:spcPct val="90000"/>
        </a:lnSpc>
        <a:spcBef>
          <a:spcPts val="499"/>
        </a:spcBef>
        <a:buFont typeface="Arial" panose="020B0604020202020204" pitchFamily="34" charset="0"/>
        <a:buChar char="•"/>
        <a:defRPr sz="1795" kern="1200">
          <a:solidFill>
            <a:schemeClr val="tx1"/>
          </a:solidFill>
          <a:latin typeface="+mn-lt"/>
          <a:ea typeface="+mn-ea"/>
          <a:cs typeface="+mn-cs"/>
        </a:defRPr>
      </a:lvl8pPr>
      <a:lvl9pPr marL="3876485" indent="-228029" algn="l" defTabSz="912114" rtl="0" eaLnBrk="1" latinLnBrk="0" hangingPunct="1">
        <a:lnSpc>
          <a:spcPct val="90000"/>
        </a:lnSpc>
        <a:spcBef>
          <a:spcPts val="499"/>
        </a:spcBef>
        <a:buFont typeface="Arial" panose="020B0604020202020204" pitchFamily="34" charset="0"/>
        <a:buChar char="•"/>
        <a:defRPr sz="1795" kern="1200">
          <a:solidFill>
            <a:schemeClr val="tx1"/>
          </a:solidFill>
          <a:latin typeface="+mn-lt"/>
          <a:ea typeface="+mn-ea"/>
          <a:cs typeface="+mn-cs"/>
        </a:defRPr>
      </a:lvl9pPr>
    </p:bodyStyle>
    <p:otherStyle>
      <a:defPPr>
        <a:defRPr lang="en-US"/>
      </a:defPPr>
      <a:lvl1pPr marL="0" algn="l" defTabSz="912114" rtl="0" eaLnBrk="1" latinLnBrk="0" hangingPunct="1">
        <a:defRPr sz="1795" kern="1200">
          <a:solidFill>
            <a:schemeClr val="tx1"/>
          </a:solidFill>
          <a:latin typeface="+mn-lt"/>
          <a:ea typeface="+mn-ea"/>
          <a:cs typeface="+mn-cs"/>
        </a:defRPr>
      </a:lvl1pPr>
      <a:lvl2pPr marL="456057" algn="l" defTabSz="912114" rtl="0" eaLnBrk="1" latinLnBrk="0" hangingPunct="1">
        <a:defRPr sz="1795" kern="1200">
          <a:solidFill>
            <a:schemeClr val="tx1"/>
          </a:solidFill>
          <a:latin typeface="+mn-lt"/>
          <a:ea typeface="+mn-ea"/>
          <a:cs typeface="+mn-cs"/>
        </a:defRPr>
      </a:lvl2pPr>
      <a:lvl3pPr marL="912114" algn="l" defTabSz="912114" rtl="0" eaLnBrk="1" latinLnBrk="0" hangingPunct="1">
        <a:defRPr sz="1795" kern="1200">
          <a:solidFill>
            <a:schemeClr val="tx1"/>
          </a:solidFill>
          <a:latin typeface="+mn-lt"/>
          <a:ea typeface="+mn-ea"/>
          <a:cs typeface="+mn-cs"/>
        </a:defRPr>
      </a:lvl3pPr>
      <a:lvl4pPr marL="1368171" algn="l" defTabSz="912114" rtl="0" eaLnBrk="1" latinLnBrk="0" hangingPunct="1">
        <a:defRPr sz="1795" kern="1200">
          <a:solidFill>
            <a:schemeClr val="tx1"/>
          </a:solidFill>
          <a:latin typeface="+mn-lt"/>
          <a:ea typeface="+mn-ea"/>
          <a:cs typeface="+mn-cs"/>
        </a:defRPr>
      </a:lvl4pPr>
      <a:lvl5pPr marL="1824228" algn="l" defTabSz="912114" rtl="0" eaLnBrk="1" latinLnBrk="0" hangingPunct="1">
        <a:defRPr sz="1795" kern="1200">
          <a:solidFill>
            <a:schemeClr val="tx1"/>
          </a:solidFill>
          <a:latin typeface="+mn-lt"/>
          <a:ea typeface="+mn-ea"/>
          <a:cs typeface="+mn-cs"/>
        </a:defRPr>
      </a:lvl5pPr>
      <a:lvl6pPr marL="2280285" algn="l" defTabSz="912114" rtl="0" eaLnBrk="1" latinLnBrk="0" hangingPunct="1">
        <a:defRPr sz="1795" kern="1200">
          <a:solidFill>
            <a:schemeClr val="tx1"/>
          </a:solidFill>
          <a:latin typeface="+mn-lt"/>
          <a:ea typeface="+mn-ea"/>
          <a:cs typeface="+mn-cs"/>
        </a:defRPr>
      </a:lvl6pPr>
      <a:lvl7pPr marL="2736342" algn="l" defTabSz="912114" rtl="0" eaLnBrk="1" latinLnBrk="0" hangingPunct="1">
        <a:defRPr sz="1795" kern="1200">
          <a:solidFill>
            <a:schemeClr val="tx1"/>
          </a:solidFill>
          <a:latin typeface="+mn-lt"/>
          <a:ea typeface="+mn-ea"/>
          <a:cs typeface="+mn-cs"/>
        </a:defRPr>
      </a:lvl7pPr>
      <a:lvl8pPr marL="3192399" algn="l" defTabSz="912114" rtl="0" eaLnBrk="1" latinLnBrk="0" hangingPunct="1">
        <a:defRPr sz="1795" kern="1200">
          <a:solidFill>
            <a:schemeClr val="tx1"/>
          </a:solidFill>
          <a:latin typeface="+mn-lt"/>
          <a:ea typeface="+mn-ea"/>
          <a:cs typeface="+mn-cs"/>
        </a:defRPr>
      </a:lvl8pPr>
      <a:lvl9pPr marL="3648456" algn="l" defTabSz="912114" rtl="0" eaLnBrk="1" latinLnBrk="0" hangingPunct="1">
        <a:defRPr sz="1795"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9.emf"/><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8.emf"/><Relationship Id="rId5" Type="http://schemas.openxmlformats.org/officeDocument/2006/relationships/image" Target="../media/image7.jpeg"/><Relationship Id="rId4" Type="http://schemas.openxmlformats.org/officeDocument/2006/relationships/image" Target="../media/image6.png"/></Relationships>
</file>

<file path=ppt/slides/_rels/slide10.xml.rels><?xml version="1.0" encoding="UTF-8" standalone="yes"?>
<Relationships xmlns="http://schemas.openxmlformats.org/package/2006/relationships"><Relationship Id="rId8" Type="http://schemas.openxmlformats.org/officeDocument/2006/relationships/image" Target="../media/image42.png"/><Relationship Id="rId3" Type="http://schemas.openxmlformats.org/officeDocument/2006/relationships/image" Target="../media/image46.png"/><Relationship Id="rId7" Type="http://schemas.openxmlformats.org/officeDocument/2006/relationships/image" Target="../media/image35.png"/><Relationship Id="rId2" Type="http://schemas.openxmlformats.org/officeDocument/2006/relationships/notesSlide" Target="../notesSlides/notesSlide5.xml"/><Relationship Id="rId1" Type="http://schemas.openxmlformats.org/officeDocument/2006/relationships/slideLayout" Target="../slideLayouts/slideLayout30.xml"/><Relationship Id="rId6" Type="http://schemas.openxmlformats.org/officeDocument/2006/relationships/image" Target="../media/image48.png"/><Relationship Id="rId5" Type="http://schemas.openxmlformats.org/officeDocument/2006/relationships/hyperlink" Target="https://thevab.com/insight/how-cinema-turns-emotion-brand-opportunity?utm_source=vab-top-10-q3-2025&amp;utm_medium=vab-insights&amp;utm_campaign=" TargetMode="External"/><Relationship Id="rId4" Type="http://schemas.openxmlformats.org/officeDocument/2006/relationships/image" Target="../media/image47.png"/></Relationships>
</file>

<file path=ppt/slides/_rels/slide11.xml.rels><?xml version="1.0" encoding="UTF-8" standalone="yes"?>
<Relationships xmlns="http://schemas.openxmlformats.org/package/2006/relationships"><Relationship Id="rId3" Type="http://schemas.openxmlformats.org/officeDocument/2006/relationships/hyperlink" Target="https://thevab.com/insight/what-are-most-popular-sports-reach-audiences-through-streaming?utm_source=vab-top-10-q3-2025&amp;utm_medium=vab-insights&amp;utm_campaign=" TargetMode="External"/><Relationship Id="rId7" Type="http://schemas.openxmlformats.org/officeDocument/2006/relationships/image" Target="../media/image11.png"/><Relationship Id="rId2" Type="http://schemas.openxmlformats.org/officeDocument/2006/relationships/notesSlide" Target="../notesSlides/notesSlide6.xml"/><Relationship Id="rId1" Type="http://schemas.openxmlformats.org/officeDocument/2006/relationships/slideLayout" Target="../slideLayouts/slideLayout30.xml"/><Relationship Id="rId6" Type="http://schemas.openxmlformats.org/officeDocument/2006/relationships/image" Target="../media/image50.png"/><Relationship Id="rId5" Type="http://schemas.openxmlformats.org/officeDocument/2006/relationships/chart" Target="../charts/chart9.xml"/><Relationship Id="rId4" Type="http://schemas.openxmlformats.org/officeDocument/2006/relationships/image" Target="../media/image49.png"/></Relationships>
</file>

<file path=ppt/slides/_rels/slide12.xml.rels><?xml version="1.0" encoding="UTF-8" standalone="yes"?>
<Relationships xmlns="http://schemas.openxmlformats.org/package/2006/relationships"><Relationship Id="rId3" Type="http://schemas.openxmlformats.org/officeDocument/2006/relationships/chart" Target="../charts/chart10.xml"/><Relationship Id="rId2" Type="http://schemas.openxmlformats.org/officeDocument/2006/relationships/notesSlide" Target="../notesSlides/notesSlide7.xml"/><Relationship Id="rId1" Type="http://schemas.openxmlformats.org/officeDocument/2006/relationships/slideLayout" Target="../slideLayouts/slideLayout18.xml"/><Relationship Id="rId6" Type="http://schemas.openxmlformats.org/officeDocument/2006/relationships/image" Target="../media/image11.png"/><Relationship Id="rId5" Type="http://schemas.openxmlformats.org/officeDocument/2006/relationships/image" Target="../media/image51.png"/><Relationship Id="rId4" Type="http://schemas.openxmlformats.org/officeDocument/2006/relationships/hyperlink" Target="https://thevab.com/insight/direct-consumer-historical-tv-spend-advertiser-list?utm_source=vab-top-10-q3-2025&amp;utm_medium=vab-insights&amp;utm_campaign=" TargetMode="External"/></Relationships>
</file>

<file path=ppt/slides/_rels/slide13.xml.rels><?xml version="1.0" encoding="UTF-8" standalone="yes"?>
<Relationships xmlns="http://schemas.openxmlformats.org/package/2006/relationships"><Relationship Id="rId3" Type="http://schemas.openxmlformats.org/officeDocument/2006/relationships/hyperlink" Target="https://thevab.com/insight/the-story-of-us?utm_source=vab-top-10-q3-2025&amp;utm_medium=vab-insights&amp;utm_campaign=" TargetMode="External"/><Relationship Id="rId7" Type="http://schemas.openxmlformats.org/officeDocument/2006/relationships/image" Target="../media/image46.png"/><Relationship Id="rId2" Type="http://schemas.openxmlformats.org/officeDocument/2006/relationships/notesSlide" Target="../notesSlides/notesSlide8.xml"/><Relationship Id="rId1" Type="http://schemas.openxmlformats.org/officeDocument/2006/relationships/slideLayout" Target="../slideLayouts/slideLayout62.xml"/><Relationship Id="rId6" Type="http://schemas.openxmlformats.org/officeDocument/2006/relationships/image" Target="../media/image53.png"/><Relationship Id="rId5" Type="http://schemas.openxmlformats.org/officeDocument/2006/relationships/hyperlink" Target="https://thevab.com/insight/overview-different-types-commerce?utm_source=vab-top-10-q3-2025&amp;utm_medium=vab-insights&amp;utm_campaign=" TargetMode="External"/><Relationship Id="rId4" Type="http://schemas.openxmlformats.org/officeDocument/2006/relationships/image" Target="../media/image52.png"/></Relationships>
</file>

<file path=ppt/slides/_rels/slide14.xml.rels><?xml version="1.0" encoding="UTF-8" standalone="yes"?>
<Relationships xmlns="http://schemas.openxmlformats.org/package/2006/relationships"><Relationship Id="rId8" Type="http://schemas.openxmlformats.org/officeDocument/2006/relationships/image" Target="../media/image56.png"/><Relationship Id="rId13" Type="http://schemas.openxmlformats.org/officeDocument/2006/relationships/hyperlink" Target="https://thevab.com/insight/youtube-content-moderation-analysis?utm_source=vab-top-10-q3-2025&amp;utm_medium=vab-insights&amp;utm_campaign=" TargetMode="External"/><Relationship Id="rId18" Type="http://schemas.openxmlformats.org/officeDocument/2006/relationships/image" Target="../media/image61.png"/><Relationship Id="rId26" Type="http://schemas.openxmlformats.org/officeDocument/2006/relationships/image" Target="../media/image64.png"/><Relationship Id="rId3" Type="http://schemas.openxmlformats.org/officeDocument/2006/relationships/image" Target="../media/image54.png"/><Relationship Id="rId21" Type="http://schemas.openxmlformats.org/officeDocument/2006/relationships/hyperlink" Target="https://thevab.com/insight/what-are-most-popular-sports-reach-audiences-through-streaming?utm_source=vab-top-10-q3-2025&amp;utm_medium=vab-insights&amp;utm_campaign=" TargetMode="External"/><Relationship Id="rId7" Type="http://schemas.openxmlformats.org/officeDocument/2006/relationships/hyperlink" Target="https://thevab.com/insight/5-ways-multiscreen-tv-supports-holiday-shopping-journey?utm_source=vab-top-10-q3-2025&amp;utm_medium=vab-insights&amp;utm_campaign=" TargetMode="External"/><Relationship Id="rId12" Type="http://schemas.openxmlformats.org/officeDocument/2006/relationships/image" Target="../media/image58.png"/><Relationship Id="rId17" Type="http://schemas.openxmlformats.org/officeDocument/2006/relationships/hyperlink" Target="https://thevab.com/insight/how-kpis-differ-across-product-categories?utm_source=vab-top-10-q3-2025&amp;utm_medium=vab-insights&amp;utm_campaign=" TargetMode="External"/><Relationship Id="rId25" Type="http://schemas.openxmlformats.org/officeDocument/2006/relationships/hyperlink" Target="https://thevab.com/insight/what-do-marketers-expect-their-media-partners-help-achieve-campaign-success?utm_source=vab-top-10-q3-2025&amp;utm_medium=vab-insights&amp;utm_campaign=" TargetMode="External"/><Relationship Id="rId2" Type="http://schemas.openxmlformats.org/officeDocument/2006/relationships/hyperlink" Target="https://thevab.com/" TargetMode="External"/><Relationship Id="rId16" Type="http://schemas.openxmlformats.org/officeDocument/2006/relationships/image" Target="../media/image60.png"/><Relationship Id="rId20" Type="http://schemas.openxmlformats.org/officeDocument/2006/relationships/image" Target="../media/image62.png"/><Relationship Id="rId29" Type="http://schemas.openxmlformats.org/officeDocument/2006/relationships/image" Target="../media/image46.png"/><Relationship Id="rId1" Type="http://schemas.openxmlformats.org/officeDocument/2006/relationships/slideLayout" Target="../slideLayouts/slideLayout30.xml"/><Relationship Id="rId6" Type="http://schemas.openxmlformats.org/officeDocument/2006/relationships/image" Target="../media/image55.png"/><Relationship Id="rId11" Type="http://schemas.openxmlformats.org/officeDocument/2006/relationships/hyperlink" Target="https://thevab.com/insight/why-performance-marketing-begins-brand?utm_source=vab-top-10-q3-2025&amp;utm_medium=vab-insights&amp;utm_campaign=" TargetMode="External"/><Relationship Id="rId24" Type="http://schemas.openxmlformats.org/officeDocument/2006/relationships/image" Target="../media/image20.png"/><Relationship Id="rId5" Type="http://schemas.openxmlformats.org/officeDocument/2006/relationships/hyperlink" Target="https://thevab.com/insight/what-programmatic-tv?utm_source=vab-top-10-q3-2025&amp;utm_medium=vab-insights&amp;utm_campaign=" TargetMode="External"/><Relationship Id="rId15" Type="http://schemas.openxmlformats.org/officeDocument/2006/relationships/hyperlink" Target="https://thevab.com/insight/3-key-reasons-why-banning-pharma-tv-ads-would-disproportionately-affect-minority-groups?utm_source=vab-top-10-q3-2025&amp;utm_medium=vab-insights&amp;utm_campaign=" TargetMode="External"/><Relationship Id="rId23" Type="http://schemas.openxmlformats.org/officeDocument/2006/relationships/hyperlink" Target="https://thevab.com/insight/direct-consumer-historical-tv-spend-advertiser-list?utm_source=vab-top-10-q3-2025&amp;utm_medium=vab-insights&amp;utm_campaign=" TargetMode="External"/><Relationship Id="rId28" Type="http://schemas.openxmlformats.org/officeDocument/2006/relationships/image" Target="../media/image65.png"/><Relationship Id="rId10" Type="http://schemas.openxmlformats.org/officeDocument/2006/relationships/image" Target="../media/image57.png"/><Relationship Id="rId19" Type="http://schemas.openxmlformats.org/officeDocument/2006/relationships/hyperlink" Target="https://thevab.com/insight/how-cinema-turns-emotion-brand-opportunity?utm_source=vab-top-10-q3-2025&amp;utm_medium=vab-insights&amp;utm_campaign=" TargetMode="External"/><Relationship Id="rId4" Type="http://schemas.openxmlformats.org/officeDocument/2006/relationships/hyperlink" Target="https://thevab.com/team-board" TargetMode="External"/><Relationship Id="rId9" Type="http://schemas.openxmlformats.org/officeDocument/2006/relationships/hyperlink" Target="https://thevab.com/insight/20-fast-facts-sports-fandom-viewership-and-advertising-impact?utm_source=vab-top-10-q3-2025&amp;utm_medium=vab-insights&amp;utm_campaign=" TargetMode="External"/><Relationship Id="rId14" Type="http://schemas.openxmlformats.org/officeDocument/2006/relationships/image" Target="../media/image59.png"/><Relationship Id="rId22" Type="http://schemas.openxmlformats.org/officeDocument/2006/relationships/image" Target="../media/image63.png"/><Relationship Id="rId27" Type="http://schemas.openxmlformats.org/officeDocument/2006/relationships/hyperlink" Target="https://thevab.com/insight/what-kpis-do-marketers-use-evaluate-impact-their-video-campaigns?utm_source=vab-top-10-q3-2025&amp;utm_medium=vab-insights&amp;utm_campaign=" TargetMode="External"/></Relationships>
</file>

<file path=ppt/slides/_rels/slide15.xml.rels><?xml version="1.0" encoding="UTF-8" standalone="yes"?>
<Relationships xmlns="http://schemas.openxmlformats.org/package/2006/relationships"><Relationship Id="rId3" Type="http://schemas.openxmlformats.org/officeDocument/2006/relationships/hyperlink" Target="https://thevab.com/" TargetMode="External"/><Relationship Id="rId2" Type="http://schemas.openxmlformats.org/officeDocument/2006/relationships/notesSlide" Target="../notesSlides/notesSlide9.xml"/><Relationship Id="rId1" Type="http://schemas.openxmlformats.org/officeDocument/2006/relationships/slideLayout" Target="../slideLayouts/slideLayout7.xml"/><Relationship Id="rId6" Type="http://schemas.openxmlformats.org/officeDocument/2006/relationships/image" Target="../media/image46.png"/><Relationship Id="rId5" Type="http://schemas.openxmlformats.org/officeDocument/2006/relationships/image" Target="../media/image67.png"/><Relationship Id="rId4" Type="http://schemas.openxmlformats.org/officeDocument/2006/relationships/image" Target="../media/image66.png"/></Relationships>
</file>

<file path=ppt/slides/_rels/slide2.xml.rels><?xml version="1.0" encoding="UTF-8" standalone="yes"?>
<Relationships xmlns="http://schemas.openxmlformats.org/package/2006/relationships"><Relationship Id="rId8" Type="http://schemas.openxmlformats.org/officeDocument/2006/relationships/image" Target="../media/image13.png"/><Relationship Id="rId13" Type="http://schemas.openxmlformats.org/officeDocument/2006/relationships/hyperlink" Target="https://thevab.com/insight/3-key-reasons-why-banning-pharma-tv-ads-would-disproportionately-affect-minority-groups?utm_source=vab-top-10-q3-2025&amp;utm_medium=vab-insights&amp;utm_campaign=" TargetMode="External"/><Relationship Id="rId18" Type="http://schemas.openxmlformats.org/officeDocument/2006/relationships/image" Target="../media/image18.png"/><Relationship Id="rId3" Type="http://schemas.openxmlformats.org/officeDocument/2006/relationships/image" Target="../media/image10.png"/><Relationship Id="rId21" Type="http://schemas.openxmlformats.org/officeDocument/2006/relationships/hyperlink" Target="https://thevab.com/insight/direct-consumer-historical-tv-spend-advertiser-list?utm_source=vab-top-10-q3-2025&amp;utm_medium=vab-insights&amp;utm_campaign=" TargetMode="External"/><Relationship Id="rId7" Type="http://schemas.openxmlformats.org/officeDocument/2006/relationships/hyperlink" Target="https://thevab.com/insight/20-fast-facts-sports-fandom-viewership-and-advertising-impact?utm_source=vab-top-10-q3-2025&amp;utm_medium=vab-insights&amp;utm_campaign=" TargetMode="External"/><Relationship Id="rId12" Type="http://schemas.openxmlformats.org/officeDocument/2006/relationships/image" Target="../media/image15.png"/><Relationship Id="rId17" Type="http://schemas.openxmlformats.org/officeDocument/2006/relationships/hyperlink" Target="https://thevab.com/insight/how-cinema-turns-emotion-brand-opportunity?utm_source=vab-top-10-q3-2025&amp;utm_medium=vab-insights&amp;utm_campaign=" TargetMode="External"/><Relationship Id="rId2" Type="http://schemas.openxmlformats.org/officeDocument/2006/relationships/hyperlink" Target="https://thevab.com/insight/what-programmatic-tv?utm_source=vab-top-10-q3-2025&amp;utm_medium=vab-insights&amp;utm_campaign=" TargetMode="External"/><Relationship Id="rId16" Type="http://schemas.openxmlformats.org/officeDocument/2006/relationships/image" Target="../media/image17.png"/><Relationship Id="rId20" Type="http://schemas.openxmlformats.org/officeDocument/2006/relationships/image" Target="../media/image19.png"/><Relationship Id="rId1" Type="http://schemas.openxmlformats.org/officeDocument/2006/relationships/slideLayout" Target="../slideLayouts/slideLayout7.xml"/><Relationship Id="rId6" Type="http://schemas.openxmlformats.org/officeDocument/2006/relationships/image" Target="../media/image12.png"/><Relationship Id="rId11" Type="http://schemas.openxmlformats.org/officeDocument/2006/relationships/hyperlink" Target="https://thevab.com/insight/youtube-content-moderation-analysis?utm_source=vab-top-10-q3-2025&amp;utm_medium=vab-insights&amp;utm_campaign=" TargetMode="External"/><Relationship Id="rId5" Type="http://schemas.openxmlformats.org/officeDocument/2006/relationships/hyperlink" Target="https://thevab.com/insight/5-ways-multiscreen-tv-supports-holiday-shopping-journey?utm_source=vab-top-10-q3-2025&amp;utm_medium=vab-insights&amp;utm_campaign=" TargetMode="External"/><Relationship Id="rId15" Type="http://schemas.openxmlformats.org/officeDocument/2006/relationships/hyperlink" Target="https://thevab.com/insight/how-kpis-differ-across-product-categories?utm_source=vab-top-10-q3-2025&amp;utm_medium=vab-insights&amp;utm_campaign=" TargetMode="External"/><Relationship Id="rId10" Type="http://schemas.openxmlformats.org/officeDocument/2006/relationships/image" Target="../media/image14.png"/><Relationship Id="rId19" Type="http://schemas.openxmlformats.org/officeDocument/2006/relationships/hyperlink" Target="https://thevab.com/insight/what-are-most-popular-sports-reach-audiences-through-streaming?utm_source=vab-top-10-q3-2025&amp;utm_medium=vab-insights&amp;utm_campaign=" TargetMode="External"/><Relationship Id="rId4" Type="http://schemas.openxmlformats.org/officeDocument/2006/relationships/image" Target="../media/image11.png"/><Relationship Id="rId9" Type="http://schemas.openxmlformats.org/officeDocument/2006/relationships/hyperlink" Target="https://thevab.com/insight/why-performance-marketing-begins-brand?utm_source=vab-top-10-q3-2025&amp;utm_medium=vab-insights&amp;utm_campaign=" TargetMode="External"/><Relationship Id="rId14" Type="http://schemas.openxmlformats.org/officeDocument/2006/relationships/image" Target="../media/image16.png"/><Relationship Id="rId22" Type="http://schemas.openxmlformats.org/officeDocument/2006/relationships/image" Target="../media/image20.png"/></Relationships>
</file>

<file path=ppt/slides/_rels/slide3.xml.rels><?xml version="1.0" encoding="UTF-8" standalone="yes"?>
<Relationships xmlns="http://schemas.openxmlformats.org/package/2006/relationships"><Relationship Id="rId8" Type="http://schemas.openxmlformats.org/officeDocument/2006/relationships/hyperlink" Target="https://lgads.tv/resource/seasons-streamings-holiday-shopping-tv-viewing-trends-in-2025/" TargetMode="External"/><Relationship Id="rId3" Type="http://schemas.openxmlformats.org/officeDocument/2006/relationships/image" Target="../media/image11.png"/><Relationship Id="rId7" Type="http://schemas.openxmlformats.org/officeDocument/2006/relationships/image" Target="../media/image22.png"/><Relationship Id="rId2" Type="http://schemas.openxmlformats.org/officeDocument/2006/relationships/notesSlide" Target="../notesSlides/notesSlide2.xml"/><Relationship Id="rId1" Type="http://schemas.openxmlformats.org/officeDocument/2006/relationships/slideLayout" Target="../slideLayouts/slideLayout13.xml"/><Relationship Id="rId6" Type="http://schemas.openxmlformats.org/officeDocument/2006/relationships/chart" Target="../charts/chart1.xml"/><Relationship Id="rId11" Type="http://schemas.openxmlformats.org/officeDocument/2006/relationships/image" Target="../media/image25.png"/><Relationship Id="rId5" Type="http://schemas.openxmlformats.org/officeDocument/2006/relationships/image" Target="../media/image21.png"/><Relationship Id="rId10" Type="http://schemas.openxmlformats.org/officeDocument/2006/relationships/image" Target="../media/image24.png"/><Relationship Id="rId4" Type="http://schemas.openxmlformats.org/officeDocument/2006/relationships/hyperlink" Target="https://thevab.com/insight/5-ways-multiscreen-tv-supports-holiday-shopping-journey?utm_source=vab-top-10-q3-2025&amp;utm_medium=vab-insights&amp;utm_campaign=" TargetMode="External"/><Relationship Id="rId9" Type="http://schemas.openxmlformats.org/officeDocument/2006/relationships/image" Target="../media/image23.png"/></Relationships>
</file>

<file path=ppt/slides/_rels/slide4.xml.rels><?xml version="1.0" encoding="UTF-8" standalone="yes"?>
<Relationships xmlns="http://schemas.openxmlformats.org/package/2006/relationships"><Relationship Id="rId3" Type="http://schemas.openxmlformats.org/officeDocument/2006/relationships/image" Target="../media/image26.png"/><Relationship Id="rId7" Type="http://schemas.openxmlformats.org/officeDocument/2006/relationships/image" Target="../media/image27.png"/><Relationship Id="rId2" Type="http://schemas.openxmlformats.org/officeDocument/2006/relationships/hyperlink" Target="https://thevab.com/insight/what-programmatic-tv?utm_source=vab-top-10-q3-2025&amp;utm_medium=vab-insights&amp;utm_campaign=" TargetMode="External"/><Relationship Id="rId1" Type="http://schemas.openxmlformats.org/officeDocument/2006/relationships/slideLayout" Target="../slideLayouts/slideLayout7.xml"/><Relationship Id="rId6" Type="http://schemas.openxmlformats.org/officeDocument/2006/relationships/image" Target="../media/image9.emf"/><Relationship Id="rId5" Type="http://schemas.openxmlformats.org/officeDocument/2006/relationships/image" Target="../media/image11.png"/><Relationship Id="rId4" Type="http://schemas.openxmlformats.org/officeDocument/2006/relationships/chart" Target="../charts/chart2.xml"/></Relationships>
</file>

<file path=ppt/slides/_rels/slide5.xml.rels><?xml version="1.0" encoding="UTF-8" standalone="yes"?>
<Relationships xmlns="http://schemas.openxmlformats.org/package/2006/relationships"><Relationship Id="rId8" Type="http://schemas.openxmlformats.org/officeDocument/2006/relationships/image" Target="../media/image32.png"/><Relationship Id="rId3" Type="http://schemas.openxmlformats.org/officeDocument/2006/relationships/hyperlink" Target="https://thevab.com/insight/20-fast-facts-sports-fandom-viewership-and-advertising-impact?utm_source=vab-top-10-q3-2025&amp;utm_medium=vab-insights&amp;utm_campaign=" TargetMode="External"/><Relationship Id="rId7" Type="http://schemas.openxmlformats.org/officeDocument/2006/relationships/image" Target="../media/image31.png"/><Relationship Id="rId12" Type="http://schemas.openxmlformats.org/officeDocument/2006/relationships/image" Target="../media/image35.png"/><Relationship Id="rId2" Type="http://schemas.openxmlformats.org/officeDocument/2006/relationships/notesSlide" Target="../notesSlides/notesSlide3.xml"/><Relationship Id="rId1" Type="http://schemas.openxmlformats.org/officeDocument/2006/relationships/slideLayout" Target="../slideLayouts/slideLayout13.xml"/><Relationship Id="rId6" Type="http://schemas.openxmlformats.org/officeDocument/2006/relationships/image" Target="../media/image30.png"/><Relationship Id="rId11" Type="http://schemas.openxmlformats.org/officeDocument/2006/relationships/image" Target="../media/image34.png"/><Relationship Id="rId5" Type="http://schemas.openxmlformats.org/officeDocument/2006/relationships/image" Target="../media/image29.png"/><Relationship Id="rId10" Type="http://schemas.openxmlformats.org/officeDocument/2006/relationships/image" Target="../media/image11.png"/><Relationship Id="rId4" Type="http://schemas.openxmlformats.org/officeDocument/2006/relationships/image" Target="../media/image28.png"/><Relationship Id="rId9" Type="http://schemas.openxmlformats.org/officeDocument/2006/relationships/image" Target="../media/image33.png"/></Relationships>
</file>

<file path=ppt/slides/_rels/slide6.xml.rels><?xml version="1.0" encoding="UTF-8" standalone="yes"?>
<Relationships xmlns="http://schemas.openxmlformats.org/package/2006/relationships"><Relationship Id="rId8" Type="http://schemas.openxmlformats.org/officeDocument/2006/relationships/image" Target="../media/image37.png"/><Relationship Id="rId3" Type="http://schemas.openxmlformats.org/officeDocument/2006/relationships/image" Target="../media/image36.png"/><Relationship Id="rId7" Type="http://schemas.openxmlformats.org/officeDocument/2006/relationships/chart" Target="../charts/chart5.xml"/><Relationship Id="rId2" Type="http://schemas.openxmlformats.org/officeDocument/2006/relationships/hyperlink" Target="https://thevab.com/insight/why-performance-marketing-begins-brand?utm_source=vab-top-10-q3-2025&amp;utm_medium=vab-insights&amp;utm_campaign=" TargetMode="External"/><Relationship Id="rId1" Type="http://schemas.openxmlformats.org/officeDocument/2006/relationships/slideLayout" Target="../slideLayouts/slideLayout18.xml"/><Relationship Id="rId6" Type="http://schemas.openxmlformats.org/officeDocument/2006/relationships/chart" Target="../charts/chart4.xml"/><Relationship Id="rId5" Type="http://schemas.openxmlformats.org/officeDocument/2006/relationships/chart" Target="../charts/chart3.xml"/><Relationship Id="rId4" Type="http://schemas.openxmlformats.org/officeDocument/2006/relationships/image" Target="../media/image11.png"/><Relationship Id="rId9" Type="http://schemas.openxmlformats.org/officeDocument/2006/relationships/image" Target="../media/image38.png"/></Relationships>
</file>

<file path=ppt/slides/_rels/slide7.xml.rels><?xml version="1.0" encoding="UTF-8" standalone="yes"?>
<Relationships xmlns="http://schemas.openxmlformats.org/package/2006/relationships"><Relationship Id="rId8" Type="http://schemas.openxmlformats.org/officeDocument/2006/relationships/image" Target="../media/image39.png"/><Relationship Id="rId3" Type="http://schemas.openxmlformats.org/officeDocument/2006/relationships/image" Target="../media/image11.png"/><Relationship Id="rId7" Type="http://schemas.openxmlformats.org/officeDocument/2006/relationships/image" Target="../media/image35.png"/><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image" Target="../media/image34.png"/><Relationship Id="rId5" Type="http://schemas.openxmlformats.org/officeDocument/2006/relationships/hyperlink" Target="https://thevab.com/insight/youtube-content-moderation-analysis?utm_source=vab-top-10-q3-2025&amp;utm_medium=vab-insights&amp;utm_campaign=" TargetMode="External"/><Relationship Id="rId4" Type="http://schemas.openxmlformats.org/officeDocument/2006/relationships/chart" Target="../charts/chart6.xml"/></Relationships>
</file>

<file path=ppt/slides/_rels/slide8.xml.rels><?xml version="1.0" encoding="UTF-8" standalone="yes"?>
<Relationships xmlns="http://schemas.openxmlformats.org/package/2006/relationships"><Relationship Id="rId3" Type="http://schemas.openxmlformats.org/officeDocument/2006/relationships/image" Target="../media/image40.png"/><Relationship Id="rId7" Type="http://schemas.openxmlformats.org/officeDocument/2006/relationships/image" Target="../media/image35.png"/><Relationship Id="rId2" Type="http://schemas.openxmlformats.org/officeDocument/2006/relationships/hyperlink" Target="https://thevab.com/insight/3-key-reasons-why-banning-pharma-tv-ads-would-disproportionately-affect-minority-groups?utm_source=vab-top-10-q3-2025&amp;utm_medium=vab-insights&amp;utm_campaign=" TargetMode="External"/><Relationship Id="rId1" Type="http://schemas.openxmlformats.org/officeDocument/2006/relationships/slideLayout" Target="../slideLayouts/slideLayout55.xml"/><Relationship Id="rId6" Type="http://schemas.openxmlformats.org/officeDocument/2006/relationships/image" Target="../media/image42.png"/><Relationship Id="rId5" Type="http://schemas.openxmlformats.org/officeDocument/2006/relationships/image" Target="../media/image11.png"/><Relationship Id="rId4" Type="http://schemas.openxmlformats.org/officeDocument/2006/relationships/image" Target="../media/image41.jpeg"/></Relationships>
</file>

<file path=ppt/slides/_rels/slide9.xml.rels><?xml version="1.0" encoding="UTF-8" standalone="yes"?>
<Relationships xmlns="http://schemas.openxmlformats.org/package/2006/relationships"><Relationship Id="rId8" Type="http://schemas.openxmlformats.org/officeDocument/2006/relationships/image" Target="../media/image45.png"/><Relationship Id="rId3" Type="http://schemas.openxmlformats.org/officeDocument/2006/relationships/image" Target="../media/image43.png"/><Relationship Id="rId7" Type="http://schemas.openxmlformats.org/officeDocument/2006/relationships/image" Target="../media/image44.png"/><Relationship Id="rId2" Type="http://schemas.openxmlformats.org/officeDocument/2006/relationships/hyperlink" Target="https://thevab.com/insight/how-kpis-differ-across-product-categories?utm_source=vab-top-10-q3-2025&amp;utm_medium=vab-insights&amp;utm_campaign=" TargetMode="External"/><Relationship Id="rId1" Type="http://schemas.openxmlformats.org/officeDocument/2006/relationships/slideLayout" Target="../slideLayouts/slideLayout7.xml"/><Relationship Id="rId6" Type="http://schemas.openxmlformats.org/officeDocument/2006/relationships/chart" Target="../charts/chart8.xml"/><Relationship Id="rId5" Type="http://schemas.openxmlformats.org/officeDocument/2006/relationships/chart" Target="../charts/chart7.xml"/><Relationship Id="rId4"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 name="Picture 2" descr="A picture containing drawing, table&#10;&#10;Description automatically generated">
            <a:extLst>
              <a:ext uri="{FF2B5EF4-FFF2-40B4-BE49-F238E27FC236}">
                <a16:creationId xmlns:a16="http://schemas.microsoft.com/office/drawing/2014/main" id="{C3C3D991-4E11-5346-8736-765CFE7D6D61}"/>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048" y="893"/>
            <a:ext cx="12188952" cy="6857107"/>
          </a:xfrm>
          <a:prstGeom prst="rect">
            <a:avLst/>
          </a:prstGeom>
        </p:spPr>
      </p:pic>
      <p:sp>
        <p:nvSpPr>
          <p:cNvPr id="6" name="TextBox 5">
            <a:extLst>
              <a:ext uri="{FF2B5EF4-FFF2-40B4-BE49-F238E27FC236}">
                <a16:creationId xmlns:a16="http://schemas.microsoft.com/office/drawing/2014/main" id="{65121FEB-E7DA-6544-BD8E-06D2CB674FBA}"/>
              </a:ext>
            </a:extLst>
          </p:cNvPr>
          <p:cNvSpPr txBox="1"/>
          <p:nvPr/>
        </p:nvSpPr>
        <p:spPr>
          <a:xfrm>
            <a:off x="398958" y="3020373"/>
            <a:ext cx="2298058" cy="323165"/>
          </a:xfrm>
          <a:prstGeom prst="rect">
            <a:avLst/>
          </a:prstGeom>
          <a:noFill/>
        </p:spPr>
        <p:txBody>
          <a:bodyPr wrap="square" rtlCol="0">
            <a:spAutoFit/>
          </a:bodyPr>
          <a:lstStyle/>
          <a:p>
            <a:pPr marL="0" marR="0" lvl="0" indent="0" algn="l" defTabSz="914217" rtl="0" eaLnBrk="1" fontAlgn="auto" latinLnBrk="0" hangingPunct="1">
              <a:lnSpc>
                <a:spcPct val="100000"/>
              </a:lnSpc>
              <a:spcBef>
                <a:spcPts val="0"/>
              </a:spcBef>
              <a:spcAft>
                <a:spcPts val="0"/>
              </a:spcAft>
              <a:buClrTx/>
              <a:buSzTx/>
              <a:buFontTx/>
              <a:buNone/>
              <a:tabLst/>
              <a:defRPr/>
            </a:pPr>
            <a:r>
              <a:rPr kumimoji="0" lang="en-US" sz="1500" b="1" i="0" u="none" strike="noStrike" kern="1200" cap="none" spc="0" normalizeH="0" baseline="0" noProof="0">
                <a:ln>
                  <a:noFill/>
                </a:ln>
                <a:solidFill>
                  <a:srgbClr val="1F1A62"/>
                </a:solidFill>
                <a:effectLst/>
                <a:uLnTx/>
                <a:uFillTx/>
                <a:latin typeface="Helvetica" pitchFamily="2" charset="0"/>
                <a:ea typeface="+mn-ea"/>
                <a:cs typeface="+mn-cs"/>
              </a:rPr>
              <a:t>2025 – </a:t>
            </a:r>
            <a:r>
              <a:rPr lang="en-US" sz="1500" b="1">
                <a:solidFill>
                  <a:srgbClr val="1F1A62"/>
                </a:solidFill>
                <a:latin typeface="Helvetica" pitchFamily="2" charset="0"/>
              </a:rPr>
              <a:t>3</a:t>
            </a:r>
            <a:r>
              <a:rPr kumimoji="0" lang="en-US" sz="1500" b="1" i="0" u="none" strike="noStrike" kern="1200" cap="none" spc="0" normalizeH="0" baseline="30000" noProof="0" err="1">
                <a:ln>
                  <a:noFill/>
                </a:ln>
                <a:solidFill>
                  <a:srgbClr val="1F1A62"/>
                </a:solidFill>
                <a:effectLst/>
                <a:uLnTx/>
                <a:uFillTx/>
                <a:latin typeface="Helvetica" pitchFamily="2" charset="0"/>
                <a:ea typeface="+mn-ea"/>
                <a:cs typeface="+mn-cs"/>
              </a:rPr>
              <a:t>rd</a:t>
            </a:r>
            <a:r>
              <a:rPr kumimoji="0" lang="en-US" sz="1500" b="1" i="0" u="none" strike="noStrike" kern="1200" cap="none" spc="0" normalizeH="0" baseline="0" noProof="0">
                <a:ln>
                  <a:noFill/>
                </a:ln>
                <a:solidFill>
                  <a:srgbClr val="1F1A62"/>
                </a:solidFill>
                <a:effectLst/>
                <a:uLnTx/>
                <a:uFillTx/>
                <a:latin typeface="Helvetica" pitchFamily="2" charset="0"/>
                <a:ea typeface="+mn-ea"/>
                <a:cs typeface="+mn-cs"/>
              </a:rPr>
              <a:t> Quarter</a:t>
            </a:r>
          </a:p>
        </p:txBody>
      </p:sp>
      <p:cxnSp>
        <p:nvCxnSpPr>
          <p:cNvPr id="11" name="Straight Connector 10">
            <a:extLst>
              <a:ext uri="{FF2B5EF4-FFF2-40B4-BE49-F238E27FC236}">
                <a16:creationId xmlns:a16="http://schemas.microsoft.com/office/drawing/2014/main" id="{098A06ED-9D12-3B4C-B59C-10A0964513FE}"/>
              </a:ext>
            </a:extLst>
          </p:cNvPr>
          <p:cNvCxnSpPr/>
          <p:nvPr/>
        </p:nvCxnSpPr>
        <p:spPr>
          <a:xfrm>
            <a:off x="494572" y="2940104"/>
            <a:ext cx="521140" cy="0"/>
          </a:xfrm>
          <a:prstGeom prst="line">
            <a:avLst/>
          </a:prstGeom>
          <a:ln>
            <a:solidFill>
              <a:srgbClr val="1F1A62"/>
            </a:solidFill>
          </a:ln>
        </p:spPr>
        <p:style>
          <a:lnRef idx="3">
            <a:schemeClr val="accent1"/>
          </a:lnRef>
          <a:fillRef idx="0">
            <a:schemeClr val="accent1"/>
          </a:fillRef>
          <a:effectRef idx="2">
            <a:schemeClr val="accent1"/>
          </a:effectRef>
          <a:fontRef idx="minor">
            <a:schemeClr val="tx1"/>
          </a:fontRef>
        </p:style>
      </p:cxnSp>
      <p:pic>
        <p:nvPicPr>
          <p:cNvPr id="4" name="Picture 3" descr="A picture containing drawing&#10;&#10;Description automatically generated">
            <a:extLst>
              <a:ext uri="{FF2B5EF4-FFF2-40B4-BE49-F238E27FC236}">
                <a16:creationId xmlns:a16="http://schemas.microsoft.com/office/drawing/2014/main" id="{594222F3-ED4C-8C46-BA4B-CD5D3A992599}"/>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494572" y="5745044"/>
            <a:ext cx="2202443" cy="728188"/>
          </a:xfrm>
          <a:prstGeom prst="rect">
            <a:avLst/>
          </a:prstGeom>
        </p:spPr>
      </p:pic>
      <p:pic>
        <p:nvPicPr>
          <p:cNvPr id="5" name="Picture 4" descr="A close up of sunglasses&#10;&#10;Description automatically generated">
            <a:extLst>
              <a:ext uri="{FF2B5EF4-FFF2-40B4-BE49-F238E27FC236}">
                <a16:creationId xmlns:a16="http://schemas.microsoft.com/office/drawing/2014/main" id="{E4B658CB-7EC7-4266-8976-AFE904050287}"/>
              </a:ext>
            </a:extLst>
          </p:cNvPr>
          <p:cNvPicPr>
            <a:picLocks noChangeAspect="1"/>
          </p:cNvPicPr>
          <p:nvPr/>
        </p:nvPicPr>
        <p:blipFill rotWithShape="1">
          <a:blip r:embed="rId5" cstate="print">
            <a:extLst>
              <a:ext uri="{28A0092B-C50C-407E-A947-70E740481C1C}">
                <a14:useLocalDpi xmlns:a14="http://schemas.microsoft.com/office/drawing/2010/main"/>
              </a:ext>
            </a:extLst>
          </a:blip>
          <a:srcRect/>
          <a:stretch/>
        </p:blipFill>
        <p:spPr>
          <a:xfrm>
            <a:off x="5600058" y="1608918"/>
            <a:ext cx="4780575" cy="1820082"/>
          </a:xfrm>
          <a:prstGeom prst="rect">
            <a:avLst/>
          </a:prstGeom>
        </p:spPr>
      </p:pic>
      <p:pic>
        <p:nvPicPr>
          <p:cNvPr id="9" name="Picture 8">
            <a:extLst>
              <a:ext uri="{FF2B5EF4-FFF2-40B4-BE49-F238E27FC236}">
                <a16:creationId xmlns:a16="http://schemas.microsoft.com/office/drawing/2014/main" id="{45F15B9F-5264-AE47-BBD3-053C6C2957C2}"/>
              </a:ext>
            </a:extLst>
          </p:cNvPr>
          <p:cNvPicPr>
            <a:picLocks noChangeAspect="1"/>
          </p:cNvPicPr>
          <p:nvPr/>
        </p:nvPicPr>
        <p:blipFill rotWithShape="1">
          <a:blip r:embed="rId6"/>
          <a:srcRect b="18735"/>
          <a:stretch/>
        </p:blipFill>
        <p:spPr>
          <a:xfrm>
            <a:off x="398958" y="4140064"/>
            <a:ext cx="5991929" cy="1304296"/>
          </a:xfrm>
          <a:prstGeom prst="rect">
            <a:avLst/>
          </a:prstGeom>
        </p:spPr>
      </p:pic>
      <p:pic>
        <p:nvPicPr>
          <p:cNvPr id="10" name="Picture 9">
            <a:extLst>
              <a:ext uri="{FF2B5EF4-FFF2-40B4-BE49-F238E27FC236}">
                <a16:creationId xmlns:a16="http://schemas.microsoft.com/office/drawing/2014/main" id="{AD7F04B0-CA61-694B-BE44-2ACCEC3B3267}"/>
              </a:ext>
            </a:extLst>
          </p:cNvPr>
          <p:cNvPicPr>
            <a:picLocks noChangeAspect="1"/>
          </p:cNvPicPr>
          <p:nvPr/>
        </p:nvPicPr>
        <p:blipFill>
          <a:blip r:embed="rId7"/>
          <a:stretch>
            <a:fillRect/>
          </a:stretch>
        </p:blipFill>
        <p:spPr>
          <a:xfrm>
            <a:off x="324945" y="382614"/>
            <a:ext cx="2692400" cy="698500"/>
          </a:xfrm>
          <a:prstGeom prst="rect">
            <a:avLst/>
          </a:prstGeom>
        </p:spPr>
      </p:pic>
    </p:spTree>
    <p:extLst>
      <p:ext uri="{BB962C8B-B14F-4D97-AF65-F5344CB8AC3E}">
        <p14:creationId xmlns:p14="http://schemas.microsoft.com/office/powerpoint/2010/main" val="191794720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E2AAE1B-B45C-07AD-34B3-841319F73EF7}"/>
            </a:ext>
          </a:extLst>
        </p:cNvPr>
        <p:cNvGrpSpPr/>
        <p:nvPr/>
      </p:nvGrpSpPr>
      <p:grpSpPr>
        <a:xfrm>
          <a:off x="0" y="0"/>
          <a:ext cx="0" cy="0"/>
          <a:chOff x="0" y="0"/>
          <a:chExt cx="0" cy="0"/>
        </a:xfrm>
      </p:grpSpPr>
      <p:sp>
        <p:nvSpPr>
          <p:cNvPr id="12" name="Rectangle 11">
            <a:extLst>
              <a:ext uri="{FF2B5EF4-FFF2-40B4-BE49-F238E27FC236}">
                <a16:creationId xmlns:a16="http://schemas.microsoft.com/office/drawing/2014/main" id="{40EDD349-C4DF-B86A-4672-F446B4E94A24}"/>
              </a:ext>
            </a:extLst>
          </p:cNvPr>
          <p:cNvSpPr/>
          <p:nvPr/>
        </p:nvSpPr>
        <p:spPr>
          <a:xfrm>
            <a:off x="0" y="-206"/>
            <a:ext cx="12201053" cy="1431094"/>
          </a:xfrm>
          <a:prstGeom prst="rect">
            <a:avLst/>
          </a:prstGeom>
          <a:solidFill>
            <a:srgbClr val="E2E8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 name="Rectangle 5">
            <a:extLst>
              <a:ext uri="{FF2B5EF4-FFF2-40B4-BE49-F238E27FC236}">
                <a16:creationId xmlns:a16="http://schemas.microsoft.com/office/drawing/2014/main" id="{EAB4CDA8-FF4E-E51D-799A-7517FFC53D19}"/>
              </a:ext>
            </a:extLst>
          </p:cNvPr>
          <p:cNvSpPr/>
          <p:nvPr/>
        </p:nvSpPr>
        <p:spPr>
          <a:xfrm>
            <a:off x="6089844" y="2029964"/>
            <a:ext cx="6096000" cy="4225381"/>
          </a:xfrm>
          <a:prstGeom prst="rect">
            <a:avLst/>
          </a:prstGeom>
          <a:solidFill>
            <a:srgbClr val="ED3C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5" name="Rectangle 54">
            <a:extLst>
              <a:ext uri="{FF2B5EF4-FFF2-40B4-BE49-F238E27FC236}">
                <a16:creationId xmlns:a16="http://schemas.microsoft.com/office/drawing/2014/main" id="{FD16F9BE-920A-A90E-B1A9-585BEB86AE52}"/>
              </a:ext>
            </a:extLst>
          </p:cNvPr>
          <p:cNvSpPr/>
          <p:nvPr/>
        </p:nvSpPr>
        <p:spPr>
          <a:xfrm>
            <a:off x="0" y="2029964"/>
            <a:ext cx="6096000" cy="4225381"/>
          </a:xfrm>
          <a:prstGeom prst="rect">
            <a:avLst/>
          </a:prstGeom>
          <a:solidFill>
            <a:srgbClr val="1B14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5" name="TextBox 14">
            <a:extLst>
              <a:ext uri="{FF2B5EF4-FFF2-40B4-BE49-F238E27FC236}">
                <a16:creationId xmlns:a16="http://schemas.microsoft.com/office/drawing/2014/main" id="{B45434BF-3BDC-0BB4-766D-9141AB7CB758}"/>
              </a:ext>
            </a:extLst>
          </p:cNvPr>
          <p:cNvSpPr txBox="1"/>
          <p:nvPr/>
        </p:nvSpPr>
        <p:spPr>
          <a:xfrm>
            <a:off x="483206" y="2576442"/>
            <a:ext cx="4704920" cy="317009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800" b="1" i="0" u="none" strike="noStrike" kern="1200" cap="none" spc="0" normalizeH="0" baseline="0" noProof="0">
                <a:ln>
                  <a:noFill/>
                </a:ln>
                <a:solidFill>
                  <a:srgbClr val="EF4793"/>
                </a:solidFill>
                <a:effectLst/>
                <a:uLnTx/>
                <a:uFillTx/>
                <a:latin typeface="Helvetica" panose="020B0604020202020204"/>
                <a:ea typeface="+mn-ea"/>
                <a:cs typeface="Helvetica" panose="020B0604020202020204"/>
              </a:rPr>
              <a:t>84%</a:t>
            </a:r>
            <a:endParaRPr kumimoji="0" lang="en-US" sz="8800" b="1" i="0" u="none" strike="noStrike" kern="1200" cap="none" spc="0" normalizeH="0" baseline="0" noProof="0">
              <a:ln>
                <a:noFill/>
              </a:ln>
              <a:solidFill>
                <a:prstClr val="white"/>
              </a:solidFill>
              <a:effectLst/>
              <a:uLnTx/>
              <a:uFillTx/>
              <a:latin typeface="Helvetica" panose="020B0604020202020204"/>
              <a:ea typeface="+mn-ea"/>
              <a:cs typeface="Helvetica" panose="020B0604020202020204"/>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a:ln>
                  <a:noFill/>
                </a:ln>
                <a:solidFill>
                  <a:prstClr val="white"/>
                </a:solidFill>
                <a:effectLst/>
                <a:uLnTx/>
                <a:uFillTx/>
                <a:latin typeface="Helvetica" panose="020B0604020202020204"/>
                <a:ea typeface="+mn-ea"/>
                <a:cs typeface="Helvetica" panose="020B0604020202020204"/>
              </a:rPr>
              <a:t>of moviegoers agree that watching movies in a theater is an </a:t>
            </a:r>
            <a:r>
              <a:rPr kumimoji="0" lang="en-US" sz="2800" b="1" i="0" u="none" strike="noStrike" kern="1200" cap="none" spc="0" normalizeH="0" baseline="0" noProof="0">
                <a:ln>
                  <a:noFill/>
                </a:ln>
                <a:solidFill>
                  <a:srgbClr val="ED3C8D"/>
                </a:solidFill>
                <a:effectLst/>
                <a:uLnTx/>
                <a:uFillTx/>
                <a:latin typeface="Helvetica" panose="020B0604020202020204"/>
                <a:ea typeface="+mn-ea"/>
                <a:cs typeface="Helvetica" panose="020B0604020202020204"/>
              </a:rPr>
              <a:t>emotionally powerful experience</a:t>
            </a:r>
            <a:endParaRPr kumimoji="0" lang="en-US" sz="2800" b="1" i="1" u="none" strike="noStrike" kern="1200" cap="none" spc="0" normalizeH="0" baseline="0" noProof="0">
              <a:ln>
                <a:noFill/>
              </a:ln>
              <a:solidFill>
                <a:srgbClr val="1B1464"/>
              </a:solidFill>
              <a:effectLst/>
              <a:uLnTx/>
              <a:uFillTx/>
              <a:latin typeface="Helvetica" panose="020B0604020202020204"/>
              <a:ea typeface="+mn-ea"/>
              <a:cs typeface="Helvetica" panose="020B0604020202020204"/>
            </a:endParaRPr>
          </a:p>
        </p:txBody>
      </p:sp>
      <p:sp>
        <p:nvSpPr>
          <p:cNvPr id="57" name="TextBox 56">
            <a:extLst>
              <a:ext uri="{FF2B5EF4-FFF2-40B4-BE49-F238E27FC236}">
                <a16:creationId xmlns:a16="http://schemas.microsoft.com/office/drawing/2014/main" id="{A478631D-4848-0871-3682-CD35102B9DD7}"/>
              </a:ext>
            </a:extLst>
          </p:cNvPr>
          <p:cNvSpPr txBox="1"/>
          <p:nvPr/>
        </p:nvSpPr>
        <p:spPr>
          <a:xfrm>
            <a:off x="432407" y="6299457"/>
            <a:ext cx="11687274" cy="21544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a:ln>
                  <a:noFill/>
                </a:ln>
                <a:solidFill>
                  <a:srgbClr val="1B1464"/>
                </a:solidFill>
                <a:effectLst/>
                <a:uLnTx/>
                <a:uFillTx/>
                <a:latin typeface="Helvetica" panose="020B0604020202020204" pitchFamily="34" charset="0"/>
                <a:ea typeface="+mn-ea"/>
                <a:cs typeface="Helvetica" panose="020B0604020202020204" pitchFamily="34" charset="0"/>
              </a:rPr>
              <a:t>Source: Screenvision and Alter Agents, </a:t>
            </a:r>
            <a:r>
              <a:rPr kumimoji="0" lang="en-US" sz="800" b="0" i="1" u="none" strike="noStrike" kern="1200" cap="none" spc="0" normalizeH="0" baseline="0" noProof="0">
                <a:ln>
                  <a:noFill/>
                </a:ln>
                <a:solidFill>
                  <a:srgbClr val="1B1464"/>
                </a:solidFill>
                <a:effectLst/>
                <a:uLnTx/>
                <a:uFillTx/>
                <a:latin typeface="Helvetica" panose="020B0604020202020204" pitchFamily="34" charset="0"/>
                <a:ea typeface="+mn-ea"/>
                <a:cs typeface="Helvetica" panose="020B0604020202020204" pitchFamily="34" charset="0"/>
              </a:rPr>
              <a:t>Cinema’s Emotional Resonance</a:t>
            </a:r>
            <a:r>
              <a:rPr kumimoji="0" lang="en-US" sz="800" b="0" i="0" u="none" strike="noStrike" kern="1200" cap="none" spc="0" normalizeH="0" baseline="0" noProof="0">
                <a:ln>
                  <a:noFill/>
                </a:ln>
                <a:solidFill>
                  <a:srgbClr val="1B1464"/>
                </a:solidFill>
                <a:effectLst/>
                <a:uLnTx/>
                <a:uFillTx/>
                <a:latin typeface="Helvetica" panose="020B0604020202020204" pitchFamily="34" charset="0"/>
                <a:ea typeface="+mn-ea"/>
                <a:cs typeface="Helvetica" panose="020B0604020202020204" pitchFamily="34" charset="0"/>
              </a:rPr>
              <a:t>, 2024. *Screenvision, </a:t>
            </a:r>
            <a:r>
              <a:rPr kumimoji="0" lang="en-US" sz="800" b="0" i="1" u="none" strike="noStrike" kern="1200" cap="none" spc="0" normalizeH="0" baseline="0" noProof="0">
                <a:ln>
                  <a:noFill/>
                </a:ln>
                <a:solidFill>
                  <a:srgbClr val="1B1464"/>
                </a:solidFill>
                <a:effectLst/>
                <a:uLnTx/>
                <a:uFillTx/>
                <a:latin typeface="Helvetica" panose="020B0604020202020204" pitchFamily="34" charset="0"/>
                <a:ea typeface="+mn-ea"/>
                <a:cs typeface="Helvetica" panose="020B0604020202020204" pitchFamily="34" charset="0"/>
              </a:rPr>
              <a:t>Custom Research Study Norms 2024-2025.</a:t>
            </a:r>
          </a:p>
        </p:txBody>
      </p:sp>
      <p:pic>
        <p:nvPicPr>
          <p:cNvPr id="2" name="Picture 1">
            <a:extLst>
              <a:ext uri="{FF2B5EF4-FFF2-40B4-BE49-F238E27FC236}">
                <a16:creationId xmlns:a16="http://schemas.microsoft.com/office/drawing/2014/main" id="{797A6F39-9C38-F0D9-E3FB-DF1BB5A79F64}"/>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r="-1"/>
          <a:stretch/>
        </p:blipFill>
        <p:spPr>
          <a:xfrm>
            <a:off x="483207" y="6519043"/>
            <a:ext cx="11708793" cy="350107"/>
          </a:xfrm>
          <a:prstGeom prst="rect">
            <a:avLst/>
          </a:prstGeom>
        </p:spPr>
      </p:pic>
      <p:sp>
        <p:nvSpPr>
          <p:cNvPr id="3" name="Slide Number Placeholder 5">
            <a:extLst>
              <a:ext uri="{FF2B5EF4-FFF2-40B4-BE49-F238E27FC236}">
                <a16:creationId xmlns:a16="http://schemas.microsoft.com/office/drawing/2014/main" id="{B0B32600-5FFE-505E-8B61-3472F59F2F9B}"/>
              </a:ext>
            </a:extLst>
          </p:cNvPr>
          <p:cNvSpPr txBox="1">
            <a:spLocks/>
          </p:cNvSpPr>
          <p:nvPr/>
        </p:nvSpPr>
        <p:spPr>
          <a:xfrm>
            <a:off x="503714" y="6589969"/>
            <a:ext cx="724098" cy="230832"/>
          </a:xfrm>
          <a:prstGeom prst="rect">
            <a:avLst/>
          </a:prstGeom>
          <a:noFill/>
        </p:spPr>
        <p:txBody>
          <a:bodyPr wrap="square" rtlCol="0">
            <a:spAutoFit/>
          </a:bodyPr>
          <a:lstStyle>
            <a:defPPr>
              <a:defRPr lang="en-US"/>
            </a:defPPr>
            <a:lvl1pPr>
              <a:defRPr sz="900" b="1">
                <a:solidFill>
                  <a:schemeClr val="bg1"/>
                </a:solidFill>
                <a:latin typeface="Helvetica" pitchFamily="2" charset="0"/>
              </a:defRPr>
            </a:lvl1pPr>
            <a:lvl2pPr marL="454888" algn="l" defTabSz="454888" rtl="0" eaLnBrk="1" latinLnBrk="0" hangingPunct="1">
              <a:defRPr sz="1800" kern="1200">
                <a:solidFill>
                  <a:schemeClr val="tx1"/>
                </a:solidFill>
                <a:latin typeface="+mn-lt"/>
                <a:ea typeface="+mn-ea"/>
                <a:cs typeface="+mn-cs"/>
              </a:defRPr>
            </a:lvl2pPr>
            <a:lvl3pPr marL="909743" algn="l" defTabSz="454888" rtl="0" eaLnBrk="1" latinLnBrk="0" hangingPunct="1">
              <a:defRPr sz="1800" kern="1200">
                <a:solidFill>
                  <a:schemeClr val="tx1"/>
                </a:solidFill>
                <a:latin typeface="+mn-lt"/>
                <a:ea typeface="+mn-ea"/>
                <a:cs typeface="+mn-cs"/>
              </a:defRPr>
            </a:lvl3pPr>
            <a:lvl4pPr marL="1364621" algn="l" defTabSz="454888" rtl="0" eaLnBrk="1" latinLnBrk="0" hangingPunct="1">
              <a:defRPr sz="1800" kern="1200">
                <a:solidFill>
                  <a:schemeClr val="tx1"/>
                </a:solidFill>
                <a:latin typeface="+mn-lt"/>
                <a:ea typeface="+mn-ea"/>
                <a:cs typeface="+mn-cs"/>
              </a:defRPr>
            </a:lvl4pPr>
            <a:lvl5pPr marL="1819494" algn="l" defTabSz="454888" rtl="0" eaLnBrk="1" latinLnBrk="0" hangingPunct="1">
              <a:defRPr sz="1800" kern="1200">
                <a:solidFill>
                  <a:schemeClr val="tx1"/>
                </a:solidFill>
                <a:latin typeface="+mn-lt"/>
                <a:ea typeface="+mn-ea"/>
                <a:cs typeface="+mn-cs"/>
              </a:defRPr>
            </a:lvl5pPr>
            <a:lvl6pPr marL="2274369" algn="l" defTabSz="454888" rtl="0" eaLnBrk="1" latinLnBrk="0" hangingPunct="1">
              <a:defRPr sz="1800" kern="1200">
                <a:solidFill>
                  <a:schemeClr val="tx1"/>
                </a:solidFill>
                <a:latin typeface="+mn-lt"/>
                <a:ea typeface="+mn-ea"/>
                <a:cs typeface="+mn-cs"/>
              </a:defRPr>
            </a:lvl6pPr>
            <a:lvl7pPr marL="2729242" algn="l" defTabSz="454888" rtl="0" eaLnBrk="1" latinLnBrk="0" hangingPunct="1">
              <a:defRPr sz="1800" kern="1200">
                <a:solidFill>
                  <a:schemeClr val="tx1"/>
                </a:solidFill>
                <a:latin typeface="+mn-lt"/>
                <a:ea typeface="+mn-ea"/>
                <a:cs typeface="+mn-cs"/>
              </a:defRPr>
            </a:lvl7pPr>
            <a:lvl8pPr marL="3184118" algn="l" defTabSz="454888" rtl="0" eaLnBrk="1" latinLnBrk="0" hangingPunct="1">
              <a:defRPr sz="1800" kern="1200">
                <a:solidFill>
                  <a:schemeClr val="tx1"/>
                </a:solidFill>
                <a:latin typeface="+mn-lt"/>
                <a:ea typeface="+mn-ea"/>
                <a:cs typeface="+mn-cs"/>
              </a:defRPr>
            </a:lvl8pPr>
            <a:lvl9pPr marL="3638991" algn="l" defTabSz="454888"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a:ln>
                  <a:noFill/>
                </a:ln>
                <a:solidFill>
                  <a:prstClr val="white"/>
                </a:solidFill>
                <a:effectLst/>
                <a:uLnTx/>
                <a:uFillTx/>
                <a:latin typeface="Helvetica" pitchFamily="2" charset="0"/>
                <a:ea typeface="+mn-ea"/>
                <a:cs typeface="+mn-cs"/>
              </a:rPr>
              <a:t>PAGE </a:t>
            </a:r>
            <a:fld id="{FC623D9C-B141-0E44-9A0E-426DA6A043B9}" type="slidenum">
              <a:rPr kumimoji="0" lang="en-US" sz="900" b="1" i="0" u="none" strike="noStrike" kern="1200" cap="none" spc="0" normalizeH="0" baseline="0" noProof="0" smtClean="0">
                <a:ln>
                  <a:noFill/>
                </a:ln>
                <a:solidFill>
                  <a:prstClr val="white"/>
                </a:solidFill>
                <a:effectLst/>
                <a:uLnTx/>
                <a:uFillTx/>
                <a:latin typeface="Helvetica" pitchFamily="2"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10</a:t>
            </a:fld>
            <a:endParaRPr kumimoji="0" lang="en-US" sz="900" b="1" i="0" u="none" strike="noStrike" kern="1200" cap="none" spc="0" normalizeH="0" baseline="0" noProof="0">
              <a:ln>
                <a:noFill/>
              </a:ln>
              <a:solidFill>
                <a:prstClr val="white"/>
              </a:solidFill>
              <a:effectLst/>
              <a:uLnTx/>
              <a:uFillTx/>
              <a:latin typeface="Helvetica" pitchFamily="2" charset="0"/>
              <a:ea typeface="+mn-ea"/>
              <a:cs typeface="+mn-cs"/>
            </a:endParaRPr>
          </a:p>
        </p:txBody>
      </p:sp>
      <p:sp>
        <p:nvSpPr>
          <p:cNvPr id="5" name="Rectangle 4">
            <a:extLst>
              <a:ext uri="{FF2B5EF4-FFF2-40B4-BE49-F238E27FC236}">
                <a16:creationId xmlns:a16="http://schemas.microsoft.com/office/drawing/2014/main" id="{EB5AFF76-F91D-9F08-4348-89FA740AFEF3}"/>
              </a:ext>
            </a:extLst>
          </p:cNvPr>
          <p:cNvSpPr/>
          <p:nvPr/>
        </p:nvSpPr>
        <p:spPr>
          <a:xfrm>
            <a:off x="483207" y="6586958"/>
            <a:ext cx="11687274" cy="246221"/>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prstClr val="white"/>
                </a:solidFill>
                <a:effectLst/>
                <a:uLnTx/>
                <a:uFillTx/>
                <a:latin typeface="Helvetica Light" panose="020B0403020202020204"/>
                <a:ea typeface="Open Sans" panose="020B0606030504020204" pitchFamily="34" charset="0"/>
                <a:cs typeface="Open Sans" panose="020B0606030504020204" pitchFamily="34" charset="0"/>
              </a:rPr>
              <a:t>This information is exclusively provided to VAB members and qualified marketers</a:t>
            </a:r>
          </a:p>
        </p:txBody>
      </p:sp>
      <p:sp>
        <p:nvSpPr>
          <p:cNvPr id="7" name="TextBox 6">
            <a:extLst>
              <a:ext uri="{FF2B5EF4-FFF2-40B4-BE49-F238E27FC236}">
                <a16:creationId xmlns:a16="http://schemas.microsoft.com/office/drawing/2014/main" id="{60583120-0FC9-96CF-48E5-E3B5F174E065}"/>
              </a:ext>
            </a:extLst>
          </p:cNvPr>
          <p:cNvSpPr txBox="1"/>
          <p:nvPr/>
        </p:nvSpPr>
        <p:spPr>
          <a:xfrm>
            <a:off x="6629438" y="2488198"/>
            <a:ext cx="5217616" cy="230832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800" b="1" i="0" u="none" strike="noStrike" kern="1200" cap="none" spc="0" normalizeH="0" baseline="0" noProof="0">
                <a:ln>
                  <a:noFill/>
                </a:ln>
                <a:solidFill>
                  <a:srgbClr val="1B1464"/>
                </a:solidFill>
                <a:effectLst/>
                <a:uLnTx/>
                <a:uFillTx/>
                <a:latin typeface="Helvetica" panose="020B0604020202020204"/>
                <a:ea typeface="+mn-ea"/>
                <a:cs typeface="Helvetica" panose="020B0604020202020204"/>
              </a:rPr>
              <a:t>+20%</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a:ln>
                  <a:noFill/>
                </a:ln>
                <a:solidFill>
                  <a:prstClr val="white"/>
                </a:solidFill>
                <a:effectLst/>
                <a:uLnTx/>
                <a:uFillTx/>
                <a:latin typeface="Helvetica" panose="020B0604020202020204"/>
                <a:ea typeface="+mn-ea"/>
                <a:cs typeface="Helvetica" panose="020B0604020202020204"/>
              </a:rPr>
              <a:t>Increase in </a:t>
            </a:r>
            <a:r>
              <a:rPr kumimoji="0" lang="en-US" sz="2800" b="1" i="0" u="none" strike="noStrike" kern="1200" cap="none" spc="0" normalizeH="0" baseline="0" noProof="0">
                <a:ln>
                  <a:noFill/>
                </a:ln>
                <a:solidFill>
                  <a:srgbClr val="1B1464"/>
                </a:solidFill>
                <a:effectLst/>
                <a:uLnTx/>
                <a:uFillTx/>
                <a:latin typeface="Helvetica" panose="020B0604020202020204"/>
                <a:ea typeface="+mn-ea"/>
                <a:cs typeface="Helvetica" panose="020B0604020202020204"/>
              </a:rPr>
              <a:t>brand favorability </a:t>
            </a:r>
            <a:r>
              <a:rPr kumimoji="0" lang="en-US" sz="2800" b="0" i="0" u="none" strike="noStrike" kern="1200" cap="none" spc="0" normalizeH="0" baseline="0" noProof="0">
                <a:ln>
                  <a:noFill/>
                </a:ln>
                <a:solidFill>
                  <a:prstClr val="white"/>
                </a:solidFill>
                <a:effectLst/>
                <a:uLnTx/>
                <a:uFillTx/>
                <a:latin typeface="Helvetica" panose="020B0604020202020204"/>
                <a:ea typeface="+mn-ea"/>
                <a:cs typeface="Helvetica" panose="020B0604020202020204"/>
              </a:rPr>
              <a:t>after exposure to cinema ad*</a:t>
            </a:r>
            <a:endParaRPr kumimoji="0" lang="en-US" sz="2800" b="1" i="1" u="none" strike="noStrike" kern="1200" cap="none" spc="0" normalizeH="0" baseline="0" noProof="0">
              <a:ln>
                <a:noFill/>
              </a:ln>
              <a:solidFill>
                <a:prstClr val="white"/>
              </a:solidFill>
              <a:effectLst/>
              <a:uLnTx/>
              <a:uFillTx/>
              <a:latin typeface="Helvetica" panose="020B0604020202020204"/>
              <a:ea typeface="+mn-ea"/>
              <a:cs typeface="Helvetica" panose="020B0604020202020204"/>
            </a:endParaRPr>
          </a:p>
        </p:txBody>
      </p:sp>
      <p:pic>
        <p:nvPicPr>
          <p:cNvPr id="8" name="Picture 7" descr="A pink heart with a green ribbon and blue text&#10;&#10;AI-generated content may be incorrect.">
            <a:extLst>
              <a:ext uri="{FF2B5EF4-FFF2-40B4-BE49-F238E27FC236}">
                <a16:creationId xmlns:a16="http://schemas.microsoft.com/office/drawing/2014/main" id="{6EB79310-BB1F-0449-6A5D-3EAEA59FC668}"/>
              </a:ext>
            </a:extLst>
          </p:cNvPr>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8509870" y="4796522"/>
            <a:ext cx="1456753" cy="1456753"/>
          </a:xfrm>
          <a:prstGeom prst="rect">
            <a:avLst/>
          </a:prstGeom>
        </p:spPr>
      </p:pic>
      <p:pic>
        <p:nvPicPr>
          <p:cNvPr id="11" name="Picture 10" descr="A person looking up to the side&#10;&#10;AI-generated content may be incorrect.">
            <a:hlinkClick r:id="rId5"/>
            <a:extLst>
              <a:ext uri="{FF2B5EF4-FFF2-40B4-BE49-F238E27FC236}">
                <a16:creationId xmlns:a16="http://schemas.microsoft.com/office/drawing/2014/main" id="{22B92F5C-B3B8-B87B-F02F-12A11476DA1D}"/>
              </a:ext>
            </a:extLst>
          </p:cNvPr>
          <p:cNvPicPr>
            <a:picLocks noChangeAspect="1"/>
          </p:cNvPicPr>
          <p:nvPr/>
        </p:nvPicPr>
        <p:blipFill>
          <a:blip r:embed="rId6" cstate="hqprint">
            <a:extLst>
              <a:ext uri="{28A0092B-C50C-407E-A947-70E740481C1C}">
                <a14:useLocalDpi xmlns:a14="http://schemas.microsoft.com/office/drawing/2010/main"/>
              </a:ext>
            </a:extLst>
          </a:blip>
          <a:stretch>
            <a:fillRect/>
          </a:stretch>
        </p:blipFill>
        <p:spPr>
          <a:xfrm>
            <a:off x="10223739" y="86243"/>
            <a:ext cx="1905323" cy="1072076"/>
          </a:xfrm>
          <a:prstGeom prst="rect">
            <a:avLst/>
          </a:prstGeom>
          <a:ln>
            <a:solidFill>
              <a:srgbClr val="1F1A62"/>
            </a:solidFill>
          </a:ln>
        </p:spPr>
      </p:pic>
      <p:sp>
        <p:nvSpPr>
          <p:cNvPr id="14" name="Rectangle 13">
            <a:extLst>
              <a:ext uri="{FF2B5EF4-FFF2-40B4-BE49-F238E27FC236}">
                <a16:creationId xmlns:a16="http://schemas.microsoft.com/office/drawing/2014/main" id="{5EEBAEE3-3275-BD05-289C-B1CFE13B3CB4}"/>
              </a:ext>
            </a:extLst>
          </p:cNvPr>
          <p:cNvSpPr/>
          <p:nvPr/>
        </p:nvSpPr>
        <p:spPr>
          <a:xfrm>
            <a:off x="51853" y="260218"/>
            <a:ext cx="10068113" cy="892552"/>
          </a:xfrm>
          <a:prstGeom prst="rect">
            <a:avLst/>
          </a:prstGeom>
        </p:spPr>
        <p:txBody>
          <a:bodyPr wrap="square">
            <a:spAutoFit/>
          </a:bodyPr>
          <a:lstStyle/>
          <a:p>
            <a:pPr lvl="0">
              <a:defRPr/>
            </a:pPr>
            <a:r>
              <a:rPr lang="en-US" sz="2600" b="1">
                <a:solidFill>
                  <a:srgbClr val="ED3C8D"/>
                </a:solidFill>
                <a:latin typeface="Helvetica" panose="020B0604020202020204" pitchFamily="34" charset="0"/>
                <a:cs typeface="Arial" panose="020B0604020202020204" pitchFamily="34" charset="0"/>
              </a:rPr>
              <a:t>Impact of Cinema Ads: </a:t>
            </a:r>
            <a:r>
              <a:rPr lang="en-US" sz="2600" b="1">
                <a:solidFill>
                  <a:srgbClr val="1B1464"/>
                </a:solidFill>
                <a:latin typeface="Helvetica" panose="020B0604020202020204" pitchFamily="34" charset="0"/>
                <a:cs typeface="Arial" panose="020B0604020202020204" pitchFamily="34" charset="0"/>
              </a:rPr>
              <a:t>The movie theater environment evokes emotions which enables brands to connect with audiences</a:t>
            </a:r>
          </a:p>
        </p:txBody>
      </p:sp>
      <p:sp>
        <p:nvSpPr>
          <p:cNvPr id="16" name="TextBox 15">
            <a:hlinkClick r:id="rId5"/>
            <a:extLst>
              <a:ext uri="{FF2B5EF4-FFF2-40B4-BE49-F238E27FC236}">
                <a16:creationId xmlns:a16="http://schemas.microsoft.com/office/drawing/2014/main" id="{C046D5B1-25F9-F041-4DBC-7C7E831A9129}"/>
              </a:ext>
            </a:extLst>
          </p:cNvPr>
          <p:cNvSpPr txBox="1"/>
          <p:nvPr/>
        </p:nvSpPr>
        <p:spPr>
          <a:xfrm>
            <a:off x="10223739" y="1160390"/>
            <a:ext cx="1864486" cy="246221"/>
          </a:xfrm>
          <a:prstGeom prst="rect">
            <a:avLst/>
          </a:prstGeom>
          <a:noFill/>
        </p:spPr>
        <p:txBody>
          <a:bodyPr wrap="square" rtlCol="0">
            <a:spAutoFit/>
          </a:bodyPr>
          <a:lstStyle/>
          <a:p>
            <a:pPr marL="0" marR="0" lvl="0" indent="0" algn="ctr" defTabSz="586082" rtl="0" eaLnBrk="1" fontAlgn="auto" latinLnBrk="0" hangingPunct="1">
              <a:lnSpc>
                <a:spcPct val="100000"/>
              </a:lnSpc>
              <a:spcBef>
                <a:spcPts val="0"/>
              </a:spcBef>
              <a:spcAft>
                <a:spcPts val="0"/>
              </a:spcAft>
              <a:buClrTx/>
              <a:buSzTx/>
              <a:buFontTx/>
              <a:buNone/>
              <a:tabLst/>
              <a:defRPr/>
            </a:pPr>
            <a:r>
              <a:rPr kumimoji="0" lang="en-US" sz="1000" b="1" i="0" u="sng" strike="noStrike" kern="1200" cap="none" spc="0" normalizeH="0" baseline="0" noProof="0">
                <a:ln>
                  <a:noFill/>
                </a:ln>
                <a:solidFill>
                  <a:srgbClr val="1B1464"/>
                </a:solidFill>
                <a:effectLst/>
                <a:uLnTx/>
                <a:uFillTx/>
                <a:latin typeface="Helvetica" panose="020B0604020202020204" pitchFamily="34" charset="0"/>
                <a:ea typeface="Open Sans" panose="020B0606030504020204" pitchFamily="34" charset="0"/>
                <a:cs typeface="Helvetica" panose="020B0604020202020204" pitchFamily="34" charset="0"/>
              </a:rPr>
              <a:t>Click here for the full report</a:t>
            </a:r>
          </a:p>
        </p:txBody>
      </p:sp>
      <p:pic>
        <p:nvPicPr>
          <p:cNvPr id="17" name="Picture 16" descr="Logo&#10;&#10;Description automatically generated with low confidence">
            <a:extLst>
              <a:ext uri="{FF2B5EF4-FFF2-40B4-BE49-F238E27FC236}">
                <a16:creationId xmlns:a16="http://schemas.microsoft.com/office/drawing/2014/main" id="{08E59335-CC7F-618A-8481-62416526B5B0}"/>
              </a:ext>
            </a:extLst>
          </p:cNvPr>
          <p:cNvPicPr>
            <a:picLocks noChangeAspect="1"/>
          </p:cNvPicPr>
          <p:nvPr/>
        </p:nvPicPr>
        <p:blipFill>
          <a:blip r:embed="rId7" cstate="print">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13948" y="1475000"/>
            <a:ext cx="1410542" cy="491984"/>
          </a:xfrm>
          <a:prstGeom prst="rect">
            <a:avLst/>
          </a:prstGeom>
        </p:spPr>
      </p:pic>
      <p:pic>
        <p:nvPicPr>
          <p:cNvPr id="18" name="Picture 17" descr="Text&#10;&#10;Description automatically generated with low confidence">
            <a:extLst>
              <a:ext uri="{FF2B5EF4-FFF2-40B4-BE49-F238E27FC236}">
                <a16:creationId xmlns:a16="http://schemas.microsoft.com/office/drawing/2014/main" id="{3D287225-51C9-92D1-8F4D-002ED606D297}"/>
              </a:ext>
            </a:extLst>
          </p:cNvPr>
          <p:cNvPicPr>
            <a:picLocks noChangeAspect="1"/>
          </p:cNvPicPr>
          <p:nvPr/>
        </p:nvPicPr>
        <p:blipFill>
          <a:blip r:embed="rId8" cstate="hqprint">
            <a:extLst>
              <a:ext uri="{28A0092B-C50C-407E-A947-70E740481C1C}">
                <a14:useLocalDpi xmlns:a14="http://schemas.microsoft.com/office/drawing/2010/main"/>
              </a:ext>
            </a:extLst>
          </a:blip>
          <a:stretch>
            <a:fillRect/>
          </a:stretch>
        </p:blipFill>
        <p:spPr>
          <a:xfrm>
            <a:off x="1352148" y="1485022"/>
            <a:ext cx="1086629" cy="471940"/>
          </a:xfrm>
          <a:prstGeom prst="rect">
            <a:avLst/>
          </a:prstGeom>
        </p:spPr>
      </p:pic>
    </p:spTree>
    <p:extLst>
      <p:ext uri="{BB962C8B-B14F-4D97-AF65-F5344CB8AC3E}">
        <p14:creationId xmlns:p14="http://schemas.microsoft.com/office/powerpoint/2010/main" val="388462608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BB44299-7C42-4B9F-8157-9ED850ABE0AB}"/>
            </a:ext>
          </a:extLst>
        </p:cNvPr>
        <p:cNvGrpSpPr/>
        <p:nvPr/>
      </p:nvGrpSpPr>
      <p:grpSpPr>
        <a:xfrm>
          <a:off x="0" y="0"/>
          <a:ext cx="0" cy="0"/>
          <a:chOff x="0" y="0"/>
          <a:chExt cx="0" cy="0"/>
        </a:xfrm>
      </p:grpSpPr>
      <p:sp>
        <p:nvSpPr>
          <p:cNvPr id="6" name="Rectangle 5">
            <a:extLst>
              <a:ext uri="{FF2B5EF4-FFF2-40B4-BE49-F238E27FC236}">
                <a16:creationId xmlns:a16="http://schemas.microsoft.com/office/drawing/2014/main" id="{FD08623A-BB34-0F86-B9AE-934FFA099544}"/>
              </a:ext>
            </a:extLst>
          </p:cNvPr>
          <p:cNvSpPr/>
          <p:nvPr/>
        </p:nvSpPr>
        <p:spPr>
          <a:xfrm>
            <a:off x="-9054" y="-9053"/>
            <a:ext cx="12201053" cy="1431094"/>
          </a:xfrm>
          <a:prstGeom prst="rect">
            <a:avLst/>
          </a:prstGeom>
          <a:solidFill>
            <a:srgbClr val="E2E8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5" name="Picture 14" descr="A blue background with blue squares and pink text&#10;&#10;AI-generated content may be incorrect.">
            <a:hlinkClick r:id="rId3"/>
            <a:extLst>
              <a:ext uri="{FF2B5EF4-FFF2-40B4-BE49-F238E27FC236}">
                <a16:creationId xmlns:a16="http://schemas.microsoft.com/office/drawing/2014/main" id="{5D92F540-44E0-8D22-6810-0E95342D1A41}"/>
              </a:ext>
            </a:extLst>
          </p:cNvPr>
          <p:cNvPicPr>
            <a:picLocks noChangeAspect="1"/>
          </p:cNvPicPr>
          <p:nvPr/>
        </p:nvPicPr>
        <p:blipFill>
          <a:blip r:embed="rId4" cstate="hqprint">
            <a:extLst>
              <a:ext uri="{28A0092B-C50C-407E-A947-70E740481C1C}">
                <a14:useLocalDpi xmlns:a14="http://schemas.microsoft.com/office/drawing/2010/main"/>
              </a:ext>
            </a:extLst>
          </a:blip>
          <a:stretch>
            <a:fillRect/>
          </a:stretch>
        </p:blipFill>
        <p:spPr>
          <a:xfrm>
            <a:off x="10234636" y="73807"/>
            <a:ext cx="1905323" cy="1076124"/>
          </a:xfrm>
          <a:prstGeom prst="rect">
            <a:avLst/>
          </a:prstGeom>
        </p:spPr>
      </p:pic>
      <p:sp>
        <p:nvSpPr>
          <p:cNvPr id="17" name="TextBox 16">
            <a:extLst>
              <a:ext uri="{FF2B5EF4-FFF2-40B4-BE49-F238E27FC236}">
                <a16:creationId xmlns:a16="http://schemas.microsoft.com/office/drawing/2014/main" id="{EF8DADD5-D555-D5F7-DADD-BD863D249F34}"/>
              </a:ext>
            </a:extLst>
          </p:cNvPr>
          <p:cNvSpPr txBox="1"/>
          <p:nvPr/>
        </p:nvSpPr>
        <p:spPr>
          <a:xfrm>
            <a:off x="170985" y="1963463"/>
            <a:ext cx="12028228" cy="553998"/>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sng" strike="noStrike" kern="1200" cap="none" spc="0" normalizeH="0" baseline="0" noProof="0">
                <a:ln>
                  <a:noFill/>
                </a:ln>
                <a:solidFill>
                  <a:srgbClr val="1B1464"/>
                </a:solidFill>
                <a:effectLst/>
                <a:uLnTx/>
                <a:uFillTx/>
                <a:latin typeface="Helvetica" panose="020B0403020202020204" pitchFamily="34" charset="0"/>
                <a:ea typeface="+mn-ea"/>
                <a:cs typeface="+mn-cs"/>
              </a:rPr>
              <a:t>Which of the following sports have you streamed live in the last 12 months?</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1B1464"/>
                </a:solidFill>
                <a:effectLst/>
                <a:uLnTx/>
                <a:uFillTx/>
                <a:latin typeface="Helvetica" panose="020B0403020202020204" pitchFamily="34" charset="0"/>
                <a:ea typeface="+mn-ea"/>
                <a:cs typeface="+mn-cs"/>
              </a:rPr>
              <a:t>% of sports streamers</a:t>
            </a:r>
            <a:endParaRPr kumimoji="0" lang="en-US" sz="1600" b="0" i="0" u="none" strike="noStrike" kern="1200" cap="none" spc="0" normalizeH="0" baseline="0" noProof="0">
              <a:ln>
                <a:noFill/>
              </a:ln>
              <a:solidFill>
                <a:srgbClr val="1B1464"/>
              </a:solidFill>
              <a:effectLst/>
              <a:uLnTx/>
              <a:uFillTx/>
              <a:latin typeface="Helvetica" panose="020B0403020202020204" pitchFamily="34" charset="0"/>
              <a:ea typeface="+mn-ea"/>
              <a:cs typeface="+mn-cs"/>
            </a:endParaRPr>
          </a:p>
        </p:txBody>
      </p:sp>
      <p:graphicFrame>
        <p:nvGraphicFramePr>
          <p:cNvPr id="22" name="Chart 21">
            <a:extLst>
              <a:ext uri="{FF2B5EF4-FFF2-40B4-BE49-F238E27FC236}">
                <a16:creationId xmlns:a16="http://schemas.microsoft.com/office/drawing/2014/main" id="{AA381C60-8BB9-E4DF-7783-2C2C22818EAE}"/>
              </a:ext>
            </a:extLst>
          </p:cNvPr>
          <p:cNvGraphicFramePr/>
          <p:nvPr>
            <p:extLst>
              <p:ext uri="{D42A27DB-BD31-4B8C-83A1-F6EECF244321}">
                <p14:modId xmlns:p14="http://schemas.microsoft.com/office/powerpoint/2010/main" val="2002167349"/>
              </p:ext>
            </p:extLst>
          </p:nvPr>
        </p:nvGraphicFramePr>
        <p:xfrm>
          <a:off x="118945" y="2378936"/>
          <a:ext cx="11902070" cy="3828515"/>
        </p:xfrm>
        <a:graphic>
          <a:graphicData uri="http://schemas.openxmlformats.org/drawingml/2006/chart">
            <c:chart xmlns:c="http://schemas.openxmlformats.org/drawingml/2006/chart" xmlns:r="http://schemas.openxmlformats.org/officeDocument/2006/relationships" r:id="rId5"/>
          </a:graphicData>
        </a:graphic>
      </p:graphicFrame>
      <p:sp>
        <p:nvSpPr>
          <p:cNvPr id="4" name="Text Placeholder 24">
            <a:extLst>
              <a:ext uri="{FF2B5EF4-FFF2-40B4-BE49-F238E27FC236}">
                <a16:creationId xmlns:a16="http://schemas.microsoft.com/office/drawing/2014/main" id="{915619F3-A2F6-8B1C-C389-2375899BDBCE}"/>
              </a:ext>
            </a:extLst>
          </p:cNvPr>
          <p:cNvSpPr txBox="1">
            <a:spLocks/>
          </p:cNvSpPr>
          <p:nvPr/>
        </p:nvSpPr>
        <p:spPr>
          <a:xfrm>
            <a:off x="483207" y="6291191"/>
            <a:ext cx="11664402" cy="246222"/>
          </a:xfrm>
          <a:prstGeom prst="rect">
            <a:avLst/>
          </a:prstGeom>
        </p:spPr>
        <p:txBody>
          <a:bodyPr vert="horz"/>
          <a:lstStyle>
            <a:lvl1pPr marL="0" indent="0" algn="l" defTabSz="457200" rtl="0" eaLnBrk="1" latinLnBrk="0" hangingPunct="1">
              <a:spcBef>
                <a:spcPct val="20000"/>
              </a:spcBef>
              <a:buFont typeface="Arial"/>
              <a:buNone/>
              <a:defRPr sz="900" kern="1200">
                <a:solidFill>
                  <a:schemeClr val="tx1"/>
                </a:solidFill>
                <a:latin typeface="+mn-lt"/>
                <a:ea typeface="+mn-ea"/>
                <a:cs typeface="+mn-cs"/>
              </a:defRPr>
            </a:lvl1pPr>
            <a:lvl2pPr marL="457200" indent="0" algn="l" defTabSz="457200" rtl="0" eaLnBrk="1" latinLnBrk="0" hangingPunct="1">
              <a:spcBef>
                <a:spcPct val="20000"/>
              </a:spcBef>
              <a:buFont typeface="Arial"/>
              <a:buNone/>
              <a:defRPr sz="2800" kern="1200">
                <a:solidFill>
                  <a:schemeClr val="tx1"/>
                </a:solidFill>
                <a:latin typeface="+mn-lt"/>
                <a:ea typeface="+mn-ea"/>
                <a:cs typeface="+mn-cs"/>
              </a:defRPr>
            </a:lvl2pPr>
            <a:lvl3pPr marL="914400" indent="0" algn="l" defTabSz="457200" rtl="0" eaLnBrk="1" latinLnBrk="0" hangingPunct="1">
              <a:spcBef>
                <a:spcPct val="20000"/>
              </a:spcBef>
              <a:buFont typeface="Arial"/>
              <a:buNone/>
              <a:defRPr sz="2400" kern="1200">
                <a:solidFill>
                  <a:schemeClr val="tx1"/>
                </a:solidFill>
                <a:latin typeface="+mn-lt"/>
                <a:ea typeface="+mn-ea"/>
                <a:cs typeface="+mn-cs"/>
              </a:defRPr>
            </a:lvl3pPr>
            <a:lvl4pPr marL="1371600" indent="0" algn="l" defTabSz="457200" rtl="0" eaLnBrk="1" latinLnBrk="0" hangingPunct="1">
              <a:spcBef>
                <a:spcPct val="20000"/>
              </a:spcBef>
              <a:buFont typeface="Arial"/>
              <a:buNone/>
              <a:defRPr sz="2000" kern="1200">
                <a:solidFill>
                  <a:schemeClr val="tx1"/>
                </a:solidFill>
                <a:latin typeface="+mn-lt"/>
                <a:ea typeface="+mn-ea"/>
                <a:cs typeface="+mn-cs"/>
              </a:defRPr>
            </a:lvl4pPr>
            <a:lvl5pPr marL="1828800" indent="0" algn="l" defTabSz="457200" rtl="0" eaLnBrk="1" latinLnBrk="0" hangingPunct="1">
              <a:spcBef>
                <a:spcPct val="20000"/>
              </a:spcBef>
              <a:buFont typeface="Arial"/>
              <a:buNone/>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kumimoji="0" lang="en-US" sz="800" b="0" i="0" u="none" strike="noStrike" kern="1200" cap="none" spc="0" normalizeH="0" baseline="0" noProof="0">
                <a:ln>
                  <a:noFill/>
                </a:ln>
                <a:solidFill>
                  <a:srgbClr val="1F1A62"/>
                </a:solidFill>
                <a:effectLst/>
                <a:uLnTx/>
                <a:uFillTx/>
                <a:latin typeface="Helvetica" panose="020B0403020202020204" pitchFamily="34" charset="0"/>
                <a:ea typeface="Open Sans" panose="020B0606030504020204" pitchFamily="34" charset="0"/>
                <a:cs typeface="Open Sans" panose="020B0606030504020204" pitchFamily="34" charset="0"/>
              </a:rPr>
              <a:t>Source: VAB analysis of MRI-Simmons Cord Evolution August 2023 </a:t>
            </a:r>
            <a:r>
              <a:rPr kumimoji="0" lang="en-US" sz="800" b="0" i="1" u="none" strike="noStrike" kern="1200" cap="none" spc="0" normalizeH="0" baseline="0" noProof="0">
                <a:ln>
                  <a:noFill/>
                </a:ln>
                <a:solidFill>
                  <a:srgbClr val="1F1A62"/>
                </a:solidFill>
                <a:effectLst/>
                <a:uLnTx/>
                <a:uFillTx/>
                <a:latin typeface="Helvetica" panose="020B0403020202020204" pitchFamily="34" charset="0"/>
                <a:ea typeface="Open Sans" panose="020B0606030504020204" pitchFamily="34" charset="0"/>
                <a:cs typeface="Open Sans" panose="020B0606030504020204" pitchFamily="34" charset="0"/>
              </a:rPr>
              <a:t>(fielded June 15, 2023–July 7, 2023) </a:t>
            </a:r>
            <a:r>
              <a:rPr kumimoji="0" lang="en-US" sz="800" b="0" i="0" u="none" strike="noStrike" kern="1200" cap="none" spc="0" normalizeH="0" baseline="0" noProof="0">
                <a:ln>
                  <a:noFill/>
                </a:ln>
                <a:solidFill>
                  <a:srgbClr val="1F1A62"/>
                </a:solidFill>
                <a:effectLst/>
                <a:uLnTx/>
                <a:uFillTx/>
                <a:latin typeface="Helvetica" panose="020B0403020202020204" pitchFamily="34" charset="0"/>
                <a:ea typeface="Open Sans" panose="020B0606030504020204" pitchFamily="34" charset="0"/>
                <a:cs typeface="Open Sans" panose="020B0606030504020204" pitchFamily="34" charset="0"/>
              </a:rPr>
              <a:t>&amp; August 2025 </a:t>
            </a:r>
            <a:r>
              <a:rPr kumimoji="0" lang="en-US" sz="800" b="0" i="1" u="none" strike="noStrike" kern="1200" cap="none" spc="0" normalizeH="0" baseline="0" noProof="0">
                <a:ln>
                  <a:noFill/>
                </a:ln>
                <a:solidFill>
                  <a:srgbClr val="1F1A62"/>
                </a:solidFill>
                <a:effectLst/>
                <a:uLnTx/>
                <a:uFillTx/>
                <a:latin typeface="Helvetica" panose="020B0403020202020204" pitchFamily="34" charset="0"/>
                <a:ea typeface="Open Sans" panose="020B0606030504020204" pitchFamily="34" charset="0"/>
                <a:cs typeface="Open Sans" panose="020B0606030504020204" pitchFamily="34" charset="0"/>
              </a:rPr>
              <a:t>(fielded June 17, 2025-July 2, 2025)</a:t>
            </a:r>
            <a:r>
              <a:rPr kumimoji="0" lang="en-US" sz="800" b="0" i="0" u="none" strike="noStrike" kern="1200" cap="none" spc="0" normalizeH="0" baseline="0" noProof="0">
                <a:ln>
                  <a:noFill/>
                </a:ln>
                <a:solidFill>
                  <a:srgbClr val="1F1A62"/>
                </a:solidFill>
                <a:effectLst/>
                <a:uLnTx/>
                <a:uFillTx/>
                <a:latin typeface="Helvetica" panose="020B0403020202020204" pitchFamily="34" charset="0"/>
                <a:ea typeface="Open Sans" panose="020B0606030504020204" pitchFamily="34" charset="0"/>
                <a:cs typeface="Open Sans" panose="020B0606030504020204" pitchFamily="34" charset="0"/>
              </a:rPr>
              <a:t> studies, Base: has streamed live sports in the last 30 days</a:t>
            </a:r>
          </a:p>
        </p:txBody>
      </p:sp>
      <p:sp>
        <p:nvSpPr>
          <p:cNvPr id="12" name="Rectangle 11">
            <a:extLst>
              <a:ext uri="{FF2B5EF4-FFF2-40B4-BE49-F238E27FC236}">
                <a16:creationId xmlns:a16="http://schemas.microsoft.com/office/drawing/2014/main" id="{C8265EBC-1474-88DA-149D-11FFF14070D6}"/>
              </a:ext>
            </a:extLst>
          </p:cNvPr>
          <p:cNvSpPr/>
          <p:nvPr/>
        </p:nvSpPr>
        <p:spPr>
          <a:xfrm>
            <a:off x="51853" y="260218"/>
            <a:ext cx="10068113" cy="892552"/>
          </a:xfrm>
          <a:prstGeom prst="rect">
            <a:avLst/>
          </a:prstGeom>
        </p:spPr>
        <p:txBody>
          <a:bodyPr wrap="square">
            <a:spAutoFit/>
          </a:bodyPr>
          <a:lstStyle/>
          <a:p>
            <a:pPr lvl="0">
              <a:defRPr/>
            </a:pPr>
            <a:r>
              <a:rPr lang="en-US" sz="2600" b="1">
                <a:solidFill>
                  <a:srgbClr val="ED3C8D"/>
                </a:solidFill>
                <a:latin typeface="Helvetica" panose="020B0604020202020204" pitchFamily="2" charset="0"/>
              </a:rPr>
              <a:t>Top Sports Streamed: </a:t>
            </a:r>
            <a:r>
              <a:rPr lang="en-US" sz="2600" b="1">
                <a:solidFill>
                  <a:srgbClr val="1F1A62"/>
                </a:solidFill>
                <a:latin typeface="Helvetica" panose="020B0604020202020204" pitchFamily="2" charset="0"/>
              </a:rPr>
              <a:t>NFL, WNBA and NBA have the largest streaming audience growth among the top sports since 2023</a:t>
            </a:r>
          </a:p>
        </p:txBody>
      </p:sp>
      <p:sp>
        <p:nvSpPr>
          <p:cNvPr id="13" name="TextBox 12">
            <a:hlinkClick r:id="rId3"/>
            <a:extLst>
              <a:ext uri="{FF2B5EF4-FFF2-40B4-BE49-F238E27FC236}">
                <a16:creationId xmlns:a16="http://schemas.microsoft.com/office/drawing/2014/main" id="{DBE10395-224B-A01E-79A7-A11CDC943546}"/>
              </a:ext>
            </a:extLst>
          </p:cNvPr>
          <p:cNvSpPr txBox="1"/>
          <p:nvPr/>
        </p:nvSpPr>
        <p:spPr>
          <a:xfrm>
            <a:off x="10223739" y="1160390"/>
            <a:ext cx="1864486" cy="246221"/>
          </a:xfrm>
          <a:prstGeom prst="rect">
            <a:avLst/>
          </a:prstGeom>
          <a:noFill/>
        </p:spPr>
        <p:txBody>
          <a:bodyPr wrap="square" rtlCol="0">
            <a:spAutoFit/>
          </a:bodyPr>
          <a:lstStyle/>
          <a:p>
            <a:pPr marL="0" marR="0" lvl="0" indent="0" algn="ctr" defTabSz="586082" rtl="0" eaLnBrk="1" fontAlgn="auto" latinLnBrk="0" hangingPunct="1">
              <a:lnSpc>
                <a:spcPct val="100000"/>
              </a:lnSpc>
              <a:spcBef>
                <a:spcPts val="0"/>
              </a:spcBef>
              <a:spcAft>
                <a:spcPts val="0"/>
              </a:spcAft>
              <a:buClrTx/>
              <a:buSzTx/>
              <a:buFontTx/>
              <a:buNone/>
              <a:tabLst/>
              <a:defRPr/>
            </a:pPr>
            <a:r>
              <a:rPr kumimoji="0" lang="en-US" sz="1000" b="1" i="0" u="sng" strike="noStrike" kern="1200" cap="none" spc="0" normalizeH="0" baseline="0" noProof="0">
                <a:ln>
                  <a:noFill/>
                </a:ln>
                <a:solidFill>
                  <a:srgbClr val="1B1464"/>
                </a:solidFill>
                <a:effectLst/>
                <a:uLnTx/>
                <a:uFillTx/>
                <a:latin typeface="Helvetica" panose="020B0604020202020204" pitchFamily="34" charset="0"/>
                <a:ea typeface="Open Sans" panose="020B0606030504020204" pitchFamily="34" charset="0"/>
                <a:cs typeface="Helvetica" panose="020B0604020202020204" pitchFamily="34" charset="0"/>
              </a:rPr>
              <a:t>Click here for the full report</a:t>
            </a:r>
          </a:p>
        </p:txBody>
      </p:sp>
      <p:pic>
        <p:nvPicPr>
          <p:cNvPr id="2" name="Picture 1">
            <a:extLst>
              <a:ext uri="{FF2B5EF4-FFF2-40B4-BE49-F238E27FC236}">
                <a16:creationId xmlns:a16="http://schemas.microsoft.com/office/drawing/2014/main" id="{70E05DD6-95DF-10F0-2BA6-00288EA8F18C}"/>
              </a:ext>
            </a:extLst>
          </p:cNvPr>
          <p:cNvPicPr>
            <a:picLocks noChangeAspect="1"/>
          </p:cNvPicPr>
          <p:nvPr/>
        </p:nvPicPr>
        <p:blipFill>
          <a:blip r:embed="rId6"/>
          <a:stretch>
            <a:fillRect/>
          </a:stretch>
        </p:blipFill>
        <p:spPr>
          <a:xfrm>
            <a:off x="65390" y="1459380"/>
            <a:ext cx="2353960" cy="574028"/>
          </a:xfrm>
          <a:prstGeom prst="rect">
            <a:avLst/>
          </a:prstGeom>
        </p:spPr>
      </p:pic>
      <p:pic>
        <p:nvPicPr>
          <p:cNvPr id="3" name="Picture 2">
            <a:extLst>
              <a:ext uri="{FF2B5EF4-FFF2-40B4-BE49-F238E27FC236}">
                <a16:creationId xmlns:a16="http://schemas.microsoft.com/office/drawing/2014/main" id="{D56F52D0-2F2E-4887-6635-7C30CB6F0C60}"/>
              </a:ext>
            </a:extLst>
          </p:cNvPr>
          <p:cNvPicPr>
            <a:picLocks noChangeAspect="1"/>
          </p:cNvPicPr>
          <p:nvPr/>
        </p:nvPicPr>
        <p:blipFill rotWithShape="1">
          <a:blip r:embed="rId7" cstate="hqprint">
            <a:extLst>
              <a:ext uri="{28A0092B-C50C-407E-A947-70E740481C1C}">
                <a14:useLocalDpi xmlns:a14="http://schemas.microsoft.com/office/drawing/2010/main"/>
              </a:ext>
            </a:extLst>
          </a:blip>
          <a:srcRect r="-1"/>
          <a:stretch/>
        </p:blipFill>
        <p:spPr>
          <a:xfrm>
            <a:off x="483207" y="6519043"/>
            <a:ext cx="11708793" cy="350107"/>
          </a:xfrm>
          <a:prstGeom prst="rect">
            <a:avLst/>
          </a:prstGeom>
        </p:spPr>
      </p:pic>
      <p:sp>
        <p:nvSpPr>
          <p:cNvPr id="5" name="Slide Number Placeholder 5">
            <a:extLst>
              <a:ext uri="{FF2B5EF4-FFF2-40B4-BE49-F238E27FC236}">
                <a16:creationId xmlns:a16="http://schemas.microsoft.com/office/drawing/2014/main" id="{FEE7C059-7894-6C56-7F26-3AC6F9DA3599}"/>
              </a:ext>
            </a:extLst>
          </p:cNvPr>
          <p:cNvSpPr txBox="1">
            <a:spLocks/>
          </p:cNvSpPr>
          <p:nvPr/>
        </p:nvSpPr>
        <p:spPr>
          <a:xfrm>
            <a:off x="503714" y="6589969"/>
            <a:ext cx="724098" cy="230832"/>
          </a:xfrm>
          <a:prstGeom prst="rect">
            <a:avLst/>
          </a:prstGeom>
          <a:noFill/>
        </p:spPr>
        <p:txBody>
          <a:bodyPr wrap="square" rtlCol="0">
            <a:spAutoFit/>
          </a:bodyPr>
          <a:lstStyle>
            <a:defPPr>
              <a:defRPr lang="en-US"/>
            </a:defPPr>
            <a:lvl1pPr>
              <a:defRPr sz="900" b="1">
                <a:solidFill>
                  <a:schemeClr val="bg1"/>
                </a:solidFill>
                <a:latin typeface="Helvetica" pitchFamily="2" charset="0"/>
              </a:defRPr>
            </a:lvl1pPr>
            <a:lvl2pPr marL="454888" algn="l" defTabSz="454888" rtl="0" eaLnBrk="1" latinLnBrk="0" hangingPunct="1">
              <a:defRPr sz="1800" kern="1200">
                <a:solidFill>
                  <a:schemeClr val="tx1"/>
                </a:solidFill>
                <a:latin typeface="+mn-lt"/>
                <a:ea typeface="+mn-ea"/>
                <a:cs typeface="+mn-cs"/>
              </a:defRPr>
            </a:lvl2pPr>
            <a:lvl3pPr marL="909743" algn="l" defTabSz="454888" rtl="0" eaLnBrk="1" latinLnBrk="0" hangingPunct="1">
              <a:defRPr sz="1800" kern="1200">
                <a:solidFill>
                  <a:schemeClr val="tx1"/>
                </a:solidFill>
                <a:latin typeface="+mn-lt"/>
                <a:ea typeface="+mn-ea"/>
                <a:cs typeface="+mn-cs"/>
              </a:defRPr>
            </a:lvl3pPr>
            <a:lvl4pPr marL="1364621" algn="l" defTabSz="454888" rtl="0" eaLnBrk="1" latinLnBrk="0" hangingPunct="1">
              <a:defRPr sz="1800" kern="1200">
                <a:solidFill>
                  <a:schemeClr val="tx1"/>
                </a:solidFill>
                <a:latin typeface="+mn-lt"/>
                <a:ea typeface="+mn-ea"/>
                <a:cs typeface="+mn-cs"/>
              </a:defRPr>
            </a:lvl4pPr>
            <a:lvl5pPr marL="1819494" algn="l" defTabSz="454888" rtl="0" eaLnBrk="1" latinLnBrk="0" hangingPunct="1">
              <a:defRPr sz="1800" kern="1200">
                <a:solidFill>
                  <a:schemeClr val="tx1"/>
                </a:solidFill>
                <a:latin typeface="+mn-lt"/>
                <a:ea typeface="+mn-ea"/>
                <a:cs typeface="+mn-cs"/>
              </a:defRPr>
            </a:lvl5pPr>
            <a:lvl6pPr marL="2274369" algn="l" defTabSz="454888" rtl="0" eaLnBrk="1" latinLnBrk="0" hangingPunct="1">
              <a:defRPr sz="1800" kern="1200">
                <a:solidFill>
                  <a:schemeClr val="tx1"/>
                </a:solidFill>
                <a:latin typeface="+mn-lt"/>
                <a:ea typeface="+mn-ea"/>
                <a:cs typeface="+mn-cs"/>
              </a:defRPr>
            </a:lvl6pPr>
            <a:lvl7pPr marL="2729242" algn="l" defTabSz="454888" rtl="0" eaLnBrk="1" latinLnBrk="0" hangingPunct="1">
              <a:defRPr sz="1800" kern="1200">
                <a:solidFill>
                  <a:schemeClr val="tx1"/>
                </a:solidFill>
                <a:latin typeface="+mn-lt"/>
                <a:ea typeface="+mn-ea"/>
                <a:cs typeface="+mn-cs"/>
              </a:defRPr>
            </a:lvl7pPr>
            <a:lvl8pPr marL="3184118" algn="l" defTabSz="454888" rtl="0" eaLnBrk="1" latinLnBrk="0" hangingPunct="1">
              <a:defRPr sz="1800" kern="1200">
                <a:solidFill>
                  <a:schemeClr val="tx1"/>
                </a:solidFill>
                <a:latin typeface="+mn-lt"/>
                <a:ea typeface="+mn-ea"/>
                <a:cs typeface="+mn-cs"/>
              </a:defRPr>
            </a:lvl8pPr>
            <a:lvl9pPr marL="3638991" algn="l" defTabSz="454888"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a:ln>
                  <a:noFill/>
                </a:ln>
                <a:solidFill>
                  <a:prstClr val="white"/>
                </a:solidFill>
                <a:effectLst/>
                <a:uLnTx/>
                <a:uFillTx/>
                <a:latin typeface="Helvetica" pitchFamily="2" charset="0"/>
                <a:ea typeface="+mn-ea"/>
                <a:cs typeface="+mn-cs"/>
              </a:rPr>
              <a:t>PAGE </a:t>
            </a:r>
            <a:fld id="{FC623D9C-B141-0E44-9A0E-426DA6A043B9}" type="slidenum">
              <a:rPr kumimoji="0" lang="en-US" sz="900" b="1" i="0" u="none" strike="noStrike" kern="1200" cap="none" spc="0" normalizeH="0" baseline="0" noProof="0" smtClean="0">
                <a:ln>
                  <a:noFill/>
                </a:ln>
                <a:solidFill>
                  <a:prstClr val="white"/>
                </a:solidFill>
                <a:effectLst/>
                <a:uLnTx/>
                <a:uFillTx/>
                <a:latin typeface="Helvetica" pitchFamily="2"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a:t>
            </a:fld>
            <a:endParaRPr kumimoji="0" lang="en-US" sz="900" b="1" i="0" u="none" strike="noStrike" kern="1200" cap="none" spc="0" normalizeH="0" baseline="0" noProof="0">
              <a:ln>
                <a:noFill/>
              </a:ln>
              <a:solidFill>
                <a:prstClr val="white"/>
              </a:solidFill>
              <a:effectLst/>
              <a:uLnTx/>
              <a:uFillTx/>
              <a:latin typeface="Helvetica" pitchFamily="2" charset="0"/>
              <a:ea typeface="+mn-ea"/>
              <a:cs typeface="+mn-cs"/>
            </a:endParaRPr>
          </a:p>
        </p:txBody>
      </p:sp>
      <p:sp>
        <p:nvSpPr>
          <p:cNvPr id="7" name="Rectangle 6">
            <a:extLst>
              <a:ext uri="{FF2B5EF4-FFF2-40B4-BE49-F238E27FC236}">
                <a16:creationId xmlns:a16="http://schemas.microsoft.com/office/drawing/2014/main" id="{56A5D0E4-C507-F444-0F19-64EAA95099B9}"/>
              </a:ext>
            </a:extLst>
          </p:cNvPr>
          <p:cNvSpPr/>
          <p:nvPr/>
        </p:nvSpPr>
        <p:spPr>
          <a:xfrm>
            <a:off x="483207" y="6586958"/>
            <a:ext cx="11687274" cy="246221"/>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prstClr val="white"/>
                </a:solidFill>
                <a:effectLst/>
                <a:uLnTx/>
                <a:uFillTx/>
                <a:latin typeface="Helvetica Light" panose="020B0403020202020204"/>
                <a:ea typeface="Open Sans" panose="020B0606030504020204" pitchFamily="34" charset="0"/>
                <a:cs typeface="Open Sans" panose="020B0606030504020204" pitchFamily="34" charset="0"/>
              </a:rPr>
              <a:t>This information is exclusively provided to VAB members and qualified marketers</a:t>
            </a:r>
          </a:p>
        </p:txBody>
      </p:sp>
    </p:spTree>
    <p:extLst>
      <p:ext uri="{BB962C8B-B14F-4D97-AF65-F5344CB8AC3E}">
        <p14:creationId xmlns:p14="http://schemas.microsoft.com/office/powerpoint/2010/main" val="78819925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E3B4E6E-6805-AEFC-519D-1D7F99EC3827}"/>
            </a:ext>
          </a:extLst>
        </p:cNvPr>
        <p:cNvGrpSpPr/>
        <p:nvPr/>
      </p:nvGrpSpPr>
      <p:grpSpPr>
        <a:xfrm>
          <a:off x="0" y="0"/>
          <a:ext cx="0" cy="0"/>
          <a:chOff x="0" y="0"/>
          <a:chExt cx="0" cy="0"/>
        </a:xfrm>
      </p:grpSpPr>
      <p:sp>
        <p:nvSpPr>
          <p:cNvPr id="14" name="TextBox 13">
            <a:extLst>
              <a:ext uri="{FF2B5EF4-FFF2-40B4-BE49-F238E27FC236}">
                <a16:creationId xmlns:a16="http://schemas.microsoft.com/office/drawing/2014/main" id="{54C54170-AB50-6338-08BE-9E7441ACBC8A}"/>
              </a:ext>
            </a:extLst>
          </p:cNvPr>
          <p:cNvSpPr txBox="1"/>
          <p:nvPr/>
        </p:nvSpPr>
        <p:spPr>
          <a:xfrm>
            <a:off x="451110" y="6211266"/>
            <a:ext cx="11740890" cy="307777"/>
          </a:xfrm>
          <a:prstGeom prst="rect">
            <a:avLst/>
          </a:prstGeom>
          <a:noFill/>
        </p:spPr>
        <p:txBody>
          <a:bodyPr wrap="square" rtlCol="0">
            <a:spAutoFit/>
          </a:body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kumimoji="0" lang="en-US" sz="700" b="0" i="0" u="none" strike="noStrike" kern="1200" cap="none" spc="0" normalizeH="0" baseline="0" noProof="0">
                <a:ln>
                  <a:noFill/>
                </a:ln>
                <a:solidFill>
                  <a:srgbClr val="1F1A62"/>
                </a:solidFill>
                <a:effectLst/>
                <a:uLnTx/>
                <a:uFillTx/>
                <a:latin typeface="Helvetica" panose="020B0604020202020204" pitchFamily="34" charset="0"/>
                <a:ea typeface="Open Sans" panose="020B0606030504020204" pitchFamily="34" charset="0"/>
                <a:cs typeface="Helvetica" panose="020B0604020202020204" pitchFamily="34" charset="0"/>
              </a:rPr>
              <a:t>Source: VAB analysis of Nielsen AdIntel as of 7/14/25 (*includes all six measured TV media: nat'l cable TV, nat'l broadcast TV, Spanish language broadcast TV, Spanish Language cable TV, spot TV, syndication TV; and streaming as of 2022-2024); excludes promos and PSAs.</a:t>
            </a:r>
            <a:br>
              <a:rPr kumimoji="0" lang="en-US" sz="700" b="0" i="0" u="none" strike="noStrike" kern="1200" cap="none" spc="0" normalizeH="0" baseline="0" noProof="0">
                <a:ln>
                  <a:noFill/>
                </a:ln>
                <a:solidFill>
                  <a:srgbClr val="1F1A62"/>
                </a:solidFill>
                <a:effectLst/>
                <a:uLnTx/>
                <a:uFillTx/>
                <a:latin typeface="Helvetica" panose="020B0604020202020204" pitchFamily="34" charset="0"/>
                <a:ea typeface="Open Sans" panose="020B0606030504020204" pitchFamily="34" charset="0"/>
                <a:cs typeface="Helvetica" panose="020B0604020202020204" pitchFamily="34" charset="0"/>
              </a:rPr>
            </a:br>
            <a:r>
              <a:rPr kumimoji="0" lang="en-US" sz="700" b="0" i="0" u="none" strike="noStrike" kern="1200" cap="none" spc="0" normalizeH="0" baseline="0" noProof="0">
                <a:ln>
                  <a:noFill/>
                </a:ln>
                <a:solidFill>
                  <a:srgbClr val="1F1A62"/>
                </a:solidFill>
                <a:effectLst/>
                <a:uLnTx/>
                <a:uFillTx/>
                <a:latin typeface="Helvetica" panose="020B0604020202020204" pitchFamily="34" charset="0"/>
                <a:ea typeface="Open Sans" panose="020B0606030504020204" pitchFamily="34" charset="0"/>
                <a:cs typeface="Helvetica" panose="020B0604020202020204" pitchFamily="34" charset="0"/>
              </a:rPr>
              <a:t> Direct to Consumer – a company that sells their product or service online directly to end customers without involving third-party retailers, wholesalers or other parts of the traditional consumer supply chain. Number of DTC brands reflect active on U.S. TV each year.</a:t>
            </a:r>
          </a:p>
        </p:txBody>
      </p:sp>
      <p:sp>
        <p:nvSpPr>
          <p:cNvPr id="2" name="TextBox 1">
            <a:extLst>
              <a:ext uri="{FF2B5EF4-FFF2-40B4-BE49-F238E27FC236}">
                <a16:creationId xmlns:a16="http://schemas.microsoft.com/office/drawing/2014/main" id="{E92B5DF4-66D6-EACE-F7FB-166382DE6728}"/>
              </a:ext>
            </a:extLst>
          </p:cNvPr>
          <p:cNvSpPr txBox="1"/>
          <p:nvPr/>
        </p:nvSpPr>
        <p:spPr>
          <a:xfrm>
            <a:off x="1682427" y="1752600"/>
            <a:ext cx="8340436" cy="553998"/>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sng" strike="noStrike" kern="1200" cap="none" spc="0" normalizeH="0" baseline="0" noProof="0">
                <a:ln>
                  <a:noFill/>
                </a:ln>
                <a:solidFill>
                  <a:srgbClr val="1B1464"/>
                </a:solidFill>
                <a:effectLst/>
                <a:uLnTx/>
                <a:uFillTx/>
                <a:latin typeface="Helvetica" panose="020B0403020202020204" pitchFamily="34" charset="0"/>
                <a:ea typeface="+mn-ea"/>
                <a:cs typeface="+mn-cs"/>
              </a:rPr>
              <a:t>Digital-Native, Direct-to-Consumer (DTC) Brands U.S. Total TV* Spend</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1" u="none" strike="noStrike" kern="1200" cap="none" spc="0" normalizeH="0" baseline="0" noProof="0">
                <a:ln>
                  <a:noFill/>
                </a:ln>
                <a:solidFill>
                  <a:srgbClr val="1B1464"/>
                </a:solidFill>
                <a:effectLst/>
                <a:uLnTx/>
                <a:uFillTx/>
                <a:latin typeface="Helvetica" panose="020B0403020202020204" pitchFamily="34" charset="0"/>
                <a:ea typeface="+mn-ea"/>
                <a:cs typeface="+mn-cs"/>
              </a:rPr>
              <a:t>$ in millions</a:t>
            </a:r>
          </a:p>
        </p:txBody>
      </p:sp>
      <p:graphicFrame>
        <p:nvGraphicFramePr>
          <p:cNvPr id="3" name="Chart 2">
            <a:extLst>
              <a:ext uri="{FF2B5EF4-FFF2-40B4-BE49-F238E27FC236}">
                <a16:creationId xmlns:a16="http://schemas.microsoft.com/office/drawing/2014/main" id="{11BF12DD-880D-5797-72D3-BFB1D2F6330B}"/>
              </a:ext>
            </a:extLst>
          </p:cNvPr>
          <p:cNvGraphicFramePr/>
          <p:nvPr/>
        </p:nvGraphicFramePr>
        <p:xfrm>
          <a:off x="838200" y="2349684"/>
          <a:ext cx="10425924" cy="3443632"/>
        </p:xfrm>
        <a:graphic>
          <a:graphicData uri="http://schemas.openxmlformats.org/drawingml/2006/chart">
            <c:chart xmlns:c="http://schemas.openxmlformats.org/drawingml/2006/chart" xmlns:r="http://schemas.openxmlformats.org/officeDocument/2006/relationships" r:id="rId3"/>
          </a:graphicData>
        </a:graphic>
      </p:graphicFrame>
      <p:sp>
        <p:nvSpPr>
          <p:cNvPr id="15" name="Rectangle 14">
            <a:extLst>
              <a:ext uri="{FF2B5EF4-FFF2-40B4-BE49-F238E27FC236}">
                <a16:creationId xmlns:a16="http://schemas.microsoft.com/office/drawing/2014/main" id="{4145AC06-EF31-468A-2C76-DC5874C6A31C}"/>
              </a:ext>
            </a:extLst>
          </p:cNvPr>
          <p:cNvSpPr/>
          <p:nvPr/>
        </p:nvSpPr>
        <p:spPr>
          <a:xfrm>
            <a:off x="33782" y="5715000"/>
            <a:ext cx="902511" cy="456569"/>
          </a:xfrm>
          <a:prstGeom prst="rect">
            <a:avLst/>
          </a:prstGeom>
          <a:noFill/>
          <a:ln>
            <a:solidFill>
              <a:srgbClr val="E84A99"/>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a:ln>
                  <a:noFill/>
                </a:ln>
                <a:solidFill>
                  <a:srgbClr val="E84A99"/>
                </a:solidFill>
                <a:effectLst/>
                <a:uLnTx/>
                <a:uFillTx/>
                <a:latin typeface="Helvetica" panose="020B0500000000000000" pitchFamily="34" charset="0"/>
                <a:ea typeface="+mn-ea"/>
                <a:cs typeface="+mn-cs"/>
              </a:rPr>
              <a:t># of Brands:</a:t>
            </a:r>
          </a:p>
        </p:txBody>
      </p:sp>
      <p:sp>
        <p:nvSpPr>
          <p:cNvPr id="18" name="Rectangle 17">
            <a:extLst>
              <a:ext uri="{FF2B5EF4-FFF2-40B4-BE49-F238E27FC236}">
                <a16:creationId xmlns:a16="http://schemas.microsoft.com/office/drawing/2014/main" id="{563FD954-E666-A197-9AF7-B221CB114ADC}"/>
              </a:ext>
            </a:extLst>
          </p:cNvPr>
          <p:cNvSpPr/>
          <p:nvPr/>
        </p:nvSpPr>
        <p:spPr>
          <a:xfrm>
            <a:off x="1964761" y="5804785"/>
            <a:ext cx="547878" cy="276999"/>
          </a:xfrm>
          <a:prstGeom prst="rect">
            <a:avLst/>
          </a:prstGeom>
          <a:noFill/>
          <a:ln>
            <a:solidFill>
              <a:srgbClr val="E84A99"/>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a:ln>
                  <a:noFill/>
                </a:ln>
                <a:solidFill>
                  <a:srgbClr val="E84A99"/>
                </a:solidFill>
                <a:effectLst/>
                <a:uLnTx/>
                <a:uFillTx/>
                <a:latin typeface="Helvetica" panose="020B0500000000000000" pitchFamily="34" charset="0"/>
                <a:ea typeface="+mn-ea"/>
                <a:cs typeface="+mn-cs"/>
              </a:rPr>
              <a:t>63</a:t>
            </a:r>
          </a:p>
        </p:txBody>
      </p:sp>
      <p:sp>
        <p:nvSpPr>
          <p:cNvPr id="23" name="Rectangle 22">
            <a:extLst>
              <a:ext uri="{FF2B5EF4-FFF2-40B4-BE49-F238E27FC236}">
                <a16:creationId xmlns:a16="http://schemas.microsoft.com/office/drawing/2014/main" id="{59874471-9B39-FB40-7CBB-F5EA3A190A7E}"/>
              </a:ext>
            </a:extLst>
          </p:cNvPr>
          <p:cNvSpPr/>
          <p:nvPr/>
        </p:nvSpPr>
        <p:spPr>
          <a:xfrm>
            <a:off x="2814112" y="5804785"/>
            <a:ext cx="547878" cy="276999"/>
          </a:xfrm>
          <a:prstGeom prst="rect">
            <a:avLst/>
          </a:prstGeom>
          <a:noFill/>
          <a:ln>
            <a:solidFill>
              <a:srgbClr val="E84A99"/>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a:ln>
                  <a:noFill/>
                </a:ln>
                <a:solidFill>
                  <a:srgbClr val="E84A99"/>
                </a:solidFill>
                <a:effectLst/>
                <a:uLnTx/>
                <a:uFillTx/>
                <a:latin typeface="Helvetica" panose="020B0500000000000000" pitchFamily="34" charset="0"/>
                <a:ea typeface="+mn-ea"/>
                <a:cs typeface="+mn-cs"/>
              </a:rPr>
              <a:t>90</a:t>
            </a:r>
          </a:p>
        </p:txBody>
      </p:sp>
      <p:sp>
        <p:nvSpPr>
          <p:cNvPr id="24" name="Rectangle 23">
            <a:extLst>
              <a:ext uri="{FF2B5EF4-FFF2-40B4-BE49-F238E27FC236}">
                <a16:creationId xmlns:a16="http://schemas.microsoft.com/office/drawing/2014/main" id="{F739E41B-707D-8299-186F-4EF3B5B3791C}"/>
              </a:ext>
            </a:extLst>
          </p:cNvPr>
          <p:cNvSpPr/>
          <p:nvPr/>
        </p:nvSpPr>
        <p:spPr>
          <a:xfrm>
            <a:off x="3662436" y="5804785"/>
            <a:ext cx="547878" cy="276999"/>
          </a:xfrm>
          <a:prstGeom prst="rect">
            <a:avLst/>
          </a:prstGeom>
          <a:noFill/>
          <a:ln>
            <a:solidFill>
              <a:srgbClr val="E84A99"/>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a:ln>
                  <a:noFill/>
                </a:ln>
                <a:solidFill>
                  <a:srgbClr val="E84A99"/>
                </a:solidFill>
                <a:effectLst/>
                <a:uLnTx/>
                <a:uFillTx/>
                <a:latin typeface="Helvetica" panose="020B0500000000000000" pitchFamily="34" charset="0"/>
                <a:ea typeface="+mn-ea"/>
                <a:cs typeface="+mn-cs"/>
              </a:rPr>
              <a:t>113</a:t>
            </a:r>
          </a:p>
        </p:txBody>
      </p:sp>
      <p:sp>
        <p:nvSpPr>
          <p:cNvPr id="25" name="Rectangle 24">
            <a:extLst>
              <a:ext uri="{FF2B5EF4-FFF2-40B4-BE49-F238E27FC236}">
                <a16:creationId xmlns:a16="http://schemas.microsoft.com/office/drawing/2014/main" id="{77C496FC-4DBF-7FDA-8BE7-EBCDB0049838}"/>
              </a:ext>
            </a:extLst>
          </p:cNvPr>
          <p:cNvSpPr/>
          <p:nvPr/>
        </p:nvSpPr>
        <p:spPr>
          <a:xfrm>
            <a:off x="4507604" y="5804785"/>
            <a:ext cx="547878" cy="276999"/>
          </a:xfrm>
          <a:prstGeom prst="rect">
            <a:avLst/>
          </a:prstGeom>
          <a:noFill/>
          <a:ln>
            <a:solidFill>
              <a:srgbClr val="E84A99"/>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a:ln>
                  <a:noFill/>
                </a:ln>
                <a:solidFill>
                  <a:srgbClr val="E84A99"/>
                </a:solidFill>
                <a:effectLst/>
                <a:uLnTx/>
                <a:uFillTx/>
                <a:latin typeface="Helvetica" panose="020B0500000000000000" pitchFamily="34" charset="0"/>
                <a:ea typeface="+mn-ea"/>
                <a:cs typeface="+mn-cs"/>
              </a:rPr>
              <a:t>143</a:t>
            </a:r>
          </a:p>
        </p:txBody>
      </p:sp>
      <p:sp>
        <p:nvSpPr>
          <p:cNvPr id="26" name="Rectangle 25">
            <a:extLst>
              <a:ext uri="{FF2B5EF4-FFF2-40B4-BE49-F238E27FC236}">
                <a16:creationId xmlns:a16="http://schemas.microsoft.com/office/drawing/2014/main" id="{F062257F-330A-013D-43B9-85181F70E26B}"/>
              </a:ext>
            </a:extLst>
          </p:cNvPr>
          <p:cNvSpPr/>
          <p:nvPr/>
        </p:nvSpPr>
        <p:spPr>
          <a:xfrm>
            <a:off x="5352772" y="5804785"/>
            <a:ext cx="547878" cy="276999"/>
          </a:xfrm>
          <a:prstGeom prst="rect">
            <a:avLst/>
          </a:prstGeom>
          <a:noFill/>
          <a:ln>
            <a:solidFill>
              <a:srgbClr val="E84A99"/>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a:ln>
                  <a:noFill/>
                </a:ln>
                <a:solidFill>
                  <a:srgbClr val="E84A99"/>
                </a:solidFill>
                <a:effectLst/>
                <a:uLnTx/>
                <a:uFillTx/>
                <a:latin typeface="Helvetica" panose="020B0500000000000000" pitchFamily="34" charset="0"/>
                <a:ea typeface="+mn-ea"/>
                <a:cs typeface="+mn-cs"/>
              </a:rPr>
              <a:t>181</a:t>
            </a:r>
          </a:p>
        </p:txBody>
      </p:sp>
      <p:sp>
        <p:nvSpPr>
          <p:cNvPr id="27" name="Rectangle 26">
            <a:extLst>
              <a:ext uri="{FF2B5EF4-FFF2-40B4-BE49-F238E27FC236}">
                <a16:creationId xmlns:a16="http://schemas.microsoft.com/office/drawing/2014/main" id="{1CC3E05A-5EBA-C8FB-7172-658BDC70DE0B}"/>
              </a:ext>
            </a:extLst>
          </p:cNvPr>
          <p:cNvSpPr/>
          <p:nvPr/>
        </p:nvSpPr>
        <p:spPr>
          <a:xfrm>
            <a:off x="6197940" y="5804785"/>
            <a:ext cx="547878" cy="276999"/>
          </a:xfrm>
          <a:prstGeom prst="rect">
            <a:avLst/>
          </a:prstGeom>
          <a:noFill/>
          <a:ln>
            <a:solidFill>
              <a:srgbClr val="E84A99"/>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a:ln>
                  <a:noFill/>
                </a:ln>
                <a:solidFill>
                  <a:srgbClr val="E84A99"/>
                </a:solidFill>
                <a:effectLst/>
                <a:uLnTx/>
                <a:uFillTx/>
                <a:latin typeface="Helvetica" panose="020B0500000000000000" pitchFamily="34" charset="0"/>
                <a:ea typeface="+mn-ea"/>
                <a:cs typeface="+mn-cs"/>
              </a:rPr>
              <a:t>259</a:t>
            </a:r>
          </a:p>
        </p:txBody>
      </p:sp>
      <p:sp>
        <p:nvSpPr>
          <p:cNvPr id="28" name="Rectangle 27">
            <a:extLst>
              <a:ext uri="{FF2B5EF4-FFF2-40B4-BE49-F238E27FC236}">
                <a16:creationId xmlns:a16="http://schemas.microsoft.com/office/drawing/2014/main" id="{B7C6EC06-02BF-653D-4251-3972C620BE19}"/>
              </a:ext>
            </a:extLst>
          </p:cNvPr>
          <p:cNvSpPr/>
          <p:nvPr/>
        </p:nvSpPr>
        <p:spPr>
          <a:xfrm>
            <a:off x="7049094" y="5804785"/>
            <a:ext cx="547878" cy="276999"/>
          </a:xfrm>
          <a:prstGeom prst="rect">
            <a:avLst/>
          </a:prstGeom>
          <a:noFill/>
          <a:ln>
            <a:solidFill>
              <a:srgbClr val="E84A99"/>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a:ln>
                  <a:noFill/>
                </a:ln>
                <a:solidFill>
                  <a:srgbClr val="E84A99"/>
                </a:solidFill>
                <a:effectLst/>
                <a:uLnTx/>
                <a:uFillTx/>
                <a:latin typeface="Helvetica" panose="020B0500000000000000" pitchFamily="34" charset="0"/>
                <a:ea typeface="+mn-ea"/>
                <a:cs typeface="+mn-cs"/>
              </a:rPr>
              <a:t>332</a:t>
            </a:r>
          </a:p>
        </p:txBody>
      </p:sp>
      <p:sp>
        <p:nvSpPr>
          <p:cNvPr id="29" name="Rectangle 28">
            <a:extLst>
              <a:ext uri="{FF2B5EF4-FFF2-40B4-BE49-F238E27FC236}">
                <a16:creationId xmlns:a16="http://schemas.microsoft.com/office/drawing/2014/main" id="{C68919B8-7005-37FA-2259-9D2DEC0A0B88}"/>
              </a:ext>
            </a:extLst>
          </p:cNvPr>
          <p:cNvSpPr/>
          <p:nvPr/>
        </p:nvSpPr>
        <p:spPr>
          <a:xfrm>
            <a:off x="7896643" y="5804785"/>
            <a:ext cx="547878" cy="276999"/>
          </a:xfrm>
          <a:prstGeom prst="rect">
            <a:avLst/>
          </a:prstGeom>
          <a:noFill/>
          <a:ln>
            <a:solidFill>
              <a:srgbClr val="E84A99"/>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a:ln>
                  <a:noFill/>
                </a:ln>
                <a:solidFill>
                  <a:srgbClr val="E84A99"/>
                </a:solidFill>
                <a:effectLst/>
                <a:uLnTx/>
                <a:uFillTx/>
                <a:latin typeface="Helvetica" panose="020B0500000000000000" pitchFamily="34" charset="0"/>
                <a:ea typeface="+mn-ea"/>
                <a:cs typeface="+mn-cs"/>
              </a:rPr>
              <a:t>428</a:t>
            </a:r>
          </a:p>
        </p:txBody>
      </p:sp>
      <p:sp>
        <p:nvSpPr>
          <p:cNvPr id="30" name="Rectangle 29">
            <a:extLst>
              <a:ext uri="{FF2B5EF4-FFF2-40B4-BE49-F238E27FC236}">
                <a16:creationId xmlns:a16="http://schemas.microsoft.com/office/drawing/2014/main" id="{F51DE445-EF4E-BF03-5CFA-B4208DA544F4}"/>
              </a:ext>
            </a:extLst>
          </p:cNvPr>
          <p:cNvSpPr/>
          <p:nvPr/>
        </p:nvSpPr>
        <p:spPr>
          <a:xfrm>
            <a:off x="8741811" y="5804785"/>
            <a:ext cx="547878" cy="276999"/>
          </a:xfrm>
          <a:prstGeom prst="rect">
            <a:avLst/>
          </a:prstGeom>
          <a:noFill/>
          <a:ln>
            <a:solidFill>
              <a:srgbClr val="E84A99"/>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a:ln>
                  <a:noFill/>
                </a:ln>
                <a:solidFill>
                  <a:srgbClr val="E84A99"/>
                </a:solidFill>
                <a:effectLst/>
                <a:uLnTx/>
                <a:uFillTx/>
                <a:latin typeface="Helvetica" panose="020B0500000000000000" pitchFamily="34" charset="0"/>
                <a:ea typeface="+mn-ea"/>
                <a:cs typeface="+mn-cs"/>
              </a:rPr>
              <a:t>424</a:t>
            </a:r>
          </a:p>
        </p:txBody>
      </p:sp>
      <p:sp>
        <p:nvSpPr>
          <p:cNvPr id="31" name="Rectangle 30">
            <a:extLst>
              <a:ext uri="{FF2B5EF4-FFF2-40B4-BE49-F238E27FC236}">
                <a16:creationId xmlns:a16="http://schemas.microsoft.com/office/drawing/2014/main" id="{D4E60566-93CC-CDE5-A55B-DE7ACC6E7696}"/>
              </a:ext>
            </a:extLst>
          </p:cNvPr>
          <p:cNvSpPr/>
          <p:nvPr/>
        </p:nvSpPr>
        <p:spPr>
          <a:xfrm>
            <a:off x="9586979" y="5804785"/>
            <a:ext cx="547878" cy="276999"/>
          </a:xfrm>
          <a:prstGeom prst="rect">
            <a:avLst/>
          </a:prstGeom>
          <a:noFill/>
          <a:ln>
            <a:solidFill>
              <a:srgbClr val="E84A99"/>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a:ln>
                  <a:noFill/>
                </a:ln>
                <a:solidFill>
                  <a:srgbClr val="E84A99"/>
                </a:solidFill>
                <a:effectLst/>
                <a:uLnTx/>
                <a:uFillTx/>
                <a:latin typeface="Helvetica" panose="020B0500000000000000" pitchFamily="34" charset="0"/>
                <a:ea typeface="+mn-ea"/>
                <a:cs typeface="+mn-cs"/>
              </a:rPr>
              <a:t>411</a:t>
            </a:r>
          </a:p>
        </p:txBody>
      </p:sp>
      <p:sp>
        <p:nvSpPr>
          <p:cNvPr id="32" name="Rectangle 31">
            <a:extLst>
              <a:ext uri="{FF2B5EF4-FFF2-40B4-BE49-F238E27FC236}">
                <a16:creationId xmlns:a16="http://schemas.microsoft.com/office/drawing/2014/main" id="{88666B85-00F0-9EC1-AD5D-5970968304A8}"/>
              </a:ext>
            </a:extLst>
          </p:cNvPr>
          <p:cNvSpPr/>
          <p:nvPr/>
        </p:nvSpPr>
        <p:spPr>
          <a:xfrm>
            <a:off x="10432147" y="5804785"/>
            <a:ext cx="547878" cy="276999"/>
          </a:xfrm>
          <a:prstGeom prst="rect">
            <a:avLst/>
          </a:prstGeom>
          <a:noFill/>
          <a:ln>
            <a:solidFill>
              <a:srgbClr val="E84A99"/>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a:ln>
                  <a:noFill/>
                </a:ln>
                <a:solidFill>
                  <a:srgbClr val="E84A99"/>
                </a:solidFill>
                <a:effectLst/>
                <a:uLnTx/>
                <a:uFillTx/>
                <a:latin typeface="Helvetica" panose="020B0500000000000000" pitchFamily="34" charset="0"/>
                <a:ea typeface="+mn-ea"/>
                <a:cs typeface="+mn-cs"/>
              </a:rPr>
              <a:t>435</a:t>
            </a:r>
          </a:p>
        </p:txBody>
      </p:sp>
      <p:sp>
        <p:nvSpPr>
          <p:cNvPr id="6" name="Rectangle 5">
            <a:extLst>
              <a:ext uri="{FF2B5EF4-FFF2-40B4-BE49-F238E27FC236}">
                <a16:creationId xmlns:a16="http://schemas.microsoft.com/office/drawing/2014/main" id="{9AC0FECB-D13E-1136-2561-5D3D477DAD02}"/>
              </a:ext>
            </a:extLst>
          </p:cNvPr>
          <p:cNvSpPr/>
          <p:nvPr/>
        </p:nvSpPr>
        <p:spPr>
          <a:xfrm>
            <a:off x="1111870" y="5804785"/>
            <a:ext cx="547878" cy="276999"/>
          </a:xfrm>
          <a:prstGeom prst="rect">
            <a:avLst/>
          </a:prstGeom>
          <a:noFill/>
          <a:ln>
            <a:solidFill>
              <a:srgbClr val="E84A99"/>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a:ln>
                  <a:noFill/>
                </a:ln>
                <a:solidFill>
                  <a:srgbClr val="E84A99"/>
                </a:solidFill>
                <a:effectLst/>
                <a:uLnTx/>
                <a:uFillTx/>
                <a:latin typeface="Helvetica" panose="020B0500000000000000" pitchFamily="34" charset="0"/>
                <a:ea typeface="+mn-ea"/>
                <a:cs typeface="+mn-cs"/>
              </a:rPr>
              <a:t>41</a:t>
            </a:r>
          </a:p>
        </p:txBody>
      </p:sp>
      <p:sp>
        <p:nvSpPr>
          <p:cNvPr id="8" name="TextBox 7">
            <a:extLst>
              <a:ext uri="{FF2B5EF4-FFF2-40B4-BE49-F238E27FC236}">
                <a16:creationId xmlns:a16="http://schemas.microsoft.com/office/drawing/2014/main" id="{5939D910-FE2F-A81B-019F-324739CA63D2}"/>
              </a:ext>
            </a:extLst>
          </p:cNvPr>
          <p:cNvSpPr txBox="1"/>
          <p:nvPr/>
        </p:nvSpPr>
        <p:spPr>
          <a:xfrm>
            <a:off x="11128182" y="1971431"/>
            <a:ext cx="974142" cy="588605"/>
          </a:xfrm>
          <a:prstGeom prst="rect">
            <a:avLst/>
          </a:prstGeom>
          <a:solidFill>
            <a:schemeClr val="bg1"/>
          </a:solidFill>
          <a:ln>
            <a:solidFill>
              <a:srgbClr val="4EBEA4"/>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sng" strike="noStrike" kern="1200" cap="none" spc="0" normalizeH="0" baseline="0" noProof="0">
                <a:ln>
                  <a:noFill/>
                </a:ln>
                <a:solidFill>
                  <a:srgbClr val="4EBEA4"/>
                </a:solidFill>
                <a:effectLst/>
                <a:uLnTx/>
                <a:uFillTx/>
                <a:latin typeface="Helvetica" panose="020B0403020202020204" pitchFamily="34" charset="0"/>
                <a:ea typeface="+mn-ea"/>
                <a:cs typeface="+mn-cs"/>
              </a:rPr>
              <a:t>+9%</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4EBEA4"/>
                </a:solidFill>
                <a:effectLst/>
                <a:uLnTx/>
                <a:uFillTx/>
                <a:latin typeface="Helvetica" panose="020B0403020202020204" pitchFamily="34" charset="0"/>
                <a:ea typeface="+mn-ea"/>
                <a:cs typeface="+mn-cs"/>
              </a:rPr>
              <a:t>vs. 2023</a:t>
            </a:r>
          </a:p>
        </p:txBody>
      </p:sp>
      <p:sp>
        <p:nvSpPr>
          <p:cNvPr id="5" name="Rectangle 4">
            <a:extLst>
              <a:ext uri="{FF2B5EF4-FFF2-40B4-BE49-F238E27FC236}">
                <a16:creationId xmlns:a16="http://schemas.microsoft.com/office/drawing/2014/main" id="{A6E37905-3869-718B-AE61-3A61F295ED64}"/>
              </a:ext>
            </a:extLst>
          </p:cNvPr>
          <p:cNvSpPr/>
          <p:nvPr/>
        </p:nvSpPr>
        <p:spPr>
          <a:xfrm>
            <a:off x="-9054" y="-9053"/>
            <a:ext cx="12201053" cy="1431094"/>
          </a:xfrm>
          <a:prstGeom prst="rect">
            <a:avLst/>
          </a:prstGeom>
          <a:solidFill>
            <a:srgbClr val="E2E8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9" name="Rectangle 8">
            <a:extLst>
              <a:ext uri="{FF2B5EF4-FFF2-40B4-BE49-F238E27FC236}">
                <a16:creationId xmlns:a16="http://schemas.microsoft.com/office/drawing/2014/main" id="{3BE8CA87-8ECF-CF2E-C0AE-4C176EDCC817}"/>
              </a:ext>
            </a:extLst>
          </p:cNvPr>
          <p:cNvSpPr/>
          <p:nvPr/>
        </p:nvSpPr>
        <p:spPr>
          <a:xfrm>
            <a:off x="51853" y="260218"/>
            <a:ext cx="10182783" cy="892552"/>
          </a:xfrm>
          <a:prstGeom prst="rect">
            <a:avLst/>
          </a:prstGeom>
        </p:spPr>
        <p:txBody>
          <a:bodyPr wrap="square">
            <a:spAutoFit/>
          </a:bodyPr>
          <a:lstStyle/>
          <a:p>
            <a:pPr lvl="0">
              <a:defRPr/>
            </a:pPr>
            <a:r>
              <a:rPr lang="en-US" sz="2600" b="1">
                <a:solidFill>
                  <a:srgbClr val="ED3C8D"/>
                </a:solidFill>
                <a:latin typeface="Helvetica" panose="020B0604020202020204" pitchFamily="2" charset="0"/>
              </a:rPr>
              <a:t>DTC TV Spend: </a:t>
            </a:r>
            <a:r>
              <a:rPr lang="en-US" sz="2600" b="1">
                <a:solidFill>
                  <a:srgbClr val="1F1A62"/>
                </a:solidFill>
                <a:latin typeface="Helvetica" panose="020B0604020202020204" pitchFamily="2" charset="0"/>
              </a:rPr>
              <a:t>Discover the brands driving the largest DTC TV investment ever – </a:t>
            </a:r>
            <a:r>
              <a:rPr lang="en-US" sz="2600" b="1">
                <a:solidFill>
                  <a:srgbClr val="ED3C8D"/>
                </a:solidFill>
                <a:latin typeface="Helvetica" panose="020B0604020202020204" pitchFamily="2" charset="0"/>
              </a:rPr>
              <a:t>now available to marketers &amp; agencies!</a:t>
            </a:r>
          </a:p>
        </p:txBody>
      </p:sp>
      <p:sp>
        <p:nvSpPr>
          <p:cNvPr id="10" name="TextBox 9">
            <a:hlinkClick r:id="rId4"/>
            <a:extLst>
              <a:ext uri="{FF2B5EF4-FFF2-40B4-BE49-F238E27FC236}">
                <a16:creationId xmlns:a16="http://schemas.microsoft.com/office/drawing/2014/main" id="{578F05AA-4A41-FE2E-57E1-6D07A1577094}"/>
              </a:ext>
            </a:extLst>
          </p:cNvPr>
          <p:cNvSpPr txBox="1"/>
          <p:nvPr/>
        </p:nvSpPr>
        <p:spPr>
          <a:xfrm>
            <a:off x="10223739" y="1160390"/>
            <a:ext cx="1864486" cy="246221"/>
          </a:xfrm>
          <a:prstGeom prst="rect">
            <a:avLst/>
          </a:prstGeom>
          <a:noFill/>
        </p:spPr>
        <p:txBody>
          <a:bodyPr wrap="square" rtlCol="0">
            <a:spAutoFit/>
          </a:bodyPr>
          <a:lstStyle/>
          <a:p>
            <a:pPr marL="0" marR="0" lvl="0" indent="0" algn="ctr" defTabSz="586082" rtl="0" eaLnBrk="1" fontAlgn="auto" latinLnBrk="0" hangingPunct="1">
              <a:lnSpc>
                <a:spcPct val="100000"/>
              </a:lnSpc>
              <a:spcBef>
                <a:spcPts val="0"/>
              </a:spcBef>
              <a:spcAft>
                <a:spcPts val="0"/>
              </a:spcAft>
              <a:buClrTx/>
              <a:buSzTx/>
              <a:buFontTx/>
              <a:buNone/>
              <a:tabLst/>
              <a:defRPr/>
            </a:pPr>
            <a:r>
              <a:rPr kumimoji="0" lang="en-US" sz="1000" b="1" i="0" u="sng" strike="noStrike" kern="1200" cap="none" spc="0" normalizeH="0" baseline="0" noProof="0">
                <a:ln>
                  <a:noFill/>
                </a:ln>
                <a:solidFill>
                  <a:srgbClr val="1B1464"/>
                </a:solidFill>
                <a:effectLst/>
                <a:uLnTx/>
                <a:uFillTx/>
                <a:latin typeface="Helvetica" panose="020B0604020202020204" pitchFamily="34" charset="0"/>
                <a:ea typeface="Open Sans" panose="020B0606030504020204" pitchFamily="34" charset="0"/>
                <a:cs typeface="Helvetica" panose="020B0604020202020204" pitchFamily="34" charset="0"/>
              </a:rPr>
              <a:t>Click here for the full report</a:t>
            </a:r>
          </a:p>
        </p:txBody>
      </p:sp>
      <p:pic>
        <p:nvPicPr>
          <p:cNvPr id="12" name="Picture 11">
            <a:hlinkClick r:id="rId4"/>
            <a:extLst>
              <a:ext uri="{FF2B5EF4-FFF2-40B4-BE49-F238E27FC236}">
                <a16:creationId xmlns:a16="http://schemas.microsoft.com/office/drawing/2014/main" id="{1029BEA9-9C9A-32B5-A3D9-1640C23255C3}"/>
              </a:ext>
            </a:extLst>
          </p:cNvPr>
          <p:cNvPicPr>
            <a:picLocks noChangeAspect="1"/>
          </p:cNvPicPr>
          <p:nvPr/>
        </p:nvPicPr>
        <p:blipFill>
          <a:blip r:embed="rId5" cstate="hqprint">
            <a:extLst>
              <a:ext uri="{28A0092B-C50C-407E-A947-70E740481C1C}">
                <a14:useLocalDpi xmlns:a14="http://schemas.microsoft.com/office/drawing/2010/main"/>
              </a:ext>
            </a:extLst>
          </a:blip>
          <a:stretch>
            <a:fillRect/>
          </a:stretch>
        </p:blipFill>
        <p:spPr>
          <a:xfrm>
            <a:off x="10223739" y="82550"/>
            <a:ext cx="1905511" cy="1069036"/>
          </a:xfrm>
          <a:prstGeom prst="rect">
            <a:avLst/>
          </a:prstGeom>
          <a:ln>
            <a:solidFill>
              <a:srgbClr val="1F1A62"/>
            </a:solidFill>
          </a:ln>
        </p:spPr>
      </p:pic>
      <p:sp>
        <p:nvSpPr>
          <p:cNvPr id="13" name="Rectangle: Rounded Corners 12">
            <a:extLst>
              <a:ext uri="{FF2B5EF4-FFF2-40B4-BE49-F238E27FC236}">
                <a16:creationId xmlns:a16="http://schemas.microsoft.com/office/drawing/2014/main" id="{451D4526-D17A-769B-FE06-3C64A21A80A2}"/>
              </a:ext>
            </a:extLst>
          </p:cNvPr>
          <p:cNvSpPr/>
          <p:nvPr/>
        </p:nvSpPr>
        <p:spPr>
          <a:xfrm>
            <a:off x="238750" y="2265733"/>
            <a:ext cx="2832441" cy="1331952"/>
          </a:xfrm>
          <a:prstGeom prst="roundRect">
            <a:avLst>
              <a:gd name="adj" fmla="val 12674"/>
            </a:avLst>
          </a:prstGeom>
          <a:solidFill>
            <a:srgbClr val="ED3C8D"/>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600">
                <a:latin typeface="Helvetica" pitchFamily="2" charset="0"/>
                <a:cs typeface="Heebo" pitchFamily="2" charset="-79"/>
              </a:rPr>
              <a:t>For the first time, the full DTC advertiser list (789 brands in total) is </a:t>
            </a:r>
            <a:r>
              <a:rPr lang="en-US" sz="1600" b="1">
                <a:latin typeface="Helvetica" pitchFamily="2" charset="0"/>
                <a:cs typeface="Heebo" pitchFamily="2" charset="-79"/>
              </a:rPr>
              <a:t>available to download for qualified marketers and agencies!</a:t>
            </a:r>
          </a:p>
        </p:txBody>
      </p:sp>
      <p:pic>
        <p:nvPicPr>
          <p:cNvPr id="16" name="Picture 15">
            <a:extLst>
              <a:ext uri="{FF2B5EF4-FFF2-40B4-BE49-F238E27FC236}">
                <a16:creationId xmlns:a16="http://schemas.microsoft.com/office/drawing/2014/main" id="{C9F94DDE-7D12-5C92-8BEA-603071F65D30}"/>
              </a:ext>
            </a:extLst>
          </p:cNvPr>
          <p:cNvPicPr>
            <a:picLocks noChangeAspect="1"/>
          </p:cNvPicPr>
          <p:nvPr/>
        </p:nvPicPr>
        <p:blipFill rotWithShape="1">
          <a:blip r:embed="rId6" cstate="hqprint">
            <a:extLst>
              <a:ext uri="{28A0092B-C50C-407E-A947-70E740481C1C}">
                <a14:useLocalDpi xmlns:a14="http://schemas.microsoft.com/office/drawing/2010/main"/>
              </a:ext>
            </a:extLst>
          </a:blip>
          <a:srcRect r="-1"/>
          <a:stretch/>
        </p:blipFill>
        <p:spPr>
          <a:xfrm>
            <a:off x="483207" y="6519043"/>
            <a:ext cx="11708793" cy="350107"/>
          </a:xfrm>
          <a:prstGeom prst="rect">
            <a:avLst/>
          </a:prstGeom>
        </p:spPr>
      </p:pic>
      <p:sp>
        <p:nvSpPr>
          <p:cNvPr id="17" name="Slide Number Placeholder 5">
            <a:extLst>
              <a:ext uri="{FF2B5EF4-FFF2-40B4-BE49-F238E27FC236}">
                <a16:creationId xmlns:a16="http://schemas.microsoft.com/office/drawing/2014/main" id="{DB4A8CF0-4645-3E39-F4E8-144F9886B0FE}"/>
              </a:ext>
            </a:extLst>
          </p:cNvPr>
          <p:cNvSpPr txBox="1">
            <a:spLocks/>
          </p:cNvSpPr>
          <p:nvPr/>
        </p:nvSpPr>
        <p:spPr>
          <a:xfrm>
            <a:off x="503714" y="6589969"/>
            <a:ext cx="724098" cy="230832"/>
          </a:xfrm>
          <a:prstGeom prst="rect">
            <a:avLst/>
          </a:prstGeom>
          <a:noFill/>
        </p:spPr>
        <p:txBody>
          <a:bodyPr wrap="square" rtlCol="0">
            <a:spAutoFit/>
          </a:bodyPr>
          <a:lstStyle>
            <a:defPPr>
              <a:defRPr lang="en-US"/>
            </a:defPPr>
            <a:lvl1pPr>
              <a:defRPr sz="900" b="1">
                <a:solidFill>
                  <a:schemeClr val="bg1"/>
                </a:solidFill>
                <a:latin typeface="Helvetica" pitchFamily="2" charset="0"/>
              </a:defRPr>
            </a:lvl1pPr>
            <a:lvl2pPr marL="454888" algn="l" defTabSz="454888" rtl="0" eaLnBrk="1" latinLnBrk="0" hangingPunct="1">
              <a:defRPr sz="1800" kern="1200">
                <a:solidFill>
                  <a:schemeClr val="tx1"/>
                </a:solidFill>
                <a:latin typeface="+mn-lt"/>
                <a:ea typeface="+mn-ea"/>
                <a:cs typeface="+mn-cs"/>
              </a:defRPr>
            </a:lvl2pPr>
            <a:lvl3pPr marL="909743" algn="l" defTabSz="454888" rtl="0" eaLnBrk="1" latinLnBrk="0" hangingPunct="1">
              <a:defRPr sz="1800" kern="1200">
                <a:solidFill>
                  <a:schemeClr val="tx1"/>
                </a:solidFill>
                <a:latin typeface="+mn-lt"/>
                <a:ea typeface="+mn-ea"/>
                <a:cs typeface="+mn-cs"/>
              </a:defRPr>
            </a:lvl3pPr>
            <a:lvl4pPr marL="1364621" algn="l" defTabSz="454888" rtl="0" eaLnBrk="1" latinLnBrk="0" hangingPunct="1">
              <a:defRPr sz="1800" kern="1200">
                <a:solidFill>
                  <a:schemeClr val="tx1"/>
                </a:solidFill>
                <a:latin typeface="+mn-lt"/>
                <a:ea typeface="+mn-ea"/>
                <a:cs typeface="+mn-cs"/>
              </a:defRPr>
            </a:lvl4pPr>
            <a:lvl5pPr marL="1819494" algn="l" defTabSz="454888" rtl="0" eaLnBrk="1" latinLnBrk="0" hangingPunct="1">
              <a:defRPr sz="1800" kern="1200">
                <a:solidFill>
                  <a:schemeClr val="tx1"/>
                </a:solidFill>
                <a:latin typeface="+mn-lt"/>
                <a:ea typeface="+mn-ea"/>
                <a:cs typeface="+mn-cs"/>
              </a:defRPr>
            </a:lvl5pPr>
            <a:lvl6pPr marL="2274369" algn="l" defTabSz="454888" rtl="0" eaLnBrk="1" latinLnBrk="0" hangingPunct="1">
              <a:defRPr sz="1800" kern="1200">
                <a:solidFill>
                  <a:schemeClr val="tx1"/>
                </a:solidFill>
                <a:latin typeface="+mn-lt"/>
                <a:ea typeface="+mn-ea"/>
                <a:cs typeface="+mn-cs"/>
              </a:defRPr>
            </a:lvl6pPr>
            <a:lvl7pPr marL="2729242" algn="l" defTabSz="454888" rtl="0" eaLnBrk="1" latinLnBrk="0" hangingPunct="1">
              <a:defRPr sz="1800" kern="1200">
                <a:solidFill>
                  <a:schemeClr val="tx1"/>
                </a:solidFill>
                <a:latin typeface="+mn-lt"/>
                <a:ea typeface="+mn-ea"/>
                <a:cs typeface="+mn-cs"/>
              </a:defRPr>
            </a:lvl7pPr>
            <a:lvl8pPr marL="3184118" algn="l" defTabSz="454888" rtl="0" eaLnBrk="1" latinLnBrk="0" hangingPunct="1">
              <a:defRPr sz="1800" kern="1200">
                <a:solidFill>
                  <a:schemeClr val="tx1"/>
                </a:solidFill>
                <a:latin typeface="+mn-lt"/>
                <a:ea typeface="+mn-ea"/>
                <a:cs typeface="+mn-cs"/>
              </a:defRPr>
            </a:lvl8pPr>
            <a:lvl9pPr marL="3638991" algn="l" defTabSz="454888"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a:ln>
                  <a:noFill/>
                </a:ln>
                <a:solidFill>
                  <a:prstClr val="white"/>
                </a:solidFill>
                <a:effectLst/>
                <a:uLnTx/>
                <a:uFillTx/>
                <a:latin typeface="Helvetica" pitchFamily="2" charset="0"/>
                <a:ea typeface="+mn-ea"/>
                <a:cs typeface="+mn-cs"/>
              </a:rPr>
              <a:t>PAGE </a:t>
            </a:r>
            <a:fld id="{FC623D9C-B141-0E44-9A0E-426DA6A043B9}" type="slidenum">
              <a:rPr kumimoji="0" lang="en-US" sz="900" b="1" i="0" u="none" strike="noStrike" kern="1200" cap="none" spc="0" normalizeH="0" baseline="0" noProof="0" smtClean="0">
                <a:ln>
                  <a:noFill/>
                </a:ln>
                <a:solidFill>
                  <a:prstClr val="white"/>
                </a:solidFill>
                <a:effectLst/>
                <a:uLnTx/>
                <a:uFillTx/>
                <a:latin typeface="Helvetica" pitchFamily="2"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12</a:t>
            </a:fld>
            <a:endParaRPr kumimoji="0" lang="en-US" sz="900" b="1" i="0" u="none" strike="noStrike" kern="1200" cap="none" spc="0" normalizeH="0" baseline="0" noProof="0">
              <a:ln>
                <a:noFill/>
              </a:ln>
              <a:solidFill>
                <a:prstClr val="white"/>
              </a:solidFill>
              <a:effectLst/>
              <a:uLnTx/>
              <a:uFillTx/>
              <a:latin typeface="Helvetica" pitchFamily="2" charset="0"/>
              <a:ea typeface="+mn-ea"/>
              <a:cs typeface="+mn-cs"/>
            </a:endParaRPr>
          </a:p>
        </p:txBody>
      </p:sp>
      <p:sp>
        <p:nvSpPr>
          <p:cNvPr id="19" name="Rectangle 18">
            <a:extLst>
              <a:ext uri="{FF2B5EF4-FFF2-40B4-BE49-F238E27FC236}">
                <a16:creationId xmlns:a16="http://schemas.microsoft.com/office/drawing/2014/main" id="{9E982DC7-8C44-8666-4F45-1CB4E7DD3087}"/>
              </a:ext>
            </a:extLst>
          </p:cNvPr>
          <p:cNvSpPr/>
          <p:nvPr/>
        </p:nvSpPr>
        <p:spPr>
          <a:xfrm>
            <a:off x="483207" y="6586958"/>
            <a:ext cx="11687274" cy="246221"/>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prstClr val="white"/>
                </a:solidFill>
                <a:effectLst/>
                <a:uLnTx/>
                <a:uFillTx/>
                <a:latin typeface="Helvetica Light" panose="020B0403020202020204"/>
                <a:ea typeface="Open Sans" panose="020B0606030504020204" pitchFamily="34" charset="0"/>
                <a:cs typeface="Open Sans" panose="020B0606030504020204" pitchFamily="34" charset="0"/>
              </a:rPr>
              <a:t>This information is exclusively provided to VAB members and qualified marketers</a:t>
            </a:r>
          </a:p>
        </p:txBody>
      </p:sp>
    </p:spTree>
    <p:extLst>
      <p:ext uri="{BB962C8B-B14F-4D97-AF65-F5344CB8AC3E}">
        <p14:creationId xmlns:p14="http://schemas.microsoft.com/office/powerpoint/2010/main" val="390407173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E4DD626-E0A1-F90F-0D15-D8381F66D508}"/>
            </a:ext>
          </a:extLst>
        </p:cNvPr>
        <p:cNvGrpSpPr/>
        <p:nvPr/>
      </p:nvGrpSpPr>
      <p:grpSpPr>
        <a:xfrm>
          <a:off x="0" y="0"/>
          <a:ext cx="0" cy="0"/>
          <a:chOff x="0" y="0"/>
          <a:chExt cx="0" cy="0"/>
        </a:xfrm>
      </p:grpSpPr>
      <p:sp>
        <p:nvSpPr>
          <p:cNvPr id="52" name="Rectangle 51">
            <a:extLst>
              <a:ext uri="{FF2B5EF4-FFF2-40B4-BE49-F238E27FC236}">
                <a16:creationId xmlns:a16="http://schemas.microsoft.com/office/drawing/2014/main" id="{9DA2B9DE-D393-2BB6-49E7-DBDCA3C111DD}"/>
              </a:ext>
            </a:extLst>
          </p:cNvPr>
          <p:cNvSpPr/>
          <p:nvPr/>
        </p:nvSpPr>
        <p:spPr>
          <a:xfrm>
            <a:off x="-9054" y="-9053"/>
            <a:ext cx="12201053" cy="1431094"/>
          </a:xfrm>
          <a:prstGeom prst="rect">
            <a:avLst/>
          </a:prstGeom>
          <a:solidFill>
            <a:srgbClr val="E2E8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1" name="Rectangle 60">
            <a:extLst>
              <a:ext uri="{FF2B5EF4-FFF2-40B4-BE49-F238E27FC236}">
                <a16:creationId xmlns:a16="http://schemas.microsoft.com/office/drawing/2014/main" id="{F82E8353-212E-8BED-9408-1EE9F6884458}"/>
              </a:ext>
            </a:extLst>
          </p:cNvPr>
          <p:cNvSpPr/>
          <p:nvPr/>
        </p:nvSpPr>
        <p:spPr>
          <a:xfrm>
            <a:off x="145915" y="260218"/>
            <a:ext cx="12024566" cy="892552"/>
          </a:xfrm>
          <a:prstGeom prst="rect">
            <a:avLst/>
          </a:prstGeom>
        </p:spPr>
        <p:txBody>
          <a:bodyPr wrap="square">
            <a:spAutoFit/>
          </a:bodyPr>
          <a:lstStyle/>
          <a:p>
            <a:pPr lvl="0">
              <a:defRPr/>
            </a:pPr>
            <a:r>
              <a:rPr lang="en-US" sz="2600" b="1">
                <a:solidFill>
                  <a:srgbClr val="ED3C8D"/>
                </a:solidFill>
                <a:latin typeface="Helvetica" pitchFamily="2" charset="0"/>
              </a:rPr>
              <a:t>Essential infographics: </a:t>
            </a:r>
            <a:r>
              <a:rPr lang="en-US" sz="2600" b="1">
                <a:solidFill>
                  <a:srgbClr val="1F1A62"/>
                </a:solidFill>
                <a:latin typeface="Helvetica" pitchFamily="2" charset="0"/>
              </a:rPr>
              <a:t>VAB explores how consumers spend their leisure time and simplifies the different types of commerce. </a:t>
            </a:r>
            <a:r>
              <a:rPr lang="en-US" sz="2600" b="1">
                <a:solidFill>
                  <a:srgbClr val="ED3C8D"/>
                </a:solidFill>
                <a:latin typeface="Helvetica" pitchFamily="2" charset="0"/>
              </a:rPr>
              <a:t>Download Now!</a:t>
            </a:r>
          </a:p>
        </p:txBody>
      </p:sp>
      <p:sp>
        <p:nvSpPr>
          <p:cNvPr id="8" name="Ribbon: Tilted Up 7">
            <a:extLst>
              <a:ext uri="{FF2B5EF4-FFF2-40B4-BE49-F238E27FC236}">
                <a16:creationId xmlns:a16="http://schemas.microsoft.com/office/drawing/2014/main" id="{F6A431ED-0185-57CE-E847-DD33E7ACC445}"/>
              </a:ext>
            </a:extLst>
          </p:cNvPr>
          <p:cNvSpPr/>
          <p:nvPr/>
        </p:nvSpPr>
        <p:spPr>
          <a:xfrm rot="20477320">
            <a:off x="51853" y="1465334"/>
            <a:ext cx="3189296" cy="604564"/>
          </a:xfrm>
          <a:prstGeom prst="ribbon2">
            <a:avLst>
              <a:gd name="adj1" fmla="val 16667"/>
              <a:gd name="adj2" fmla="val 59329"/>
            </a:avLst>
          </a:prstGeom>
          <a:solidFill>
            <a:srgbClr val="FFE600"/>
          </a:solidFill>
          <a:ln>
            <a:solidFill>
              <a:srgbClr val="1B146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a:ln>
                  <a:noFill/>
                </a:ln>
                <a:solidFill>
                  <a:srgbClr val="1B1464"/>
                </a:solidFill>
                <a:effectLst/>
                <a:uLnTx/>
                <a:uFillTx/>
                <a:latin typeface="Helvetica" panose="020B0604020202020204" pitchFamily="34" charset="0"/>
                <a:ea typeface="+mn-ea"/>
                <a:cs typeface="Helvetica" panose="020B0604020202020204" pitchFamily="34" charset="0"/>
              </a:rPr>
              <a:t>Bonus Slide!</a:t>
            </a:r>
          </a:p>
        </p:txBody>
      </p:sp>
      <p:pic>
        <p:nvPicPr>
          <p:cNvPr id="14" name="Picture 13">
            <a:hlinkClick r:id="rId3"/>
            <a:extLst>
              <a:ext uri="{FF2B5EF4-FFF2-40B4-BE49-F238E27FC236}">
                <a16:creationId xmlns:a16="http://schemas.microsoft.com/office/drawing/2014/main" id="{E82B078C-CA5F-DEBE-E432-044E0311658C}"/>
              </a:ext>
            </a:extLst>
          </p:cNvPr>
          <p:cNvPicPr>
            <a:picLocks noChangeAspect="1"/>
          </p:cNvPicPr>
          <p:nvPr/>
        </p:nvPicPr>
        <p:blipFill>
          <a:blip r:embed="rId4" cstate="hqprint">
            <a:extLst>
              <a:ext uri="{28A0092B-C50C-407E-A947-70E740481C1C}">
                <a14:useLocalDpi xmlns:a14="http://schemas.microsoft.com/office/drawing/2010/main"/>
              </a:ext>
            </a:extLst>
          </a:blip>
          <a:stretch>
            <a:fillRect/>
          </a:stretch>
        </p:blipFill>
        <p:spPr>
          <a:xfrm>
            <a:off x="500915" y="3108874"/>
            <a:ext cx="5857195" cy="3294673"/>
          </a:xfrm>
          <a:prstGeom prst="rect">
            <a:avLst/>
          </a:prstGeom>
          <a:ln w="28575">
            <a:solidFill>
              <a:srgbClr val="1B1464"/>
            </a:solidFill>
          </a:ln>
        </p:spPr>
      </p:pic>
      <p:sp>
        <p:nvSpPr>
          <p:cNvPr id="11" name="Rectangle: Rounded Corners 10">
            <a:hlinkClick r:id="rId3"/>
            <a:extLst>
              <a:ext uri="{FF2B5EF4-FFF2-40B4-BE49-F238E27FC236}">
                <a16:creationId xmlns:a16="http://schemas.microsoft.com/office/drawing/2014/main" id="{B64D2F0A-148B-E3F0-85CA-992F60AF203A}"/>
              </a:ext>
            </a:extLst>
          </p:cNvPr>
          <p:cNvSpPr/>
          <p:nvPr/>
        </p:nvSpPr>
        <p:spPr>
          <a:xfrm>
            <a:off x="500915" y="2250598"/>
            <a:ext cx="5808619" cy="788250"/>
          </a:xfrm>
          <a:prstGeom prst="roundRect">
            <a:avLst/>
          </a:prstGeom>
          <a:solidFill>
            <a:srgbClr val="ED3C8D"/>
          </a:solidFill>
          <a:ln w="28575">
            <a:solidFill>
              <a:srgbClr val="1B146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700" b="1" u="sng">
                <a:latin typeface="Helvetica" pitchFamily="2" charset="0"/>
                <a:cs typeface="Heebo" pitchFamily="2" charset="-79"/>
              </a:rPr>
              <a:t>Click to download</a:t>
            </a:r>
            <a:r>
              <a:rPr lang="en-US" sz="1700" b="1">
                <a:latin typeface="Helvetica" pitchFamily="2" charset="0"/>
                <a:cs typeface="Heebo" pitchFamily="2" charset="-79"/>
              </a:rPr>
              <a:t> for an updated look at how Americans spend their leisure time each day</a:t>
            </a:r>
          </a:p>
        </p:txBody>
      </p:sp>
      <p:pic>
        <p:nvPicPr>
          <p:cNvPr id="66" name="Picture 65">
            <a:hlinkClick r:id="rId5"/>
            <a:extLst>
              <a:ext uri="{FF2B5EF4-FFF2-40B4-BE49-F238E27FC236}">
                <a16:creationId xmlns:a16="http://schemas.microsoft.com/office/drawing/2014/main" id="{C0899736-1ACB-A227-199F-DDBC8DDED5E2}"/>
              </a:ext>
            </a:extLst>
          </p:cNvPr>
          <p:cNvPicPr>
            <a:picLocks noChangeAspect="1"/>
          </p:cNvPicPr>
          <p:nvPr/>
        </p:nvPicPr>
        <p:blipFill>
          <a:blip r:embed="rId6"/>
          <a:stretch>
            <a:fillRect/>
          </a:stretch>
        </p:blipFill>
        <p:spPr>
          <a:xfrm>
            <a:off x="7056419" y="1579628"/>
            <a:ext cx="3788868" cy="4887521"/>
          </a:xfrm>
          <a:prstGeom prst="rect">
            <a:avLst/>
          </a:prstGeom>
        </p:spPr>
      </p:pic>
      <p:sp>
        <p:nvSpPr>
          <p:cNvPr id="9" name="Rectangle: Rounded Corners 8">
            <a:hlinkClick r:id="rId5"/>
            <a:extLst>
              <a:ext uri="{FF2B5EF4-FFF2-40B4-BE49-F238E27FC236}">
                <a16:creationId xmlns:a16="http://schemas.microsoft.com/office/drawing/2014/main" id="{1C851C69-EA57-8D8A-376D-0D6CB605D0F8}"/>
              </a:ext>
            </a:extLst>
          </p:cNvPr>
          <p:cNvSpPr/>
          <p:nvPr/>
        </p:nvSpPr>
        <p:spPr>
          <a:xfrm>
            <a:off x="8955477" y="4178501"/>
            <a:ext cx="3142752" cy="1417170"/>
          </a:xfrm>
          <a:prstGeom prst="roundRect">
            <a:avLst/>
          </a:prstGeom>
          <a:solidFill>
            <a:srgbClr val="ED3C8D"/>
          </a:solidFill>
          <a:ln w="28575">
            <a:solidFill>
              <a:srgbClr val="1B146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700" b="1" u="sng" dirty="0">
                <a:latin typeface="Helvetica" pitchFamily="2" charset="0"/>
                <a:cs typeface="Heebo" pitchFamily="2" charset="-79"/>
              </a:rPr>
              <a:t>Click to download</a:t>
            </a:r>
            <a:r>
              <a:rPr lang="en-US" sz="1700" b="1" dirty="0">
                <a:latin typeface="Helvetica" pitchFamily="2" charset="0"/>
                <a:cs typeface="Heebo" pitchFamily="2" charset="-79"/>
              </a:rPr>
              <a:t> to get an overview of the different types of commerce and key definitions</a:t>
            </a:r>
          </a:p>
        </p:txBody>
      </p:sp>
      <p:pic>
        <p:nvPicPr>
          <p:cNvPr id="10" name="Picture 9">
            <a:extLst>
              <a:ext uri="{FF2B5EF4-FFF2-40B4-BE49-F238E27FC236}">
                <a16:creationId xmlns:a16="http://schemas.microsoft.com/office/drawing/2014/main" id="{33F93E7A-5802-C06E-A6C9-637472FA6CC9}"/>
              </a:ext>
            </a:extLst>
          </p:cNvPr>
          <p:cNvPicPr>
            <a:picLocks noChangeAspect="1"/>
          </p:cNvPicPr>
          <p:nvPr/>
        </p:nvPicPr>
        <p:blipFill rotWithShape="1">
          <a:blip r:embed="rId7" cstate="print">
            <a:extLst>
              <a:ext uri="{28A0092B-C50C-407E-A947-70E740481C1C}">
                <a14:useLocalDpi xmlns:a14="http://schemas.microsoft.com/office/drawing/2010/main"/>
              </a:ext>
            </a:extLst>
          </a:blip>
          <a:srcRect r="-1"/>
          <a:stretch/>
        </p:blipFill>
        <p:spPr>
          <a:xfrm>
            <a:off x="483207" y="6519043"/>
            <a:ext cx="11708793" cy="350107"/>
          </a:xfrm>
          <a:prstGeom prst="rect">
            <a:avLst/>
          </a:prstGeom>
        </p:spPr>
      </p:pic>
      <p:sp>
        <p:nvSpPr>
          <p:cNvPr id="12" name="Slide Number Placeholder 5">
            <a:extLst>
              <a:ext uri="{FF2B5EF4-FFF2-40B4-BE49-F238E27FC236}">
                <a16:creationId xmlns:a16="http://schemas.microsoft.com/office/drawing/2014/main" id="{DE49C93A-8FA7-7BC3-6F8A-C398311E8203}"/>
              </a:ext>
            </a:extLst>
          </p:cNvPr>
          <p:cNvSpPr txBox="1">
            <a:spLocks/>
          </p:cNvSpPr>
          <p:nvPr/>
        </p:nvSpPr>
        <p:spPr>
          <a:xfrm>
            <a:off x="503714" y="6589969"/>
            <a:ext cx="724098" cy="230832"/>
          </a:xfrm>
          <a:prstGeom prst="rect">
            <a:avLst/>
          </a:prstGeom>
          <a:noFill/>
        </p:spPr>
        <p:txBody>
          <a:bodyPr wrap="square" rtlCol="0">
            <a:spAutoFit/>
          </a:bodyPr>
          <a:lstStyle>
            <a:defPPr>
              <a:defRPr lang="en-US"/>
            </a:defPPr>
            <a:lvl1pPr>
              <a:defRPr sz="900" b="1">
                <a:solidFill>
                  <a:schemeClr val="bg1"/>
                </a:solidFill>
                <a:latin typeface="Helvetica" pitchFamily="2" charset="0"/>
              </a:defRPr>
            </a:lvl1pPr>
            <a:lvl2pPr marL="454888" algn="l" defTabSz="454888" rtl="0" eaLnBrk="1" latinLnBrk="0" hangingPunct="1">
              <a:defRPr sz="1800" kern="1200">
                <a:solidFill>
                  <a:schemeClr val="tx1"/>
                </a:solidFill>
                <a:latin typeface="+mn-lt"/>
                <a:ea typeface="+mn-ea"/>
                <a:cs typeface="+mn-cs"/>
              </a:defRPr>
            </a:lvl2pPr>
            <a:lvl3pPr marL="909743" algn="l" defTabSz="454888" rtl="0" eaLnBrk="1" latinLnBrk="0" hangingPunct="1">
              <a:defRPr sz="1800" kern="1200">
                <a:solidFill>
                  <a:schemeClr val="tx1"/>
                </a:solidFill>
                <a:latin typeface="+mn-lt"/>
                <a:ea typeface="+mn-ea"/>
                <a:cs typeface="+mn-cs"/>
              </a:defRPr>
            </a:lvl3pPr>
            <a:lvl4pPr marL="1364621" algn="l" defTabSz="454888" rtl="0" eaLnBrk="1" latinLnBrk="0" hangingPunct="1">
              <a:defRPr sz="1800" kern="1200">
                <a:solidFill>
                  <a:schemeClr val="tx1"/>
                </a:solidFill>
                <a:latin typeface="+mn-lt"/>
                <a:ea typeface="+mn-ea"/>
                <a:cs typeface="+mn-cs"/>
              </a:defRPr>
            </a:lvl4pPr>
            <a:lvl5pPr marL="1819494" algn="l" defTabSz="454888" rtl="0" eaLnBrk="1" latinLnBrk="0" hangingPunct="1">
              <a:defRPr sz="1800" kern="1200">
                <a:solidFill>
                  <a:schemeClr val="tx1"/>
                </a:solidFill>
                <a:latin typeface="+mn-lt"/>
                <a:ea typeface="+mn-ea"/>
                <a:cs typeface="+mn-cs"/>
              </a:defRPr>
            </a:lvl5pPr>
            <a:lvl6pPr marL="2274369" algn="l" defTabSz="454888" rtl="0" eaLnBrk="1" latinLnBrk="0" hangingPunct="1">
              <a:defRPr sz="1800" kern="1200">
                <a:solidFill>
                  <a:schemeClr val="tx1"/>
                </a:solidFill>
                <a:latin typeface="+mn-lt"/>
                <a:ea typeface="+mn-ea"/>
                <a:cs typeface="+mn-cs"/>
              </a:defRPr>
            </a:lvl6pPr>
            <a:lvl7pPr marL="2729242" algn="l" defTabSz="454888" rtl="0" eaLnBrk="1" latinLnBrk="0" hangingPunct="1">
              <a:defRPr sz="1800" kern="1200">
                <a:solidFill>
                  <a:schemeClr val="tx1"/>
                </a:solidFill>
                <a:latin typeface="+mn-lt"/>
                <a:ea typeface="+mn-ea"/>
                <a:cs typeface="+mn-cs"/>
              </a:defRPr>
            </a:lvl7pPr>
            <a:lvl8pPr marL="3184118" algn="l" defTabSz="454888" rtl="0" eaLnBrk="1" latinLnBrk="0" hangingPunct="1">
              <a:defRPr sz="1800" kern="1200">
                <a:solidFill>
                  <a:schemeClr val="tx1"/>
                </a:solidFill>
                <a:latin typeface="+mn-lt"/>
                <a:ea typeface="+mn-ea"/>
                <a:cs typeface="+mn-cs"/>
              </a:defRPr>
            </a:lvl8pPr>
            <a:lvl9pPr marL="3638991" algn="l" defTabSz="454888"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a:ln>
                  <a:noFill/>
                </a:ln>
                <a:solidFill>
                  <a:prstClr val="white"/>
                </a:solidFill>
                <a:effectLst/>
                <a:uLnTx/>
                <a:uFillTx/>
                <a:latin typeface="Helvetica" pitchFamily="2" charset="0"/>
                <a:ea typeface="+mn-ea"/>
                <a:cs typeface="+mn-cs"/>
              </a:rPr>
              <a:t>PAGE </a:t>
            </a:r>
            <a:fld id="{FC623D9C-B141-0E44-9A0E-426DA6A043B9}" type="slidenum">
              <a:rPr kumimoji="0" lang="en-US" sz="900" b="1" i="0" u="none" strike="noStrike" kern="1200" cap="none" spc="0" normalizeH="0" baseline="0" noProof="0" smtClean="0">
                <a:ln>
                  <a:noFill/>
                </a:ln>
                <a:solidFill>
                  <a:prstClr val="white"/>
                </a:solidFill>
                <a:effectLst/>
                <a:uLnTx/>
                <a:uFillTx/>
                <a:latin typeface="Helvetica" pitchFamily="2"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13</a:t>
            </a:fld>
            <a:endParaRPr kumimoji="0" lang="en-US" sz="900" b="1" i="0" u="none" strike="noStrike" kern="1200" cap="none" spc="0" normalizeH="0" baseline="0" noProof="0">
              <a:ln>
                <a:noFill/>
              </a:ln>
              <a:solidFill>
                <a:prstClr val="white"/>
              </a:solidFill>
              <a:effectLst/>
              <a:uLnTx/>
              <a:uFillTx/>
              <a:latin typeface="Helvetica" pitchFamily="2" charset="0"/>
              <a:ea typeface="+mn-ea"/>
              <a:cs typeface="+mn-cs"/>
            </a:endParaRPr>
          </a:p>
        </p:txBody>
      </p:sp>
      <p:sp>
        <p:nvSpPr>
          <p:cNvPr id="13" name="Rectangle 12">
            <a:extLst>
              <a:ext uri="{FF2B5EF4-FFF2-40B4-BE49-F238E27FC236}">
                <a16:creationId xmlns:a16="http://schemas.microsoft.com/office/drawing/2014/main" id="{CD36FE3A-EE20-623C-AA30-CD047139B8EB}"/>
              </a:ext>
            </a:extLst>
          </p:cNvPr>
          <p:cNvSpPr/>
          <p:nvPr/>
        </p:nvSpPr>
        <p:spPr>
          <a:xfrm>
            <a:off x="483207" y="6586958"/>
            <a:ext cx="11687274" cy="246221"/>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prstClr val="white"/>
                </a:solidFill>
                <a:effectLst/>
                <a:uLnTx/>
                <a:uFillTx/>
                <a:latin typeface="Helvetica Light" panose="020B0403020202020204"/>
                <a:ea typeface="Open Sans" panose="020B0606030504020204" pitchFamily="34" charset="0"/>
                <a:cs typeface="Open Sans" panose="020B0606030504020204" pitchFamily="34" charset="0"/>
              </a:rPr>
              <a:t>This information is exclusively provided to VAB members and qualified marketers</a:t>
            </a:r>
          </a:p>
        </p:txBody>
      </p:sp>
    </p:spTree>
    <p:extLst>
      <p:ext uri="{BB962C8B-B14F-4D97-AF65-F5344CB8AC3E}">
        <p14:creationId xmlns:p14="http://schemas.microsoft.com/office/powerpoint/2010/main" val="18735946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92812D1-C2E7-6145-8C2A-95A25EFCD80C}"/>
              </a:ext>
            </a:extLst>
          </p:cNvPr>
          <p:cNvSpPr>
            <a:spLocks/>
          </p:cNvSpPr>
          <p:nvPr/>
        </p:nvSpPr>
        <p:spPr>
          <a:xfrm>
            <a:off x="-2" y="0"/>
            <a:ext cx="5788997" cy="6869150"/>
          </a:xfrm>
          <a:prstGeom prst="rect">
            <a:avLst/>
          </a:prstGeom>
          <a:solidFill>
            <a:srgbClr val="00C0F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Rectangle 3">
            <a:extLst>
              <a:ext uri="{FF2B5EF4-FFF2-40B4-BE49-F238E27FC236}">
                <a16:creationId xmlns:a16="http://schemas.microsoft.com/office/drawing/2014/main" id="{3ED54650-E124-0942-8B03-A438165B55A6}"/>
              </a:ext>
            </a:extLst>
          </p:cNvPr>
          <p:cNvSpPr/>
          <p:nvPr/>
        </p:nvSpPr>
        <p:spPr>
          <a:xfrm>
            <a:off x="132726" y="4155109"/>
            <a:ext cx="5086153" cy="1138773"/>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a:ln>
                  <a:noFill/>
                </a:ln>
                <a:solidFill>
                  <a:srgbClr val="FFE600"/>
                </a:solidFill>
                <a:effectLst/>
                <a:uLnTx/>
                <a:uFillTx/>
                <a:latin typeface="Helvetica" pitchFamily="2" charset="0"/>
                <a:ea typeface="+mn-ea"/>
                <a:cs typeface="+mn-cs"/>
              </a:rPr>
              <a:t>Discover more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srgbClr val="FFE600"/>
                </a:solidFill>
                <a:effectLst/>
                <a:uLnTx/>
                <a:uFillTx/>
                <a:latin typeface="Helvetica-Normal" pitchFamily="2" charset="0"/>
                <a:ea typeface="+mn-ea"/>
                <a:cs typeface="+mn-cs"/>
              </a:rPr>
              <a:t>Looking for more data, insights and takeaways? Check out this related VAB content</a:t>
            </a:r>
          </a:p>
        </p:txBody>
      </p:sp>
      <p:sp>
        <p:nvSpPr>
          <p:cNvPr id="17" name="Rectangle 16">
            <a:extLst>
              <a:ext uri="{FF2B5EF4-FFF2-40B4-BE49-F238E27FC236}">
                <a16:creationId xmlns:a16="http://schemas.microsoft.com/office/drawing/2014/main" id="{233B3C66-BB54-4899-9837-0457B0BFA117}"/>
              </a:ext>
            </a:extLst>
          </p:cNvPr>
          <p:cNvSpPr/>
          <p:nvPr/>
        </p:nvSpPr>
        <p:spPr>
          <a:xfrm>
            <a:off x="6260614" y="6019000"/>
            <a:ext cx="5448215" cy="461665"/>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a:ln>
                  <a:noFill/>
                </a:ln>
                <a:solidFill>
                  <a:srgbClr val="1B1464"/>
                </a:solidFill>
                <a:effectLst/>
                <a:uLnTx/>
                <a:uFillTx/>
                <a:latin typeface="Helvetica" pitchFamily="2" charset="0"/>
                <a:ea typeface="+mn-ea"/>
                <a:cs typeface="+mn-cs"/>
              </a:rPr>
              <a:t>VAB Members, brand marketers and agencies get free and immediate access to VAB’s content library.  Get access at</a:t>
            </a:r>
            <a:r>
              <a:rPr kumimoji="0" lang="en-US" sz="1200" b="0" i="0" u="none" strike="noStrike" kern="1200" cap="none" spc="0" normalizeH="0" baseline="0" noProof="0">
                <a:ln>
                  <a:noFill/>
                </a:ln>
                <a:solidFill>
                  <a:srgbClr val="1B1464"/>
                </a:solidFill>
                <a:effectLst/>
                <a:uLnTx/>
                <a:uFillTx/>
                <a:latin typeface="Helvetica" pitchFamily="2" charset="0"/>
                <a:ea typeface="+mn-ea"/>
                <a:cs typeface="+mn-cs"/>
              </a:rPr>
              <a:t> </a:t>
            </a:r>
            <a:r>
              <a:rPr kumimoji="0" lang="en-US" sz="1200" b="1" i="0" u="none" strike="noStrike" kern="1200" cap="none" spc="0" normalizeH="0" baseline="0" noProof="0">
                <a:ln>
                  <a:noFill/>
                </a:ln>
                <a:solidFill>
                  <a:srgbClr val="00BFF2"/>
                </a:solidFill>
                <a:effectLst/>
                <a:uLnTx/>
                <a:uFillTx/>
                <a:latin typeface="Helvetica" pitchFamily="2" charset="0"/>
                <a:ea typeface="+mn-ea"/>
                <a:cs typeface="+mn-cs"/>
                <a:hlinkClick r:id="rId2">
                  <a:extLst>
                    <a:ext uri="{A12FA001-AC4F-418D-AE19-62706E023703}">
                      <ahyp:hlinkClr xmlns:ahyp="http://schemas.microsoft.com/office/drawing/2018/hyperlinkcolor" val="tx"/>
                    </a:ext>
                  </a:extLst>
                </a:hlinkClick>
              </a:rPr>
              <a:t>theVAB.com</a:t>
            </a:r>
            <a:endParaRPr kumimoji="0" lang="en-US" sz="1200" b="0" i="0" u="none" strike="noStrike" kern="1200" cap="none" spc="0" normalizeH="0" baseline="0" noProof="0">
              <a:ln>
                <a:noFill/>
              </a:ln>
              <a:solidFill>
                <a:srgbClr val="00BFF2"/>
              </a:solidFill>
              <a:effectLst/>
              <a:uLnTx/>
              <a:uFillTx/>
              <a:latin typeface="Calibri" panose="020F0502020204030204"/>
              <a:ea typeface="+mn-ea"/>
              <a:cs typeface="+mn-cs"/>
            </a:endParaRPr>
          </a:p>
        </p:txBody>
      </p:sp>
      <p:pic>
        <p:nvPicPr>
          <p:cNvPr id="15" name="Picture 14">
            <a:extLst>
              <a:ext uri="{FF2B5EF4-FFF2-40B4-BE49-F238E27FC236}">
                <a16:creationId xmlns:a16="http://schemas.microsoft.com/office/drawing/2014/main" id="{67143943-CB1E-FB6D-EEF4-AA6CEEC5A728}"/>
              </a:ext>
            </a:extLst>
          </p:cNvPr>
          <p:cNvPicPr>
            <a:picLocks noChangeAspect="1"/>
          </p:cNvPicPr>
          <p:nvPr/>
        </p:nvPicPr>
        <p:blipFill>
          <a:blip r:embed="rId3" cstate="hqprint">
            <a:extLst>
              <a:ext uri="{28A0092B-C50C-407E-A947-70E740481C1C}">
                <a14:useLocalDpi xmlns:a14="http://schemas.microsoft.com/office/drawing/2010/main"/>
              </a:ext>
            </a:extLst>
          </a:blip>
          <a:stretch>
            <a:fillRect/>
          </a:stretch>
        </p:blipFill>
        <p:spPr>
          <a:xfrm>
            <a:off x="11036874" y="1"/>
            <a:ext cx="1155125" cy="672626"/>
          </a:xfrm>
          <a:prstGeom prst="rect">
            <a:avLst/>
          </a:prstGeom>
        </p:spPr>
      </p:pic>
      <p:grpSp>
        <p:nvGrpSpPr>
          <p:cNvPr id="19" name="Group 18">
            <a:extLst>
              <a:ext uri="{FF2B5EF4-FFF2-40B4-BE49-F238E27FC236}">
                <a16:creationId xmlns:a16="http://schemas.microsoft.com/office/drawing/2014/main" id="{21CA05B0-CD80-DA4C-1E8C-F2715B8B11A7}"/>
              </a:ext>
            </a:extLst>
          </p:cNvPr>
          <p:cNvGrpSpPr/>
          <p:nvPr/>
        </p:nvGrpSpPr>
        <p:grpSpPr>
          <a:xfrm>
            <a:off x="3029214" y="1336165"/>
            <a:ext cx="2219499" cy="744993"/>
            <a:chOff x="198561" y="542425"/>
            <a:chExt cx="1762143" cy="744993"/>
          </a:xfrm>
        </p:grpSpPr>
        <p:sp>
          <p:nvSpPr>
            <p:cNvPr id="20" name="TextBox 19">
              <a:extLst>
                <a:ext uri="{FF2B5EF4-FFF2-40B4-BE49-F238E27FC236}">
                  <a16:creationId xmlns:a16="http://schemas.microsoft.com/office/drawing/2014/main" id="{3C4732BA-CF93-7530-0375-F4ADF794BD33}"/>
                </a:ext>
              </a:extLst>
            </p:cNvPr>
            <p:cNvSpPr txBox="1"/>
            <p:nvPr/>
          </p:nvSpPr>
          <p:spPr>
            <a:xfrm>
              <a:off x="198561" y="542425"/>
              <a:ext cx="1182509" cy="2616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a:ln>
                    <a:noFill/>
                  </a:ln>
                  <a:solidFill>
                    <a:srgbClr val="1F1A62"/>
                  </a:solidFill>
                  <a:effectLst/>
                  <a:uLnTx/>
                  <a:uFillTx/>
                  <a:latin typeface="Helvetica" pitchFamily="2" charset="0"/>
                  <a:hlinkClick r:id="rId4">
                    <a:extLst>
                      <a:ext uri="{A12FA001-AC4F-418D-AE19-62706E023703}">
                        <ahyp:hlinkClr xmlns:ahyp="http://schemas.microsoft.com/office/drawing/2018/hyperlinkcolor" val="tx"/>
                      </a:ext>
                    </a:extLst>
                  </a:hlinkClick>
                </a:rPr>
                <a:t>Reed Kiely</a:t>
              </a:r>
              <a:endParaRPr kumimoji="0" lang="en-US" sz="1100" b="1" i="0" u="none" strike="noStrike" kern="1200" cap="none" spc="0" normalizeH="0" baseline="0" noProof="0">
                <a:ln>
                  <a:noFill/>
                </a:ln>
                <a:solidFill>
                  <a:srgbClr val="1F1A62"/>
                </a:solidFill>
                <a:effectLst/>
                <a:uLnTx/>
                <a:uFillTx/>
                <a:latin typeface="Helvetica" pitchFamily="2" charset="0"/>
              </a:endParaRPr>
            </a:p>
          </p:txBody>
        </p:sp>
        <p:sp>
          <p:nvSpPr>
            <p:cNvPr id="23" name="TextBox 22">
              <a:extLst>
                <a:ext uri="{FF2B5EF4-FFF2-40B4-BE49-F238E27FC236}">
                  <a16:creationId xmlns:a16="http://schemas.microsoft.com/office/drawing/2014/main" id="{795A1D22-8BA0-E6B9-4727-95CD9F4A90DD}"/>
                </a:ext>
              </a:extLst>
            </p:cNvPr>
            <p:cNvSpPr txBox="1"/>
            <p:nvPr/>
          </p:nvSpPr>
          <p:spPr>
            <a:xfrm>
              <a:off x="198561" y="856531"/>
              <a:ext cx="1762143" cy="43088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solidFill>
                    <a:srgbClr val="1F1A62"/>
                  </a:solidFill>
                  <a:effectLst/>
                  <a:uLnTx/>
                  <a:uFillTx/>
                  <a:latin typeface="Helvetica" pitchFamily="2" charset="0"/>
                </a:rPr>
                <a:t>Director, Data Insights &amp; Trends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solidFill>
                    <a:srgbClr val="1F1A62"/>
                  </a:solidFill>
                  <a:effectLst/>
                  <a:uLnTx/>
                  <a:uFillTx/>
                  <a:latin typeface="Helvetica" pitchFamily="2" charset="0"/>
                </a:rPr>
                <a:t>reedk@thevab.com</a:t>
              </a:r>
            </a:p>
          </p:txBody>
        </p:sp>
      </p:grpSp>
      <p:grpSp>
        <p:nvGrpSpPr>
          <p:cNvPr id="24" name="Group 23">
            <a:extLst>
              <a:ext uri="{FF2B5EF4-FFF2-40B4-BE49-F238E27FC236}">
                <a16:creationId xmlns:a16="http://schemas.microsoft.com/office/drawing/2014/main" id="{52B7FA00-77DB-ACFC-7024-C678EECC1DC9}"/>
              </a:ext>
            </a:extLst>
          </p:cNvPr>
          <p:cNvGrpSpPr/>
          <p:nvPr/>
        </p:nvGrpSpPr>
        <p:grpSpPr>
          <a:xfrm>
            <a:off x="104065" y="1339469"/>
            <a:ext cx="2925149" cy="744993"/>
            <a:chOff x="2529808" y="542425"/>
            <a:chExt cx="2365895" cy="744993"/>
          </a:xfrm>
        </p:grpSpPr>
        <p:sp>
          <p:nvSpPr>
            <p:cNvPr id="25" name="TextBox 24">
              <a:extLst>
                <a:ext uri="{FF2B5EF4-FFF2-40B4-BE49-F238E27FC236}">
                  <a16:creationId xmlns:a16="http://schemas.microsoft.com/office/drawing/2014/main" id="{7018CB02-810B-63A4-8B7C-17C9635CCC5B}"/>
                </a:ext>
              </a:extLst>
            </p:cNvPr>
            <p:cNvSpPr txBox="1"/>
            <p:nvPr/>
          </p:nvSpPr>
          <p:spPr>
            <a:xfrm>
              <a:off x="2529808" y="542425"/>
              <a:ext cx="1573920" cy="2616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a:ln>
                    <a:noFill/>
                  </a:ln>
                  <a:solidFill>
                    <a:srgbClr val="1F1A62"/>
                  </a:solidFill>
                  <a:effectLst/>
                  <a:uLnTx/>
                  <a:uFillTx/>
                  <a:latin typeface="Helvetica" pitchFamily="2" charset="0"/>
                  <a:hlinkClick r:id="rId4">
                    <a:extLst>
                      <a:ext uri="{A12FA001-AC4F-418D-AE19-62706E023703}">
                        <ahyp:hlinkClr xmlns:ahyp="http://schemas.microsoft.com/office/drawing/2018/hyperlinkcolor" val="tx"/>
                      </a:ext>
                    </a:extLst>
                  </a:hlinkClick>
                </a:rPr>
                <a:t>Leah Montner-Dixon</a:t>
              </a:r>
              <a:endParaRPr kumimoji="0" lang="en-US" sz="1100" b="1" i="0" u="none" strike="noStrike" kern="1200" cap="none" spc="0" normalizeH="0" baseline="0" noProof="0">
                <a:ln>
                  <a:noFill/>
                </a:ln>
                <a:solidFill>
                  <a:srgbClr val="1F1A62"/>
                </a:solidFill>
                <a:effectLst/>
                <a:uLnTx/>
                <a:uFillTx/>
                <a:latin typeface="Helvetica" pitchFamily="2" charset="0"/>
              </a:endParaRPr>
            </a:p>
          </p:txBody>
        </p:sp>
        <p:sp>
          <p:nvSpPr>
            <p:cNvPr id="26" name="TextBox 25">
              <a:extLst>
                <a:ext uri="{FF2B5EF4-FFF2-40B4-BE49-F238E27FC236}">
                  <a16:creationId xmlns:a16="http://schemas.microsoft.com/office/drawing/2014/main" id="{A739F5B9-2E66-50D9-6A6F-2DAEECD1768C}"/>
                </a:ext>
              </a:extLst>
            </p:cNvPr>
            <p:cNvSpPr txBox="1"/>
            <p:nvPr/>
          </p:nvSpPr>
          <p:spPr>
            <a:xfrm>
              <a:off x="2529808" y="856531"/>
              <a:ext cx="2365895" cy="43088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solidFill>
                    <a:srgbClr val="1F1A62"/>
                  </a:solidFill>
                  <a:effectLst/>
                  <a:uLnTx/>
                  <a:uFillTx/>
                  <a:latin typeface="Helvetica" pitchFamily="2" charset="0"/>
                </a:rPr>
                <a:t>Director, Audience &amp; Behavioral Insights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solidFill>
                    <a:srgbClr val="1F1A62"/>
                  </a:solidFill>
                  <a:effectLst/>
                  <a:uLnTx/>
                  <a:uFillTx/>
                  <a:latin typeface="Helvetica" pitchFamily="2" charset="0"/>
                </a:rPr>
                <a:t>leahm@thevab.com</a:t>
              </a:r>
            </a:p>
          </p:txBody>
        </p:sp>
      </p:grpSp>
      <p:grpSp>
        <p:nvGrpSpPr>
          <p:cNvPr id="29" name="Group 28">
            <a:extLst>
              <a:ext uri="{FF2B5EF4-FFF2-40B4-BE49-F238E27FC236}">
                <a16:creationId xmlns:a16="http://schemas.microsoft.com/office/drawing/2014/main" id="{A93F92E1-2D8C-F994-163A-E4FDD34BAE7A}"/>
              </a:ext>
            </a:extLst>
          </p:cNvPr>
          <p:cNvGrpSpPr/>
          <p:nvPr/>
        </p:nvGrpSpPr>
        <p:grpSpPr>
          <a:xfrm>
            <a:off x="104065" y="2267920"/>
            <a:ext cx="3248919" cy="744993"/>
            <a:chOff x="4357874" y="542425"/>
            <a:chExt cx="1791974" cy="744993"/>
          </a:xfrm>
        </p:grpSpPr>
        <p:sp>
          <p:nvSpPr>
            <p:cNvPr id="30" name="TextBox 29">
              <a:hlinkClick r:id="rId4"/>
              <a:extLst>
                <a:ext uri="{FF2B5EF4-FFF2-40B4-BE49-F238E27FC236}">
                  <a16:creationId xmlns:a16="http://schemas.microsoft.com/office/drawing/2014/main" id="{47318210-A070-9872-838D-2B3B4A0C7D99}"/>
                </a:ext>
              </a:extLst>
            </p:cNvPr>
            <p:cNvSpPr txBox="1"/>
            <p:nvPr/>
          </p:nvSpPr>
          <p:spPr>
            <a:xfrm>
              <a:off x="4357874" y="542425"/>
              <a:ext cx="1353410" cy="2616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a:ln>
                    <a:noFill/>
                  </a:ln>
                  <a:solidFill>
                    <a:srgbClr val="1F1A62"/>
                  </a:solidFill>
                  <a:effectLst/>
                  <a:uLnTx/>
                  <a:uFillTx/>
                  <a:latin typeface="Helvetica" pitchFamily="2" charset="0"/>
                  <a:hlinkClick r:id="rId4">
                    <a:extLst>
                      <a:ext uri="{A12FA001-AC4F-418D-AE19-62706E023703}">
                        <ahyp:hlinkClr xmlns:ahyp="http://schemas.microsoft.com/office/drawing/2018/hyperlinkcolor" val="tx"/>
                      </a:ext>
                    </a:extLst>
                  </a:hlinkClick>
                </a:rPr>
                <a:t>Karolina</a:t>
              </a:r>
              <a:r>
                <a:rPr kumimoji="0" lang="en-US" sz="900" b="1" i="0" u="none" strike="noStrike" kern="1200" cap="none" spc="0" normalizeH="0" baseline="0" noProof="0">
                  <a:ln>
                    <a:noFill/>
                  </a:ln>
                  <a:solidFill>
                    <a:srgbClr val="1F1A62"/>
                  </a:solidFill>
                  <a:effectLst/>
                  <a:uLnTx/>
                  <a:uFillTx/>
                  <a:latin typeface="Helvetica" pitchFamily="2" charset="0"/>
                  <a:hlinkClick r:id="rId4">
                    <a:extLst>
                      <a:ext uri="{A12FA001-AC4F-418D-AE19-62706E023703}">
                        <ahyp:hlinkClr xmlns:ahyp="http://schemas.microsoft.com/office/drawing/2018/hyperlinkcolor" val="tx"/>
                      </a:ext>
                    </a:extLst>
                  </a:hlinkClick>
                </a:rPr>
                <a:t> </a:t>
              </a:r>
              <a:r>
                <a:rPr kumimoji="0" lang="en-US" sz="1100" b="1" i="0" u="none" strike="noStrike" kern="1200" cap="none" spc="0" normalizeH="0" baseline="0" noProof="0">
                  <a:ln>
                    <a:noFill/>
                  </a:ln>
                  <a:solidFill>
                    <a:srgbClr val="1F1A62"/>
                  </a:solidFill>
                  <a:effectLst/>
                  <a:uLnTx/>
                  <a:uFillTx/>
                  <a:latin typeface="Helvetica" pitchFamily="2" charset="0"/>
                  <a:hlinkClick r:id="rId4">
                    <a:extLst>
                      <a:ext uri="{A12FA001-AC4F-418D-AE19-62706E023703}">
                        <ahyp:hlinkClr xmlns:ahyp="http://schemas.microsoft.com/office/drawing/2018/hyperlinkcolor" val="tx"/>
                      </a:ext>
                    </a:extLst>
                  </a:hlinkClick>
                </a:rPr>
                <a:t>Guillen</a:t>
              </a:r>
              <a:endParaRPr kumimoji="0" lang="en-US" sz="1100" b="1" i="0" u="none" strike="noStrike" kern="1200" cap="none" spc="0" normalizeH="0" baseline="0" noProof="0">
                <a:ln>
                  <a:noFill/>
                </a:ln>
                <a:solidFill>
                  <a:srgbClr val="1F1A62"/>
                </a:solidFill>
                <a:effectLst/>
                <a:uLnTx/>
                <a:uFillTx/>
                <a:latin typeface="Helvetica" pitchFamily="2" charset="0"/>
              </a:endParaRPr>
            </a:p>
          </p:txBody>
        </p:sp>
        <p:sp>
          <p:nvSpPr>
            <p:cNvPr id="32" name="TextBox 31">
              <a:extLst>
                <a:ext uri="{FF2B5EF4-FFF2-40B4-BE49-F238E27FC236}">
                  <a16:creationId xmlns:a16="http://schemas.microsoft.com/office/drawing/2014/main" id="{E89A4EEA-E4E9-F60C-3FC9-276A5F4956EF}"/>
                </a:ext>
              </a:extLst>
            </p:cNvPr>
            <p:cNvSpPr txBox="1"/>
            <p:nvPr/>
          </p:nvSpPr>
          <p:spPr>
            <a:xfrm>
              <a:off x="4357874" y="856531"/>
              <a:ext cx="1791974" cy="43088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solidFill>
                    <a:srgbClr val="1F1A62"/>
                  </a:solidFill>
                  <a:effectLst/>
                  <a:uLnTx/>
                  <a:uFillTx/>
                  <a:latin typeface="Helvetica" pitchFamily="2" charset="0"/>
                </a:rPr>
                <a:t>Associate Director, Insights, Strategy &amp; Analytics karolinag@thevab.com</a:t>
              </a:r>
            </a:p>
          </p:txBody>
        </p:sp>
      </p:grpSp>
      <p:grpSp>
        <p:nvGrpSpPr>
          <p:cNvPr id="37" name="Group 36">
            <a:extLst>
              <a:ext uri="{FF2B5EF4-FFF2-40B4-BE49-F238E27FC236}">
                <a16:creationId xmlns:a16="http://schemas.microsoft.com/office/drawing/2014/main" id="{93D9307B-9641-6CD0-B3E6-9DD44D2FD75B}"/>
              </a:ext>
            </a:extLst>
          </p:cNvPr>
          <p:cNvGrpSpPr/>
          <p:nvPr/>
        </p:nvGrpSpPr>
        <p:grpSpPr>
          <a:xfrm>
            <a:off x="104065" y="411017"/>
            <a:ext cx="2668628" cy="744993"/>
            <a:chOff x="2529807" y="542425"/>
            <a:chExt cx="2152038" cy="744993"/>
          </a:xfrm>
        </p:grpSpPr>
        <p:sp>
          <p:nvSpPr>
            <p:cNvPr id="38" name="TextBox 37">
              <a:hlinkClick r:id="rId4"/>
              <a:extLst>
                <a:ext uri="{FF2B5EF4-FFF2-40B4-BE49-F238E27FC236}">
                  <a16:creationId xmlns:a16="http://schemas.microsoft.com/office/drawing/2014/main" id="{C05794EF-3358-DCD7-8374-38F515F45348}"/>
                </a:ext>
              </a:extLst>
            </p:cNvPr>
            <p:cNvSpPr txBox="1"/>
            <p:nvPr/>
          </p:nvSpPr>
          <p:spPr>
            <a:xfrm>
              <a:off x="2529808" y="542425"/>
              <a:ext cx="1573920" cy="2616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1" i="0" u="sng" strike="noStrike" kern="1200" cap="none" spc="0" normalizeH="0" baseline="0" noProof="0">
                  <a:ln>
                    <a:noFill/>
                  </a:ln>
                  <a:solidFill>
                    <a:srgbClr val="1F1A62"/>
                  </a:solidFill>
                  <a:effectLst/>
                  <a:uLnTx/>
                  <a:uFillTx/>
                  <a:latin typeface="Helvetica" pitchFamily="2" charset="0"/>
                </a:rPr>
                <a:t>Jason Wiese</a:t>
              </a:r>
            </a:p>
          </p:txBody>
        </p:sp>
        <p:sp>
          <p:nvSpPr>
            <p:cNvPr id="43" name="TextBox 42">
              <a:extLst>
                <a:ext uri="{FF2B5EF4-FFF2-40B4-BE49-F238E27FC236}">
                  <a16:creationId xmlns:a16="http://schemas.microsoft.com/office/drawing/2014/main" id="{B4C67E93-331A-13AF-630E-A4CACD3DCF72}"/>
                </a:ext>
              </a:extLst>
            </p:cNvPr>
            <p:cNvSpPr txBox="1"/>
            <p:nvPr/>
          </p:nvSpPr>
          <p:spPr>
            <a:xfrm>
              <a:off x="2529807" y="856531"/>
              <a:ext cx="2152038" cy="43088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solidFill>
                    <a:srgbClr val="1F1A62"/>
                  </a:solidFill>
                  <a:effectLst/>
                  <a:uLnTx/>
                  <a:uFillTx/>
                  <a:latin typeface="Helvetica" pitchFamily="2" charset="0"/>
                </a:rPr>
                <a:t>EVP, Strategic Insights &amp; Measurement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solidFill>
                    <a:srgbClr val="1F1A62"/>
                  </a:solidFill>
                  <a:effectLst/>
                  <a:uLnTx/>
                  <a:uFillTx/>
                  <a:latin typeface="Helvetica" pitchFamily="2" charset="0"/>
                </a:rPr>
                <a:t>jasonw@thevab.com</a:t>
              </a:r>
            </a:p>
          </p:txBody>
        </p:sp>
      </p:grpSp>
      <p:grpSp>
        <p:nvGrpSpPr>
          <p:cNvPr id="12" name="Group 11">
            <a:extLst>
              <a:ext uri="{FF2B5EF4-FFF2-40B4-BE49-F238E27FC236}">
                <a16:creationId xmlns:a16="http://schemas.microsoft.com/office/drawing/2014/main" id="{422133E5-61AE-117C-AB74-129086264E00}"/>
              </a:ext>
            </a:extLst>
          </p:cNvPr>
          <p:cNvGrpSpPr/>
          <p:nvPr/>
        </p:nvGrpSpPr>
        <p:grpSpPr>
          <a:xfrm>
            <a:off x="3029214" y="413152"/>
            <a:ext cx="2782518" cy="744993"/>
            <a:chOff x="2529808" y="542425"/>
            <a:chExt cx="2365895" cy="744993"/>
          </a:xfrm>
        </p:grpSpPr>
        <p:sp>
          <p:nvSpPr>
            <p:cNvPr id="13" name="TextBox 12">
              <a:hlinkClick r:id="rId4"/>
              <a:extLst>
                <a:ext uri="{FF2B5EF4-FFF2-40B4-BE49-F238E27FC236}">
                  <a16:creationId xmlns:a16="http://schemas.microsoft.com/office/drawing/2014/main" id="{0D0A0104-4E86-90DE-9499-6D45F141C6E1}"/>
                </a:ext>
              </a:extLst>
            </p:cNvPr>
            <p:cNvSpPr txBox="1"/>
            <p:nvPr/>
          </p:nvSpPr>
          <p:spPr>
            <a:xfrm>
              <a:off x="2529808" y="542425"/>
              <a:ext cx="1573920" cy="2616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1" i="0" u="sng" strike="noStrike" kern="1200" cap="none" spc="0" normalizeH="0" baseline="0" noProof="0">
                  <a:ln>
                    <a:noFill/>
                  </a:ln>
                  <a:solidFill>
                    <a:srgbClr val="1B1464"/>
                  </a:solidFill>
                  <a:effectLst/>
                  <a:uLnTx/>
                  <a:uFillTx/>
                  <a:latin typeface="Helvetica" pitchFamily="2" charset="0"/>
                </a:rPr>
                <a:t>Benjamin Vandegrift</a:t>
              </a:r>
            </a:p>
          </p:txBody>
        </p:sp>
        <p:sp>
          <p:nvSpPr>
            <p:cNvPr id="16" name="TextBox 15">
              <a:extLst>
                <a:ext uri="{FF2B5EF4-FFF2-40B4-BE49-F238E27FC236}">
                  <a16:creationId xmlns:a16="http://schemas.microsoft.com/office/drawing/2014/main" id="{D4CF4294-BE1D-F971-6C3E-45BC1B696EC3}"/>
                </a:ext>
              </a:extLst>
            </p:cNvPr>
            <p:cNvSpPr txBox="1"/>
            <p:nvPr/>
          </p:nvSpPr>
          <p:spPr>
            <a:xfrm>
              <a:off x="2529808" y="856531"/>
              <a:ext cx="2365895" cy="43088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solidFill>
                    <a:srgbClr val="1B1464"/>
                  </a:solidFill>
                  <a:effectLst/>
                  <a:uLnTx/>
                  <a:uFillTx/>
                  <a:latin typeface="Helvetica" pitchFamily="2" charset="0"/>
                </a:rPr>
                <a:t>VP, Measurement Strategy &amp; Innovation benjaminv@thevab.com</a:t>
              </a:r>
            </a:p>
          </p:txBody>
        </p:sp>
      </p:grpSp>
      <p:sp>
        <p:nvSpPr>
          <p:cNvPr id="5" name="TextBox 4">
            <a:extLst>
              <a:ext uri="{FF2B5EF4-FFF2-40B4-BE49-F238E27FC236}">
                <a16:creationId xmlns:a16="http://schemas.microsoft.com/office/drawing/2014/main" id="{02A75551-EE72-EA3C-7D65-C88635936DC1}"/>
              </a:ext>
            </a:extLst>
          </p:cNvPr>
          <p:cNvSpPr txBox="1"/>
          <p:nvPr/>
        </p:nvSpPr>
        <p:spPr>
          <a:xfrm>
            <a:off x="5788995" y="437334"/>
            <a:ext cx="6403003" cy="3693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sng" strike="noStrike" kern="1200" cap="none" spc="0" normalizeH="0" baseline="0" noProof="0">
                <a:ln>
                  <a:noFill/>
                </a:ln>
                <a:solidFill>
                  <a:srgbClr val="ED3C8D"/>
                </a:solidFill>
                <a:effectLst/>
                <a:uLnTx/>
                <a:uFillTx/>
                <a:latin typeface="Helvetica" panose="020B0403020202020204" pitchFamily="34" charset="0"/>
                <a:ea typeface="+mn-ea"/>
                <a:cs typeface="+mn-cs"/>
              </a:rPr>
              <a:t>Q3 2025 Insights &amp; Measurement Content Releases</a:t>
            </a:r>
          </a:p>
        </p:txBody>
      </p:sp>
      <p:pic>
        <p:nvPicPr>
          <p:cNvPr id="11" name="Picture 10">
            <a:hlinkClick r:id="rId5"/>
            <a:extLst>
              <a:ext uri="{FF2B5EF4-FFF2-40B4-BE49-F238E27FC236}">
                <a16:creationId xmlns:a16="http://schemas.microsoft.com/office/drawing/2014/main" id="{51CE4387-65F4-1B31-DCC5-679BF5D35C70}"/>
              </a:ext>
            </a:extLst>
          </p:cNvPr>
          <p:cNvPicPr>
            <a:picLocks noChangeAspect="1"/>
          </p:cNvPicPr>
          <p:nvPr/>
        </p:nvPicPr>
        <p:blipFill>
          <a:blip r:embed="rId6" cstate="hqprint">
            <a:extLst>
              <a:ext uri="{28A0092B-C50C-407E-A947-70E740481C1C}">
                <a14:useLocalDpi xmlns:a14="http://schemas.microsoft.com/office/drawing/2010/main"/>
              </a:ext>
            </a:extLst>
          </a:blip>
          <a:srcRect b="56547"/>
          <a:stretch>
            <a:fillRect/>
          </a:stretch>
        </p:blipFill>
        <p:spPr>
          <a:xfrm>
            <a:off x="8013919" y="899860"/>
            <a:ext cx="1974142" cy="1139687"/>
          </a:xfrm>
          <a:prstGeom prst="rect">
            <a:avLst/>
          </a:prstGeom>
          <a:ln>
            <a:solidFill>
              <a:srgbClr val="1B1464"/>
            </a:solidFill>
          </a:ln>
        </p:spPr>
      </p:pic>
      <p:pic>
        <p:nvPicPr>
          <p:cNvPr id="14" name="Picture 13">
            <a:hlinkClick r:id="rId7"/>
            <a:extLst>
              <a:ext uri="{FF2B5EF4-FFF2-40B4-BE49-F238E27FC236}">
                <a16:creationId xmlns:a16="http://schemas.microsoft.com/office/drawing/2014/main" id="{D847F705-61C8-762A-B0BA-232D7066E093}"/>
              </a:ext>
            </a:extLst>
          </p:cNvPr>
          <p:cNvPicPr>
            <a:picLocks noChangeAspect="1"/>
          </p:cNvPicPr>
          <p:nvPr/>
        </p:nvPicPr>
        <p:blipFill>
          <a:blip r:embed="rId8" cstate="hqprint">
            <a:extLst>
              <a:ext uri="{28A0092B-C50C-407E-A947-70E740481C1C}">
                <a14:useLocalDpi xmlns:a14="http://schemas.microsoft.com/office/drawing/2010/main"/>
              </a:ext>
            </a:extLst>
          </a:blip>
          <a:stretch>
            <a:fillRect/>
          </a:stretch>
        </p:blipFill>
        <p:spPr>
          <a:xfrm>
            <a:off x="5910152" y="914476"/>
            <a:ext cx="1974142" cy="1110454"/>
          </a:xfrm>
          <a:prstGeom prst="rect">
            <a:avLst/>
          </a:prstGeom>
          <a:ln>
            <a:solidFill>
              <a:srgbClr val="1B1464"/>
            </a:solidFill>
          </a:ln>
        </p:spPr>
      </p:pic>
      <p:pic>
        <p:nvPicPr>
          <p:cNvPr id="18" name="Picture 17" descr="A group of people cheering&#10;&#10;AI-generated content may be incorrect.">
            <a:hlinkClick r:id="rId9"/>
            <a:extLst>
              <a:ext uri="{FF2B5EF4-FFF2-40B4-BE49-F238E27FC236}">
                <a16:creationId xmlns:a16="http://schemas.microsoft.com/office/drawing/2014/main" id="{A6C9A545-F457-ACFC-7B64-ACF85E80710E}"/>
              </a:ext>
            </a:extLst>
          </p:cNvPr>
          <p:cNvPicPr>
            <a:picLocks noChangeAspect="1"/>
          </p:cNvPicPr>
          <p:nvPr/>
        </p:nvPicPr>
        <p:blipFill>
          <a:blip r:embed="rId10" cstate="hqprint">
            <a:extLst>
              <a:ext uri="{28A0092B-C50C-407E-A947-70E740481C1C}">
                <a14:useLocalDpi xmlns:a14="http://schemas.microsoft.com/office/drawing/2010/main"/>
              </a:ext>
            </a:extLst>
          </a:blip>
          <a:stretch>
            <a:fillRect/>
          </a:stretch>
        </p:blipFill>
        <p:spPr>
          <a:xfrm>
            <a:off x="10095326" y="914476"/>
            <a:ext cx="1979711" cy="1110455"/>
          </a:xfrm>
          <a:prstGeom prst="rect">
            <a:avLst/>
          </a:prstGeom>
          <a:ln>
            <a:solidFill>
              <a:srgbClr val="1B1464"/>
            </a:solidFill>
          </a:ln>
        </p:spPr>
      </p:pic>
      <p:pic>
        <p:nvPicPr>
          <p:cNvPr id="21" name="Picture 20">
            <a:hlinkClick r:id="rId11"/>
            <a:extLst>
              <a:ext uri="{FF2B5EF4-FFF2-40B4-BE49-F238E27FC236}">
                <a16:creationId xmlns:a16="http://schemas.microsoft.com/office/drawing/2014/main" id="{7C66FC73-AF94-EA29-D7FD-F31A1B0AB96B}"/>
              </a:ext>
            </a:extLst>
          </p:cNvPr>
          <p:cNvPicPr>
            <a:picLocks noChangeAspect="1"/>
          </p:cNvPicPr>
          <p:nvPr/>
        </p:nvPicPr>
        <p:blipFill>
          <a:blip r:embed="rId12" cstate="hqprint">
            <a:extLst>
              <a:ext uri="{28A0092B-C50C-407E-A947-70E740481C1C}">
                <a14:useLocalDpi xmlns:a14="http://schemas.microsoft.com/office/drawing/2010/main"/>
              </a:ext>
            </a:extLst>
          </a:blip>
          <a:stretch>
            <a:fillRect/>
          </a:stretch>
        </p:blipFill>
        <p:spPr>
          <a:xfrm>
            <a:off x="5910153" y="2211445"/>
            <a:ext cx="1974141" cy="1110454"/>
          </a:xfrm>
          <a:prstGeom prst="rect">
            <a:avLst/>
          </a:prstGeom>
          <a:ln>
            <a:solidFill>
              <a:srgbClr val="1B1464"/>
            </a:solidFill>
          </a:ln>
        </p:spPr>
      </p:pic>
      <p:pic>
        <p:nvPicPr>
          <p:cNvPr id="28" name="Picture 27">
            <a:hlinkClick r:id="rId13"/>
            <a:extLst>
              <a:ext uri="{FF2B5EF4-FFF2-40B4-BE49-F238E27FC236}">
                <a16:creationId xmlns:a16="http://schemas.microsoft.com/office/drawing/2014/main" id="{354480F0-8057-3F7B-9502-F0C3776CD1F2}"/>
              </a:ext>
            </a:extLst>
          </p:cNvPr>
          <p:cNvPicPr>
            <a:picLocks noChangeAspect="1"/>
          </p:cNvPicPr>
          <p:nvPr/>
        </p:nvPicPr>
        <p:blipFill>
          <a:blip r:embed="rId14" cstate="hqprint">
            <a:extLst>
              <a:ext uri="{28A0092B-C50C-407E-A947-70E740481C1C}">
                <a14:useLocalDpi xmlns:a14="http://schemas.microsoft.com/office/drawing/2010/main"/>
              </a:ext>
            </a:extLst>
          </a:blip>
          <a:stretch>
            <a:fillRect/>
          </a:stretch>
        </p:blipFill>
        <p:spPr>
          <a:xfrm>
            <a:off x="8013920" y="2210058"/>
            <a:ext cx="1974141" cy="1113228"/>
          </a:xfrm>
          <a:prstGeom prst="rect">
            <a:avLst/>
          </a:prstGeom>
          <a:ln>
            <a:solidFill>
              <a:srgbClr val="1B1464"/>
            </a:solidFill>
          </a:ln>
        </p:spPr>
      </p:pic>
      <p:pic>
        <p:nvPicPr>
          <p:cNvPr id="33" name="Picture 32" descr="A person in a white coat holding a tablet&#10;&#10;AI-generated content may be incorrect.">
            <a:hlinkClick r:id="rId15"/>
            <a:extLst>
              <a:ext uri="{FF2B5EF4-FFF2-40B4-BE49-F238E27FC236}">
                <a16:creationId xmlns:a16="http://schemas.microsoft.com/office/drawing/2014/main" id="{DBC9AF0B-00CC-89E9-52E9-85F109F1C515}"/>
              </a:ext>
            </a:extLst>
          </p:cNvPr>
          <p:cNvPicPr>
            <a:picLocks noChangeAspect="1"/>
          </p:cNvPicPr>
          <p:nvPr/>
        </p:nvPicPr>
        <p:blipFill>
          <a:blip r:embed="rId16" cstate="hqprint">
            <a:extLst>
              <a:ext uri="{28A0092B-C50C-407E-A947-70E740481C1C}">
                <a14:useLocalDpi xmlns:a14="http://schemas.microsoft.com/office/drawing/2010/main"/>
              </a:ext>
            </a:extLst>
          </a:blip>
          <a:stretch>
            <a:fillRect/>
          </a:stretch>
        </p:blipFill>
        <p:spPr>
          <a:xfrm>
            <a:off x="10100042" y="2211445"/>
            <a:ext cx="1970279" cy="1110454"/>
          </a:xfrm>
          <a:prstGeom prst="rect">
            <a:avLst/>
          </a:prstGeom>
          <a:ln>
            <a:solidFill>
              <a:srgbClr val="1B1464"/>
            </a:solidFill>
          </a:ln>
        </p:spPr>
      </p:pic>
      <p:pic>
        <p:nvPicPr>
          <p:cNvPr id="35" name="Picture 34">
            <a:hlinkClick r:id="rId17"/>
            <a:extLst>
              <a:ext uri="{FF2B5EF4-FFF2-40B4-BE49-F238E27FC236}">
                <a16:creationId xmlns:a16="http://schemas.microsoft.com/office/drawing/2014/main" id="{CDF6C473-0A15-8839-F17E-7086EDC697A0}"/>
              </a:ext>
            </a:extLst>
          </p:cNvPr>
          <p:cNvPicPr>
            <a:picLocks noChangeAspect="1"/>
          </p:cNvPicPr>
          <p:nvPr/>
        </p:nvPicPr>
        <p:blipFill>
          <a:blip r:embed="rId18" cstate="hqprint">
            <a:extLst>
              <a:ext uri="{28A0092B-C50C-407E-A947-70E740481C1C}">
                <a14:useLocalDpi xmlns:a14="http://schemas.microsoft.com/office/drawing/2010/main"/>
              </a:ext>
            </a:extLst>
          </a:blip>
          <a:stretch>
            <a:fillRect/>
          </a:stretch>
        </p:blipFill>
        <p:spPr>
          <a:xfrm>
            <a:off x="5904389" y="3503227"/>
            <a:ext cx="1985669" cy="1127435"/>
          </a:xfrm>
          <a:prstGeom prst="rect">
            <a:avLst/>
          </a:prstGeom>
          <a:ln>
            <a:solidFill>
              <a:srgbClr val="1B1464"/>
            </a:solidFill>
          </a:ln>
        </p:spPr>
      </p:pic>
      <p:pic>
        <p:nvPicPr>
          <p:cNvPr id="39" name="Picture 38" descr="A person looking up to the side&#10;&#10;AI-generated content may be incorrect.">
            <a:hlinkClick r:id="rId19"/>
            <a:extLst>
              <a:ext uri="{FF2B5EF4-FFF2-40B4-BE49-F238E27FC236}">
                <a16:creationId xmlns:a16="http://schemas.microsoft.com/office/drawing/2014/main" id="{E088EBBA-7EB4-DF54-5D95-F345EB6CADA4}"/>
              </a:ext>
            </a:extLst>
          </p:cNvPr>
          <p:cNvPicPr>
            <a:picLocks noChangeAspect="1"/>
          </p:cNvPicPr>
          <p:nvPr/>
        </p:nvPicPr>
        <p:blipFill>
          <a:blip r:embed="rId20" cstate="hqprint">
            <a:extLst>
              <a:ext uri="{28A0092B-C50C-407E-A947-70E740481C1C}">
                <a14:useLocalDpi xmlns:a14="http://schemas.microsoft.com/office/drawing/2010/main"/>
              </a:ext>
            </a:extLst>
          </a:blip>
          <a:stretch>
            <a:fillRect/>
          </a:stretch>
        </p:blipFill>
        <p:spPr>
          <a:xfrm>
            <a:off x="8008155" y="3508302"/>
            <a:ext cx="1985670" cy="1117285"/>
          </a:xfrm>
          <a:prstGeom prst="rect">
            <a:avLst/>
          </a:prstGeom>
          <a:ln>
            <a:solidFill>
              <a:srgbClr val="1B1464"/>
            </a:solidFill>
          </a:ln>
        </p:spPr>
      </p:pic>
      <p:pic>
        <p:nvPicPr>
          <p:cNvPr id="41" name="Picture 40" descr="A blue background with blue squares and pink text&#10;&#10;AI-generated content may be incorrect.">
            <a:hlinkClick r:id="rId21"/>
            <a:extLst>
              <a:ext uri="{FF2B5EF4-FFF2-40B4-BE49-F238E27FC236}">
                <a16:creationId xmlns:a16="http://schemas.microsoft.com/office/drawing/2014/main" id="{424E50BC-20CB-0E3A-3B1A-78CA213A81E8}"/>
              </a:ext>
            </a:extLst>
          </p:cNvPr>
          <p:cNvPicPr>
            <a:picLocks noChangeAspect="1"/>
          </p:cNvPicPr>
          <p:nvPr/>
        </p:nvPicPr>
        <p:blipFill>
          <a:blip r:embed="rId22" cstate="hqprint">
            <a:extLst>
              <a:ext uri="{28A0092B-C50C-407E-A947-70E740481C1C}">
                <a14:useLocalDpi xmlns:a14="http://schemas.microsoft.com/office/drawing/2010/main"/>
              </a:ext>
            </a:extLst>
          </a:blip>
          <a:stretch>
            <a:fillRect/>
          </a:stretch>
        </p:blipFill>
        <p:spPr>
          <a:xfrm>
            <a:off x="10100042" y="3493798"/>
            <a:ext cx="1970279" cy="1146293"/>
          </a:xfrm>
          <a:prstGeom prst="rect">
            <a:avLst/>
          </a:prstGeom>
          <a:ln>
            <a:solidFill>
              <a:srgbClr val="1B1464"/>
            </a:solidFill>
          </a:ln>
        </p:spPr>
      </p:pic>
      <p:pic>
        <p:nvPicPr>
          <p:cNvPr id="44" name="Picture 43">
            <a:hlinkClick r:id="rId23"/>
            <a:extLst>
              <a:ext uri="{FF2B5EF4-FFF2-40B4-BE49-F238E27FC236}">
                <a16:creationId xmlns:a16="http://schemas.microsoft.com/office/drawing/2014/main" id="{A9E71EEF-CF94-1978-2F9B-2EBADA3C7A2C}"/>
              </a:ext>
            </a:extLst>
          </p:cNvPr>
          <p:cNvPicPr>
            <a:picLocks noChangeAspect="1"/>
          </p:cNvPicPr>
          <p:nvPr/>
        </p:nvPicPr>
        <p:blipFill>
          <a:blip r:embed="rId24" cstate="hqprint">
            <a:extLst>
              <a:ext uri="{28A0092B-C50C-407E-A947-70E740481C1C}">
                <a14:useLocalDpi xmlns:a14="http://schemas.microsoft.com/office/drawing/2010/main"/>
              </a:ext>
            </a:extLst>
          </a:blip>
          <a:stretch>
            <a:fillRect/>
          </a:stretch>
        </p:blipFill>
        <p:spPr>
          <a:xfrm>
            <a:off x="5904388" y="4803988"/>
            <a:ext cx="1985670" cy="1107202"/>
          </a:xfrm>
          <a:prstGeom prst="rect">
            <a:avLst/>
          </a:prstGeom>
          <a:ln>
            <a:solidFill>
              <a:srgbClr val="1B1464"/>
            </a:solidFill>
          </a:ln>
        </p:spPr>
      </p:pic>
      <p:pic>
        <p:nvPicPr>
          <p:cNvPr id="49" name="Picture 48">
            <a:hlinkClick r:id="rId25"/>
            <a:extLst>
              <a:ext uri="{FF2B5EF4-FFF2-40B4-BE49-F238E27FC236}">
                <a16:creationId xmlns:a16="http://schemas.microsoft.com/office/drawing/2014/main" id="{905E3955-E69A-93C4-3427-33546EC632EC}"/>
              </a:ext>
            </a:extLst>
          </p:cNvPr>
          <p:cNvPicPr>
            <a:picLocks noChangeAspect="1"/>
          </p:cNvPicPr>
          <p:nvPr/>
        </p:nvPicPr>
        <p:blipFill>
          <a:blip r:embed="rId26" cstate="hqprint">
            <a:extLst>
              <a:ext uri="{28A0092B-C50C-407E-A947-70E740481C1C}">
                <a14:useLocalDpi xmlns:a14="http://schemas.microsoft.com/office/drawing/2010/main"/>
              </a:ext>
            </a:extLst>
          </a:blip>
          <a:stretch>
            <a:fillRect/>
          </a:stretch>
        </p:blipFill>
        <p:spPr>
          <a:xfrm>
            <a:off x="8013920" y="4802979"/>
            <a:ext cx="1974141" cy="1109220"/>
          </a:xfrm>
          <a:prstGeom prst="rect">
            <a:avLst/>
          </a:prstGeom>
          <a:ln>
            <a:solidFill>
              <a:srgbClr val="1B1464"/>
            </a:solidFill>
          </a:ln>
        </p:spPr>
      </p:pic>
      <p:pic>
        <p:nvPicPr>
          <p:cNvPr id="52" name="Picture 51">
            <a:hlinkClick r:id="rId27"/>
            <a:extLst>
              <a:ext uri="{FF2B5EF4-FFF2-40B4-BE49-F238E27FC236}">
                <a16:creationId xmlns:a16="http://schemas.microsoft.com/office/drawing/2014/main" id="{6BBC160F-C0DD-C3F5-0B12-491DE552BCB5}"/>
              </a:ext>
            </a:extLst>
          </p:cNvPr>
          <p:cNvPicPr>
            <a:picLocks noChangeAspect="1"/>
          </p:cNvPicPr>
          <p:nvPr/>
        </p:nvPicPr>
        <p:blipFill>
          <a:blip r:embed="rId28" cstate="hqprint">
            <a:extLst>
              <a:ext uri="{28A0092B-C50C-407E-A947-70E740481C1C}">
                <a14:useLocalDpi xmlns:a14="http://schemas.microsoft.com/office/drawing/2010/main"/>
              </a:ext>
            </a:extLst>
          </a:blip>
          <a:stretch>
            <a:fillRect/>
          </a:stretch>
        </p:blipFill>
        <p:spPr>
          <a:xfrm>
            <a:off x="10098111" y="4802015"/>
            <a:ext cx="1974141" cy="1111149"/>
          </a:xfrm>
          <a:prstGeom prst="rect">
            <a:avLst/>
          </a:prstGeom>
          <a:ln>
            <a:solidFill>
              <a:srgbClr val="1B1464"/>
            </a:solidFill>
          </a:ln>
        </p:spPr>
      </p:pic>
      <p:pic>
        <p:nvPicPr>
          <p:cNvPr id="9" name="Picture 8">
            <a:extLst>
              <a:ext uri="{FF2B5EF4-FFF2-40B4-BE49-F238E27FC236}">
                <a16:creationId xmlns:a16="http://schemas.microsoft.com/office/drawing/2014/main" id="{05AD6FFB-9661-AAFA-6833-440D60A35611}"/>
              </a:ext>
            </a:extLst>
          </p:cNvPr>
          <p:cNvPicPr>
            <a:picLocks noChangeAspect="1"/>
          </p:cNvPicPr>
          <p:nvPr/>
        </p:nvPicPr>
        <p:blipFill rotWithShape="1">
          <a:blip r:embed="rId29" cstate="print">
            <a:extLst>
              <a:ext uri="{28A0092B-C50C-407E-A947-70E740481C1C}">
                <a14:useLocalDpi xmlns:a14="http://schemas.microsoft.com/office/drawing/2010/main"/>
              </a:ext>
            </a:extLst>
          </a:blip>
          <a:srcRect r="-1"/>
          <a:stretch/>
        </p:blipFill>
        <p:spPr>
          <a:xfrm>
            <a:off x="483207" y="6519043"/>
            <a:ext cx="11708793" cy="350107"/>
          </a:xfrm>
          <a:prstGeom prst="rect">
            <a:avLst/>
          </a:prstGeom>
        </p:spPr>
      </p:pic>
      <p:sp>
        <p:nvSpPr>
          <p:cNvPr id="10" name="Slide Number Placeholder 5">
            <a:extLst>
              <a:ext uri="{FF2B5EF4-FFF2-40B4-BE49-F238E27FC236}">
                <a16:creationId xmlns:a16="http://schemas.microsoft.com/office/drawing/2014/main" id="{A966100D-DEE9-B457-6FE2-18A684D3C1C3}"/>
              </a:ext>
            </a:extLst>
          </p:cNvPr>
          <p:cNvSpPr txBox="1">
            <a:spLocks/>
          </p:cNvSpPr>
          <p:nvPr/>
        </p:nvSpPr>
        <p:spPr>
          <a:xfrm>
            <a:off x="503714" y="6589969"/>
            <a:ext cx="724098" cy="230832"/>
          </a:xfrm>
          <a:prstGeom prst="rect">
            <a:avLst/>
          </a:prstGeom>
          <a:noFill/>
        </p:spPr>
        <p:txBody>
          <a:bodyPr wrap="square" rtlCol="0">
            <a:spAutoFit/>
          </a:bodyPr>
          <a:lstStyle>
            <a:defPPr>
              <a:defRPr lang="en-US"/>
            </a:defPPr>
            <a:lvl1pPr>
              <a:defRPr sz="900" b="1">
                <a:solidFill>
                  <a:schemeClr val="bg1"/>
                </a:solidFill>
                <a:latin typeface="Helvetica" pitchFamily="2" charset="0"/>
              </a:defRPr>
            </a:lvl1pPr>
            <a:lvl2pPr marL="454888" algn="l" defTabSz="454888" rtl="0" eaLnBrk="1" latinLnBrk="0" hangingPunct="1">
              <a:defRPr sz="1800" kern="1200">
                <a:solidFill>
                  <a:schemeClr val="tx1"/>
                </a:solidFill>
                <a:latin typeface="+mn-lt"/>
                <a:ea typeface="+mn-ea"/>
                <a:cs typeface="+mn-cs"/>
              </a:defRPr>
            </a:lvl2pPr>
            <a:lvl3pPr marL="909743" algn="l" defTabSz="454888" rtl="0" eaLnBrk="1" latinLnBrk="0" hangingPunct="1">
              <a:defRPr sz="1800" kern="1200">
                <a:solidFill>
                  <a:schemeClr val="tx1"/>
                </a:solidFill>
                <a:latin typeface="+mn-lt"/>
                <a:ea typeface="+mn-ea"/>
                <a:cs typeface="+mn-cs"/>
              </a:defRPr>
            </a:lvl3pPr>
            <a:lvl4pPr marL="1364621" algn="l" defTabSz="454888" rtl="0" eaLnBrk="1" latinLnBrk="0" hangingPunct="1">
              <a:defRPr sz="1800" kern="1200">
                <a:solidFill>
                  <a:schemeClr val="tx1"/>
                </a:solidFill>
                <a:latin typeface="+mn-lt"/>
                <a:ea typeface="+mn-ea"/>
                <a:cs typeface="+mn-cs"/>
              </a:defRPr>
            </a:lvl4pPr>
            <a:lvl5pPr marL="1819494" algn="l" defTabSz="454888" rtl="0" eaLnBrk="1" latinLnBrk="0" hangingPunct="1">
              <a:defRPr sz="1800" kern="1200">
                <a:solidFill>
                  <a:schemeClr val="tx1"/>
                </a:solidFill>
                <a:latin typeface="+mn-lt"/>
                <a:ea typeface="+mn-ea"/>
                <a:cs typeface="+mn-cs"/>
              </a:defRPr>
            </a:lvl5pPr>
            <a:lvl6pPr marL="2274369" algn="l" defTabSz="454888" rtl="0" eaLnBrk="1" latinLnBrk="0" hangingPunct="1">
              <a:defRPr sz="1800" kern="1200">
                <a:solidFill>
                  <a:schemeClr val="tx1"/>
                </a:solidFill>
                <a:latin typeface="+mn-lt"/>
                <a:ea typeface="+mn-ea"/>
                <a:cs typeface="+mn-cs"/>
              </a:defRPr>
            </a:lvl6pPr>
            <a:lvl7pPr marL="2729242" algn="l" defTabSz="454888" rtl="0" eaLnBrk="1" latinLnBrk="0" hangingPunct="1">
              <a:defRPr sz="1800" kern="1200">
                <a:solidFill>
                  <a:schemeClr val="tx1"/>
                </a:solidFill>
                <a:latin typeface="+mn-lt"/>
                <a:ea typeface="+mn-ea"/>
                <a:cs typeface="+mn-cs"/>
              </a:defRPr>
            </a:lvl7pPr>
            <a:lvl8pPr marL="3184118" algn="l" defTabSz="454888" rtl="0" eaLnBrk="1" latinLnBrk="0" hangingPunct="1">
              <a:defRPr sz="1800" kern="1200">
                <a:solidFill>
                  <a:schemeClr val="tx1"/>
                </a:solidFill>
                <a:latin typeface="+mn-lt"/>
                <a:ea typeface="+mn-ea"/>
                <a:cs typeface="+mn-cs"/>
              </a:defRPr>
            </a:lvl8pPr>
            <a:lvl9pPr marL="3638991" algn="l" defTabSz="454888"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a:ln>
                  <a:noFill/>
                </a:ln>
                <a:solidFill>
                  <a:prstClr val="white"/>
                </a:solidFill>
                <a:effectLst/>
                <a:uLnTx/>
                <a:uFillTx/>
                <a:latin typeface="Helvetica" pitchFamily="2" charset="0"/>
                <a:ea typeface="+mn-ea"/>
                <a:cs typeface="+mn-cs"/>
              </a:rPr>
              <a:t>PAGE </a:t>
            </a:r>
            <a:fld id="{FC623D9C-B141-0E44-9A0E-426DA6A043B9}" type="slidenum">
              <a:rPr kumimoji="0" lang="en-US" sz="900" b="1" i="0" u="none" strike="noStrike" kern="1200" cap="none" spc="0" normalizeH="0" baseline="0" noProof="0" smtClean="0">
                <a:ln>
                  <a:noFill/>
                </a:ln>
                <a:solidFill>
                  <a:prstClr val="white"/>
                </a:solidFill>
                <a:effectLst/>
                <a:uLnTx/>
                <a:uFillTx/>
                <a:latin typeface="Helvetica" pitchFamily="2"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14</a:t>
            </a:fld>
            <a:endParaRPr kumimoji="0" lang="en-US" sz="900" b="1" i="0" u="none" strike="noStrike" kern="1200" cap="none" spc="0" normalizeH="0" baseline="0" noProof="0">
              <a:ln>
                <a:noFill/>
              </a:ln>
              <a:solidFill>
                <a:prstClr val="white"/>
              </a:solidFill>
              <a:effectLst/>
              <a:uLnTx/>
              <a:uFillTx/>
              <a:latin typeface="Helvetica" pitchFamily="2" charset="0"/>
              <a:ea typeface="+mn-ea"/>
              <a:cs typeface="+mn-cs"/>
            </a:endParaRPr>
          </a:p>
        </p:txBody>
      </p:sp>
      <p:sp>
        <p:nvSpPr>
          <p:cNvPr id="22" name="Rectangle 21">
            <a:extLst>
              <a:ext uri="{FF2B5EF4-FFF2-40B4-BE49-F238E27FC236}">
                <a16:creationId xmlns:a16="http://schemas.microsoft.com/office/drawing/2014/main" id="{63923BBA-9152-B0C5-6337-937A5B10790E}"/>
              </a:ext>
            </a:extLst>
          </p:cNvPr>
          <p:cNvSpPr/>
          <p:nvPr/>
        </p:nvSpPr>
        <p:spPr>
          <a:xfrm>
            <a:off x="483207" y="6586958"/>
            <a:ext cx="11687274" cy="246221"/>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prstClr val="white"/>
                </a:solidFill>
                <a:effectLst/>
                <a:uLnTx/>
                <a:uFillTx/>
                <a:latin typeface="Helvetica Light" panose="020B0403020202020204"/>
                <a:ea typeface="Open Sans" panose="020B0606030504020204" pitchFamily="34" charset="0"/>
                <a:cs typeface="Open Sans" panose="020B0606030504020204" pitchFamily="34" charset="0"/>
              </a:rPr>
              <a:t>This information is exclusively provided to VAB members and qualified marketers</a:t>
            </a:r>
          </a:p>
        </p:txBody>
      </p:sp>
    </p:spTree>
    <p:extLst>
      <p:ext uri="{BB962C8B-B14F-4D97-AF65-F5344CB8AC3E}">
        <p14:creationId xmlns:p14="http://schemas.microsoft.com/office/powerpoint/2010/main" val="260255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D0D49DEB-7177-4C53-A63F-C8DEAEFFD3CD}"/>
              </a:ext>
            </a:extLst>
          </p:cNvPr>
          <p:cNvSpPr/>
          <p:nvPr/>
        </p:nvSpPr>
        <p:spPr>
          <a:xfrm>
            <a:off x="449869" y="221925"/>
            <a:ext cx="9576364" cy="646331"/>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a:ln>
                  <a:noFill/>
                </a:ln>
                <a:solidFill>
                  <a:srgbClr val="00BFF2"/>
                </a:solidFill>
                <a:effectLst/>
                <a:uLnTx/>
                <a:uFillTx/>
                <a:latin typeface="Helvetica" pitchFamily="2" charset="0"/>
                <a:ea typeface="+mn-ea"/>
                <a:cs typeface="+mn-cs"/>
              </a:rPr>
              <a:t>About VAB</a:t>
            </a:r>
          </a:p>
        </p:txBody>
      </p:sp>
      <p:sp>
        <p:nvSpPr>
          <p:cNvPr id="2" name="TextBox 1">
            <a:extLst>
              <a:ext uri="{FF2B5EF4-FFF2-40B4-BE49-F238E27FC236}">
                <a16:creationId xmlns:a16="http://schemas.microsoft.com/office/drawing/2014/main" id="{6FB14815-07B9-42AB-B09B-0447810891B3}"/>
              </a:ext>
            </a:extLst>
          </p:cNvPr>
          <p:cNvSpPr txBox="1"/>
          <p:nvPr/>
        </p:nvSpPr>
        <p:spPr>
          <a:xfrm>
            <a:off x="449869" y="1259934"/>
            <a:ext cx="8714451" cy="255454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a:ln>
                  <a:noFill/>
                </a:ln>
                <a:solidFill>
                  <a:srgbClr val="1F1A62"/>
                </a:solidFill>
                <a:effectLst/>
                <a:uLnTx/>
                <a:uFillTx/>
                <a:latin typeface="Helvetica" pitchFamily="2" charset="0"/>
                <a:ea typeface="+mn-ea"/>
                <a:cs typeface="+mn-cs"/>
              </a:rPr>
              <a:t>VAB plays a dual role in the video advertising industry. We are leading the change to bring about a more innovative and transparent marketplace. We also provide the insights and thought leadership that enables marketers to develop business-driving marketing strategies.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srgbClr val="1F1A62"/>
              </a:solidFill>
              <a:effectLst/>
              <a:uLnTx/>
              <a:uFillTx/>
              <a:latin typeface="Helvetica" pitchFamily="2"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a:ln>
                  <a:noFill/>
                </a:ln>
                <a:solidFill>
                  <a:srgbClr val="1F1A62"/>
                </a:solidFill>
                <a:effectLst/>
                <a:uLnTx/>
                <a:uFillTx/>
                <a:latin typeface="Helvetica" panose="020B0403020202020204" pitchFamily="34" charset="0"/>
                <a:ea typeface="Times New Roman" panose="02020603050405020304" pitchFamily="18" charset="0"/>
                <a:cs typeface="Times New Roman" panose="02020603050405020304" pitchFamily="18" charset="0"/>
              </a:rPr>
              <a:t>Drawing on our marketing expertise, we </a:t>
            </a:r>
            <a:r>
              <a:rPr kumimoji="0" lang="en-US" sz="2000" b="1" i="0" u="none" strike="noStrike" kern="1200" cap="none" spc="0" normalizeH="0" baseline="0" noProof="0">
                <a:ln>
                  <a:noFill/>
                </a:ln>
                <a:solidFill>
                  <a:srgbClr val="4EBEA4"/>
                </a:solidFill>
                <a:effectLst/>
                <a:uLnTx/>
                <a:uFillTx/>
                <a:latin typeface="Helvetica" panose="020B0403020202020204" pitchFamily="34" charset="0"/>
                <a:ea typeface="Times New Roman" panose="02020603050405020304" pitchFamily="18" charset="0"/>
                <a:cs typeface="Times New Roman" panose="02020603050405020304" pitchFamily="18" charset="0"/>
              </a:rPr>
              <a:t>simplify</a:t>
            </a:r>
            <a:r>
              <a:rPr kumimoji="0" lang="en-US" sz="2000" b="0" i="0" u="none" strike="noStrike" kern="1200" cap="none" spc="0" normalizeH="0" baseline="0" noProof="0">
                <a:ln>
                  <a:noFill/>
                </a:ln>
                <a:solidFill>
                  <a:srgbClr val="1F1A62"/>
                </a:solidFill>
                <a:effectLst/>
                <a:uLnTx/>
                <a:uFillTx/>
                <a:latin typeface="Helvetica" panose="020B0403020202020204" pitchFamily="34" charset="0"/>
                <a:ea typeface="Times New Roman" panose="02020603050405020304" pitchFamily="18" charset="0"/>
                <a:cs typeface="Times New Roman" panose="02020603050405020304" pitchFamily="18" charset="0"/>
              </a:rPr>
              <a:t> the complexities in our industry and </a:t>
            </a:r>
            <a:r>
              <a:rPr kumimoji="0" lang="en-US" sz="2000" b="1" i="0" u="none" strike="noStrike" kern="1200" cap="none" spc="0" normalizeH="0" baseline="0" noProof="0">
                <a:ln>
                  <a:noFill/>
                </a:ln>
                <a:solidFill>
                  <a:srgbClr val="00BFF2"/>
                </a:solidFill>
                <a:effectLst/>
                <a:uLnTx/>
                <a:uFillTx/>
                <a:latin typeface="Helvetica" panose="020B0403020202020204" pitchFamily="34" charset="0"/>
                <a:ea typeface="Times New Roman" panose="02020603050405020304" pitchFamily="18" charset="0"/>
                <a:cs typeface="+mn-cs"/>
              </a:rPr>
              <a:t>discover</a:t>
            </a:r>
            <a:r>
              <a:rPr kumimoji="0" lang="en-US" sz="2000" b="0" i="0" u="none" strike="noStrike" kern="1200" cap="none" spc="0" normalizeH="0" baseline="0" noProof="0">
                <a:ln>
                  <a:noFill/>
                </a:ln>
                <a:solidFill>
                  <a:srgbClr val="1F1A62"/>
                </a:solidFill>
                <a:effectLst/>
                <a:uLnTx/>
                <a:uFillTx/>
                <a:latin typeface="Helvetica" panose="020B0403020202020204" pitchFamily="34" charset="0"/>
                <a:ea typeface="Times New Roman" panose="02020603050405020304" pitchFamily="18" charset="0"/>
                <a:cs typeface="Times New Roman" panose="02020603050405020304" pitchFamily="18" charset="0"/>
              </a:rPr>
              <a:t> new insights that </a:t>
            </a:r>
            <a:r>
              <a:rPr kumimoji="0" lang="en-US" sz="2000" b="1" i="0" u="none" strike="noStrike" kern="1200" cap="none" spc="0" normalizeH="0" baseline="0" noProof="0">
                <a:ln>
                  <a:noFill/>
                </a:ln>
                <a:solidFill>
                  <a:srgbClr val="ED3C8D"/>
                </a:solidFill>
                <a:effectLst/>
                <a:uLnTx/>
                <a:uFillTx/>
                <a:latin typeface="Helvetica" panose="020B0403020202020204" pitchFamily="34" charset="0"/>
                <a:ea typeface="Times New Roman" panose="02020603050405020304" pitchFamily="18" charset="0"/>
                <a:cs typeface="Times New Roman" panose="02020603050405020304" pitchFamily="18" charset="0"/>
              </a:rPr>
              <a:t>transform</a:t>
            </a:r>
            <a:r>
              <a:rPr kumimoji="0" lang="en-US" sz="2000" b="0" i="0" u="none" strike="noStrike" kern="1200" cap="none" spc="0" normalizeH="0" baseline="0" noProof="0">
                <a:ln>
                  <a:noFill/>
                </a:ln>
                <a:solidFill>
                  <a:srgbClr val="1F1A62"/>
                </a:solidFill>
                <a:effectLst/>
                <a:uLnTx/>
                <a:uFillTx/>
                <a:latin typeface="Helvetica" panose="020B0403020202020204" pitchFamily="34" charset="0"/>
                <a:ea typeface="Times New Roman" panose="02020603050405020304" pitchFamily="18" charset="0"/>
                <a:cs typeface="Times New Roman" panose="02020603050405020304" pitchFamily="18" charset="0"/>
              </a:rPr>
              <a:t> the way marketers look at their media strategy.</a:t>
            </a:r>
            <a:endParaRPr kumimoji="0" lang="en-US" sz="2000" b="0" i="0" u="none" strike="noStrike" kern="1200" cap="none" spc="0" normalizeH="0" baseline="0" noProof="0">
              <a:ln>
                <a:noFill/>
              </a:ln>
              <a:solidFill>
                <a:srgbClr val="1F1A62"/>
              </a:solidFill>
              <a:effectLst/>
              <a:uLnTx/>
              <a:uFillTx/>
              <a:latin typeface="Helvetica" pitchFamily="2" charset="0"/>
              <a:ea typeface="+mn-ea"/>
              <a:cs typeface="+mn-cs"/>
            </a:endParaRPr>
          </a:p>
        </p:txBody>
      </p:sp>
      <p:sp>
        <p:nvSpPr>
          <p:cNvPr id="15" name="TextBox 14">
            <a:extLst>
              <a:ext uri="{FF2B5EF4-FFF2-40B4-BE49-F238E27FC236}">
                <a16:creationId xmlns:a16="http://schemas.microsoft.com/office/drawing/2014/main" id="{875C49CF-247D-4943-AF3F-A3CBCDB56DAC}"/>
              </a:ext>
            </a:extLst>
          </p:cNvPr>
          <p:cNvSpPr txBox="1"/>
          <p:nvPr/>
        </p:nvSpPr>
        <p:spPr>
          <a:xfrm>
            <a:off x="2136968" y="4285640"/>
            <a:ext cx="9507739" cy="923330"/>
          </a:xfrm>
          <a:prstGeom prst="rect">
            <a:avLst/>
          </a:prstGeom>
          <a:noFill/>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srgbClr val="002060"/>
                </a:solidFill>
                <a:effectLst/>
                <a:uLnTx/>
                <a:uFillTx/>
                <a:latin typeface="Helvetica" panose="020B0403020202020204" pitchFamily="34" charset="0"/>
                <a:ea typeface="Times New Roman" panose="02020603050405020304" pitchFamily="18" charset="0"/>
                <a:cs typeface="Times New Roman" panose="02020603050405020304" pitchFamily="18" charset="0"/>
              </a:rPr>
              <a:t>We are committed to your business growth and proud to offer VAB members, brand marketers and agencies </a:t>
            </a:r>
            <a:r>
              <a:rPr kumimoji="0" lang="en-US" sz="1800" b="1" i="1" u="none" strike="noStrike" kern="1200" cap="none" spc="0" normalizeH="0" baseline="0" noProof="0">
                <a:ln>
                  <a:noFill/>
                </a:ln>
                <a:solidFill>
                  <a:srgbClr val="002060"/>
                </a:solidFill>
                <a:effectLst/>
                <a:uLnTx/>
                <a:uFillTx/>
                <a:latin typeface="Helvetica" panose="020B0403020202020204" pitchFamily="34" charset="0"/>
                <a:ea typeface="Times New Roman" panose="02020603050405020304" pitchFamily="18" charset="0"/>
                <a:cs typeface="Times New Roman" panose="02020603050405020304" pitchFamily="18" charset="0"/>
              </a:rPr>
              <a:t>complimentary access </a:t>
            </a:r>
            <a:r>
              <a:rPr kumimoji="0" lang="en-US" sz="1800" b="0" i="0" u="none" strike="noStrike" kern="1200" cap="none" spc="0" normalizeH="0" baseline="0" noProof="0">
                <a:ln>
                  <a:noFill/>
                </a:ln>
                <a:solidFill>
                  <a:srgbClr val="002060"/>
                </a:solidFill>
                <a:effectLst/>
                <a:uLnTx/>
                <a:uFillTx/>
                <a:latin typeface="Helvetica" panose="020B0403020202020204" pitchFamily="34" charset="0"/>
                <a:ea typeface="Times New Roman" panose="02020603050405020304" pitchFamily="18" charset="0"/>
                <a:cs typeface="Times New Roman" panose="02020603050405020304" pitchFamily="18" charset="0"/>
              </a:rPr>
              <a:t>to our continuously-growing Insights library. </a:t>
            </a:r>
            <a:r>
              <a:rPr kumimoji="0" lang="en-US" sz="1800" b="1" i="0" u="none" strike="noStrike" kern="1200" cap="none" spc="0" normalizeH="0" baseline="0" noProof="0">
                <a:ln>
                  <a:noFill/>
                </a:ln>
                <a:solidFill>
                  <a:srgbClr val="002060"/>
                </a:solidFill>
                <a:effectLst/>
                <a:uLnTx/>
                <a:uFillTx/>
                <a:latin typeface="Helvetica" panose="020B0403020202020204" pitchFamily="34" charset="0"/>
                <a:ea typeface="Times New Roman" panose="02020603050405020304" pitchFamily="18" charset="0"/>
                <a:cs typeface="Times New Roman" panose="02020603050405020304" pitchFamily="18" charset="0"/>
              </a:rPr>
              <a:t>Get immediate access </a:t>
            </a:r>
            <a:r>
              <a:rPr kumimoji="0" lang="en-US" sz="1800" b="0" i="0" u="none" strike="noStrike" kern="1200" cap="none" spc="0" normalizeH="0" baseline="0" noProof="0">
                <a:ln>
                  <a:noFill/>
                </a:ln>
                <a:solidFill>
                  <a:srgbClr val="1B1464"/>
                </a:solidFill>
                <a:effectLst/>
                <a:uLnTx/>
                <a:uFillTx/>
                <a:latin typeface="Helvetica" panose="020B0403020202020204" pitchFamily="34" charset="0"/>
                <a:ea typeface="Times New Roman" panose="02020603050405020304" pitchFamily="18" charset="0"/>
                <a:cs typeface="Times New Roman" panose="02020603050405020304" pitchFamily="18" charset="0"/>
              </a:rPr>
              <a:t>at </a:t>
            </a:r>
            <a:r>
              <a:rPr kumimoji="0" lang="en-US" sz="1800" b="1" i="0" u="none" strike="noStrike" kern="1200" cap="none" spc="0" normalizeH="0" baseline="0" noProof="0">
                <a:ln>
                  <a:noFill/>
                </a:ln>
                <a:solidFill>
                  <a:srgbClr val="1B1464"/>
                </a:solidFill>
                <a:effectLst/>
                <a:uLnTx/>
                <a:uFillTx/>
                <a:latin typeface="Helvetica" panose="020B0403020202020204" pitchFamily="34" charset="0"/>
                <a:ea typeface="Times New Roman" panose="02020603050405020304" pitchFamily="18" charset="0"/>
                <a:cs typeface="Times New Roman" panose="02020603050405020304" pitchFamily="18" charset="0"/>
                <a:hlinkClick r:id="rId3">
                  <a:extLst>
                    <a:ext uri="{A12FA001-AC4F-418D-AE19-62706E023703}">
                      <ahyp:hlinkClr xmlns:ahyp="http://schemas.microsoft.com/office/drawing/2018/hyperlinkcolor" val="tx"/>
                    </a:ext>
                  </a:extLst>
                </a:hlinkClick>
              </a:rPr>
              <a:t>theVAB.com</a:t>
            </a:r>
            <a:r>
              <a:rPr kumimoji="0" lang="en-US" sz="1800" b="1" i="0" u="none" strike="noStrike" kern="1200" cap="none" spc="0" normalizeH="0" baseline="0" noProof="0">
                <a:ln>
                  <a:noFill/>
                </a:ln>
                <a:solidFill>
                  <a:srgbClr val="1B1464"/>
                </a:solidFill>
                <a:effectLst/>
                <a:uLnTx/>
                <a:uFillTx/>
                <a:latin typeface="Helvetica" panose="020B0403020202020204" pitchFamily="34" charset="0"/>
                <a:ea typeface="Times New Roman" panose="02020603050405020304" pitchFamily="18" charset="0"/>
                <a:cs typeface="Times New Roman" panose="02020603050405020304" pitchFamily="18" charset="0"/>
              </a:rPr>
              <a:t>.</a:t>
            </a:r>
            <a:endParaRPr kumimoji="0" lang="en-US" sz="1800" b="0" i="0" u="none" strike="noStrike" kern="1200" cap="none" spc="0" normalizeH="0" baseline="0" noProof="0">
              <a:ln>
                <a:noFill/>
              </a:ln>
              <a:solidFill>
                <a:srgbClr val="1B1464"/>
              </a:solidFill>
              <a:effectLst/>
              <a:uLnTx/>
              <a:uFillTx/>
              <a:latin typeface="Helvetica" panose="020B0403020202020204" pitchFamily="34" charset="0"/>
              <a:ea typeface="Times New Roman" panose="02020603050405020304" pitchFamily="18" charset="0"/>
              <a:cs typeface="+mn-cs"/>
            </a:endParaRPr>
          </a:p>
        </p:txBody>
      </p:sp>
      <p:pic>
        <p:nvPicPr>
          <p:cNvPr id="3" name="Picture 2">
            <a:extLst>
              <a:ext uri="{FF2B5EF4-FFF2-40B4-BE49-F238E27FC236}">
                <a16:creationId xmlns:a16="http://schemas.microsoft.com/office/drawing/2014/main" id="{B00359E5-558D-4CFF-9331-8C374E19D578}"/>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803689" y="4177157"/>
            <a:ext cx="934320" cy="934320"/>
          </a:xfrm>
          <a:prstGeom prst="rect">
            <a:avLst/>
          </a:prstGeom>
        </p:spPr>
      </p:pic>
      <p:pic>
        <p:nvPicPr>
          <p:cNvPr id="20" name="Picture 19">
            <a:extLst>
              <a:ext uri="{FF2B5EF4-FFF2-40B4-BE49-F238E27FC236}">
                <a16:creationId xmlns:a16="http://schemas.microsoft.com/office/drawing/2014/main" id="{1EABB202-7144-43E6-9C7B-CBD54AE34E59}"/>
              </a:ext>
            </a:extLst>
          </p:cNvPr>
          <p:cNvPicPr>
            <a:picLocks noChangeAspect="1"/>
          </p:cNvPicPr>
          <p:nvPr/>
        </p:nvPicPr>
        <p:blipFill>
          <a:blip r:embed="rId5" cstate="screen">
            <a:clrChange>
              <a:clrFrom>
                <a:srgbClr val="00BFF2"/>
              </a:clrFrom>
              <a:clrTo>
                <a:srgbClr val="00BFF2">
                  <a:alpha val="0"/>
                </a:srgbClr>
              </a:clrTo>
            </a:clrChange>
            <a:extLst>
              <a:ext uri="{28A0092B-C50C-407E-A947-70E740481C1C}">
                <a14:useLocalDpi xmlns:a14="http://schemas.microsoft.com/office/drawing/2010/main"/>
              </a:ext>
            </a:extLst>
          </a:blip>
          <a:stretch>
            <a:fillRect/>
          </a:stretch>
        </p:blipFill>
        <p:spPr>
          <a:xfrm>
            <a:off x="7133475" y="24820"/>
            <a:ext cx="5058525" cy="2945125"/>
          </a:xfrm>
          <a:prstGeom prst="rect">
            <a:avLst/>
          </a:prstGeom>
        </p:spPr>
      </p:pic>
      <p:pic>
        <p:nvPicPr>
          <p:cNvPr id="7" name="Picture 6">
            <a:extLst>
              <a:ext uri="{FF2B5EF4-FFF2-40B4-BE49-F238E27FC236}">
                <a16:creationId xmlns:a16="http://schemas.microsoft.com/office/drawing/2014/main" id="{F7BECABC-06CB-3AD6-F940-23D40ABD25DD}"/>
              </a:ext>
            </a:extLst>
          </p:cNvPr>
          <p:cNvPicPr>
            <a:picLocks noChangeAspect="1"/>
          </p:cNvPicPr>
          <p:nvPr/>
        </p:nvPicPr>
        <p:blipFill rotWithShape="1">
          <a:blip r:embed="rId6" cstate="print">
            <a:extLst>
              <a:ext uri="{28A0092B-C50C-407E-A947-70E740481C1C}">
                <a14:useLocalDpi xmlns:a14="http://schemas.microsoft.com/office/drawing/2010/main"/>
              </a:ext>
            </a:extLst>
          </a:blip>
          <a:srcRect r="-1"/>
          <a:stretch/>
        </p:blipFill>
        <p:spPr>
          <a:xfrm>
            <a:off x="483207" y="6519043"/>
            <a:ext cx="11708793" cy="350107"/>
          </a:xfrm>
          <a:prstGeom prst="rect">
            <a:avLst/>
          </a:prstGeom>
        </p:spPr>
      </p:pic>
      <p:sp>
        <p:nvSpPr>
          <p:cNvPr id="8" name="Slide Number Placeholder 5">
            <a:extLst>
              <a:ext uri="{FF2B5EF4-FFF2-40B4-BE49-F238E27FC236}">
                <a16:creationId xmlns:a16="http://schemas.microsoft.com/office/drawing/2014/main" id="{A7E7A516-9FEA-4F4F-0048-8EB76858E8FD}"/>
              </a:ext>
            </a:extLst>
          </p:cNvPr>
          <p:cNvSpPr txBox="1">
            <a:spLocks/>
          </p:cNvSpPr>
          <p:nvPr/>
        </p:nvSpPr>
        <p:spPr>
          <a:xfrm>
            <a:off x="503714" y="6589969"/>
            <a:ext cx="724098" cy="230832"/>
          </a:xfrm>
          <a:prstGeom prst="rect">
            <a:avLst/>
          </a:prstGeom>
          <a:noFill/>
        </p:spPr>
        <p:txBody>
          <a:bodyPr wrap="square" rtlCol="0">
            <a:spAutoFit/>
          </a:bodyPr>
          <a:lstStyle>
            <a:defPPr>
              <a:defRPr lang="en-US"/>
            </a:defPPr>
            <a:lvl1pPr>
              <a:defRPr sz="900" b="1">
                <a:solidFill>
                  <a:schemeClr val="bg1"/>
                </a:solidFill>
                <a:latin typeface="Helvetica" pitchFamily="2" charset="0"/>
              </a:defRPr>
            </a:lvl1pPr>
            <a:lvl2pPr marL="454888" algn="l" defTabSz="454888" rtl="0" eaLnBrk="1" latinLnBrk="0" hangingPunct="1">
              <a:defRPr sz="1800" kern="1200">
                <a:solidFill>
                  <a:schemeClr val="tx1"/>
                </a:solidFill>
                <a:latin typeface="+mn-lt"/>
                <a:ea typeface="+mn-ea"/>
                <a:cs typeface="+mn-cs"/>
              </a:defRPr>
            </a:lvl2pPr>
            <a:lvl3pPr marL="909743" algn="l" defTabSz="454888" rtl="0" eaLnBrk="1" latinLnBrk="0" hangingPunct="1">
              <a:defRPr sz="1800" kern="1200">
                <a:solidFill>
                  <a:schemeClr val="tx1"/>
                </a:solidFill>
                <a:latin typeface="+mn-lt"/>
                <a:ea typeface="+mn-ea"/>
                <a:cs typeface="+mn-cs"/>
              </a:defRPr>
            </a:lvl3pPr>
            <a:lvl4pPr marL="1364621" algn="l" defTabSz="454888" rtl="0" eaLnBrk="1" latinLnBrk="0" hangingPunct="1">
              <a:defRPr sz="1800" kern="1200">
                <a:solidFill>
                  <a:schemeClr val="tx1"/>
                </a:solidFill>
                <a:latin typeface="+mn-lt"/>
                <a:ea typeface="+mn-ea"/>
                <a:cs typeface="+mn-cs"/>
              </a:defRPr>
            </a:lvl4pPr>
            <a:lvl5pPr marL="1819494" algn="l" defTabSz="454888" rtl="0" eaLnBrk="1" latinLnBrk="0" hangingPunct="1">
              <a:defRPr sz="1800" kern="1200">
                <a:solidFill>
                  <a:schemeClr val="tx1"/>
                </a:solidFill>
                <a:latin typeface="+mn-lt"/>
                <a:ea typeface="+mn-ea"/>
                <a:cs typeface="+mn-cs"/>
              </a:defRPr>
            </a:lvl5pPr>
            <a:lvl6pPr marL="2274369" algn="l" defTabSz="454888" rtl="0" eaLnBrk="1" latinLnBrk="0" hangingPunct="1">
              <a:defRPr sz="1800" kern="1200">
                <a:solidFill>
                  <a:schemeClr val="tx1"/>
                </a:solidFill>
                <a:latin typeface="+mn-lt"/>
                <a:ea typeface="+mn-ea"/>
                <a:cs typeface="+mn-cs"/>
              </a:defRPr>
            </a:lvl6pPr>
            <a:lvl7pPr marL="2729242" algn="l" defTabSz="454888" rtl="0" eaLnBrk="1" latinLnBrk="0" hangingPunct="1">
              <a:defRPr sz="1800" kern="1200">
                <a:solidFill>
                  <a:schemeClr val="tx1"/>
                </a:solidFill>
                <a:latin typeface="+mn-lt"/>
                <a:ea typeface="+mn-ea"/>
                <a:cs typeface="+mn-cs"/>
              </a:defRPr>
            </a:lvl7pPr>
            <a:lvl8pPr marL="3184118" algn="l" defTabSz="454888" rtl="0" eaLnBrk="1" latinLnBrk="0" hangingPunct="1">
              <a:defRPr sz="1800" kern="1200">
                <a:solidFill>
                  <a:schemeClr val="tx1"/>
                </a:solidFill>
                <a:latin typeface="+mn-lt"/>
                <a:ea typeface="+mn-ea"/>
                <a:cs typeface="+mn-cs"/>
              </a:defRPr>
            </a:lvl8pPr>
            <a:lvl9pPr marL="3638991" algn="l" defTabSz="454888"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a:ln>
                  <a:noFill/>
                </a:ln>
                <a:solidFill>
                  <a:prstClr val="white"/>
                </a:solidFill>
                <a:effectLst/>
                <a:uLnTx/>
                <a:uFillTx/>
                <a:latin typeface="Helvetica" pitchFamily="2" charset="0"/>
                <a:ea typeface="+mn-ea"/>
                <a:cs typeface="+mn-cs"/>
              </a:rPr>
              <a:t>PAGE </a:t>
            </a:r>
            <a:fld id="{FC623D9C-B141-0E44-9A0E-426DA6A043B9}" type="slidenum">
              <a:rPr kumimoji="0" lang="en-US" sz="900" b="1" i="0" u="none" strike="noStrike" kern="1200" cap="none" spc="0" normalizeH="0" baseline="0" noProof="0" smtClean="0">
                <a:ln>
                  <a:noFill/>
                </a:ln>
                <a:solidFill>
                  <a:prstClr val="white"/>
                </a:solidFill>
                <a:effectLst/>
                <a:uLnTx/>
                <a:uFillTx/>
                <a:latin typeface="Helvetica" pitchFamily="2"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15</a:t>
            </a:fld>
            <a:endParaRPr kumimoji="0" lang="en-US" sz="900" b="1" i="0" u="none" strike="noStrike" kern="1200" cap="none" spc="0" normalizeH="0" baseline="0" noProof="0">
              <a:ln>
                <a:noFill/>
              </a:ln>
              <a:solidFill>
                <a:prstClr val="white"/>
              </a:solidFill>
              <a:effectLst/>
              <a:uLnTx/>
              <a:uFillTx/>
              <a:latin typeface="Helvetica" pitchFamily="2" charset="0"/>
              <a:ea typeface="+mn-ea"/>
              <a:cs typeface="+mn-cs"/>
            </a:endParaRPr>
          </a:p>
        </p:txBody>
      </p:sp>
      <p:sp>
        <p:nvSpPr>
          <p:cNvPr id="10" name="Rectangle 9">
            <a:extLst>
              <a:ext uri="{FF2B5EF4-FFF2-40B4-BE49-F238E27FC236}">
                <a16:creationId xmlns:a16="http://schemas.microsoft.com/office/drawing/2014/main" id="{9B3640C1-C829-B9BB-8DF8-F32F51AB4698}"/>
              </a:ext>
            </a:extLst>
          </p:cNvPr>
          <p:cNvSpPr/>
          <p:nvPr/>
        </p:nvSpPr>
        <p:spPr>
          <a:xfrm>
            <a:off x="483207" y="6586958"/>
            <a:ext cx="11687274" cy="246221"/>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prstClr val="white"/>
                </a:solidFill>
                <a:effectLst/>
                <a:uLnTx/>
                <a:uFillTx/>
                <a:latin typeface="Helvetica Light" panose="020B0403020202020204"/>
                <a:ea typeface="Open Sans" panose="020B0606030504020204" pitchFamily="34" charset="0"/>
                <a:cs typeface="Open Sans" panose="020B0606030504020204" pitchFamily="34" charset="0"/>
              </a:rPr>
              <a:t>This information is exclusively provided to VAB members and qualified marketers</a:t>
            </a:r>
          </a:p>
        </p:txBody>
      </p:sp>
    </p:spTree>
    <p:extLst>
      <p:ext uri="{BB962C8B-B14F-4D97-AF65-F5344CB8AC3E}">
        <p14:creationId xmlns:p14="http://schemas.microsoft.com/office/powerpoint/2010/main" val="4226558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C00300E-0202-413A-3E94-D8D6592EAC3E}"/>
            </a:ext>
          </a:extLst>
        </p:cNvPr>
        <p:cNvGrpSpPr/>
        <p:nvPr/>
      </p:nvGrpSpPr>
      <p:grpSpPr>
        <a:xfrm>
          <a:off x="0" y="0"/>
          <a:ext cx="0" cy="0"/>
          <a:chOff x="0" y="0"/>
          <a:chExt cx="0" cy="0"/>
        </a:xfrm>
      </p:grpSpPr>
      <p:pic>
        <p:nvPicPr>
          <p:cNvPr id="30" name="Picture 29">
            <a:hlinkClick r:id="rId2"/>
            <a:extLst>
              <a:ext uri="{FF2B5EF4-FFF2-40B4-BE49-F238E27FC236}">
                <a16:creationId xmlns:a16="http://schemas.microsoft.com/office/drawing/2014/main" id="{95ED09A7-F32F-8584-BE05-333B7F5703A6}"/>
              </a:ext>
            </a:extLst>
          </p:cNvPr>
          <p:cNvPicPr>
            <a:picLocks noChangeAspect="1"/>
          </p:cNvPicPr>
          <p:nvPr/>
        </p:nvPicPr>
        <p:blipFill>
          <a:blip r:embed="rId3" cstate="hqprint">
            <a:extLst>
              <a:ext uri="{28A0092B-C50C-407E-A947-70E740481C1C}">
                <a14:useLocalDpi xmlns:a14="http://schemas.microsoft.com/office/drawing/2010/main"/>
              </a:ext>
            </a:extLst>
          </a:blip>
          <a:srcRect b="56547"/>
          <a:stretch>
            <a:fillRect/>
          </a:stretch>
        </p:blipFill>
        <p:spPr>
          <a:xfrm>
            <a:off x="2611416" y="1718216"/>
            <a:ext cx="2121793" cy="1224927"/>
          </a:xfrm>
          <a:prstGeom prst="rect">
            <a:avLst/>
          </a:prstGeom>
          <a:ln>
            <a:solidFill>
              <a:srgbClr val="1B1464"/>
            </a:solidFill>
          </a:ln>
        </p:spPr>
      </p:pic>
      <p:sp>
        <p:nvSpPr>
          <p:cNvPr id="27" name="Rectangle 26">
            <a:extLst>
              <a:ext uri="{FF2B5EF4-FFF2-40B4-BE49-F238E27FC236}">
                <a16:creationId xmlns:a16="http://schemas.microsoft.com/office/drawing/2014/main" id="{A1C2E7AF-D569-B36B-FB49-25C4B7F071F7}"/>
              </a:ext>
            </a:extLst>
          </p:cNvPr>
          <p:cNvSpPr/>
          <p:nvPr/>
        </p:nvSpPr>
        <p:spPr>
          <a:xfrm>
            <a:off x="-9054" y="-9053"/>
            <a:ext cx="12201053" cy="1431094"/>
          </a:xfrm>
          <a:prstGeom prst="rect">
            <a:avLst/>
          </a:prstGeom>
          <a:solidFill>
            <a:srgbClr val="E2E8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2" name="Picture 11">
            <a:extLst>
              <a:ext uri="{FF2B5EF4-FFF2-40B4-BE49-F238E27FC236}">
                <a16:creationId xmlns:a16="http://schemas.microsoft.com/office/drawing/2014/main" id="{8F17BC96-9B80-EE72-2AED-7242E27224C0}"/>
              </a:ext>
            </a:extLst>
          </p:cNvPr>
          <p:cNvPicPr>
            <a:picLocks noChangeAspect="1"/>
          </p:cNvPicPr>
          <p:nvPr/>
        </p:nvPicPr>
        <p:blipFill rotWithShape="1">
          <a:blip r:embed="rId4" cstate="hqprint">
            <a:extLst>
              <a:ext uri="{28A0092B-C50C-407E-A947-70E740481C1C}">
                <a14:useLocalDpi xmlns:a14="http://schemas.microsoft.com/office/drawing/2010/main"/>
              </a:ext>
            </a:extLst>
          </a:blip>
          <a:srcRect r="-1"/>
          <a:stretch/>
        </p:blipFill>
        <p:spPr>
          <a:xfrm>
            <a:off x="483207" y="6519043"/>
            <a:ext cx="11708793" cy="350107"/>
          </a:xfrm>
          <a:prstGeom prst="rect">
            <a:avLst/>
          </a:prstGeom>
        </p:spPr>
      </p:pic>
      <p:sp>
        <p:nvSpPr>
          <p:cNvPr id="14" name="Slide Number Placeholder 5">
            <a:extLst>
              <a:ext uri="{FF2B5EF4-FFF2-40B4-BE49-F238E27FC236}">
                <a16:creationId xmlns:a16="http://schemas.microsoft.com/office/drawing/2014/main" id="{3C348FA7-BF98-7540-5C90-13A3006156C4}"/>
              </a:ext>
            </a:extLst>
          </p:cNvPr>
          <p:cNvSpPr txBox="1">
            <a:spLocks/>
          </p:cNvSpPr>
          <p:nvPr/>
        </p:nvSpPr>
        <p:spPr>
          <a:xfrm>
            <a:off x="503714" y="6589969"/>
            <a:ext cx="724098" cy="230832"/>
          </a:xfrm>
          <a:prstGeom prst="rect">
            <a:avLst/>
          </a:prstGeom>
          <a:noFill/>
        </p:spPr>
        <p:txBody>
          <a:bodyPr wrap="square" rtlCol="0">
            <a:spAutoFit/>
          </a:bodyPr>
          <a:lstStyle>
            <a:defPPr>
              <a:defRPr lang="en-US"/>
            </a:defPPr>
            <a:lvl1pPr>
              <a:defRPr sz="900" b="1">
                <a:solidFill>
                  <a:schemeClr val="bg1"/>
                </a:solidFill>
                <a:latin typeface="Helvetica" pitchFamily="2" charset="0"/>
              </a:defRPr>
            </a:lvl1pPr>
            <a:lvl2pPr marL="454888" algn="l" defTabSz="454888" rtl="0" eaLnBrk="1" latinLnBrk="0" hangingPunct="1">
              <a:defRPr sz="1800" kern="1200">
                <a:solidFill>
                  <a:schemeClr val="tx1"/>
                </a:solidFill>
                <a:latin typeface="+mn-lt"/>
                <a:ea typeface="+mn-ea"/>
                <a:cs typeface="+mn-cs"/>
              </a:defRPr>
            </a:lvl2pPr>
            <a:lvl3pPr marL="909743" algn="l" defTabSz="454888" rtl="0" eaLnBrk="1" latinLnBrk="0" hangingPunct="1">
              <a:defRPr sz="1800" kern="1200">
                <a:solidFill>
                  <a:schemeClr val="tx1"/>
                </a:solidFill>
                <a:latin typeface="+mn-lt"/>
                <a:ea typeface="+mn-ea"/>
                <a:cs typeface="+mn-cs"/>
              </a:defRPr>
            </a:lvl3pPr>
            <a:lvl4pPr marL="1364621" algn="l" defTabSz="454888" rtl="0" eaLnBrk="1" latinLnBrk="0" hangingPunct="1">
              <a:defRPr sz="1800" kern="1200">
                <a:solidFill>
                  <a:schemeClr val="tx1"/>
                </a:solidFill>
                <a:latin typeface="+mn-lt"/>
                <a:ea typeface="+mn-ea"/>
                <a:cs typeface="+mn-cs"/>
              </a:defRPr>
            </a:lvl4pPr>
            <a:lvl5pPr marL="1819494" algn="l" defTabSz="454888" rtl="0" eaLnBrk="1" latinLnBrk="0" hangingPunct="1">
              <a:defRPr sz="1800" kern="1200">
                <a:solidFill>
                  <a:schemeClr val="tx1"/>
                </a:solidFill>
                <a:latin typeface="+mn-lt"/>
                <a:ea typeface="+mn-ea"/>
                <a:cs typeface="+mn-cs"/>
              </a:defRPr>
            </a:lvl5pPr>
            <a:lvl6pPr marL="2274369" algn="l" defTabSz="454888" rtl="0" eaLnBrk="1" latinLnBrk="0" hangingPunct="1">
              <a:defRPr sz="1800" kern="1200">
                <a:solidFill>
                  <a:schemeClr val="tx1"/>
                </a:solidFill>
                <a:latin typeface="+mn-lt"/>
                <a:ea typeface="+mn-ea"/>
                <a:cs typeface="+mn-cs"/>
              </a:defRPr>
            </a:lvl6pPr>
            <a:lvl7pPr marL="2729242" algn="l" defTabSz="454888" rtl="0" eaLnBrk="1" latinLnBrk="0" hangingPunct="1">
              <a:defRPr sz="1800" kern="1200">
                <a:solidFill>
                  <a:schemeClr val="tx1"/>
                </a:solidFill>
                <a:latin typeface="+mn-lt"/>
                <a:ea typeface="+mn-ea"/>
                <a:cs typeface="+mn-cs"/>
              </a:defRPr>
            </a:lvl7pPr>
            <a:lvl8pPr marL="3184118" algn="l" defTabSz="454888" rtl="0" eaLnBrk="1" latinLnBrk="0" hangingPunct="1">
              <a:defRPr sz="1800" kern="1200">
                <a:solidFill>
                  <a:schemeClr val="tx1"/>
                </a:solidFill>
                <a:latin typeface="+mn-lt"/>
                <a:ea typeface="+mn-ea"/>
                <a:cs typeface="+mn-cs"/>
              </a:defRPr>
            </a:lvl8pPr>
            <a:lvl9pPr marL="3638991" algn="l" defTabSz="454888"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a:ln>
                  <a:noFill/>
                </a:ln>
                <a:solidFill>
                  <a:prstClr val="white"/>
                </a:solidFill>
                <a:effectLst/>
                <a:uLnTx/>
                <a:uFillTx/>
                <a:latin typeface="Helvetica" pitchFamily="2" charset="0"/>
                <a:ea typeface="+mn-ea"/>
                <a:cs typeface="+mn-cs"/>
              </a:rPr>
              <a:t>PAGE </a:t>
            </a:r>
            <a:fld id="{FC623D9C-B141-0E44-9A0E-426DA6A043B9}" type="slidenum">
              <a:rPr kumimoji="0" lang="en-US" sz="900" b="1" i="0" u="none" strike="noStrike" kern="1200" cap="none" spc="0" normalizeH="0" baseline="0" noProof="0" smtClean="0">
                <a:ln>
                  <a:noFill/>
                </a:ln>
                <a:solidFill>
                  <a:prstClr val="white"/>
                </a:solidFill>
                <a:effectLst/>
                <a:uLnTx/>
                <a:uFillTx/>
                <a:latin typeface="Helvetica" pitchFamily="2"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a:t>
            </a:fld>
            <a:endParaRPr kumimoji="0" lang="en-US" sz="900" b="1" i="0" u="none" strike="noStrike" kern="1200" cap="none" spc="0" normalizeH="0" baseline="0" noProof="0">
              <a:ln>
                <a:noFill/>
              </a:ln>
              <a:solidFill>
                <a:prstClr val="white"/>
              </a:solidFill>
              <a:effectLst/>
              <a:uLnTx/>
              <a:uFillTx/>
              <a:latin typeface="Helvetica" pitchFamily="2" charset="0"/>
              <a:ea typeface="+mn-ea"/>
              <a:cs typeface="+mn-cs"/>
            </a:endParaRPr>
          </a:p>
        </p:txBody>
      </p:sp>
      <p:sp>
        <p:nvSpPr>
          <p:cNvPr id="15" name="Rectangle 14">
            <a:extLst>
              <a:ext uri="{FF2B5EF4-FFF2-40B4-BE49-F238E27FC236}">
                <a16:creationId xmlns:a16="http://schemas.microsoft.com/office/drawing/2014/main" id="{0C5DCDEB-B77D-D8C8-BCA6-5D6F9189755A}"/>
              </a:ext>
            </a:extLst>
          </p:cNvPr>
          <p:cNvSpPr/>
          <p:nvPr/>
        </p:nvSpPr>
        <p:spPr>
          <a:xfrm>
            <a:off x="483207" y="6586958"/>
            <a:ext cx="11687274" cy="246221"/>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prstClr val="white"/>
                </a:solidFill>
                <a:effectLst/>
                <a:uLnTx/>
                <a:uFillTx/>
                <a:latin typeface="Helvetica Light" panose="020B0403020202020204"/>
                <a:ea typeface="Open Sans" panose="020B0606030504020204" pitchFamily="34" charset="0"/>
                <a:cs typeface="Open Sans" panose="020B0606030504020204" pitchFamily="34" charset="0"/>
              </a:rPr>
              <a:t>This information is exclusively provided to VAB members and qualified marketers </a:t>
            </a:r>
          </a:p>
        </p:txBody>
      </p:sp>
      <p:sp>
        <p:nvSpPr>
          <p:cNvPr id="3" name="TextBox 2">
            <a:extLst>
              <a:ext uri="{FF2B5EF4-FFF2-40B4-BE49-F238E27FC236}">
                <a16:creationId xmlns:a16="http://schemas.microsoft.com/office/drawing/2014/main" id="{D9A4C77D-3FE4-7F1B-2F1A-04A2431E5F6A}"/>
              </a:ext>
            </a:extLst>
          </p:cNvPr>
          <p:cNvSpPr txBox="1"/>
          <p:nvPr/>
        </p:nvSpPr>
        <p:spPr>
          <a:xfrm>
            <a:off x="68608" y="287122"/>
            <a:ext cx="12123392" cy="95410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a:ln>
                  <a:noFill/>
                </a:ln>
                <a:solidFill>
                  <a:srgbClr val="1F1A62"/>
                </a:solidFill>
                <a:effectLst/>
                <a:uLnTx/>
                <a:uFillTx/>
                <a:latin typeface="Helvetica" pitchFamily="2" charset="0"/>
                <a:ea typeface="+mn-ea"/>
                <a:cs typeface="+mn-cs"/>
              </a:rPr>
              <a:t>In Q3 2025, VAB released insights covering </a:t>
            </a:r>
            <a:r>
              <a:rPr kumimoji="0" lang="en-US" sz="2800" b="1" i="0" u="none" strike="noStrike" kern="1200" cap="none" spc="0" normalizeH="0" baseline="0" noProof="0">
                <a:ln>
                  <a:noFill/>
                </a:ln>
                <a:solidFill>
                  <a:srgbClr val="ED3C8D"/>
                </a:solidFill>
                <a:effectLst/>
                <a:uLnTx/>
                <a:uFillTx/>
                <a:latin typeface="Helvetica" pitchFamily="2" charset="0"/>
                <a:ea typeface="+mn-ea"/>
                <a:cs typeface="+mn-cs"/>
              </a:rPr>
              <a:t>holiday shopping, sports,  programmatic TV, brand marketer strategies, cinema</a:t>
            </a:r>
            <a:r>
              <a:rPr kumimoji="0" lang="en-US" sz="2800" b="1" i="0" u="none" strike="noStrike" kern="1200" cap="none" spc="0" normalizeH="0" baseline="0" noProof="0">
                <a:ln>
                  <a:noFill/>
                </a:ln>
                <a:solidFill>
                  <a:srgbClr val="1F1A62"/>
                </a:solidFill>
                <a:effectLst/>
                <a:uLnTx/>
                <a:uFillTx/>
                <a:latin typeface="Helvetica" pitchFamily="2" charset="0"/>
                <a:ea typeface="+mn-ea"/>
                <a:cs typeface="+mn-cs"/>
              </a:rPr>
              <a:t> and much more </a:t>
            </a:r>
            <a:endParaRPr kumimoji="0" lang="en-US" sz="2600" b="1" i="0" u="none" strike="noStrike" kern="1200" cap="none" spc="0" normalizeH="0" baseline="0" noProof="0">
              <a:ln>
                <a:noFill/>
              </a:ln>
              <a:solidFill>
                <a:srgbClr val="1F1A62"/>
              </a:solidFill>
              <a:effectLst/>
              <a:uLnTx/>
              <a:uFillTx/>
              <a:latin typeface="Helvetica" pitchFamily="2" charset="0"/>
              <a:ea typeface="+mn-ea"/>
              <a:cs typeface="+mn-cs"/>
            </a:endParaRPr>
          </a:p>
        </p:txBody>
      </p:sp>
      <p:sp>
        <p:nvSpPr>
          <p:cNvPr id="18" name="TextBox 17">
            <a:hlinkClick r:id="rId5"/>
            <a:extLst>
              <a:ext uri="{FF2B5EF4-FFF2-40B4-BE49-F238E27FC236}">
                <a16:creationId xmlns:a16="http://schemas.microsoft.com/office/drawing/2014/main" id="{C827D22E-CBC8-D8CD-D0E8-472FFC2D1B4A}"/>
              </a:ext>
            </a:extLst>
          </p:cNvPr>
          <p:cNvSpPr txBox="1"/>
          <p:nvPr/>
        </p:nvSpPr>
        <p:spPr>
          <a:xfrm>
            <a:off x="213409" y="2970755"/>
            <a:ext cx="2121793" cy="530915"/>
          </a:xfrm>
          <a:prstGeom prst="rect">
            <a:avLst/>
          </a:prstGeom>
          <a:noFill/>
        </p:spPr>
        <p:txBody>
          <a:bodyPr wrap="square" rtlCol="0">
            <a:spAutoFit/>
          </a:bodyPr>
          <a:lstStyle/>
          <a:p>
            <a:pPr lvl="0" algn="ctr">
              <a:defRPr/>
            </a:pPr>
            <a:r>
              <a:rPr lang="en-US" sz="1050" b="1" dirty="0">
                <a:solidFill>
                  <a:srgbClr val="ED3C8D"/>
                </a:solidFill>
                <a:latin typeface="Helvetica" panose="020B0403020202020204" pitchFamily="34" charset="0"/>
              </a:rPr>
              <a:t>Unwrapping the Holidays</a:t>
            </a:r>
          </a:p>
          <a:p>
            <a:pPr lvl="0" algn="ctr">
              <a:defRPr/>
            </a:pPr>
            <a:r>
              <a:rPr lang="en-US" sz="900" dirty="0">
                <a:solidFill>
                  <a:srgbClr val="201A62"/>
                </a:solidFill>
                <a:latin typeface="Helvetica" panose="020B0403020202020204" pitchFamily="34" charset="0"/>
              </a:rPr>
              <a:t>5 Ways Multiscreen TV Brings</a:t>
            </a:r>
            <a:br>
              <a:rPr lang="en-US" sz="900" dirty="0">
                <a:solidFill>
                  <a:srgbClr val="201A62"/>
                </a:solidFill>
                <a:latin typeface="Helvetica" panose="020B0403020202020204" pitchFamily="34" charset="0"/>
              </a:rPr>
            </a:br>
            <a:r>
              <a:rPr lang="en-US" sz="900" dirty="0">
                <a:solidFill>
                  <a:srgbClr val="201A62"/>
                </a:solidFill>
                <a:latin typeface="Helvetica" panose="020B0403020202020204" pitchFamily="34" charset="0"/>
              </a:rPr>
              <a:t>Festive Cheer to Retailers</a:t>
            </a:r>
          </a:p>
        </p:txBody>
      </p:sp>
      <p:pic>
        <p:nvPicPr>
          <p:cNvPr id="29" name="Picture 28">
            <a:hlinkClick r:id="rId5"/>
            <a:extLst>
              <a:ext uri="{FF2B5EF4-FFF2-40B4-BE49-F238E27FC236}">
                <a16:creationId xmlns:a16="http://schemas.microsoft.com/office/drawing/2014/main" id="{C24BEDF1-FF2C-741B-DC8A-569E75D29491}"/>
              </a:ext>
            </a:extLst>
          </p:cNvPr>
          <p:cNvPicPr>
            <a:picLocks noChangeAspect="1"/>
          </p:cNvPicPr>
          <p:nvPr/>
        </p:nvPicPr>
        <p:blipFill>
          <a:blip r:embed="rId6" cstate="hqprint">
            <a:extLst>
              <a:ext uri="{28A0092B-C50C-407E-A947-70E740481C1C}">
                <a14:useLocalDpi xmlns:a14="http://schemas.microsoft.com/office/drawing/2010/main"/>
              </a:ext>
            </a:extLst>
          </a:blip>
          <a:stretch>
            <a:fillRect/>
          </a:stretch>
        </p:blipFill>
        <p:spPr>
          <a:xfrm>
            <a:off x="212622" y="1733925"/>
            <a:ext cx="2121793" cy="1193508"/>
          </a:xfrm>
          <a:prstGeom prst="rect">
            <a:avLst/>
          </a:prstGeom>
          <a:ln>
            <a:solidFill>
              <a:srgbClr val="1B1464"/>
            </a:solidFill>
          </a:ln>
        </p:spPr>
      </p:pic>
      <p:pic>
        <p:nvPicPr>
          <p:cNvPr id="31" name="Picture 30" descr="A group of people cheering&#10;&#10;AI-generated content may be incorrect.">
            <a:hlinkClick r:id="rId7"/>
            <a:extLst>
              <a:ext uri="{FF2B5EF4-FFF2-40B4-BE49-F238E27FC236}">
                <a16:creationId xmlns:a16="http://schemas.microsoft.com/office/drawing/2014/main" id="{16A38EC8-C7C4-5BB6-1E49-AF9B90579142}"/>
              </a:ext>
            </a:extLst>
          </p:cNvPr>
          <p:cNvPicPr>
            <a:picLocks noChangeAspect="1"/>
          </p:cNvPicPr>
          <p:nvPr/>
        </p:nvPicPr>
        <p:blipFill>
          <a:blip r:embed="rId8" cstate="hqprint">
            <a:extLst>
              <a:ext uri="{28A0092B-C50C-407E-A947-70E740481C1C}">
                <a14:useLocalDpi xmlns:a14="http://schemas.microsoft.com/office/drawing/2010/main"/>
              </a:ext>
            </a:extLst>
          </a:blip>
          <a:stretch>
            <a:fillRect/>
          </a:stretch>
        </p:blipFill>
        <p:spPr>
          <a:xfrm>
            <a:off x="4986735" y="1733925"/>
            <a:ext cx="2127778" cy="1193508"/>
          </a:xfrm>
          <a:prstGeom prst="rect">
            <a:avLst/>
          </a:prstGeom>
          <a:ln>
            <a:solidFill>
              <a:srgbClr val="1B1464"/>
            </a:solidFill>
          </a:ln>
        </p:spPr>
      </p:pic>
      <p:pic>
        <p:nvPicPr>
          <p:cNvPr id="32" name="Picture 31">
            <a:hlinkClick r:id="rId9"/>
            <a:extLst>
              <a:ext uri="{FF2B5EF4-FFF2-40B4-BE49-F238E27FC236}">
                <a16:creationId xmlns:a16="http://schemas.microsoft.com/office/drawing/2014/main" id="{6E704B1F-9ABC-7576-110F-C2F7163A5D88}"/>
              </a:ext>
            </a:extLst>
          </p:cNvPr>
          <p:cNvPicPr>
            <a:picLocks noChangeAspect="1"/>
          </p:cNvPicPr>
          <p:nvPr/>
        </p:nvPicPr>
        <p:blipFill>
          <a:blip r:embed="rId10" cstate="hqprint">
            <a:extLst>
              <a:ext uri="{28A0092B-C50C-407E-A947-70E740481C1C}">
                <a14:useLocalDpi xmlns:a14="http://schemas.microsoft.com/office/drawing/2010/main"/>
              </a:ext>
            </a:extLst>
          </a:blip>
          <a:stretch>
            <a:fillRect/>
          </a:stretch>
        </p:blipFill>
        <p:spPr>
          <a:xfrm>
            <a:off x="7411778" y="1733925"/>
            <a:ext cx="2121792" cy="1193508"/>
          </a:xfrm>
          <a:prstGeom prst="rect">
            <a:avLst/>
          </a:prstGeom>
          <a:ln>
            <a:solidFill>
              <a:srgbClr val="1B1464"/>
            </a:solidFill>
          </a:ln>
        </p:spPr>
      </p:pic>
      <p:pic>
        <p:nvPicPr>
          <p:cNvPr id="33" name="Picture 32">
            <a:hlinkClick r:id="rId11"/>
            <a:extLst>
              <a:ext uri="{FF2B5EF4-FFF2-40B4-BE49-F238E27FC236}">
                <a16:creationId xmlns:a16="http://schemas.microsoft.com/office/drawing/2014/main" id="{6A77836F-F3CB-BD69-9857-CED9FFB44CE9}"/>
              </a:ext>
            </a:extLst>
          </p:cNvPr>
          <p:cNvPicPr>
            <a:picLocks noChangeAspect="1"/>
          </p:cNvPicPr>
          <p:nvPr/>
        </p:nvPicPr>
        <p:blipFill>
          <a:blip r:embed="rId12" cstate="hqprint">
            <a:extLst>
              <a:ext uri="{28A0092B-C50C-407E-A947-70E740481C1C}">
                <a14:useLocalDpi xmlns:a14="http://schemas.microsoft.com/office/drawing/2010/main"/>
              </a:ext>
            </a:extLst>
          </a:blip>
          <a:stretch>
            <a:fillRect/>
          </a:stretch>
        </p:blipFill>
        <p:spPr>
          <a:xfrm>
            <a:off x="9793839" y="1732435"/>
            <a:ext cx="2121792" cy="1196489"/>
          </a:xfrm>
          <a:prstGeom prst="rect">
            <a:avLst/>
          </a:prstGeom>
          <a:ln>
            <a:solidFill>
              <a:srgbClr val="1B1464"/>
            </a:solidFill>
          </a:ln>
        </p:spPr>
      </p:pic>
      <p:pic>
        <p:nvPicPr>
          <p:cNvPr id="34" name="Picture 33" descr="A person in a white coat holding a tablet&#10;&#10;AI-generated content may be incorrect.">
            <a:hlinkClick r:id="rId13"/>
            <a:extLst>
              <a:ext uri="{FF2B5EF4-FFF2-40B4-BE49-F238E27FC236}">
                <a16:creationId xmlns:a16="http://schemas.microsoft.com/office/drawing/2014/main" id="{86873C52-67C1-37B9-D11F-4D1467425764}"/>
              </a:ext>
            </a:extLst>
          </p:cNvPr>
          <p:cNvPicPr>
            <a:picLocks noChangeAspect="1"/>
          </p:cNvPicPr>
          <p:nvPr/>
        </p:nvPicPr>
        <p:blipFill>
          <a:blip r:embed="rId14" cstate="hqprint">
            <a:extLst>
              <a:ext uri="{28A0092B-C50C-407E-A947-70E740481C1C}">
                <a14:useLocalDpi xmlns:a14="http://schemas.microsoft.com/office/drawing/2010/main"/>
              </a:ext>
            </a:extLst>
          </a:blip>
          <a:stretch>
            <a:fillRect/>
          </a:stretch>
        </p:blipFill>
        <p:spPr>
          <a:xfrm>
            <a:off x="210856" y="3802418"/>
            <a:ext cx="2117641" cy="1193508"/>
          </a:xfrm>
          <a:prstGeom prst="rect">
            <a:avLst/>
          </a:prstGeom>
          <a:ln>
            <a:solidFill>
              <a:srgbClr val="1B1464"/>
            </a:solidFill>
          </a:ln>
        </p:spPr>
      </p:pic>
      <p:pic>
        <p:nvPicPr>
          <p:cNvPr id="35" name="Picture 34">
            <a:hlinkClick r:id="rId15"/>
            <a:extLst>
              <a:ext uri="{FF2B5EF4-FFF2-40B4-BE49-F238E27FC236}">
                <a16:creationId xmlns:a16="http://schemas.microsoft.com/office/drawing/2014/main" id="{8AFA0652-2703-A039-1CC1-45C03CF45657}"/>
              </a:ext>
            </a:extLst>
          </p:cNvPr>
          <p:cNvPicPr>
            <a:picLocks noChangeAspect="1"/>
          </p:cNvPicPr>
          <p:nvPr/>
        </p:nvPicPr>
        <p:blipFill>
          <a:blip r:embed="rId16" cstate="hqprint">
            <a:extLst>
              <a:ext uri="{28A0092B-C50C-407E-A947-70E740481C1C}">
                <a14:useLocalDpi xmlns:a14="http://schemas.microsoft.com/office/drawing/2010/main"/>
              </a:ext>
            </a:extLst>
          </a:blip>
          <a:stretch>
            <a:fillRect/>
          </a:stretch>
        </p:blipFill>
        <p:spPr>
          <a:xfrm>
            <a:off x="2587049" y="3783158"/>
            <a:ext cx="2169882" cy="1232029"/>
          </a:xfrm>
          <a:prstGeom prst="rect">
            <a:avLst/>
          </a:prstGeom>
          <a:ln>
            <a:solidFill>
              <a:srgbClr val="1B1464"/>
            </a:solidFill>
          </a:ln>
        </p:spPr>
      </p:pic>
      <p:pic>
        <p:nvPicPr>
          <p:cNvPr id="36" name="Picture 35" descr="A person looking up to the side&#10;&#10;AI-generated content may be incorrect.">
            <a:hlinkClick r:id="rId17"/>
            <a:extLst>
              <a:ext uri="{FF2B5EF4-FFF2-40B4-BE49-F238E27FC236}">
                <a16:creationId xmlns:a16="http://schemas.microsoft.com/office/drawing/2014/main" id="{B4D0EF9C-67D2-050A-28D4-AAE8ADFB81D5}"/>
              </a:ext>
            </a:extLst>
          </p:cNvPr>
          <p:cNvPicPr>
            <a:picLocks noChangeAspect="1"/>
          </p:cNvPicPr>
          <p:nvPr/>
        </p:nvPicPr>
        <p:blipFill>
          <a:blip r:embed="rId18" cstate="hqprint">
            <a:extLst>
              <a:ext uri="{28A0092B-C50C-407E-A947-70E740481C1C}">
                <a14:useLocalDpi xmlns:a14="http://schemas.microsoft.com/office/drawing/2010/main"/>
              </a:ext>
            </a:extLst>
          </a:blip>
          <a:stretch>
            <a:fillRect/>
          </a:stretch>
        </p:blipFill>
        <p:spPr>
          <a:xfrm>
            <a:off x="4966725" y="3783158"/>
            <a:ext cx="2189594" cy="1232028"/>
          </a:xfrm>
          <a:prstGeom prst="rect">
            <a:avLst/>
          </a:prstGeom>
          <a:ln>
            <a:solidFill>
              <a:srgbClr val="1B1464"/>
            </a:solidFill>
          </a:ln>
        </p:spPr>
      </p:pic>
      <p:pic>
        <p:nvPicPr>
          <p:cNvPr id="37" name="Picture 36" descr="A blue background with blue squares and pink text&#10;&#10;AI-generated content may be incorrect.">
            <a:hlinkClick r:id="rId19"/>
            <a:extLst>
              <a:ext uri="{FF2B5EF4-FFF2-40B4-BE49-F238E27FC236}">
                <a16:creationId xmlns:a16="http://schemas.microsoft.com/office/drawing/2014/main" id="{2A35E019-1227-72E5-1262-3ABC07570DE1}"/>
              </a:ext>
            </a:extLst>
          </p:cNvPr>
          <p:cNvPicPr>
            <a:picLocks noChangeAspect="1"/>
          </p:cNvPicPr>
          <p:nvPr/>
        </p:nvPicPr>
        <p:blipFill>
          <a:blip r:embed="rId20" cstate="hqprint">
            <a:extLst>
              <a:ext uri="{28A0092B-C50C-407E-A947-70E740481C1C}">
                <a14:useLocalDpi xmlns:a14="http://schemas.microsoft.com/office/drawing/2010/main"/>
              </a:ext>
            </a:extLst>
          </a:blip>
          <a:stretch>
            <a:fillRect/>
          </a:stretch>
        </p:blipFill>
        <p:spPr>
          <a:xfrm>
            <a:off x="7392833" y="3783159"/>
            <a:ext cx="2181356" cy="1232027"/>
          </a:xfrm>
          <a:prstGeom prst="rect">
            <a:avLst/>
          </a:prstGeom>
          <a:ln>
            <a:solidFill>
              <a:srgbClr val="1B1464"/>
            </a:solidFill>
          </a:ln>
        </p:spPr>
      </p:pic>
      <p:pic>
        <p:nvPicPr>
          <p:cNvPr id="38" name="Picture 37">
            <a:hlinkClick r:id="rId21"/>
            <a:extLst>
              <a:ext uri="{FF2B5EF4-FFF2-40B4-BE49-F238E27FC236}">
                <a16:creationId xmlns:a16="http://schemas.microsoft.com/office/drawing/2014/main" id="{5A435B52-EA5B-DB7E-32CB-A1A32B7F5EEE}"/>
              </a:ext>
            </a:extLst>
          </p:cNvPr>
          <p:cNvPicPr>
            <a:picLocks noChangeAspect="1"/>
          </p:cNvPicPr>
          <p:nvPr/>
        </p:nvPicPr>
        <p:blipFill>
          <a:blip r:embed="rId22" cstate="hqprint">
            <a:extLst>
              <a:ext uri="{28A0092B-C50C-407E-A947-70E740481C1C}">
                <a14:useLocalDpi xmlns:a14="http://schemas.microsoft.com/office/drawing/2010/main"/>
              </a:ext>
            </a:extLst>
          </a:blip>
          <a:stretch>
            <a:fillRect/>
          </a:stretch>
        </p:blipFill>
        <p:spPr>
          <a:xfrm>
            <a:off x="9824197" y="3786711"/>
            <a:ext cx="2183373" cy="1224923"/>
          </a:xfrm>
          <a:prstGeom prst="rect">
            <a:avLst/>
          </a:prstGeom>
          <a:ln>
            <a:solidFill>
              <a:srgbClr val="1B1464"/>
            </a:solidFill>
          </a:ln>
        </p:spPr>
      </p:pic>
      <p:sp>
        <p:nvSpPr>
          <p:cNvPr id="2" name="TextBox 1">
            <a:hlinkClick r:id="rId7"/>
            <a:extLst>
              <a:ext uri="{FF2B5EF4-FFF2-40B4-BE49-F238E27FC236}">
                <a16:creationId xmlns:a16="http://schemas.microsoft.com/office/drawing/2014/main" id="{C2DE0839-843B-CB52-CD01-232B1602E449}"/>
              </a:ext>
            </a:extLst>
          </p:cNvPr>
          <p:cNvSpPr txBox="1"/>
          <p:nvPr/>
        </p:nvSpPr>
        <p:spPr>
          <a:xfrm>
            <a:off x="4929751" y="2970755"/>
            <a:ext cx="2121793" cy="530915"/>
          </a:xfrm>
          <a:prstGeom prst="rect">
            <a:avLst/>
          </a:prstGeom>
          <a:noFill/>
        </p:spPr>
        <p:txBody>
          <a:bodyPr wrap="square" rtlCol="0">
            <a:spAutoFit/>
          </a:bodyPr>
          <a:lstStyle/>
          <a:p>
            <a:pPr lvl="0" algn="ctr">
              <a:defRPr/>
            </a:pPr>
            <a:r>
              <a:rPr lang="en-US" sz="1050" b="1">
                <a:solidFill>
                  <a:srgbClr val="ED3C8D"/>
                </a:solidFill>
                <a:latin typeface="Helvetica" panose="020B0403020202020204" pitchFamily="34" charset="0"/>
              </a:rPr>
              <a:t>Fast Break</a:t>
            </a:r>
          </a:p>
          <a:p>
            <a:pPr lvl="0" algn="ctr">
              <a:defRPr/>
            </a:pPr>
            <a:r>
              <a:rPr lang="en-US" sz="900">
                <a:solidFill>
                  <a:srgbClr val="201A62"/>
                </a:solidFill>
                <a:latin typeface="Helvetica" panose="020B0403020202020204" pitchFamily="34" charset="0"/>
              </a:rPr>
              <a:t>20 Facts on Sports Fandom, Viewership &amp; Advertising Impact</a:t>
            </a:r>
          </a:p>
        </p:txBody>
      </p:sp>
      <p:sp>
        <p:nvSpPr>
          <p:cNvPr id="7" name="TextBox 6">
            <a:hlinkClick r:id="rId9"/>
            <a:extLst>
              <a:ext uri="{FF2B5EF4-FFF2-40B4-BE49-F238E27FC236}">
                <a16:creationId xmlns:a16="http://schemas.microsoft.com/office/drawing/2014/main" id="{6FFF1B73-6945-E911-2DB0-0EB96DDA7091}"/>
              </a:ext>
            </a:extLst>
          </p:cNvPr>
          <p:cNvSpPr txBox="1"/>
          <p:nvPr/>
        </p:nvSpPr>
        <p:spPr>
          <a:xfrm>
            <a:off x="7233025" y="2970755"/>
            <a:ext cx="2365330" cy="530915"/>
          </a:xfrm>
          <a:prstGeom prst="rect">
            <a:avLst/>
          </a:prstGeom>
          <a:noFill/>
        </p:spPr>
        <p:txBody>
          <a:bodyPr wrap="square" rtlCol="0">
            <a:spAutoFit/>
          </a:bodyPr>
          <a:lstStyle/>
          <a:p>
            <a:pPr lvl="0" algn="ctr">
              <a:defRPr/>
            </a:pPr>
            <a:r>
              <a:rPr lang="en-US" sz="1050" b="1">
                <a:solidFill>
                  <a:srgbClr val="ED3C8D"/>
                </a:solidFill>
                <a:latin typeface="Helvetica" panose="020B0403020202020204" pitchFamily="34" charset="0"/>
              </a:rPr>
              <a:t>Performance Starts With Brand</a:t>
            </a:r>
          </a:p>
          <a:p>
            <a:pPr lvl="0" algn="ctr">
              <a:defRPr/>
            </a:pPr>
            <a:r>
              <a:rPr lang="en-US" sz="900">
                <a:solidFill>
                  <a:srgbClr val="201A62"/>
                </a:solidFill>
                <a:latin typeface="Helvetica" panose="020B0403020202020204" pitchFamily="34" charset="0"/>
              </a:rPr>
              <a:t>How marketers are looking to balance short-term sales with long-term growth</a:t>
            </a:r>
          </a:p>
        </p:txBody>
      </p:sp>
      <p:sp>
        <p:nvSpPr>
          <p:cNvPr id="8" name="TextBox 7">
            <a:hlinkClick r:id="rId11"/>
            <a:extLst>
              <a:ext uri="{FF2B5EF4-FFF2-40B4-BE49-F238E27FC236}">
                <a16:creationId xmlns:a16="http://schemas.microsoft.com/office/drawing/2014/main" id="{93C1A2B5-858A-3C4B-64F0-CBAE0286D695}"/>
              </a:ext>
            </a:extLst>
          </p:cNvPr>
          <p:cNvSpPr txBox="1"/>
          <p:nvPr/>
        </p:nvSpPr>
        <p:spPr>
          <a:xfrm>
            <a:off x="9554308" y="2970755"/>
            <a:ext cx="2489356" cy="530915"/>
          </a:xfrm>
          <a:prstGeom prst="rect">
            <a:avLst/>
          </a:prstGeom>
          <a:noFill/>
        </p:spPr>
        <p:txBody>
          <a:bodyPr wrap="square" rtlCol="0">
            <a:spAutoFit/>
          </a:bodyPr>
          <a:lstStyle/>
          <a:p>
            <a:pPr lvl="0" algn="ctr">
              <a:defRPr/>
            </a:pPr>
            <a:r>
              <a:rPr lang="en-US" sz="1050" b="1">
                <a:solidFill>
                  <a:srgbClr val="ED3C8D"/>
                </a:solidFill>
                <a:latin typeface="Helvetica" panose="020B0403020202020204" pitchFamily="34" charset="0"/>
              </a:rPr>
              <a:t>Deleted Scenes</a:t>
            </a:r>
          </a:p>
          <a:p>
            <a:pPr lvl="0" algn="ctr">
              <a:defRPr/>
            </a:pPr>
            <a:r>
              <a:rPr lang="en-US" sz="900">
                <a:solidFill>
                  <a:srgbClr val="201A62"/>
                </a:solidFill>
                <a:latin typeface="Helvetica" panose="020B0403020202020204" pitchFamily="34" charset="0"/>
              </a:rPr>
              <a:t>Analyzing How Much ‘Unsafe’ Content YouTube Removes From Their Platform</a:t>
            </a:r>
          </a:p>
        </p:txBody>
      </p:sp>
      <p:sp>
        <p:nvSpPr>
          <p:cNvPr id="9" name="TextBox 8">
            <a:hlinkClick r:id="rId13"/>
            <a:extLst>
              <a:ext uri="{FF2B5EF4-FFF2-40B4-BE49-F238E27FC236}">
                <a16:creationId xmlns:a16="http://schemas.microsoft.com/office/drawing/2014/main" id="{DFFAF011-F622-1EDD-E22E-B673CE57506C}"/>
              </a:ext>
            </a:extLst>
          </p:cNvPr>
          <p:cNvSpPr txBox="1"/>
          <p:nvPr/>
        </p:nvSpPr>
        <p:spPr>
          <a:xfrm>
            <a:off x="210856" y="5056097"/>
            <a:ext cx="2121793" cy="577081"/>
          </a:xfrm>
          <a:prstGeom prst="rect">
            <a:avLst/>
          </a:prstGeom>
          <a:noFill/>
        </p:spPr>
        <p:txBody>
          <a:bodyPr wrap="square" rtlCol="0">
            <a:spAutoFit/>
          </a:bodyPr>
          <a:lstStyle/>
          <a:p>
            <a:pPr lvl="0" algn="ctr">
              <a:defRPr/>
            </a:pPr>
            <a:r>
              <a:rPr lang="en-US" sz="1050" b="1">
                <a:solidFill>
                  <a:srgbClr val="ED3C8D"/>
                </a:solidFill>
                <a:latin typeface="Helvetica" panose="020B0403020202020204" pitchFamily="34" charset="0"/>
              </a:rPr>
              <a:t>Why banning Pharma TV ads would disproportionately affect minority groups</a:t>
            </a:r>
            <a:endParaRPr lang="en-US" sz="900">
              <a:solidFill>
                <a:srgbClr val="201A62"/>
              </a:solidFill>
              <a:latin typeface="Helvetica" panose="020B0403020202020204" pitchFamily="34" charset="0"/>
            </a:endParaRPr>
          </a:p>
        </p:txBody>
      </p:sp>
      <p:sp>
        <p:nvSpPr>
          <p:cNvPr id="10" name="TextBox 9">
            <a:hlinkClick r:id="rId2"/>
            <a:extLst>
              <a:ext uri="{FF2B5EF4-FFF2-40B4-BE49-F238E27FC236}">
                <a16:creationId xmlns:a16="http://schemas.microsoft.com/office/drawing/2014/main" id="{0C324E08-D46F-7A28-76FB-385397A4685D}"/>
              </a:ext>
            </a:extLst>
          </p:cNvPr>
          <p:cNvSpPr txBox="1"/>
          <p:nvPr/>
        </p:nvSpPr>
        <p:spPr>
          <a:xfrm>
            <a:off x="2554431" y="2970755"/>
            <a:ext cx="2121793" cy="530915"/>
          </a:xfrm>
          <a:prstGeom prst="rect">
            <a:avLst/>
          </a:prstGeom>
          <a:noFill/>
        </p:spPr>
        <p:txBody>
          <a:bodyPr wrap="square" rtlCol="0">
            <a:spAutoFit/>
          </a:bodyPr>
          <a:lstStyle/>
          <a:p>
            <a:pPr lvl="0" algn="ctr">
              <a:defRPr/>
            </a:pPr>
            <a:r>
              <a:rPr lang="en-US" sz="1050" b="1">
                <a:solidFill>
                  <a:srgbClr val="ED3C8D"/>
                </a:solidFill>
                <a:latin typeface="Helvetica" panose="020B0403020202020204" pitchFamily="34" charset="0"/>
              </a:rPr>
              <a:t>What Is Programmatic TV?</a:t>
            </a:r>
          </a:p>
          <a:p>
            <a:pPr lvl="0" algn="ctr">
              <a:defRPr/>
            </a:pPr>
            <a:r>
              <a:rPr lang="en-US" sz="900">
                <a:solidFill>
                  <a:srgbClr val="201A62"/>
                </a:solidFill>
                <a:latin typeface="Helvetica" panose="020B0403020202020204" pitchFamily="34" charset="0"/>
              </a:rPr>
              <a:t>Automation and Technology</a:t>
            </a:r>
            <a:br>
              <a:rPr lang="en-US" sz="900">
                <a:solidFill>
                  <a:srgbClr val="201A62"/>
                </a:solidFill>
                <a:latin typeface="Helvetica" panose="020B0403020202020204" pitchFamily="34" charset="0"/>
              </a:rPr>
            </a:br>
            <a:r>
              <a:rPr lang="en-US" sz="900">
                <a:solidFill>
                  <a:srgbClr val="201A62"/>
                </a:solidFill>
                <a:latin typeface="Helvetica" panose="020B0403020202020204" pitchFamily="34" charset="0"/>
              </a:rPr>
              <a:t>in TV Advertising</a:t>
            </a:r>
          </a:p>
        </p:txBody>
      </p:sp>
      <p:sp>
        <p:nvSpPr>
          <p:cNvPr id="11" name="TextBox 10">
            <a:hlinkClick r:id="rId15"/>
            <a:extLst>
              <a:ext uri="{FF2B5EF4-FFF2-40B4-BE49-F238E27FC236}">
                <a16:creationId xmlns:a16="http://schemas.microsoft.com/office/drawing/2014/main" id="{D7F313EE-0D32-4FDA-E9DD-D8D2AF0A3AB1}"/>
              </a:ext>
            </a:extLst>
          </p:cNvPr>
          <p:cNvSpPr txBox="1"/>
          <p:nvPr/>
        </p:nvSpPr>
        <p:spPr>
          <a:xfrm>
            <a:off x="2544209" y="5056097"/>
            <a:ext cx="2255562" cy="530915"/>
          </a:xfrm>
          <a:prstGeom prst="rect">
            <a:avLst/>
          </a:prstGeom>
          <a:noFill/>
        </p:spPr>
        <p:txBody>
          <a:bodyPr wrap="square" rtlCol="0">
            <a:spAutoFit/>
          </a:bodyPr>
          <a:lstStyle/>
          <a:p>
            <a:pPr lvl="0" algn="ctr">
              <a:defRPr/>
            </a:pPr>
            <a:r>
              <a:rPr lang="en-US" sz="1050" b="1">
                <a:solidFill>
                  <a:srgbClr val="ED3C8D"/>
                </a:solidFill>
                <a:latin typeface="Helvetica" panose="020B0403020202020204" pitchFamily="34" charset="0"/>
              </a:rPr>
              <a:t>Inside the Minds of Marketers</a:t>
            </a:r>
          </a:p>
          <a:p>
            <a:pPr lvl="0" algn="ctr">
              <a:defRPr/>
            </a:pPr>
            <a:r>
              <a:rPr lang="en-US" sz="900">
                <a:solidFill>
                  <a:srgbClr val="201A62"/>
                </a:solidFill>
                <a:latin typeface="Helvetica" panose="020B0403020202020204" pitchFamily="34" charset="0"/>
              </a:rPr>
              <a:t>Understanding how KPIs differ between short vs. long purchase cycle categories</a:t>
            </a:r>
          </a:p>
        </p:txBody>
      </p:sp>
      <p:sp>
        <p:nvSpPr>
          <p:cNvPr id="13" name="TextBox 12">
            <a:hlinkClick r:id="rId17"/>
            <a:extLst>
              <a:ext uri="{FF2B5EF4-FFF2-40B4-BE49-F238E27FC236}">
                <a16:creationId xmlns:a16="http://schemas.microsoft.com/office/drawing/2014/main" id="{CADFFEC7-635B-E9F1-DF82-35EE3E4ED5DE}"/>
              </a:ext>
            </a:extLst>
          </p:cNvPr>
          <p:cNvSpPr txBox="1"/>
          <p:nvPr/>
        </p:nvSpPr>
        <p:spPr>
          <a:xfrm>
            <a:off x="4933741" y="5056097"/>
            <a:ext cx="2255562" cy="530915"/>
          </a:xfrm>
          <a:prstGeom prst="rect">
            <a:avLst/>
          </a:prstGeom>
          <a:noFill/>
        </p:spPr>
        <p:txBody>
          <a:bodyPr wrap="square" rtlCol="0">
            <a:spAutoFit/>
          </a:bodyPr>
          <a:lstStyle/>
          <a:p>
            <a:pPr lvl="0" algn="ctr">
              <a:defRPr/>
            </a:pPr>
            <a:r>
              <a:rPr lang="en-US" sz="1050" b="1">
                <a:solidFill>
                  <a:srgbClr val="ED3C8D"/>
                </a:solidFill>
                <a:latin typeface="Helvetica" panose="020B0403020202020204" pitchFamily="34" charset="0"/>
              </a:rPr>
              <a:t>Inside Out</a:t>
            </a:r>
          </a:p>
          <a:p>
            <a:pPr lvl="0" algn="ctr">
              <a:defRPr/>
            </a:pPr>
            <a:r>
              <a:rPr lang="en-US" sz="900">
                <a:solidFill>
                  <a:srgbClr val="201A62"/>
                </a:solidFill>
                <a:latin typeface="Helvetica" panose="020B0403020202020204" pitchFamily="34" charset="0"/>
              </a:rPr>
              <a:t>How Cinema Hits Emotions First</a:t>
            </a:r>
          </a:p>
          <a:p>
            <a:pPr lvl="0" algn="ctr">
              <a:defRPr/>
            </a:pPr>
            <a:r>
              <a:rPr lang="en-US" sz="900">
                <a:solidFill>
                  <a:srgbClr val="201A62"/>
                </a:solidFill>
                <a:latin typeface="Helvetica" panose="020B0403020202020204" pitchFamily="34" charset="0"/>
              </a:rPr>
              <a:t>&amp; Why That Matters to Marketers</a:t>
            </a:r>
          </a:p>
        </p:txBody>
      </p:sp>
      <p:sp>
        <p:nvSpPr>
          <p:cNvPr id="16" name="TextBox 15">
            <a:hlinkClick r:id="rId19"/>
            <a:extLst>
              <a:ext uri="{FF2B5EF4-FFF2-40B4-BE49-F238E27FC236}">
                <a16:creationId xmlns:a16="http://schemas.microsoft.com/office/drawing/2014/main" id="{A8A166FA-D196-89A0-E641-F18C60A11342}"/>
              </a:ext>
            </a:extLst>
          </p:cNvPr>
          <p:cNvSpPr txBox="1"/>
          <p:nvPr/>
        </p:nvSpPr>
        <p:spPr>
          <a:xfrm>
            <a:off x="7355730" y="5056097"/>
            <a:ext cx="2255562" cy="577081"/>
          </a:xfrm>
          <a:prstGeom prst="rect">
            <a:avLst/>
          </a:prstGeom>
          <a:noFill/>
        </p:spPr>
        <p:txBody>
          <a:bodyPr wrap="square" rtlCol="0">
            <a:spAutoFit/>
          </a:bodyPr>
          <a:lstStyle/>
          <a:p>
            <a:pPr lvl="0" algn="ctr">
              <a:defRPr/>
            </a:pPr>
            <a:r>
              <a:rPr lang="en-US" sz="1050" b="1">
                <a:solidFill>
                  <a:srgbClr val="ED3C8D"/>
                </a:solidFill>
                <a:latin typeface="Helvetica" panose="020B0403020202020204" pitchFamily="34" charset="0"/>
              </a:rPr>
              <a:t>What are the most popular sports to reach audiences through streaming?</a:t>
            </a:r>
            <a:endParaRPr lang="en-US" sz="900">
              <a:solidFill>
                <a:srgbClr val="201A62"/>
              </a:solidFill>
              <a:latin typeface="Helvetica" panose="020B0403020202020204" pitchFamily="34" charset="0"/>
            </a:endParaRPr>
          </a:p>
        </p:txBody>
      </p:sp>
      <p:sp>
        <p:nvSpPr>
          <p:cNvPr id="17" name="TextBox 16">
            <a:hlinkClick r:id="rId21"/>
            <a:extLst>
              <a:ext uri="{FF2B5EF4-FFF2-40B4-BE49-F238E27FC236}">
                <a16:creationId xmlns:a16="http://schemas.microsoft.com/office/drawing/2014/main" id="{9BD2AA69-38EB-6CB5-FFC5-5A13D38D4EFA}"/>
              </a:ext>
            </a:extLst>
          </p:cNvPr>
          <p:cNvSpPr txBox="1"/>
          <p:nvPr/>
        </p:nvSpPr>
        <p:spPr>
          <a:xfrm>
            <a:off x="9788102" y="5056097"/>
            <a:ext cx="2255562" cy="553998"/>
          </a:xfrm>
          <a:prstGeom prst="rect">
            <a:avLst/>
          </a:prstGeom>
          <a:noFill/>
        </p:spPr>
        <p:txBody>
          <a:bodyPr wrap="square" rtlCol="0">
            <a:spAutoFit/>
          </a:bodyPr>
          <a:lstStyle/>
          <a:p>
            <a:pPr lvl="0" algn="ctr">
              <a:defRPr/>
            </a:pPr>
            <a:r>
              <a:rPr lang="en-US" sz="1050" b="1">
                <a:solidFill>
                  <a:srgbClr val="ED3C8D"/>
                </a:solidFill>
                <a:latin typeface="Helvetica" panose="020B0403020202020204" pitchFamily="34" charset="0"/>
              </a:rPr>
              <a:t>Direct-to-Consumer Historical TV Spend Advertiser List</a:t>
            </a:r>
          </a:p>
          <a:p>
            <a:pPr lvl="0" algn="ctr">
              <a:defRPr/>
            </a:pPr>
            <a:r>
              <a:rPr lang="en-US" sz="900">
                <a:solidFill>
                  <a:srgbClr val="1F1A62"/>
                </a:solidFill>
                <a:latin typeface="Helvetica" panose="020B0403020202020204" pitchFamily="34" charset="0"/>
              </a:rPr>
              <a:t>2013-2024</a:t>
            </a:r>
            <a:endParaRPr lang="en-US" sz="700">
              <a:solidFill>
                <a:srgbClr val="1F1A62"/>
              </a:solidFill>
              <a:latin typeface="Helvetica" panose="020B0403020202020204" pitchFamily="34" charset="0"/>
            </a:endParaRPr>
          </a:p>
        </p:txBody>
      </p:sp>
      <p:sp>
        <p:nvSpPr>
          <p:cNvPr id="4" name="Rectangle: Rounded Corners 3">
            <a:extLst>
              <a:ext uri="{FF2B5EF4-FFF2-40B4-BE49-F238E27FC236}">
                <a16:creationId xmlns:a16="http://schemas.microsoft.com/office/drawing/2014/main" id="{86C7A6F8-0DA3-CBF2-A138-B90D7B813B33}"/>
              </a:ext>
            </a:extLst>
          </p:cNvPr>
          <p:cNvSpPr/>
          <p:nvPr/>
        </p:nvSpPr>
        <p:spPr>
          <a:xfrm>
            <a:off x="1051560" y="5870982"/>
            <a:ext cx="10489474" cy="350107"/>
          </a:xfrm>
          <a:prstGeom prst="roundRect">
            <a:avLst/>
          </a:prstGeom>
          <a:solidFill>
            <a:srgbClr val="ED3C8D"/>
          </a:solidFill>
          <a:ln w="19050">
            <a:solidFill>
              <a:srgbClr val="1F1A6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000" b="1" i="1">
                <a:latin typeface="Helvetica" pitchFamily="2" charset="0"/>
                <a:cs typeface="Heebo" pitchFamily="2" charset="-79"/>
              </a:rPr>
              <a:t>Keep reading to check out our top 10 ‘must read’ charts of the quarter…</a:t>
            </a:r>
          </a:p>
        </p:txBody>
      </p:sp>
    </p:spTree>
    <p:extLst>
      <p:ext uri="{BB962C8B-B14F-4D97-AF65-F5344CB8AC3E}">
        <p14:creationId xmlns:p14="http://schemas.microsoft.com/office/powerpoint/2010/main" val="389321702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F377B86-7435-E10A-4A53-77C139960A91}"/>
            </a:ext>
          </a:extLst>
        </p:cNvPr>
        <p:cNvGrpSpPr/>
        <p:nvPr/>
      </p:nvGrpSpPr>
      <p:grpSpPr>
        <a:xfrm>
          <a:off x="0" y="0"/>
          <a:ext cx="0" cy="0"/>
          <a:chOff x="0" y="0"/>
          <a:chExt cx="0" cy="0"/>
        </a:xfrm>
      </p:grpSpPr>
      <p:sp>
        <p:nvSpPr>
          <p:cNvPr id="9" name="Rectangle 8">
            <a:extLst>
              <a:ext uri="{FF2B5EF4-FFF2-40B4-BE49-F238E27FC236}">
                <a16:creationId xmlns:a16="http://schemas.microsoft.com/office/drawing/2014/main" id="{E7866A88-EF52-5CF0-CB1F-EF1CB156EC66}"/>
              </a:ext>
            </a:extLst>
          </p:cNvPr>
          <p:cNvSpPr/>
          <p:nvPr/>
        </p:nvSpPr>
        <p:spPr>
          <a:xfrm>
            <a:off x="7842250" y="1422042"/>
            <a:ext cx="4348738" cy="5435958"/>
          </a:xfrm>
          <a:prstGeom prst="rect">
            <a:avLst/>
          </a:prstGeom>
          <a:solidFill>
            <a:srgbClr val="ED3C8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pic>
        <p:nvPicPr>
          <p:cNvPr id="2" name="Picture 1">
            <a:extLst>
              <a:ext uri="{FF2B5EF4-FFF2-40B4-BE49-F238E27FC236}">
                <a16:creationId xmlns:a16="http://schemas.microsoft.com/office/drawing/2014/main" id="{3A4A5ADF-1A77-5AD6-10D1-78D0998E94EE}"/>
              </a:ext>
            </a:extLst>
          </p:cNvPr>
          <p:cNvPicPr>
            <a:picLocks noChangeAspect="1"/>
          </p:cNvPicPr>
          <p:nvPr/>
        </p:nvPicPr>
        <p:blipFill rotWithShape="1">
          <a:blip r:embed="rId3" cstate="hqprint">
            <a:extLst>
              <a:ext uri="{28A0092B-C50C-407E-A947-70E740481C1C}">
                <a14:useLocalDpi xmlns:a14="http://schemas.microsoft.com/office/drawing/2010/main"/>
              </a:ext>
            </a:extLst>
          </a:blip>
          <a:srcRect r="-1"/>
          <a:stretch/>
        </p:blipFill>
        <p:spPr>
          <a:xfrm>
            <a:off x="483207" y="6519043"/>
            <a:ext cx="11708793" cy="350107"/>
          </a:xfrm>
          <a:prstGeom prst="rect">
            <a:avLst/>
          </a:prstGeom>
        </p:spPr>
      </p:pic>
      <p:sp>
        <p:nvSpPr>
          <p:cNvPr id="4" name="Slide Number Placeholder 5">
            <a:extLst>
              <a:ext uri="{FF2B5EF4-FFF2-40B4-BE49-F238E27FC236}">
                <a16:creationId xmlns:a16="http://schemas.microsoft.com/office/drawing/2014/main" id="{A285EE1D-C8B5-D0A5-649A-14DE30684650}"/>
              </a:ext>
            </a:extLst>
          </p:cNvPr>
          <p:cNvSpPr txBox="1">
            <a:spLocks/>
          </p:cNvSpPr>
          <p:nvPr/>
        </p:nvSpPr>
        <p:spPr>
          <a:xfrm>
            <a:off x="503714" y="6589969"/>
            <a:ext cx="724098" cy="230832"/>
          </a:xfrm>
          <a:prstGeom prst="rect">
            <a:avLst/>
          </a:prstGeom>
          <a:noFill/>
        </p:spPr>
        <p:txBody>
          <a:bodyPr wrap="square" rtlCol="0">
            <a:spAutoFit/>
          </a:bodyPr>
          <a:lstStyle>
            <a:defPPr>
              <a:defRPr lang="en-US"/>
            </a:defPPr>
            <a:lvl1pPr>
              <a:defRPr sz="900" b="1">
                <a:solidFill>
                  <a:schemeClr val="bg1"/>
                </a:solidFill>
                <a:latin typeface="Helvetica" pitchFamily="2" charset="0"/>
              </a:defRPr>
            </a:lvl1pPr>
            <a:lvl2pPr marL="454888" algn="l" defTabSz="454888" rtl="0" eaLnBrk="1" latinLnBrk="0" hangingPunct="1">
              <a:defRPr sz="1800" kern="1200">
                <a:solidFill>
                  <a:schemeClr val="tx1"/>
                </a:solidFill>
                <a:latin typeface="+mn-lt"/>
                <a:ea typeface="+mn-ea"/>
                <a:cs typeface="+mn-cs"/>
              </a:defRPr>
            </a:lvl2pPr>
            <a:lvl3pPr marL="909743" algn="l" defTabSz="454888" rtl="0" eaLnBrk="1" latinLnBrk="0" hangingPunct="1">
              <a:defRPr sz="1800" kern="1200">
                <a:solidFill>
                  <a:schemeClr val="tx1"/>
                </a:solidFill>
                <a:latin typeface="+mn-lt"/>
                <a:ea typeface="+mn-ea"/>
                <a:cs typeface="+mn-cs"/>
              </a:defRPr>
            </a:lvl3pPr>
            <a:lvl4pPr marL="1364621" algn="l" defTabSz="454888" rtl="0" eaLnBrk="1" latinLnBrk="0" hangingPunct="1">
              <a:defRPr sz="1800" kern="1200">
                <a:solidFill>
                  <a:schemeClr val="tx1"/>
                </a:solidFill>
                <a:latin typeface="+mn-lt"/>
                <a:ea typeface="+mn-ea"/>
                <a:cs typeface="+mn-cs"/>
              </a:defRPr>
            </a:lvl4pPr>
            <a:lvl5pPr marL="1819494" algn="l" defTabSz="454888" rtl="0" eaLnBrk="1" latinLnBrk="0" hangingPunct="1">
              <a:defRPr sz="1800" kern="1200">
                <a:solidFill>
                  <a:schemeClr val="tx1"/>
                </a:solidFill>
                <a:latin typeface="+mn-lt"/>
                <a:ea typeface="+mn-ea"/>
                <a:cs typeface="+mn-cs"/>
              </a:defRPr>
            </a:lvl5pPr>
            <a:lvl6pPr marL="2274369" algn="l" defTabSz="454888" rtl="0" eaLnBrk="1" latinLnBrk="0" hangingPunct="1">
              <a:defRPr sz="1800" kern="1200">
                <a:solidFill>
                  <a:schemeClr val="tx1"/>
                </a:solidFill>
                <a:latin typeface="+mn-lt"/>
                <a:ea typeface="+mn-ea"/>
                <a:cs typeface="+mn-cs"/>
              </a:defRPr>
            </a:lvl6pPr>
            <a:lvl7pPr marL="2729242" algn="l" defTabSz="454888" rtl="0" eaLnBrk="1" latinLnBrk="0" hangingPunct="1">
              <a:defRPr sz="1800" kern="1200">
                <a:solidFill>
                  <a:schemeClr val="tx1"/>
                </a:solidFill>
                <a:latin typeface="+mn-lt"/>
                <a:ea typeface="+mn-ea"/>
                <a:cs typeface="+mn-cs"/>
              </a:defRPr>
            </a:lvl7pPr>
            <a:lvl8pPr marL="3184118" algn="l" defTabSz="454888" rtl="0" eaLnBrk="1" latinLnBrk="0" hangingPunct="1">
              <a:defRPr sz="1800" kern="1200">
                <a:solidFill>
                  <a:schemeClr val="tx1"/>
                </a:solidFill>
                <a:latin typeface="+mn-lt"/>
                <a:ea typeface="+mn-ea"/>
                <a:cs typeface="+mn-cs"/>
              </a:defRPr>
            </a:lvl8pPr>
            <a:lvl9pPr marL="3638991" algn="l" defTabSz="454888"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a:ln>
                  <a:noFill/>
                </a:ln>
                <a:solidFill>
                  <a:prstClr val="white"/>
                </a:solidFill>
                <a:effectLst/>
                <a:uLnTx/>
                <a:uFillTx/>
                <a:latin typeface="Helvetica" pitchFamily="2" charset="0"/>
                <a:ea typeface="+mn-ea"/>
                <a:cs typeface="+mn-cs"/>
              </a:rPr>
              <a:t>PAGE </a:t>
            </a:r>
            <a:fld id="{FC623D9C-B141-0E44-9A0E-426DA6A043B9}" type="slidenum">
              <a:rPr kumimoji="0" lang="en-US" sz="900" b="1" i="0" u="none" strike="noStrike" kern="1200" cap="none" spc="0" normalizeH="0" baseline="0" noProof="0" smtClean="0">
                <a:ln>
                  <a:noFill/>
                </a:ln>
                <a:solidFill>
                  <a:prstClr val="white"/>
                </a:solidFill>
                <a:effectLst/>
                <a:uLnTx/>
                <a:uFillTx/>
                <a:latin typeface="Helvetica" pitchFamily="2"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a:t>
            </a:fld>
            <a:endParaRPr kumimoji="0" lang="en-US" sz="900" b="1" i="0" u="none" strike="noStrike" kern="1200" cap="none" spc="0" normalizeH="0" baseline="0" noProof="0">
              <a:ln>
                <a:noFill/>
              </a:ln>
              <a:solidFill>
                <a:prstClr val="white"/>
              </a:solidFill>
              <a:effectLst/>
              <a:uLnTx/>
              <a:uFillTx/>
              <a:latin typeface="Helvetica" pitchFamily="2" charset="0"/>
              <a:ea typeface="+mn-ea"/>
              <a:cs typeface="+mn-cs"/>
            </a:endParaRPr>
          </a:p>
        </p:txBody>
      </p:sp>
      <p:sp>
        <p:nvSpPr>
          <p:cNvPr id="5" name="Rectangle 4">
            <a:extLst>
              <a:ext uri="{FF2B5EF4-FFF2-40B4-BE49-F238E27FC236}">
                <a16:creationId xmlns:a16="http://schemas.microsoft.com/office/drawing/2014/main" id="{2622E161-CAB8-B912-DB46-5B481F8B65C6}"/>
              </a:ext>
            </a:extLst>
          </p:cNvPr>
          <p:cNvSpPr/>
          <p:nvPr/>
        </p:nvSpPr>
        <p:spPr>
          <a:xfrm>
            <a:off x="483207" y="6586958"/>
            <a:ext cx="11687274" cy="246221"/>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prstClr val="white"/>
                </a:solidFill>
                <a:effectLst/>
                <a:uLnTx/>
                <a:uFillTx/>
                <a:latin typeface="Helvetica Light" panose="020B0403020202020204"/>
                <a:ea typeface="Open Sans" panose="020B0606030504020204" pitchFamily="34" charset="0"/>
                <a:cs typeface="Open Sans" panose="020B0606030504020204" pitchFamily="34" charset="0"/>
              </a:rPr>
              <a:t>This information is exclusively provided to VAB members and qualified marketers</a:t>
            </a:r>
          </a:p>
        </p:txBody>
      </p:sp>
      <p:sp>
        <p:nvSpPr>
          <p:cNvPr id="12" name="Rectangle 11">
            <a:extLst>
              <a:ext uri="{FF2B5EF4-FFF2-40B4-BE49-F238E27FC236}">
                <a16:creationId xmlns:a16="http://schemas.microsoft.com/office/drawing/2014/main" id="{4C8FBBA2-FDB3-F442-26FF-47E2C63DF5D4}"/>
              </a:ext>
            </a:extLst>
          </p:cNvPr>
          <p:cNvSpPr/>
          <p:nvPr/>
        </p:nvSpPr>
        <p:spPr>
          <a:xfrm>
            <a:off x="-9054" y="-9053"/>
            <a:ext cx="12201053" cy="1431094"/>
          </a:xfrm>
          <a:prstGeom prst="rect">
            <a:avLst/>
          </a:prstGeom>
          <a:solidFill>
            <a:srgbClr val="E2E8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24" name="Picture 23">
            <a:hlinkClick r:id="rId4"/>
            <a:extLst>
              <a:ext uri="{FF2B5EF4-FFF2-40B4-BE49-F238E27FC236}">
                <a16:creationId xmlns:a16="http://schemas.microsoft.com/office/drawing/2014/main" id="{15A48A36-AB57-6CA7-3CF2-B8496FF8809E}"/>
              </a:ext>
            </a:extLst>
          </p:cNvPr>
          <p:cNvPicPr>
            <a:picLocks noChangeAspect="1"/>
          </p:cNvPicPr>
          <p:nvPr/>
        </p:nvPicPr>
        <p:blipFill>
          <a:blip r:embed="rId5" cstate="hqprint">
            <a:extLst>
              <a:ext uri="{28A0092B-C50C-407E-A947-70E740481C1C}">
                <a14:useLocalDpi xmlns:a14="http://schemas.microsoft.com/office/drawing/2010/main"/>
              </a:ext>
            </a:extLst>
          </a:blip>
          <a:stretch>
            <a:fillRect/>
          </a:stretch>
        </p:blipFill>
        <p:spPr>
          <a:xfrm>
            <a:off x="10206709" y="92659"/>
            <a:ext cx="1924457" cy="1082507"/>
          </a:xfrm>
          <a:prstGeom prst="rect">
            <a:avLst/>
          </a:prstGeom>
          <a:ln>
            <a:solidFill>
              <a:srgbClr val="1B1464"/>
            </a:solidFill>
          </a:ln>
        </p:spPr>
      </p:pic>
      <p:sp>
        <p:nvSpPr>
          <p:cNvPr id="7" name="TextBox 6">
            <a:extLst>
              <a:ext uri="{FF2B5EF4-FFF2-40B4-BE49-F238E27FC236}">
                <a16:creationId xmlns:a16="http://schemas.microsoft.com/office/drawing/2014/main" id="{62EB24D6-7818-D712-D374-DF68F742B594}"/>
              </a:ext>
            </a:extLst>
          </p:cNvPr>
          <p:cNvSpPr txBox="1"/>
          <p:nvPr/>
        </p:nvSpPr>
        <p:spPr>
          <a:xfrm>
            <a:off x="426104" y="6321285"/>
            <a:ext cx="11648626" cy="21544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a:ln>
                  <a:noFill/>
                </a:ln>
                <a:solidFill>
                  <a:srgbClr val="1B1464"/>
                </a:solidFill>
                <a:effectLst/>
                <a:uLnTx/>
                <a:uFillTx/>
                <a:latin typeface="Helvetica" panose="020B0604020202020204" pitchFamily="34" charset="0"/>
                <a:ea typeface="+mn-ea"/>
                <a:cs typeface="Helvetica" panose="020B0604020202020204" pitchFamily="34" charset="0"/>
              </a:rPr>
              <a:t>Source: LG Ad Solutions, </a:t>
            </a:r>
            <a:r>
              <a:rPr kumimoji="0" lang="en-US" sz="800" b="0" i="1" u="none" strike="noStrike" kern="1200" cap="none" spc="0" normalizeH="0" baseline="0" noProof="0">
                <a:ln>
                  <a:noFill/>
                </a:ln>
                <a:solidFill>
                  <a:srgbClr val="1B1464"/>
                </a:solidFill>
                <a:effectLst/>
                <a:uLnTx/>
                <a:uFillTx/>
                <a:latin typeface="Helvetica" panose="020B0604020202020204" pitchFamily="34" charset="0"/>
                <a:ea typeface="+mn-ea"/>
                <a:cs typeface="Helvetica" panose="020B0604020202020204" pitchFamily="34" charset="0"/>
              </a:rPr>
              <a:t>Season’s Streaming</a:t>
            </a:r>
            <a:r>
              <a:rPr kumimoji="0" lang="en-US" sz="800" b="0" i="0" u="none" strike="noStrike" kern="1200" cap="none" spc="0" normalizeH="0" baseline="0" noProof="0">
                <a:ln>
                  <a:noFill/>
                </a:ln>
                <a:solidFill>
                  <a:srgbClr val="1B1464"/>
                </a:solidFill>
                <a:effectLst/>
                <a:uLnTx/>
                <a:uFillTx/>
                <a:latin typeface="Helvetica" panose="020B0604020202020204" pitchFamily="34" charset="0"/>
                <a:ea typeface="+mn-ea"/>
                <a:cs typeface="Helvetica" panose="020B0604020202020204" pitchFamily="34" charset="0"/>
              </a:rPr>
              <a:t>, June 2025</a:t>
            </a:r>
            <a:r>
              <a:rPr kumimoji="0" lang="en-US" sz="800" b="0" i="1" u="none" strike="noStrike" kern="1200" cap="none" spc="0" normalizeH="0" baseline="0" noProof="0">
                <a:ln>
                  <a:noFill/>
                </a:ln>
                <a:solidFill>
                  <a:srgbClr val="1B1464"/>
                </a:solidFill>
                <a:effectLst/>
                <a:uLnTx/>
                <a:uFillTx/>
                <a:latin typeface="Helvetica" panose="020B0604020202020204" pitchFamily="34" charset="0"/>
                <a:ea typeface="+mn-ea"/>
                <a:cs typeface="Helvetica" panose="020B0604020202020204" pitchFamily="34" charset="0"/>
              </a:rPr>
              <a:t>. </a:t>
            </a:r>
            <a:r>
              <a:rPr kumimoji="0" lang="en-US" sz="800" b="0" i="0" u="none" strike="noStrike" kern="1200" cap="none" spc="0" normalizeH="0" baseline="0" noProof="0">
                <a:ln>
                  <a:noFill/>
                </a:ln>
                <a:solidFill>
                  <a:srgbClr val="1B1464"/>
                </a:solidFill>
                <a:effectLst/>
                <a:uLnTx/>
                <a:uFillTx/>
                <a:latin typeface="Helvetica" panose="020B0604020202020204" pitchFamily="34" charset="0"/>
                <a:ea typeface="+mn-ea"/>
                <a:cs typeface="Helvetica" panose="020B0604020202020204" pitchFamily="34" charset="0"/>
              </a:rPr>
              <a:t>Note: Aided choices. *Streaming &amp; traditional TV ads.</a:t>
            </a:r>
          </a:p>
        </p:txBody>
      </p:sp>
      <p:graphicFrame>
        <p:nvGraphicFramePr>
          <p:cNvPr id="6" name="Chart 5">
            <a:extLst>
              <a:ext uri="{FF2B5EF4-FFF2-40B4-BE49-F238E27FC236}">
                <a16:creationId xmlns:a16="http://schemas.microsoft.com/office/drawing/2014/main" id="{26901A4B-3888-A488-9FF8-BECADBECA6B3}"/>
              </a:ext>
            </a:extLst>
          </p:cNvPr>
          <p:cNvGraphicFramePr/>
          <p:nvPr/>
        </p:nvGraphicFramePr>
        <p:xfrm>
          <a:off x="196850" y="2358189"/>
          <a:ext cx="8070850" cy="3924016"/>
        </p:xfrm>
        <a:graphic>
          <a:graphicData uri="http://schemas.openxmlformats.org/drawingml/2006/chart">
            <c:chart xmlns:c="http://schemas.openxmlformats.org/drawingml/2006/chart" xmlns:r="http://schemas.openxmlformats.org/officeDocument/2006/relationships" r:id="rId6"/>
          </a:graphicData>
        </a:graphic>
      </p:graphicFrame>
      <p:sp>
        <p:nvSpPr>
          <p:cNvPr id="8" name="TextBox 7">
            <a:extLst>
              <a:ext uri="{FF2B5EF4-FFF2-40B4-BE49-F238E27FC236}">
                <a16:creationId xmlns:a16="http://schemas.microsoft.com/office/drawing/2014/main" id="{993DDF31-AE3A-5158-3DCA-CC93C4ADA5A3}"/>
              </a:ext>
            </a:extLst>
          </p:cNvPr>
          <p:cNvSpPr txBox="1"/>
          <p:nvPr/>
        </p:nvSpPr>
        <p:spPr>
          <a:xfrm>
            <a:off x="287405" y="2025256"/>
            <a:ext cx="7474169" cy="33855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sng" strike="noStrike" kern="1200" cap="none" spc="0" normalizeH="0" baseline="0" noProof="0">
                <a:ln>
                  <a:noFill/>
                </a:ln>
                <a:solidFill>
                  <a:srgbClr val="1B1464"/>
                </a:solidFill>
                <a:effectLst/>
                <a:uLnTx/>
                <a:uFillTx/>
                <a:latin typeface="Helvetica" panose="020B0604020202020204"/>
                <a:ea typeface="+mn-ea"/>
                <a:cs typeface="Helvetica" panose="020B0604020202020204"/>
              </a:rPr>
              <a:t>Sources for Helpful / Useful Information About Possible Holiday Gifts</a:t>
            </a:r>
          </a:p>
        </p:txBody>
      </p:sp>
      <p:sp>
        <p:nvSpPr>
          <p:cNvPr id="13" name="Rectangle: Rounded Corners 12">
            <a:extLst>
              <a:ext uri="{FF2B5EF4-FFF2-40B4-BE49-F238E27FC236}">
                <a16:creationId xmlns:a16="http://schemas.microsoft.com/office/drawing/2014/main" id="{DBE96D11-1EB7-A1E8-E1C0-8654DDE4CC8C}"/>
              </a:ext>
            </a:extLst>
          </p:cNvPr>
          <p:cNvSpPr/>
          <p:nvPr/>
        </p:nvSpPr>
        <p:spPr>
          <a:xfrm>
            <a:off x="8076931" y="2372965"/>
            <a:ext cx="3879377" cy="3454400"/>
          </a:xfrm>
          <a:prstGeom prst="roundRect">
            <a:avLst>
              <a:gd name="adj" fmla="val 15281"/>
            </a:avLst>
          </a:prstGeom>
          <a:solidFill>
            <a:schemeClr val="bg1"/>
          </a:solidFill>
          <a:ln>
            <a:solidFill>
              <a:srgbClr val="1B146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17" name="TextBox 16">
            <a:extLst>
              <a:ext uri="{FF2B5EF4-FFF2-40B4-BE49-F238E27FC236}">
                <a16:creationId xmlns:a16="http://schemas.microsoft.com/office/drawing/2014/main" id="{EC6D513F-668F-4624-DA73-633C67BC01D0}"/>
              </a:ext>
            </a:extLst>
          </p:cNvPr>
          <p:cNvSpPr txBox="1"/>
          <p:nvPr/>
        </p:nvSpPr>
        <p:spPr>
          <a:xfrm>
            <a:off x="8514844" y="3614420"/>
            <a:ext cx="3003550" cy="120032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7200" b="1" i="0" u="none" strike="noStrike" kern="1200" cap="none" spc="0" normalizeH="0" baseline="0" noProof="0">
                <a:ln>
                  <a:solidFill>
                    <a:srgbClr val="1B1464"/>
                  </a:solidFill>
                </a:ln>
                <a:solidFill>
                  <a:srgbClr val="ED3C8D"/>
                </a:solidFill>
                <a:effectLst/>
                <a:uLnTx/>
                <a:uFillTx/>
                <a:latin typeface="Helvetica" panose="020B0604020202020204"/>
                <a:ea typeface="+mn-ea"/>
                <a:cs typeface="Helvetica" panose="020B0604020202020204"/>
              </a:rPr>
              <a:t>36%</a:t>
            </a:r>
          </a:p>
        </p:txBody>
      </p:sp>
      <p:sp>
        <p:nvSpPr>
          <p:cNvPr id="18" name="TextBox 17">
            <a:extLst>
              <a:ext uri="{FF2B5EF4-FFF2-40B4-BE49-F238E27FC236}">
                <a16:creationId xmlns:a16="http://schemas.microsoft.com/office/drawing/2014/main" id="{E9351149-3368-78BB-4B11-48B59480892A}"/>
              </a:ext>
            </a:extLst>
          </p:cNvPr>
          <p:cNvSpPr txBox="1"/>
          <p:nvPr/>
        </p:nvSpPr>
        <p:spPr>
          <a:xfrm>
            <a:off x="8164542" y="4763770"/>
            <a:ext cx="3704154" cy="1015663"/>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a:ln>
                  <a:noFill/>
                </a:ln>
                <a:solidFill>
                  <a:srgbClr val="1B1464"/>
                </a:solidFill>
                <a:effectLst/>
                <a:uLnTx/>
                <a:uFillTx/>
                <a:latin typeface="Helvetica" panose="020B0604020202020204"/>
                <a:ea typeface="+mn-ea"/>
                <a:cs typeface="Helvetica" panose="020B0604020202020204"/>
              </a:rPr>
              <a:t>of CTV viewers get </a:t>
            </a:r>
            <a:r>
              <a:rPr kumimoji="0" lang="en-US" sz="2000" b="1" i="0" u="none" strike="noStrike" kern="1200" cap="none" spc="0" normalizeH="0" baseline="0" noProof="0">
                <a:ln>
                  <a:noFill/>
                </a:ln>
                <a:solidFill>
                  <a:srgbClr val="ED3C8D"/>
                </a:solidFill>
                <a:effectLst/>
                <a:uLnTx/>
                <a:uFillTx/>
                <a:latin typeface="Helvetica" panose="020B0604020202020204"/>
                <a:ea typeface="+mn-ea"/>
                <a:cs typeface="Helvetica" panose="020B0604020202020204"/>
              </a:rPr>
              <a:t>holiday gift inspiration</a:t>
            </a:r>
            <a:r>
              <a:rPr kumimoji="0" lang="en-US" sz="2000" b="0" i="0" u="none" strike="noStrike" kern="1200" cap="none" spc="0" normalizeH="0" baseline="0" noProof="0">
                <a:ln>
                  <a:noFill/>
                </a:ln>
                <a:solidFill>
                  <a:srgbClr val="1B1464"/>
                </a:solidFill>
                <a:effectLst/>
                <a:uLnTx/>
                <a:uFillTx/>
                <a:latin typeface="Helvetica" panose="020B0604020202020204"/>
                <a:ea typeface="+mn-ea"/>
                <a:cs typeface="Helvetica" panose="020B0604020202020204"/>
              </a:rPr>
              <a:t> from TV ads*</a:t>
            </a:r>
          </a:p>
        </p:txBody>
      </p:sp>
      <p:pic>
        <p:nvPicPr>
          <p:cNvPr id="20" name="Picture 19" descr="A group of colorful wrapped presents&#10;&#10;AI-generated content may be incorrect.">
            <a:extLst>
              <a:ext uri="{FF2B5EF4-FFF2-40B4-BE49-F238E27FC236}">
                <a16:creationId xmlns:a16="http://schemas.microsoft.com/office/drawing/2014/main" id="{E3BDDB8E-7A01-7E0C-247C-C169EA325A6B}"/>
              </a:ext>
            </a:extLst>
          </p:cNvPr>
          <p:cNvPicPr>
            <a:picLocks noChangeAspect="1"/>
          </p:cNvPicPr>
          <p:nvPr/>
        </p:nvPicPr>
        <p:blipFill>
          <a:blip r:embed="rId7" cstate="print">
            <a:extLst>
              <a:ext uri="{28A0092B-C50C-407E-A947-70E740481C1C}">
                <a14:useLocalDpi xmlns:a14="http://schemas.microsoft.com/office/drawing/2010/main"/>
              </a:ext>
            </a:extLst>
          </a:blip>
          <a:stretch>
            <a:fillRect/>
          </a:stretch>
        </p:blipFill>
        <p:spPr>
          <a:xfrm>
            <a:off x="9419132" y="2517643"/>
            <a:ext cx="1194974" cy="1194974"/>
          </a:xfrm>
          <a:prstGeom prst="rect">
            <a:avLst/>
          </a:prstGeom>
        </p:spPr>
      </p:pic>
      <p:sp>
        <p:nvSpPr>
          <p:cNvPr id="21" name="TextBox 20">
            <a:extLst>
              <a:ext uri="{FF2B5EF4-FFF2-40B4-BE49-F238E27FC236}">
                <a16:creationId xmlns:a16="http://schemas.microsoft.com/office/drawing/2014/main" id="{FC73B7A3-1184-4F64-F26D-9832FBA85C41}"/>
              </a:ext>
            </a:extLst>
          </p:cNvPr>
          <p:cNvSpPr txBox="1"/>
          <p:nvPr/>
        </p:nvSpPr>
        <p:spPr>
          <a:xfrm>
            <a:off x="-3841" y="2824435"/>
            <a:ext cx="2015292" cy="369332"/>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1B1464"/>
                </a:solidFill>
                <a:effectLst/>
                <a:uLnTx/>
                <a:uFillTx/>
                <a:latin typeface="Helvetica" panose="020B0604020202020204"/>
                <a:ea typeface="+mn-ea"/>
                <a:cs typeface="Helvetica" panose="020B0604020202020204"/>
              </a:rPr>
              <a:t>(streaming, traditional </a:t>
            </a:r>
            <a:br>
              <a:rPr kumimoji="0" lang="en-US" sz="900" b="0" i="0" u="none" strike="noStrike" kern="1200" cap="none" spc="0" normalizeH="0" baseline="0" noProof="0">
                <a:ln>
                  <a:noFill/>
                </a:ln>
                <a:solidFill>
                  <a:srgbClr val="1B1464"/>
                </a:solidFill>
                <a:effectLst/>
                <a:uLnTx/>
                <a:uFillTx/>
                <a:latin typeface="Helvetica" panose="020B0604020202020204"/>
                <a:ea typeface="+mn-ea"/>
                <a:cs typeface="Helvetica" panose="020B0604020202020204"/>
              </a:rPr>
            </a:br>
            <a:r>
              <a:rPr kumimoji="0" lang="en-US" sz="900" b="0" i="0" u="none" strike="noStrike" kern="1200" cap="none" spc="0" normalizeH="0" baseline="0" noProof="0">
                <a:ln>
                  <a:noFill/>
                </a:ln>
                <a:solidFill>
                  <a:srgbClr val="1B1464"/>
                </a:solidFill>
                <a:effectLst/>
                <a:uLnTx/>
                <a:uFillTx/>
                <a:latin typeface="Helvetica" panose="020B0604020202020204"/>
                <a:ea typeface="+mn-ea"/>
                <a:cs typeface="Helvetica" panose="020B0604020202020204"/>
              </a:rPr>
              <a:t>or TV home screen ads)</a:t>
            </a:r>
          </a:p>
        </p:txBody>
      </p:sp>
      <p:pic>
        <p:nvPicPr>
          <p:cNvPr id="3" name="Picture 2">
            <a:hlinkClick r:id="rId8"/>
            <a:extLst>
              <a:ext uri="{FF2B5EF4-FFF2-40B4-BE49-F238E27FC236}">
                <a16:creationId xmlns:a16="http://schemas.microsoft.com/office/drawing/2014/main" id="{CE89B9E3-A60C-387D-468B-20D0B1125753}"/>
              </a:ext>
            </a:extLst>
          </p:cNvPr>
          <p:cNvPicPr>
            <a:picLocks noChangeAspect="1"/>
          </p:cNvPicPr>
          <p:nvPr/>
        </p:nvPicPr>
        <p:blipFill>
          <a:blip r:embed="rId9"/>
          <a:stretch>
            <a:fillRect/>
          </a:stretch>
        </p:blipFill>
        <p:spPr>
          <a:xfrm>
            <a:off x="9926719" y="6612669"/>
            <a:ext cx="1459333" cy="151619"/>
          </a:xfrm>
          <a:prstGeom prst="rect">
            <a:avLst/>
          </a:prstGeom>
        </p:spPr>
      </p:pic>
      <p:sp>
        <p:nvSpPr>
          <p:cNvPr id="19" name="Rectangle 18">
            <a:extLst>
              <a:ext uri="{FF2B5EF4-FFF2-40B4-BE49-F238E27FC236}">
                <a16:creationId xmlns:a16="http://schemas.microsoft.com/office/drawing/2014/main" id="{B1BD92AC-ECB9-8644-DB38-49E87C57F2C8}"/>
              </a:ext>
            </a:extLst>
          </p:cNvPr>
          <p:cNvSpPr/>
          <p:nvPr/>
        </p:nvSpPr>
        <p:spPr>
          <a:xfrm>
            <a:off x="51853" y="260218"/>
            <a:ext cx="10068113" cy="892552"/>
          </a:xfrm>
          <a:prstGeom prst="rect">
            <a:avLst/>
          </a:prstGeom>
        </p:spPr>
        <p:txBody>
          <a:bodyPr wrap="square">
            <a:spAutoFit/>
          </a:bodyPr>
          <a:lstStyle/>
          <a:p>
            <a:pPr marL="0" marR="0" lvl="0" indent="0" algn="l" defTabSz="912205" rtl="0" eaLnBrk="1" fontAlgn="auto" latinLnBrk="0" hangingPunct="1">
              <a:lnSpc>
                <a:spcPct val="100000"/>
              </a:lnSpc>
              <a:spcBef>
                <a:spcPts val="0"/>
              </a:spcBef>
              <a:spcAft>
                <a:spcPts val="0"/>
              </a:spcAft>
              <a:buClrTx/>
              <a:buSzTx/>
              <a:buFontTx/>
              <a:buNone/>
              <a:tabLst/>
              <a:defRPr/>
            </a:pPr>
            <a:r>
              <a:rPr kumimoji="0" lang="en-US" sz="2600" b="1" i="0" u="none" strike="noStrike" kern="1200" cap="none" spc="0" normalizeH="0" baseline="0" noProof="0">
                <a:ln>
                  <a:noFill/>
                </a:ln>
                <a:solidFill>
                  <a:srgbClr val="ED3C8D"/>
                </a:solidFill>
                <a:effectLst/>
                <a:uLnTx/>
                <a:uFillTx/>
                <a:latin typeface="Helvetica" pitchFamily="2" charset="0"/>
                <a:ea typeface="+mn-ea"/>
                <a:cs typeface="+mn-cs"/>
              </a:rPr>
              <a:t>Holiday Shopping: </a:t>
            </a:r>
            <a:r>
              <a:rPr lang="en-US" sz="2600" b="1">
                <a:solidFill>
                  <a:srgbClr val="1B1464"/>
                </a:solidFill>
                <a:latin typeface="Helvetica" pitchFamily="2" charset="0"/>
              </a:rPr>
              <a:t>TV sparks inspiration and drives purchase intent, with nearly 60% of shoppers finding gift ideas from ads</a:t>
            </a:r>
          </a:p>
        </p:txBody>
      </p:sp>
      <p:sp>
        <p:nvSpPr>
          <p:cNvPr id="23" name="TextBox 22">
            <a:hlinkClick r:id="rId4"/>
            <a:extLst>
              <a:ext uri="{FF2B5EF4-FFF2-40B4-BE49-F238E27FC236}">
                <a16:creationId xmlns:a16="http://schemas.microsoft.com/office/drawing/2014/main" id="{B5D50DCF-693C-45D7-7F85-2AF14408D1B2}"/>
              </a:ext>
            </a:extLst>
          </p:cNvPr>
          <p:cNvSpPr txBox="1"/>
          <p:nvPr/>
        </p:nvSpPr>
        <p:spPr>
          <a:xfrm>
            <a:off x="10223739" y="1160390"/>
            <a:ext cx="1864486" cy="246221"/>
          </a:xfrm>
          <a:prstGeom prst="rect">
            <a:avLst/>
          </a:prstGeom>
          <a:noFill/>
        </p:spPr>
        <p:txBody>
          <a:bodyPr wrap="square" rtlCol="0">
            <a:spAutoFit/>
          </a:bodyPr>
          <a:lstStyle/>
          <a:p>
            <a:pPr marL="0" marR="0" lvl="0" indent="0" algn="ctr" defTabSz="586082" rtl="0" eaLnBrk="1" fontAlgn="auto" latinLnBrk="0" hangingPunct="1">
              <a:lnSpc>
                <a:spcPct val="100000"/>
              </a:lnSpc>
              <a:spcBef>
                <a:spcPts val="0"/>
              </a:spcBef>
              <a:spcAft>
                <a:spcPts val="0"/>
              </a:spcAft>
              <a:buClrTx/>
              <a:buSzTx/>
              <a:buFontTx/>
              <a:buNone/>
              <a:tabLst/>
              <a:defRPr/>
            </a:pPr>
            <a:r>
              <a:rPr kumimoji="0" lang="en-US" sz="1000" b="1" i="0" u="sng" strike="noStrike" kern="1200" cap="none" spc="0" normalizeH="0" baseline="0" noProof="0" dirty="0">
                <a:ln>
                  <a:noFill/>
                </a:ln>
                <a:solidFill>
                  <a:srgbClr val="1B1464"/>
                </a:solidFill>
                <a:effectLst/>
                <a:uLnTx/>
                <a:uFillTx/>
                <a:latin typeface="Helvetica" panose="020B0604020202020204" pitchFamily="34" charset="0"/>
                <a:ea typeface="Open Sans" panose="020B0606030504020204" pitchFamily="34" charset="0"/>
                <a:cs typeface="Helvetica" panose="020B0604020202020204" pitchFamily="34" charset="0"/>
              </a:rPr>
              <a:t>Click here for the full report</a:t>
            </a:r>
          </a:p>
        </p:txBody>
      </p:sp>
      <p:pic>
        <p:nvPicPr>
          <p:cNvPr id="26" name="Picture 25" descr="A picture containing text&#10;&#10;Description automatically generated">
            <a:extLst>
              <a:ext uri="{FF2B5EF4-FFF2-40B4-BE49-F238E27FC236}">
                <a16:creationId xmlns:a16="http://schemas.microsoft.com/office/drawing/2014/main" id="{F825A6A0-8BB0-81F1-6D4C-090B680FF2E4}"/>
              </a:ext>
            </a:extLst>
          </p:cNvPr>
          <p:cNvPicPr>
            <a:picLocks noChangeAspect="1"/>
          </p:cNvPicPr>
          <p:nvPr/>
        </p:nvPicPr>
        <p:blipFill>
          <a:blip r:embed="rId10" cstate="screen">
            <a:extLst>
              <a:ext uri="{28A0092B-C50C-407E-A947-70E740481C1C}">
                <a14:useLocalDpi xmlns:a14="http://schemas.microsoft.com/office/drawing/2010/main"/>
              </a:ext>
            </a:extLst>
          </a:blip>
          <a:stretch>
            <a:fillRect/>
          </a:stretch>
        </p:blipFill>
        <p:spPr>
          <a:xfrm>
            <a:off x="1234732" y="1513494"/>
            <a:ext cx="1074036" cy="484116"/>
          </a:xfrm>
          <a:prstGeom prst="rect">
            <a:avLst/>
          </a:prstGeom>
        </p:spPr>
      </p:pic>
      <p:pic>
        <p:nvPicPr>
          <p:cNvPr id="27" name="Picture 26" descr="Logo&#10;&#10;Description automatically generated with low confidence">
            <a:extLst>
              <a:ext uri="{FF2B5EF4-FFF2-40B4-BE49-F238E27FC236}">
                <a16:creationId xmlns:a16="http://schemas.microsoft.com/office/drawing/2014/main" id="{98FFF115-7C7D-0F61-22F6-E1C634426306}"/>
              </a:ext>
            </a:extLst>
          </p:cNvPr>
          <p:cNvPicPr>
            <a:picLocks noChangeAspect="1"/>
          </p:cNvPicPr>
          <p:nvPr/>
        </p:nvPicPr>
        <p:blipFill>
          <a:blip r:embed="rId11" cstate="screen">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32780" y="1491474"/>
            <a:ext cx="1353529" cy="489956"/>
          </a:xfrm>
          <a:prstGeom prst="rect">
            <a:avLst/>
          </a:prstGeom>
        </p:spPr>
      </p:pic>
    </p:spTree>
    <p:extLst>
      <p:ext uri="{BB962C8B-B14F-4D97-AF65-F5344CB8AC3E}">
        <p14:creationId xmlns:p14="http://schemas.microsoft.com/office/powerpoint/2010/main" val="176162018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779928A-BABC-223D-05FC-E9CBA30C7473}"/>
            </a:ext>
          </a:extLst>
        </p:cNvPr>
        <p:cNvGrpSpPr/>
        <p:nvPr/>
      </p:nvGrpSpPr>
      <p:grpSpPr>
        <a:xfrm>
          <a:off x="0" y="0"/>
          <a:ext cx="0" cy="0"/>
          <a:chOff x="0" y="0"/>
          <a:chExt cx="0" cy="0"/>
        </a:xfrm>
      </p:grpSpPr>
      <p:sp>
        <p:nvSpPr>
          <p:cNvPr id="10" name="Rectangle 9">
            <a:extLst>
              <a:ext uri="{FF2B5EF4-FFF2-40B4-BE49-F238E27FC236}">
                <a16:creationId xmlns:a16="http://schemas.microsoft.com/office/drawing/2014/main" id="{00E7A527-D80D-6DCE-DDD4-83F3E18B0DBF}"/>
              </a:ext>
            </a:extLst>
          </p:cNvPr>
          <p:cNvSpPr/>
          <p:nvPr/>
        </p:nvSpPr>
        <p:spPr>
          <a:xfrm>
            <a:off x="-9054" y="-9053"/>
            <a:ext cx="12201053" cy="1431094"/>
          </a:xfrm>
          <a:prstGeom prst="rect">
            <a:avLst/>
          </a:prstGeom>
          <a:solidFill>
            <a:srgbClr val="E2E8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 name="Rectangle 10">
            <a:extLst>
              <a:ext uri="{FF2B5EF4-FFF2-40B4-BE49-F238E27FC236}">
                <a16:creationId xmlns:a16="http://schemas.microsoft.com/office/drawing/2014/main" id="{6C2357CB-6980-9CFC-D24A-C7B4BEA2BC66}"/>
              </a:ext>
            </a:extLst>
          </p:cNvPr>
          <p:cNvSpPr/>
          <p:nvPr/>
        </p:nvSpPr>
        <p:spPr>
          <a:xfrm>
            <a:off x="51853" y="260218"/>
            <a:ext cx="10068113" cy="892552"/>
          </a:xfrm>
          <a:prstGeom prst="rect">
            <a:avLst/>
          </a:prstGeom>
        </p:spPr>
        <p:txBody>
          <a:bodyPr wrap="square">
            <a:spAutoFit/>
          </a:bodyPr>
          <a:lstStyle/>
          <a:p>
            <a:pPr marL="0" marR="0" lvl="0" indent="0" algn="l" defTabSz="912205" rtl="0" eaLnBrk="1" fontAlgn="auto" latinLnBrk="0" hangingPunct="1">
              <a:lnSpc>
                <a:spcPct val="100000"/>
              </a:lnSpc>
              <a:spcBef>
                <a:spcPts val="0"/>
              </a:spcBef>
              <a:spcAft>
                <a:spcPts val="0"/>
              </a:spcAft>
              <a:buClrTx/>
              <a:buSzTx/>
              <a:buFontTx/>
              <a:buNone/>
              <a:tabLst/>
              <a:defRPr/>
            </a:pPr>
            <a:r>
              <a:rPr kumimoji="0" lang="en-US" sz="2600" b="1" i="0" u="none" strike="noStrike" kern="1200" cap="none" spc="0" normalizeH="0" baseline="0" noProof="0">
                <a:ln>
                  <a:noFill/>
                </a:ln>
                <a:solidFill>
                  <a:srgbClr val="ED3C8D"/>
                </a:solidFill>
                <a:effectLst/>
                <a:uLnTx/>
                <a:uFillTx/>
                <a:latin typeface="Helvetica" pitchFamily="2" charset="0"/>
                <a:ea typeface="+mn-ea"/>
                <a:cs typeface="+mn-cs"/>
              </a:rPr>
              <a:t>Programmatic TV Investment: </a:t>
            </a:r>
            <a:r>
              <a:rPr lang="en-US" sz="2600" b="1">
                <a:solidFill>
                  <a:srgbClr val="1B1464"/>
                </a:solidFill>
                <a:latin typeface="Helvetica" pitchFamily="2" charset="0"/>
              </a:rPr>
              <a:t>Many advertisers are funding increased spending in programmatic CTV from new budgets</a:t>
            </a:r>
          </a:p>
        </p:txBody>
      </p:sp>
      <p:pic>
        <p:nvPicPr>
          <p:cNvPr id="21" name="Picture 20">
            <a:hlinkClick r:id="rId2"/>
            <a:extLst>
              <a:ext uri="{FF2B5EF4-FFF2-40B4-BE49-F238E27FC236}">
                <a16:creationId xmlns:a16="http://schemas.microsoft.com/office/drawing/2014/main" id="{9BEAD56B-F9E2-B1A4-6CBE-F80E8DAC3C34}"/>
              </a:ext>
            </a:extLst>
          </p:cNvPr>
          <p:cNvPicPr>
            <a:picLocks noChangeAspect="1"/>
          </p:cNvPicPr>
          <p:nvPr/>
        </p:nvPicPr>
        <p:blipFill>
          <a:blip r:embed="rId3" cstate="hqprint">
            <a:extLst>
              <a:ext uri="{28A0092B-C50C-407E-A947-70E740481C1C}">
                <a14:useLocalDpi xmlns:a14="http://schemas.microsoft.com/office/drawing/2010/main"/>
              </a:ext>
            </a:extLst>
          </a:blip>
          <a:srcRect b="56547"/>
          <a:stretch>
            <a:fillRect/>
          </a:stretch>
        </p:blipFill>
        <p:spPr>
          <a:xfrm>
            <a:off x="10206709" y="93799"/>
            <a:ext cx="1896730" cy="1066591"/>
          </a:xfrm>
          <a:prstGeom prst="rect">
            <a:avLst/>
          </a:prstGeom>
          <a:ln>
            <a:solidFill>
              <a:srgbClr val="1B1464"/>
            </a:solidFill>
          </a:ln>
        </p:spPr>
      </p:pic>
      <p:graphicFrame>
        <p:nvGraphicFramePr>
          <p:cNvPr id="3" name="Chart 2">
            <a:extLst>
              <a:ext uri="{FF2B5EF4-FFF2-40B4-BE49-F238E27FC236}">
                <a16:creationId xmlns:a16="http://schemas.microsoft.com/office/drawing/2014/main" id="{60AABADA-280F-2F0F-E082-09E3D052576D}"/>
              </a:ext>
            </a:extLst>
          </p:cNvPr>
          <p:cNvGraphicFramePr/>
          <p:nvPr>
            <p:extLst>
              <p:ext uri="{D42A27DB-BD31-4B8C-83A1-F6EECF244321}">
                <p14:modId xmlns:p14="http://schemas.microsoft.com/office/powerpoint/2010/main" val="2621189810"/>
              </p:ext>
            </p:extLst>
          </p:nvPr>
        </p:nvGraphicFramePr>
        <p:xfrm>
          <a:off x="131903" y="2567340"/>
          <a:ext cx="11928195" cy="3770942"/>
        </p:xfrm>
        <a:graphic>
          <a:graphicData uri="http://schemas.openxmlformats.org/drawingml/2006/chart">
            <c:chart xmlns:c="http://schemas.openxmlformats.org/drawingml/2006/chart" xmlns:r="http://schemas.openxmlformats.org/officeDocument/2006/relationships" r:id="rId4"/>
          </a:graphicData>
        </a:graphic>
      </p:graphicFrame>
      <p:sp>
        <p:nvSpPr>
          <p:cNvPr id="5" name="Rounded Rectangle 19">
            <a:extLst>
              <a:ext uri="{FF2B5EF4-FFF2-40B4-BE49-F238E27FC236}">
                <a16:creationId xmlns:a16="http://schemas.microsoft.com/office/drawing/2014/main" id="{952B6A0E-BC45-AFC1-29C2-7F240AAD4704}"/>
              </a:ext>
            </a:extLst>
          </p:cNvPr>
          <p:cNvSpPr/>
          <p:nvPr/>
        </p:nvSpPr>
        <p:spPr>
          <a:xfrm>
            <a:off x="8040617" y="3726463"/>
            <a:ext cx="2079349" cy="2388674"/>
          </a:xfrm>
          <a:prstGeom prst="roundRect">
            <a:avLst/>
          </a:prstGeom>
          <a:solidFill>
            <a:schemeClr val="bg1"/>
          </a:solidFill>
          <a:ln w="19050">
            <a:solidFill>
              <a:srgbClr val="4EBEA4"/>
            </a:soli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8000" b="1">
                <a:ln>
                  <a:solidFill>
                    <a:srgbClr val="1B1464"/>
                  </a:solidFill>
                </a:ln>
                <a:solidFill>
                  <a:srgbClr val="4EBEA4"/>
                </a:solidFill>
                <a:latin typeface="Helvetica" panose="020B0403020202020204"/>
              </a:rPr>
              <a:t>1</a:t>
            </a:r>
            <a:r>
              <a:rPr lang="en-US" sz="2000" b="1">
                <a:ln>
                  <a:solidFill>
                    <a:srgbClr val="1B1464"/>
                  </a:solidFill>
                </a:ln>
                <a:solidFill>
                  <a:srgbClr val="4EBEA4"/>
                </a:solidFill>
                <a:latin typeface="Helvetica" panose="020B0403020202020204"/>
              </a:rPr>
              <a:t>in </a:t>
            </a:r>
            <a:r>
              <a:rPr lang="en-US" sz="8000" b="1">
                <a:ln>
                  <a:solidFill>
                    <a:srgbClr val="1B1464"/>
                  </a:solidFill>
                </a:ln>
                <a:solidFill>
                  <a:srgbClr val="4EBEA4"/>
                </a:solidFill>
                <a:latin typeface="Helvetica" panose="020B0403020202020204"/>
              </a:rPr>
              <a:t>5</a:t>
            </a:r>
          </a:p>
          <a:p>
            <a:pPr algn="ctr"/>
            <a:endParaRPr lang="en-US" sz="8000" b="1">
              <a:ln>
                <a:solidFill>
                  <a:srgbClr val="1B1464"/>
                </a:solidFill>
              </a:ln>
              <a:solidFill>
                <a:srgbClr val="4EBEA4"/>
              </a:solidFill>
              <a:latin typeface="Helvetica" panose="020B0403020202020204"/>
            </a:endParaRPr>
          </a:p>
        </p:txBody>
      </p:sp>
      <p:sp>
        <p:nvSpPr>
          <p:cNvPr id="7" name="TextBox 6">
            <a:extLst>
              <a:ext uri="{FF2B5EF4-FFF2-40B4-BE49-F238E27FC236}">
                <a16:creationId xmlns:a16="http://schemas.microsoft.com/office/drawing/2014/main" id="{C332478E-52D5-39C3-04FD-9334018D818D}"/>
              </a:ext>
            </a:extLst>
          </p:cNvPr>
          <p:cNvSpPr txBox="1"/>
          <p:nvPr/>
        </p:nvSpPr>
        <p:spPr>
          <a:xfrm>
            <a:off x="8084282" y="4813892"/>
            <a:ext cx="1986254" cy="1200329"/>
          </a:xfrm>
          <a:prstGeom prst="rect">
            <a:avLst/>
          </a:prstGeom>
          <a:noFill/>
        </p:spPr>
        <p:txBody>
          <a:bodyPr wrap="square">
            <a:spAutoFit/>
          </a:bodyPr>
          <a:lstStyle/>
          <a:p>
            <a:pPr algn="ctr"/>
            <a:r>
              <a:rPr lang="en-US" sz="1200">
                <a:solidFill>
                  <a:srgbClr val="1B1464"/>
                </a:solidFill>
                <a:latin typeface="Helvetica" panose="020B0403020202020204" pitchFamily="34" charset="0"/>
              </a:rPr>
              <a:t> of those increasing programmatic CTV budgets </a:t>
            </a:r>
            <a:r>
              <a:rPr lang="en-US" sz="1200" b="1">
                <a:solidFill>
                  <a:srgbClr val="1B1464"/>
                </a:solidFill>
                <a:latin typeface="Helvetica" panose="020B0403020202020204" pitchFamily="34" charset="0"/>
              </a:rPr>
              <a:t>are able to garner a new budget</a:t>
            </a:r>
            <a:r>
              <a:rPr lang="en-US" sz="1200">
                <a:solidFill>
                  <a:srgbClr val="1B1464"/>
                </a:solidFill>
                <a:latin typeface="Helvetica" panose="020B0403020202020204" pitchFamily="34" charset="0"/>
              </a:rPr>
              <a:t> </a:t>
            </a:r>
          </a:p>
          <a:p>
            <a:pPr algn="ctr"/>
            <a:r>
              <a:rPr lang="en-US" sz="1200">
                <a:solidFill>
                  <a:srgbClr val="1B1464"/>
                </a:solidFill>
                <a:latin typeface="Helvetica" panose="020B0403020202020204" pitchFamily="34" charset="0"/>
              </a:rPr>
              <a:t>to support this growing media channel</a:t>
            </a:r>
          </a:p>
        </p:txBody>
      </p:sp>
      <p:sp>
        <p:nvSpPr>
          <p:cNvPr id="12" name="TextBox 11">
            <a:hlinkClick r:id="rId2"/>
            <a:extLst>
              <a:ext uri="{FF2B5EF4-FFF2-40B4-BE49-F238E27FC236}">
                <a16:creationId xmlns:a16="http://schemas.microsoft.com/office/drawing/2014/main" id="{3ACB5374-1C23-79A0-639F-526718431FAE}"/>
              </a:ext>
            </a:extLst>
          </p:cNvPr>
          <p:cNvSpPr txBox="1"/>
          <p:nvPr/>
        </p:nvSpPr>
        <p:spPr>
          <a:xfrm>
            <a:off x="10223739" y="1160390"/>
            <a:ext cx="1864486" cy="246221"/>
          </a:xfrm>
          <a:prstGeom prst="rect">
            <a:avLst/>
          </a:prstGeom>
          <a:noFill/>
        </p:spPr>
        <p:txBody>
          <a:bodyPr wrap="square" rtlCol="0">
            <a:spAutoFit/>
          </a:bodyPr>
          <a:lstStyle/>
          <a:p>
            <a:pPr marL="0" marR="0" lvl="0" indent="0" algn="ctr" defTabSz="586082" rtl="0" eaLnBrk="1" fontAlgn="auto" latinLnBrk="0" hangingPunct="1">
              <a:lnSpc>
                <a:spcPct val="100000"/>
              </a:lnSpc>
              <a:spcBef>
                <a:spcPts val="0"/>
              </a:spcBef>
              <a:spcAft>
                <a:spcPts val="0"/>
              </a:spcAft>
              <a:buClrTx/>
              <a:buSzTx/>
              <a:buFontTx/>
              <a:buNone/>
              <a:tabLst/>
              <a:defRPr/>
            </a:pPr>
            <a:r>
              <a:rPr kumimoji="0" lang="en-US" sz="1000" b="1" i="0" u="sng" strike="noStrike" kern="1200" cap="none" spc="0" normalizeH="0" baseline="0" noProof="0">
                <a:ln>
                  <a:noFill/>
                </a:ln>
                <a:solidFill>
                  <a:srgbClr val="1B1464"/>
                </a:solidFill>
                <a:effectLst/>
                <a:uLnTx/>
                <a:uFillTx/>
                <a:latin typeface="Helvetica" panose="020B0604020202020204" pitchFamily="34" charset="0"/>
                <a:ea typeface="Open Sans" panose="020B0606030504020204" pitchFamily="34" charset="0"/>
                <a:cs typeface="Helvetica" panose="020B0604020202020204" pitchFamily="34" charset="0"/>
              </a:rPr>
              <a:t>Click here for the full report</a:t>
            </a:r>
          </a:p>
        </p:txBody>
      </p:sp>
      <p:pic>
        <p:nvPicPr>
          <p:cNvPr id="13" name="Picture 12">
            <a:extLst>
              <a:ext uri="{FF2B5EF4-FFF2-40B4-BE49-F238E27FC236}">
                <a16:creationId xmlns:a16="http://schemas.microsoft.com/office/drawing/2014/main" id="{EF282327-2AC8-F569-6B9F-C6A92A673275}"/>
              </a:ext>
            </a:extLst>
          </p:cNvPr>
          <p:cNvPicPr>
            <a:picLocks noChangeAspect="1"/>
          </p:cNvPicPr>
          <p:nvPr/>
        </p:nvPicPr>
        <p:blipFill rotWithShape="1">
          <a:blip r:embed="rId5" cstate="hqprint">
            <a:extLst>
              <a:ext uri="{28A0092B-C50C-407E-A947-70E740481C1C}">
                <a14:useLocalDpi xmlns:a14="http://schemas.microsoft.com/office/drawing/2010/main"/>
              </a:ext>
            </a:extLst>
          </a:blip>
          <a:srcRect r="-1"/>
          <a:stretch/>
        </p:blipFill>
        <p:spPr>
          <a:xfrm>
            <a:off x="483207" y="6519043"/>
            <a:ext cx="11708793" cy="350107"/>
          </a:xfrm>
          <a:prstGeom prst="rect">
            <a:avLst/>
          </a:prstGeom>
        </p:spPr>
      </p:pic>
      <p:sp>
        <p:nvSpPr>
          <p:cNvPr id="14" name="Slide Number Placeholder 5">
            <a:extLst>
              <a:ext uri="{FF2B5EF4-FFF2-40B4-BE49-F238E27FC236}">
                <a16:creationId xmlns:a16="http://schemas.microsoft.com/office/drawing/2014/main" id="{61F40ECD-2CF9-FFC2-60F5-6C7E33175F5D}"/>
              </a:ext>
            </a:extLst>
          </p:cNvPr>
          <p:cNvSpPr txBox="1">
            <a:spLocks/>
          </p:cNvSpPr>
          <p:nvPr/>
        </p:nvSpPr>
        <p:spPr>
          <a:xfrm>
            <a:off x="503714" y="6589969"/>
            <a:ext cx="724098" cy="230832"/>
          </a:xfrm>
          <a:prstGeom prst="rect">
            <a:avLst/>
          </a:prstGeom>
          <a:noFill/>
        </p:spPr>
        <p:txBody>
          <a:bodyPr wrap="square" rtlCol="0">
            <a:spAutoFit/>
          </a:bodyPr>
          <a:lstStyle>
            <a:defPPr>
              <a:defRPr lang="en-US"/>
            </a:defPPr>
            <a:lvl1pPr>
              <a:defRPr sz="900" b="1">
                <a:solidFill>
                  <a:schemeClr val="bg1"/>
                </a:solidFill>
                <a:latin typeface="Helvetica" pitchFamily="2" charset="0"/>
              </a:defRPr>
            </a:lvl1pPr>
            <a:lvl2pPr marL="454888" algn="l" defTabSz="454888" rtl="0" eaLnBrk="1" latinLnBrk="0" hangingPunct="1">
              <a:defRPr sz="1800" kern="1200">
                <a:solidFill>
                  <a:schemeClr val="tx1"/>
                </a:solidFill>
                <a:latin typeface="+mn-lt"/>
                <a:ea typeface="+mn-ea"/>
                <a:cs typeface="+mn-cs"/>
              </a:defRPr>
            </a:lvl2pPr>
            <a:lvl3pPr marL="909743" algn="l" defTabSz="454888" rtl="0" eaLnBrk="1" latinLnBrk="0" hangingPunct="1">
              <a:defRPr sz="1800" kern="1200">
                <a:solidFill>
                  <a:schemeClr val="tx1"/>
                </a:solidFill>
                <a:latin typeface="+mn-lt"/>
                <a:ea typeface="+mn-ea"/>
                <a:cs typeface="+mn-cs"/>
              </a:defRPr>
            </a:lvl3pPr>
            <a:lvl4pPr marL="1364621" algn="l" defTabSz="454888" rtl="0" eaLnBrk="1" latinLnBrk="0" hangingPunct="1">
              <a:defRPr sz="1800" kern="1200">
                <a:solidFill>
                  <a:schemeClr val="tx1"/>
                </a:solidFill>
                <a:latin typeface="+mn-lt"/>
                <a:ea typeface="+mn-ea"/>
                <a:cs typeface="+mn-cs"/>
              </a:defRPr>
            </a:lvl4pPr>
            <a:lvl5pPr marL="1819494" algn="l" defTabSz="454888" rtl="0" eaLnBrk="1" latinLnBrk="0" hangingPunct="1">
              <a:defRPr sz="1800" kern="1200">
                <a:solidFill>
                  <a:schemeClr val="tx1"/>
                </a:solidFill>
                <a:latin typeface="+mn-lt"/>
                <a:ea typeface="+mn-ea"/>
                <a:cs typeface="+mn-cs"/>
              </a:defRPr>
            </a:lvl5pPr>
            <a:lvl6pPr marL="2274369" algn="l" defTabSz="454888" rtl="0" eaLnBrk="1" latinLnBrk="0" hangingPunct="1">
              <a:defRPr sz="1800" kern="1200">
                <a:solidFill>
                  <a:schemeClr val="tx1"/>
                </a:solidFill>
                <a:latin typeface="+mn-lt"/>
                <a:ea typeface="+mn-ea"/>
                <a:cs typeface="+mn-cs"/>
              </a:defRPr>
            </a:lvl6pPr>
            <a:lvl7pPr marL="2729242" algn="l" defTabSz="454888" rtl="0" eaLnBrk="1" latinLnBrk="0" hangingPunct="1">
              <a:defRPr sz="1800" kern="1200">
                <a:solidFill>
                  <a:schemeClr val="tx1"/>
                </a:solidFill>
                <a:latin typeface="+mn-lt"/>
                <a:ea typeface="+mn-ea"/>
                <a:cs typeface="+mn-cs"/>
              </a:defRPr>
            </a:lvl7pPr>
            <a:lvl8pPr marL="3184118" algn="l" defTabSz="454888" rtl="0" eaLnBrk="1" latinLnBrk="0" hangingPunct="1">
              <a:defRPr sz="1800" kern="1200">
                <a:solidFill>
                  <a:schemeClr val="tx1"/>
                </a:solidFill>
                <a:latin typeface="+mn-lt"/>
                <a:ea typeface="+mn-ea"/>
                <a:cs typeface="+mn-cs"/>
              </a:defRPr>
            </a:lvl8pPr>
            <a:lvl9pPr marL="3638991" algn="l" defTabSz="454888"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a:ln>
                  <a:noFill/>
                </a:ln>
                <a:solidFill>
                  <a:prstClr val="white"/>
                </a:solidFill>
                <a:effectLst/>
                <a:uLnTx/>
                <a:uFillTx/>
                <a:latin typeface="Helvetica" pitchFamily="2" charset="0"/>
                <a:ea typeface="+mn-ea"/>
                <a:cs typeface="+mn-cs"/>
              </a:rPr>
              <a:t>PAGE </a:t>
            </a:r>
            <a:fld id="{FC623D9C-B141-0E44-9A0E-426DA6A043B9}" type="slidenum">
              <a:rPr kumimoji="0" lang="en-US" sz="900" b="1" i="0" u="none" strike="noStrike" kern="1200" cap="none" spc="0" normalizeH="0" baseline="0" noProof="0" smtClean="0">
                <a:ln>
                  <a:noFill/>
                </a:ln>
                <a:solidFill>
                  <a:prstClr val="white"/>
                </a:solidFill>
                <a:effectLst/>
                <a:uLnTx/>
                <a:uFillTx/>
                <a:latin typeface="Helvetica" pitchFamily="2"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4</a:t>
            </a:fld>
            <a:endParaRPr kumimoji="0" lang="en-US" sz="900" b="1" i="0" u="none" strike="noStrike" kern="1200" cap="none" spc="0" normalizeH="0" baseline="0" noProof="0">
              <a:ln>
                <a:noFill/>
              </a:ln>
              <a:solidFill>
                <a:prstClr val="white"/>
              </a:solidFill>
              <a:effectLst/>
              <a:uLnTx/>
              <a:uFillTx/>
              <a:latin typeface="Helvetica" pitchFamily="2" charset="0"/>
              <a:ea typeface="+mn-ea"/>
              <a:cs typeface="+mn-cs"/>
            </a:endParaRPr>
          </a:p>
        </p:txBody>
      </p:sp>
      <p:sp>
        <p:nvSpPr>
          <p:cNvPr id="15" name="Rectangle 14">
            <a:extLst>
              <a:ext uri="{FF2B5EF4-FFF2-40B4-BE49-F238E27FC236}">
                <a16:creationId xmlns:a16="http://schemas.microsoft.com/office/drawing/2014/main" id="{DEBBF8E5-462D-8472-E4D1-F71361A09DA1}"/>
              </a:ext>
            </a:extLst>
          </p:cNvPr>
          <p:cNvSpPr/>
          <p:nvPr/>
        </p:nvSpPr>
        <p:spPr>
          <a:xfrm>
            <a:off x="483207" y="6586958"/>
            <a:ext cx="11687274" cy="246221"/>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prstClr val="white"/>
                </a:solidFill>
                <a:effectLst/>
                <a:uLnTx/>
                <a:uFillTx/>
                <a:latin typeface="Helvetica Light" panose="020B0403020202020204"/>
                <a:ea typeface="Open Sans" panose="020B0606030504020204" pitchFamily="34" charset="0"/>
                <a:cs typeface="Open Sans" panose="020B0606030504020204" pitchFamily="34" charset="0"/>
              </a:rPr>
              <a:t>This information is exclusively provided to VAB members and qualified marketers </a:t>
            </a:r>
          </a:p>
        </p:txBody>
      </p:sp>
      <p:grpSp>
        <p:nvGrpSpPr>
          <p:cNvPr id="17" name="Group 16">
            <a:extLst>
              <a:ext uri="{FF2B5EF4-FFF2-40B4-BE49-F238E27FC236}">
                <a16:creationId xmlns:a16="http://schemas.microsoft.com/office/drawing/2014/main" id="{19A48D68-0A4F-7464-EDBE-77070DC6B9E6}"/>
              </a:ext>
            </a:extLst>
          </p:cNvPr>
          <p:cNvGrpSpPr/>
          <p:nvPr/>
        </p:nvGrpSpPr>
        <p:grpSpPr>
          <a:xfrm>
            <a:off x="131903" y="1563376"/>
            <a:ext cx="2866192" cy="448331"/>
            <a:chOff x="95122" y="1461671"/>
            <a:chExt cx="2866192" cy="448331"/>
          </a:xfrm>
        </p:grpSpPr>
        <p:pic>
          <p:nvPicPr>
            <p:cNvPr id="18" name="Picture 17">
              <a:extLst>
                <a:ext uri="{FF2B5EF4-FFF2-40B4-BE49-F238E27FC236}">
                  <a16:creationId xmlns:a16="http://schemas.microsoft.com/office/drawing/2014/main" id="{30117BB2-A9BF-41CA-2299-D44CB34F5D29}"/>
                </a:ext>
              </a:extLst>
            </p:cNvPr>
            <p:cNvPicPr>
              <a:picLocks noChangeAspect="1"/>
            </p:cNvPicPr>
            <p:nvPr/>
          </p:nvPicPr>
          <p:blipFill>
            <a:blip r:embed="rId6"/>
            <a:stretch>
              <a:fillRect/>
            </a:stretch>
          </p:blipFill>
          <p:spPr>
            <a:xfrm>
              <a:off x="95122" y="1513343"/>
              <a:ext cx="1240378" cy="321796"/>
            </a:xfrm>
            <a:prstGeom prst="rect">
              <a:avLst/>
            </a:prstGeom>
          </p:spPr>
        </p:pic>
        <p:pic>
          <p:nvPicPr>
            <p:cNvPr id="19" name="Picture 18" descr="A close-up of a white background&#10;&#10;Description automatically generated with low confidence">
              <a:extLst>
                <a:ext uri="{FF2B5EF4-FFF2-40B4-BE49-F238E27FC236}">
                  <a16:creationId xmlns:a16="http://schemas.microsoft.com/office/drawing/2014/main" id="{929B8BD2-1E78-A18C-D640-F08EA59C71DF}"/>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1419390" y="1461671"/>
              <a:ext cx="1541924" cy="448331"/>
            </a:xfrm>
            <a:prstGeom prst="rect">
              <a:avLst/>
            </a:prstGeom>
            <a:ln>
              <a:solidFill>
                <a:srgbClr val="66C5AD"/>
              </a:solidFill>
            </a:ln>
          </p:spPr>
        </p:pic>
      </p:grpSp>
      <p:sp>
        <p:nvSpPr>
          <p:cNvPr id="20" name="Text Placeholder 24">
            <a:extLst>
              <a:ext uri="{FF2B5EF4-FFF2-40B4-BE49-F238E27FC236}">
                <a16:creationId xmlns:a16="http://schemas.microsoft.com/office/drawing/2014/main" id="{3DB028C3-E5DC-A702-BF6A-5313BD5ED8D3}"/>
              </a:ext>
            </a:extLst>
          </p:cNvPr>
          <p:cNvSpPr txBox="1">
            <a:spLocks/>
          </p:cNvSpPr>
          <p:nvPr/>
        </p:nvSpPr>
        <p:spPr>
          <a:xfrm>
            <a:off x="483207" y="6332654"/>
            <a:ext cx="11664402" cy="203489"/>
          </a:xfrm>
          <a:prstGeom prst="rect">
            <a:avLst/>
          </a:prstGeom>
        </p:spPr>
        <p:txBody>
          <a:bodyPr vert="horz"/>
          <a:lstStyle>
            <a:lvl1pPr marL="0" indent="0" algn="l" defTabSz="457200" rtl="0" eaLnBrk="1" latinLnBrk="0" hangingPunct="1">
              <a:spcBef>
                <a:spcPct val="20000"/>
              </a:spcBef>
              <a:buFont typeface="Arial"/>
              <a:buNone/>
              <a:defRPr sz="900" kern="1200">
                <a:solidFill>
                  <a:schemeClr val="tx1"/>
                </a:solidFill>
                <a:latin typeface="+mn-lt"/>
                <a:ea typeface="+mn-ea"/>
                <a:cs typeface="+mn-cs"/>
              </a:defRPr>
            </a:lvl1pPr>
            <a:lvl2pPr marL="457200" indent="0" algn="l" defTabSz="457200" rtl="0" eaLnBrk="1" latinLnBrk="0" hangingPunct="1">
              <a:spcBef>
                <a:spcPct val="20000"/>
              </a:spcBef>
              <a:buFont typeface="Arial"/>
              <a:buNone/>
              <a:defRPr sz="2800" kern="1200">
                <a:solidFill>
                  <a:schemeClr val="tx1"/>
                </a:solidFill>
                <a:latin typeface="+mn-lt"/>
                <a:ea typeface="+mn-ea"/>
                <a:cs typeface="+mn-cs"/>
              </a:defRPr>
            </a:lvl2pPr>
            <a:lvl3pPr marL="914400" indent="0" algn="l" defTabSz="457200" rtl="0" eaLnBrk="1" latinLnBrk="0" hangingPunct="1">
              <a:spcBef>
                <a:spcPct val="20000"/>
              </a:spcBef>
              <a:buFont typeface="Arial"/>
              <a:buNone/>
              <a:defRPr sz="2400" kern="1200">
                <a:solidFill>
                  <a:schemeClr val="tx1"/>
                </a:solidFill>
                <a:latin typeface="+mn-lt"/>
                <a:ea typeface="+mn-ea"/>
                <a:cs typeface="+mn-cs"/>
              </a:defRPr>
            </a:lvl3pPr>
            <a:lvl4pPr marL="1371600" indent="0" algn="l" defTabSz="457200" rtl="0" eaLnBrk="1" latinLnBrk="0" hangingPunct="1">
              <a:spcBef>
                <a:spcPct val="20000"/>
              </a:spcBef>
              <a:buFont typeface="Arial"/>
              <a:buNone/>
              <a:defRPr sz="2000" kern="1200">
                <a:solidFill>
                  <a:schemeClr val="tx1"/>
                </a:solidFill>
                <a:latin typeface="+mn-lt"/>
                <a:ea typeface="+mn-ea"/>
                <a:cs typeface="+mn-cs"/>
              </a:defRPr>
            </a:lvl4pPr>
            <a:lvl5pPr marL="1828800" indent="0" algn="l" defTabSz="457200" rtl="0" eaLnBrk="1" latinLnBrk="0" hangingPunct="1">
              <a:spcBef>
                <a:spcPct val="20000"/>
              </a:spcBef>
              <a:buFont typeface="Arial"/>
              <a:buNone/>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defRPr/>
            </a:pPr>
            <a:r>
              <a:rPr kumimoji="0" lang="en-US" sz="800" b="0" i="0" u="none" strike="noStrike" kern="1200" cap="none" spc="0" normalizeH="0" baseline="0" noProof="0">
                <a:ln>
                  <a:noFill/>
                </a:ln>
                <a:solidFill>
                  <a:srgbClr val="1F1A62"/>
                </a:solidFill>
                <a:effectLst/>
                <a:uLnTx/>
                <a:uFillTx/>
                <a:latin typeface="Helvetica" panose="020B0403020202020204" pitchFamily="34" charset="0"/>
                <a:ea typeface="Open Sans" panose="020B0606030504020204" pitchFamily="34" charset="0"/>
                <a:cs typeface="Open Sans" panose="020B0606030504020204" pitchFamily="34" charset="0"/>
              </a:rPr>
              <a:t>Source: </a:t>
            </a:r>
            <a:r>
              <a:rPr lang="en-US" sz="800">
                <a:solidFill>
                  <a:srgbClr val="1B1464"/>
                </a:solidFill>
                <a:latin typeface="Helvetica"/>
                <a:ea typeface="Times New Roman" panose="02020603050405020304" pitchFamily="18" charset="0"/>
                <a:cs typeface="Times New Roman"/>
              </a:rPr>
              <a:t>Proximic by Comscore, </a:t>
            </a:r>
            <a:r>
              <a:rPr lang="en-US" sz="800" i="1">
                <a:solidFill>
                  <a:srgbClr val="1B1464"/>
                </a:solidFill>
                <a:latin typeface="Helvetica"/>
                <a:ea typeface="Times New Roman" panose="02020603050405020304" pitchFamily="18" charset="0"/>
                <a:cs typeface="Times New Roman"/>
              </a:rPr>
              <a:t>State of Programm</a:t>
            </a:r>
            <a:r>
              <a:rPr lang="en-US" sz="800">
                <a:solidFill>
                  <a:srgbClr val="1B1464"/>
                </a:solidFill>
                <a:latin typeface="Helvetica"/>
                <a:ea typeface="Times New Roman" panose="02020603050405020304" pitchFamily="18" charset="0"/>
                <a:cs typeface="Times New Roman"/>
              </a:rPr>
              <a:t>atic, 2025.</a:t>
            </a:r>
          </a:p>
        </p:txBody>
      </p:sp>
      <p:sp>
        <p:nvSpPr>
          <p:cNvPr id="23" name="TextBox 22">
            <a:extLst>
              <a:ext uri="{FF2B5EF4-FFF2-40B4-BE49-F238E27FC236}">
                <a16:creationId xmlns:a16="http://schemas.microsoft.com/office/drawing/2014/main" id="{1C2876C9-246B-1E1B-6166-ADA44F5D719C}"/>
              </a:ext>
            </a:extLst>
          </p:cNvPr>
          <p:cNvSpPr txBox="1"/>
          <p:nvPr/>
        </p:nvSpPr>
        <p:spPr>
          <a:xfrm>
            <a:off x="683701" y="2057011"/>
            <a:ext cx="10815543" cy="399409"/>
          </a:xfrm>
          <a:prstGeom prst="rect">
            <a:avLst/>
          </a:prstGeom>
          <a:noFill/>
        </p:spPr>
        <p:txBody>
          <a:bodyPr wrap="square">
            <a:spAutoFit/>
          </a:bodyPr>
          <a:lstStyle/>
          <a:p>
            <a:pPr algn="ctr"/>
            <a:r>
              <a:rPr lang="en-US" sz="1600" b="1" u="sng">
                <a:solidFill>
                  <a:srgbClr val="1F1A62"/>
                </a:solidFill>
                <a:latin typeface="Helvetica" panose="020B0403020202020204" pitchFamily="34" charset="0"/>
                <a:cs typeface="Heebo" pitchFamily="2" charset="-79"/>
              </a:rPr>
              <a:t>I</a:t>
            </a:r>
            <a:r>
              <a:rPr lang="en-US" sz="1600" b="1" u="sng" strike="noStrike" baseline="0">
                <a:solidFill>
                  <a:srgbClr val="1F1A62"/>
                </a:solidFill>
                <a:latin typeface="Helvetica" panose="020B0403020202020204" pitchFamily="34" charset="0"/>
                <a:cs typeface="Heebo" pitchFamily="2" charset="-79"/>
              </a:rPr>
              <a:t>f you expect to increase investment in programmatic CTV in 2025, where is the budget coming from?</a:t>
            </a:r>
            <a:endParaRPr lang="en-US" sz="1600" b="1" u="sng">
              <a:solidFill>
                <a:srgbClr val="1F1A62"/>
              </a:solidFill>
              <a:latin typeface="Helvetica" panose="020B0403020202020204" pitchFamily="34" charset="0"/>
              <a:cs typeface="Heebo" pitchFamily="2" charset="-79"/>
            </a:endParaRPr>
          </a:p>
        </p:txBody>
      </p:sp>
    </p:spTree>
    <p:extLst>
      <p:ext uri="{BB962C8B-B14F-4D97-AF65-F5344CB8AC3E}">
        <p14:creationId xmlns:p14="http://schemas.microsoft.com/office/powerpoint/2010/main" val="72610928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8673357-2631-275F-E12C-EDA425FDFBB7}"/>
            </a:ext>
          </a:extLst>
        </p:cNvPr>
        <p:cNvGrpSpPr/>
        <p:nvPr/>
      </p:nvGrpSpPr>
      <p:grpSpPr>
        <a:xfrm>
          <a:off x="0" y="0"/>
          <a:ext cx="0" cy="0"/>
          <a:chOff x="0" y="0"/>
          <a:chExt cx="0" cy="0"/>
        </a:xfrm>
      </p:grpSpPr>
      <p:sp>
        <p:nvSpPr>
          <p:cNvPr id="13" name="Rectangle 12">
            <a:extLst>
              <a:ext uri="{FF2B5EF4-FFF2-40B4-BE49-F238E27FC236}">
                <a16:creationId xmlns:a16="http://schemas.microsoft.com/office/drawing/2014/main" id="{C04D2BD3-5AB2-DDDF-C8F6-5C17BC405F56}"/>
              </a:ext>
            </a:extLst>
          </p:cNvPr>
          <p:cNvSpPr/>
          <p:nvPr/>
        </p:nvSpPr>
        <p:spPr>
          <a:xfrm>
            <a:off x="-9054" y="-9053"/>
            <a:ext cx="12201053" cy="1431094"/>
          </a:xfrm>
          <a:prstGeom prst="rect">
            <a:avLst/>
          </a:prstGeom>
          <a:solidFill>
            <a:srgbClr val="E2E8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8" name="Picture 17" descr="A group of people cheering&#10;&#10;AI-generated content may be incorrect.">
            <a:hlinkClick r:id="rId3"/>
            <a:extLst>
              <a:ext uri="{FF2B5EF4-FFF2-40B4-BE49-F238E27FC236}">
                <a16:creationId xmlns:a16="http://schemas.microsoft.com/office/drawing/2014/main" id="{E528E455-D835-2B4A-28FC-F48738B9137D}"/>
              </a:ext>
            </a:extLst>
          </p:cNvPr>
          <p:cNvPicPr>
            <a:picLocks noChangeAspect="1"/>
          </p:cNvPicPr>
          <p:nvPr/>
        </p:nvPicPr>
        <p:blipFill>
          <a:blip r:embed="rId4" cstate="hqprint">
            <a:extLst>
              <a:ext uri="{28A0092B-C50C-407E-A947-70E740481C1C}">
                <a14:useLocalDpi xmlns:a14="http://schemas.microsoft.com/office/drawing/2010/main"/>
              </a:ext>
            </a:extLst>
          </a:blip>
          <a:stretch>
            <a:fillRect/>
          </a:stretch>
        </p:blipFill>
        <p:spPr>
          <a:xfrm>
            <a:off x="10206709" y="86243"/>
            <a:ext cx="1908247" cy="1070369"/>
          </a:xfrm>
          <a:prstGeom prst="rect">
            <a:avLst/>
          </a:prstGeom>
          <a:ln>
            <a:solidFill>
              <a:schemeClr val="accent1"/>
            </a:solidFill>
          </a:ln>
        </p:spPr>
      </p:pic>
      <p:sp>
        <p:nvSpPr>
          <p:cNvPr id="6" name="TextBox 5">
            <a:extLst>
              <a:ext uri="{FF2B5EF4-FFF2-40B4-BE49-F238E27FC236}">
                <a16:creationId xmlns:a16="http://schemas.microsoft.com/office/drawing/2014/main" id="{92DCDCB8-3B63-DCD2-01B6-24E4C45051FD}"/>
              </a:ext>
            </a:extLst>
          </p:cNvPr>
          <p:cNvSpPr txBox="1"/>
          <p:nvPr/>
        </p:nvSpPr>
        <p:spPr>
          <a:xfrm>
            <a:off x="503714" y="6196153"/>
            <a:ext cx="11571016"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a:ln>
                  <a:noFill/>
                </a:ln>
                <a:solidFill>
                  <a:srgbClr val="1B1464"/>
                </a:solidFill>
                <a:effectLst/>
                <a:uLnTx/>
                <a:uFillTx/>
                <a:latin typeface="Helvetica" panose="020B0604020202020204" pitchFamily="34" charset="0"/>
                <a:ea typeface="+mn-ea"/>
                <a:cs typeface="Helvetica" panose="020B0604020202020204" pitchFamily="34" charset="0"/>
              </a:rPr>
              <a:t>Source: PMG, </a:t>
            </a:r>
            <a:r>
              <a:rPr kumimoji="0" lang="en-US" sz="800" b="0" i="1" u="none" strike="noStrike" kern="1200" cap="none" spc="0" normalizeH="0" baseline="0" noProof="0">
                <a:ln>
                  <a:noFill/>
                </a:ln>
                <a:solidFill>
                  <a:srgbClr val="1B1464"/>
                </a:solidFill>
                <a:effectLst/>
                <a:uLnTx/>
                <a:uFillTx/>
                <a:latin typeface="Helvetica" panose="020B0604020202020204" pitchFamily="34" charset="0"/>
                <a:ea typeface="+mn-ea"/>
                <a:cs typeface="Helvetica" panose="020B0604020202020204" pitchFamily="34" charset="0"/>
              </a:rPr>
              <a:t>State of Sports Report - Beyond the Game: Connecting with the Modern Sports Fan</a:t>
            </a:r>
            <a:r>
              <a:rPr kumimoji="0" lang="en-US" sz="800" b="0" i="0" u="none" strike="noStrike" kern="1200" cap="none" spc="0" normalizeH="0" baseline="0" noProof="0">
                <a:ln>
                  <a:noFill/>
                </a:ln>
                <a:solidFill>
                  <a:srgbClr val="1B1464"/>
                </a:solidFill>
                <a:effectLst/>
                <a:uLnTx/>
                <a:uFillTx/>
                <a:latin typeface="Helvetica" panose="020B0604020202020204" pitchFamily="34" charset="0"/>
                <a:ea typeface="+mn-ea"/>
                <a:cs typeface="Helvetica" panose="020B0604020202020204" pitchFamily="34" charset="0"/>
              </a:rPr>
              <a:t>, May 2025. </a:t>
            </a:r>
            <a:r>
              <a:rPr kumimoji="0" lang="en-US" sz="800" b="0" i="0" u="none" strike="noStrike" kern="1200" cap="none" spc="0" normalizeH="0" baseline="0" noProof="0">
                <a:ln>
                  <a:noFill/>
                </a:ln>
                <a:solidFill>
                  <a:srgbClr val="1F1A62"/>
                </a:solidFill>
                <a:effectLst/>
                <a:uLnTx/>
                <a:uFillTx/>
                <a:latin typeface="Helvetica" panose="020B0403020202020204" pitchFamily="34" charset="0"/>
                <a:ea typeface="Open Sans" panose="020B0606030504020204" pitchFamily="34" charset="0"/>
                <a:cs typeface="Open Sans" panose="020B0606030504020204" pitchFamily="34" charset="0"/>
              </a:rPr>
              <a:t>*Comcast Advertising, </a:t>
            </a:r>
            <a:r>
              <a:rPr kumimoji="0" lang="en-US" sz="800" b="0" i="1" u="none" strike="noStrike" kern="1200" cap="none" spc="0" normalizeH="0" baseline="0" noProof="0">
                <a:ln>
                  <a:noFill/>
                </a:ln>
                <a:solidFill>
                  <a:srgbClr val="1F1A62"/>
                </a:solidFill>
                <a:effectLst/>
                <a:uLnTx/>
                <a:uFillTx/>
                <a:latin typeface="Helvetica" panose="020B0403020202020204" pitchFamily="34" charset="0"/>
                <a:ea typeface="Open Sans" panose="020B0606030504020204" pitchFamily="34" charset="0"/>
                <a:cs typeface="Open Sans" panose="020B0606030504020204" pitchFamily="34" charset="0"/>
              </a:rPr>
              <a:t>Behind the Remote: A Deep Dive into Sports Viewership &amp; Fandom</a:t>
            </a:r>
            <a:r>
              <a:rPr kumimoji="0" lang="en-US" sz="800" b="0" i="0" u="none" strike="noStrike" kern="1200" cap="none" spc="0" normalizeH="0" baseline="0" noProof="0">
                <a:ln>
                  <a:noFill/>
                </a:ln>
                <a:solidFill>
                  <a:srgbClr val="1F1A62"/>
                </a:solidFill>
                <a:effectLst/>
                <a:uLnTx/>
                <a:uFillTx/>
                <a:latin typeface="Helvetica" panose="020B0403020202020204" pitchFamily="34" charset="0"/>
                <a:ea typeface="Open Sans" panose="020B0606030504020204" pitchFamily="34" charset="0"/>
                <a:cs typeface="Open Sans" panose="020B0606030504020204" pitchFamily="34" charset="0"/>
              </a:rPr>
              <a:t>, October 2024. Base: Watched sports content (game, highlights, talk show, etc.) in the past six months.</a:t>
            </a:r>
            <a:endParaRPr kumimoji="0" lang="en-US" sz="800" b="0" i="1" u="none" strike="noStrike" kern="1200" cap="none" spc="0" normalizeH="0" baseline="0" noProof="0">
              <a:ln>
                <a:noFill/>
              </a:ln>
              <a:solidFill>
                <a:srgbClr val="1B1464"/>
              </a:solidFill>
              <a:effectLst/>
              <a:uLnTx/>
              <a:uFillTx/>
              <a:latin typeface="Helvetica" panose="020B0604020202020204" pitchFamily="34" charset="0"/>
              <a:ea typeface="+mn-ea"/>
              <a:cs typeface="Helvetica" panose="020B0604020202020204" pitchFamily="34" charset="0"/>
            </a:endParaRPr>
          </a:p>
        </p:txBody>
      </p:sp>
      <p:sp>
        <p:nvSpPr>
          <p:cNvPr id="31" name="TextBox 30">
            <a:extLst>
              <a:ext uri="{FF2B5EF4-FFF2-40B4-BE49-F238E27FC236}">
                <a16:creationId xmlns:a16="http://schemas.microsoft.com/office/drawing/2014/main" id="{DB32C161-B194-D56C-39BE-FBBD1836E1E7}"/>
              </a:ext>
            </a:extLst>
          </p:cNvPr>
          <p:cNvSpPr txBox="1"/>
          <p:nvPr/>
        </p:nvSpPr>
        <p:spPr>
          <a:xfrm>
            <a:off x="63503" y="4013427"/>
            <a:ext cx="2994660" cy="190821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a:ln w="12700">
                  <a:solidFill>
                    <a:srgbClr val="1B1464"/>
                  </a:solidFill>
                </a:ln>
                <a:solidFill>
                  <a:srgbClr val="ED3C8D"/>
                </a:solidFill>
                <a:effectLst/>
                <a:uLnTx/>
                <a:uFillTx/>
                <a:latin typeface="Helvetica" pitchFamily="2" charset="0"/>
                <a:ea typeface="+mn-ea"/>
                <a:cs typeface="+mn-cs"/>
              </a:rPr>
              <a:t>Nearly 60%</a:t>
            </a:r>
            <a:br>
              <a:rPr kumimoji="0" lang="en-US" sz="2800" b="1" i="0" u="none" strike="noStrike" kern="1200" cap="none" spc="0" normalizeH="0" baseline="0" noProof="0">
                <a:ln>
                  <a:noFill/>
                </a:ln>
                <a:solidFill>
                  <a:srgbClr val="1B1464"/>
                </a:solidFill>
                <a:effectLst/>
                <a:uLnTx/>
                <a:uFillTx/>
                <a:latin typeface="Helvetica" pitchFamily="2" charset="0"/>
                <a:ea typeface="+mn-ea"/>
                <a:cs typeface="+mn-cs"/>
              </a:rPr>
            </a:br>
            <a:endParaRPr kumimoji="0" lang="en-US" sz="1000" b="0" i="0" u="none" strike="noStrike" kern="1200" cap="none" spc="0" normalizeH="0" baseline="0" noProof="0">
              <a:ln>
                <a:noFill/>
              </a:ln>
              <a:solidFill>
                <a:srgbClr val="1B1464"/>
              </a:solidFill>
              <a:effectLst/>
              <a:uLnTx/>
              <a:uFillTx/>
              <a:latin typeface="Helvetica" pitchFamily="2" charset="0"/>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srgbClr val="1B1464"/>
                </a:solidFill>
                <a:effectLst/>
                <a:uLnTx/>
                <a:uFillTx/>
                <a:latin typeface="Helvetica" pitchFamily="2" charset="0"/>
                <a:ea typeface="+mn-ea"/>
                <a:cs typeface="+mn-cs"/>
              </a:rPr>
              <a:t>say </a:t>
            </a:r>
            <a:r>
              <a:rPr kumimoji="0" lang="en-US" sz="1800" b="1" i="0" u="none" strike="noStrike" kern="1200" cap="none" spc="0" normalizeH="0" baseline="0" noProof="0">
                <a:ln>
                  <a:noFill/>
                </a:ln>
                <a:solidFill>
                  <a:srgbClr val="ED3C8D"/>
                </a:solidFill>
                <a:effectLst/>
                <a:uLnTx/>
                <a:uFillTx/>
                <a:latin typeface="Helvetica" pitchFamily="2" charset="0"/>
                <a:ea typeface="+mn-ea"/>
                <a:cs typeface="+mn-cs"/>
              </a:rPr>
              <a:t>rituals</a:t>
            </a:r>
            <a:r>
              <a:rPr kumimoji="0" lang="en-US" sz="1800" b="0" i="0" u="none" strike="noStrike" kern="1200" cap="none" spc="0" normalizeH="0" baseline="0" noProof="0">
                <a:ln>
                  <a:noFill/>
                </a:ln>
                <a:solidFill>
                  <a:srgbClr val="1B1464"/>
                </a:solidFill>
                <a:effectLst/>
                <a:uLnTx/>
                <a:uFillTx/>
                <a:latin typeface="Helvetica" pitchFamily="2" charset="0"/>
                <a:ea typeface="+mn-ea"/>
                <a:cs typeface="+mn-cs"/>
              </a:rPr>
              <a:t> (like wearing their lucky jersey) </a:t>
            </a:r>
            <a:r>
              <a:rPr kumimoji="0" lang="en-US" sz="1800" b="1" i="0" u="none" strike="noStrike" kern="1200" cap="none" spc="0" normalizeH="0" baseline="0" noProof="0">
                <a:ln>
                  <a:noFill/>
                </a:ln>
                <a:solidFill>
                  <a:srgbClr val="ED3C8D"/>
                </a:solidFill>
                <a:effectLst/>
                <a:uLnTx/>
                <a:uFillTx/>
                <a:latin typeface="Helvetica" pitchFamily="2" charset="0"/>
                <a:ea typeface="+mn-ea"/>
                <a:cs typeface="+mn-cs"/>
              </a:rPr>
              <a:t>and superstitions play some role in their fandom</a:t>
            </a:r>
          </a:p>
        </p:txBody>
      </p:sp>
      <p:sp>
        <p:nvSpPr>
          <p:cNvPr id="32" name="TextBox 31">
            <a:extLst>
              <a:ext uri="{FF2B5EF4-FFF2-40B4-BE49-F238E27FC236}">
                <a16:creationId xmlns:a16="http://schemas.microsoft.com/office/drawing/2014/main" id="{48E4D570-6A24-8C08-C22E-8AEAD3762278}"/>
              </a:ext>
            </a:extLst>
          </p:cNvPr>
          <p:cNvSpPr txBox="1"/>
          <p:nvPr/>
        </p:nvSpPr>
        <p:spPr>
          <a:xfrm>
            <a:off x="3153410" y="3878534"/>
            <a:ext cx="2955290" cy="175432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a:ln w="12700">
                  <a:solidFill>
                    <a:srgbClr val="1B1464"/>
                  </a:solidFill>
                </a:ln>
                <a:solidFill>
                  <a:srgbClr val="ED3C8D"/>
                </a:solidFill>
                <a:effectLst/>
                <a:uLnTx/>
                <a:uFillTx/>
                <a:latin typeface="Helvetica" pitchFamily="2" charset="0"/>
                <a:ea typeface="+mn-ea"/>
                <a:cs typeface="+mn-cs"/>
              </a:rPr>
              <a:t>56%</a:t>
            </a:r>
            <a:br>
              <a:rPr kumimoji="0" lang="en-US" sz="2800" b="1" i="0" u="none" strike="noStrike" kern="1200" cap="none" spc="0" normalizeH="0" baseline="0" noProof="0">
                <a:ln>
                  <a:noFill/>
                </a:ln>
                <a:solidFill>
                  <a:srgbClr val="1B1464"/>
                </a:solidFill>
                <a:effectLst/>
                <a:uLnTx/>
                <a:uFillTx/>
                <a:latin typeface="Helvetica" pitchFamily="2" charset="0"/>
                <a:ea typeface="+mn-ea"/>
                <a:cs typeface="+mn-cs"/>
              </a:rPr>
            </a:br>
            <a:endParaRPr kumimoji="0" lang="en-US" sz="1000" b="0" i="0" u="none" strike="noStrike" kern="1200" cap="none" spc="0" normalizeH="0" baseline="0" noProof="0">
              <a:ln>
                <a:noFill/>
              </a:ln>
              <a:solidFill>
                <a:srgbClr val="1B1464"/>
              </a:solidFill>
              <a:effectLst/>
              <a:uLnTx/>
              <a:uFillTx/>
              <a:latin typeface="Helvetica" pitchFamily="2" charset="0"/>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a:ln>
                  <a:noFill/>
                </a:ln>
                <a:solidFill>
                  <a:srgbClr val="ED3C8D"/>
                </a:solidFill>
                <a:effectLst/>
                <a:uLnTx/>
                <a:uFillTx/>
                <a:latin typeface="Helvetica" pitchFamily="2" charset="0"/>
                <a:ea typeface="+mn-ea"/>
                <a:cs typeface="+mn-cs"/>
              </a:rPr>
              <a:t>watch</a:t>
            </a:r>
            <a:r>
              <a:rPr kumimoji="0" lang="en-US" sz="1800" b="0" i="0" u="none" strike="noStrike" kern="1200" cap="none" spc="0" normalizeH="0" baseline="0" noProof="0">
                <a:ln>
                  <a:noFill/>
                </a:ln>
                <a:solidFill>
                  <a:srgbClr val="1B1464"/>
                </a:solidFill>
                <a:effectLst/>
                <a:uLnTx/>
                <a:uFillTx/>
                <a:latin typeface="Helvetica" pitchFamily="2" charset="0"/>
                <a:ea typeface="+mn-ea"/>
                <a:cs typeface="+mn-cs"/>
              </a:rPr>
              <a:t> some type of </a:t>
            </a:r>
            <a:r>
              <a:rPr kumimoji="0" lang="en-US" sz="1800" b="1" i="0" u="none" strike="noStrike" kern="1200" cap="none" spc="0" normalizeH="0" baseline="0" noProof="0">
                <a:ln>
                  <a:noFill/>
                </a:ln>
                <a:solidFill>
                  <a:srgbClr val="ED3C8D"/>
                </a:solidFill>
                <a:effectLst/>
                <a:uLnTx/>
                <a:uFillTx/>
                <a:latin typeface="Helvetica" pitchFamily="2" charset="0"/>
                <a:ea typeface="+mn-ea"/>
                <a:cs typeface="+mn-cs"/>
              </a:rPr>
              <a:t>sporting event at</a:t>
            </a:r>
            <a:br>
              <a:rPr kumimoji="0" lang="en-US" sz="1800" b="1" i="0" u="none" strike="noStrike" kern="1200" cap="none" spc="0" normalizeH="0" baseline="0" noProof="0">
                <a:ln>
                  <a:noFill/>
                </a:ln>
                <a:solidFill>
                  <a:srgbClr val="ED3C8D"/>
                </a:solidFill>
                <a:effectLst/>
                <a:uLnTx/>
                <a:uFillTx/>
                <a:latin typeface="Helvetica" pitchFamily="2" charset="0"/>
                <a:ea typeface="+mn-ea"/>
                <a:cs typeface="+mn-cs"/>
              </a:rPr>
            </a:br>
            <a:r>
              <a:rPr kumimoji="0" lang="en-US" sz="1800" b="1" i="0" u="none" strike="noStrike" kern="1200" cap="none" spc="0" normalizeH="0" baseline="0" noProof="0">
                <a:ln>
                  <a:noFill/>
                </a:ln>
                <a:solidFill>
                  <a:srgbClr val="ED3C8D"/>
                </a:solidFill>
                <a:effectLst/>
                <a:uLnTx/>
                <a:uFillTx/>
                <a:latin typeface="Helvetica" pitchFamily="2" charset="0"/>
                <a:ea typeface="+mn-ea"/>
                <a:cs typeface="+mn-cs"/>
              </a:rPr>
              <a:t>least once a week</a:t>
            </a:r>
          </a:p>
        </p:txBody>
      </p:sp>
      <p:cxnSp>
        <p:nvCxnSpPr>
          <p:cNvPr id="34" name="Straight Connector 33">
            <a:extLst>
              <a:ext uri="{FF2B5EF4-FFF2-40B4-BE49-F238E27FC236}">
                <a16:creationId xmlns:a16="http://schemas.microsoft.com/office/drawing/2014/main" id="{E4C569B0-811C-E89E-3269-E21C2BCD20AD}"/>
              </a:ext>
            </a:extLst>
          </p:cNvPr>
          <p:cNvCxnSpPr>
            <a:cxnSpLocks/>
          </p:cNvCxnSpPr>
          <p:nvPr/>
        </p:nvCxnSpPr>
        <p:spPr>
          <a:xfrm>
            <a:off x="6127751" y="2288094"/>
            <a:ext cx="0" cy="3891726"/>
          </a:xfrm>
          <a:prstGeom prst="line">
            <a:avLst/>
          </a:prstGeom>
          <a:ln>
            <a:solidFill>
              <a:srgbClr val="1B1464"/>
            </a:solidFill>
            <a:prstDash val="lgDash"/>
          </a:ln>
        </p:spPr>
        <p:style>
          <a:lnRef idx="2">
            <a:schemeClr val="accent1"/>
          </a:lnRef>
          <a:fillRef idx="0">
            <a:schemeClr val="accent1"/>
          </a:fillRef>
          <a:effectRef idx="1">
            <a:schemeClr val="accent1"/>
          </a:effectRef>
          <a:fontRef idx="minor">
            <a:schemeClr val="tx1"/>
          </a:fontRef>
        </p:style>
      </p:cxnSp>
      <p:cxnSp>
        <p:nvCxnSpPr>
          <p:cNvPr id="35" name="Straight Connector 34">
            <a:extLst>
              <a:ext uri="{FF2B5EF4-FFF2-40B4-BE49-F238E27FC236}">
                <a16:creationId xmlns:a16="http://schemas.microsoft.com/office/drawing/2014/main" id="{2A4182D5-4B98-947A-103E-0D0ACDB84F54}"/>
              </a:ext>
            </a:extLst>
          </p:cNvPr>
          <p:cNvCxnSpPr>
            <a:cxnSpLocks/>
          </p:cNvCxnSpPr>
          <p:nvPr/>
        </p:nvCxnSpPr>
        <p:spPr>
          <a:xfrm>
            <a:off x="3121660" y="2288094"/>
            <a:ext cx="0" cy="3820659"/>
          </a:xfrm>
          <a:prstGeom prst="line">
            <a:avLst/>
          </a:prstGeom>
          <a:ln>
            <a:solidFill>
              <a:srgbClr val="1B1464"/>
            </a:solidFill>
            <a:prstDash val="lgDash"/>
          </a:ln>
        </p:spPr>
        <p:style>
          <a:lnRef idx="2">
            <a:schemeClr val="accent1"/>
          </a:lnRef>
          <a:fillRef idx="0">
            <a:schemeClr val="accent1"/>
          </a:fillRef>
          <a:effectRef idx="1">
            <a:schemeClr val="accent1"/>
          </a:effectRef>
          <a:fontRef idx="minor">
            <a:schemeClr val="tx1"/>
          </a:fontRef>
        </p:style>
      </p:cxnSp>
      <p:cxnSp>
        <p:nvCxnSpPr>
          <p:cNvPr id="36" name="Straight Connector 35">
            <a:extLst>
              <a:ext uri="{FF2B5EF4-FFF2-40B4-BE49-F238E27FC236}">
                <a16:creationId xmlns:a16="http://schemas.microsoft.com/office/drawing/2014/main" id="{246821B1-5724-F344-3307-030415A81897}"/>
              </a:ext>
            </a:extLst>
          </p:cNvPr>
          <p:cNvCxnSpPr>
            <a:cxnSpLocks/>
          </p:cNvCxnSpPr>
          <p:nvPr/>
        </p:nvCxnSpPr>
        <p:spPr>
          <a:xfrm>
            <a:off x="9178291" y="2288094"/>
            <a:ext cx="0" cy="3891726"/>
          </a:xfrm>
          <a:prstGeom prst="line">
            <a:avLst/>
          </a:prstGeom>
          <a:ln>
            <a:solidFill>
              <a:srgbClr val="1B1464"/>
            </a:solidFill>
            <a:prstDash val="lgDash"/>
          </a:ln>
        </p:spPr>
        <p:style>
          <a:lnRef idx="2">
            <a:schemeClr val="accent1"/>
          </a:lnRef>
          <a:fillRef idx="0">
            <a:schemeClr val="accent1"/>
          </a:fillRef>
          <a:effectRef idx="1">
            <a:schemeClr val="accent1"/>
          </a:effectRef>
          <a:fontRef idx="minor">
            <a:schemeClr val="tx1"/>
          </a:fontRef>
        </p:style>
      </p:cxnSp>
      <p:sp>
        <p:nvSpPr>
          <p:cNvPr id="39" name="TextBox 38">
            <a:extLst>
              <a:ext uri="{FF2B5EF4-FFF2-40B4-BE49-F238E27FC236}">
                <a16:creationId xmlns:a16="http://schemas.microsoft.com/office/drawing/2014/main" id="{F654B6D3-B540-E68F-CAEA-446E16C86292}"/>
              </a:ext>
            </a:extLst>
          </p:cNvPr>
          <p:cNvSpPr txBox="1"/>
          <p:nvPr/>
        </p:nvSpPr>
        <p:spPr>
          <a:xfrm>
            <a:off x="6191252" y="3878534"/>
            <a:ext cx="2955290" cy="230832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a:ln w="12700">
                  <a:solidFill>
                    <a:srgbClr val="1B1464"/>
                  </a:solidFill>
                </a:ln>
                <a:solidFill>
                  <a:srgbClr val="ED3C8D"/>
                </a:solidFill>
                <a:effectLst/>
                <a:uLnTx/>
                <a:uFillTx/>
                <a:latin typeface="Helvetica" pitchFamily="2" charset="0"/>
                <a:ea typeface="+mn-ea"/>
                <a:cs typeface="+mn-cs"/>
              </a:rPr>
              <a:t>51%</a:t>
            </a:r>
            <a:br>
              <a:rPr kumimoji="0" lang="en-US" sz="2800" b="1" i="0" u="none" strike="noStrike" kern="1200" cap="none" spc="0" normalizeH="0" baseline="0" noProof="0">
                <a:ln>
                  <a:noFill/>
                </a:ln>
                <a:solidFill>
                  <a:srgbClr val="1B1464"/>
                </a:solidFill>
                <a:effectLst/>
                <a:uLnTx/>
                <a:uFillTx/>
                <a:latin typeface="Helvetica" pitchFamily="2" charset="0"/>
                <a:ea typeface="+mn-ea"/>
                <a:cs typeface="+mn-cs"/>
              </a:rPr>
            </a:br>
            <a:endParaRPr kumimoji="0" lang="en-US" sz="1000" b="0" i="0" u="none" strike="noStrike" kern="1200" cap="none" spc="0" normalizeH="0" baseline="0" noProof="0">
              <a:ln>
                <a:noFill/>
              </a:ln>
              <a:solidFill>
                <a:srgbClr val="1B1464"/>
              </a:solidFill>
              <a:effectLst/>
              <a:uLnTx/>
              <a:uFillTx/>
              <a:latin typeface="Helvetica" pitchFamily="2" charset="0"/>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srgbClr val="1B1464"/>
                </a:solidFill>
                <a:effectLst/>
                <a:uLnTx/>
                <a:uFillTx/>
                <a:latin typeface="Helvetica" pitchFamily="2" charset="0"/>
                <a:ea typeface="+mn-ea"/>
                <a:cs typeface="+mn-cs"/>
              </a:rPr>
              <a:t>reported that their</a:t>
            </a:r>
            <a:br>
              <a:rPr kumimoji="0" lang="en-US" sz="1800" b="0" i="0" u="none" strike="noStrike" kern="1200" cap="none" spc="0" normalizeH="0" baseline="0" noProof="0">
                <a:ln>
                  <a:noFill/>
                </a:ln>
                <a:solidFill>
                  <a:srgbClr val="1B1464"/>
                </a:solidFill>
                <a:effectLst/>
                <a:uLnTx/>
                <a:uFillTx/>
                <a:latin typeface="Helvetica" pitchFamily="2" charset="0"/>
                <a:ea typeface="+mn-ea"/>
                <a:cs typeface="+mn-cs"/>
              </a:rPr>
            </a:br>
            <a:r>
              <a:rPr kumimoji="0" lang="en-US" sz="1800" b="1" i="0" u="none" strike="noStrike" kern="1200" cap="none" spc="0" normalizeH="0" baseline="0" noProof="0">
                <a:ln>
                  <a:noFill/>
                </a:ln>
                <a:solidFill>
                  <a:srgbClr val="ED3C8D"/>
                </a:solidFill>
                <a:effectLst/>
                <a:uLnTx/>
                <a:uFillTx/>
                <a:latin typeface="Helvetica" pitchFamily="2" charset="0"/>
                <a:ea typeface="+mn-ea"/>
                <a:cs typeface="+mn-cs"/>
              </a:rPr>
              <a:t>favorite team or athlete’s performance</a:t>
            </a:r>
            <a:r>
              <a:rPr kumimoji="0" lang="en-US" sz="1800" b="0" i="0" u="none" strike="noStrike" kern="1200" cap="none" spc="0" normalizeH="0" baseline="0" noProof="0">
                <a:ln>
                  <a:noFill/>
                </a:ln>
                <a:solidFill>
                  <a:srgbClr val="ED3C8D"/>
                </a:solidFill>
                <a:effectLst/>
                <a:uLnTx/>
                <a:uFillTx/>
                <a:latin typeface="Helvetica" pitchFamily="2" charset="0"/>
                <a:ea typeface="+mn-ea"/>
                <a:cs typeface="+mn-cs"/>
              </a:rPr>
              <a:t> </a:t>
            </a:r>
            <a:r>
              <a:rPr kumimoji="0" lang="en-US" sz="1800" b="1" i="0" u="none" strike="noStrike" kern="1200" cap="none" spc="0" normalizeH="0" baseline="0" noProof="0">
                <a:ln>
                  <a:noFill/>
                </a:ln>
                <a:solidFill>
                  <a:srgbClr val="ED3C8D"/>
                </a:solidFill>
                <a:effectLst/>
                <a:uLnTx/>
                <a:uFillTx/>
                <a:latin typeface="Helvetica" pitchFamily="2" charset="0"/>
                <a:ea typeface="+mn-ea"/>
                <a:cs typeface="+mn-cs"/>
              </a:rPr>
              <a:t>affects their overall mood</a:t>
            </a:r>
            <a:r>
              <a:rPr kumimoji="0" lang="en-US" sz="1800" b="0" i="0" u="none" strike="noStrike" kern="1200" cap="none" spc="0" normalizeH="0" baseline="0" noProof="0">
                <a:ln>
                  <a:noFill/>
                </a:ln>
                <a:solidFill>
                  <a:srgbClr val="ED3C8D"/>
                </a:solidFill>
                <a:effectLst/>
                <a:uLnTx/>
                <a:uFillTx/>
                <a:latin typeface="Helvetica" pitchFamily="2" charset="0"/>
                <a:ea typeface="+mn-ea"/>
                <a:cs typeface="+mn-cs"/>
              </a:rPr>
              <a:t> </a:t>
            </a:r>
            <a:r>
              <a:rPr kumimoji="0" lang="en-US" sz="1800" b="0" i="0" u="none" strike="noStrike" kern="1200" cap="none" spc="0" normalizeH="0" baseline="0" noProof="0">
                <a:ln>
                  <a:noFill/>
                </a:ln>
                <a:solidFill>
                  <a:srgbClr val="1B1464"/>
                </a:solidFill>
                <a:effectLst/>
                <a:uLnTx/>
                <a:uFillTx/>
                <a:latin typeface="Helvetica" pitchFamily="2" charset="0"/>
                <a:ea typeface="+mn-ea"/>
                <a:cs typeface="+mn-cs"/>
              </a:rPr>
              <a:t>at least moderately</a:t>
            </a:r>
          </a:p>
        </p:txBody>
      </p:sp>
      <p:sp>
        <p:nvSpPr>
          <p:cNvPr id="40" name="TextBox 39">
            <a:extLst>
              <a:ext uri="{FF2B5EF4-FFF2-40B4-BE49-F238E27FC236}">
                <a16:creationId xmlns:a16="http://schemas.microsoft.com/office/drawing/2014/main" id="{E3403497-B38E-F776-3B13-86A57B054B84}"/>
              </a:ext>
            </a:extLst>
          </p:cNvPr>
          <p:cNvSpPr txBox="1"/>
          <p:nvPr/>
        </p:nvSpPr>
        <p:spPr>
          <a:xfrm>
            <a:off x="9215191" y="3878534"/>
            <a:ext cx="2955290" cy="203132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a:ln w="12700">
                  <a:solidFill>
                    <a:srgbClr val="1B1464"/>
                  </a:solidFill>
                </a:ln>
                <a:solidFill>
                  <a:srgbClr val="ED3C8D"/>
                </a:solidFill>
                <a:effectLst/>
                <a:uLnTx/>
                <a:uFillTx/>
                <a:latin typeface="Helvetica" pitchFamily="2" charset="0"/>
                <a:ea typeface="+mn-ea"/>
                <a:cs typeface="+mn-cs"/>
              </a:rPr>
              <a:t>46%</a:t>
            </a:r>
            <a:br>
              <a:rPr kumimoji="0" lang="en-US" sz="2800" b="1" i="0" u="none" strike="noStrike" kern="1200" cap="none" spc="0" normalizeH="0" baseline="0" noProof="0">
                <a:ln>
                  <a:noFill/>
                </a:ln>
                <a:solidFill>
                  <a:srgbClr val="1B1464"/>
                </a:solidFill>
                <a:effectLst/>
                <a:uLnTx/>
                <a:uFillTx/>
                <a:latin typeface="Helvetica" pitchFamily="2" charset="0"/>
                <a:ea typeface="+mn-ea"/>
                <a:cs typeface="+mn-cs"/>
              </a:rPr>
            </a:br>
            <a:endParaRPr kumimoji="0" lang="en-US" sz="1000" b="0" i="0" u="none" strike="noStrike" kern="1200" cap="none" spc="0" normalizeH="0" baseline="0" noProof="0">
              <a:ln>
                <a:noFill/>
              </a:ln>
              <a:solidFill>
                <a:srgbClr val="1B1464"/>
              </a:solidFill>
              <a:effectLst/>
              <a:uLnTx/>
              <a:uFillTx/>
              <a:latin typeface="Helvetica" pitchFamily="2" charset="0"/>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srgbClr val="1B1464"/>
                </a:solidFill>
                <a:effectLst/>
                <a:uLnTx/>
                <a:uFillTx/>
                <a:latin typeface="Helvetica" pitchFamily="2" charset="0"/>
                <a:ea typeface="+mn-ea"/>
                <a:cs typeface="+mn-cs"/>
              </a:rPr>
              <a:t>say they show off their fandom by </a:t>
            </a:r>
            <a:r>
              <a:rPr kumimoji="0" lang="en-US" sz="1800" b="1" i="0" u="none" strike="noStrike" kern="1200" cap="none" spc="0" normalizeH="0" baseline="0" noProof="0">
                <a:ln>
                  <a:noFill/>
                </a:ln>
                <a:solidFill>
                  <a:srgbClr val="ED3C8D"/>
                </a:solidFill>
                <a:effectLst/>
                <a:uLnTx/>
                <a:uFillTx/>
                <a:latin typeface="Helvetica" pitchFamily="2" charset="0"/>
                <a:ea typeface="+mn-ea"/>
                <a:cs typeface="+mn-cs"/>
              </a:rPr>
              <a:t>getting together with friends</a:t>
            </a:r>
            <a:br>
              <a:rPr kumimoji="0" lang="en-US" sz="1800" b="1" i="0" u="none" strike="noStrike" kern="1200" cap="none" spc="0" normalizeH="0" baseline="0" noProof="0">
                <a:ln>
                  <a:noFill/>
                </a:ln>
                <a:solidFill>
                  <a:srgbClr val="ED3C8D"/>
                </a:solidFill>
                <a:effectLst/>
                <a:uLnTx/>
                <a:uFillTx/>
                <a:latin typeface="Helvetica" pitchFamily="2" charset="0"/>
                <a:ea typeface="+mn-ea"/>
                <a:cs typeface="+mn-cs"/>
              </a:rPr>
            </a:br>
            <a:r>
              <a:rPr kumimoji="0" lang="en-US" sz="1800" b="1" i="0" u="none" strike="noStrike" kern="1200" cap="none" spc="0" normalizeH="0" baseline="0" noProof="0">
                <a:ln>
                  <a:noFill/>
                </a:ln>
                <a:solidFill>
                  <a:srgbClr val="ED3C8D"/>
                </a:solidFill>
                <a:effectLst/>
                <a:uLnTx/>
                <a:uFillTx/>
                <a:latin typeface="Helvetica" pitchFamily="2" charset="0"/>
                <a:ea typeface="+mn-ea"/>
                <a:cs typeface="+mn-cs"/>
              </a:rPr>
              <a:t>and family</a:t>
            </a:r>
          </a:p>
        </p:txBody>
      </p:sp>
      <p:sp>
        <p:nvSpPr>
          <p:cNvPr id="44" name="TextBox 43">
            <a:extLst>
              <a:ext uri="{FF2B5EF4-FFF2-40B4-BE49-F238E27FC236}">
                <a16:creationId xmlns:a16="http://schemas.microsoft.com/office/drawing/2014/main" id="{83F1793C-3459-4B46-C05D-FE2DB7E39597}"/>
              </a:ext>
            </a:extLst>
          </p:cNvPr>
          <p:cNvSpPr txBox="1"/>
          <p:nvPr/>
        </p:nvSpPr>
        <p:spPr>
          <a:xfrm>
            <a:off x="1" y="1766660"/>
            <a:ext cx="12192000" cy="33855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sng" strike="noStrike" kern="1200" cap="none" spc="0" normalizeH="0" baseline="0" noProof="0">
                <a:ln>
                  <a:noFill/>
                </a:ln>
                <a:solidFill>
                  <a:srgbClr val="1B1464"/>
                </a:solidFill>
                <a:effectLst/>
                <a:uLnTx/>
                <a:uFillTx/>
                <a:latin typeface="Helvetica" pitchFamily="2" charset="0"/>
                <a:ea typeface="+mn-ea"/>
                <a:cs typeface="+mn-cs"/>
              </a:rPr>
              <a:t>% of sports fans that…</a:t>
            </a:r>
          </a:p>
        </p:txBody>
      </p:sp>
      <p:pic>
        <p:nvPicPr>
          <p:cNvPr id="46" name="Picture 45" descr="A pink shirt with blue number&#10;&#10;AI-generated content may be incorrect.">
            <a:extLst>
              <a:ext uri="{FF2B5EF4-FFF2-40B4-BE49-F238E27FC236}">
                <a16:creationId xmlns:a16="http://schemas.microsoft.com/office/drawing/2014/main" id="{BC0F368F-CCED-648E-2DD9-67DAEC1FB4DB}"/>
              </a:ext>
            </a:extLst>
          </p:cNvPr>
          <p:cNvPicPr>
            <a:picLocks noChangeAspect="1"/>
          </p:cNvPicPr>
          <p:nvPr/>
        </p:nvPicPr>
        <p:blipFill>
          <a:blip r:embed="rId5"/>
          <a:stretch>
            <a:fillRect/>
          </a:stretch>
        </p:blipFill>
        <p:spPr>
          <a:xfrm>
            <a:off x="788739" y="2267902"/>
            <a:ext cx="1544182" cy="1544182"/>
          </a:xfrm>
          <a:prstGeom prst="rect">
            <a:avLst/>
          </a:prstGeom>
        </p:spPr>
      </p:pic>
      <p:pic>
        <p:nvPicPr>
          <p:cNvPr id="48" name="Picture 47" descr="A computer monitor with a white screen&#10;&#10;AI-generated content may be incorrect.">
            <a:extLst>
              <a:ext uri="{FF2B5EF4-FFF2-40B4-BE49-F238E27FC236}">
                <a16:creationId xmlns:a16="http://schemas.microsoft.com/office/drawing/2014/main" id="{8AA7DB2C-D818-933F-E7BD-46A63912796A}"/>
              </a:ext>
            </a:extLst>
          </p:cNvPr>
          <p:cNvPicPr>
            <a:picLocks noChangeAspect="1"/>
          </p:cNvPicPr>
          <p:nvPr/>
        </p:nvPicPr>
        <p:blipFill>
          <a:blip r:embed="rId6"/>
          <a:stretch>
            <a:fillRect/>
          </a:stretch>
        </p:blipFill>
        <p:spPr>
          <a:xfrm>
            <a:off x="3747542" y="2163943"/>
            <a:ext cx="1754327" cy="1754327"/>
          </a:xfrm>
          <a:prstGeom prst="rect">
            <a:avLst/>
          </a:prstGeom>
        </p:spPr>
      </p:pic>
      <p:pic>
        <p:nvPicPr>
          <p:cNvPr id="50" name="Picture 49" descr="A group of balls with different colors&#10;&#10;AI-generated content may be incorrect.">
            <a:extLst>
              <a:ext uri="{FF2B5EF4-FFF2-40B4-BE49-F238E27FC236}">
                <a16:creationId xmlns:a16="http://schemas.microsoft.com/office/drawing/2014/main" id="{25B42985-2794-89DD-A9E3-A113822EF131}"/>
              </a:ext>
            </a:extLst>
          </p:cNvPr>
          <p:cNvPicPr>
            <a:picLocks noChangeAspect="1"/>
          </p:cNvPicPr>
          <p:nvPr/>
        </p:nvPicPr>
        <p:blipFill>
          <a:blip r:embed="rId7" cstate="hqprint">
            <a:extLst>
              <a:ext uri="{28A0092B-C50C-407E-A947-70E740481C1C}">
                <a14:useLocalDpi xmlns:a14="http://schemas.microsoft.com/office/drawing/2010/main"/>
              </a:ext>
            </a:extLst>
          </a:blip>
          <a:stretch>
            <a:fillRect/>
          </a:stretch>
        </p:blipFill>
        <p:spPr>
          <a:xfrm>
            <a:off x="4201562" y="2524949"/>
            <a:ext cx="865738" cy="865738"/>
          </a:xfrm>
          <a:prstGeom prst="rect">
            <a:avLst/>
          </a:prstGeom>
        </p:spPr>
      </p:pic>
      <p:pic>
        <p:nvPicPr>
          <p:cNvPr id="52" name="Picture 51" descr="A group of smiley faces&#10;&#10;AI-generated content may be incorrect.">
            <a:extLst>
              <a:ext uri="{FF2B5EF4-FFF2-40B4-BE49-F238E27FC236}">
                <a16:creationId xmlns:a16="http://schemas.microsoft.com/office/drawing/2014/main" id="{727A93C6-FEB1-977F-4670-F796437FE62F}"/>
              </a:ext>
            </a:extLst>
          </p:cNvPr>
          <p:cNvPicPr>
            <a:picLocks noChangeAspect="1"/>
          </p:cNvPicPr>
          <p:nvPr/>
        </p:nvPicPr>
        <p:blipFill>
          <a:blip r:embed="rId8"/>
          <a:stretch>
            <a:fillRect/>
          </a:stretch>
        </p:blipFill>
        <p:spPr>
          <a:xfrm>
            <a:off x="6896806" y="2260865"/>
            <a:ext cx="1544182" cy="1544182"/>
          </a:xfrm>
          <a:prstGeom prst="rect">
            <a:avLst/>
          </a:prstGeom>
        </p:spPr>
      </p:pic>
      <p:pic>
        <p:nvPicPr>
          <p:cNvPr id="54" name="Picture 53" descr="A group of people holding a sign&#10;&#10;AI-generated content may be incorrect.">
            <a:extLst>
              <a:ext uri="{FF2B5EF4-FFF2-40B4-BE49-F238E27FC236}">
                <a16:creationId xmlns:a16="http://schemas.microsoft.com/office/drawing/2014/main" id="{3BD91A82-A6F6-2332-5948-8C6F96FE9A9E}"/>
              </a:ext>
            </a:extLst>
          </p:cNvPr>
          <p:cNvPicPr>
            <a:picLocks noChangeAspect="1"/>
          </p:cNvPicPr>
          <p:nvPr/>
        </p:nvPicPr>
        <p:blipFill>
          <a:blip r:embed="rId9"/>
          <a:stretch>
            <a:fillRect/>
          </a:stretch>
        </p:blipFill>
        <p:spPr>
          <a:xfrm>
            <a:off x="9964610" y="2273875"/>
            <a:ext cx="1538209" cy="1538209"/>
          </a:xfrm>
          <a:prstGeom prst="rect">
            <a:avLst/>
          </a:prstGeom>
        </p:spPr>
      </p:pic>
      <p:sp>
        <p:nvSpPr>
          <p:cNvPr id="7" name="TextBox 6">
            <a:extLst>
              <a:ext uri="{FF2B5EF4-FFF2-40B4-BE49-F238E27FC236}">
                <a16:creationId xmlns:a16="http://schemas.microsoft.com/office/drawing/2014/main" id="{404A8F96-5604-40AD-65B8-46F2BD735953}"/>
              </a:ext>
            </a:extLst>
          </p:cNvPr>
          <p:cNvSpPr txBox="1"/>
          <p:nvPr/>
        </p:nvSpPr>
        <p:spPr>
          <a:xfrm>
            <a:off x="3391688" y="5654365"/>
            <a:ext cx="2505404" cy="33855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a:ln>
                  <a:noFill/>
                </a:ln>
                <a:solidFill>
                  <a:srgbClr val="1B1464"/>
                </a:solidFill>
                <a:effectLst/>
                <a:uLnTx/>
                <a:uFillTx/>
                <a:latin typeface="Helvetica" panose="020B0604020202020204" pitchFamily="34" charset="0"/>
                <a:ea typeface="+mn-ea"/>
                <a:cs typeface="Helvetica" panose="020B0604020202020204" pitchFamily="34" charset="0"/>
              </a:rPr>
              <a:t>(Sports fans spend </a:t>
            </a:r>
            <a:r>
              <a:rPr kumimoji="0" lang="en-US" sz="800" b="0" i="0" u="none" strike="noStrike" kern="1200" cap="none" spc="0" normalizeH="0" baseline="0" noProof="0">
                <a:ln>
                  <a:noFill/>
                </a:ln>
                <a:solidFill>
                  <a:srgbClr val="ED3C8D"/>
                </a:solidFill>
                <a:effectLst/>
                <a:uLnTx/>
                <a:uFillTx/>
                <a:latin typeface="Helvetica" panose="020B0604020202020204" pitchFamily="34" charset="0"/>
                <a:ea typeface="+mn-ea"/>
                <a:cs typeface="Helvetica" panose="020B0604020202020204" pitchFamily="34" charset="0"/>
              </a:rPr>
              <a:t>3.2 hours </a:t>
            </a:r>
            <a:r>
              <a:rPr kumimoji="0" lang="en-US" sz="800" b="0" i="0" u="none" strike="noStrike" kern="1200" cap="none" spc="0" normalizeH="0" baseline="0" noProof="0">
                <a:ln>
                  <a:noFill/>
                </a:ln>
                <a:solidFill>
                  <a:srgbClr val="1B1464"/>
                </a:solidFill>
                <a:effectLst/>
                <a:uLnTx/>
                <a:uFillTx/>
                <a:latin typeface="Helvetica" panose="020B0604020202020204" pitchFamily="34" charset="0"/>
                <a:ea typeface="+mn-ea"/>
                <a:cs typeface="Helvetica" panose="020B0604020202020204" pitchFamily="34" charset="0"/>
              </a:rPr>
              <a:t>watching sports content weekly on average)*</a:t>
            </a:r>
            <a:endParaRPr kumimoji="0" lang="en-US" sz="800" b="0" i="1" u="none" strike="noStrike" kern="1200" cap="none" spc="0" normalizeH="0" baseline="0" noProof="0">
              <a:ln>
                <a:noFill/>
              </a:ln>
              <a:solidFill>
                <a:srgbClr val="1B1464"/>
              </a:solidFill>
              <a:effectLst/>
              <a:uLnTx/>
              <a:uFillTx/>
              <a:latin typeface="Helvetica" panose="020B0604020202020204" pitchFamily="34" charset="0"/>
              <a:ea typeface="+mn-ea"/>
              <a:cs typeface="Helvetica" panose="020B0604020202020204" pitchFamily="34" charset="0"/>
            </a:endParaRPr>
          </a:p>
        </p:txBody>
      </p:sp>
      <p:pic>
        <p:nvPicPr>
          <p:cNvPr id="3" name="Picture 2">
            <a:extLst>
              <a:ext uri="{FF2B5EF4-FFF2-40B4-BE49-F238E27FC236}">
                <a16:creationId xmlns:a16="http://schemas.microsoft.com/office/drawing/2014/main" id="{3D3CEC5F-6FCF-09BC-CADE-F395602713B5}"/>
              </a:ext>
            </a:extLst>
          </p:cNvPr>
          <p:cNvPicPr>
            <a:picLocks noChangeAspect="1"/>
          </p:cNvPicPr>
          <p:nvPr/>
        </p:nvPicPr>
        <p:blipFill rotWithShape="1">
          <a:blip r:embed="rId10" cstate="hqprint">
            <a:extLst>
              <a:ext uri="{28A0092B-C50C-407E-A947-70E740481C1C}">
                <a14:useLocalDpi xmlns:a14="http://schemas.microsoft.com/office/drawing/2010/main"/>
              </a:ext>
            </a:extLst>
          </a:blip>
          <a:srcRect r="-1"/>
          <a:stretch/>
        </p:blipFill>
        <p:spPr>
          <a:xfrm>
            <a:off x="483207" y="6519043"/>
            <a:ext cx="11708793" cy="350107"/>
          </a:xfrm>
          <a:prstGeom prst="rect">
            <a:avLst/>
          </a:prstGeom>
        </p:spPr>
      </p:pic>
      <p:sp>
        <p:nvSpPr>
          <p:cNvPr id="5" name="Slide Number Placeholder 5">
            <a:extLst>
              <a:ext uri="{FF2B5EF4-FFF2-40B4-BE49-F238E27FC236}">
                <a16:creationId xmlns:a16="http://schemas.microsoft.com/office/drawing/2014/main" id="{E359D53F-D0A0-21E7-B1DB-AAF625F5E994}"/>
              </a:ext>
            </a:extLst>
          </p:cNvPr>
          <p:cNvSpPr txBox="1">
            <a:spLocks/>
          </p:cNvSpPr>
          <p:nvPr/>
        </p:nvSpPr>
        <p:spPr>
          <a:xfrm>
            <a:off x="503714" y="6589969"/>
            <a:ext cx="724098" cy="230832"/>
          </a:xfrm>
          <a:prstGeom prst="rect">
            <a:avLst/>
          </a:prstGeom>
          <a:noFill/>
        </p:spPr>
        <p:txBody>
          <a:bodyPr wrap="square" rtlCol="0">
            <a:spAutoFit/>
          </a:bodyPr>
          <a:lstStyle>
            <a:defPPr>
              <a:defRPr lang="en-US"/>
            </a:defPPr>
            <a:lvl1pPr>
              <a:defRPr sz="900" b="1">
                <a:solidFill>
                  <a:schemeClr val="bg1"/>
                </a:solidFill>
                <a:latin typeface="Helvetica" pitchFamily="2" charset="0"/>
              </a:defRPr>
            </a:lvl1pPr>
            <a:lvl2pPr marL="454888" algn="l" defTabSz="454888" rtl="0" eaLnBrk="1" latinLnBrk="0" hangingPunct="1">
              <a:defRPr sz="1800" kern="1200">
                <a:solidFill>
                  <a:schemeClr val="tx1"/>
                </a:solidFill>
                <a:latin typeface="+mn-lt"/>
                <a:ea typeface="+mn-ea"/>
                <a:cs typeface="+mn-cs"/>
              </a:defRPr>
            </a:lvl2pPr>
            <a:lvl3pPr marL="909743" algn="l" defTabSz="454888" rtl="0" eaLnBrk="1" latinLnBrk="0" hangingPunct="1">
              <a:defRPr sz="1800" kern="1200">
                <a:solidFill>
                  <a:schemeClr val="tx1"/>
                </a:solidFill>
                <a:latin typeface="+mn-lt"/>
                <a:ea typeface="+mn-ea"/>
                <a:cs typeface="+mn-cs"/>
              </a:defRPr>
            </a:lvl3pPr>
            <a:lvl4pPr marL="1364621" algn="l" defTabSz="454888" rtl="0" eaLnBrk="1" latinLnBrk="0" hangingPunct="1">
              <a:defRPr sz="1800" kern="1200">
                <a:solidFill>
                  <a:schemeClr val="tx1"/>
                </a:solidFill>
                <a:latin typeface="+mn-lt"/>
                <a:ea typeface="+mn-ea"/>
                <a:cs typeface="+mn-cs"/>
              </a:defRPr>
            </a:lvl4pPr>
            <a:lvl5pPr marL="1819494" algn="l" defTabSz="454888" rtl="0" eaLnBrk="1" latinLnBrk="0" hangingPunct="1">
              <a:defRPr sz="1800" kern="1200">
                <a:solidFill>
                  <a:schemeClr val="tx1"/>
                </a:solidFill>
                <a:latin typeface="+mn-lt"/>
                <a:ea typeface="+mn-ea"/>
                <a:cs typeface="+mn-cs"/>
              </a:defRPr>
            </a:lvl5pPr>
            <a:lvl6pPr marL="2274369" algn="l" defTabSz="454888" rtl="0" eaLnBrk="1" latinLnBrk="0" hangingPunct="1">
              <a:defRPr sz="1800" kern="1200">
                <a:solidFill>
                  <a:schemeClr val="tx1"/>
                </a:solidFill>
                <a:latin typeface="+mn-lt"/>
                <a:ea typeface="+mn-ea"/>
                <a:cs typeface="+mn-cs"/>
              </a:defRPr>
            </a:lvl6pPr>
            <a:lvl7pPr marL="2729242" algn="l" defTabSz="454888" rtl="0" eaLnBrk="1" latinLnBrk="0" hangingPunct="1">
              <a:defRPr sz="1800" kern="1200">
                <a:solidFill>
                  <a:schemeClr val="tx1"/>
                </a:solidFill>
                <a:latin typeface="+mn-lt"/>
                <a:ea typeface="+mn-ea"/>
                <a:cs typeface="+mn-cs"/>
              </a:defRPr>
            </a:lvl7pPr>
            <a:lvl8pPr marL="3184118" algn="l" defTabSz="454888" rtl="0" eaLnBrk="1" latinLnBrk="0" hangingPunct="1">
              <a:defRPr sz="1800" kern="1200">
                <a:solidFill>
                  <a:schemeClr val="tx1"/>
                </a:solidFill>
                <a:latin typeface="+mn-lt"/>
                <a:ea typeface="+mn-ea"/>
                <a:cs typeface="+mn-cs"/>
              </a:defRPr>
            </a:lvl8pPr>
            <a:lvl9pPr marL="3638991" algn="l" defTabSz="454888"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a:ln>
                  <a:noFill/>
                </a:ln>
                <a:solidFill>
                  <a:prstClr val="white"/>
                </a:solidFill>
                <a:effectLst/>
                <a:uLnTx/>
                <a:uFillTx/>
                <a:latin typeface="Helvetica" pitchFamily="2" charset="0"/>
                <a:ea typeface="+mn-ea"/>
                <a:cs typeface="+mn-cs"/>
              </a:rPr>
              <a:t>PAGE </a:t>
            </a:r>
            <a:fld id="{FC623D9C-B141-0E44-9A0E-426DA6A043B9}" type="slidenum">
              <a:rPr kumimoji="0" lang="en-US" sz="900" b="1" i="0" u="none" strike="noStrike" kern="1200" cap="none" spc="0" normalizeH="0" baseline="0" noProof="0" smtClean="0">
                <a:ln>
                  <a:noFill/>
                </a:ln>
                <a:solidFill>
                  <a:prstClr val="white"/>
                </a:solidFill>
                <a:effectLst/>
                <a:uLnTx/>
                <a:uFillTx/>
                <a:latin typeface="Helvetica" pitchFamily="2"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5</a:t>
            </a:fld>
            <a:endParaRPr kumimoji="0" lang="en-US" sz="900" b="1" i="0" u="none" strike="noStrike" kern="1200" cap="none" spc="0" normalizeH="0" baseline="0" noProof="0">
              <a:ln>
                <a:noFill/>
              </a:ln>
              <a:solidFill>
                <a:prstClr val="white"/>
              </a:solidFill>
              <a:effectLst/>
              <a:uLnTx/>
              <a:uFillTx/>
              <a:latin typeface="Helvetica" pitchFamily="2" charset="0"/>
              <a:ea typeface="+mn-ea"/>
              <a:cs typeface="+mn-cs"/>
            </a:endParaRPr>
          </a:p>
        </p:txBody>
      </p:sp>
      <p:sp>
        <p:nvSpPr>
          <p:cNvPr id="8" name="Rectangle 7">
            <a:extLst>
              <a:ext uri="{FF2B5EF4-FFF2-40B4-BE49-F238E27FC236}">
                <a16:creationId xmlns:a16="http://schemas.microsoft.com/office/drawing/2014/main" id="{F84BBDEA-1FDF-7A84-90E4-9AA722962CED}"/>
              </a:ext>
            </a:extLst>
          </p:cNvPr>
          <p:cNvSpPr/>
          <p:nvPr/>
        </p:nvSpPr>
        <p:spPr>
          <a:xfrm>
            <a:off x="483207" y="6586958"/>
            <a:ext cx="11687274" cy="246221"/>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prstClr val="white"/>
                </a:solidFill>
                <a:effectLst/>
                <a:uLnTx/>
                <a:uFillTx/>
                <a:latin typeface="Helvetica Light" panose="020B0403020202020204"/>
                <a:ea typeface="Open Sans" panose="020B0606030504020204" pitchFamily="34" charset="0"/>
                <a:cs typeface="Open Sans" panose="020B0606030504020204" pitchFamily="34" charset="0"/>
              </a:rPr>
              <a:t>This information is exclusively provided to VAB members and qualified marketers</a:t>
            </a:r>
          </a:p>
        </p:txBody>
      </p:sp>
      <p:sp>
        <p:nvSpPr>
          <p:cNvPr id="14" name="Rectangle 13">
            <a:extLst>
              <a:ext uri="{FF2B5EF4-FFF2-40B4-BE49-F238E27FC236}">
                <a16:creationId xmlns:a16="http://schemas.microsoft.com/office/drawing/2014/main" id="{53C41DEF-482A-8F3A-B9F7-A4DC9B397E89}"/>
              </a:ext>
            </a:extLst>
          </p:cNvPr>
          <p:cNvSpPr/>
          <p:nvPr/>
        </p:nvSpPr>
        <p:spPr>
          <a:xfrm>
            <a:off x="51853" y="260218"/>
            <a:ext cx="10128125" cy="892552"/>
          </a:xfrm>
          <a:prstGeom prst="rect">
            <a:avLst/>
          </a:prstGeom>
        </p:spPr>
        <p:txBody>
          <a:bodyPr wrap="square">
            <a:spAutoFit/>
          </a:bodyPr>
          <a:lstStyle/>
          <a:p>
            <a:pPr marL="0" marR="0" lvl="0" indent="0" algn="l" defTabSz="912205" rtl="0" eaLnBrk="1" fontAlgn="auto" latinLnBrk="0" hangingPunct="1">
              <a:lnSpc>
                <a:spcPct val="100000"/>
              </a:lnSpc>
              <a:spcBef>
                <a:spcPts val="0"/>
              </a:spcBef>
              <a:spcAft>
                <a:spcPts val="0"/>
              </a:spcAft>
              <a:buClrTx/>
              <a:buSzTx/>
              <a:buFontTx/>
              <a:buNone/>
              <a:tabLst/>
              <a:defRPr/>
            </a:pPr>
            <a:r>
              <a:rPr kumimoji="0" lang="en-US" sz="2600" b="1" i="0" u="none" strike="noStrike" kern="1200" cap="none" spc="0" normalizeH="0" baseline="0" noProof="0">
                <a:ln>
                  <a:noFill/>
                </a:ln>
                <a:solidFill>
                  <a:srgbClr val="ED3C8D"/>
                </a:solidFill>
                <a:effectLst/>
                <a:uLnTx/>
                <a:uFillTx/>
                <a:latin typeface="Helvetica" pitchFamily="2" charset="0"/>
                <a:ea typeface="+mn-ea"/>
                <a:cs typeface="+mn-cs"/>
              </a:rPr>
              <a:t>Passionate Fandom of Sports: </a:t>
            </a:r>
            <a:r>
              <a:rPr kumimoji="0" lang="en-US" sz="2600" b="1" i="0" u="none" strike="noStrike" kern="1200" cap="none" spc="0" normalizeH="0" baseline="0" noProof="0">
                <a:ln>
                  <a:noFill/>
                </a:ln>
                <a:solidFill>
                  <a:srgbClr val="1B1464"/>
                </a:solidFill>
                <a:effectLst/>
                <a:uLnTx/>
                <a:uFillTx/>
                <a:latin typeface="Helvetica" pitchFamily="2" charset="0"/>
                <a:ea typeface="+mn-ea"/>
                <a:cs typeface="+mn-cs"/>
              </a:rPr>
              <a:t>Deep connections encourages obsessive emotion and creates high, habitual engagement</a:t>
            </a:r>
            <a:endParaRPr lang="en-US" sz="2600" b="1">
              <a:solidFill>
                <a:srgbClr val="1B1464"/>
              </a:solidFill>
              <a:latin typeface="Helvetica" pitchFamily="2" charset="0"/>
            </a:endParaRPr>
          </a:p>
        </p:txBody>
      </p:sp>
      <p:sp>
        <p:nvSpPr>
          <p:cNvPr id="16" name="TextBox 15">
            <a:hlinkClick r:id="rId3"/>
            <a:extLst>
              <a:ext uri="{FF2B5EF4-FFF2-40B4-BE49-F238E27FC236}">
                <a16:creationId xmlns:a16="http://schemas.microsoft.com/office/drawing/2014/main" id="{1E1DB53F-4CE4-6119-4A8C-9097803A5629}"/>
              </a:ext>
            </a:extLst>
          </p:cNvPr>
          <p:cNvSpPr txBox="1"/>
          <p:nvPr/>
        </p:nvSpPr>
        <p:spPr>
          <a:xfrm>
            <a:off x="10223739" y="1160390"/>
            <a:ext cx="1864486" cy="246221"/>
          </a:xfrm>
          <a:prstGeom prst="rect">
            <a:avLst/>
          </a:prstGeom>
          <a:noFill/>
        </p:spPr>
        <p:txBody>
          <a:bodyPr wrap="square" rtlCol="0">
            <a:spAutoFit/>
          </a:bodyPr>
          <a:lstStyle/>
          <a:p>
            <a:pPr marL="0" marR="0" lvl="0" indent="0" algn="ctr" defTabSz="586082" rtl="0" eaLnBrk="1" fontAlgn="auto" latinLnBrk="0" hangingPunct="1">
              <a:lnSpc>
                <a:spcPct val="100000"/>
              </a:lnSpc>
              <a:spcBef>
                <a:spcPts val="0"/>
              </a:spcBef>
              <a:spcAft>
                <a:spcPts val="0"/>
              </a:spcAft>
              <a:buClrTx/>
              <a:buSzTx/>
              <a:buFontTx/>
              <a:buNone/>
              <a:tabLst/>
              <a:defRPr/>
            </a:pPr>
            <a:r>
              <a:rPr kumimoji="0" lang="en-US" sz="1000" b="1" i="0" u="sng" strike="noStrike" kern="1200" cap="none" spc="0" normalizeH="0" baseline="0" noProof="0">
                <a:ln>
                  <a:noFill/>
                </a:ln>
                <a:solidFill>
                  <a:srgbClr val="1B1464"/>
                </a:solidFill>
                <a:effectLst/>
                <a:uLnTx/>
                <a:uFillTx/>
                <a:latin typeface="Helvetica" panose="020B0604020202020204" pitchFamily="34" charset="0"/>
                <a:ea typeface="Open Sans" panose="020B0606030504020204" pitchFamily="34" charset="0"/>
                <a:cs typeface="Helvetica" panose="020B0604020202020204" pitchFamily="34" charset="0"/>
              </a:rPr>
              <a:t>Click here for the full report</a:t>
            </a:r>
          </a:p>
        </p:txBody>
      </p:sp>
      <p:grpSp>
        <p:nvGrpSpPr>
          <p:cNvPr id="19" name="Group 18">
            <a:extLst>
              <a:ext uri="{FF2B5EF4-FFF2-40B4-BE49-F238E27FC236}">
                <a16:creationId xmlns:a16="http://schemas.microsoft.com/office/drawing/2014/main" id="{7196759C-D083-7E8C-A9B6-DDA85F17B649}"/>
              </a:ext>
            </a:extLst>
          </p:cNvPr>
          <p:cNvGrpSpPr/>
          <p:nvPr/>
        </p:nvGrpSpPr>
        <p:grpSpPr>
          <a:xfrm>
            <a:off x="-32780" y="1491474"/>
            <a:ext cx="2341548" cy="506136"/>
            <a:chOff x="333914" y="3624351"/>
            <a:chExt cx="2440178" cy="508231"/>
          </a:xfrm>
        </p:grpSpPr>
        <p:pic>
          <p:nvPicPr>
            <p:cNvPr id="20" name="Picture 19" descr="A picture containing text&#10;&#10;Description automatically generated">
              <a:extLst>
                <a:ext uri="{FF2B5EF4-FFF2-40B4-BE49-F238E27FC236}">
                  <a16:creationId xmlns:a16="http://schemas.microsoft.com/office/drawing/2014/main" id="{16559F3F-4239-40D2-6C02-FEF18482138C}"/>
                </a:ext>
              </a:extLst>
            </p:cNvPr>
            <p:cNvPicPr>
              <a:picLocks noChangeAspect="1"/>
            </p:cNvPicPr>
            <p:nvPr/>
          </p:nvPicPr>
          <p:blipFill>
            <a:blip r:embed="rId11" cstate="hqprint">
              <a:extLst>
                <a:ext uri="{28A0092B-C50C-407E-A947-70E740481C1C}">
                  <a14:useLocalDpi xmlns:a14="http://schemas.microsoft.com/office/drawing/2010/main"/>
                </a:ext>
              </a:extLst>
            </a:blip>
            <a:stretch>
              <a:fillRect/>
            </a:stretch>
          </p:blipFill>
          <p:spPr>
            <a:xfrm>
              <a:off x="1654816" y="3646462"/>
              <a:ext cx="1119276" cy="486120"/>
            </a:xfrm>
            <a:prstGeom prst="rect">
              <a:avLst/>
            </a:prstGeom>
          </p:spPr>
        </p:pic>
        <p:pic>
          <p:nvPicPr>
            <p:cNvPr id="21" name="Picture 20" descr="Logo&#10;&#10;Description automatically generated with low confidence">
              <a:extLst>
                <a:ext uri="{FF2B5EF4-FFF2-40B4-BE49-F238E27FC236}">
                  <a16:creationId xmlns:a16="http://schemas.microsoft.com/office/drawing/2014/main" id="{99DDD2E7-AE86-DA1D-9F99-76D63F4245B6}"/>
                </a:ext>
              </a:extLst>
            </p:cNvPr>
            <p:cNvPicPr>
              <a:picLocks noChangeAspect="1"/>
            </p:cNvPicPr>
            <p:nvPr/>
          </p:nvPicPr>
          <p:blipFill>
            <a:blip r:embed="rId12" cstate="print">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333914" y="3624351"/>
              <a:ext cx="1410542" cy="491984"/>
            </a:xfrm>
            <a:prstGeom prst="rect">
              <a:avLst/>
            </a:prstGeom>
          </p:spPr>
        </p:pic>
      </p:grpSp>
    </p:spTree>
    <p:extLst>
      <p:ext uri="{BB962C8B-B14F-4D97-AF65-F5344CB8AC3E}">
        <p14:creationId xmlns:p14="http://schemas.microsoft.com/office/powerpoint/2010/main" val="69737191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3A22E26-F007-4A24-1156-926E58F1776F}"/>
            </a:ext>
          </a:extLst>
        </p:cNvPr>
        <p:cNvGrpSpPr/>
        <p:nvPr/>
      </p:nvGrpSpPr>
      <p:grpSpPr>
        <a:xfrm>
          <a:off x="0" y="0"/>
          <a:ext cx="0" cy="0"/>
          <a:chOff x="0" y="0"/>
          <a:chExt cx="0" cy="0"/>
        </a:xfrm>
      </p:grpSpPr>
      <p:sp>
        <p:nvSpPr>
          <p:cNvPr id="23" name="Rectangle 22">
            <a:extLst>
              <a:ext uri="{FF2B5EF4-FFF2-40B4-BE49-F238E27FC236}">
                <a16:creationId xmlns:a16="http://schemas.microsoft.com/office/drawing/2014/main" id="{40A1932D-A971-27D3-5B5C-5D25DBA02F6B}"/>
              </a:ext>
            </a:extLst>
          </p:cNvPr>
          <p:cNvSpPr/>
          <p:nvPr/>
        </p:nvSpPr>
        <p:spPr>
          <a:xfrm>
            <a:off x="-9054" y="-9053"/>
            <a:ext cx="12201053" cy="1431094"/>
          </a:xfrm>
          <a:prstGeom prst="rect">
            <a:avLst/>
          </a:prstGeom>
          <a:solidFill>
            <a:srgbClr val="E2E8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27" name="Picture 26">
            <a:hlinkClick r:id="rId2"/>
            <a:extLst>
              <a:ext uri="{FF2B5EF4-FFF2-40B4-BE49-F238E27FC236}">
                <a16:creationId xmlns:a16="http://schemas.microsoft.com/office/drawing/2014/main" id="{9464AC6F-0CD6-0B0E-3E97-B743E6A7A0B7}"/>
              </a:ext>
            </a:extLst>
          </p:cNvPr>
          <p:cNvPicPr>
            <a:picLocks noChangeAspect="1"/>
          </p:cNvPicPr>
          <p:nvPr/>
        </p:nvPicPr>
        <p:blipFill>
          <a:blip r:embed="rId3" cstate="hqprint">
            <a:extLst>
              <a:ext uri="{28A0092B-C50C-407E-A947-70E740481C1C}">
                <a14:useLocalDpi xmlns:a14="http://schemas.microsoft.com/office/drawing/2010/main"/>
              </a:ext>
            </a:extLst>
          </a:blip>
          <a:stretch>
            <a:fillRect/>
          </a:stretch>
        </p:blipFill>
        <p:spPr>
          <a:xfrm>
            <a:off x="10206709" y="96656"/>
            <a:ext cx="1924457" cy="1082507"/>
          </a:xfrm>
          <a:prstGeom prst="rect">
            <a:avLst/>
          </a:prstGeom>
          <a:ln>
            <a:solidFill>
              <a:srgbClr val="1B1464"/>
            </a:solidFill>
          </a:ln>
        </p:spPr>
      </p:pic>
      <p:sp>
        <p:nvSpPr>
          <p:cNvPr id="25" name="Rectangle 24">
            <a:extLst>
              <a:ext uri="{FF2B5EF4-FFF2-40B4-BE49-F238E27FC236}">
                <a16:creationId xmlns:a16="http://schemas.microsoft.com/office/drawing/2014/main" id="{ADFE9C87-A09E-9EE8-2BD6-521F0C336EBC}"/>
              </a:ext>
            </a:extLst>
          </p:cNvPr>
          <p:cNvSpPr/>
          <p:nvPr/>
        </p:nvSpPr>
        <p:spPr>
          <a:xfrm>
            <a:off x="51853" y="260218"/>
            <a:ext cx="10171886" cy="892552"/>
          </a:xfrm>
          <a:prstGeom prst="rect">
            <a:avLst/>
          </a:prstGeom>
        </p:spPr>
        <p:txBody>
          <a:bodyPr wrap="square">
            <a:spAutoFit/>
          </a:bodyPr>
          <a:lstStyle/>
          <a:p>
            <a:pPr defTabSz="912205">
              <a:defRPr/>
            </a:pPr>
            <a:r>
              <a:rPr kumimoji="0" lang="en-US" sz="2600" b="1" i="0" u="none" strike="noStrike" kern="1200" cap="none" spc="0" normalizeH="0" baseline="0" noProof="0">
                <a:ln>
                  <a:noFill/>
                </a:ln>
                <a:solidFill>
                  <a:srgbClr val="ED3C8D"/>
                </a:solidFill>
                <a:effectLst/>
                <a:uLnTx/>
                <a:uFillTx/>
                <a:latin typeface="Helvetica" pitchFamily="2" charset="0"/>
                <a:ea typeface="+mn-ea"/>
                <a:cs typeface="+mn-cs"/>
              </a:rPr>
              <a:t>Defining Brand Success: </a:t>
            </a:r>
            <a:r>
              <a:rPr lang="en-US" sz="2600" b="1">
                <a:solidFill>
                  <a:srgbClr val="1F1A62"/>
                </a:solidFill>
                <a:latin typeface="Helvetica" panose="020B0604020202020204" pitchFamily="34" charset="0"/>
                <a:cs typeface="Helvetica" panose="020B0604020202020204" pitchFamily="34" charset="0"/>
              </a:rPr>
              <a:t>Marketers view customer satisfaction, trust, loyalty and identity as top business drivers</a:t>
            </a:r>
          </a:p>
        </p:txBody>
      </p:sp>
      <p:sp>
        <p:nvSpPr>
          <p:cNvPr id="26" name="TextBox 25">
            <a:hlinkClick r:id="rId2"/>
            <a:extLst>
              <a:ext uri="{FF2B5EF4-FFF2-40B4-BE49-F238E27FC236}">
                <a16:creationId xmlns:a16="http://schemas.microsoft.com/office/drawing/2014/main" id="{A3C5B927-82B7-3F36-EC7F-D50D04208445}"/>
              </a:ext>
            </a:extLst>
          </p:cNvPr>
          <p:cNvSpPr txBox="1"/>
          <p:nvPr/>
        </p:nvSpPr>
        <p:spPr>
          <a:xfrm>
            <a:off x="10223739" y="1160390"/>
            <a:ext cx="1864486" cy="246221"/>
          </a:xfrm>
          <a:prstGeom prst="rect">
            <a:avLst/>
          </a:prstGeom>
          <a:noFill/>
        </p:spPr>
        <p:txBody>
          <a:bodyPr wrap="square" rtlCol="0">
            <a:spAutoFit/>
          </a:bodyPr>
          <a:lstStyle/>
          <a:p>
            <a:pPr marL="0" marR="0" lvl="0" indent="0" algn="ctr" defTabSz="586082" rtl="0" eaLnBrk="1" fontAlgn="auto" latinLnBrk="0" hangingPunct="1">
              <a:lnSpc>
                <a:spcPct val="100000"/>
              </a:lnSpc>
              <a:spcBef>
                <a:spcPts val="0"/>
              </a:spcBef>
              <a:spcAft>
                <a:spcPts val="0"/>
              </a:spcAft>
              <a:buClrTx/>
              <a:buSzTx/>
              <a:buFontTx/>
              <a:buNone/>
              <a:tabLst/>
              <a:defRPr/>
            </a:pPr>
            <a:r>
              <a:rPr kumimoji="0" lang="en-US" sz="1000" b="1" i="0" u="sng" strike="noStrike" kern="1200" cap="none" spc="0" normalizeH="0" baseline="0" noProof="0">
                <a:ln>
                  <a:noFill/>
                </a:ln>
                <a:solidFill>
                  <a:srgbClr val="1B1464"/>
                </a:solidFill>
                <a:effectLst/>
                <a:uLnTx/>
                <a:uFillTx/>
                <a:latin typeface="Helvetica" panose="020B0604020202020204" pitchFamily="34" charset="0"/>
                <a:ea typeface="Open Sans" panose="020B0606030504020204" pitchFamily="34" charset="0"/>
                <a:cs typeface="Helvetica" panose="020B0604020202020204" pitchFamily="34" charset="0"/>
              </a:rPr>
              <a:t>Click here for the full report</a:t>
            </a:r>
          </a:p>
        </p:txBody>
      </p:sp>
      <p:sp>
        <p:nvSpPr>
          <p:cNvPr id="4" name="TextBox 3">
            <a:extLst>
              <a:ext uri="{FF2B5EF4-FFF2-40B4-BE49-F238E27FC236}">
                <a16:creationId xmlns:a16="http://schemas.microsoft.com/office/drawing/2014/main" id="{CD319658-0D36-9E12-E052-38B15488FEDF}"/>
              </a:ext>
            </a:extLst>
          </p:cNvPr>
          <p:cNvSpPr txBox="1"/>
          <p:nvPr/>
        </p:nvSpPr>
        <p:spPr>
          <a:xfrm>
            <a:off x="519129" y="6220876"/>
            <a:ext cx="11651351"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700" b="0" i="0" u="none" strike="noStrike" kern="1200" cap="none" spc="0" normalizeH="0" baseline="0" noProof="0">
                <a:ln>
                  <a:noFill/>
                </a:ln>
                <a:solidFill>
                  <a:srgbClr val="002060"/>
                </a:solidFill>
                <a:effectLst/>
                <a:uLnTx/>
                <a:uFillTx/>
                <a:latin typeface="Helvetica" panose="020B0604020202020204" pitchFamily="34" charset="0"/>
                <a:ea typeface="+mn-ea"/>
                <a:cs typeface="Helvetica" panose="020B0604020202020204" pitchFamily="34" charset="0"/>
              </a:rPr>
              <a:t>Source: VAB / Advertiser Perceptions ‘Marketer KPI Survey,’ February 2025, fielded January 27 – February 7, 2025 (n=200). Survey base: Brand marketers directly involved in influencing or executing video advertising. Q10. How does your brand contribute to your company's overall growth strategy?</a:t>
            </a:r>
            <a:r>
              <a:rPr kumimoji="0" lang="en-US" sz="700" b="0" i="0" u="none" strike="noStrike" kern="1200" cap="none" spc="0" normalizeH="0" baseline="0" noProof="0">
                <a:ln>
                  <a:noFill/>
                </a:ln>
                <a:solidFill>
                  <a:srgbClr val="1F1A62"/>
                </a:solidFill>
                <a:effectLst/>
                <a:uLnTx/>
                <a:uFillTx/>
                <a:latin typeface="Helvetica" panose="020B0604020202020204" pitchFamily="34" charset="0"/>
                <a:ea typeface="+mn-ea"/>
                <a:cs typeface="Helvetica" panose="020B0604020202020204" pitchFamily="34" charset="0"/>
              </a:rPr>
              <a:t> [Rank 1-5].</a:t>
            </a:r>
            <a:r>
              <a:rPr kumimoji="0" lang="en-US" sz="700" b="0" i="0" u="none" strike="noStrike" kern="1200" cap="none" spc="0" normalizeH="0" baseline="0" noProof="0">
                <a:ln>
                  <a:noFill/>
                </a:ln>
                <a:solidFill>
                  <a:srgbClr val="002060"/>
                </a:solidFill>
                <a:effectLst/>
                <a:uLnTx/>
                <a:uFillTx/>
                <a:latin typeface="Helvetica" panose="020B0604020202020204" pitchFamily="34" charset="0"/>
                <a:ea typeface="+mn-ea"/>
                <a:cs typeface="Helvetica" panose="020B0604020202020204" pitchFamily="34" charset="0"/>
              </a:rPr>
              <a:t> ‘Small-Sized’ Businesses: Less than $1MM in annual ad spend, ‘Medium-Sized’ Businesses: $1MM to less than $25MM in annual ad spend, ‘Large-Sized’ Businesses: $25MM or more in annual ad spend. </a:t>
            </a:r>
          </a:p>
        </p:txBody>
      </p:sp>
      <p:pic>
        <p:nvPicPr>
          <p:cNvPr id="5" name="Picture 4">
            <a:extLst>
              <a:ext uri="{FF2B5EF4-FFF2-40B4-BE49-F238E27FC236}">
                <a16:creationId xmlns:a16="http://schemas.microsoft.com/office/drawing/2014/main" id="{0A6D30D3-5CEC-6163-41A7-6611880EF252}"/>
              </a:ext>
            </a:extLst>
          </p:cNvPr>
          <p:cNvPicPr>
            <a:picLocks noChangeAspect="1"/>
          </p:cNvPicPr>
          <p:nvPr/>
        </p:nvPicPr>
        <p:blipFill rotWithShape="1">
          <a:blip r:embed="rId4" cstate="hqprint">
            <a:extLst>
              <a:ext uri="{28A0092B-C50C-407E-A947-70E740481C1C}">
                <a14:useLocalDpi xmlns:a14="http://schemas.microsoft.com/office/drawing/2010/main"/>
              </a:ext>
            </a:extLst>
          </a:blip>
          <a:srcRect r="-1"/>
          <a:stretch/>
        </p:blipFill>
        <p:spPr>
          <a:xfrm>
            <a:off x="483207" y="6519043"/>
            <a:ext cx="11708793" cy="350107"/>
          </a:xfrm>
          <a:prstGeom prst="rect">
            <a:avLst/>
          </a:prstGeom>
        </p:spPr>
      </p:pic>
      <p:sp>
        <p:nvSpPr>
          <p:cNvPr id="6" name="Slide Number Placeholder 5">
            <a:extLst>
              <a:ext uri="{FF2B5EF4-FFF2-40B4-BE49-F238E27FC236}">
                <a16:creationId xmlns:a16="http://schemas.microsoft.com/office/drawing/2014/main" id="{F3687245-3705-5722-047D-B52BC1A00C7F}"/>
              </a:ext>
            </a:extLst>
          </p:cNvPr>
          <p:cNvSpPr txBox="1">
            <a:spLocks/>
          </p:cNvSpPr>
          <p:nvPr/>
        </p:nvSpPr>
        <p:spPr>
          <a:xfrm>
            <a:off x="503714" y="6589969"/>
            <a:ext cx="724098" cy="230832"/>
          </a:xfrm>
          <a:prstGeom prst="rect">
            <a:avLst/>
          </a:prstGeom>
          <a:noFill/>
        </p:spPr>
        <p:txBody>
          <a:bodyPr wrap="square" rtlCol="0">
            <a:spAutoFit/>
          </a:bodyPr>
          <a:lstStyle>
            <a:defPPr>
              <a:defRPr lang="en-US"/>
            </a:defPPr>
            <a:lvl1pPr>
              <a:defRPr sz="900" b="1">
                <a:solidFill>
                  <a:schemeClr val="bg1"/>
                </a:solidFill>
                <a:latin typeface="Helvetica" pitchFamily="2" charset="0"/>
              </a:defRPr>
            </a:lvl1pPr>
            <a:lvl2pPr marL="454888" algn="l" defTabSz="454888" rtl="0" eaLnBrk="1" latinLnBrk="0" hangingPunct="1">
              <a:defRPr sz="1800" kern="1200">
                <a:solidFill>
                  <a:schemeClr val="tx1"/>
                </a:solidFill>
                <a:latin typeface="+mn-lt"/>
                <a:ea typeface="+mn-ea"/>
                <a:cs typeface="+mn-cs"/>
              </a:defRPr>
            </a:lvl2pPr>
            <a:lvl3pPr marL="909743" algn="l" defTabSz="454888" rtl="0" eaLnBrk="1" latinLnBrk="0" hangingPunct="1">
              <a:defRPr sz="1800" kern="1200">
                <a:solidFill>
                  <a:schemeClr val="tx1"/>
                </a:solidFill>
                <a:latin typeface="+mn-lt"/>
                <a:ea typeface="+mn-ea"/>
                <a:cs typeface="+mn-cs"/>
              </a:defRPr>
            </a:lvl3pPr>
            <a:lvl4pPr marL="1364621" algn="l" defTabSz="454888" rtl="0" eaLnBrk="1" latinLnBrk="0" hangingPunct="1">
              <a:defRPr sz="1800" kern="1200">
                <a:solidFill>
                  <a:schemeClr val="tx1"/>
                </a:solidFill>
                <a:latin typeface="+mn-lt"/>
                <a:ea typeface="+mn-ea"/>
                <a:cs typeface="+mn-cs"/>
              </a:defRPr>
            </a:lvl4pPr>
            <a:lvl5pPr marL="1819494" algn="l" defTabSz="454888" rtl="0" eaLnBrk="1" latinLnBrk="0" hangingPunct="1">
              <a:defRPr sz="1800" kern="1200">
                <a:solidFill>
                  <a:schemeClr val="tx1"/>
                </a:solidFill>
                <a:latin typeface="+mn-lt"/>
                <a:ea typeface="+mn-ea"/>
                <a:cs typeface="+mn-cs"/>
              </a:defRPr>
            </a:lvl5pPr>
            <a:lvl6pPr marL="2274369" algn="l" defTabSz="454888" rtl="0" eaLnBrk="1" latinLnBrk="0" hangingPunct="1">
              <a:defRPr sz="1800" kern="1200">
                <a:solidFill>
                  <a:schemeClr val="tx1"/>
                </a:solidFill>
                <a:latin typeface="+mn-lt"/>
                <a:ea typeface="+mn-ea"/>
                <a:cs typeface="+mn-cs"/>
              </a:defRPr>
            </a:lvl6pPr>
            <a:lvl7pPr marL="2729242" algn="l" defTabSz="454888" rtl="0" eaLnBrk="1" latinLnBrk="0" hangingPunct="1">
              <a:defRPr sz="1800" kern="1200">
                <a:solidFill>
                  <a:schemeClr val="tx1"/>
                </a:solidFill>
                <a:latin typeface="+mn-lt"/>
                <a:ea typeface="+mn-ea"/>
                <a:cs typeface="+mn-cs"/>
              </a:defRPr>
            </a:lvl7pPr>
            <a:lvl8pPr marL="3184118" algn="l" defTabSz="454888" rtl="0" eaLnBrk="1" latinLnBrk="0" hangingPunct="1">
              <a:defRPr sz="1800" kern="1200">
                <a:solidFill>
                  <a:schemeClr val="tx1"/>
                </a:solidFill>
                <a:latin typeface="+mn-lt"/>
                <a:ea typeface="+mn-ea"/>
                <a:cs typeface="+mn-cs"/>
              </a:defRPr>
            </a:lvl8pPr>
            <a:lvl9pPr marL="3638991" algn="l" defTabSz="454888"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a:ln>
                  <a:noFill/>
                </a:ln>
                <a:solidFill>
                  <a:prstClr val="white"/>
                </a:solidFill>
                <a:effectLst/>
                <a:uLnTx/>
                <a:uFillTx/>
                <a:latin typeface="Helvetica" pitchFamily="2" charset="0"/>
                <a:ea typeface="+mn-ea"/>
                <a:cs typeface="+mn-cs"/>
              </a:rPr>
              <a:t>PAGE </a:t>
            </a:r>
            <a:fld id="{FC623D9C-B141-0E44-9A0E-426DA6A043B9}" type="slidenum">
              <a:rPr kumimoji="0" lang="en-US" sz="900" b="1" i="0" u="none" strike="noStrike" kern="1200" cap="none" spc="0" normalizeH="0" baseline="0" noProof="0" smtClean="0">
                <a:ln>
                  <a:noFill/>
                </a:ln>
                <a:solidFill>
                  <a:prstClr val="white"/>
                </a:solidFill>
                <a:effectLst/>
                <a:uLnTx/>
                <a:uFillTx/>
                <a:latin typeface="Helvetica" pitchFamily="2"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6</a:t>
            </a:fld>
            <a:endParaRPr kumimoji="0" lang="en-US" sz="900" b="1" i="0" u="none" strike="noStrike" kern="1200" cap="none" spc="0" normalizeH="0" baseline="0" noProof="0">
              <a:ln>
                <a:noFill/>
              </a:ln>
              <a:solidFill>
                <a:prstClr val="white"/>
              </a:solidFill>
              <a:effectLst/>
              <a:uLnTx/>
              <a:uFillTx/>
              <a:latin typeface="Helvetica" pitchFamily="2" charset="0"/>
              <a:ea typeface="+mn-ea"/>
              <a:cs typeface="+mn-cs"/>
            </a:endParaRPr>
          </a:p>
        </p:txBody>
      </p:sp>
      <p:sp>
        <p:nvSpPr>
          <p:cNvPr id="7" name="Rectangle 6">
            <a:extLst>
              <a:ext uri="{FF2B5EF4-FFF2-40B4-BE49-F238E27FC236}">
                <a16:creationId xmlns:a16="http://schemas.microsoft.com/office/drawing/2014/main" id="{FC01F146-58EF-5672-228A-1674E5B289C2}"/>
              </a:ext>
            </a:extLst>
          </p:cNvPr>
          <p:cNvSpPr/>
          <p:nvPr/>
        </p:nvSpPr>
        <p:spPr>
          <a:xfrm>
            <a:off x="483207" y="6586958"/>
            <a:ext cx="11687274" cy="246221"/>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prstClr val="white"/>
                </a:solidFill>
                <a:effectLst/>
                <a:uLnTx/>
                <a:uFillTx/>
                <a:latin typeface="Helvetica Light" panose="020B0403020202020204"/>
                <a:ea typeface="Open Sans" panose="020B0606030504020204" pitchFamily="34" charset="0"/>
                <a:cs typeface="Open Sans" panose="020B0606030504020204" pitchFamily="34" charset="0"/>
              </a:rPr>
              <a:t>This information is exclusively provided to VAB members and qualified marketers</a:t>
            </a:r>
          </a:p>
        </p:txBody>
      </p:sp>
      <p:sp>
        <p:nvSpPr>
          <p:cNvPr id="15" name="TextBox 14">
            <a:extLst>
              <a:ext uri="{FF2B5EF4-FFF2-40B4-BE49-F238E27FC236}">
                <a16:creationId xmlns:a16="http://schemas.microsoft.com/office/drawing/2014/main" id="{4DF9F7A7-D4D1-C7C3-29F7-AC9F54365AD5}"/>
              </a:ext>
            </a:extLst>
          </p:cNvPr>
          <p:cNvSpPr txBox="1"/>
          <p:nvPr/>
        </p:nvSpPr>
        <p:spPr>
          <a:xfrm>
            <a:off x="157851" y="1701530"/>
            <a:ext cx="11819002" cy="553998"/>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
                <a:prstClr val="black"/>
              </a:buClr>
              <a:buSzPts val="1100"/>
              <a:buFont typeface="Arial"/>
              <a:buNone/>
              <a:tabLst/>
              <a:defRPr/>
            </a:pPr>
            <a:r>
              <a:rPr kumimoji="0" lang="en-US" sz="1600" b="1" i="0" u="none" strike="noStrike" kern="1200" cap="none" spc="0" normalizeH="0" baseline="0" noProof="0">
                <a:ln>
                  <a:noFill/>
                </a:ln>
                <a:solidFill>
                  <a:srgbClr val="1F1A62"/>
                </a:solidFill>
                <a:effectLst/>
                <a:uLnTx/>
                <a:uFillTx/>
                <a:latin typeface="Helvetica" panose="020B0403020202020204" pitchFamily="34" charset="0"/>
                <a:ea typeface="+mn-ea"/>
                <a:cs typeface="+mn-cs"/>
              </a:rPr>
              <a:t>Top 5 Factors That Contribute to the Success of a Brand</a:t>
            </a:r>
          </a:p>
          <a:p>
            <a:pPr marL="0" marR="0" lvl="0" indent="0" algn="ctr" defTabSz="914400" rtl="0" eaLnBrk="1" fontAlgn="auto" latinLnBrk="0" hangingPunct="1">
              <a:lnSpc>
                <a:spcPct val="100000"/>
              </a:lnSpc>
              <a:spcBef>
                <a:spcPts val="0"/>
              </a:spcBef>
              <a:spcAft>
                <a:spcPts val="0"/>
              </a:spcAft>
              <a:buClr>
                <a:prstClr val="black"/>
              </a:buClr>
              <a:buSzPts val="1100"/>
              <a:buFont typeface="Arial"/>
              <a:buNone/>
              <a:tabLst/>
              <a:defRPr/>
            </a:pPr>
            <a:r>
              <a:rPr kumimoji="0" lang="en-US" sz="1400" b="0" i="0" u="none" strike="noStrike" kern="1200" cap="none" spc="0" normalizeH="0" baseline="0" noProof="0">
                <a:ln>
                  <a:noFill/>
                </a:ln>
                <a:solidFill>
                  <a:srgbClr val="1F1A62"/>
                </a:solidFill>
                <a:effectLst/>
                <a:uLnTx/>
                <a:uFillTx/>
                <a:latin typeface="Helvetica" panose="020B0403020202020204" pitchFamily="34" charset="0"/>
                <a:ea typeface="+mn-ea"/>
                <a:cs typeface="+mn-cs"/>
              </a:rPr>
              <a:t>% of brand marketers</a:t>
            </a:r>
          </a:p>
        </p:txBody>
      </p:sp>
      <p:sp>
        <p:nvSpPr>
          <p:cNvPr id="9" name="Rectangle 8">
            <a:extLst>
              <a:ext uri="{FF2B5EF4-FFF2-40B4-BE49-F238E27FC236}">
                <a16:creationId xmlns:a16="http://schemas.microsoft.com/office/drawing/2014/main" id="{0317C44A-E139-3060-991A-D1C91B09FACD}"/>
              </a:ext>
            </a:extLst>
          </p:cNvPr>
          <p:cNvSpPr/>
          <p:nvPr/>
        </p:nvSpPr>
        <p:spPr>
          <a:xfrm>
            <a:off x="157851" y="2255528"/>
            <a:ext cx="3866743" cy="3918863"/>
          </a:xfrm>
          <a:prstGeom prst="rect">
            <a:avLst/>
          </a:prstGeom>
          <a:solidFill>
            <a:srgbClr val="E2E8F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TextBox 9">
            <a:extLst>
              <a:ext uri="{FF2B5EF4-FFF2-40B4-BE49-F238E27FC236}">
                <a16:creationId xmlns:a16="http://schemas.microsoft.com/office/drawing/2014/main" id="{8E6FE43D-9B8D-9AB1-7D19-97868850F692}"/>
              </a:ext>
            </a:extLst>
          </p:cNvPr>
          <p:cNvSpPr txBox="1"/>
          <p:nvPr/>
        </p:nvSpPr>
        <p:spPr>
          <a:xfrm>
            <a:off x="467277" y="2328536"/>
            <a:ext cx="3247890" cy="30777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sng" strike="noStrike" kern="1200" cap="none" spc="0" normalizeH="0" baseline="0" noProof="0">
                <a:ln>
                  <a:noFill/>
                </a:ln>
                <a:solidFill>
                  <a:srgbClr val="1F1A62"/>
                </a:solidFill>
                <a:effectLst/>
                <a:uLnTx/>
                <a:uFillTx/>
                <a:latin typeface="Helvetica" panose="020B0403020202020204" pitchFamily="34" charset="0"/>
                <a:ea typeface="+mn-ea"/>
                <a:cs typeface="+mn-cs"/>
              </a:rPr>
              <a:t>‘Small-Sized’ Businesses</a:t>
            </a:r>
          </a:p>
        </p:txBody>
      </p:sp>
      <p:graphicFrame>
        <p:nvGraphicFramePr>
          <p:cNvPr id="13" name="Chart 12">
            <a:extLst>
              <a:ext uri="{FF2B5EF4-FFF2-40B4-BE49-F238E27FC236}">
                <a16:creationId xmlns:a16="http://schemas.microsoft.com/office/drawing/2014/main" id="{BACB5660-0D5B-8464-9A47-239C3BCE07FB}"/>
              </a:ext>
            </a:extLst>
          </p:cNvPr>
          <p:cNvGraphicFramePr/>
          <p:nvPr/>
        </p:nvGraphicFramePr>
        <p:xfrm>
          <a:off x="178916" y="2579988"/>
          <a:ext cx="3819606" cy="3594404"/>
        </p:xfrm>
        <a:graphic>
          <a:graphicData uri="http://schemas.openxmlformats.org/drawingml/2006/chart">
            <c:chart xmlns:c="http://schemas.openxmlformats.org/drawingml/2006/chart" xmlns:r="http://schemas.openxmlformats.org/officeDocument/2006/relationships" r:id="rId5"/>
          </a:graphicData>
        </a:graphic>
      </p:graphicFrame>
      <p:sp>
        <p:nvSpPr>
          <p:cNvPr id="11" name="Rectangle 10">
            <a:extLst>
              <a:ext uri="{FF2B5EF4-FFF2-40B4-BE49-F238E27FC236}">
                <a16:creationId xmlns:a16="http://schemas.microsoft.com/office/drawing/2014/main" id="{5C8A047F-F070-E85F-F65A-73C1C4B1DB57}"/>
              </a:ext>
            </a:extLst>
          </p:cNvPr>
          <p:cNvSpPr/>
          <p:nvPr/>
        </p:nvSpPr>
        <p:spPr>
          <a:xfrm>
            <a:off x="4171866" y="2255528"/>
            <a:ext cx="3866743" cy="3918863"/>
          </a:xfrm>
          <a:prstGeom prst="rect">
            <a:avLst/>
          </a:prstGeom>
          <a:solidFill>
            <a:srgbClr val="E2E8F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TextBox 11">
            <a:extLst>
              <a:ext uri="{FF2B5EF4-FFF2-40B4-BE49-F238E27FC236}">
                <a16:creationId xmlns:a16="http://schemas.microsoft.com/office/drawing/2014/main" id="{C493686B-2820-7C00-CBE6-333E43582DEB}"/>
              </a:ext>
            </a:extLst>
          </p:cNvPr>
          <p:cNvSpPr txBox="1"/>
          <p:nvPr/>
        </p:nvSpPr>
        <p:spPr>
          <a:xfrm>
            <a:off x="4318898" y="2328536"/>
            <a:ext cx="3572679" cy="30777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sng" strike="noStrike" kern="1200" cap="none" spc="0" normalizeH="0" baseline="0" noProof="0">
                <a:ln>
                  <a:noFill/>
                </a:ln>
                <a:solidFill>
                  <a:srgbClr val="1F1A62"/>
                </a:solidFill>
                <a:effectLst/>
                <a:uLnTx/>
                <a:uFillTx/>
                <a:latin typeface="Helvetica" panose="020B0403020202020204" pitchFamily="34" charset="0"/>
                <a:ea typeface="+mn-ea"/>
                <a:cs typeface="+mn-cs"/>
              </a:rPr>
              <a:t>‘Medium-Sized’ Businesses</a:t>
            </a:r>
          </a:p>
        </p:txBody>
      </p:sp>
      <p:graphicFrame>
        <p:nvGraphicFramePr>
          <p:cNvPr id="17" name="Chart 16">
            <a:extLst>
              <a:ext uri="{FF2B5EF4-FFF2-40B4-BE49-F238E27FC236}">
                <a16:creationId xmlns:a16="http://schemas.microsoft.com/office/drawing/2014/main" id="{76B9D5E4-BFF4-E983-D669-441862032E43}"/>
              </a:ext>
            </a:extLst>
          </p:cNvPr>
          <p:cNvGraphicFramePr/>
          <p:nvPr/>
        </p:nvGraphicFramePr>
        <p:xfrm>
          <a:off x="4195654" y="2576152"/>
          <a:ext cx="3819606" cy="3598239"/>
        </p:xfrm>
        <a:graphic>
          <a:graphicData uri="http://schemas.openxmlformats.org/drawingml/2006/chart">
            <c:chart xmlns:c="http://schemas.openxmlformats.org/drawingml/2006/chart" xmlns:r="http://schemas.openxmlformats.org/officeDocument/2006/relationships" r:id="rId6"/>
          </a:graphicData>
        </a:graphic>
      </p:graphicFrame>
      <p:sp>
        <p:nvSpPr>
          <p:cNvPr id="14" name="Rectangle 13">
            <a:extLst>
              <a:ext uri="{FF2B5EF4-FFF2-40B4-BE49-F238E27FC236}">
                <a16:creationId xmlns:a16="http://schemas.microsoft.com/office/drawing/2014/main" id="{F211BBA3-A853-32B7-1898-C649E9F8415B}"/>
              </a:ext>
            </a:extLst>
          </p:cNvPr>
          <p:cNvSpPr/>
          <p:nvPr/>
        </p:nvSpPr>
        <p:spPr>
          <a:xfrm>
            <a:off x="8185882" y="2255528"/>
            <a:ext cx="3866743" cy="3918863"/>
          </a:xfrm>
          <a:prstGeom prst="rect">
            <a:avLst/>
          </a:prstGeom>
          <a:solidFill>
            <a:srgbClr val="E2E8F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6" name="TextBox 15">
            <a:extLst>
              <a:ext uri="{FF2B5EF4-FFF2-40B4-BE49-F238E27FC236}">
                <a16:creationId xmlns:a16="http://schemas.microsoft.com/office/drawing/2014/main" id="{5BDF48C9-5339-B38E-C58B-76F3D5618F2D}"/>
              </a:ext>
            </a:extLst>
          </p:cNvPr>
          <p:cNvSpPr txBox="1"/>
          <p:nvPr/>
        </p:nvSpPr>
        <p:spPr>
          <a:xfrm>
            <a:off x="8332914" y="2328536"/>
            <a:ext cx="3572679" cy="30777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sng" strike="noStrike" kern="1200" cap="none" spc="0" normalizeH="0" baseline="0" noProof="0">
                <a:ln>
                  <a:noFill/>
                </a:ln>
                <a:solidFill>
                  <a:srgbClr val="1F1A62"/>
                </a:solidFill>
                <a:effectLst/>
                <a:uLnTx/>
                <a:uFillTx/>
                <a:latin typeface="Helvetica" panose="020B0403020202020204" pitchFamily="34" charset="0"/>
                <a:ea typeface="+mn-ea"/>
                <a:cs typeface="+mn-cs"/>
              </a:rPr>
              <a:t>‘Large-Sized’ Businesses</a:t>
            </a:r>
          </a:p>
        </p:txBody>
      </p:sp>
      <p:graphicFrame>
        <p:nvGraphicFramePr>
          <p:cNvPr id="18" name="Chart 17">
            <a:extLst>
              <a:ext uri="{FF2B5EF4-FFF2-40B4-BE49-F238E27FC236}">
                <a16:creationId xmlns:a16="http://schemas.microsoft.com/office/drawing/2014/main" id="{B5029C2A-097F-BE0D-D1B5-4F332AD58D1F}"/>
              </a:ext>
            </a:extLst>
          </p:cNvPr>
          <p:cNvGraphicFramePr/>
          <p:nvPr/>
        </p:nvGraphicFramePr>
        <p:xfrm>
          <a:off x="8211917" y="2576154"/>
          <a:ext cx="3819606" cy="3598238"/>
        </p:xfrm>
        <a:graphic>
          <a:graphicData uri="http://schemas.openxmlformats.org/drawingml/2006/chart">
            <c:chart xmlns:c="http://schemas.openxmlformats.org/drawingml/2006/chart" xmlns:r="http://schemas.openxmlformats.org/officeDocument/2006/relationships" r:id="rId7"/>
          </a:graphicData>
        </a:graphic>
      </p:graphicFrame>
      <p:cxnSp>
        <p:nvCxnSpPr>
          <p:cNvPr id="2" name="Straight Connector 1">
            <a:extLst>
              <a:ext uri="{FF2B5EF4-FFF2-40B4-BE49-F238E27FC236}">
                <a16:creationId xmlns:a16="http://schemas.microsoft.com/office/drawing/2014/main" id="{E8EA13A8-D59A-A826-F38E-236CF2C115CF}"/>
              </a:ext>
            </a:extLst>
          </p:cNvPr>
          <p:cNvCxnSpPr>
            <a:cxnSpLocks/>
          </p:cNvCxnSpPr>
          <p:nvPr/>
        </p:nvCxnSpPr>
        <p:spPr>
          <a:xfrm>
            <a:off x="122978" y="4723016"/>
            <a:ext cx="11946044" cy="0"/>
          </a:xfrm>
          <a:prstGeom prst="line">
            <a:avLst/>
          </a:prstGeom>
          <a:ln w="19050">
            <a:solidFill>
              <a:srgbClr val="1F1A62"/>
            </a:solidFill>
            <a:prstDash val="dash"/>
          </a:ln>
        </p:spPr>
        <p:style>
          <a:lnRef idx="1">
            <a:schemeClr val="accent1"/>
          </a:lnRef>
          <a:fillRef idx="0">
            <a:schemeClr val="accent1"/>
          </a:fillRef>
          <a:effectRef idx="0">
            <a:schemeClr val="accent1"/>
          </a:effectRef>
          <a:fontRef idx="minor">
            <a:schemeClr val="tx1"/>
          </a:fontRef>
        </p:style>
      </p:cxnSp>
      <p:pic>
        <p:nvPicPr>
          <p:cNvPr id="28" name="Picture 27">
            <a:extLst>
              <a:ext uri="{FF2B5EF4-FFF2-40B4-BE49-F238E27FC236}">
                <a16:creationId xmlns:a16="http://schemas.microsoft.com/office/drawing/2014/main" id="{35041461-9B70-29F1-50AD-9FAA6E2B2CB8}"/>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15788" y="1494817"/>
            <a:ext cx="1192850" cy="416055"/>
          </a:xfrm>
          <a:prstGeom prst="rect">
            <a:avLst/>
          </a:prstGeom>
          <a:ln>
            <a:noFill/>
          </a:ln>
        </p:spPr>
      </p:pic>
      <p:pic>
        <p:nvPicPr>
          <p:cNvPr id="29" name="Picture 28" descr="Text&#10;&#10;Description automatically generated with low confidence">
            <a:extLst>
              <a:ext uri="{FF2B5EF4-FFF2-40B4-BE49-F238E27FC236}">
                <a16:creationId xmlns:a16="http://schemas.microsoft.com/office/drawing/2014/main" id="{C7D6F564-4D54-E380-F9EA-C09085BD7C22}"/>
              </a:ext>
            </a:extLst>
          </p:cNvPr>
          <p:cNvPicPr>
            <a:picLocks noChangeAspect="1"/>
          </p:cNvPicPr>
          <p:nvPr/>
        </p:nvPicPr>
        <p:blipFill>
          <a:blip r:embed="rId9" cstate="hqprint">
            <a:extLst>
              <a:ext uri="{28A0092B-C50C-407E-A947-70E740481C1C}">
                <a14:useLocalDpi xmlns:a14="http://schemas.microsoft.com/office/drawing/2010/main"/>
              </a:ext>
            </a:extLst>
          </a:blip>
          <a:stretch>
            <a:fillRect/>
          </a:stretch>
        </p:blipFill>
        <p:spPr>
          <a:xfrm>
            <a:off x="1227812" y="1494818"/>
            <a:ext cx="1275562" cy="553998"/>
          </a:xfrm>
          <a:prstGeom prst="rect">
            <a:avLst/>
          </a:prstGeom>
        </p:spPr>
      </p:pic>
    </p:spTree>
    <p:extLst>
      <p:ext uri="{BB962C8B-B14F-4D97-AF65-F5344CB8AC3E}">
        <p14:creationId xmlns:p14="http://schemas.microsoft.com/office/powerpoint/2010/main" val="34841550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7EF1EA5-2363-BAC1-B333-4BD171E9EB29}"/>
            </a:ext>
          </a:extLst>
        </p:cNvPr>
        <p:cNvGrpSpPr/>
        <p:nvPr/>
      </p:nvGrpSpPr>
      <p:grpSpPr>
        <a:xfrm>
          <a:off x="0" y="0"/>
          <a:ext cx="0" cy="0"/>
          <a:chOff x="0" y="0"/>
          <a:chExt cx="0" cy="0"/>
        </a:xfrm>
      </p:grpSpPr>
      <p:sp>
        <p:nvSpPr>
          <p:cNvPr id="5" name="Rectangle 4">
            <a:extLst>
              <a:ext uri="{FF2B5EF4-FFF2-40B4-BE49-F238E27FC236}">
                <a16:creationId xmlns:a16="http://schemas.microsoft.com/office/drawing/2014/main" id="{54574584-C00D-8EC0-F097-B780F70B8FBA}"/>
              </a:ext>
            </a:extLst>
          </p:cNvPr>
          <p:cNvSpPr>
            <a:spLocks/>
          </p:cNvSpPr>
          <p:nvPr/>
        </p:nvSpPr>
        <p:spPr>
          <a:xfrm>
            <a:off x="1" y="2089063"/>
            <a:ext cx="5428799" cy="4768937"/>
          </a:xfrm>
          <a:prstGeom prst="rect">
            <a:avLst/>
          </a:prstGeom>
          <a:solidFill>
            <a:srgbClr val="00C4F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9" name="TextBox 8">
            <a:extLst>
              <a:ext uri="{FF2B5EF4-FFF2-40B4-BE49-F238E27FC236}">
                <a16:creationId xmlns:a16="http://schemas.microsoft.com/office/drawing/2014/main" id="{A5AB51E3-FBE2-7346-3674-66F08735F77F}"/>
              </a:ext>
            </a:extLst>
          </p:cNvPr>
          <p:cNvSpPr txBox="1"/>
          <p:nvPr/>
        </p:nvSpPr>
        <p:spPr>
          <a:xfrm>
            <a:off x="5428800" y="6087621"/>
            <a:ext cx="6763200"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a:ln>
                  <a:noFill/>
                </a:ln>
                <a:solidFill>
                  <a:srgbClr val="002060"/>
                </a:solidFill>
                <a:effectLst/>
                <a:uLnTx/>
                <a:uFillTx/>
                <a:latin typeface="Helvetica" panose="020B0604020202020204" pitchFamily="34" charset="0"/>
                <a:ea typeface="+mn-ea"/>
                <a:cs typeface="Helvetica" panose="020B0604020202020204" pitchFamily="34" charset="0"/>
              </a:rPr>
              <a:t>Source: VAB analysis of Google Transparency Report, </a:t>
            </a:r>
            <a:r>
              <a:rPr kumimoji="0" lang="en-US" sz="800" b="0" i="1" u="none" strike="noStrike" kern="1200" cap="none" spc="0" normalizeH="0" baseline="0" noProof="0">
                <a:ln>
                  <a:noFill/>
                </a:ln>
                <a:solidFill>
                  <a:srgbClr val="002060"/>
                </a:solidFill>
                <a:effectLst/>
                <a:uLnTx/>
                <a:uFillTx/>
                <a:latin typeface="Helvetica" panose="020B0604020202020204" pitchFamily="34" charset="0"/>
                <a:ea typeface="+mn-ea"/>
                <a:cs typeface="Helvetica" panose="020B0604020202020204" pitchFamily="34" charset="0"/>
              </a:rPr>
              <a:t>YouTube Community Guidelines enforcement</a:t>
            </a:r>
            <a:r>
              <a:rPr kumimoji="0" lang="en-US" sz="800" b="0" i="0" u="none" strike="noStrike" kern="1200" cap="none" spc="0" normalizeH="0" baseline="0" noProof="0">
                <a:ln>
                  <a:noFill/>
                </a:ln>
                <a:solidFill>
                  <a:srgbClr val="002060"/>
                </a:solidFill>
                <a:effectLst/>
                <a:uLnTx/>
                <a:uFillTx/>
                <a:latin typeface="Helvetica" panose="020B0604020202020204" pitchFamily="34" charset="0"/>
                <a:ea typeface="+mn-ea"/>
                <a:cs typeface="Helvetica" panose="020B0604020202020204" pitchFamily="34" charset="0"/>
              </a:rPr>
              <a:t>, as of 7/8/25 &amp; </a:t>
            </a:r>
            <a:r>
              <a:rPr kumimoji="0" lang="en-US" sz="800" b="0" i="0" u="none" strike="noStrike" kern="1200" cap="none" spc="0" normalizeH="0" baseline="0" noProof="0">
                <a:ln>
                  <a:noFill/>
                </a:ln>
                <a:solidFill>
                  <a:srgbClr val="1B1464"/>
                </a:solidFill>
                <a:effectLst/>
                <a:uLnTx/>
                <a:uFillTx/>
                <a:latin typeface="Helvetica" panose="020B0604020202020204" pitchFamily="34" charset="0"/>
                <a:ea typeface="+mn-ea"/>
                <a:cs typeface="Helvetica" panose="020B0604020202020204" pitchFamily="34" charset="0"/>
              </a:rPr>
              <a:t>Analyzify.com</a:t>
            </a:r>
            <a:r>
              <a:rPr kumimoji="0" lang="en-US" sz="800" b="0" i="0" u="none" strike="noStrike" kern="1200" cap="none" spc="0" normalizeH="0" baseline="0" noProof="0">
                <a:ln>
                  <a:noFill/>
                </a:ln>
                <a:solidFill>
                  <a:srgbClr val="002060"/>
                </a:solidFill>
                <a:effectLst/>
                <a:uLnTx/>
                <a:uFillTx/>
                <a:latin typeface="Helvetica" panose="020B0604020202020204" pitchFamily="34" charset="0"/>
                <a:ea typeface="+mn-ea"/>
                <a:cs typeface="Helvetica" panose="020B0604020202020204" pitchFamily="34" charset="0"/>
              </a:rPr>
              <a:t>, </a:t>
            </a:r>
            <a:r>
              <a:rPr kumimoji="0" lang="en-US" sz="800" b="0" i="1" u="none" strike="noStrike" kern="1200" cap="none" spc="0" normalizeH="0" baseline="0" noProof="0" err="1">
                <a:ln>
                  <a:noFill/>
                </a:ln>
                <a:solidFill>
                  <a:srgbClr val="002060"/>
                </a:solidFill>
                <a:effectLst/>
                <a:uLnTx/>
                <a:uFillTx/>
                <a:latin typeface="Helvetica" panose="020B0604020202020204" pitchFamily="34" charset="0"/>
                <a:ea typeface="+mn-ea"/>
                <a:cs typeface="Helvetica" panose="020B0604020202020204" pitchFamily="34" charset="0"/>
              </a:rPr>
              <a:t>StatsUp</a:t>
            </a:r>
            <a:r>
              <a:rPr kumimoji="0" lang="en-US" sz="800" b="0" i="1" u="none" strike="noStrike" kern="1200" cap="none" spc="0" normalizeH="0" baseline="0" noProof="0">
                <a:ln>
                  <a:noFill/>
                </a:ln>
                <a:solidFill>
                  <a:srgbClr val="002060"/>
                </a:solidFill>
                <a:effectLst/>
                <a:uLnTx/>
                <a:uFillTx/>
                <a:latin typeface="Helvetica" panose="020B0604020202020204" pitchFamily="34" charset="0"/>
                <a:ea typeface="+mn-ea"/>
                <a:cs typeface="Helvetica" panose="020B0604020202020204" pitchFamily="34" charset="0"/>
              </a:rPr>
              <a:t> – YouTube Statistics, </a:t>
            </a:r>
            <a:r>
              <a:rPr kumimoji="0" lang="en-US" sz="800" b="0" i="0" u="none" strike="noStrike" kern="1200" cap="none" spc="0" normalizeH="0" baseline="0" noProof="0">
                <a:ln>
                  <a:noFill/>
                </a:ln>
                <a:solidFill>
                  <a:srgbClr val="002060"/>
                </a:solidFill>
                <a:effectLst/>
                <a:uLnTx/>
                <a:uFillTx/>
                <a:latin typeface="Helvetica" panose="020B0604020202020204" pitchFamily="34" charset="0"/>
                <a:ea typeface="+mn-ea"/>
                <a:cs typeface="Helvetica" panose="020B0604020202020204" pitchFamily="34" charset="0"/>
              </a:rPr>
              <a:t>as of 7/14/25. *Calculation based on the total number of videos removed from YouTube (35.4MM) and the average length of YouTube videos (12m26s). </a:t>
            </a:r>
            <a:endParaRPr kumimoji="0" lang="fr-FR" sz="800" b="0" i="1" u="none" strike="noStrike" kern="1200" cap="none" spc="0" normalizeH="0" baseline="0" noProof="0">
              <a:ln>
                <a:noFill/>
              </a:ln>
              <a:solidFill>
                <a:srgbClr val="002060"/>
              </a:solidFill>
              <a:effectLst/>
              <a:uLnTx/>
              <a:uFillTx/>
              <a:latin typeface="Helvetica" panose="020B0604020202020204" pitchFamily="34" charset="0"/>
              <a:ea typeface="+mn-ea"/>
              <a:cs typeface="Helvetica" panose="020B0604020202020204" pitchFamily="34" charset="0"/>
            </a:endParaRPr>
          </a:p>
        </p:txBody>
      </p:sp>
      <p:sp>
        <p:nvSpPr>
          <p:cNvPr id="6" name="TextBox 5">
            <a:extLst>
              <a:ext uri="{FF2B5EF4-FFF2-40B4-BE49-F238E27FC236}">
                <a16:creationId xmlns:a16="http://schemas.microsoft.com/office/drawing/2014/main" id="{C15CB784-F23A-F8AB-72B7-2378502DACA3}"/>
              </a:ext>
            </a:extLst>
          </p:cNvPr>
          <p:cNvSpPr txBox="1"/>
          <p:nvPr/>
        </p:nvSpPr>
        <p:spPr>
          <a:xfrm>
            <a:off x="1" y="2584650"/>
            <a:ext cx="5234400" cy="32624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600" b="0" i="0" u="none" strike="noStrike" kern="1200" cap="none" spc="0" normalizeH="0" baseline="0" noProof="0">
                <a:ln>
                  <a:noFill/>
                </a:ln>
                <a:solidFill>
                  <a:prstClr val="white"/>
                </a:solidFill>
                <a:effectLst/>
                <a:uLnTx/>
                <a:uFillTx/>
                <a:latin typeface="Helvetica" pitchFamily="2" charset="0"/>
                <a:ea typeface="+mn-ea"/>
                <a:cs typeface="+mn-cs"/>
              </a:rPr>
              <a:t>Based on a rough estimation, </a:t>
            </a:r>
            <a:br>
              <a:rPr kumimoji="0" lang="en-US" sz="2600" b="0" i="0" u="none" strike="noStrike" kern="1200" cap="none" spc="0" normalizeH="0" baseline="0" noProof="0">
                <a:ln>
                  <a:noFill/>
                </a:ln>
                <a:solidFill>
                  <a:prstClr val="white"/>
                </a:solidFill>
                <a:effectLst/>
                <a:uLnTx/>
                <a:uFillTx/>
                <a:latin typeface="Helvetica" pitchFamily="2" charset="0"/>
                <a:ea typeface="+mn-ea"/>
                <a:cs typeface="+mn-cs"/>
              </a:rPr>
            </a:br>
            <a:r>
              <a:rPr kumimoji="0" lang="en-US" sz="2600" b="0" i="0" u="none" strike="noStrike" kern="1200" cap="none" spc="0" normalizeH="0" baseline="0" noProof="0">
                <a:ln>
                  <a:noFill/>
                </a:ln>
                <a:solidFill>
                  <a:prstClr val="white"/>
                </a:solidFill>
                <a:effectLst/>
                <a:uLnTx/>
                <a:uFillTx/>
                <a:latin typeface="Helvetica" pitchFamily="2" charset="0"/>
                <a:ea typeface="+mn-ea"/>
                <a:cs typeface="+mn-cs"/>
              </a:rPr>
              <a:t>YouTube potentially removed </a:t>
            </a:r>
            <a:br>
              <a:rPr kumimoji="0" lang="en-US" sz="2400" b="0" i="0" u="none" strike="noStrike" kern="1200" cap="none" spc="0" normalizeH="0" baseline="0" noProof="0">
                <a:ln>
                  <a:noFill/>
                </a:ln>
                <a:solidFill>
                  <a:prstClr val="white"/>
                </a:solidFill>
                <a:effectLst/>
                <a:uLnTx/>
                <a:uFillTx/>
                <a:latin typeface="Helvetica" pitchFamily="2" charset="0"/>
                <a:ea typeface="+mn-ea"/>
                <a:cs typeface="+mn-cs"/>
              </a:rPr>
            </a:br>
            <a:br>
              <a:rPr kumimoji="0" lang="en-US" sz="1800" b="0" i="0" u="none" strike="noStrike" kern="1200" cap="none" spc="0" normalizeH="0" baseline="0" noProof="0">
                <a:ln>
                  <a:noFill/>
                </a:ln>
                <a:solidFill>
                  <a:prstClr val="white"/>
                </a:solidFill>
                <a:effectLst/>
                <a:uLnTx/>
                <a:uFillTx/>
                <a:latin typeface="Helvetica" pitchFamily="2" charset="0"/>
                <a:ea typeface="+mn-ea"/>
                <a:cs typeface="+mn-cs"/>
              </a:rPr>
            </a:br>
            <a:r>
              <a:rPr kumimoji="0" lang="en-US" sz="6600" b="1" i="0" u="none" strike="noStrike" kern="1200" cap="none" spc="0" normalizeH="0" baseline="0" noProof="0">
                <a:ln>
                  <a:noFill/>
                </a:ln>
                <a:solidFill>
                  <a:srgbClr val="FFE600"/>
                </a:solidFill>
                <a:effectLst/>
                <a:uLnTx/>
                <a:uFillTx/>
                <a:latin typeface="Helvetica" pitchFamily="2" charset="0"/>
                <a:ea typeface="+mn-ea"/>
                <a:cs typeface="+mn-cs"/>
              </a:rPr>
              <a:t>837 years</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Helvetica" pitchFamily="2" charset="0"/>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600" b="0" i="0" u="none" strike="noStrike" kern="1200" cap="none" spc="0" normalizeH="0" baseline="0" noProof="0">
                <a:ln>
                  <a:noFill/>
                </a:ln>
                <a:solidFill>
                  <a:prstClr val="white"/>
                </a:solidFill>
                <a:effectLst/>
                <a:uLnTx/>
                <a:uFillTx/>
                <a:latin typeface="Helvetica" pitchFamily="2" charset="0"/>
                <a:ea typeface="+mn-ea"/>
                <a:cs typeface="+mn-cs"/>
              </a:rPr>
              <a:t>worth of video content from</a:t>
            </a:r>
            <a:br>
              <a:rPr kumimoji="0" lang="en-US" sz="2600" b="0" i="0" u="none" strike="noStrike" kern="1200" cap="none" spc="0" normalizeH="0" baseline="0" noProof="0">
                <a:ln>
                  <a:noFill/>
                </a:ln>
                <a:solidFill>
                  <a:prstClr val="white"/>
                </a:solidFill>
                <a:effectLst/>
                <a:uLnTx/>
                <a:uFillTx/>
                <a:latin typeface="Helvetica" pitchFamily="2" charset="0"/>
                <a:ea typeface="+mn-ea"/>
                <a:cs typeface="+mn-cs"/>
              </a:rPr>
            </a:br>
            <a:r>
              <a:rPr kumimoji="0" lang="en-US" sz="2600" b="0" i="0" u="none" strike="noStrike" kern="1200" cap="none" spc="0" normalizeH="0" baseline="0" noProof="0">
                <a:ln>
                  <a:noFill/>
                </a:ln>
                <a:solidFill>
                  <a:prstClr val="white"/>
                </a:solidFill>
                <a:effectLst/>
                <a:uLnTx/>
                <a:uFillTx/>
                <a:latin typeface="Helvetica" pitchFamily="2" charset="0"/>
                <a:ea typeface="+mn-ea"/>
                <a:cs typeface="+mn-cs"/>
              </a:rPr>
              <a:t>their platform in 2024*</a:t>
            </a:r>
          </a:p>
        </p:txBody>
      </p:sp>
      <p:pic>
        <p:nvPicPr>
          <p:cNvPr id="2" name="Picture 1">
            <a:extLst>
              <a:ext uri="{FF2B5EF4-FFF2-40B4-BE49-F238E27FC236}">
                <a16:creationId xmlns:a16="http://schemas.microsoft.com/office/drawing/2014/main" id="{9DC72D01-AC67-0D17-EE29-DEE11A0C59DE}"/>
              </a:ext>
            </a:extLst>
          </p:cNvPr>
          <p:cNvPicPr>
            <a:picLocks noChangeAspect="1"/>
          </p:cNvPicPr>
          <p:nvPr/>
        </p:nvPicPr>
        <p:blipFill rotWithShape="1">
          <a:blip r:embed="rId3" cstate="hqprint">
            <a:extLst>
              <a:ext uri="{28A0092B-C50C-407E-A947-70E740481C1C}">
                <a14:useLocalDpi xmlns:a14="http://schemas.microsoft.com/office/drawing/2010/main"/>
              </a:ext>
            </a:extLst>
          </a:blip>
          <a:srcRect r="-1"/>
          <a:stretch/>
        </p:blipFill>
        <p:spPr>
          <a:xfrm>
            <a:off x="483207" y="6519043"/>
            <a:ext cx="11708793" cy="350107"/>
          </a:xfrm>
          <a:prstGeom prst="rect">
            <a:avLst/>
          </a:prstGeom>
        </p:spPr>
      </p:pic>
      <p:sp>
        <p:nvSpPr>
          <p:cNvPr id="4" name="Slide Number Placeholder 5">
            <a:extLst>
              <a:ext uri="{FF2B5EF4-FFF2-40B4-BE49-F238E27FC236}">
                <a16:creationId xmlns:a16="http://schemas.microsoft.com/office/drawing/2014/main" id="{9845D14B-D409-C3B6-6103-C2D8C1965566}"/>
              </a:ext>
            </a:extLst>
          </p:cNvPr>
          <p:cNvSpPr txBox="1">
            <a:spLocks/>
          </p:cNvSpPr>
          <p:nvPr/>
        </p:nvSpPr>
        <p:spPr>
          <a:xfrm>
            <a:off x="503714" y="6589969"/>
            <a:ext cx="724098" cy="230832"/>
          </a:xfrm>
          <a:prstGeom prst="rect">
            <a:avLst/>
          </a:prstGeom>
          <a:noFill/>
        </p:spPr>
        <p:txBody>
          <a:bodyPr wrap="square" rtlCol="0">
            <a:spAutoFit/>
          </a:bodyPr>
          <a:lstStyle>
            <a:defPPr>
              <a:defRPr lang="en-US"/>
            </a:defPPr>
            <a:lvl1pPr>
              <a:defRPr sz="900" b="1">
                <a:solidFill>
                  <a:schemeClr val="bg1"/>
                </a:solidFill>
                <a:latin typeface="Helvetica" pitchFamily="2" charset="0"/>
              </a:defRPr>
            </a:lvl1pPr>
            <a:lvl2pPr marL="454888" algn="l" defTabSz="454888" rtl="0" eaLnBrk="1" latinLnBrk="0" hangingPunct="1">
              <a:defRPr sz="1800" kern="1200">
                <a:solidFill>
                  <a:schemeClr val="tx1"/>
                </a:solidFill>
                <a:latin typeface="+mn-lt"/>
                <a:ea typeface="+mn-ea"/>
                <a:cs typeface="+mn-cs"/>
              </a:defRPr>
            </a:lvl2pPr>
            <a:lvl3pPr marL="909743" algn="l" defTabSz="454888" rtl="0" eaLnBrk="1" latinLnBrk="0" hangingPunct="1">
              <a:defRPr sz="1800" kern="1200">
                <a:solidFill>
                  <a:schemeClr val="tx1"/>
                </a:solidFill>
                <a:latin typeface="+mn-lt"/>
                <a:ea typeface="+mn-ea"/>
                <a:cs typeface="+mn-cs"/>
              </a:defRPr>
            </a:lvl3pPr>
            <a:lvl4pPr marL="1364621" algn="l" defTabSz="454888" rtl="0" eaLnBrk="1" latinLnBrk="0" hangingPunct="1">
              <a:defRPr sz="1800" kern="1200">
                <a:solidFill>
                  <a:schemeClr val="tx1"/>
                </a:solidFill>
                <a:latin typeface="+mn-lt"/>
                <a:ea typeface="+mn-ea"/>
                <a:cs typeface="+mn-cs"/>
              </a:defRPr>
            </a:lvl4pPr>
            <a:lvl5pPr marL="1819494" algn="l" defTabSz="454888" rtl="0" eaLnBrk="1" latinLnBrk="0" hangingPunct="1">
              <a:defRPr sz="1800" kern="1200">
                <a:solidFill>
                  <a:schemeClr val="tx1"/>
                </a:solidFill>
                <a:latin typeface="+mn-lt"/>
                <a:ea typeface="+mn-ea"/>
                <a:cs typeface="+mn-cs"/>
              </a:defRPr>
            </a:lvl5pPr>
            <a:lvl6pPr marL="2274369" algn="l" defTabSz="454888" rtl="0" eaLnBrk="1" latinLnBrk="0" hangingPunct="1">
              <a:defRPr sz="1800" kern="1200">
                <a:solidFill>
                  <a:schemeClr val="tx1"/>
                </a:solidFill>
                <a:latin typeface="+mn-lt"/>
                <a:ea typeface="+mn-ea"/>
                <a:cs typeface="+mn-cs"/>
              </a:defRPr>
            </a:lvl6pPr>
            <a:lvl7pPr marL="2729242" algn="l" defTabSz="454888" rtl="0" eaLnBrk="1" latinLnBrk="0" hangingPunct="1">
              <a:defRPr sz="1800" kern="1200">
                <a:solidFill>
                  <a:schemeClr val="tx1"/>
                </a:solidFill>
                <a:latin typeface="+mn-lt"/>
                <a:ea typeface="+mn-ea"/>
                <a:cs typeface="+mn-cs"/>
              </a:defRPr>
            </a:lvl7pPr>
            <a:lvl8pPr marL="3184118" algn="l" defTabSz="454888" rtl="0" eaLnBrk="1" latinLnBrk="0" hangingPunct="1">
              <a:defRPr sz="1800" kern="1200">
                <a:solidFill>
                  <a:schemeClr val="tx1"/>
                </a:solidFill>
                <a:latin typeface="+mn-lt"/>
                <a:ea typeface="+mn-ea"/>
                <a:cs typeface="+mn-cs"/>
              </a:defRPr>
            </a:lvl8pPr>
            <a:lvl9pPr marL="3638991" algn="l" defTabSz="454888"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a:ln>
                  <a:noFill/>
                </a:ln>
                <a:solidFill>
                  <a:prstClr val="white"/>
                </a:solidFill>
                <a:effectLst/>
                <a:uLnTx/>
                <a:uFillTx/>
                <a:latin typeface="Helvetica" pitchFamily="2" charset="0"/>
                <a:ea typeface="+mn-ea"/>
                <a:cs typeface="+mn-cs"/>
              </a:rPr>
              <a:t>PAGE </a:t>
            </a:r>
            <a:fld id="{FC623D9C-B141-0E44-9A0E-426DA6A043B9}" type="slidenum">
              <a:rPr kumimoji="0" lang="en-US" sz="900" b="1" i="0" u="none" strike="noStrike" kern="1200" cap="none" spc="0" normalizeH="0" baseline="0" noProof="0" smtClean="0">
                <a:ln>
                  <a:noFill/>
                </a:ln>
                <a:solidFill>
                  <a:prstClr val="white"/>
                </a:solidFill>
                <a:effectLst/>
                <a:uLnTx/>
                <a:uFillTx/>
                <a:latin typeface="Helvetica" pitchFamily="2"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7</a:t>
            </a:fld>
            <a:endParaRPr kumimoji="0" lang="en-US" sz="900" b="1" i="0" u="none" strike="noStrike" kern="1200" cap="none" spc="0" normalizeH="0" baseline="0" noProof="0">
              <a:ln>
                <a:noFill/>
              </a:ln>
              <a:solidFill>
                <a:prstClr val="white"/>
              </a:solidFill>
              <a:effectLst/>
              <a:uLnTx/>
              <a:uFillTx/>
              <a:latin typeface="Helvetica" pitchFamily="2" charset="0"/>
              <a:ea typeface="+mn-ea"/>
              <a:cs typeface="+mn-cs"/>
            </a:endParaRPr>
          </a:p>
        </p:txBody>
      </p:sp>
      <p:sp>
        <p:nvSpPr>
          <p:cNvPr id="3" name="TextBox 2">
            <a:extLst>
              <a:ext uri="{FF2B5EF4-FFF2-40B4-BE49-F238E27FC236}">
                <a16:creationId xmlns:a16="http://schemas.microsoft.com/office/drawing/2014/main" id="{349500A8-FEFB-2D46-3E05-337D15218557}"/>
              </a:ext>
            </a:extLst>
          </p:cNvPr>
          <p:cNvSpPr txBox="1"/>
          <p:nvPr/>
        </p:nvSpPr>
        <p:spPr>
          <a:xfrm>
            <a:off x="5428800" y="1755448"/>
            <a:ext cx="6763200" cy="33855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sng" strike="noStrike" kern="1200" cap="none" spc="0" normalizeH="0" baseline="0" noProof="0">
                <a:ln>
                  <a:noFill/>
                </a:ln>
                <a:solidFill>
                  <a:srgbClr val="1F1A62"/>
                </a:solidFill>
                <a:effectLst/>
                <a:uLnTx/>
                <a:uFillTx/>
                <a:latin typeface="Helvetica" panose="020B0403020202020204" pitchFamily="34" charset="0"/>
                <a:ea typeface="+mn-ea"/>
                <a:cs typeface="+mn-cs"/>
              </a:rPr>
              <a:t>YouTube Videos Removed by Year</a:t>
            </a:r>
          </a:p>
        </p:txBody>
      </p:sp>
      <p:graphicFrame>
        <p:nvGraphicFramePr>
          <p:cNvPr id="7" name="Chart 6">
            <a:extLst>
              <a:ext uri="{FF2B5EF4-FFF2-40B4-BE49-F238E27FC236}">
                <a16:creationId xmlns:a16="http://schemas.microsoft.com/office/drawing/2014/main" id="{2A83EAC8-48C8-FDB9-3CCE-EF69535AF464}"/>
              </a:ext>
            </a:extLst>
          </p:cNvPr>
          <p:cNvGraphicFramePr/>
          <p:nvPr/>
        </p:nvGraphicFramePr>
        <p:xfrm>
          <a:off x="5559642" y="2190688"/>
          <a:ext cx="6451355" cy="3800247"/>
        </p:xfrm>
        <a:graphic>
          <a:graphicData uri="http://schemas.openxmlformats.org/drawingml/2006/chart">
            <c:chart xmlns:c="http://schemas.openxmlformats.org/drawingml/2006/chart" xmlns:r="http://schemas.openxmlformats.org/officeDocument/2006/relationships" r:id="rId4"/>
          </a:graphicData>
        </a:graphic>
      </p:graphicFrame>
      <p:sp>
        <p:nvSpPr>
          <p:cNvPr id="14" name="Rectangle 13">
            <a:extLst>
              <a:ext uri="{FF2B5EF4-FFF2-40B4-BE49-F238E27FC236}">
                <a16:creationId xmlns:a16="http://schemas.microsoft.com/office/drawing/2014/main" id="{7A4A3AE2-D7A0-20E9-8FBD-69BD0158675E}"/>
              </a:ext>
            </a:extLst>
          </p:cNvPr>
          <p:cNvSpPr/>
          <p:nvPr/>
        </p:nvSpPr>
        <p:spPr>
          <a:xfrm>
            <a:off x="483207" y="6586958"/>
            <a:ext cx="11687274" cy="246221"/>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prstClr val="white"/>
                </a:solidFill>
                <a:effectLst/>
                <a:uLnTx/>
                <a:uFillTx/>
                <a:latin typeface="Helvetica Light" panose="020B0403020202020204"/>
                <a:ea typeface="Open Sans" panose="020B0606030504020204" pitchFamily="34" charset="0"/>
                <a:cs typeface="Open Sans" panose="020B0606030504020204" pitchFamily="34" charset="0"/>
              </a:rPr>
              <a:t>This information is exclusively provided to VAB members and qualified marketers</a:t>
            </a:r>
          </a:p>
        </p:txBody>
      </p:sp>
      <p:sp>
        <p:nvSpPr>
          <p:cNvPr id="15" name="Rectangle 14">
            <a:extLst>
              <a:ext uri="{FF2B5EF4-FFF2-40B4-BE49-F238E27FC236}">
                <a16:creationId xmlns:a16="http://schemas.microsoft.com/office/drawing/2014/main" id="{18130D7E-E0F6-2D4E-56D8-60A3D2A150A9}"/>
              </a:ext>
            </a:extLst>
          </p:cNvPr>
          <p:cNvSpPr/>
          <p:nvPr/>
        </p:nvSpPr>
        <p:spPr>
          <a:xfrm>
            <a:off x="-9054" y="-9053"/>
            <a:ext cx="12201053" cy="1431094"/>
          </a:xfrm>
          <a:prstGeom prst="rect">
            <a:avLst/>
          </a:prstGeom>
          <a:solidFill>
            <a:srgbClr val="E2E8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7" name="Rectangle 16">
            <a:extLst>
              <a:ext uri="{FF2B5EF4-FFF2-40B4-BE49-F238E27FC236}">
                <a16:creationId xmlns:a16="http://schemas.microsoft.com/office/drawing/2014/main" id="{410E497F-1655-7F82-F9E8-89E31C4F650C}"/>
              </a:ext>
            </a:extLst>
          </p:cNvPr>
          <p:cNvSpPr/>
          <p:nvPr/>
        </p:nvSpPr>
        <p:spPr>
          <a:xfrm>
            <a:off x="51853" y="260218"/>
            <a:ext cx="10171886" cy="892552"/>
          </a:xfrm>
          <a:prstGeom prst="rect">
            <a:avLst/>
          </a:prstGeom>
        </p:spPr>
        <p:txBody>
          <a:bodyPr wrap="square">
            <a:spAutoFit/>
          </a:bodyPr>
          <a:lstStyle/>
          <a:p>
            <a:pPr marL="0" marR="0" lvl="0" indent="0" algn="l" defTabSz="912205" rtl="0" eaLnBrk="1" fontAlgn="auto" latinLnBrk="0" hangingPunct="1">
              <a:lnSpc>
                <a:spcPct val="100000"/>
              </a:lnSpc>
              <a:spcBef>
                <a:spcPts val="0"/>
              </a:spcBef>
              <a:spcAft>
                <a:spcPts val="0"/>
              </a:spcAft>
              <a:buClrTx/>
              <a:buSzTx/>
              <a:buFontTx/>
              <a:buNone/>
              <a:tabLst/>
              <a:defRPr/>
            </a:pPr>
            <a:r>
              <a:rPr kumimoji="0" lang="en-US" sz="2600" b="1" i="0" u="none" strike="noStrike" kern="1200" cap="none" spc="0" normalizeH="0" baseline="0" noProof="0">
                <a:ln>
                  <a:noFill/>
                </a:ln>
                <a:solidFill>
                  <a:srgbClr val="ED3C8D"/>
                </a:solidFill>
                <a:effectLst/>
                <a:uLnTx/>
                <a:uFillTx/>
                <a:latin typeface="Helvetica" pitchFamily="2" charset="0"/>
                <a:ea typeface="+mn-ea"/>
                <a:cs typeface="+mn-cs"/>
              </a:rPr>
              <a:t>Unsafe Content on YouTube: </a:t>
            </a:r>
            <a:r>
              <a:rPr kumimoji="0" lang="en-US" sz="2600" b="1" i="0" u="none" strike="noStrike" kern="1200" cap="none" spc="0" normalizeH="0" baseline="0" noProof="0">
                <a:ln>
                  <a:noFill/>
                </a:ln>
                <a:solidFill>
                  <a:srgbClr val="1F1A62"/>
                </a:solidFill>
                <a:effectLst/>
                <a:uLnTx/>
                <a:uFillTx/>
                <a:latin typeface="Helvetica" pitchFamily="2" charset="0"/>
                <a:ea typeface="+mn-ea"/>
                <a:cs typeface="+mn-cs"/>
              </a:rPr>
              <a:t>Over the last six years, the platform has had to remove nearly 179MM videos for </a:t>
            </a:r>
            <a:r>
              <a:rPr lang="en-US" sz="2600" b="1">
                <a:solidFill>
                  <a:srgbClr val="1F1A62"/>
                </a:solidFill>
                <a:latin typeface="Helvetica" pitchFamily="2" charset="0"/>
              </a:rPr>
              <a:t>violations</a:t>
            </a:r>
            <a:endParaRPr kumimoji="0" lang="en-US" sz="2600" b="1" i="0" u="none" strike="noStrike" kern="1200" cap="none" spc="0" normalizeH="0" baseline="0" noProof="0">
              <a:ln>
                <a:noFill/>
              </a:ln>
              <a:solidFill>
                <a:srgbClr val="1F1A62"/>
              </a:solidFill>
              <a:effectLst/>
              <a:uLnTx/>
              <a:uFillTx/>
              <a:latin typeface="Helvetica" panose="020B0604020202020204" pitchFamily="34" charset="0"/>
              <a:ea typeface="+mn-ea"/>
              <a:cs typeface="Helvetica" panose="020B0604020202020204" pitchFamily="34" charset="0"/>
            </a:endParaRPr>
          </a:p>
        </p:txBody>
      </p:sp>
      <p:sp>
        <p:nvSpPr>
          <p:cNvPr id="18" name="TextBox 17">
            <a:hlinkClick r:id="rId5"/>
            <a:extLst>
              <a:ext uri="{FF2B5EF4-FFF2-40B4-BE49-F238E27FC236}">
                <a16:creationId xmlns:a16="http://schemas.microsoft.com/office/drawing/2014/main" id="{04C7CAB1-8EA5-28EA-C852-4528B5FD40AB}"/>
              </a:ext>
            </a:extLst>
          </p:cNvPr>
          <p:cNvSpPr txBox="1"/>
          <p:nvPr/>
        </p:nvSpPr>
        <p:spPr>
          <a:xfrm>
            <a:off x="10223739" y="1160390"/>
            <a:ext cx="1864486" cy="246221"/>
          </a:xfrm>
          <a:prstGeom prst="rect">
            <a:avLst/>
          </a:prstGeom>
          <a:noFill/>
        </p:spPr>
        <p:txBody>
          <a:bodyPr wrap="square" rtlCol="0">
            <a:spAutoFit/>
          </a:bodyPr>
          <a:lstStyle/>
          <a:p>
            <a:pPr marL="0" marR="0" lvl="0" indent="0" algn="ctr" defTabSz="586082" rtl="0" eaLnBrk="1" fontAlgn="auto" latinLnBrk="0" hangingPunct="1">
              <a:lnSpc>
                <a:spcPct val="100000"/>
              </a:lnSpc>
              <a:spcBef>
                <a:spcPts val="0"/>
              </a:spcBef>
              <a:spcAft>
                <a:spcPts val="0"/>
              </a:spcAft>
              <a:buClrTx/>
              <a:buSzTx/>
              <a:buFontTx/>
              <a:buNone/>
              <a:tabLst/>
              <a:defRPr/>
            </a:pPr>
            <a:r>
              <a:rPr kumimoji="0" lang="en-US" sz="1000" b="1" i="0" u="sng" strike="noStrike" kern="1200" cap="none" spc="0" normalizeH="0" baseline="0" noProof="0">
                <a:ln>
                  <a:noFill/>
                </a:ln>
                <a:solidFill>
                  <a:srgbClr val="1B1464"/>
                </a:solidFill>
                <a:effectLst/>
                <a:uLnTx/>
                <a:uFillTx/>
                <a:latin typeface="Helvetica" panose="020B0604020202020204" pitchFamily="34" charset="0"/>
                <a:ea typeface="Open Sans" panose="020B0606030504020204" pitchFamily="34" charset="0"/>
                <a:cs typeface="Helvetica" panose="020B0604020202020204" pitchFamily="34" charset="0"/>
              </a:rPr>
              <a:t>Click here for the full report</a:t>
            </a:r>
          </a:p>
        </p:txBody>
      </p:sp>
      <p:grpSp>
        <p:nvGrpSpPr>
          <p:cNvPr id="24" name="Group 23">
            <a:extLst>
              <a:ext uri="{FF2B5EF4-FFF2-40B4-BE49-F238E27FC236}">
                <a16:creationId xmlns:a16="http://schemas.microsoft.com/office/drawing/2014/main" id="{7316BA43-6B9D-BD67-4254-7A7573C12F2B}"/>
              </a:ext>
            </a:extLst>
          </p:cNvPr>
          <p:cNvGrpSpPr/>
          <p:nvPr/>
        </p:nvGrpSpPr>
        <p:grpSpPr>
          <a:xfrm>
            <a:off x="-32780" y="1491474"/>
            <a:ext cx="2341548" cy="506136"/>
            <a:chOff x="333914" y="3624351"/>
            <a:chExt cx="2440178" cy="508231"/>
          </a:xfrm>
        </p:grpSpPr>
        <p:pic>
          <p:nvPicPr>
            <p:cNvPr id="25" name="Picture 24" descr="A picture containing text&#10;&#10;Description automatically generated">
              <a:extLst>
                <a:ext uri="{FF2B5EF4-FFF2-40B4-BE49-F238E27FC236}">
                  <a16:creationId xmlns:a16="http://schemas.microsoft.com/office/drawing/2014/main" id="{3B6E8AAF-38C9-29E6-268C-E3B7F1418622}"/>
                </a:ext>
              </a:extLst>
            </p:cNvPr>
            <p:cNvPicPr>
              <a:picLocks noChangeAspect="1"/>
            </p:cNvPicPr>
            <p:nvPr/>
          </p:nvPicPr>
          <p:blipFill>
            <a:blip r:embed="rId6" cstate="hqprint">
              <a:extLst>
                <a:ext uri="{28A0092B-C50C-407E-A947-70E740481C1C}">
                  <a14:useLocalDpi xmlns:a14="http://schemas.microsoft.com/office/drawing/2010/main"/>
                </a:ext>
              </a:extLst>
            </a:blip>
            <a:stretch>
              <a:fillRect/>
            </a:stretch>
          </p:blipFill>
          <p:spPr>
            <a:xfrm>
              <a:off x="1654816" y="3646462"/>
              <a:ext cx="1119276" cy="486120"/>
            </a:xfrm>
            <a:prstGeom prst="rect">
              <a:avLst/>
            </a:prstGeom>
          </p:spPr>
        </p:pic>
        <p:pic>
          <p:nvPicPr>
            <p:cNvPr id="26" name="Picture 25" descr="Logo&#10;&#10;Description automatically generated with low confidence">
              <a:extLst>
                <a:ext uri="{FF2B5EF4-FFF2-40B4-BE49-F238E27FC236}">
                  <a16:creationId xmlns:a16="http://schemas.microsoft.com/office/drawing/2014/main" id="{80A8DEC7-D7AE-32D4-CC6B-B94625DA7D35}"/>
                </a:ext>
              </a:extLst>
            </p:cNvPr>
            <p:cNvPicPr>
              <a:picLocks noChangeAspect="1"/>
            </p:cNvPicPr>
            <p:nvPr/>
          </p:nvPicPr>
          <p:blipFill>
            <a:blip r:embed="rId7" cstate="print">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333914" y="3624351"/>
              <a:ext cx="1410542" cy="491984"/>
            </a:xfrm>
            <a:prstGeom prst="rect">
              <a:avLst/>
            </a:prstGeom>
          </p:spPr>
        </p:pic>
      </p:grpSp>
      <p:pic>
        <p:nvPicPr>
          <p:cNvPr id="28" name="Picture 27">
            <a:hlinkClick r:id="rId5"/>
            <a:extLst>
              <a:ext uri="{FF2B5EF4-FFF2-40B4-BE49-F238E27FC236}">
                <a16:creationId xmlns:a16="http://schemas.microsoft.com/office/drawing/2014/main" id="{5C31349B-D129-8D1A-DE50-FD1604DFDF50}"/>
              </a:ext>
            </a:extLst>
          </p:cNvPr>
          <p:cNvPicPr>
            <a:picLocks noChangeAspect="1"/>
          </p:cNvPicPr>
          <p:nvPr/>
        </p:nvPicPr>
        <p:blipFill>
          <a:blip r:embed="rId8" cstate="hqprint">
            <a:extLst>
              <a:ext uri="{28A0092B-C50C-407E-A947-70E740481C1C}">
                <a14:useLocalDpi xmlns:a14="http://schemas.microsoft.com/office/drawing/2010/main"/>
              </a:ext>
            </a:extLst>
          </a:blip>
          <a:stretch>
            <a:fillRect/>
          </a:stretch>
        </p:blipFill>
        <p:spPr>
          <a:xfrm>
            <a:off x="10180872" y="77606"/>
            <a:ext cx="1959225" cy="1104817"/>
          </a:xfrm>
          <a:prstGeom prst="rect">
            <a:avLst/>
          </a:prstGeom>
          <a:ln>
            <a:solidFill>
              <a:srgbClr val="1B1464"/>
            </a:solidFill>
          </a:ln>
        </p:spPr>
      </p:pic>
    </p:spTree>
    <p:extLst>
      <p:ext uri="{BB962C8B-B14F-4D97-AF65-F5344CB8AC3E}">
        <p14:creationId xmlns:p14="http://schemas.microsoft.com/office/powerpoint/2010/main" val="42016198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3650722-4227-D4CD-BAC0-812C5CFF2305}"/>
            </a:ext>
          </a:extLst>
        </p:cNvPr>
        <p:cNvGrpSpPr/>
        <p:nvPr/>
      </p:nvGrpSpPr>
      <p:grpSpPr>
        <a:xfrm>
          <a:off x="0" y="0"/>
          <a:ext cx="0" cy="0"/>
          <a:chOff x="0" y="0"/>
          <a:chExt cx="0" cy="0"/>
        </a:xfrm>
      </p:grpSpPr>
      <p:sp>
        <p:nvSpPr>
          <p:cNvPr id="20" name="Rectangle 19">
            <a:extLst>
              <a:ext uri="{FF2B5EF4-FFF2-40B4-BE49-F238E27FC236}">
                <a16:creationId xmlns:a16="http://schemas.microsoft.com/office/drawing/2014/main" id="{658F96B4-0872-506E-6A31-DA2E6D095043}"/>
              </a:ext>
            </a:extLst>
          </p:cNvPr>
          <p:cNvSpPr/>
          <p:nvPr/>
        </p:nvSpPr>
        <p:spPr>
          <a:xfrm>
            <a:off x="-9054" y="-9053"/>
            <a:ext cx="12201053" cy="1431094"/>
          </a:xfrm>
          <a:prstGeom prst="rect">
            <a:avLst/>
          </a:prstGeom>
          <a:solidFill>
            <a:srgbClr val="E2E8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25" name="Picture 24" descr="A person in a white coat holding a tablet&#10;&#10;AI-generated content may be incorrect.">
            <a:hlinkClick r:id="rId2"/>
            <a:extLst>
              <a:ext uri="{FF2B5EF4-FFF2-40B4-BE49-F238E27FC236}">
                <a16:creationId xmlns:a16="http://schemas.microsoft.com/office/drawing/2014/main" id="{D6DD7DC8-18BB-4A76-1B63-980A967DC891}"/>
              </a:ext>
            </a:extLst>
          </p:cNvPr>
          <p:cNvPicPr>
            <a:picLocks noChangeAspect="1"/>
          </p:cNvPicPr>
          <p:nvPr/>
        </p:nvPicPr>
        <p:blipFill>
          <a:blip r:embed="rId3" cstate="hqprint">
            <a:extLst>
              <a:ext uri="{28A0092B-C50C-407E-A947-70E740481C1C}">
                <a14:useLocalDpi xmlns:a14="http://schemas.microsoft.com/office/drawing/2010/main"/>
              </a:ext>
            </a:extLst>
          </a:blip>
          <a:stretch>
            <a:fillRect/>
          </a:stretch>
        </p:blipFill>
        <p:spPr>
          <a:xfrm>
            <a:off x="10206708" y="76352"/>
            <a:ext cx="1922365" cy="1083450"/>
          </a:xfrm>
          <a:prstGeom prst="rect">
            <a:avLst/>
          </a:prstGeom>
          <a:ln>
            <a:solidFill>
              <a:srgbClr val="1F1A62"/>
            </a:solidFill>
          </a:ln>
        </p:spPr>
      </p:pic>
      <p:pic>
        <p:nvPicPr>
          <p:cNvPr id="36" name="Picture 35" descr="A doctor showing something to a person&#10;&#10;AI-generated content may be incorrect.">
            <a:extLst>
              <a:ext uri="{FF2B5EF4-FFF2-40B4-BE49-F238E27FC236}">
                <a16:creationId xmlns:a16="http://schemas.microsoft.com/office/drawing/2014/main" id="{96CC27AC-0F85-98AB-375E-8936DD7EE95B}"/>
              </a:ext>
            </a:extLst>
          </p:cNvPr>
          <p:cNvPicPr>
            <a:picLocks noChangeAspect="1"/>
          </p:cNvPicPr>
          <p:nvPr/>
        </p:nvPicPr>
        <p:blipFill>
          <a:blip r:embed="rId4" cstate="hqprint">
            <a:extLst>
              <a:ext uri="{28A0092B-C50C-407E-A947-70E740481C1C}">
                <a14:useLocalDpi xmlns:a14="http://schemas.microsoft.com/office/drawing/2010/main"/>
              </a:ext>
            </a:extLst>
          </a:blip>
          <a:srcRect l="10960" r="19089"/>
          <a:stretch>
            <a:fillRect/>
          </a:stretch>
        </p:blipFill>
        <p:spPr>
          <a:xfrm>
            <a:off x="6793532" y="1422041"/>
            <a:ext cx="5398468" cy="5159895"/>
          </a:xfrm>
          <a:prstGeom prst="rect">
            <a:avLst/>
          </a:prstGeom>
        </p:spPr>
      </p:pic>
      <p:pic>
        <p:nvPicPr>
          <p:cNvPr id="4" name="Picture 3">
            <a:extLst>
              <a:ext uri="{FF2B5EF4-FFF2-40B4-BE49-F238E27FC236}">
                <a16:creationId xmlns:a16="http://schemas.microsoft.com/office/drawing/2014/main" id="{A5846F4B-E930-1882-7E3F-921DF08EFC13}"/>
              </a:ext>
            </a:extLst>
          </p:cNvPr>
          <p:cNvPicPr>
            <a:picLocks noChangeAspect="1"/>
          </p:cNvPicPr>
          <p:nvPr/>
        </p:nvPicPr>
        <p:blipFill rotWithShape="1">
          <a:blip r:embed="rId5" cstate="hqprint">
            <a:extLst>
              <a:ext uri="{28A0092B-C50C-407E-A947-70E740481C1C}">
                <a14:useLocalDpi xmlns:a14="http://schemas.microsoft.com/office/drawing/2010/main"/>
              </a:ext>
            </a:extLst>
          </a:blip>
          <a:srcRect r="-1"/>
          <a:stretch/>
        </p:blipFill>
        <p:spPr>
          <a:xfrm>
            <a:off x="483207" y="6519043"/>
            <a:ext cx="11708793" cy="350107"/>
          </a:xfrm>
          <a:prstGeom prst="rect">
            <a:avLst/>
          </a:prstGeom>
        </p:spPr>
      </p:pic>
      <p:sp>
        <p:nvSpPr>
          <p:cNvPr id="5" name="Slide Number Placeholder 5">
            <a:extLst>
              <a:ext uri="{FF2B5EF4-FFF2-40B4-BE49-F238E27FC236}">
                <a16:creationId xmlns:a16="http://schemas.microsoft.com/office/drawing/2014/main" id="{E48A67F7-36DD-D78C-AA49-D56B5F2E6748}"/>
              </a:ext>
            </a:extLst>
          </p:cNvPr>
          <p:cNvSpPr txBox="1">
            <a:spLocks/>
          </p:cNvSpPr>
          <p:nvPr/>
        </p:nvSpPr>
        <p:spPr>
          <a:xfrm>
            <a:off x="503714" y="6589969"/>
            <a:ext cx="724098" cy="230832"/>
          </a:xfrm>
          <a:prstGeom prst="rect">
            <a:avLst/>
          </a:prstGeom>
          <a:noFill/>
        </p:spPr>
        <p:txBody>
          <a:bodyPr wrap="square" rtlCol="0">
            <a:spAutoFit/>
          </a:bodyPr>
          <a:lstStyle>
            <a:defPPr>
              <a:defRPr lang="en-US"/>
            </a:defPPr>
            <a:lvl1pPr>
              <a:defRPr sz="900" b="1">
                <a:solidFill>
                  <a:schemeClr val="bg1"/>
                </a:solidFill>
                <a:latin typeface="Helvetica" pitchFamily="2" charset="0"/>
              </a:defRPr>
            </a:lvl1pPr>
            <a:lvl2pPr marL="454888" algn="l" defTabSz="454888" rtl="0" eaLnBrk="1" latinLnBrk="0" hangingPunct="1">
              <a:defRPr sz="1800" kern="1200">
                <a:solidFill>
                  <a:schemeClr val="tx1"/>
                </a:solidFill>
                <a:latin typeface="+mn-lt"/>
                <a:ea typeface="+mn-ea"/>
                <a:cs typeface="+mn-cs"/>
              </a:defRPr>
            </a:lvl2pPr>
            <a:lvl3pPr marL="909743" algn="l" defTabSz="454888" rtl="0" eaLnBrk="1" latinLnBrk="0" hangingPunct="1">
              <a:defRPr sz="1800" kern="1200">
                <a:solidFill>
                  <a:schemeClr val="tx1"/>
                </a:solidFill>
                <a:latin typeface="+mn-lt"/>
                <a:ea typeface="+mn-ea"/>
                <a:cs typeface="+mn-cs"/>
              </a:defRPr>
            </a:lvl3pPr>
            <a:lvl4pPr marL="1364621" algn="l" defTabSz="454888" rtl="0" eaLnBrk="1" latinLnBrk="0" hangingPunct="1">
              <a:defRPr sz="1800" kern="1200">
                <a:solidFill>
                  <a:schemeClr val="tx1"/>
                </a:solidFill>
                <a:latin typeface="+mn-lt"/>
                <a:ea typeface="+mn-ea"/>
                <a:cs typeface="+mn-cs"/>
              </a:defRPr>
            </a:lvl4pPr>
            <a:lvl5pPr marL="1819494" algn="l" defTabSz="454888" rtl="0" eaLnBrk="1" latinLnBrk="0" hangingPunct="1">
              <a:defRPr sz="1800" kern="1200">
                <a:solidFill>
                  <a:schemeClr val="tx1"/>
                </a:solidFill>
                <a:latin typeface="+mn-lt"/>
                <a:ea typeface="+mn-ea"/>
                <a:cs typeface="+mn-cs"/>
              </a:defRPr>
            </a:lvl5pPr>
            <a:lvl6pPr marL="2274369" algn="l" defTabSz="454888" rtl="0" eaLnBrk="1" latinLnBrk="0" hangingPunct="1">
              <a:defRPr sz="1800" kern="1200">
                <a:solidFill>
                  <a:schemeClr val="tx1"/>
                </a:solidFill>
                <a:latin typeface="+mn-lt"/>
                <a:ea typeface="+mn-ea"/>
                <a:cs typeface="+mn-cs"/>
              </a:defRPr>
            </a:lvl6pPr>
            <a:lvl7pPr marL="2729242" algn="l" defTabSz="454888" rtl="0" eaLnBrk="1" latinLnBrk="0" hangingPunct="1">
              <a:defRPr sz="1800" kern="1200">
                <a:solidFill>
                  <a:schemeClr val="tx1"/>
                </a:solidFill>
                <a:latin typeface="+mn-lt"/>
                <a:ea typeface="+mn-ea"/>
                <a:cs typeface="+mn-cs"/>
              </a:defRPr>
            </a:lvl7pPr>
            <a:lvl8pPr marL="3184118" algn="l" defTabSz="454888" rtl="0" eaLnBrk="1" latinLnBrk="0" hangingPunct="1">
              <a:defRPr sz="1800" kern="1200">
                <a:solidFill>
                  <a:schemeClr val="tx1"/>
                </a:solidFill>
                <a:latin typeface="+mn-lt"/>
                <a:ea typeface="+mn-ea"/>
                <a:cs typeface="+mn-cs"/>
              </a:defRPr>
            </a:lvl8pPr>
            <a:lvl9pPr marL="3638991" algn="l" defTabSz="454888"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a:ln>
                  <a:noFill/>
                </a:ln>
                <a:solidFill>
                  <a:prstClr val="white"/>
                </a:solidFill>
                <a:effectLst/>
                <a:uLnTx/>
                <a:uFillTx/>
                <a:latin typeface="Helvetica" pitchFamily="2" charset="0"/>
                <a:ea typeface="+mn-ea"/>
                <a:cs typeface="+mn-cs"/>
              </a:rPr>
              <a:t>PAGE </a:t>
            </a:r>
            <a:fld id="{FC623D9C-B141-0E44-9A0E-426DA6A043B9}" type="slidenum">
              <a:rPr kumimoji="0" lang="en-US" sz="900" b="1" i="0" u="none" strike="noStrike" kern="1200" cap="none" spc="0" normalizeH="0" baseline="0" noProof="0" smtClean="0">
                <a:ln>
                  <a:noFill/>
                </a:ln>
                <a:solidFill>
                  <a:prstClr val="white"/>
                </a:solidFill>
                <a:effectLst/>
                <a:uLnTx/>
                <a:uFillTx/>
                <a:latin typeface="Helvetica" pitchFamily="2"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8</a:t>
            </a:fld>
            <a:endParaRPr kumimoji="0" lang="en-US" sz="900" b="1" i="0" u="none" strike="noStrike" kern="1200" cap="none" spc="0" normalizeH="0" baseline="0" noProof="0">
              <a:ln>
                <a:noFill/>
              </a:ln>
              <a:solidFill>
                <a:prstClr val="white"/>
              </a:solidFill>
              <a:effectLst/>
              <a:uLnTx/>
              <a:uFillTx/>
              <a:latin typeface="Helvetica" pitchFamily="2" charset="0"/>
              <a:ea typeface="+mn-ea"/>
              <a:cs typeface="+mn-cs"/>
            </a:endParaRPr>
          </a:p>
        </p:txBody>
      </p:sp>
      <p:sp>
        <p:nvSpPr>
          <p:cNvPr id="6" name="Rectangle 5">
            <a:extLst>
              <a:ext uri="{FF2B5EF4-FFF2-40B4-BE49-F238E27FC236}">
                <a16:creationId xmlns:a16="http://schemas.microsoft.com/office/drawing/2014/main" id="{DAC93E82-C5E5-B53D-B27F-216B778C7B68}"/>
              </a:ext>
            </a:extLst>
          </p:cNvPr>
          <p:cNvSpPr/>
          <p:nvPr/>
        </p:nvSpPr>
        <p:spPr>
          <a:xfrm>
            <a:off x="483207" y="6586958"/>
            <a:ext cx="11687274" cy="246221"/>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prstClr val="white"/>
                </a:solidFill>
                <a:effectLst/>
                <a:uLnTx/>
                <a:uFillTx/>
                <a:latin typeface="Helvetica Light" panose="020B0403020202020204"/>
                <a:ea typeface="Open Sans" panose="020B0606030504020204" pitchFamily="34" charset="0"/>
                <a:cs typeface="Open Sans" panose="020B0606030504020204" pitchFamily="34" charset="0"/>
              </a:rPr>
              <a:t>This information is exclusively provided to VAB members and qualified marketers</a:t>
            </a:r>
          </a:p>
        </p:txBody>
      </p:sp>
      <p:sp>
        <p:nvSpPr>
          <p:cNvPr id="27" name="TextBox 26">
            <a:extLst>
              <a:ext uri="{FF2B5EF4-FFF2-40B4-BE49-F238E27FC236}">
                <a16:creationId xmlns:a16="http://schemas.microsoft.com/office/drawing/2014/main" id="{49F800C6-67BF-5B96-08CA-785E27056046}"/>
              </a:ext>
            </a:extLst>
          </p:cNvPr>
          <p:cNvSpPr txBox="1"/>
          <p:nvPr/>
        </p:nvSpPr>
        <p:spPr>
          <a:xfrm>
            <a:off x="252919" y="5919788"/>
            <a:ext cx="6610413" cy="63094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700" b="0" i="0" u="none" strike="noStrike" kern="1200" cap="none" spc="0" normalizeH="0" baseline="0" noProof="0">
                <a:ln>
                  <a:noFill/>
                </a:ln>
                <a:solidFill>
                  <a:srgbClr val="1B1464"/>
                </a:solidFill>
                <a:effectLst/>
                <a:uLnTx/>
                <a:uFillTx/>
                <a:latin typeface="Helvetica" panose="020B0403020202020204" pitchFamily="34" charset="0"/>
                <a:ea typeface="+mn-ea"/>
                <a:cs typeface="+mn-cs"/>
              </a:rPr>
              <a:t>Source</a:t>
            </a:r>
            <a:r>
              <a:rPr kumimoji="0" lang="en-US" sz="700" b="0" i="0" u="none" strike="noStrike" kern="1200" cap="none" spc="0" normalizeH="0" baseline="0" noProof="0">
                <a:ln>
                  <a:noFill/>
                </a:ln>
                <a:solidFill>
                  <a:srgbClr val="1B1464"/>
                </a:solidFill>
                <a:effectLst/>
                <a:uLnTx/>
                <a:uFillTx/>
                <a:latin typeface="Helvetica" panose="020B0403020202020204" pitchFamily="34" charset="0"/>
                <a:ea typeface="Open Sans" panose="020B0606030504020204" pitchFamily="34" charset="0"/>
                <a:cs typeface="Open Sans" panose="020B0606030504020204" pitchFamily="34" charset="0"/>
              </a:rPr>
              <a:t>: </a:t>
            </a:r>
            <a:r>
              <a:rPr kumimoji="0" lang="en-US" sz="700" b="0" i="0" u="none" strike="noStrike" kern="1200" cap="none" spc="0" normalizeH="0" baseline="0" noProof="0">
                <a:ln>
                  <a:noFill/>
                </a:ln>
                <a:solidFill>
                  <a:srgbClr val="1B1464"/>
                </a:solidFill>
                <a:effectLst/>
                <a:uLnTx/>
                <a:uFillTx/>
                <a:latin typeface="Helvetica" panose="020B0403020202020204" pitchFamily="34" charset="0"/>
                <a:ea typeface="+mn-ea"/>
                <a:cs typeface="+mn-cs"/>
              </a:rPr>
              <a:t>VAB analysis of MRI-Simmons, Spring USA Doublebase Study 2024, Non-Hispanic White Adults 18+, Hispanic Adults 18+, Non-Hispanic Black Adults 18+, Non-Hispanic Asian Adults 18+. *Prescription remedy includes both branded and generic remedies. Note: ‘an action’ represents: Bought a non-prescription product, refilled a prescription, made an appointment to see a doctor, Discussed an ad with your doctor, discussed an ad with a friend or relative, asked your doctor for a specific vaccine, asked your doctor to prescribe a specific drug, consulted a pharmacist, visited health information website, visited a product or drug website, visited another website, requested a free sample, requested a specific test/procedure, called a toll-free number for information, or other.</a:t>
            </a:r>
          </a:p>
        </p:txBody>
      </p:sp>
      <p:sp>
        <p:nvSpPr>
          <p:cNvPr id="28" name="TextBox 27">
            <a:extLst>
              <a:ext uri="{FF2B5EF4-FFF2-40B4-BE49-F238E27FC236}">
                <a16:creationId xmlns:a16="http://schemas.microsoft.com/office/drawing/2014/main" id="{CFC50D9E-CC4B-C811-6D51-7EFC5CFE5836}"/>
              </a:ext>
            </a:extLst>
          </p:cNvPr>
          <p:cNvSpPr txBox="1"/>
          <p:nvPr/>
        </p:nvSpPr>
        <p:spPr>
          <a:xfrm>
            <a:off x="0" y="2061948"/>
            <a:ext cx="6793532" cy="52322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sng" strike="noStrike" kern="1200" cap="none" spc="0" normalizeH="0" baseline="0" noProof="0">
                <a:ln>
                  <a:noFill/>
                </a:ln>
                <a:solidFill>
                  <a:srgbClr val="1B1464"/>
                </a:solidFill>
                <a:effectLst/>
                <a:uLnTx/>
                <a:uFillTx/>
                <a:latin typeface="Helvetica" panose="020B0403020202020204" pitchFamily="34" charset="0"/>
                <a:ea typeface="+mn-ea"/>
                <a:cs typeface="+mn-cs"/>
              </a:rPr>
              <a:t>% Who Have Taken An Action After Seeing a Healthcare Ad</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1B1464"/>
                </a:solidFill>
                <a:effectLst/>
                <a:uLnTx/>
                <a:uFillTx/>
                <a:latin typeface="Helvetica" panose="020B0403020202020204" pitchFamily="34" charset="0"/>
                <a:ea typeface="+mn-ea"/>
                <a:cs typeface="+mn-cs"/>
              </a:rPr>
              <a:t>Adults 18+</a:t>
            </a:r>
            <a:endParaRPr kumimoji="0" lang="en-US" sz="1600" b="0" i="0" u="none" strike="noStrike" kern="1200" cap="none" spc="0" normalizeH="0" baseline="0" noProof="0">
              <a:ln>
                <a:noFill/>
              </a:ln>
              <a:solidFill>
                <a:srgbClr val="1B1464"/>
              </a:solidFill>
              <a:effectLst/>
              <a:uLnTx/>
              <a:uFillTx/>
              <a:latin typeface="Helvetica" panose="020B0403020202020204" pitchFamily="34" charset="0"/>
              <a:ea typeface="+mn-ea"/>
              <a:cs typeface="+mn-cs"/>
            </a:endParaRPr>
          </a:p>
        </p:txBody>
      </p:sp>
      <p:sp>
        <p:nvSpPr>
          <p:cNvPr id="3" name="Rectangle 2">
            <a:extLst>
              <a:ext uri="{FF2B5EF4-FFF2-40B4-BE49-F238E27FC236}">
                <a16:creationId xmlns:a16="http://schemas.microsoft.com/office/drawing/2014/main" id="{5EF3DC77-C906-22C5-BC93-B7A0201955BA}"/>
              </a:ext>
            </a:extLst>
          </p:cNvPr>
          <p:cNvSpPr/>
          <p:nvPr/>
        </p:nvSpPr>
        <p:spPr>
          <a:xfrm>
            <a:off x="136186" y="4309650"/>
            <a:ext cx="2043086" cy="1619561"/>
          </a:xfrm>
          <a:prstGeom prst="rect">
            <a:avLst/>
          </a:prstGeom>
          <a:solidFill>
            <a:srgbClr val="4EBEA4"/>
          </a:solidFill>
          <a:ln w="28575">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Helvetica-Light"/>
              <a:ea typeface="+mn-ea"/>
              <a:cs typeface="+mn-cs"/>
            </a:endParaRPr>
          </a:p>
        </p:txBody>
      </p:sp>
      <p:sp>
        <p:nvSpPr>
          <p:cNvPr id="7" name="Rectangle 6">
            <a:extLst>
              <a:ext uri="{FF2B5EF4-FFF2-40B4-BE49-F238E27FC236}">
                <a16:creationId xmlns:a16="http://schemas.microsoft.com/office/drawing/2014/main" id="{7ED6429D-1B13-967A-EBEC-485AE15CA214}"/>
              </a:ext>
            </a:extLst>
          </p:cNvPr>
          <p:cNvSpPr/>
          <p:nvPr/>
        </p:nvSpPr>
        <p:spPr>
          <a:xfrm>
            <a:off x="2375223" y="4309650"/>
            <a:ext cx="2043086" cy="1619561"/>
          </a:xfrm>
          <a:prstGeom prst="rect">
            <a:avLst/>
          </a:prstGeom>
          <a:solidFill>
            <a:srgbClr val="ED3C8D"/>
          </a:solidFill>
          <a:ln w="28575">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Helvetica-Light"/>
              <a:ea typeface="+mn-ea"/>
              <a:cs typeface="+mn-cs"/>
            </a:endParaRPr>
          </a:p>
        </p:txBody>
      </p:sp>
      <p:sp>
        <p:nvSpPr>
          <p:cNvPr id="8" name="Rectangle 7">
            <a:extLst>
              <a:ext uri="{FF2B5EF4-FFF2-40B4-BE49-F238E27FC236}">
                <a16:creationId xmlns:a16="http://schemas.microsoft.com/office/drawing/2014/main" id="{F564AC9D-F81F-2FB5-AC94-A582482EFFC6}"/>
              </a:ext>
            </a:extLst>
          </p:cNvPr>
          <p:cNvSpPr/>
          <p:nvPr/>
        </p:nvSpPr>
        <p:spPr>
          <a:xfrm>
            <a:off x="4608899" y="4309650"/>
            <a:ext cx="2043086" cy="1619561"/>
          </a:xfrm>
          <a:prstGeom prst="rect">
            <a:avLst/>
          </a:prstGeom>
          <a:solidFill>
            <a:srgbClr val="A343FF"/>
          </a:solidFill>
          <a:ln w="28575">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Helvetica-Light"/>
              <a:ea typeface="+mn-ea"/>
              <a:cs typeface="+mn-cs"/>
            </a:endParaRPr>
          </a:p>
        </p:txBody>
      </p:sp>
      <p:sp>
        <p:nvSpPr>
          <p:cNvPr id="9" name="Rectangle 8">
            <a:extLst>
              <a:ext uri="{FF2B5EF4-FFF2-40B4-BE49-F238E27FC236}">
                <a16:creationId xmlns:a16="http://schemas.microsoft.com/office/drawing/2014/main" id="{694568BA-7CBA-C80D-7447-F189B7C2528A}"/>
              </a:ext>
            </a:extLst>
          </p:cNvPr>
          <p:cNvSpPr/>
          <p:nvPr/>
        </p:nvSpPr>
        <p:spPr>
          <a:xfrm>
            <a:off x="2442328" y="2609908"/>
            <a:ext cx="1908877" cy="1619561"/>
          </a:xfrm>
          <a:prstGeom prst="rect">
            <a:avLst/>
          </a:prstGeom>
          <a:solidFill>
            <a:srgbClr val="E2E8F1"/>
          </a:solidFill>
          <a:ln w="28575">
            <a:solidFill>
              <a:srgbClr val="00BFF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Helvetica-Light"/>
              <a:ea typeface="+mn-ea"/>
              <a:cs typeface="+mn-cs"/>
            </a:endParaRPr>
          </a:p>
        </p:txBody>
      </p:sp>
      <p:cxnSp>
        <p:nvCxnSpPr>
          <p:cNvPr id="10" name="Straight Connector 9">
            <a:extLst>
              <a:ext uri="{FF2B5EF4-FFF2-40B4-BE49-F238E27FC236}">
                <a16:creationId xmlns:a16="http://schemas.microsoft.com/office/drawing/2014/main" id="{97D65F2C-4241-1063-7C77-D5141A0F2346}"/>
              </a:ext>
            </a:extLst>
          </p:cNvPr>
          <p:cNvCxnSpPr>
            <a:cxnSpLocks/>
          </p:cNvCxnSpPr>
          <p:nvPr/>
        </p:nvCxnSpPr>
        <p:spPr>
          <a:xfrm>
            <a:off x="158628" y="4270611"/>
            <a:ext cx="6453665" cy="13246"/>
          </a:xfrm>
          <a:prstGeom prst="line">
            <a:avLst/>
          </a:prstGeom>
          <a:ln w="19050">
            <a:solidFill>
              <a:srgbClr val="1B1464"/>
            </a:solidFill>
            <a:prstDash val="lgDash"/>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99FB49AC-2F62-F1CB-2A56-53FCA0EBB781}"/>
              </a:ext>
            </a:extLst>
          </p:cNvPr>
          <p:cNvSpPr txBox="1"/>
          <p:nvPr/>
        </p:nvSpPr>
        <p:spPr>
          <a:xfrm>
            <a:off x="2316620" y="2751905"/>
            <a:ext cx="2160292" cy="138499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500" b="1" i="0" u="sng" strike="noStrike" kern="1200" cap="none" spc="0" normalizeH="0" baseline="0" noProof="0">
                <a:ln>
                  <a:noFill/>
                </a:ln>
                <a:solidFill>
                  <a:srgbClr val="00BFF2"/>
                </a:solidFill>
                <a:effectLst/>
                <a:uLnTx/>
                <a:uFillTx/>
                <a:latin typeface="Helvetica" pitchFamily="2" charset="0"/>
                <a:ea typeface="+mn-ea"/>
                <a:cs typeface="Heebo" pitchFamily="2" charset="-79"/>
              </a:rPr>
              <a:t>Non-Hispanic White</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1" i="0" u="sng" strike="noStrike" kern="1200" cap="none" spc="0" normalizeH="0" baseline="0" noProof="0">
              <a:ln>
                <a:noFill/>
              </a:ln>
              <a:solidFill>
                <a:srgbClr val="00BFF2"/>
              </a:solidFill>
              <a:effectLst/>
              <a:uLnTx/>
              <a:uFillTx/>
              <a:latin typeface="Helvetica" pitchFamily="2" charset="0"/>
              <a:ea typeface="+mn-ea"/>
              <a:cs typeface="Heebo" pitchFamily="2" charset="-79"/>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0" normalizeH="0" baseline="0" noProof="0">
                <a:ln w="19050">
                  <a:solidFill>
                    <a:srgbClr val="1B1464"/>
                  </a:solidFill>
                </a:ln>
                <a:solidFill>
                  <a:srgbClr val="00BFF2"/>
                </a:solidFill>
                <a:effectLst/>
                <a:uLnTx/>
                <a:uFillTx/>
                <a:latin typeface="Helvetica" pitchFamily="2" charset="0"/>
                <a:ea typeface="+mn-ea"/>
                <a:cs typeface="Heebo" pitchFamily="2" charset="-79"/>
              </a:rPr>
              <a:t>32%</a:t>
            </a:r>
          </a:p>
        </p:txBody>
      </p:sp>
      <p:sp>
        <p:nvSpPr>
          <p:cNvPr id="14" name="TextBox 13">
            <a:extLst>
              <a:ext uri="{FF2B5EF4-FFF2-40B4-BE49-F238E27FC236}">
                <a16:creationId xmlns:a16="http://schemas.microsoft.com/office/drawing/2014/main" id="{887CBF43-48D9-0846-796E-604570FF4395}"/>
              </a:ext>
            </a:extLst>
          </p:cNvPr>
          <p:cNvSpPr txBox="1"/>
          <p:nvPr/>
        </p:nvSpPr>
        <p:spPr>
          <a:xfrm>
            <a:off x="98085" y="4426933"/>
            <a:ext cx="2143743" cy="138499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sng" strike="noStrike" kern="1200" cap="none" spc="0" normalizeH="0" baseline="0" noProof="0">
                <a:ln>
                  <a:noFill/>
                </a:ln>
                <a:solidFill>
                  <a:srgbClr val="FFFFFF"/>
                </a:solidFill>
                <a:effectLst/>
                <a:uLnTx/>
                <a:uFillTx/>
                <a:latin typeface="Helvetica" pitchFamily="2" charset="0"/>
                <a:ea typeface="+mn-ea"/>
                <a:cs typeface="Heebo" pitchFamily="2" charset="-79"/>
              </a:rPr>
              <a:t>Hispanic</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1" i="0" u="sng" strike="noStrike" kern="1200" cap="none" spc="0" normalizeH="0" baseline="0" noProof="0">
              <a:ln>
                <a:noFill/>
              </a:ln>
              <a:solidFill>
                <a:srgbClr val="FFFFFF"/>
              </a:solidFill>
              <a:effectLst/>
              <a:uLnTx/>
              <a:uFillTx/>
              <a:latin typeface="Helvetica" pitchFamily="2" charset="0"/>
              <a:ea typeface="+mn-ea"/>
              <a:cs typeface="Heebo" pitchFamily="2" charset="-79"/>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0" normalizeH="0" baseline="0" noProof="0">
                <a:ln w="19050">
                  <a:solidFill>
                    <a:srgbClr val="1B1464"/>
                  </a:solidFill>
                </a:ln>
                <a:solidFill>
                  <a:srgbClr val="FFFFFF"/>
                </a:solidFill>
                <a:effectLst/>
                <a:uLnTx/>
                <a:uFillTx/>
                <a:latin typeface="Helvetica" pitchFamily="2" charset="0"/>
                <a:ea typeface="+mn-ea"/>
                <a:cs typeface="Heebo" pitchFamily="2" charset="-79"/>
              </a:rPr>
              <a:t>40%</a:t>
            </a:r>
          </a:p>
        </p:txBody>
      </p:sp>
      <p:sp>
        <p:nvSpPr>
          <p:cNvPr id="17" name="TextBox 16">
            <a:extLst>
              <a:ext uri="{FF2B5EF4-FFF2-40B4-BE49-F238E27FC236}">
                <a16:creationId xmlns:a16="http://schemas.microsoft.com/office/drawing/2014/main" id="{1C2EFF01-3736-73FC-5C34-E4A12191D955}"/>
              </a:ext>
            </a:extLst>
          </p:cNvPr>
          <p:cNvSpPr txBox="1"/>
          <p:nvPr/>
        </p:nvSpPr>
        <p:spPr>
          <a:xfrm>
            <a:off x="2324895" y="4426933"/>
            <a:ext cx="2143743" cy="138499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sng" strike="noStrike" kern="1200" cap="none" spc="0" normalizeH="0" baseline="0" noProof="0">
                <a:ln>
                  <a:noFill/>
                </a:ln>
                <a:solidFill>
                  <a:srgbClr val="FFFFFF"/>
                </a:solidFill>
                <a:effectLst/>
                <a:uLnTx/>
                <a:uFillTx/>
                <a:latin typeface="Helvetica" pitchFamily="2" charset="0"/>
                <a:ea typeface="+mn-ea"/>
                <a:cs typeface="Heebo" pitchFamily="2" charset="-79"/>
              </a:rPr>
              <a:t>Black</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1" i="0" u="sng" strike="noStrike" kern="1200" cap="none" spc="0" normalizeH="0" baseline="0" noProof="0">
              <a:ln>
                <a:noFill/>
              </a:ln>
              <a:solidFill>
                <a:srgbClr val="FFFFFF"/>
              </a:solidFill>
              <a:effectLst/>
              <a:uLnTx/>
              <a:uFillTx/>
              <a:latin typeface="Helvetica" pitchFamily="2" charset="0"/>
              <a:ea typeface="+mn-ea"/>
              <a:cs typeface="Heebo" pitchFamily="2" charset="-79"/>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0" normalizeH="0" baseline="0" noProof="0">
                <a:ln w="19050">
                  <a:solidFill>
                    <a:srgbClr val="1B1464"/>
                  </a:solidFill>
                </a:ln>
                <a:solidFill>
                  <a:srgbClr val="FFFFFF"/>
                </a:solidFill>
                <a:effectLst/>
                <a:uLnTx/>
                <a:uFillTx/>
                <a:latin typeface="Helvetica" pitchFamily="2" charset="0"/>
                <a:ea typeface="+mn-ea"/>
                <a:cs typeface="Heebo" pitchFamily="2" charset="-79"/>
              </a:rPr>
              <a:t>39%</a:t>
            </a:r>
          </a:p>
        </p:txBody>
      </p:sp>
      <p:sp>
        <p:nvSpPr>
          <p:cNvPr id="18" name="TextBox 17">
            <a:extLst>
              <a:ext uri="{FF2B5EF4-FFF2-40B4-BE49-F238E27FC236}">
                <a16:creationId xmlns:a16="http://schemas.microsoft.com/office/drawing/2014/main" id="{B1CCCC5A-396A-79BD-C1BB-64511948BBBA}"/>
              </a:ext>
            </a:extLst>
          </p:cNvPr>
          <p:cNvSpPr txBox="1"/>
          <p:nvPr/>
        </p:nvSpPr>
        <p:spPr>
          <a:xfrm>
            <a:off x="4554643" y="4426933"/>
            <a:ext cx="2143743" cy="138499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sng" strike="noStrike" kern="1200" cap="none" spc="0" normalizeH="0" baseline="0" noProof="0">
                <a:ln>
                  <a:noFill/>
                </a:ln>
                <a:solidFill>
                  <a:srgbClr val="FFFFFF"/>
                </a:solidFill>
                <a:effectLst/>
                <a:uLnTx/>
                <a:uFillTx/>
                <a:latin typeface="Helvetica" pitchFamily="2" charset="0"/>
                <a:ea typeface="+mn-ea"/>
                <a:cs typeface="Heebo" pitchFamily="2" charset="-79"/>
              </a:rPr>
              <a:t>Asian</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1" i="0" u="sng" strike="noStrike" kern="1200" cap="none" spc="0" normalizeH="0" baseline="0" noProof="0">
              <a:ln>
                <a:noFill/>
              </a:ln>
              <a:solidFill>
                <a:srgbClr val="FFFFFF"/>
              </a:solidFill>
              <a:effectLst/>
              <a:uLnTx/>
              <a:uFillTx/>
              <a:latin typeface="Helvetica" pitchFamily="2" charset="0"/>
              <a:ea typeface="+mn-ea"/>
              <a:cs typeface="Heebo" pitchFamily="2" charset="-79"/>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0" normalizeH="0" baseline="0" noProof="0">
                <a:ln w="19050">
                  <a:solidFill>
                    <a:srgbClr val="1B1464"/>
                  </a:solidFill>
                </a:ln>
                <a:solidFill>
                  <a:srgbClr val="FFFFFF"/>
                </a:solidFill>
                <a:effectLst/>
                <a:uLnTx/>
                <a:uFillTx/>
                <a:latin typeface="Helvetica" pitchFamily="2" charset="0"/>
                <a:ea typeface="+mn-ea"/>
                <a:cs typeface="Heebo" pitchFamily="2" charset="-79"/>
              </a:rPr>
              <a:t>35%</a:t>
            </a:r>
          </a:p>
        </p:txBody>
      </p:sp>
      <p:sp>
        <p:nvSpPr>
          <p:cNvPr id="22" name="Rectangle 21">
            <a:extLst>
              <a:ext uri="{FF2B5EF4-FFF2-40B4-BE49-F238E27FC236}">
                <a16:creationId xmlns:a16="http://schemas.microsoft.com/office/drawing/2014/main" id="{522FF752-9C1E-9ADC-D677-D8122CFA5D45}"/>
              </a:ext>
            </a:extLst>
          </p:cNvPr>
          <p:cNvSpPr/>
          <p:nvPr/>
        </p:nvSpPr>
        <p:spPr>
          <a:xfrm>
            <a:off x="51853" y="260218"/>
            <a:ext cx="10154855" cy="892552"/>
          </a:xfrm>
          <a:prstGeom prst="rect">
            <a:avLst/>
          </a:prstGeom>
        </p:spPr>
        <p:txBody>
          <a:bodyPr wrap="square">
            <a:spAutoFit/>
          </a:bodyPr>
          <a:lstStyle/>
          <a:p>
            <a:pPr lvl="0">
              <a:defRPr/>
            </a:pPr>
            <a:r>
              <a:rPr lang="en-US" sz="2600" b="1">
                <a:solidFill>
                  <a:srgbClr val="ED3C8D"/>
                </a:solidFill>
                <a:latin typeface="Helvetica" panose="020B0604020202020204" pitchFamily="34" charset="0"/>
              </a:rPr>
              <a:t>Education of Pharma Ads: </a:t>
            </a:r>
            <a:r>
              <a:rPr lang="en-US" sz="2600" b="1">
                <a:solidFill>
                  <a:srgbClr val="1B1464"/>
                </a:solidFill>
                <a:latin typeface="Helvetica" panose="020B0604020202020204" pitchFamily="34" charset="0"/>
              </a:rPr>
              <a:t>Minority groups </a:t>
            </a:r>
            <a:r>
              <a:rPr lang="en-US" sz="2600" b="1">
                <a:solidFill>
                  <a:srgbClr val="130F4A"/>
                </a:solidFill>
                <a:latin typeface="Helvetica" panose="020B0604020202020204" pitchFamily="34" charset="0"/>
              </a:rPr>
              <a:t>are more likely to</a:t>
            </a:r>
            <a:br>
              <a:rPr lang="en-US" sz="2600" b="1">
                <a:solidFill>
                  <a:srgbClr val="130F4A"/>
                </a:solidFill>
                <a:latin typeface="Helvetica" panose="020B0604020202020204" pitchFamily="34" charset="0"/>
              </a:rPr>
            </a:br>
            <a:r>
              <a:rPr lang="en-US" sz="2600" b="1">
                <a:solidFill>
                  <a:srgbClr val="130F4A"/>
                </a:solidFill>
                <a:latin typeface="Helvetica" panose="020B0604020202020204" pitchFamily="34" charset="0"/>
              </a:rPr>
              <a:t>take an action after seeing an ad, </a:t>
            </a:r>
            <a:r>
              <a:rPr lang="en-US" sz="2600" b="1">
                <a:solidFill>
                  <a:srgbClr val="1B1464"/>
                </a:solidFill>
                <a:latin typeface="Helvetica" panose="020B0604020202020204" pitchFamily="34" charset="0"/>
              </a:rPr>
              <a:t>like consulting a doctor</a:t>
            </a:r>
          </a:p>
        </p:txBody>
      </p:sp>
      <p:sp>
        <p:nvSpPr>
          <p:cNvPr id="23" name="TextBox 22">
            <a:hlinkClick r:id="rId2"/>
            <a:extLst>
              <a:ext uri="{FF2B5EF4-FFF2-40B4-BE49-F238E27FC236}">
                <a16:creationId xmlns:a16="http://schemas.microsoft.com/office/drawing/2014/main" id="{103BC426-F56B-88A5-C47C-B663ECD971CF}"/>
              </a:ext>
            </a:extLst>
          </p:cNvPr>
          <p:cNvSpPr txBox="1"/>
          <p:nvPr/>
        </p:nvSpPr>
        <p:spPr>
          <a:xfrm>
            <a:off x="10223739" y="1160390"/>
            <a:ext cx="1864486" cy="246221"/>
          </a:xfrm>
          <a:prstGeom prst="rect">
            <a:avLst/>
          </a:prstGeom>
          <a:noFill/>
        </p:spPr>
        <p:txBody>
          <a:bodyPr wrap="square" rtlCol="0">
            <a:spAutoFit/>
          </a:bodyPr>
          <a:lstStyle/>
          <a:p>
            <a:pPr marL="0" marR="0" lvl="0" indent="0" algn="ctr" defTabSz="586082" rtl="0" eaLnBrk="1" fontAlgn="auto" latinLnBrk="0" hangingPunct="1">
              <a:lnSpc>
                <a:spcPct val="100000"/>
              </a:lnSpc>
              <a:spcBef>
                <a:spcPts val="0"/>
              </a:spcBef>
              <a:spcAft>
                <a:spcPts val="0"/>
              </a:spcAft>
              <a:buClrTx/>
              <a:buSzTx/>
              <a:buFontTx/>
              <a:buNone/>
              <a:tabLst/>
              <a:defRPr/>
            </a:pPr>
            <a:r>
              <a:rPr kumimoji="0" lang="en-US" sz="1000" b="1" i="0" u="sng" strike="noStrike" kern="1200" cap="none" spc="0" normalizeH="0" baseline="0" noProof="0">
                <a:ln>
                  <a:noFill/>
                </a:ln>
                <a:solidFill>
                  <a:srgbClr val="1B1464"/>
                </a:solidFill>
                <a:effectLst/>
                <a:uLnTx/>
                <a:uFillTx/>
                <a:latin typeface="Helvetica" panose="020B0604020202020204" pitchFamily="34" charset="0"/>
                <a:ea typeface="Open Sans" panose="020B0606030504020204" pitchFamily="34" charset="0"/>
                <a:cs typeface="Helvetica" panose="020B0604020202020204" pitchFamily="34" charset="0"/>
              </a:rPr>
              <a:t>Click here for the full report</a:t>
            </a:r>
          </a:p>
        </p:txBody>
      </p:sp>
      <p:pic>
        <p:nvPicPr>
          <p:cNvPr id="29" name="Picture 28" descr="Text&#10;&#10;Description automatically generated with low confidence">
            <a:extLst>
              <a:ext uri="{FF2B5EF4-FFF2-40B4-BE49-F238E27FC236}">
                <a16:creationId xmlns:a16="http://schemas.microsoft.com/office/drawing/2014/main" id="{3291368A-79C5-F07E-AEEC-0BA40789AC96}"/>
              </a:ext>
            </a:extLst>
          </p:cNvPr>
          <p:cNvPicPr>
            <a:picLocks noChangeAspect="1"/>
          </p:cNvPicPr>
          <p:nvPr/>
        </p:nvPicPr>
        <p:blipFill>
          <a:blip r:embed="rId6" cstate="hqprint">
            <a:extLst>
              <a:ext uri="{28A0092B-C50C-407E-A947-70E740481C1C}">
                <a14:useLocalDpi xmlns:a14="http://schemas.microsoft.com/office/drawing/2010/main"/>
              </a:ext>
            </a:extLst>
          </a:blip>
          <a:stretch>
            <a:fillRect/>
          </a:stretch>
        </p:blipFill>
        <p:spPr>
          <a:xfrm>
            <a:off x="1288594" y="1485022"/>
            <a:ext cx="1086629" cy="471940"/>
          </a:xfrm>
          <a:prstGeom prst="rect">
            <a:avLst/>
          </a:prstGeom>
        </p:spPr>
      </p:pic>
      <p:pic>
        <p:nvPicPr>
          <p:cNvPr id="13" name="Picture 12" descr="Logo&#10;&#10;Description automatically generated with low confidence">
            <a:extLst>
              <a:ext uri="{FF2B5EF4-FFF2-40B4-BE49-F238E27FC236}">
                <a16:creationId xmlns:a16="http://schemas.microsoft.com/office/drawing/2014/main" id="{724EFA10-17D3-7A0F-BF79-DA7EA3C487A8}"/>
              </a:ext>
            </a:extLst>
          </p:cNvPr>
          <p:cNvPicPr>
            <a:picLocks noChangeAspect="1"/>
          </p:cNvPicPr>
          <p:nvPr/>
        </p:nvPicPr>
        <p:blipFill>
          <a:blip r:embed="rId7" cstate="print">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32780" y="1491474"/>
            <a:ext cx="1353529" cy="489956"/>
          </a:xfrm>
          <a:prstGeom prst="rect">
            <a:avLst/>
          </a:prstGeom>
        </p:spPr>
      </p:pic>
    </p:spTree>
    <p:extLst>
      <p:ext uri="{BB962C8B-B14F-4D97-AF65-F5344CB8AC3E}">
        <p14:creationId xmlns:p14="http://schemas.microsoft.com/office/powerpoint/2010/main" val="70189358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2A73470-A57F-653D-0915-0486D2540C6F}"/>
            </a:ext>
          </a:extLst>
        </p:cNvPr>
        <p:cNvGrpSpPr/>
        <p:nvPr/>
      </p:nvGrpSpPr>
      <p:grpSpPr>
        <a:xfrm>
          <a:off x="0" y="0"/>
          <a:ext cx="0" cy="0"/>
          <a:chOff x="0" y="0"/>
          <a:chExt cx="0" cy="0"/>
        </a:xfrm>
      </p:grpSpPr>
      <p:sp>
        <p:nvSpPr>
          <p:cNvPr id="17" name="Rectangle 16">
            <a:extLst>
              <a:ext uri="{FF2B5EF4-FFF2-40B4-BE49-F238E27FC236}">
                <a16:creationId xmlns:a16="http://schemas.microsoft.com/office/drawing/2014/main" id="{F37AFA7C-A24B-7651-7761-DCEFF7C993C7}"/>
              </a:ext>
            </a:extLst>
          </p:cNvPr>
          <p:cNvSpPr/>
          <p:nvPr/>
        </p:nvSpPr>
        <p:spPr>
          <a:xfrm>
            <a:off x="-9054" y="-9053"/>
            <a:ext cx="12201053" cy="1431094"/>
          </a:xfrm>
          <a:prstGeom prst="rect">
            <a:avLst/>
          </a:prstGeom>
          <a:solidFill>
            <a:srgbClr val="E2E8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23" name="Picture 22">
            <a:hlinkClick r:id="rId2"/>
            <a:extLst>
              <a:ext uri="{FF2B5EF4-FFF2-40B4-BE49-F238E27FC236}">
                <a16:creationId xmlns:a16="http://schemas.microsoft.com/office/drawing/2014/main" id="{819ACC7E-2970-AF64-B5AB-61D77279923E}"/>
              </a:ext>
            </a:extLst>
          </p:cNvPr>
          <p:cNvPicPr>
            <a:picLocks noChangeAspect="1"/>
          </p:cNvPicPr>
          <p:nvPr/>
        </p:nvPicPr>
        <p:blipFill>
          <a:blip r:embed="rId3" cstate="hqprint">
            <a:extLst>
              <a:ext uri="{28A0092B-C50C-407E-A947-70E740481C1C}">
                <a14:useLocalDpi xmlns:a14="http://schemas.microsoft.com/office/drawing/2010/main"/>
              </a:ext>
            </a:extLst>
          </a:blip>
          <a:stretch>
            <a:fillRect/>
          </a:stretch>
        </p:blipFill>
        <p:spPr>
          <a:xfrm>
            <a:off x="10206709" y="95921"/>
            <a:ext cx="1924457" cy="1092680"/>
          </a:xfrm>
          <a:prstGeom prst="rect">
            <a:avLst/>
          </a:prstGeom>
          <a:ln>
            <a:solidFill>
              <a:srgbClr val="1B1464"/>
            </a:solidFill>
          </a:ln>
        </p:spPr>
      </p:pic>
      <p:sp>
        <p:nvSpPr>
          <p:cNvPr id="18" name="Rectangle 17">
            <a:extLst>
              <a:ext uri="{FF2B5EF4-FFF2-40B4-BE49-F238E27FC236}">
                <a16:creationId xmlns:a16="http://schemas.microsoft.com/office/drawing/2014/main" id="{51D74577-E282-05A0-7939-6546DBD28C66}"/>
              </a:ext>
            </a:extLst>
          </p:cNvPr>
          <p:cNvSpPr/>
          <p:nvPr/>
        </p:nvSpPr>
        <p:spPr>
          <a:xfrm>
            <a:off x="304842" y="2519861"/>
            <a:ext cx="5582117" cy="3721735"/>
          </a:xfrm>
          <a:prstGeom prst="rect">
            <a:avLst/>
          </a:prstGeom>
          <a:solidFill>
            <a:srgbClr val="E2E8F0"/>
          </a:solidFill>
          <a:ln>
            <a:solidFill>
              <a:srgbClr val="1F1A6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2" name="Rectangle 21">
            <a:extLst>
              <a:ext uri="{FF2B5EF4-FFF2-40B4-BE49-F238E27FC236}">
                <a16:creationId xmlns:a16="http://schemas.microsoft.com/office/drawing/2014/main" id="{84F18191-1C68-9985-255F-FBF27868ADA7}"/>
              </a:ext>
            </a:extLst>
          </p:cNvPr>
          <p:cNvSpPr/>
          <p:nvPr/>
        </p:nvSpPr>
        <p:spPr>
          <a:xfrm>
            <a:off x="6383149" y="2519861"/>
            <a:ext cx="5582117" cy="3721735"/>
          </a:xfrm>
          <a:prstGeom prst="rect">
            <a:avLst/>
          </a:prstGeom>
          <a:solidFill>
            <a:srgbClr val="E2E8F0"/>
          </a:solidFill>
          <a:ln>
            <a:solidFill>
              <a:srgbClr val="1F1A6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cxnSp>
        <p:nvCxnSpPr>
          <p:cNvPr id="25" name="Straight Connector 24">
            <a:extLst>
              <a:ext uri="{FF2B5EF4-FFF2-40B4-BE49-F238E27FC236}">
                <a16:creationId xmlns:a16="http://schemas.microsoft.com/office/drawing/2014/main" id="{139C4E75-AC6B-AC92-C956-37D56DDCF746}"/>
              </a:ext>
            </a:extLst>
          </p:cNvPr>
          <p:cNvCxnSpPr>
            <a:cxnSpLocks/>
          </p:cNvCxnSpPr>
          <p:nvPr/>
        </p:nvCxnSpPr>
        <p:spPr>
          <a:xfrm>
            <a:off x="162031" y="4956226"/>
            <a:ext cx="11946044" cy="0"/>
          </a:xfrm>
          <a:prstGeom prst="line">
            <a:avLst/>
          </a:prstGeom>
          <a:ln w="19050">
            <a:solidFill>
              <a:srgbClr val="1F1A62"/>
            </a:solidFill>
            <a:prstDash val="dash"/>
          </a:ln>
        </p:spPr>
        <p:style>
          <a:lnRef idx="1">
            <a:schemeClr val="accent1"/>
          </a:lnRef>
          <a:fillRef idx="0">
            <a:schemeClr val="accent1"/>
          </a:fillRef>
          <a:effectRef idx="0">
            <a:schemeClr val="accent1"/>
          </a:effectRef>
          <a:fontRef idx="minor">
            <a:schemeClr val="tx1"/>
          </a:fontRef>
        </p:style>
      </p:cxnSp>
      <p:sp>
        <p:nvSpPr>
          <p:cNvPr id="4" name="TextBox 3">
            <a:extLst>
              <a:ext uri="{FF2B5EF4-FFF2-40B4-BE49-F238E27FC236}">
                <a16:creationId xmlns:a16="http://schemas.microsoft.com/office/drawing/2014/main" id="{5E62D312-5641-1361-C499-F75001C6BBD5}"/>
              </a:ext>
            </a:extLst>
          </p:cNvPr>
          <p:cNvSpPr txBox="1"/>
          <p:nvPr/>
        </p:nvSpPr>
        <p:spPr>
          <a:xfrm>
            <a:off x="304843" y="6250934"/>
            <a:ext cx="11887158"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700" b="0" i="0" u="none" strike="noStrike" kern="1200" cap="none" spc="0" normalizeH="0" baseline="0" noProof="0">
                <a:ln>
                  <a:noFill/>
                </a:ln>
                <a:solidFill>
                  <a:srgbClr val="1F1A62"/>
                </a:solidFill>
                <a:effectLst/>
                <a:uLnTx/>
                <a:uFillTx/>
                <a:latin typeface="Helvetica" panose="020B0604020202020204" pitchFamily="34" charset="0"/>
                <a:ea typeface="+mn-ea"/>
                <a:cs typeface="Helvetica" panose="020B0604020202020204" pitchFamily="34" charset="0"/>
              </a:rPr>
              <a:t>Source: VAB / Advertiser Perceptions ‘Marketer KPI Survey,’ February 2025, fielded January 27 – February 7, 2025 (n=200). Survey base: Brand marketers directly involved in influencing or executing video advertising. Q12. What are the main KPIs you currently use to measure the effectiveness of your company’s video advertising? Based on respondents selecting up to 3 choices. See slide 3 for definitions of ‘short purchase cycle’ products and ‘long purchase cycle’ products.’ *Perception, memorability, favorability, consideration, etc. Dotted line across chart denotes the top 3.</a:t>
            </a:r>
          </a:p>
        </p:txBody>
      </p:sp>
      <p:pic>
        <p:nvPicPr>
          <p:cNvPr id="5" name="Picture 4">
            <a:extLst>
              <a:ext uri="{FF2B5EF4-FFF2-40B4-BE49-F238E27FC236}">
                <a16:creationId xmlns:a16="http://schemas.microsoft.com/office/drawing/2014/main" id="{CAB0FF84-CFB1-7859-7414-451E6053334C}"/>
              </a:ext>
            </a:extLst>
          </p:cNvPr>
          <p:cNvPicPr>
            <a:picLocks noChangeAspect="1"/>
          </p:cNvPicPr>
          <p:nvPr/>
        </p:nvPicPr>
        <p:blipFill rotWithShape="1">
          <a:blip r:embed="rId4" cstate="hqprint">
            <a:extLst>
              <a:ext uri="{28A0092B-C50C-407E-A947-70E740481C1C}">
                <a14:useLocalDpi xmlns:a14="http://schemas.microsoft.com/office/drawing/2010/main"/>
              </a:ext>
            </a:extLst>
          </a:blip>
          <a:srcRect r="-1"/>
          <a:stretch/>
        </p:blipFill>
        <p:spPr>
          <a:xfrm>
            <a:off x="483207" y="6519043"/>
            <a:ext cx="11708793" cy="350107"/>
          </a:xfrm>
          <a:prstGeom prst="rect">
            <a:avLst/>
          </a:prstGeom>
        </p:spPr>
      </p:pic>
      <p:sp>
        <p:nvSpPr>
          <p:cNvPr id="6" name="Slide Number Placeholder 5">
            <a:extLst>
              <a:ext uri="{FF2B5EF4-FFF2-40B4-BE49-F238E27FC236}">
                <a16:creationId xmlns:a16="http://schemas.microsoft.com/office/drawing/2014/main" id="{274B0043-F9DF-A6A0-2739-2F439409F5A1}"/>
              </a:ext>
            </a:extLst>
          </p:cNvPr>
          <p:cNvSpPr txBox="1">
            <a:spLocks/>
          </p:cNvSpPr>
          <p:nvPr/>
        </p:nvSpPr>
        <p:spPr>
          <a:xfrm>
            <a:off x="503714" y="6589969"/>
            <a:ext cx="724098" cy="230832"/>
          </a:xfrm>
          <a:prstGeom prst="rect">
            <a:avLst/>
          </a:prstGeom>
          <a:noFill/>
        </p:spPr>
        <p:txBody>
          <a:bodyPr wrap="square" rtlCol="0">
            <a:spAutoFit/>
          </a:bodyPr>
          <a:lstStyle>
            <a:defPPr>
              <a:defRPr lang="en-US"/>
            </a:defPPr>
            <a:lvl1pPr>
              <a:defRPr sz="900" b="1">
                <a:solidFill>
                  <a:schemeClr val="bg1"/>
                </a:solidFill>
                <a:latin typeface="Helvetica" pitchFamily="2" charset="0"/>
              </a:defRPr>
            </a:lvl1pPr>
            <a:lvl2pPr marL="454888" algn="l" defTabSz="454888" rtl="0" eaLnBrk="1" latinLnBrk="0" hangingPunct="1">
              <a:defRPr sz="1800" kern="1200">
                <a:solidFill>
                  <a:schemeClr val="tx1"/>
                </a:solidFill>
                <a:latin typeface="+mn-lt"/>
                <a:ea typeface="+mn-ea"/>
                <a:cs typeface="+mn-cs"/>
              </a:defRPr>
            </a:lvl2pPr>
            <a:lvl3pPr marL="909743" algn="l" defTabSz="454888" rtl="0" eaLnBrk="1" latinLnBrk="0" hangingPunct="1">
              <a:defRPr sz="1800" kern="1200">
                <a:solidFill>
                  <a:schemeClr val="tx1"/>
                </a:solidFill>
                <a:latin typeface="+mn-lt"/>
                <a:ea typeface="+mn-ea"/>
                <a:cs typeface="+mn-cs"/>
              </a:defRPr>
            </a:lvl3pPr>
            <a:lvl4pPr marL="1364621" algn="l" defTabSz="454888" rtl="0" eaLnBrk="1" latinLnBrk="0" hangingPunct="1">
              <a:defRPr sz="1800" kern="1200">
                <a:solidFill>
                  <a:schemeClr val="tx1"/>
                </a:solidFill>
                <a:latin typeface="+mn-lt"/>
                <a:ea typeface="+mn-ea"/>
                <a:cs typeface="+mn-cs"/>
              </a:defRPr>
            </a:lvl4pPr>
            <a:lvl5pPr marL="1819494" algn="l" defTabSz="454888" rtl="0" eaLnBrk="1" latinLnBrk="0" hangingPunct="1">
              <a:defRPr sz="1800" kern="1200">
                <a:solidFill>
                  <a:schemeClr val="tx1"/>
                </a:solidFill>
                <a:latin typeface="+mn-lt"/>
                <a:ea typeface="+mn-ea"/>
                <a:cs typeface="+mn-cs"/>
              </a:defRPr>
            </a:lvl5pPr>
            <a:lvl6pPr marL="2274369" algn="l" defTabSz="454888" rtl="0" eaLnBrk="1" latinLnBrk="0" hangingPunct="1">
              <a:defRPr sz="1800" kern="1200">
                <a:solidFill>
                  <a:schemeClr val="tx1"/>
                </a:solidFill>
                <a:latin typeface="+mn-lt"/>
                <a:ea typeface="+mn-ea"/>
                <a:cs typeface="+mn-cs"/>
              </a:defRPr>
            </a:lvl6pPr>
            <a:lvl7pPr marL="2729242" algn="l" defTabSz="454888" rtl="0" eaLnBrk="1" latinLnBrk="0" hangingPunct="1">
              <a:defRPr sz="1800" kern="1200">
                <a:solidFill>
                  <a:schemeClr val="tx1"/>
                </a:solidFill>
                <a:latin typeface="+mn-lt"/>
                <a:ea typeface="+mn-ea"/>
                <a:cs typeface="+mn-cs"/>
              </a:defRPr>
            </a:lvl7pPr>
            <a:lvl8pPr marL="3184118" algn="l" defTabSz="454888" rtl="0" eaLnBrk="1" latinLnBrk="0" hangingPunct="1">
              <a:defRPr sz="1800" kern="1200">
                <a:solidFill>
                  <a:schemeClr val="tx1"/>
                </a:solidFill>
                <a:latin typeface="+mn-lt"/>
                <a:ea typeface="+mn-ea"/>
                <a:cs typeface="+mn-cs"/>
              </a:defRPr>
            </a:lvl8pPr>
            <a:lvl9pPr marL="3638991" algn="l" defTabSz="454888"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a:ln>
                  <a:noFill/>
                </a:ln>
                <a:solidFill>
                  <a:prstClr val="white"/>
                </a:solidFill>
                <a:effectLst/>
                <a:uLnTx/>
                <a:uFillTx/>
                <a:latin typeface="Helvetica" pitchFamily="2" charset="0"/>
                <a:ea typeface="+mn-ea"/>
                <a:cs typeface="+mn-cs"/>
              </a:rPr>
              <a:t>PAGE </a:t>
            </a:r>
            <a:fld id="{FC623D9C-B141-0E44-9A0E-426DA6A043B9}" type="slidenum">
              <a:rPr kumimoji="0" lang="en-US" sz="900" b="1" i="0" u="none" strike="noStrike" kern="1200" cap="none" spc="0" normalizeH="0" baseline="0" noProof="0" smtClean="0">
                <a:ln>
                  <a:noFill/>
                </a:ln>
                <a:solidFill>
                  <a:prstClr val="white"/>
                </a:solidFill>
                <a:effectLst/>
                <a:uLnTx/>
                <a:uFillTx/>
                <a:latin typeface="Helvetica" pitchFamily="2"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9</a:t>
            </a:fld>
            <a:endParaRPr kumimoji="0" lang="en-US" sz="900" b="1" i="0" u="none" strike="noStrike" kern="1200" cap="none" spc="0" normalizeH="0" baseline="0" noProof="0">
              <a:ln>
                <a:noFill/>
              </a:ln>
              <a:solidFill>
                <a:prstClr val="white"/>
              </a:solidFill>
              <a:effectLst/>
              <a:uLnTx/>
              <a:uFillTx/>
              <a:latin typeface="Helvetica" pitchFamily="2" charset="0"/>
              <a:ea typeface="+mn-ea"/>
              <a:cs typeface="+mn-cs"/>
            </a:endParaRPr>
          </a:p>
        </p:txBody>
      </p:sp>
      <p:sp>
        <p:nvSpPr>
          <p:cNvPr id="7" name="Rectangle 6">
            <a:extLst>
              <a:ext uri="{FF2B5EF4-FFF2-40B4-BE49-F238E27FC236}">
                <a16:creationId xmlns:a16="http://schemas.microsoft.com/office/drawing/2014/main" id="{988F9EED-76FC-58F1-5BB5-5D6DB699AA5B}"/>
              </a:ext>
            </a:extLst>
          </p:cNvPr>
          <p:cNvSpPr/>
          <p:nvPr/>
        </p:nvSpPr>
        <p:spPr>
          <a:xfrm>
            <a:off x="483207" y="6586958"/>
            <a:ext cx="11687274" cy="246221"/>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prstClr val="white"/>
                </a:solidFill>
                <a:effectLst/>
                <a:uLnTx/>
                <a:uFillTx/>
                <a:latin typeface="Helvetica Light" panose="020B0403020202020204"/>
                <a:ea typeface="Open Sans" panose="020B0606030504020204" pitchFamily="34" charset="0"/>
                <a:cs typeface="Open Sans" panose="020B0606030504020204" pitchFamily="34" charset="0"/>
              </a:rPr>
              <a:t>This information is exclusively provided to VAB members and qualified marketers</a:t>
            </a:r>
          </a:p>
        </p:txBody>
      </p:sp>
      <p:sp>
        <p:nvSpPr>
          <p:cNvPr id="15" name="TextBox 14">
            <a:extLst>
              <a:ext uri="{FF2B5EF4-FFF2-40B4-BE49-F238E27FC236}">
                <a16:creationId xmlns:a16="http://schemas.microsoft.com/office/drawing/2014/main" id="{79EED3E0-2A19-2CCE-B057-682712B0C3FF}"/>
              </a:ext>
            </a:extLst>
          </p:cNvPr>
          <p:cNvSpPr txBox="1"/>
          <p:nvPr/>
        </p:nvSpPr>
        <p:spPr>
          <a:xfrm>
            <a:off x="691927" y="1947758"/>
            <a:ext cx="10808146" cy="584775"/>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
                <a:prstClr val="black"/>
              </a:buClr>
              <a:buSzPts val="1100"/>
              <a:buFont typeface="Arial"/>
              <a:buNone/>
              <a:tabLst/>
              <a:defRPr/>
            </a:pPr>
            <a:r>
              <a:rPr kumimoji="0" lang="en-US" sz="1800" b="1" i="0" u="none" strike="noStrike" kern="1200" cap="none" spc="0" normalizeH="0" baseline="0" noProof="0">
                <a:ln>
                  <a:noFill/>
                </a:ln>
                <a:solidFill>
                  <a:srgbClr val="1F1A62"/>
                </a:solidFill>
                <a:effectLst/>
                <a:uLnTx/>
                <a:uFillTx/>
                <a:latin typeface="Helvetica" panose="020B0403020202020204" pitchFamily="34" charset="0"/>
                <a:ea typeface="+mn-ea"/>
                <a:cs typeface="+mn-cs"/>
              </a:rPr>
              <a:t>Top 5 KPIs Used to </a:t>
            </a:r>
            <a:r>
              <a:rPr kumimoji="0" lang="en-US" sz="1800" b="1" i="0" u="sng" strike="noStrike" kern="1200" cap="none" spc="0" normalizeH="0" baseline="0" noProof="0">
                <a:ln>
                  <a:noFill/>
                </a:ln>
                <a:solidFill>
                  <a:srgbClr val="1F1A62"/>
                </a:solidFill>
                <a:effectLst/>
                <a:uLnTx/>
                <a:uFillTx/>
                <a:latin typeface="Helvetica" panose="020B0403020202020204" pitchFamily="34" charset="0"/>
                <a:ea typeface="+mn-ea"/>
                <a:cs typeface="+mn-cs"/>
              </a:rPr>
              <a:t>Measure Effectiveness of Video Ad Campaigns</a:t>
            </a:r>
          </a:p>
          <a:p>
            <a:pPr marL="0" marR="0" lvl="0" indent="0" algn="ctr" defTabSz="914400" rtl="0" eaLnBrk="1" fontAlgn="auto" latinLnBrk="0" hangingPunct="1">
              <a:lnSpc>
                <a:spcPct val="100000"/>
              </a:lnSpc>
              <a:spcBef>
                <a:spcPts val="0"/>
              </a:spcBef>
              <a:spcAft>
                <a:spcPts val="0"/>
              </a:spcAft>
              <a:buClr>
                <a:prstClr val="black"/>
              </a:buClr>
              <a:buSzPts val="1100"/>
              <a:buFont typeface="Arial"/>
              <a:buNone/>
              <a:tabLst/>
              <a:defRPr/>
            </a:pPr>
            <a:r>
              <a:rPr kumimoji="0" lang="en-US" sz="1400" b="0" i="0" u="none" strike="noStrike" kern="1200" cap="none" spc="0" normalizeH="0" baseline="0" noProof="0">
                <a:ln>
                  <a:noFill/>
                </a:ln>
                <a:solidFill>
                  <a:srgbClr val="1F1A62"/>
                </a:solidFill>
                <a:effectLst/>
                <a:uLnTx/>
                <a:uFillTx/>
                <a:latin typeface="Helvetica" panose="020B0403020202020204" pitchFamily="34" charset="0"/>
                <a:ea typeface="+mn-ea"/>
                <a:cs typeface="+mn-cs"/>
              </a:rPr>
              <a:t>% of brand marketer respondents</a:t>
            </a:r>
            <a:r>
              <a:rPr kumimoji="0" lang="en-US" sz="1400" b="1" i="0" u="none" strike="noStrike" kern="1200" cap="none" spc="0" normalizeH="0" baseline="0" noProof="0">
                <a:ln>
                  <a:noFill/>
                </a:ln>
                <a:solidFill>
                  <a:srgbClr val="1F1A62"/>
                </a:solidFill>
                <a:effectLst/>
                <a:uLnTx/>
                <a:uFillTx/>
                <a:latin typeface="Helvetica" panose="020B0403020202020204" pitchFamily="34" charset="0"/>
                <a:ea typeface="+mn-ea"/>
                <a:cs typeface="+mn-cs"/>
              </a:rPr>
              <a:t> </a:t>
            </a:r>
          </a:p>
        </p:txBody>
      </p:sp>
      <p:graphicFrame>
        <p:nvGraphicFramePr>
          <p:cNvPr id="13" name="Chart 12">
            <a:extLst>
              <a:ext uri="{FF2B5EF4-FFF2-40B4-BE49-F238E27FC236}">
                <a16:creationId xmlns:a16="http://schemas.microsoft.com/office/drawing/2014/main" id="{93CBE6BD-FC78-0D82-049D-3121E8F83CD6}"/>
              </a:ext>
            </a:extLst>
          </p:cNvPr>
          <p:cNvGraphicFramePr/>
          <p:nvPr>
            <p:extLst>
              <p:ext uri="{D42A27DB-BD31-4B8C-83A1-F6EECF244321}">
                <p14:modId xmlns:p14="http://schemas.microsoft.com/office/powerpoint/2010/main" val="1327102447"/>
              </p:ext>
            </p:extLst>
          </p:nvPr>
        </p:nvGraphicFramePr>
        <p:xfrm>
          <a:off x="304842" y="2866706"/>
          <a:ext cx="5582117" cy="3391956"/>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3" name="Chart 2">
            <a:extLst>
              <a:ext uri="{FF2B5EF4-FFF2-40B4-BE49-F238E27FC236}">
                <a16:creationId xmlns:a16="http://schemas.microsoft.com/office/drawing/2014/main" id="{3914691C-FA4C-0ABA-8A34-9F753ADAB15C}"/>
              </a:ext>
            </a:extLst>
          </p:cNvPr>
          <p:cNvGraphicFramePr/>
          <p:nvPr>
            <p:extLst>
              <p:ext uri="{D42A27DB-BD31-4B8C-83A1-F6EECF244321}">
                <p14:modId xmlns:p14="http://schemas.microsoft.com/office/powerpoint/2010/main" val="1618895473"/>
              </p:ext>
            </p:extLst>
          </p:nvPr>
        </p:nvGraphicFramePr>
        <p:xfrm>
          <a:off x="6383148" y="2817347"/>
          <a:ext cx="5582117" cy="3391956"/>
        </p:xfrm>
        <a:graphic>
          <a:graphicData uri="http://schemas.openxmlformats.org/drawingml/2006/chart">
            <c:chart xmlns:c="http://schemas.openxmlformats.org/drawingml/2006/chart" xmlns:r="http://schemas.openxmlformats.org/officeDocument/2006/relationships" r:id="rId6"/>
          </a:graphicData>
        </a:graphic>
      </p:graphicFrame>
      <p:sp>
        <p:nvSpPr>
          <p:cNvPr id="9" name="TextBox 8">
            <a:extLst>
              <a:ext uri="{FF2B5EF4-FFF2-40B4-BE49-F238E27FC236}">
                <a16:creationId xmlns:a16="http://schemas.microsoft.com/office/drawing/2014/main" id="{134A9B5B-EA0A-E902-2EA4-A9C0F98B9593}"/>
              </a:ext>
            </a:extLst>
          </p:cNvPr>
          <p:cNvSpPr txBox="1"/>
          <p:nvPr/>
        </p:nvSpPr>
        <p:spPr>
          <a:xfrm>
            <a:off x="304842" y="2534691"/>
            <a:ext cx="5582116" cy="33855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sng" strike="noStrike" kern="1200" cap="none" spc="0" normalizeH="0" baseline="0" noProof="0">
                <a:ln>
                  <a:noFill/>
                </a:ln>
                <a:solidFill>
                  <a:srgbClr val="1F1A62"/>
                </a:solidFill>
                <a:effectLst/>
                <a:uLnTx/>
                <a:uFillTx/>
                <a:latin typeface="Helvetica" panose="020B0403020202020204" pitchFamily="34" charset="0"/>
                <a:ea typeface="+mn-ea"/>
                <a:cs typeface="+mn-cs"/>
              </a:rPr>
              <a:t>‘Short Purchase Cycle’ Products</a:t>
            </a:r>
          </a:p>
        </p:txBody>
      </p:sp>
      <p:sp>
        <p:nvSpPr>
          <p:cNvPr id="10" name="TextBox 9">
            <a:extLst>
              <a:ext uri="{FF2B5EF4-FFF2-40B4-BE49-F238E27FC236}">
                <a16:creationId xmlns:a16="http://schemas.microsoft.com/office/drawing/2014/main" id="{7F0B8B5F-6923-B213-DA3C-C6CAF2F086D3}"/>
              </a:ext>
            </a:extLst>
          </p:cNvPr>
          <p:cNvSpPr txBox="1"/>
          <p:nvPr/>
        </p:nvSpPr>
        <p:spPr>
          <a:xfrm>
            <a:off x="6383148" y="2534691"/>
            <a:ext cx="5582115" cy="33855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sng" strike="noStrike" kern="1200" cap="none" spc="0" normalizeH="0" baseline="0" noProof="0">
                <a:ln>
                  <a:noFill/>
                </a:ln>
                <a:solidFill>
                  <a:srgbClr val="1F1A62"/>
                </a:solidFill>
                <a:effectLst/>
                <a:uLnTx/>
                <a:uFillTx/>
                <a:latin typeface="Helvetica" panose="020B0403020202020204" pitchFamily="34" charset="0"/>
                <a:ea typeface="+mn-ea"/>
                <a:cs typeface="+mn-cs"/>
              </a:rPr>
              <a:t>‘Long Purchase Cycle’ Products</a:t>
            </a:r>
          </a:p>
        </p:txBody>
      </p:sp>
      <p:sp>
        <p:nvSpPr>
          <p:cNvPr id="20" name="Rectangle 19">
            <a:extLst>
              <a:ext uri="{FF2B5EF4-FFF2-40B4-BE49-F238E27FC236}">
                <a16:creationId xmlns:a16="http://schemas.microsoft.com/office/drawing/2014/main" id="{29EA7E35-47D3-7769-E115-D50051DDB046}"/>
              </a:ext>
            </a:extLst>
          </p:cNvPr>
          <p:cNvSpPr/>
          <p:nvPr/>
        </p:nvSpPr>
        <p:spPr>
          <a:xfrm>
            <a:off x="51854" y="260218"/>
            <a:ext cx="10171886" cy="892552"/>
          </a:xfrm>
          <a:prstGeom prst="rect">
            <a:avLst/>
          </a:prstGeom>
        </p:spPr>
        <p:txBody>
          <a:bodyPr wrap="square">
            <a:spAutoFit/>
          </a:bodyPr>
          <a:lstStyle/>
          <a:p>
            <a:pPr defTabSz="912205">
              <a:defRPr/>
            </a:pPr>
            <a:r>
              <a:rPr kumimoji="0" lang="en-US" sz="2600" b="1" i="0" u="none" strike="noStrike" kern="1200" cap="none" spc="0" normalizeH="0" baseline="0" noProof="0">
                <a:ln>
                  <a:noFill/>
                </a:ln>
                <a:solidFill>
                  <a:srgbClr val="ED3C8D"/>
                </a:solidFill>
                <a:effectLst/>
                <a:uLnTx/>
                <a:uFillTx/>
                <a:latin typeface="Helvetica" pitchFamily="2" charset="0"/>
                <a:ea typeface="+mn-ea"/>
                <a:cs typeface="+mn-cs"/>
              </a:rPr>
              <a:t>Top KPIs for Video Ad Campaigns: </a:t>
            </a:r>
            <a:r>
              <a:rPr kumimoji="0" lang="en-US" sz="2600" b="1" i="0" u="none" strike="noStrike" kern="1200" cap="none" spc="0" normalizeH="0" baseline="0" noProof="0">
                <a:ln>
                  <a:noFill/>
                </a:ln>
                <a:solidFill>
                  <a:srgbClr val="1F1A62"/>
                </a:solidFill>
                <a:effectLst/>
                <a:uLnTx/>
                <a:uFillTx/>
                <a:latin typeface="Helvetica" panose="020B0604020202020204" pitchFamily="34" charset="0"/>
                <a:ea typeface="+mn-ea"/>
              </a:rPr>
              <a:t>Short</a:t>
            </a:r>
            <a:r>
              <a:rPr lang="en-US" sz="2600" b="1">
                <a:solidFill>
                  <a:srgbClr val="1F1A62"/>
                </a:solidFill>
                <a:latin typeface="Helvetica" panose="020B0604020202020204" pitchFamily="34" charset="0"/>
                <a:cs typeface="Helvetica" panose="020B0604020202020204" pitchFamily="34" charset="0"/>
              </a:rPr>
              <a:t> cycle products focus on sales while longer purchase cycles prioritize brand building</a:t>
            </a:r>
          </a:p>
        </p:txBody>
      </p:sp>
      <p:sp>
        <p:nvSpPr>
          <p:cNvPr id="21" name="TextBox 20">
            <a:hlinkClick r:id="rId2"/>
            <a:extLst>
              <a:ext uri="{FF2B5EF4-FFF2-40B4-BE49-F238E27FC236}">
                <a16:creationId xmlns:a16="http://schemas.microsoft.com/office/drawing/2014/main" id="{7E9D8505-E956-25DB-AD88-87AE360CF933}"/>
              </a:ext>
            </a:extLst>
          </p:cNvPr>
          <p:cNvSpPr txBox="1"/>
          <p:nvPr/>
        </p:nvSpPr>
        <p:spPr>
          <a:xfrm>
            <a:off x="10223739" y="1160390"/>
            <a:ext cx="1864486" cy="246221"/>
          </a:xfrm>
          <a:prstGeom prst="rect">
            <a:avLst/>
          </a:prstGeom>
          <a:noFill/>
        </p:spPr>
        <p:txBody>
          <a:bodyPr wrap="square" rtlCol="0">
            <a:spAutoFit/>
          </a:bodyPr>
          <a:lstStyle/>
          <a:p>
            <a:pPr marL="0" marR="0" lvl="0" indent="0" algn="ctr" defTabSz="586082" rtl="0" eaLnBrk="1" fontAlgn="auto" latinLnBrk="0" hangingPunct="1">
              <a:lnSpc>
                <a:spcPct val="100000"/>
              </a:lnSpc>
              <a:spcBef>
                <a:spcPts val="0"/>
              </a:spcBef>
              <a:spcAft>
                <a:spcPts val="0"/>
              </a:spcAft>
              <a:buClrTx/>
              <a:buSzTx/>
              <a:buFontTx/>
              <a:buNone/>
              <a:tabLst/>
              <a:defRPr/>
            </a:pPr>
            <a:r>
              <a:rPr kumimoji="0" lang="en-US" sz="1000" b="1" i="0" u="sng" strike="noStrike" kern="1200" cap="none" spc="0" normalizeH="0" baseline="0" noProof="0">
                <a:ln>
                  <a:noFill/>
                </a:ln>
                <a:solidFill>
                  <a:srgbClr val="1B1464"/>
                </a:solidFill>
                <a:effectLst/>
                <a:uLnTx/>
                <a:uFillTx/>
                <a:latin typeface="Helvetica" panose="020B0604020202020204" pitchFamily="34" charset="0"/>
                <a:ea typeface="Open Sans" panose="020B0606030504020204" pitchFamily="34" charset="0"/>
                <a:cs typeface="Helvetica" panose="020B0604020202020204" pitchFamily="34" charset="0"/>
              </a:rPr>
              <a:t>Click here for the full report</a:t>
            </a:r>
          </a:p>
        </p:txBody>
      </p:sp>
      <p:pic>
        <p:nvPicPr>
          <p:cNvPr id="26" name="Picture 25">
            <a:extLst>
              <a:ext uri="{FF2B5EF4-FFF2-40B4-BE49-F238E27FC236}">
                <a16:creationId xmlns:a16="http://schemas.microsoft.com/office/drawing/2014/main" id="{C01C12AF-757E-C403-379E-77023674560C}"/>
              </a:ext>
            </a:extLst>
          </p:cNvPr>
          <p:cNvPicPr>
            <a:picLocks noChangeAspect="1"/>
          </p:cNvPicPr>
          <p:nvPr/>
        </p:nvPicPr>
        <p:blipFill>
          <a:blip r:embed="rId7" cstate="screen">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0" y="1489956"/>
            <a:ext cx="1389471" cy="443966"/>
          </a:xfrm>
          <a:prstGeom prst="rect">
            <a:avLst/>
          </a:prstGeom>
        </p:spPr>
      </p:pic>
      <p:pic>
        <p:nvPicPr>
          <p:cNvPr id="27" name="Picture 26" descr="A picture containing text&#10;&#10;Description automatically generated">
            <a:extLst>
              <a:ext uri="{FF2B5EF4-FFF2-40B4-BE49-F238E27FC236}">
                <a16:creationId xmlns:a16="http://schemas.microsoft.com/office/drawing/2014/main" id="{5DFA3050-B956-88A5-6890-3179CEFE9374}"/>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1440752" y="1499738"/>
            <a:ext cx="1435417" cy="489478"/>
          </a:xfrm>
          <a:prstGeom prst="rect">
            <a:avLst/>
          </a:prstGeom>
        </p:spPr>
      </p:pic>
    </p:spTree>
    <p:extLst>
      <p:ext uri="{BB962C8B-B14F-4D97-AF65-F5344CB8AC3E}">
        <p14:creationId xmlns:p14="http://schemas.microsoft.com/office/powerpoint/2010/main" val="13134773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2_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3.xml><?xml version="1.0" encoding="utf-8"?>
<a:theme xmlns:a="http://schemas.openxmlformats.org/drawingml/2006/main" name="3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4_Office Theme">
  <a:themeElements>
    <a:clrScheme name="Custom 91">
      <a:dk1>
        <a:srgbClr val="1B1464"/>
      </a:dk1>
      <a:lt1>
        <a:srgbClr val="FFFFFF"/>
      </a:lt1>
      <a:dk2>
        <a:srgbClr val="4EBEA4"/>
      </a:dk2>
      <a:lt2>
        <a:srgbClr val="E2E8F0"/>
      </a:lt2>
      <a:accent1>
        <a:srgbClr val="ED3C8D"/>
      </a:accent1>
      <a:accent2>
        <a:srgbClr val="00BFF2"/>
      </a:accent2>
      <a:accent3>
        <a:srgbClr val="A343FF"/>
      </a:accent3>
      <a:accent4>
        <a:srgbClr val="2C82FF"/>
      </a:accent4>
      <a:accent5>
        <a:srgbClr val="55AD00"/>
      </a:accent5>
      <a:accent6>
        <a:srgbClr val="FF6E30"/>
      </a:accent6>
      <a:hlink>
        <a:srgbClr val="201A62"/>
      </a:hlink>
      <a:folHlink>
        <a:srgbClr val="6D6DE2"/>
      </a:folHlink>
    </a:clrScheme>
    <a:fontScheme name="Custom 76">
      <a:majorFont>
        <a:latin typeface="Helvetica Bold"/>
        <a:ea typeface=""/>
        <a:cs typeface=""/>
      </a:majorFont>
      <a:minorFont>
        <a:latin typeface="Helvetica-Ligh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VAB Template.potx" id="{3DD536BC-B625-41C1-AB76-B98A44A9663C}" vid="{56A22213-A2D8-43BF-9B02-486376CC65A3}"/>
    </a:ext>
  </a:extLst>
</a:theme>
</file>

<file path=ppt/theme/theme5.xml><?xml version="1.0" encoding="utf-8"?>
<a:theme xmlns:a="http://schemas.openxmlformats.org/drawingml/2006/main" name="Office 2013 - 2022 Theme">
  <a:themeElements>
    <a:clrScheme name="Office 2013 - 2022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2013 - 2022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2013 - 2022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2013 - 2022 Theme" id="{62F939B6-93AF-4DB8-9C6B-D6C7DFDC589F}" vid="{4A3C46E8-61CC-4603-A589-7422A47A8E4A}"/>
    </a:ext>
  </a:ext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c00419b3-ff22-4e92-8e74-ef4894f6b0e1" xsi:nil="true"/>
    <lcf76f155ced4ddcb4097134ff3c332f xmlns="c3801c2d-3f2f-44a1-8478-554d1c91a4f5">
      <Terms xmlns="http://schemas.microsoft.com/office/infopath/2007/PartnerControls"/>
    </lcf76f155ced4ddcb4097134ff3c332f>
    <SharedWithUsers xmlns="c00419b3-ff22-4e92-8e74-ef4894f6b0e1">
      <UserInfo>
        <DisplayName>Jason Wiese</DisplayName>
        <AccountId>13</AccountId>
        <AccountType/>
      </UserInfo>
      <UserInfo>
        <DisplayName>Leah Montner Dixon</DisplayName>
        <AccountId>10</AccountId>
        <AccountType/>
      </UserInfo>
      <UserInfo>
        <DisplayName>Kaileen Cain</DisplayName>
        <AccountId>143</AccountId>
        <AccountType/>
      </UserInfo>
      <UserInfo>
        <DisplayName>Reed Kiely</DisplayName>
        <AccountId>39</AccountId>
        <AccountType/>
      </UserInfo>
      <UserInfo>
        <DisplayName>Karolina Guillen</DisplayName>
        <AccountId>14</AccountId>
        <AccountType/>
      </UserInfo>
    </SharedWithUser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2ABCF5620D45EF4AA969D5E9CFDA206E" ma:contentTypeVersion="17" ma:contentTypeDescription="Create a new document." ma:contentTypeScope="" ma:versionID="1b6bad8ee00979ee75035b9d49096302">
  <xsd:schema xmlns:xsd="http://www.w3.org/2001/XMLSchema" xmlns:xs="http://www.w3.org/2001/XMLSchema" xmlns:p="http://schemas.microsoft.com/office/2006/metadata/properties" xmlns:ns2="c3801c2d-3f2f-44a1-8478-554d1c91a4f5" xmlns:ns3="c00419b3-ff22-4e92-8e74-ef4894f6b0e1" targetNamespace="http://schemas.microsoft.com/office/2006/metadata/properties" ma:root="true" ma:fieldsID="6d8aaf71b48a0350d7b0b1395f20f085" ns2:_="" ns3:_="">
    <xsd:import namespace="c3801c2d-3f2f-44a1-8478-554d1c91a4f5"/>
    <xsd:import namespace="c00419b3-ff22-4e92-8e74-ef4894f6b0e1"/>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3:SharedWithUsers" minOccurs="0"/>
                <xsd:element ref="ns3:SharedWithDetails" minOccurs="0"/>
                <xsd:element ref="ns2:MediaServiceAutoTags" minOccurs="0"/>
                <xsd:element ref="ns2:MediaServiceGenerationTime" minOccurs="0"/>
                <xsd:element ref="ns2:MediaServiceEventHashCode" minOccurs="0"/>
                <xsd:element ref="ns2:MediaServiceOCR" minOccurs="0"/>
                <xsd:element ref="ns2:lcf76f155ced4ddcb4097134ff3c332f" minOccurs="0"/>
                <xsd:element ref="ns3:TaxCatchAll" minOccurs="0"/>
                <xsd:element ref="ns2:MediaServiceObjectDetectorVersions" minOccurs="0"/>
                <xsd:element ref="ns2:MediaServiceSearchProperties" minOccurs="0"/>
                <xsd:element ref="ns2:MediaServiceDateTaken" minOccurs="0"/>
                <xsd:element ref="ns2: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3801c2d-3f2f-44a1-8478-554d1c91a4f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4" nillable="true" ma:displayName="Tags" ma:internalName="MediaServiceAutoTags" ma:readOnly="true">
      <xsd:simpleType>
        <xsd:restriction base="dms:Text"/>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OCR" ma:index="17" nillable="true" ma:displayName="Extracted Text" ma:internalName="MediaServiceOCR" ma:readOnly="true">
      <xsd:simpleType>
        <xsd:restriction base="dms:Note">
          <xsd:maxLength value="255"/>
        </xsd:restriction>
      </xsd:simpleType>
    </xsd:element>
    <xsd:element name="lcf76f155ced4ddcb4097134ff3c332f" ma:index="19" nillable="true" ma:taxonomy="true" ma:internalName="lcf76f155ced4ddcb4097134ff3c332f" ma:taxonomyFieldName="MediaServiceImageTags" ma:displayName="Image Tags" ma:readOnly="false" ma:fieldId="{5cf76f15-5ced-4ddc-b409-7134ff3c332f}" ma:taxonomyMulti="true" ma:sspId="8c637ead-fd64-45b4-abde-ec2d09ec1026"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1" nillable="true" ma:displayName="MediaServiceObjectDetectorVersions" ma:hidden="true" ma:indexed="true" ma:internalName="MediaServiceObjectDetectorVersions" ma:readOnly="true">
      <xsd:simpleType>
        <xsd:restriction base="dms:Text"/>
      </xsd:simpleType>
    </xsd:element>
    <xsd:element name="MediaServiceSearchProperties" ma:index="22" nillable="true" ma:displayName="MediaServiceSearchProperties" ma:hidden="true" ma:internalName="MediaServiceSearchProperties" ma:readOnly="true">
      <xsd:simpleType>
        <xsd:restriction base="dms:Note"/>
      </xsd:simpleType>
    </xsd:element>
    <xsd:element name="MediaServiceDateTaken" ma:index="23" nillable="true" ma:displayName="MediaServiceDateTaken" ma:hidden="true" ma:indexed="true" ma:internalName="MediaServiceDateTaken" ma:readOnly="true">
      <xsd:simpleType>
        <xsd:restriction base="dms:Text"/>
      </xsd:simpleType>
    </xsd:element>
    <xsd:element name="MediaServiceBillingMetadata" ma:index="24" nillable="true" ma:displayName="MediaServiceBillingMetadata" ma:hidden="true" ma:internalName="MediaServiceBilling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c00419b3-ff22-4e92-8e74-ef4894f6b0e1"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element name="TaxCatchAll" ma:index="20" nillable="true" ma:displayName="Taxonomy Catch All Column" ma:hidden="true" ma:list="{2fc8375e-4cb2-4aea-979e-f36c13a134f3}" ma:internalName="TaxCatchAll" ma:showField="CatchAllData" ma:web="c00419b3-ff22-4e92-8e74-ef4894f6b0e1">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4980E559-7A09-420D-AB5A-A2CB7DD1E9B2}">
  <ds:schemaRefs>
    <ds:schemaRef ds:uri="9f6166fe-9f5b-43aa-b8a9-b4d7ad530bda"/>
    <ds:schemaRef ds:uri="a86b28e8-29a6-4ab8-af18-2a7f61acfad2"/>
    <ds:schemaRef ds:uri="http://schemas.microsoft.com/office/2006/metadata/properties"/>
    <ds:schemaRef ds:uri="http://schemas.microsoft.com/office/infopath/2007/PartnerControls"/>
  </ds:schemaRefs>
</ds:datastoreItem>
</file>

<file path=customXml/itemProps2.xml><?xml version="1.0" encoding="utf-8"?>
<ds:datastoreItem xmlns:ds="http://schemas.openxmlformats.org/officeDocument/2006/customXml" ds:itemID="{C19FE52C-B408-4E80-8E9E-F3292005465C}">
  <ds:schemaRefs>
    <ds:schemaRef ds:uri="http://schemas.microsoft.com/sharepoint/v3/contenttype/forms"/>
  </ds:schemaRefs>
</ds:datastoreItem>
</file>

<file path=customXml/itemProps3.xml><?xml version="1.0" encoding="utf-8"?>
<ds:datastoreItem xmlns:ds="http://schemas.openxmlformats.org/officeDocument/2006/customXml" ds:itemID="{661FC7DA-BBAD-466A-9F89-ADAA1D2AE153}"/>
</file>

<file path=docProps/app.xml><?xml version="1.0" encoding="utf-8"?>
<Properties xmlns="http://schemas.openxmlformats.org/officeDocument/2006/extended-properties" xmlns:vt="http://schemas.openxmlformats.org/officeDocument/2006/docPropsVTypes">
  <TotalTime>11</TotalTime>
  <Words>1978</Words>
  <Application>Microsoft Office PowerPoint</Application>
  <PresentationFormat>Widescreen</PresentationFormat>
  <Paragraphs>187</Paragraphs>
  <Slides>15</Slides>
  <Notes>9</Notes>
  <HiddenSlides>0</HiddenSlides>
  <MMClips>0</MMClips>
  <ScaleCrop>false</ScaleCrop>
  <HeadingPairs>
    <vt:vector size="6" baseType="variant">
      <vt:variant>
        <vt:lpstr>Fonts Used</vt:lpstr>
      </vt:variant>
      <vt:variant>
        <vt:i4>11</vt:i4>
      </vt:variant>
      <vt:variant>
        <vt:lpstr>Theme</vt:lpstr>
      </vt:variant>
      <vt:variant>
        <vt:i4>5</vt:i4>
      </vt:variant>
      <vt:variant>
        <vt:lpstr>Slide Titles</vt:lpstr>
      </vt:variant>
      <vt:variant>
        <vt:i4>15</vt:i4>
      </vt:variant>
    </vt:vector>
  </HeadingPairs>
  <TitlesOfParts>
    <vt:vector size="31" baseType="lpstr">
      <vt:lpstr>Aptos</vt:lpstr>
      <vt:lpstr>Aptos Display</vt:lpstr>
      <vt:lpstr>Arial</vt:lpstr>
      <vt:lpstr>Calibri</vt:lpstr>
      <vt:lpstr>Calibri Light</vt:lpstr>
      <vt:lpstr>Helvetica</vt:lpstr>
      <vt:lpstr>Helvetica Bold</vt:lpstr>
      <vt:lpstr>Helvetica Light</vt:lpstr>
      <vt:lpstr>Helvetica-Light</vt:lpstr>
      <vt:lpstr>Helvetica-Lightoblique</vt:lpstr>
      <vt:lpstr>Helvetica-Normal</vt:lpstr>
      <vt:lpstr>Office Theme</vt:lpstr>
      <vt:lpstr>2_Office Theme</vt:lpstr>
      <vt:lpstr>3_Office Theme</vt:lpstr>
      <vt:lpstr>4_Office Theme</vt:lpstr>
      <vt:lpstr>Office 2013 - 2022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Leah Montner Dixon</dc:creator>
  <cp:lastModifiedBy>Reed Kiely</cp:lastModifiedBy>
  <cp:revision>1</cp:revision>
  <dcterms:created xsi:type="dcterms:W3CDTF">2023-09-20T18:19:14Z</dcterms:created>
  <dcterms:modified xsi:type="dcterms:W3CDTF">2025-09-24T20:01:41Z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0x0101002ABCF5620D45EF4AA969D5E9CFDA206E</vt:lpwstr>
  </property>
  <property fmtid="{D5CDD505-2E9C-101B-9397-08002B2CF9AE}" pid="3" name="MediaServiceImageTags">
    <vt:lpwstr/>
  </property>
</Properties>
</file>