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839" r:id="rId5"/>
    <p:sldId id="298" r:id="rId6"/>
    <p:sldId id="2144328234" r:id="rId7"/>
    <p:sldId id="2144328252" r:id="rId8"/>
    <p:sldId id="2144328253" r:id="rId9"/>
    <p:sldId id="2144328254" r:id="rId10"/>
    <p:sldId id="2144328256" r:id="rId11"/>
    <p:sldId id="2144328259" r:id="rId12"/>
    <p:sldId id="2144328257" r:id="rId13"/>
    <p:sldId id="2144328258" r:id="rId14"/>
    <p:sldId id="2144328260" r:id="rId15"/>
    <p:sldId id="2144328262" r:id="rId16"/>
    <p:sldId id="275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85A107-2D3E-7AFE-0528-70F5B03A336C}" name="Marianne Vita" initials="MV" userId="S::mariannev@thevab.com::35b1102d-d340-4a85-a709-12ee727aa48b" providerId="AD"/>
  <p188:author id="{A5C48789-DAFD-4389-7A87-B92CBB8A351A}" name="Reed Kiely" initials="RK" userId="S::reedk@thevab.com::768be38e-2fb5-40ce-925d-bd8e9d9e3c3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le Delauro" initials="DD" lastIdx="5" clrIdx="0">
    <p:extLst>
      <p:ext uri="{19B8F6BF-5375-455C-9EA6-DF929625EA0E}">
        <p15:presenceInfo xmlns:p15="http://schemas.microsoft.com/office/powerpoint/2012/main" userId="S::danielled@thevab.com::79c3a64d-209a-45df-902b-7cba6cccfd68" providerId="AD"/>
      </p:ext>
    </p:extLst>
  </p:cmAuthor>
  <p:cmAuthor id="2" name="Reed Kiely" initials="RK" lastIdx="3" clrIdx="1">
    <p:extLst>
      <p:ext uri="{19B8F6BF-5375-455C-9EA6-DF929625EA0E}">
        <p15:presenceInfo xmlns:p15="http://schemas.microsoft.com/office/powerpoint/2012/main" userId="S::reedk@thevab.com::768be38e-2fb5-40ce-925d-bd8e9d9e3c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5AD"/>
    <a:srgbClr val="1B1464"/>
    <a:srgbClr val="00BFF2"/>
    <a:srgbClr val="ED3C8D"/>
    <a:srgbClr val="E2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D3E06A-C10E-4065-A2C0-91DF54CA0ED2}" v="9" dt="2021-12-07T16:10:08.3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5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Wiese" userId="4bff8d5b-7de6-4655-b397-69b0afc81113" providerId="ADAL" clId="{8BBA700A-0DC5-4133-8667-E983D03D27B6}"/>
    <pc:docChg chg="custSel modSld">
      <pc:chgData name="Jason Wiese" userId="4bff8d5b-7de6-4655-b397-69b0afc81113" providerId="ADAL" clId="{8BBA700A-0DC5-4133-8667-E983D03D27B6}" dt="2021-11-30T20:57:04.411" v="575" actId="1036"/>
      <pc:docMkLst>
        <pc:docMk/>
      </pc:docMkLst>
      <pc:sldChg chg="delSp modSp mod">
        <pc:chgData name="Jason Wiese" userId="4bff8d5b-7de6-4655-b397-69b0afc81113" providerId="ADAL" clId="{8BBA700A-0DC5-4133-8667-E983D03D27B6}" dt="2021-11-30T20:33:17.653" v="183" actId="20577"/>
        <pc:sldMkLst>
          <pc:docMk/>
          <pc:sldMk cId="1990952480" sldId="2144328234"/>
        </pc:sldMkLst>
        <pc:spChg chg="del">
          <ac:chgData name="Jason Wiese" userId="4bff8d5b-7de6-4655-b397-69b0afc81113" providerId="ADAL" clId="{8BBA700A-0DC5-4133-8667-E983D03D27B6}" dt="2021-11-30T20:33:08.820" v="179" actId="478"/>
          <ac:spMkLst>
            <pc:docMk/>
            <pc:sldMk cId="1990952480" sldId="2144328234"/>
            <ac:spMk id="2" creationId="{624BAE20-98C7-400F-8DAF-9CB061063EDB}"/>
          </ac:spMkLst>
        </pc:spChg>
        <pc:spChg chg="mod">
          <ac:chgData name="Jason Wiese" userId="4bff8d5b-7de6-4655-b397-69b0afc81113" providerId="ADAL" clId="{8BBA700A-0DC5-4133-8667-E983D03D27B6}" dt="2021-11-30T20:33:17.653" v="183" actId="20577"/>
          <ac:spMkLst>
            <pc:docMk/>
            <pc:sldMk cId="1990952480" sldId="2144328234"/>
            <ac:spMk id="24" creationId="{FE51337C-7111-4FDD-BD9E-AAF8EAD4F674}"/>
          </ac:spMkLst>
        </pc:spChg>
      </pc:sldChg>
      <pc:sldChg chg="modSp mod">
        <pc:chgData name="Jason Wiese" userId="4bff8d5b-7de6-4655-b397-69b0afc81113" providerId="ADAL" clId="{8BBA700A-0DC5-4133-8667-E983D03D27B6}" dt="2021-11-30T20:34:11.111" v="186" actId="14100"/>
        <pc:sldMkLst>
          <pc:docMk/>
          <pc:sldMk cId="543170812" sldId="2144328252"/>
        </pc:sldMkLst>
        <pc:spChg chg="mod">
          <ac:chgData name="Jason Wiese" userId="4bff8d5b-7de6-4655-b397-69b0afc81113" providerId="ADAL" clId="{8BBA700A-0DC5-4133-8667-E983D03D27B6}" dt="2021-11-30T20:34:11.111" v="186" actId="14100"/>
          <ac:spMkLst>
            <pc:docMk/>
            <pc:sldMk cId="543170812" sldId="2144328252"/>
            <ac:spMk id="24" creationId="{FE51337C-7111-4FDD-BD9E-AAF8EAD4F674}"/>
          </ac:spMkLst>
        </pc:spChg>
      </pc:sldChg>
      <pc:sldChg chg="modSp mod">
        <pc:chgData name="Jason Wiese" userId="4bff8d5b-7de6-4655-b397-69b0afc81113" providerId="ADAL" clId="{8BBA700A-0DC5-4133-8667-E983D03D27B6}" dt="2021-11-30T20:36:01.034" v="200" actId="20577"/>
        <pc:sldMkLst>
          <pc:docMk/>
          <pc:sldMk cId="1212621173" sldId="2144328253"/>
        </pc:sldMkLst>
        <pc:spChg chg="mod">
          <ac:chgData name="Jason Wiese" userId="4bff8d5b-7de6-4655-b397-69b0afc81113" providerId="ADAL" clId="{8BBA700A-0DC5-4133-8667-E983D03D27B6}" dt="2021-11-30T20:36:01.034" v="200" actId="20577"/>
          <ac:spMkLst>
            <pc:docMk/>
            <pc:sldMk cId="1212621173" sldId="2144328253"/>
            <ac:spMk id="24" creationId="{FE51337C-7111-4FDD-BD9E-AAF8EAD4F674}"/>
          </ac:spMkLst>
        </pc:spChg>
      </pc:sldChg>
      <pc:sldChg chg="delSp modSp mod">
        <pc:chgData name="Jason Wiese" userId="4bff8d5b-7de6-4655-b397-69b0afc81113" providerId="ADAL" clId="{8BBA700A-0DC5-4133-8667-E983D03D27B6}" dt="2021-11-30T20:38:10.543" v="318" actId="478"/>
        <pc:sldMkLst>
          <pc:docMk/>
          <pc:sldMk cId="697352156" sldId="2144328254"/>
        </pc:sldMkLst>
        <pc:spChg chg="del">
          <ac:chgData name="Jason Wiese" userId="4bff8d5b-7de6-4655-b397-69b0afc81113" providerId="ADAL" clId="{8BBA700A-0DC5-4133-8667-E983D03D27B6}" dt="2021-11-30T20:38:10.543" v="318" actId="478"/>
          <ac:spMkLst>
            <pc:docMk/>
            <pc:sldMk cId="697352156" sldId="2144328254"/>
            <ac:spMk id="2" creationId="{37813191-4235-4090-9A35-58B90BC295CA}"/>
          </ac:spMkLst>
        </pc:spChg>
        <pc:spChg chg="mod">
          <ac:chgData name="Jason Wiese" userId="4bff8d5b-7de6-4655-b397-69b0afc81113" providerId="ADAL" clId="{8BBA700A-0DC5-4133-8667-E983D03D27B6}" dt="2021-11-30T20:38:02.221" v="317" actId="20577"/>
          <ac:spMkLst>
            <pc:docMk/>
            <pc:sldMk cId="697352156" sldId="2144328254"/>
            <ac:spMk id="24" creationId="{FE51337C-7111-4FDD-BD9E-AAF8EAD4F674}"/>
          </ac:spMkLst>
        </pc:spChg>
      </pc:sldChg>
      <pc:sldChg chg="modSp mod">
        <pc:chgData name="Jason Wiese" userId="4bff8d5b-7de6-4655-b397-69b0afc81113" providerId="ADAL" clId="{8BBA700A-0DC5-4133-8667-E983D03D27B6}" dt="2021-11-30T20:39:30.280" v="327" actId="20577"/>
        <pc:sldMkLst>
          <pc:docMk/>
          <pc:sldMk cId="2576519596" sldId="2144328256"/>
        </pc:sldMkLst>
        <pc:spChg chg="mod">
          <ac:chgData name="Jason Wiese" userId="4bff8d5b-7de6-4655-b397-69b0afc81113" providerId="ADAL" clId="{8BBA700A-0DC5-4133-8667-E983D03D27B6}" dt="2021-11-30T20:39:30.280" v="327" actId="20577"/>
          <ac:spMkLst>
            <pc:docMk/>
            <pc:sldMk cId="2576519596" sldId="2144328256"/>
            <ac:spMk id="24" creationId="{FE51337C-7111-4FDD-BD9E-AAF8EAD4F674}"/>
          </ac:spMkLst>
        </pc:spChg>
      </pc:sldChg>
      <pc:sldChg chg="delSp modSp mod">
        <pc:chgData name="Jason Wiese" userId="4bff8d5b-7de6-4655-b397-69b0afc81113" providerId="ADAL" clId="{8BBA700A-0DC5-4133-8667-E983D03D27B6}" dt="2021-11-30T20:47:55.870" v="440" actId="20577"/>
        <pc:sldMkLst>
          <pc:docMk/>
          <pc:sldMk cId="3466937242" sldId="2144328257"/>
        </pc:sldMkLst>
        <pc:spChg chg="del">
          <ac:chgData name="Jason Wiese" userId="4bff8d5b-7de6-4655-b397-69b0afc81113" providerId="ADAL" clId="{8BBA700A-0DC5-4133-8667-E983D03D27B6}" dt="2021-11-30T20:44:49.786" v="337" actId="478"/>
          <ac:spMkLst>
            <pc:docMk/>
            <pc:sldMk cId="3466937242" sldId="2144328257"/>
            <ac:spMk id="2" creationId="{77751C17-B4C8-4A78-BBDF-8D79E94B0702}"/>
          </ac:spMkLst>
        </pc:spChg>
        <pc:spChg chg="mod">
          <ac:chgData name="Jason Wiese" userId="4bff8d5b-7de6-4655-b397-69b0afc81113" providerId="ADAL" clId="{8BBA700A-0DC5-4133-8667-E983D03D27B6}" dt="2021-11-30T20:47:55.870" v="440" actId="20577"/>
          <ac:spMkLst>
            <pc:docMk/>
            <pc:sldMk cId="3466937242" sldId="2144328257"/>
            <ac:spMk id="24" creationId="{FE51337C-7111-4FDD-BD9E-AAF8EAD4F674}"/>
          </ac:spMkLst>
        </pc:spChg>
      </pc:sldChg>
      <pc:sldChg chg="modSp mod">
        <pc:chgData name="Jason Wiese" userId="4bff8d5b-7de6-4655-b397-69b0afc81113" providerId="ADAL" clId="{8BBA700A-0DC5-4133-8667-E983D03D27B6}" dt="2021-11-30T20:50:30.124" v="513" actId="20577"/>
        <pc:sldMkLst>
          <pc:docMk/>
          <pc:sldMk cId="3402420758" sldId="2144328258"/>
        </pc:sldMkLst>
        <pc:spChg chg="mod">
          <ac:chgData name="Jason Wiese" userId="4bff8d5b-7de6-4655-b397-69b0afc81113" providerId="ADAL" clId="{8BBA700A-0DC5-4133-8667-E983D03D27B6}" dt="2021-11-30T20:48:33.406" v="441" actId="1076"/>
          <ac:spMkLst>
            <pc:docMk/>
            <pc:sldMk cId="3402420758" sldId="2144328258"/>
            <ac:spMk id="14" creationId="{CF9A17C0-4D0C-4E75-93A3-8A9D2AF796CC}"/>
          </ac:spMkLst>
        </pc:spChg>
        <pc:spChg chg="mod">
          <ac:chgData name="Jason Wiese" userId="4bff8d5b-7de6-4655-b397-69b0afc81113" providerId="ADAL" clId="{8BBA700A-0DC5-4133-8667-E983D03D27B6}" dt="2021-11-30T20:50:30.124" v="513" actId="20577"/>
          <ac:spMkLst>
            <pc:docMk/>
            <pc:sldMk cId="3402420758" sldId="2144328258"/>
            <ac:spMk id="24" creationId="{FE51337C-7111-4FDD-BD9E-AAF8EAD4F674}"/>
          </ac:spMkLst>
        </pc:spChg>
      </pc:sldChg>
      <pc:sldChg chg="modSp mod">
        <pc:chgData name="Jason Wiese" userId="4bff8d5b-7de6-4655-b397-69b0afc81113" providerId="ADAL" clId="{8BBA700A-0DC5-4133-8667-E983D03D27B6}" dt="2021-11-30T20:43:40.483" v="336" actId="20577"/>
        <pc:sldMkLst>
          <pc:docMk/>
          <pc:sldMk cId="1655139508" sldId="2144328259"/>
        </pc:sldMkLst>
        <pc:spChg chg="mod">
          <ac:chgData name="Jason Wiese" userId="4bff8d5b-7de6-4655-b397-69b0afc81113" providerId="ADAL" clId="{8BBA700A-0DC5-4133-8667-E983D03D27B6}" dt="2021-11-30T20:41:23.619" v="328" actId="1076"/>
          <ac:spMkLst>
            <pc:docMk/>
            <pc:sldMk cId="1655139508" sldId="2144328259"/>
            <ac:spMk id="14" creationId="{CF9A17C0-4D0C-4E75-93A3-8A9D2AF796CC}"/>
          </ac:spMkLst>
        </pc:spChg>
        <pc:spChg chg="mod">
          <ac:chgData name="Jason Wiese" userId="4bff8d5b-7de6-4655-b397-69b0afc81113" providerId="ADAL" clId="{8BBA700A-0DC5-4133-8667-E983D03D27B6}" dt="2021-11-30T20:43:37.443" v="335" actId="20577"/>
          <ac:spMkLst>
            <pc:docMk/>
            <pc:sldMk cId="1655139508" sldId="2144328259"/>
            <ac:spMk id="35" creationId="{9B815194-AFBC-48C3-B9AB-D0A08052200A}"/>
          </ac:spMkLst>
        </pc:spChg>
        <pc:spChg chg="mod">
          <ac:chgData name="Jason Wiese" userId="4bff8d5b-7de6-4655-b397-69b0afc81113" providerId="ADAL" clId="{8BBA700A-0DC5-4133-8667-E983D03D27B6}" dt="2021-11-30T20:43:40.483" v="336" actId="20577"/>
          <ac:spMkLst>
            <pc:docMk/>
            <pc:sldMk cId="1655139508" sldId="2144328259"/>
            <ac:spMk id="66" creationId="{513E1D2E-7764-4551-944E-0C0FE316474D}"/>
          </ac:spMkLst>
        </pc:spChg>
      </pc:sldChg>
      <pc:sldChg chg="modSp mod">
        <pc:chgData name="Jason Wiese" userId="4bff8d5b-7de6-4655-b397-69b0afc81113" providerId="ADAL" clId="{8BBA700A-0DC5-4133-8667-E983D03D27B6}" dt="2021-11-30T20:50:47.966" v="514" actId="1076"/>
        <pc:sldMkLst>
          <pc:docMk/>
          <pc:sldMk cId="3186082037" sldId="2144328260"/>
        </pc:sldMkLst>
        <pc:spChg chg="mod">
          <ac:chgData name="Jason Wiese" userId="4bff8d5b-7de6-4655-b397-69b0afc81113" providerId="ADAL" clId="{8BBA700A-0DC5-4133-8667-E983D03D27B6}" dt="2021-11-30T20:50:47.966" v="514" actId="1076"/>
          <ac:spMkLst>
            <pc:docMk/>
            <pc:sldMk cId="3186082037" sldId="2144328260"/>
            <ac:spMk id="14" creationId="{CF9A17C0-4D0C-4E75-93A3-8A9D2AF796CC}"/>
          </ac:spMkLst>
        </pc:spChg>
      </pc:sldChg>
      <pc:sldChg chg="modSp mod">
        <pc:chgData name="Jason Wiese" userId="4bff8d5b-7de6-4655-b397-69b0afc81113" providerId="ADAL" clId="{8BBA700A-0DC5-4133-8667-E983D03D27B6}" dt="2021-11-30T20:57:04.411" v="575" actId="1036"/>
        <pc:sldMkLst>
          <pc:docMk/>
          <pc:sldMk cId="493966898" sldId="2144328261"/>
        </pc:sldMkLst>
        <pc:spChg chg="mod">
          <ac:chgData name="Jason Wiese" userId="4bff8d5b-7de6-4655-b397-69b0afc81113" providerId="ADAL" clId="{8BBA700A-0DC5-4133-8667-E983D03D27B6}" dt="2021-11-30T20:56:39.771" v="563" actId="1038"/>
          <ac:spMkLst>
            <pc:docMk/>
            <pc:sldMk cId="493966898" sldId="2144328261"/>
            <ac:spMk id="14" creationId="{CF9A17C0-4D0C-4E75-93A3-8A9D2AF796CC}"/>
          </ac:spMkLst>
        </pc:spChg>
        <pc:spChg chg="mod">
          <ac:chgData name="Jason Wiese" userId="4bff8d5b-7de6-4655-b397-69b0afc81113" providerId="ADAL" clId="{8BBA700A-0DC5-4133-8667-E983D03D27B6}" dt="2021-11-30T20:57:04.411" v="575" actId="1036"/>
          <ac:spMkLst>
            <pc:docMk/>
            <pc:sldMk cId="493966898" sldId="2144328261"/>
            <ac:spMk id="26" creationId="{64893FAA-1B93-48A1-93B7-B5EA93919CAC}"/>
          </ac:spMkLst>
        </pc:spChg>
      </pc:sldChg>
      <pc:sldChg chg="modSp mod">
        <pc:chgData name="Jason Wiese" userId="4bff8d5b-7de6-4655-b397-69b0afc81113" providerId="ADAL" clId="{8BBA700A-0DC5-4133-8667-E983D03D27B6}" dt="2021-11-30T20:52:54.567" v="553" actId="1036"/>
        <pc:sldMkLst>
          <pc:docMk/>
          <pc:sldMk cId="2603595652" sldId="2144328262"/>
        </pc:sldMkLst>
        <pc:spChg chg="mod">
          <ac:chgData name="Jason Wiese" userId="4bff8d5b-7de6-4655-b397-69b0afc81113" providerId="ADAL" clId="{8BBA700A-0DC5-4133-8667-E983D03D27B6}" dt="2021-11-30T20:52:54.567" v="553" actId="1036"/>
          <ac:spMkLst>
            <pc:docMk/>
            <pc:sldMk cId="2603595652" sldId="2144328262"/>
            <ac:spMk id="14" creationId="{CF9A17C0-4D0C-4E75-93A3-8A9D2AF796CC}"/>
          </ac:spMkLst>
        </pc:spChg>
        <pc:spChg chg="mod">
          <ac:chgData name="Jason Wiese" userId="4bff8d5b-7de6-4655-b397-69b0afc81113" providerId="ADAL" clId="{8BBA700A-0DC5-4133-8667-E983D03D27B6}" dt="2021-11-30T20:52:15.500" v="526" actId="20577"/>
          <ac:spMkLst>
            <pc:docMk/>
            <pc:sldMk cId="2603595652" sldId="2144328262"/>
            <ac:spMk id="24" creationId="{FE51337C-7111-4FDD-BD9E-AAF8EAD4F674}"/>
          </ac:spMkLst>
        </pc:spChg>
      </pc:sldChg>
      <pc:sldChg chg="modSp mod">
        <pc:chgData name="Jason Wiese" userId="4bff8d5b-7de6-4655-b397-69b0afc81113" providerId="ADAL" clId="{8BBA700A-0DC5-4133-8667-E983D03D27B6}" dt="2021-11-30T20:56:44.191" v="569" actId="1038"/>
        <pc:sldMkLst>
          <pc:docMk/>
          <pc:sldMk cId="630532493" sldId="2144328263"/>
        </pc:sldMkLst>
        <pc:spChg chg="mod">
          <ac:chgData name="Jason Wiese" userId="4bff8d5b-7de6-4655-b397-69b0afc81113" providerId="ADAL" clId="{8BBA700A-0DC5-4133-8667-E983D03D27B6}" dt="2021-11-30T20:56:44.191" v="569" actId="1038"/>
          <ac:spMkLst>
            <pc:docMk/>
            <pc:sldMk cId="630532493" sldId="2144328263"/>
            <ac:spMk id="20" creationId="{3A7C94E3-2664-4D8B-B695-C22C64643D65}"/>
          </ac:spMkLst>
        </pc:spChg>
      </pc:sldChg>
    </pc:docChg>
  </pc:docChgLst>
  <pc:docChgLst>
    <pc:chgData name="Karolina Guillen" userId="c1c08796-a0be-47c6-af52-5d31fd96ec50" providerId="ADAL" clId="{7ED3E06A-C10E-4065-A2C0-91DF54CA0ED2}"/>
    <pc:docChg chg="undo custSel delSld modSld sldOrd delMainMaster">
      <pc:chgData name="Karolina Guillen" userId="c1c08796-a0be-47c6-af52-5d31fd96ec50" providerId="ADAL" clId="{7ED3E06A-C10E-4065-A2C0-91DF54CA0ED2}" dt="2021-12-10T21:07:26.306" v="1098"/>
      <pc:docMkLst>
        <pc:docMk/>
      </pc:docMkLst>
      <pc:sldChg chg="delSp modSp mod">
        <pc:chgData name="Karolina Guillen" userId="c1c08796-a0be-47c6-af52-5d31fd96ec50" providerId="ADAL" clId="{7ED3E06A-C10E-4065-A2C0-91DF54CA0ED2}" dt="2021-12-08T18:46:44.884" v="1096" actId="478"/>
        <pc:sldMkLst>
          <pc:docMk/>
          <pc:sldMk cId="2469683786" sldId="275"/>
        </pc:sldMkLst>
        <pc:spChg chg="del mod">
          <ac:chgData name="Karolina Guillen" userId="c1c08796-a0be-47c6-af52-5d31fd96ec50" providerId="ADAL" clId="{7ED3E06A-C10E-4065-A2C0-91DF54CA0ED2}" dt="2021-12-08T18:46:44.884" v="1096" actId="478"/>
          <ac:spMkLst>
            <pc:docMk/>
            <pc:sldMk cId="2469683786" sldId="275"/>
            <ac:spMk id="27" creationId="{6BAED8D1-CF12-4F0D-A9C5-DCF9C56F5D9A}"/>
          </ac:spMkLst>
        </pc:spChg>
        <pc:picChg chg="mod">
          <ac:chgData name="Karolina Guillen" userId="c1c08796-a0be-47c6-af52-5d31fd96ec50" providerId="ADAL" clId="{7ED3E06A-C10E-4065-A2C0-91DF54CA0ED2}" dt="2021-12-07T16:07:54.249" v="1088"/>
          <ac:picMkLst>
            <pc:docMk/>
            <pc:sldMk cId="2469683786" sldId="275"/>
            <ac:picMk id="30" creationId="{7ADC416C-EE66-4731-A1DD-91E210E79EBF}"/>
          </ac:picMkLst>
        </pc:picChg>
        <pc:picChg chg="mod">
          <ac:chgData name="Karolina Guillen" userId="c1c08796-a0be-47c6-af52-5d31fd96ec50" providerId="ADAL" clId="{7ED3E06A-C10E-4065-A2C0-91DF54CA0ED2}" dt="2021-12-07T16:09:19.347" v="1090"/>
          <ac:picMkLst>
            <pc:docMk/>
            <pc:sldMk cId="2469683786" sldId="275"/>
            <ac:picMk id="41" creationId="{115866E1-FC1F-4972-A0FE-1FAECF63F4BE}"/>
          </ac:picMkLst>
        </pc:picChg>
        <pc:picChg chg="mod">
          <ac:chgData name="Karolina Guillen" userId="c1c08796-a0be-47c6-af52-5d31fd96ec50" providerId="ADAL" clId="{7ED3E06A-C10E-4065-A2C0-91DF54CA0ED2}" dt="2021-12-07T16:09:49.441" v="1091"/>
          <ac:picMkLst>
            <pc:docMk/>
            <pc:sldMk cId="2469683786" sldId="275"/>
            <ac:picMk id="46" creationId="{D16012C8-48D8-4105-A1C1-1C6E044AF9A1}"/>
          </ac:picMkLst>
        </pc:picChg>
      </pc:sldChg>
      <pc:sldChg chg="del">
        <pc:chgData name="Karolina Guillen" userId="c1c08796-a0be-47c6-af52-5d31fd96ec50" providerId="ADAL" clId="{7ED3E06A-C10E-4065-A2C0-91DF54CA0ED2}" dt="2021-12-02T14:42:16.161" v="1079" actId="47"/>
        <pc:sldMkLst>
          <pc:docMk/>
          <pc:sldMk cId="3653639002" sldId="303"/>
        </pc:sldMkLst>
      </pc:sldChg>
      <pc:sldChg chg="modSp mod">
        <pc:chgData name="Karolina Guillen" userId="c1c08796-a0be-47c6-af52-5d31fd96ec50" providerId="ADAL" clId="{7ED3E06A-C10E-4065-A2C0-91DF54CA0ED2}" dt="2021-11-24T14:52:39.734" v="0" actId="20577"/>
        <pc:sldMkLst>
          <pc:docMk/>
          <pc:sldMk cId="2187705209" sldId="2144328234"/>
        </pc:sldMkLst>
        <pc:spChg chg="mod">
          <ac:chgData name="Karolina Guillen" userId="c1c08796-a0be-47c6-af52-5d31fd96ec50" providerId="ADAL" clId="{7ED3E06A-C10E-4065-A2C0-91DF54CA0ED2}" dt="2021-11-24T14:52:39.734" v="0" actId="20577"/>
          <ac:spMkLst>
            <pc:docMk/>
            <pc:sldMk cId="2187705209" sldId="2144328234"/>
            <ac:spMk id="24" creationId="{FE51337C-7111-4FDD-BD9E-AAF8EAD4F674}"/>
          </ac:spMkLst>
        </pc:spChg>
      </pc:sldChg>
      <pc:sldChg chg="modSp mod">
        <pc:chgData name="Karolina Guillen" userId="c1c08796-a0be-47c6-af52-5d31fd96ec50" providerId="ADAL" clId="{7ED3E06A-C10E-4065-A2C0-91DF54CA0ED2}" dt="2021-11-24T15:21:20.292" v="80" actId="20577"/>
        <pc:sldMkLst>
          <pc:docMk/>
          <pc:sldMk cId="1720926307" sldId="2144328252"/>
        </pc:sldMkLst>
        <pc:spChg chg="mod">
          <ac:chgData name="Karolina Guillen" userId="c1c08796-a0be-47c6-af52-5d31fd96ec50" providerId="ADAL" clId="{7ED3E06A-C10E-4065-A2C0-91DF54CA0ED2}" dt="2021-11-24T15:21:20.292" v="80" actId="20577"/>
          <ac:spMkLst>
            <pc:docMk/>
            <pc:sldMk cId="1720926307" sldId="2144328252"/>
            <ac:spMk id="24" creationId="{FE51337C-7111-4FDD-BD9E-AAF8EAD4F674}"/>
          </ac:spMkLst>
        </pc:spChg>
      </pc:sldChg>
      <pc:sldChg chg="ord">
        <pc:chgData name="Karolina Guillen" userId="c1c08796-a0be-47c6-af52-5d31fd96ec50" providerId="ADAL" clId="{7ED3E06A-C10E-4065-A2C0-91DF54CA0ED2}" dt="2021-12-10T21:07:26.306" v="1098"/>
        <pc:sldMkLst>
          <pc:docMk/>
          <pc:sldMk cId="697352156" sldId="2144328254"/>
        </pc:sldMkLst>
      </pc:sldChg>
      <pc:sldChg chg="modSp del mod">
        <pc:chgData name="Karolina Guillen" userId="c1c08796-a0be-47c6-af52-5d31fd96ec50" providerId="ADAL" clId="{7ED3E06A-C10E-4065-A2C0-91DF54CA0ED2}" dt="2021-12-02T14:42:16.161" v="1079" actId="47"/>
        <pc:sldMkLst>
          <pc:docMk/>
          <pc:sldMk cId="2603821569" sldId="2144328255"/>
        </pc:sldMkLst>
        <pc:spChg chg="mod">
          <ac:chgData name="Karolina Guillen" userId="c1c08796-a0be-47c6-af52-5d31fd96ec50" providerId="ADAL" clId="{7ED3E06A-C10E-4065-A2C0-91DF54CA0ED2}" dt="2021-11-24T15:45:37.997" v="762" actId="14100"/>
          <ac:spMkLst>
            <pc:docMk/>
            <pc:sldMk cId="2603821569" sldId="2144328255"/>
            <ac:spMk id="24" creationId="{FE51337C-7111-4FDD-BD9E-AAF8EAD4F674}"/>
          </ac:spMkLst>
        </pc:spChg>
      </pc:sldChg>
      <pc:sldChg chg="delSp modSp mod">
        <pc:chgData name="Karolina Guillen" userId="c1c08796-a0be-47c6-af52-5d31fd96ec50" providerId="ADAL" clId="{7ED3E06A-C10E-4065-A2C0-91DF54CA0ED2}" dt="2021-12-01T16:22:09.792" v="1078" actId="478"/>
        <pc:sldMkLst>
          <pc:docMk/>
          <pc:sldMk cId="3402420758" sldId="2144328258"/>
        </pc:sldMkLst>
        <pc:spChg chg="del mod">
          <ac:chgData name="Karolina Guillen" userId="c1c08796-a0be-47c6-af52-5d31fd96ec50" providerId="ADAL" clId="{7ED3E06A-C10E-4065-A2C0-91DF54CA0ED2}" dt="2021-12-01T16:22:09.792" v="1078" actId="478"/>
          <ac:spMkLst>
            <pc:docMk/>
            <pc:sldMk cId="3402420758" sldId="2144328258"/>
            <ac:spMk id="14" creationId="{CF9A17C0-4D0C-4E75-93A3-8A9D2AF796CC}"/>
          </ac:spMkLst>
        </pc:spChg>
        <pc:spChg chg="mod">
          <ac:chgData name="Karolina Guillen" userId="c1c08796-a0be-47c6-af52-5d31fd96ec50" providerId="ADAL" clId="{7ED3E06A-C10E-4065-A2C0-91DF54CA0ED2}" dt="2021-11-24T15:27:39.205" v="195" actId="20577"/>
          <ac:spMkLst>
            <pc:docMk/>
            <pc:sldMk cId="3402420758" sldId="2144328258"/>
            <ac:spMk id="24" creationId="{FE51337C-7111-4FDD-BD9E-AAF8EAD4F674}"/>
          </ac:spMkLst>
        </pc:spChg>
      </pc:sldChg>
      <pc:sldChg chg="delSp modSp mod">
        <pc:chgData name="Karolina Guillen" userId="c1c08796-a0be-47c6-af52-5d31fd96ec50" providerId="ADAL" clId="{7ED3E06A-C10E-4065-A2C0-91DF54CA0ED2}" dt="2021-12-07T16:06:15.999" v="1084" actId="478"/>
        <pc:sldMkLst>
          <pc:docMk/>
          <pc:sldMk cId="1655139508" sldId="2144328259"/>
        </pc:sldMkLst>
        <pc:spChg chg="del">
          <ac:chgData name="Karolina Guillen" userId="c1c08796-a0be-47c6-af52-5d31fd96ec50" providerId="ADAL" clId="{7ED3E06A-C10E-4065-A2C0-91DF54CA0ED2}" dt="2021-12-07T16:06:15.999" v="1084" actId="478"/>
          <ac:spMkLst>
            <pc:docMk/>
            <pc:sldMk cId="1655139508" sldId="2144328259"/>
            <ac:spMk id="14" creationId="{CF9A17C0-4D0C-4E75-93A3-8A9D2AF796CC}"/>
          </ac:spMkLst>
        </pc:spChg>
        <pc:spChg chg="mod">
          <ac:chgData name="Karolina Guillen" userId="c1c08796-a0be-47c6-af52-5d31fd96ec50" providerId="ADAL" clId="{7ED3E06A-C10E-4065-A2C0-91DF54CA0ED2}" dt="2021-11-24T15:31:25.447" v="338" actId="20577"/>
          <ac:spMkLst>
            <pc:docMk/>
            <pc:sldMk cId="1655139508" sldId="2144328259"/>
            <ac:spMk id="24" creationId="{FE51337C-7111-4FDD-BD9E-AAF8EAD4F674}"/>
          </ac:spMkLst>
        </pc:spChg>
        <pc:spChg chg="mod">
          <ac:chgData name="Karolina Guillen" userId="c1c08796-a0be-47c6-af52-5d31fd96ec50" providerId="ADAL" clId="{7ED3E06A-C10E-4065-A2C0-91DF54CA0ED2}" dt="2021-12-07T16:06:12.893" v="1083"/>
          <ac:spMkLst>
            <pc:docMk/>
            <pc:sldMk cId="1655139508" sldId="2144328259"/>
            <ac:spMk id="31" creationId="{568D8840-B3D9-4FCD-AA9A-402B62F48C64}"/>
          </ac:spMkLst>
        </pc:spChg>
        <pc:spChg chg="mod">
          <ac:chgData name="Karolina Guillen" userId="c1c08796-a0be-47c6-af52-5d31fd96ec50" providerId="ADAL" clId="{7ED3E06A-C10E-4065-A2C0-91DF54CA0ED2}" dt="2021-12-07T16:06:05.660" v="1081" actId="1076"/>
          <ac:spMkLst>
            <pc:docMk/>
            <pc:sldMk cId="1655139508" sldId="2144328259"/>
            <ac:spMk id="58" creationId="{BD1B8452-A97B-4AF7-B912-CC07C37EC174}"/>
          </ac:spMkLst>
        </pc:spChg>
        <pc:picChg chg="mod">
          <ac:chgData name="Karolina Guillen" userId="c1c08796-a0be-47c6-af52-5d31fd96ec50" providerId="ADAL" clId="{7ED3E06A-C10E-4065-A2C0-91DF54CA0ED2}" dt="2021-12-07T16:06:04.152" v="1080"/>
          <ac:picMkLst>
            <pc:docMk/>
            <pc:sldMk cId="1655139508" sldId="2144328259"/>
            <ac:picMk id="37" creationId="{1F8E0DFF-D73F-41B3-B5B4-820020A7EACA}"/>
          </ac:picMkLst>
        </pc:picChg>
      </pc:sldChg>
      <pc:sldChg chg="delSp modSp mod">
        <pc:chgData name="Karolina Guillen" userId="c1c08796-a0be-47c6-af52-5d31fd96ec50" providerId="ADAL" clId="{7ED3E06A-C10E-4065-A2C0-91DF54CA0ED2}" dt="2021-12-07T16:10:11.590" v="1094" actId="478"/>
        <pc:sldMkLst>
          <pc:docMk/>
          <pc:sldMk cId="3186082037" sldId="2144328260"/>
        </pc:sldMkLst>
        <pc:spChg chg="del">
          <ac:chgData name="Karolina Guillen" userId="c1c08796-a0be-47c6-af52-5d31fd96ec50" providerId="ADAL" clId="{7ED3E06A-C10E-4065-A2C0-91DF54CA0ED2}" dt="2021-12-07T16:10:11.590" v="1094" actId="478"/>
          <ac:spMkLst>
            <pc:docMk/>
            <pc:sldMk cId="3186082037" sldId="2144328260"/>
            <ac:spMk id="14" creationId="{CF9A17C0-4D0C-4E75-93A3-8A9D2AF796CC}"/>
          </ac:spMkLst>
        </pc:spChg>
        <pc:spChg chg="mod">
          <ac:chgData name="Karolina Guillen" userId="c1c08796-a0be-47c6-af52-5d31fd96ec50" providerId="ADAL" clId="{7ED3E06A-C10E-4065-A2C0-91DF54CA0ED2}" dt="2021-11-24T15:32:16.467" v="382" actId="207"/>
          <ac:spMkLst>
            <pc:docMk/>
            <pc:sldMk cId="3186082037" sldId="2144328260"/>
            <ac:spMk id="24" creationId="{FE51337C-7111-4FDD-BD9E-AAF8EAD4F674}"/>
          </ac:spMkLst>
        </pc:spChg>
        <pc:spChg chg="mod">
          <ac:chgData name="Karolina Guillen" userId="c1c08796-a0be-47c6-af52-5d31fd96ec50" providerId="ADAL" clId="{7ED3E06A-C10E-4065-A2C0-91DF54CA0ED2}" dt="2021-12-07T16:10:08.379" v="1093"/>
          <ac:spMkLst>
            <pc:docMk/>
            <pc:sldMk cId="3186082037" sldId="2144328260"/>
            <ac:spMk id="31" creationId="{568D8840-B3D9-4FCD-AA9A-402B62F48C64}"/>
          </ac:spMkLst>
        </pc:spChg>
        <pc:picChg chg="mod">
          <ac:chgData name="Karolina Guillen" userId="c1c08796-a0be-47c6-af52-5d31fd96ec50" providerId="ADAL" clId="{7ED3E06A-C10E-4065-A2C0-91DF54CA0ED2}" dt="2021-12-07T16:09:57.942" v="1092"/>
          <ac:picMkLst>
            <pc:docMk/>
            <pc:sldMk cId="3186082037" sldId="2144328260"/>
            <ac:picMk id="37" creationId="{1F8E0DFF-D73F-41B3-B5B4-820020A7EACA}"/>
          </ac:picMkLst>
        </pc:picChg>
      </pc:sldChg>
      <pc:sldChg chg="modSp del mod">
        <pc:chgData name="Karolina Guillen" userId="c1c08796-a0be-47c6-af52-5d31fd96ec50" providerId="ADAL" clId="{7ED3E06A-C10E-4065-A2C0-91DF54CA0ED2}" dt="2021-12-02T14:42:16.161" v="1079" actId="47"/>
        <pc:sldMkLst>
          <pc:docMk/>
          <pc:sldMk cId="493966898" sldId="2144328261"/>
        </pc:sldMkLst>
        <pc:spChg chg="mod">
          <ac:chgData name="Karolina Guillen" userId="c1c08796-a0be-47c6-af52-5d31fd96ec50" providerId="ADAL" clId="{7ED3E06A-C10E-4065-A2C0-91DF54CA0ED2}" dt="2021-11-24T16:28:51.181" v="940" actId="255"/>
          <ac:spMkLst>
            <pc:docMk/>
            <pc:sldMk cId="493966898" sldId="2144328261"/>
            <ac:spMk id="24" creationId="{FE51337C-7111-4FDD-BD9E-AAF8EAD4F674}"/>
          </ac:spMkLst>
        </pc:spChg>
      </pc:sldChg>
      <pc:sldChg chg="delSp modSp mod">
        <pc:chgData name="Karolina Guillen" userId="c1c08796-a0be-47c6-af52-5d31fd96ec50" providerId="ADAL" clId="{7ED3E06A-C10E-4065-A2C0-91DF54CA0ED2}" dt="2021-12-07T16:07:46.512" v="1087" actId="478"/>
        <pc:sldMkLst>
          <pc:docMk/>
          <pc:sldMk cId="2603595652" sldId="2144328262"/>
        </pc:sldMkLst>
        <pc:spChg chg="del">
          <ac:chgData name="Karolina Guillen" userId="c1c08796-a0be-47c6-af52-5d31fd96ec50" providerId="ADAL" clId="{7ED3E06A-C10E-4065-A2C0-91DF54CA0ED2}" dt="2021-12-07T16:07:46.512" v="1087" actId="478"/>
          <ac:spMkLst>
            <pc:docMk/>
            <pc:sldMk cId="2603595652" sldId="2144328262"/>
            <ac:spMk id="14" creationId="{CF9A17C0-4D0C-4E75-93A3-8A9D2AF796CC}"/>
          </ac:spMkLst>
        </pc:spChg>
        <pc:spChg chg="mod">
          <ac:chgData name="Karolina Guillen" userId="c1c08796-a0be-47c6-af52-5d31fd96ec50" providerId="ADAL" clId="{7ED3E06A-C10E-4065-A2C0-91DF54CA0ED2}" dt="2021-11-24T15:33:41.209" v="492" actId="20577"/>
          <ac:spMkLst>
            <pc:docMk/>
            <pc:sldMk cId="2603595652" sldId="2144328262"/>
            <ac:spMk id="24" creationId="{FE51337C-7111-4FDD-BD9E-AAF8EAD4F674}"/>
          </ac:spMkLst>
        </pc:spChg>
        <pc:spChg chg="mod">
          <ac:chgData name="Karolina Guillen" userId="c1c08796-a0be-47c6-af52-5d31fd96ec50" providerId="ADAL" clId="{7ED3E06A-C10E-4065-A2C0-91DF54CA0ED2}" dt="2021-12-07T16:07:37.708" v="1086"/>
          <ac:spMkLst>
            <pc:docMk/>
            <pc:sldMk cId="2603595652" sldId="2144328262"/>
            <ac:spMk id="31" creationId="{568D8840-B3D9-4FCD-AA9A-402B62F48C64}"/>
          </ac:spMkLst>
        </pc:spChg>
        <pc:picChg chg="mod">
          <ac:chgData name="Karolina Guillen" userId="c1c08796-a0be-47c6-af52-5d31fd96ec50" providerId="ADAL" clId="{7ED3E06A-C10E-4065-A2C0-91DF54CA0ED2}" dt="2021-12-07T16:07:29.836" v="1085"/>
          <ac:picMkLst>
            <pc:docMk/>
            <pc:sldMk cId="2603595652" sldId="2144328262"/>
            <ac:picMk id="37" creationId="{1F8E0DFF-D73F-41B3-B5B4-820020A7EACA}"/>
          </ac:picMkLst>
        </pc:picChg>
      </pc:sldChg>
      <pc:sldChg chg="modSp del mod">
        <pc:chgData name="Karolina Guillen" userId="c1c08796-a0be-47c6-af52-5d31fd96ec50" providerId="ADAL" clId="{7ED3E06A-C10E-4065-A2C0-91DF54CA0ED2}" dt="2021-12-02T14:42:16.161" v="1079" actId="47"/>
        <pc:sldMkLst>
          <pc:docMk/>
          <pc:sldMk cId="630532493" sldId="2144328263"/>
        </pc:sldMkLst>
        <pc:spChg chg="mod">
          <ac:chgData name="Karolina Guillen" userId="c1c08796-a0be-47c6-af52-5d31fd96ec50" providerId="ADAL" clId="{7ED3E06A-C10E-4065-A2C0-91DF54CA0ED2}" dt="2021-11-24T16:34:47.257" v="1077" actId="20577"/>
          <ac:spMkLst>
            <pc:docMk/>
            <pc:sldMk cId="630532493" sldId="2144328263"/>
            <ac:spMk id="24" creationId="{FE51337C-7111-4FDD-BD9E-AAF8EAD4F674}"/>
          </ac:spMkLst>
        </pc:spChg>
        <pc:spChg chg="mod">
          <ac:chgData name="Karolina Guillen" userId="c1c08796-a0be-47c6-af52-5d31fd96ec50" providerId="ADAL" clId="{7ED3E06A-C10E-4065-A2C0-91DF54CA0ED2}" dt="2021-11-24T16:31:34.146" v="1029" actId="14100"/>
          <ac:spMkLst>
            <pc:docMk/>
            <pc:sldMk cId="630532493" sldId="2144328263"/>
            <ac:spMk id="26" creationId="{F630334F-EB2B-486B-A0DA-CB8AFF247EFB}"/>
          </ac:spMkLst>
        </pc:spChg>
        <pc:spChg chg="mod">
          <ac:chgData name="Karolina Guillen" userId="c1c08796-a0be-47c6-af52-5d31fd96ec50" providerId="ADAL" clId="{7ED3E06A-C10E-4065-A2C0-91DF54CA0ED2}" dt="2021-11-24T16:31:10.830" v="1025" actId="14100"/>
          <ac:spMkLst>
            <pc:docMk/>
            <pc:sldMk cId="630532493" sldId="2144328263"/>
            <ac:spMk id="27" creationId="{6D5EB936-5288-4579-A9B9-80D58D2A6551}"/>
          </ac:spMkLst>
        </pc:spChg>
        <pc:spChg chg="mod">
          <ac:chgData name="Karolina Guillen" userId="c1c08796-a0be-47c6-af52-5d31fd96ec50" providerId="ADAL" clId="{7ED3E06A-C10E-4065-A2C0-91DF54CA0ED2}" dt="2021-11-24T16:31:24.110" v="1027" actId="12788"/>
          <ac:spMkLst>
            <pc:docMk/>
            <pc:sldMk cId="630532493" sldId="2144328263"/>
            <ac:spMk id="28" creationId="{7E3AD88F-F67B-4974-BD3E-7FB71905C2D2}"/>
          </ac:spMkLst>
        </pc:spChg>
        <pc:spChg chg="mod">
          <ac:chgData name="Karolina Guillen" userId="c1c08796-a0be-47c6-af52-5d31fd96ec50" providerId="ADAL" clId="{7ED3E06A-C10E-4065-A2C0-91DF54CA0ED2}" dt="2021-11-24T16:30:59.976" v="1024" actId="1035"/>
          <ac:spMkLst>
            <pc:docMk/>
            <pc:sldMk cId="630532493" sldId="2144328263"/>
            <ac:spMk id="48" creationId="{3432D2C7-4438-439F-8AF8-091D5FDE699E}"/>
          </ac:spMkLst>
        </pc:spChg>
        <pc:spChg chg="mod">
          <ac:chgData name="Karolina Guillen" userId="c1c08796-a0be-47c6-af52-5d31fd96ec50" providerId="ADAL" clId="{7ED3E06A-C10E-4065-A2C0-91DF54CA0ED2}" dt="2021-11-24T16:30:29.466" v="1000" actId="12788"/>
          <ac:spMkLst>
            <pc:docMk/>
            <pc:sldMk cId="630532493" sldId="2144328263"/>
            <ac:spMk id="49" creationId="{E49B834A-F448-4A63-A45D-1EBE367B2C52}"/>
          </ac:spMkLst>
        </pc:spChg>
        <pc:picChg chg="mod">
          <ac:chgData name="Karolina Guillen" userId="c1c08796-a0be-47c6-af52-5d31fd96ec50" providerId="ADAL" clId="{7ED3E06A-C10E-4065-A2C0-91DF54CA0ED2}" dt="2021-11-24T16:30:59.976" v="1024" actId="1035"/>
          <ac:picMkLst>
            <pc:docMk/>
            <pc:sldMk cId="630532493" sldId="2144328263"/>
            <ac:picMk id="29" creationId="{7C5AF49C-2A43-4C68-9510-C9E1D8C8A940}"/>
          </ac:picMkLst>
        </pc:picChg>
        <pc:picChg chg="mod">
          <ac:chgData name="Karolina Guillen" userId="c1c08796-a0be-47c6-af52-5d31fd96ec50" providerId="ADAL" clId="{7ED3E06A-C10E-4065-A2C0-91DF54CA0ED2}" dt="2021-11-24T16:30:59.976" v="1024" actId="1035"/>
          <ac:picMkLst>
            <pc:docMk/>
            <pc:sldMk cId="630532493" sldId="2144328263"/>
            <ac:picMk id="30" creationId="{063E53DD-C8D2-47D9-BD04-A7561F6437E1}"/>
          </ac:picMkLst>
        </pc:picChg>
        <pc:picChg chg="mod">
          <ac:chgData name="Karolina Guillen" userId="c1c08796-a0be-47c6-af52-5d31fd96ec50" providerId="ADAL" clId="{7ED3E06A-C10E-4065-A2C0-91DF54CA0ED2}" dt="2021-11-24T16:30:59.976" v="1024" actId="1035"/>
          <ac:picMkLst>
            <pc:docMk/>
            <pc:sldMk cId="630532493" sldId="2144328263"/>
            <ac:picMk id="47" creationId="{6A1AA49F-DAF1-4159-8923-5DAD72B7C10F}"/>
          </ac:picMkLst>
        </pc:picChg>
      </pc:sldChg>
      <pc:sldChg chg="modSp del mod">
        <pc:chgData name="Karolina Guillen" userId="c1c08796-a0be-47c6-af52-5d31fd96ec50" providerId="ADAL" clId="{7ED3E06A-C10E-4065-A2C0-91DF54CA0ED2}" dt="2021-12-02T14:42:16.161" v="1079" actId="47"/>
        <pc:sldMkLst>
          <pc:docMk/>
          <pc:sldMk cId="38863441" sldId="2144328264"/>
        </pc:sldMkLst>
        <pc:spChg chg="mod">
          <ac:chgData name="Karolina Guillen" userId="c1c08796-a0be-47c6-af52-5d31fd96ec50" providerId="ADAL" clId="{7ED3E06A-C10E-4065-A2C0-91DF54CA0ED2}" dt="2021-11-24T16:28:38.043" v="939" actId="20577"/>
          <ac:spMkLst>
            <pc:docMk/>
            <pc:sldMk cId="38863441" sldId="2144328264"/>
            <ac:spMk id="24" creationId="{FE51337C-7111-4FDD-BD9E-AAF8EAD4F674}"/>
          </ac:spMkLst>
        </pc:spChg>
      </pc:sldChg>
      <pc:sldMasterChg chg="del delSldLayout">
        <pc:chgData name="Karolina Guillen" userId="c1c08796-a0be-47c6-af52-5d31fd96ec50" providerId="ADAL" clId="{7ED3E06A-C10E-4065-A2C0-91DF54CA0ED2}" dt="2021-12-02T14:42:16.161" v="1079" actId="47"/>
        <pc:sldMasterMkLst>
          <pc:docMk/>
          <pc:sldMasterMk cId="2656962892" sldId="2147483660"/>
        </pc:sldMasterMkLst>
        <pc:sldLayoutChg chg="del">
          <pc:chgData name="Karolina Guillen" userId="c1c08796-a0be-47c6-af52-5d31fd96ec50" providerId="ADAL" clId="{7ED3E06A-C10E-4065-A2C0-91DF54CA0ED2}" dt="2021-12-02T14:42:16.161" v="1079" actId="47"/>
          <pc:sldLayoutMkLst>
            <pc:docMk/>
            <pc:sldMasterMk cId="2656962892" sldId="2147483660"/>
            <pc:sldLayoutMk cId="1250812686" sldId="2147483661"/>
          </pc:sldLayoutMkLst>
        </pc:sldLayoutChg>
        <pc:sldLayoutChg chg="del">
          <pc:chgData name="Karolina Guillen" userId="c1c08796-a0be-47c6-af52-5d31fd96ec50" providerId="ADAL" clId="{7ED3E06A-C10E-4065-A2C0-91DF54CA0ED2}" dt="2021-12-02T14:42:16.161" v="1079" actId="47"/>
          <pc:sldLayoutMkLst>
            <pc:docMk/>
            <pc:sldMasterMk cId="2656962892" sldId="2147483660"/>
            <pc:sldLayoutMk cId="3535400221" sldId="2147483662"/>
          </pc:sldLayoutMkLst>
        </pc:sldLayoutChg>
        <pc:sldLayoutChg chg="del">
          <pc:chgData name="Karolina Guillen" userId="c1c08796-a0be-47c6-af52-5d31fd96ec50" providerId="ADAL" clId="{7ED3E06A-C10E-4065-A2C0-91DF54CA0ED2}" dt="2021-12-02T14:42:16.161" v="1079" actId="47"/>
          <pc:sldLayoutMkLst>
            <pc:docMk/>
            <pc:sldMasterMk cId="2656962892" sldId="2147483660"/>
            <pc:sldLayoutMk cId="2044356285" sldId="2147483663"/>
          </pc:sldLayoutMkLst>
        </pc:sldLayoutChg>
        <pc:sldLayoutChg chg="del">
          <pc:chgData name="Karolina Guillen" userId="c1c08796-a0be-47c6-af52-5d31fd96ec50" providerId="ADAL" clId="{7ED3E06A-C10E-4065-A2C0-91DF54CA0ED2}" dt="2021-12-02T14:42:16.161" v="1079" actId="47"/>
          <pc:sldLayoutMkLst>
            <pc:docMk/>
            <pc:sldMasterMk cId="2656962892" sldId="2147483660"/>
            <pc:sldLayoutMk cId="184456718" sldId="2147483664"/>
          </pc:sldLayoutMkLst>
        </pc:sldLayoutChg>
        <pc:sldLayoutChg chg="del">
          <pc:chgData name="Karolina Guillen" userId="c1c08796-a0be-47c6-af52-5d31fd96ec50" providerId="ADAL" clId="{7ED3E06A-C10E-4065-A2C0-91DF54CA0ED2}" dt="2021-12-02T14:42:16.161" v="1079" actId="47"/>
          <pc:sldLayoutMkLst>
            <pc:docMk/>
            <pc:sldMasterMk cId="2656962892" sldId="2147483660"/>
            <pc:sldLayoutMk cId="958335642" sldId="2147483665"/>
          </pc:sldLayoutMkLst>
        </pc:sldLayoutChg>
        <pc:sldLayoutChg chg="del">
          <pc:chgData name="Karolina Guillen" userId="c1c08796-a0be-47c6-af52-5d31fd96ec50" providerId="ADAL" clId="{7ED3E06A-C10E-4065-A2C0-91DF54CA0ED2}" dt="2021-12-02T14:42:16.161" v="1079" actId="47"/>
          <pc:sldLayoutMkLst>
            <pc:docMk/>
            <pc:sldMasterMk cId="2656962892" sldId="2147483660"/>
            <pc:sldLayoutMk cId="3479936640" sldId="2147483666"/>
          </pc:sldLayoutMkLst>
        </pc:sldLayoutChg>
        <pc:sldLayoutChg chg="del">
          <pc:chgData name="Karolina Guillen" userId="c1c08796-a0be-47c6-af52-5d31fd96ec50" providerId="ADAL" clId="{7ED3E06A-C10E-4065-A2C0-91DF54CA0ED2}" dt="2021-12-02T14:42:16.161" v="1079" actId="47"/>
          <pc:sldLayoutMkLst>
            <pc:docMk/>
            <pc:sldMasterMk cId="2656962892" sldId="2147483660"/>
            <pc:sldLayoutMk cId="1986035195" sldId="2147483667"/>
          </pc:sldLayoutMkLst>
        </pc:sldLayoutChg>
        <pc:sldLayoutChg chg="del">
          <pc:chgData name="Karolina Guillen" userId="c1c08796-a0be-47c6-af52-5d31fd96ec50" providerId="ADAL" clId="{7ED3E06A-C10E-4065-A2C0-91DF54CA0ED2}" dt="2021-12-02T14:42:16.161" v="1079" actId="47"/>
          <pc:sldLayoutMkLst>
            <pc:docMk/>
            <pc:sldMasterMk cId="2656962892" sldId="2147483660"/>
            <pc:sldLayoutMk cId="1558054822" sldId="2147483668"/>
          </pc:sldLayoutMkLst>
        </pc:sldLayoutChg>
        <pc:sldLayoutChg chg="del">
          <pc:chgData name="Karolina Guillen" userId="c1c08796-a0be-47c6-af52-5d31fd96ec50" providerId="ADAL" clId="{7ED3E06A-C10E-4065-A2C0-91DF54CA0ED2}" dt="2021-12-02T14:42:16.161" v="1079" actId="47"/>
          <pc:sldLayoutMkLst>
            <pc:docMk/>
            <pc:sldMasterMk cId="2656962892" sldId="2147483660"/>
            <pc:sldLayoutMk cId="1526557726" sldId="2147483669"/>
          </pc:sldLayoutMkLst>
        </pc:sldLayoutChg>
        <pc:sldLayoutChg chg="del">
          <pc:chgData name="Karolina Guillen" userId="c1c08796-a0be-47c6-af52-5d31fd96ec50" providerId="ADAL" clId="{7ED3E06A-C10E-4065-A2C0-91DF54CA0ED2}" dt="2021-12-02T14:42:16.161" v="1079" actId="47"/>
          <pc:sldLayoutMkLst>
            <pc:docMk/>
            <pc:sldMasterMk cId="2656962892" sldId="2147483660"/>
            <pc:sldLayoutMk cId="3332925980" sldId="2147483670"/>
          </pc:sldLayoutMkLst>
        </pc:sldLayoutChg>
        <pc:sldLayoutChg chg="del">
          <pc:chgData name="Karolina Guillen" userId="c1c08796-a0be-47c6-af52-5d31fd96ec50" providerId="ADAL" clId="{7ED3E06A-C10E-4065-A2C0-91DF54CA0ED2}" dt="2021-12-02T14:42:16.161" v="1079" actId="47"/>
          <pc:sldLayoutMkLst>
            <pc:docMk/>
            <pc:sldMasterMk cId="2656962892" sldId="2147483660"/>
            <pc:sldLayoutMk cId="2164547521" sldId="2147483671"/>
          </pc:sldLayoutMkLst>
        </pc:sldLayoutChg>
      </pc:sldMasterChg>
    </pc:docChg>
  </pc:docChgLst>
  <pc:docChgLst>
    <pc:chgData name="Jason Wiese" userId="4bff8d5b-7de6-4655-b397-69b0afc81113" providerId="ADAL" clId="{00A588E9-22D9-4EDB-A249-D5F55BF6DA82}"/>
    <pc:docChg chg="undo custSel addSld delSld modSld">
      <pc:chgData name="Jason Wiese" userId="4bff8d5b-7de6-4655-b397-69b0afc81113" providerId="ADAL" clId="{00A588E9-22D9-4EDB-A249-D5F55BF6DA82}" dt="2021-11-23T20:48:47.888" v="324" actId="20577"/>
      <pc:docMkLst>
        <pc:docMk/>
      </pc:docMkLst>
      <pc:sldChg chg="del">
        <pc:chgData name="Jason Wiese" userId="4bff8d5b-7de6-4655-b397-69b0afc81113" providerId="ADAL" clId="{00A588E9-22D9-4EDB-A249-D5F55BF6DA82}" dt="2021-11-23T20:14:38.131" v="0" actId="47"/>
        <pc:sldMkLst>
          <pc:docMk/>
          <pc:sldMk cId="2593769311" sldId="290"/>
        </pc:sldMkLst>
      </pc:sldChg>
      <pc:sldChg chg="del">
        <pc:chgData name="Jason Wiese" userId="4bff8d5b-7de6-4655-b397-69b0afc81113" providerId="ADAL" clId="{00A588E9-22D9-4EDB-A249-D5F55BF6DA82}" dt="2021-11-23T20:14:42.638" v="1" actId="47"/>
        <pc:sldMkLst>
          <pc:docMk/>
          <pc:sldMk cId="256117415" sldId="2144327555"/>
        </pc:sldMkLst>
      </pc:sldChg>
      <pc:sldChg chg="addSp modSp mod">
        <pc:chgData name="Jason Wiese" userId="4bff8d5b-7de6-4655-b397-69b0afc81113" providerId="ADAL" clId="{00A588E9-22D9-4EDB-A249-D5F55BF6DA82}" dt="2021-11-23T20:35:19.591" v="233" actId="20577"/>
        <pc:sldMkLst>
          <pc:docMk/>
          <pc:sldMk cId="3526234016" sldId="2144327556"/>
        </pc:sldMkLst>
        <pc:spChg chg="add mod">
          <ac:chgData name="Jason Wiese" userId="4bff8d5b-7de6-4655-b397-69b0afc81113" providerId="ADAL" clId="{00A588E9-22D9-4EDB-A249-D5F55BF6DA82}" dt="2021-11-23T20:35:19.591" v="233" actId="20577"/>
          <ac:spMkLst>
            <pc:docMk/>
            <pc:sldMk cId="3526234016" sldId="2144327556"/>
            <ac:spMk id="2" creationId="{DEAF9C60-16A9-4FF9-97CA-C36D6742E67F}"/>
          </ac:spMkLst>
        </pc:spChg>
      </pc:sldChg>
      <pc:sldChg chg="addSp modSp mod">
        <pc:chgData name="Jason Wiese" userId="4bff8d5b-7de6-4655-b397-69b0afc81113" providerId="ADAL" clId="{00A588E9-22D9-4EDB-A249-D5F55BF6DA82}" dt="2021-11-23T20:18:12.474" v="38" actId="20577"/>
        <pc:sldMkLst>
          <pc:docMk/>
          <pc:sldMk cId="3681668246" sldId="2144327904"/>
        </pc:sldMkLst>
        <pc:spChg chg="add mod">
          <ac:chgData name="Jason Wiese" userId="4bff8d5b-7de6-4655-b397-69b0afc81113" providerId="ADAL" clId="{00A588E9-22D9-4EDB-A249-D5F55BF6DA82}" dt="2021-11-23T20:18:12.474" v="38" actId="20577"/>
          <ac:spMkLst>
            <pc:docMk/>
            <pc:sldMk cId="3681668246" sldId="2144327904"/>
            <ac:spMk id="5" creationId="{68F7FB75-2F99-4447-93CA-371FC7555498}"/>
          </ac:spMkLst>
        </pc:spChg>
      </pc:sldChg>
      <pc:sldChg chg="addSp modSp mod">
        <pc:chgData name="Jason Wiese" userId="4bff8d5b-7de6-4655-b397-69b0afc81113" providerId="ADAL" clId="{00A588E9-22D9-4EDB-A249-D5F55BF6DA82}" dt="2021-11-23T20:47:28.659" v="284" actId="20577"/>
        <pc:sldMkLst>
          <pc:docMk/>
          <pc:sldMk cId="2464328450" sldId="2144328086"/>
        </pc:sldMkLst>
        <pc:spChg chg="add mod">
          <ac:chgData name="Jason Wiese" userId="4bff8d5b-7de6-4655-b397-69b0afc81113" providerId="ADAL" clId="{00A588E9-22D9-4EDB-A249-D5F55BF6DA82}" dt="2021-11-23T20:47:28.659" v="284" actId="20577"/>
          <ac:spMkLst>
            <pc:docMk/>
            <pc:sldMk cId="2464328450" sldId="2144328086"/>
            <ac:spMk id="22" creationId="{9E0A8CA5-E1F5-4787-8C12-251CB74E7870}"/>
          </ac:spMkLst>
        </pc:spChg>
      </pc:sldChg>
      <pc:sldChg chg="addSp modSp mod">
        <pc:chgData name="Jason Wiese" userId="4bff8d5b-7de6-4655-b397-69b0afc81113" providerId="ADAL" clId="{00A588E9-22D9-4EDB-A249-D5F55BF6DA82}" dt="2021-11-23T20:45:40.292" v="243" actId="20577"/>
        <pc:sldMkLst>
          <pc:docMk/>
          <pc:sldMk cId="487776233" sldId="2144328094"/>
        </pc:sldMkLst>
        <pc:spChg chg="add mod">
          <ac:chgData name="Jason Wiese" userId="4bff8d5b-7de6-4655-b397-69b0afc81113" providerId="ADAL" clId="{00A588E9-22D9-4EDB-A249-D5F55BF6DA82}" dt="2021-11-23T20:45:40.292" v="243" actId="20577"/>
          <ac:spMkLst>
            <pc:docMk/>
            <pc:sldMk cId="487776233" sldId="2144328094"/>
            <ac:spMk id="2" creationId="{0E15F142-E203-4E24-8ACB-76917B67526B}"/>
          </ac:spMkLst>
        </pc:spChg>
      </pc:sldChg>
      <pc:sldChg chg="addSp modSp add del mod">
        <pc:chgData name="Jason Wiese" userId="4bff8d5b-7de6-4655-b397-69b0afc81113" providerId="ADAL" clId="{00A588E9-22D9-4EDB-A249-D5F55BF6DA82}" dt="2021-11-23T20:18:57.084" v="153" actId="20577"/>
        <pc:sldMkLst>
          <pc:docMk/>
          <pc:sldMk cId="446895969" sldId="2144328173"/>
        </pc:sldMkLst>
        <pc:spChg chg="add mod">
          <ac:chgData name="Jason Wiese" userId="4bff8d5b-7de6-4655-b397-69b0afc81113" providerId="ADAL" clId="{00A588E9-22D9-4EDB-A249-D5F55BF6DA82}" dt="2021-11-23T20:18:57.084" v="153" actId="20577"/>
          <ac:spMkLst>
            <pc:docMk/>
            <pc:sldMk cId="446895969" sldId="2144328173"/>
            <ac:spMk id="2" creationId="{6797186A-D519-4D52-BBA3-4788BC853B5D}"/>
          </ac:spMkLst>
        </pc:spChg>
      </pc:sldChg>
      <pc:sldChg chg="del">
        <pc:chgData name="Jason Wiese" userId="4bff8d5b-7de6-4655-b397-69b0afc81113" providerId="ADAL" clId="{00A588E9-22D9-4EDB-A249-D5F55BF6DA82}" dt="2021-11-23T20:29:27.760" v="164" actId="47"/>
        <pc:sldMkLst>
          <pc:docMk/>
          <pc:sldMk cId="3524256276" sldId="2144328213"/>
        </pc:sldMkLst>
      </pc:sldChg>
      <pc:sldChg chg="del">
        <pc:chgData name="Jason Wiese" userId="4bff8d5b-7de6-4655-b397-69b0afc81113" providerId="ADAL" clId="{00A588E9-22D9-4EDB-A249-D5F55BF6DA82}" dt="2021-11-23T20:17:49.778" v="4" actId="47"/>
        <pc:sldMkLst>
          <pc:docMk/>
          <pc:sldMk cId="1973405504" sldId="2144328221"/>
        </pc:sldMkLst>
      </pc:sldChg>
      <pc:sldChg chg="del">
        <pc:chgData name="Jason Wiese" userId="4bff8d5b-7de6-4655-b397-69b0afc81113" providerId="ADAL" clId="{00A588E9-22D9-4EDB-A249-D5F55BF6DA82}" dt="2021-11-23T20:17:50.527" v="5" actId="47"/>
        <pc:sldMkLst>
          <pc:docMk/>
          <pc:sldMk cId="4085098342" sldId="2144328224"/>
        </pc:sldMkLst>
      </pc:sldChg>
      <pc:sldChg chg="del">
        <pc:chgData name="Jason Wiese" userId="4bff8d5b-7de6-4655-b397-69b0afc81113" providerId="ADAL" clId="{00A588E9-22D9-4EDB-A249-D5F55BF6DA82}" dt="2021-11-23T20:14:55.978" v="3" actId="47"/>
        <pc:sldMkLst>
          <pc:docMk/>
          <pc:sldMk cId="3075233127" sldId="2144328237"/>
        </pc:sldMkLst>
      </pc:sldChg>
      <pc:sldChg chg="addSp modSp mod">
        <pc:chgData name="Jason Wiese" userId="4bff8d5b-7de6-4655-b397-69b0afc81113" providerId="ADAL" clId="{00A588E9-22D9-4EDB-A249-D5F55BF6DA82}" dt="2021-11-23T20:48:47.888" v="324" actId="20577"/>
        <pc:sldMkLst>
          <pc:docMk/>
          <pc:sldMk cId="799630379" sldId="2144328240"/>
        </pc:sldMkLst>
        <pc:spChg chg="add mod">
          <ac:chgData name="Jason Wiese" userId="4bff8d5b-7de6-4655-b397-69b0afc81113" providerId="ADAL" clId="{00A588E9-22D9-4EDB-A249-D5F55BF6DA82}" dt="2021-11-23T20:48:47.888" v="324" actId="20577"/>
          <ac:spMkLst>
            <pc:docMk/>
            <pc:sldMk cId="799630379" sldId="2144328240"/>
            <ac:spMk id="2" creationId="{BB5D6448-15C5-446D-B03D-56234CF970B0}"/>
          </ac:spMkLst>
        </pc:spChg>
      </pc:sldChg>
      <pc:sldChg chg="del">
        <pc:chgData name="Jason Wiese" userId="4bff8d5b-7de6-4655-b397-69b0afc81113" providerId="ADAL" clId="{00A588E9-22D9-4EDB-A249-D5F55BF6DA82}" dt="2021-11-23T20:14:54.796" v="2" actId="47"/>
        <pc:sldMkLst>
          <pc:docMk/>
          <pc:sldMk cId="908899777" sldId="2144328248"/>
        </pc:sldMkLst>
      </pc:sldChg>
    </pc:docChg>
  </pc:docChgLst>
  <pc:docChgLst>
    <pc:chgData name="Jason Wiese" userId="4bff8d5b-7de6-4655-b397-69b0afc81113" providerId="ADAL" clId="{DAD03A64-C185-4E04-AA85-D40ABEDA357F}"/>
    <pc:docChg chg="custSel delSld modSld sldOrd">
      <pc:chgData name="Jason Wiese" userId="4bff8d5b-7de6-4655-b397-69b0afc81113" providerId="ADAL" clId="{DAD03A64-C185-4E04-AA85-D40ABEDA357F}" dt="2021-11-30T15:43:43.447" v="458"/>
      <pc:docMkLst>
        <pc:docMk/>
      </pc:docMkLst>
      <pc:sldChg chg="addSp modSp del mod">
        <pc:chgData name="Jason Wiese" userId="4bff8d5b-7de6-4655-b397-69b0afc81113" providerId="ADAL" clId="{DAD03A64-C185-4E04-AA85-D40ABEDA357F}" dt="2021-11-30T15:32:05.749" v="196" actId="2696"/>
        <pc:sldMkLst>
          <pc:docMk/>
          <pc:sldMk cId="2187705209" sldId="2144328234"/>
        </pc:sldMkLst>
        <pc:spChg chg="add mod">
          <ac:chgData name="Jason Wiese" userId="4bff8d5b-7de6-4655-b397-69b0afc81113" providerId="ADAL" clId="{DAD03A64-C185-4E04-AA85-D40ABEDA357F}" dt="2021-11-30T15:32:00.626" v="195" actId="20577"/>
          <ac:spMkLst>
            <pc:docMk/>
            <pc:sldMk cId="2187705209" sldId="2144328234"/>
            <ac:spMk id="2" creationId="{624BAE20-98C7-400F-8DAF-9CB061063EDB}"/>
          </ac:spMkLst>
        </pc:spChg>
      </pc:sldChg>
      <pc:sldChg chg="addSp delSp modSp mod">
        <pc:chgData name="Jason Wiese" userId="4bff8d5b-7de6-4655-b397-69b0afc81113" providerId="ADAL" clId="{DAD03A64-C185-4E04-AA85-D40ABEDA357F}" dt="2021-11-30T15:42:21.339" v="417" actId="20577"/>
        <pc:sldMkLst>
          <pc:docMk/>
          <pc:sldMk cId="543170812" sldId="2144328252"/>
        </pc:sldMkLst>
        <pc:spChg chg="mod">
          <ac:chgData name="Jason Wiese" userId="4bff8d5b-7de6-4655-b397-69b0afc81113" providerId="ADAL" clId="{DAD03A64-C185-4E04-AA85-D40ABEDA357F}" dt="2021-11-30T15:42:21.339" v="417" actId="20577"/>
          <ac:spMkLst>
            <pc:docMk/>
            <pc:sldMk cId="543170812" sldId="2144328252"/>
            <ac:spMk id="24" creationId="{FE51337C-7111-4FDD-BD9E-AAF8EAD4F674}"/>
          </ac:spMkLst>
        </pc:spChg>
        <pc:spChg chg="add mod">
          <ac:chgData name="Jason Wiese" userId="4bff8d5b-7de6-4655-b397-69b0afc81113" providerId="ADAL" clId="{DAD03A64-C185-4E04-AA85-D40ABEDA357F}" dt="2021-11-30T15:36:28.313" v="310"/>
          <ac:spMkLst>
            <pc:docMk/>
            <pc:sldMk cId="543170812" sldId="2144328252"/>
            <ac:spMk id="26" creationId="{E4D7BBC3-4AF4-48D9-A600-61E8458BF2D7}"/>
          </ac:spMkLst>
        </pc:spChg>
        <pc:spChg chg="del">
          <ac:chgData name="Jason Wiese" userId="4bff8d5b-7de6-4655-b397-69b0afc81113" providerId="ADAL" clId="{DAD03A64-C185-4E04-AA85-D40ABEDA357F}" dt="2021-11-30T15:36:20.320" v="309" actId="478"/>
          <ac:spMkLst>
            <pc:docMk/>
            <pc:sldMk cId="543170812" sldId="2144328252"/>
            <ac:spMk id="31" creationId="{568D8840-B3D9-4FCD-AA9A-402B62F48C64}"/>
          </ac:spMkLst>
        </pc:spChg>
        <pc:picChg chg="add mod">
          <ac:chgData name="Jason Wiese" userId="4bff8d5b-7de6-4655-b397-69b0afc81113" providerId="ADAL" clId="{DAD03A64-C185-4E04-AA85-D40ABEDA357F}" dt="2021-11-30T15:36:28.313" v="310"/>
          <ac:picMkLst>
            <pc:docMk/>
            <pc:sldMk cId="543170812" sldId="2144328252"/>
            <ac:picMk id="27" creationId="{20062632-178A-4DBB-8504-AED0D548EAF3}"/>
          </ac:picMkLst>
        </pc:picChg>
        <pc:picChg chg="del">
          <ac:chgData name="Jason Wiese" userId="4bff8d5b-7de6-4655-b397-69b0afc81113" providerId="ADAL" clId="{DAD03A64-C185-4E04-AA85-D40ABEDA357F}" dt="2021-11-30T15:36:20.320" v="309" actId="478"/>
          <ac:picMkLst>
            <pc:docMk/>
            <pc:sldMk cId="543170812" sldId="2144328252"/>
            <ac:picMk id="37" creationId="{1F8E0DFF-D73F-41B3-B5B4-820020A7EACA}"/>
          </ac:picMkLst>
        </pc:picChg>
      </pc:sldChg>
      <pc:sldChg chg="del">
        <pc:chgData name="Jason Wiese" userId="4bff8d5b-7de6-4655-b397-69b0afc81113" providerId="ADAL" clId="{DAD03A64-C185-4E04-AA85-D40ABEDA357F}" dt="2021-11-30T15:32:05.749" v="196" actId="2696"/>
        <pc:sldMkLst>
          <pc:docMk/>
          <pc:sldMk cId="1720926307" sldId="2144328252"/>
        </pc:sldMkLst>
      </pc:sldChg>
      <pc:sldChg chg="modSp mod ord">
        <pc:chgData name="Jason Wiese" userId="4bff8d5b-7de6-4655-b397-69b0afc81113" providerId="ADAL" clId="{DAD03A64-C185-4E04-AA85-D40ABEDA357F}" dt="2021-11-30T15:17:28.964" v="71"/>
        <pc:sldMkLst>
          <pc:docMk/>
          <pc:sldMk cId="1212621173" sldId="2144328253"/>
        </pc:sldMkLst>
        <pc:spChg chg="mod">
          <ac:chgData name="Jason Wiese" userId="4bff8d5b-7de6-4655-b397-69b0afc81113" providerId="ADAL" clId="{DAD03A64-C185-4E04-AA85-D40ABEDA357F}" dt="2021-11-30T15:17:09.398" v="69" actId="20577"/>
          <ac:spMkLst>
            <pc:docMk/>
            <pc:sldMk cId="1212621173" sldId="2144328253"/>
            <ac:spMk id="24" creationId="{FE51337C-7111-4FDD-BD9E-AAF8EAD4F674}"/>
          </ac:spMkLst>
        </pc:spChg>
      </pc:sldChg>
      <pc:sldChg chg="addSp modSp mod ord">
        <pc:chgData name="Jason Wiese" userId="4bff8d5b-7de6-4655-b397-69b0afc81113" providerId="ADAL" clId="{DAD03A64-C185-4E04-AA85-D40ABEDA357F}" dt="2021-11-30T15:18:34.105" v="78" actId="14100"/>
        <pc:sldMkLst>
          <pc:docMk/>
          <pc:sldMk cId="697352156" sldId="2144328254"/>
        </pc:sldMkLst>
        <pc:spChg chg="add mod">
          <ac:chgData name="Jason Wiese" userId="4bff8d5b-7de6-4655-b397-69b0afc81113" providerId="ADAL" clId="{DAD03A64-C185-4E04-AA85-D40ABEDA357F}" dt="2021-11-30T15:18:34.105" v="78" actId="14100"/>
          <ac:spMkLst>
            <pc:docMk/>
            <pc:sldMk cId="697352156" sldId="2144328254"/>
            <ac:spMk id="2" creationId="{37813191-4235-4090-9A35-58B90BC295CA}"/>
          </ac:spMkLst>
        </pc:spChg>
      </pc:sldChg>
      <pc:sldChg chg="addSp delSp modSp mod">
        <pc:chgData name="Jason Wiese" userId="4bff8d5b-7de6-4655-b397-69b0afc81113" providerId="ADAL" clId="{DAD03A64-C185-4E04-AA85-D40ABEDA357F}" dt="2021-11-30T15:43:38.462" v="456"/>
        <pc:sldMkLst>
          <pc:docMk/>
          <pc:sldMk cId="2603821569" sldId="2144328255"/>
        </pc:sldMkLst>
        <pc:spChg chg="mod">
          <ac:chgData name="Jason Wiese" userId="4bff8d5b-7de6-4655-b397-69b0afc81113" providerId="ADAL" clId="{DAD03A64-C185-4E04-AA85-D40ABEDA357F}" dt="2021-11-30T15:38:21.925" v="317" actId="20577"/>
          <ac:spMkLst>
            <pc:docMk/>
            <pc:sldMk cId="2603821569" sldId="2144328255"/>
            <ac:spMk id="24" creationId="{FE51337C-7111-4FDD-BD9E-AAF8EAD4F674}"/>
          </ac:spMkLst>
        </pc:spChg>
        <pc:spChg chg="add mod">
          <ac:chgData name="Jason Wiese" userId="4bff8d5b-7de6-4655-b397-69b0afc81113" providerId="ADAL" clId="{DAD03A64-C185-4E04-AA85-D40ABEDA357F}" dt="2021-11-30T15:43:38.462" v="456"/>
          <ac:spMkLst>
            <pc:docMk/>
            <pc:sldMk cId="2603821569" sldId="2144328255"/>
            <ac:spMk id="42" creationId="{F7D7FD6F-E535-4A4C-9342-B6D02F51A3C1}"/>
          </ac:spMkLst>
        </pc:spChg>
        <pc:spChg chg="del">
          <ac:chgData name="Jason Wiese" userId="4bff8d5b-7de6-4655-b397-69b0afc81113" providerId="ADAL" clId="{DAD03A64-C185-4E04-AA85-D40ABEDA357F}" dt="2021-11-30T15:38:05.353" v="314" actId="478"/>
          <ac:spMkLst>
            <pc:docMk/>
            <pc:sldMk cId="2603821569" sldId="2144328255"/>
            <ac:spMk id="84" creationId="{B0F9E80E-85DA-4A92-987E-4F6D6142C124}"/>
          </ac:spMkLst>
        </pc:spChg>
      </pc:sldChg>
      <pc:sldChg chg="modSp mod ord">
        <pc:chgData name="Jason Wiese" userId="4bff8d5b-7de6-4655-b397-69b0afc81113" providerId="ADAL" clId="{DAD03A64-C185-4E04-AA85-D40ABEDA357F}" dt="2021-11-30T15:20:04.875" v="85" actId="1035"/>
        <pc:sldMkLst>
          <pc:docMk/>
          <pc:sldMk cId="2576519596" sldId="2144328256"/>
        </pc:sldMkLst>
        <pc:picChg chg="mod">
          <ac:chgData name="Jason Wiese" userId="4bff8d5b-7de6-4655-b397-69b0afc81113" providerId="ADAL" clId="{DAD03A64-C185-4E04-AA85-D40ABEDA357F}" dt="2021-11-30T15:20:04.875" v="85" actId="1035"/>
          <ac:picMkLst>
            <pc:docMk/>
            <pc:sldMk cId="2576519596" sldId="2144328256"/>
            <ac:picMk id="92" creationId="{F4A62637-B07E-460B-B3C5-C33E0A02FB47}"/>
          </ac:picMkLst>
        </pc:picChg>
      </pc:sldChg>
      <pc:sldChg chg="addSp modSp mod ord">
        <pc:chgData name="Jason Wiese" userId="4bff8d5b-7de6-4655-b397-69b0afc81113" providerId="ADAL" clId="{DAD03A64-C185-4E04-AA85-D40ABEDA357F}" dt="2021-11-30T15:22:01.002" v="131" actId="1076"/>
        <pc:sldMkLst>
          <pc:docMk/>
          <pc:sldMk cId="3466937242" sldId="2144328257"/>
        </pc:sldMkLst>
        <pc:spChg chg="add mod">
          <ac:chgData name="Jason Wiese" userId="4bff8d5b-7de6-4655-b397-69b0afc81113" providerId="ADAL" clId="{DAD03A64-C185-4E04-AA85-D40ABEDA357F}" dt="2021-11-30T15:22:01.002" v="131" actId="1076"/>
          <ac:spMkLst>
            <pc:docMk/>
            <pc:sldMk cId="3466937242" sldId="2144328257"/>
            <ac:spMk id="2" creationId="{77751C17-B4C8-4A78-BBDF-8D79E94B0702}"/>
          </ac:spMkLst>
        </pc:spChg>
      </pc:sldChg>
      <pc:sldChg chg="modSp mod ord">
        <pc:chgData name="Jason Wiese" userId="4bff8d5b-7de6-4655-b397-69b0afc81113" providerId="ADAL" clId="{DAD03A64-C185-4E04-AA85-D40ABEDA357F}" dt="2021-11-30T15:30:47.809" v="167"/>
        <pc:sldMkLst>
          <pc:docMk/>
          <pc:sldMk cId="3402420758" sldId="2144328258"/>
        </pc:sldMkLst>
        <pc:spChg chg="mod">
          <ac:chgData name="Jason Wiese" userId="4bff8d5b-7de6-4655-b397-69b0afc81113" providerId="ADAL" clId="{DAD03A64-C185-4E04-AA85-D40ABEDA357F}" dt="2021-11-30T15:28:15.343" v="161" actId="108"/>
          <ac:spMkLst>
            <pc:docMk/>
            <pc:sldMk cId="3402420758" sldId="2144328258"/>
            <ac:spMk id="24" creationId="{FE51337C-7111-4FDD-BD9E-AAF8EAD4F674}"/>
          </ac:spMkLst>
        </pc:spChg>
      </pc:sldChg>
      <pc:sldChg chg="ord">
        <pc:chgData name="Jason Wiese" userId="4bff8d5b-7de6-4655-b397-69b0afc81113" providerId="ADAL" clId="{DAD03A64-C185-4E04-AA85-D40ABEDA357F}" dt="2021-11-30T15:30:16.660" v="165"/>
        <pc:sldMkLst>
          <pc:docMk/>
          <pc:sldMk cId="1655139508" sldId="2144328259"/>
        </pc:sldMkLst>
      </pc:sldChg>
      <pc:sldChg chg="modSp mod">
        <pc:chgData name="Jason Wiese" userId="4bff8d5b-7de6-4655-b397-69b0afc81113" providerId="ADAL" clId="{DAD03A64-C185-4E04-AA85-D40ABEDA357F}" dt="2021-11-30T15:10:38.203" v="0" actId="1038"/>
        <pc:sldMkLst>
          <pc:docMk/>
          <pc:sldMk cId="3186082037" sldId="2144328260"/>
        </pc:sldMkLst>
        <pc:cxnChg chg="mod">
          <ac:chgData name="Jason Wiese" userId="4bff8d5b-7de6-4655-b397-69b0afc81113" providerId="ADAL" clId="{DAD03A64-C185-4E04-AA85-D40ABEDA357F}" dt="2021-11-30T15:10:38.203" v="0" actId="1038"/>
          <ac:cxnSpMkLst>
            <pc:docMk/>
            <pc:sldMk cId="3186082037" sldId="2144328260"/>
            <ac:cxnSpMk id="42" creationId="{FB9D9521-3F8D-4C7E-BC96-537E3B45269C}"/>
          </ac:cxnSpMkLst>
        </pc:cxnChg>
      </pc:sldChg>
      <pc:sldChg chg="modSp mod">
        <pc:chgData name="Jason Wiese" userId="4bff8d5b-7de6-4655-b397-69b0afc81113" providerId="ADAL" clId="{DAD03A64-C185-4E04-AA85-D40ABEDA357F}" dt="2021-11-30T15:43:32.822" v="455" actId="14100"/>
        <pc:sldMkLst>
          <pc:docMk/>
          <pc:sldMk cId="493966898" sldId="2144328261"/>
        </pc:sldMkLst>
        <pc:spChg chg="mod">
          <ac:chgData name="Jason Wiese" userId="4bff8d5b-7de6-4655-b397-69b0afc81113" providerId="ADAL" clId="{DAD03A64-C185-4E04-AA85-D40ABEDA357F}" dt="2021-11-30T15:43:32.822" v="455" actId="14100"/>
          <ac:spMkLst>
            <pc:docMk/>
            <pc:sldMk cId="493966898" sldId="2144328261"/>
            <ac:spMk id="14" creationId="{CF9A17C0-4D0C-4E75-93A3-8A9D2AF796CC}"/>
          </ac:spMkLst>
        </pc:spChg>
        <pc:spChg chg="mod">
          <ac:chgData name="Jason Wiese" userId="4bff8d5b-7de6-4655-b397-69b0afc81113" providerId="ADAL" clId="{DAD03A64-C185-4E04-AA85-D40ABEDA357F}" dt="2021-11-30T15:37:44.050" v="313" actId="255"/>
          <ac:spMkLst>
            <pc:docMk/>
            <pc:sldMk cId="493966898" sldId="2144328261"/>
            <ac:spMk id="24" creationId="{FE51337C-7111-4FDD-BD9E-AAF8EAD4F674}"/>
          </ac:spMkLst>
        </pc:spChg>
      </pc:sldChg>
      <pc:sldChg chg="modSp mod">
        <pc:chgData name="Jason Wiese" userId="4bff8d5b-7de6-4655-b397-69b0afc81113" providerId="ADAL" clId="{DAD03A64-C185-4E04-AA85-D40ABEDA357F}" dt="2021-11-30T15:15:11.421" v="10" actId="20577"/>
        <pc:sldMkLst>
          <pc:docMk/>
          <pc:sldMk cId="2603595652" sldId="2144328262"/>
        </pc:sldMkLst>
        <pc:spChg chg="mod">
          <ac:chgData name="Jason Wiese" userId="4bff8d5b-7de6-4655-b397-69b0afc81113" providerId="ADAL" clId="{DAD03A64-C185-4E04-AA85-D40ABEDA357F}" dt="2021-11-30T15:15:11.421" v="10" actId="20577"/>
          <ac:spMkLst>
            <pc:docMk/>
            <pc:sldMk cId="2603595652" sldId="2144328262"/>
            <ac:spMk id="24" creationId="{FE51337C-7111-4FDD-BD9E-AAF8EAD4F674}"/>
          </ac:spMkLst>
        </pc:spChg>
      </pc:sldChg>
      <pc:sldChg chg="addSp delSp modSp mod">
        <pc:chgData name="Jason Wiese" userId="4bff8d5b-7de6-4655-b397-69b0afc81113" providerId="ADAL" clId="{DAD03A64-C185-4E04-AA85-D40ABEDA357F}" dt="2021-11-30T15:43:43.447" v="458"/>
        <pc:sldMkLst>
          <pc:docMk/>
          <pc:sldMk cId="630532493" sldId="2144328263"/>
        </pc:sldMkLst>
        <pc:spChg chg="add mod">
          <ac:chgData name="Jason Wiese" userId="4bff8d5b-7de6-4655-b397-69b0afc81113" providerId="ADAL" clId="{DAD03A64-C185-4E04-AA85-D40ABEDA357F}" dt="2021-11-30T15:43:43.447" v="458"/>
          <ac:spMkLst>
            <pc:docMk/>
            <pc:sldMk cId="630532493" sldId="2144328263"/>
            <ac:spMk id="20" creationId="{3A7C94E3-2664-4D8B-B695-C22C64643D65}"/>
          </ac:spMkLst>
        </pc:spChg>
        <pc:spChg chg="mod">
          <ac:chgData name="Jason Wiese" userId="4bff8d5b-7de6-4655-b397-69b0afc81113" providerId="ADAL" clId="{DAD03A64-C185-4E04-AA85-D40ABEDA357F}" dt="2021-11-30T15:41:45.854" v="415" actId="20577"/>
          <ac:spMkLst>
            <pc:docMk/>
            <pc:sldMk cId="630532493" sldId="2144328263"/>
            <ac:spMk id="24" creationId="{FE51337C-7111-4FDD-BD9E-AAF8EAD4F674}"/>
          </ac:spMkLst>
        </pc:spChg>
        <pc:spChg chg="mod">
          <ac:chgData name="Jason Wiese" userId="4bff8d5b-7de6-4655-b397-69b0afc81113" providerId="ADAL" clId="{DAD03A64-C185-4E04-AA85-D40ABEDA357F}" dt="2021-11-30T15:40:33.331" v="387" actId="1036"/>
          <ac:spMkLst>
            <pc:docMk/>
            <pc:sldMk cId="630532493" sldId="2144328263"/>
            <ac:spMk id="26" creationId="{F630334F-EB2B-486B-A0DA-CB8AFF247EFB}"/>
          </ac:spMkLst>
        </pc:spChg>
        <pc:spChg chg="mod">
          <ac:chgData name="Jason Wiese" userId="4bff8d5b-7de6-4655-b397-69b0afc81113" providerId="ADAL" clId="{DAD03A64-C185-4E04-AA85-D40ABEDA357F}" dt="2021-11-30T15:40:33.331" v="387" actId="1036"/>
          <ac:spMkLst>
            <pc:docMk/>
            <pc:sldMk cId="630532493" sldId="2144328263"/>
            <ac:spMk id="27" creationId="{6D5EB936-5288-4579-A9B9-80D58D2A6551}"/>
          </ac:spMkLst>
        </pc:spChg>
        <pc:spChg chg="mod">
          <ac:chgData name="Jason Wiese" userId="4bff8d5b-7de6-4655-b397-69b0afc81113" providerId="ADAL" clId="{DAD03A64-C185-4E04-AA85-D40ABEDA357F}" dt="2021-11-30T15:40:33.331" v="387" actId="1036"/>
          <ac:spMkLst>
            <pc:docMk/>
            <pc:sldMk cId="630532493" sldId="2144328263"/>
            <ac:spMk id="28" creationId="{7E3AD88F-F67B-4974-BD3E-7FB71905C2D2}"/>
          </ac:spMkLst>
        </pc:spChg>
        <pc:spChg chg="mod">
          <ac:chgData name="Jason Wiese" userId="4bff8d5b-7de6-4655-b397-69b0afc81113" providerId="ADAL" clId="{DAD03A64-C185-4E04-AA85-D40ABEDA357F}" dt="2021-11-30T15:40:38.666" v="391" actId="1035"/>
          <ac:spMkLst>
            <pc:docMk/>
            <pc:sldMk cId="630532493" sldId="2144328263"/>
            <ac:spMk id="48" creationId="{3432D2C7-4438-439F-8AF8-091D5FDE699E}"/>
          </ac:spMkLst>
        </pc:spChg>
        <pc:spChg chg="del mod">
          <ac:chgData name="Jason Wiese" userId="4bff8d5b-7de6-4655-b397-69b0afc81113" providerId="ADAL" clId="{DAD03A64-C185-4E04-AA85-D40ABEDA357F}" dt="2021-11-30T15:40:26.891" v="368" actId="478"/>
          <ac:spMkLst>
            <pc:docMk/>
            <pc:sldMk cId="630532493" sldId="2144328263"/>
            <ac:spMk id="49" creationId="{E49B834A-F448-4A63-A45D-1EBE367B2C52}"/>
          </ac:spMkLst>
        </pc:spChg>
        <pc:picChg chg="mod">
          <ac:chgData name="Jason Wiese" userId="4bff8d5b-7de6-4655-b397-69b0afc81113" providerId="ADAL" clId="{DAD03A64-C185-4E04-AA85-D40ABEDA357F}" dt="2021-11-30T15:40:33.331" v="387" actId="1036"/>
          <ac:picMkLst>
            <pc:docMk/>
            <pc:sldMk cId="630532493" sldId="2144328263"/>
            <ac:picMk id="29" creationId="{7C5AF49C-2A43-4C68-9510-C9E1D8C8A940}"/>
          </ac:picMkLst>
        </pc:picChg>
        <pc:picChg chg="mod">
          <ac:chgData name="Jason Wiese" userId="4bff8d5b-7de6-4655-b397-69b0afc81113" providerId="ADAL" clId="{DAD03A64-C185-4E04-AA85-D40ABEDA357F}" dt="2021-11-30T15:40:33.331" v="387" actId="1036"/>
          <ac:picMkLst>
            <pc:docMk/>
            <pc:sldMk cId="630532493" sldId="2144328263"/>
            <ac:picMk id="30" creationId="{063E53DD-C8D2-47D9-BD04-A7561F6437E1}"/>
          </ac:picMkLst>
        </pc:picChg>
        <pc:picChg chg="mod">
          <ac:chgData name="Jason Wiese" userId="4bff8d5b-7de6-4655-b397-69b0afc81113" providerId="ADAL" clId="{DAD03A64-C185-4E04-AA85-D40ABEDA357F}" dt="2021-11-30T15:40:33.331" v="387" actId="1036"/>
          <ac:picMkLst>
            <pc:docMk/>
            <pc:sldMk cId="630532493" sldId="2144328263"/>
            <ac:picMk id="47" creationId="{6A1AA49F-DAF1-4159-8923-5DAD72B7C10F}"/>
          </ac:picMkLst>
        </pc:picChg>
      </pc:sldChg>
      <pc:sldChg chg="addSp modSp mod">
        <pc:chgData name="Jason Wiese" userId="4bff8d5b-7de6-4655-b397-69b0afc81113" providerId="ADAL" clId="{DAD03A64-C185-4E04-AA85-D40ABEDA357F}" dt="2021-11-30T15:43:41.070" v="457"/>
        <pc:sldMkLst>
          <pc:docMk/>
          <pc:sldMk cId="38863441" sldId="2144328264"/>
        </pc:sldMkLst>
        <pc:spChg chg="mod">
          <ac:chgData name="Jason Wiese" userId="4bff8d5b-7de6-4655-b397-69b0afc81113" providerId="ADAL" clId="{DAD03A64-C185-4E04-AA85-D40ABEDA357F}" dt="2021-11-30T15:39:44.465" v="338" actId="20577"/>
          <ac:spMkLst>
            <pc:docMk/>
            <pc:sldMk cId="38863441" sldId="2144328264"/>
            <ac:spMk id="24" creationId="{FE51337C-7111-4FDD-BD9E-AAF8EAD4F674}"/>
          </ac:spMkLst>
        </pc:spChg>
        <pc:spChg chg="add mod">
          <ac:chgData name="Jason Wiese" userId="4bff8d5b-7de6-4655-b397-69b0afc81113" providerId="ADAL" clId="{DAD03A64-C185-4E04-AA85-D40ABEDA357F}" dt="2021-11-30T15:43:41.070" v="457"/>
          <ac:spMkLst>
            <pc:docMk/>
            <pc:sldMk cId="38863441" sldId="2144328264"/>
            <ac:spMk id="26" creationId="{89FFB9FA-3981-4B47-B34F-8C93B1DE8C22}"/>
          </ac:spMkLst>
        </pc:spChg>
      </pc:sldChg>
    </pc:docChg>
  </pc:docChgLst>
  <pc:docChgLst>
    <pc:chgData name="Reed Kiely" userId="768be38e-2fb5-40ce-925d-bd8e9d9e3c31" providerId="ADAL" clId="{502DAC54-83A9-44C9-852B-67A98ED6086A}"/>
    <pc:docChg chg="undo redo custSel addSld delSld modSld">
      <pc:chgData name="Reed Kiely" userId="768be38e-2fb5-40ce-925d-bd8e9d9e3c31" providerId="ADAL" clId="{502DAC54-83A9-44C9-852B-67A98ED6086A}" dt="2021-11-24T16:51:19.267" v="736" actId="20577"/>
      <pc:docMkLst>
        <pc:docMk/>
      </pc:docMkLst>
      <pc:sldChg chg="modSp add del mod setBg">
        <pc:chgData name="Reed Kiely" userId="768be38e-2fb5-40ce-925d-bd8e9d9e3c31" providerId="ADAL" clId="{502DAC54-83A9-44C9-852B-67A98ED6086A}" dt="2021-11-24T16:49:25.909" v="591" actId="14100"/>
        <pc:sldMkLst>
          <pc:docMk/>
          <pc:sldMk cId="3653639002" sldId="303"/>
        </pc:sldMkLst>
        <pc:spChg chg="mod">
          <ac:chgData name="Reed Kiely" userId="768be38e-2fb5-40ce-925d-bd8e9d9e3c31" providerId="ADAL" clId="{502DAC54-83A9-44C9-852B-67A98ED6086A}" dt="2021-11-24T16:49:25.909" v="591" actId="14100"/>
          <ac:spMkLst>
            <pc:docMk/>
            <pc:sldMk cId="3653639002" sldId="303"/>
            <ac:spMk id="12" creationId="{D3ED8F18-80E6-D449-A031-541661F2A42F}"/>
          </ac:spMkLst>
        </pc:spChg>
        <pc:picChg chg="mod">
          <ac:chgData name="Reed Kiely" userId="768be38e-2fb5-40ce-925d-bd8e9d9e3c31" providerId="ADAL" clId="{502DAC54-83A9-44C9-852B-67A98ED6086A}" dt="2021-11-24T16:49:03.543" v="580" actId="1076"/>
          <ac:picMkLst>
            <pc:docMk/>
            <pc:sldMk cId="3653639002" sldId="303"/>
            <ac:picMk id="3" creationId="{5240044C-9B1B-7C46-936A-7B7F0D3926CB}"/>
          </ac:picMkLst>
        </pc:picChg>
      </pc:sldChg>
      <pc:sldChg chg="modSp">
        <pc:chgData name="Reed Kiely" userId="768be38e-2fb5-40ce-925d-bd8e9d9e3c31" providerId="ADAL" clId="{502DAC54-83A9-44C9-852B-67A98ED6086A}" dt="2021-11-24T16:38:25.273" v="0" actId="1076"/>
        <pc:sldMkLst>
          <pc:docMk/>
          <pc:sldMk cId="2187705209" sldId="2144328234"/>
        </pc:sldMkLst>
        <pc:picChg chg="mod">
          <ac:chgData name="Reed Kiely" userId="768be38e-2fb5-40ce-925d-bd8e9d9e3c31" providerId="ADAL" clId="{502DAC54-83A9-44C9-852B-67A98ED6086A}" dt="2021-11-24T16:38:25.273" v="0" actId="1076"/>
          <ac:picMkLst>
            <pc:docMk/>
            <pc:sldMk cId="2187705209" sldId="2144328234"/>
            <ac:picMk id="60" creationId="{55DA5CCA-F9B1-48BA-872E-CCCB9BAC5516}"/>
          </ac:picMkLst>
        </pc:picChg>
      </pc:sldChg>
      <pc:sldChg chg="modSp mod">
        <pc:chgData name="Reed Kiely" userId="768be38e-2fb5-40ce-925d-bd8e9d9e3c31" providerId="ADAL" clId="{502DAC54-83A9-44C9-852B-67A98ED6086A}" dt="2021-11-24T16:44:43.137" v="382" actId="313"/>
        <pc:sldMkLst>
          <pc:docMk/>
          <pc:sldMk cId="1212621173" sldId="2144328253"/>
        </pc:sldMkLst>
        <pc:spChg chg="mod">
          <ac:chgData name="Reed Kiely" userId="768be38e-2fb5-40ce-925d-bd8e9d9e3c31" providerId="ADAL" clId="{502DAC54-83A9-44C9-852B-67A98ED6086A}" dt="2021-11-24T16:44:43.137" v="382" actId="313"/>
          <ac:spMkLst>
            <pc:docMk/>
            <pc:sldMk cId="1212621173" sldId="2144328253"/>
            <ac:spMk id="24" creationId="{FE51337C-7111-4FDD-BD9E-AAF8EAD4F674}"/>
          </ac:spMkLst>
        </pc:spChg>
      </pc:sldChg>
      <pc:sldChg chg="modSp mod">
        <pc:chgData name="Reed Kiely" userId="768be38e-2fb5-40ce-925d-bd8e9d9e3c31" providerId="ADAL" clId="{502DAC54-83A9-44C9-852B-67A98ED6086A}" dt="2021-11-24T16:45:40.829" v="469" actId="20577"/>
        <pc:sldMkLst>
          <pc:docMk/>
          <pc:sldMk cId="697352156" sldId="2144328254"/>
        </pc:sldMkLst>
        <pc:spChg chg="mod">
          <ac:chgData name="Reed Kiely" userId="768be38e-2fb5-40ce-925d-bd8e9d9e3c31" providerId="ADAL" clId="{502DAC54-83A9-44C9-852B-67A98ED6086A}" dt="2021-11-24T16:45:40.829" v="469" actId="20577"/>
          <ac:spMkLst>
            <pc:docMk/>
            <pc:sldMk cId="697352156" sldId="2144328254"/>
            <ac:spMk id="24" creationId="{FE51337C-7111-4FDD-BD9E-AAF8EAD4F674}"/>
          </ac:spMkLst>
        </pc:spChg>
      </pc:sldChg>
      <pc:sldChg chg="modSp mod">
        <pc:chgData name="Reed Kiely" userId="768be38e-2fb5-40ce-925d-bd8e9d9e3c31" providerId="ADAL" clId="{502DAC54-83A9-44C9-852B-67A98ED6086A}" dt="2021-11-24T16:51:10.363" v="735" actId="20577"/>
        <pc:sldMkLst>
          <pc:docMk/>
          <pc:sldMk cId="2603821569" sldId="2144328255"/>
        </pc:sldMkLst>
        <pc:spChg chg="mod">
          <ac:chgData name="Reed Kiely" userId="768be38e-2fb5-40ce-925d-bd8e9d9e3c31" providerId="ADAL" clId="{502DAC54-83A9-44C9-852B-67A98ED6086A}" dt="2021-11-24T16:51:10.363" v="735" actId="20577"/>
          <ac:spMkLst>
            <pc:docMk/>
            <pc:sldMk cId="2603821569" sldId="2144328255"/>
            <ac:spMk id="24" creationId="{FE51337C-7111-4FDD-BD9E-AAF8EAD4F674}"/>
          </ac:spMkLst>
        </pc:spChg>
        <pc:spChg chg="mod">
          <ac:chgData name="Reed Kiely" userId="768be38e-2fb5-40ce-925d-bd8e9d9e3c31" providerId="ADAL" clId="{502DAC54-83A9-44C9-852B-67A98ED6086A}" dt="2021-11-24T16:49:35.347" v="598" actId="20577"/>
          <ac:spMkLst>
            <pc:docMk/>
            <pc:sldMk cId="2603821569" sldId="2144328255"/>
            <ac:spMk id="84" creationId="{B0F9E80E-85DA-4A92-987E-4F6D6142C124}"/>
          </ac:spMkLst>
        </pc:spChg>
      </pc:sldChg>
      <pc:sldChg chg="modSp mod">
        <pc:chgData name="Reed Kiely" userId="768be38e-2fb5-40ce-925d-bd8e9d9e3c31" providerId="ADAL" clId="{502DAC54-83A9-44C9-852B-67A98ED6086A}" dt="2021-11-24T16:45:53.984" v="473" actId="20577"/>
        <pc:sldMkLst>
          <pc:docMk/>
          <pc:sldMk cId="2576519596" sldId="2144328256"/>
        </pc:sldMkLst>
        <pc:spChg chg="mod">
          <ac:chgData name="Reed Kiely" userId="768be38e-2fb5-40ce-925d-bd8e9d9e3c31" providerId="ADAL" clId="{502DAC54-83A9-44C9-852B-67A98ED6086A}" dt="2021-11-24T16:45:53.984" v="473" actId="20577"/>
          <ac:spMkLst>
            <pc:docMk/>
            <pc:sldMk cId="2576519596" sldId="2144328256"/>
            <ac:spMk id="24" creationId="{FE51337C-7111-4FDD-BD9E-AAF8EAD4F674}"/>
          </ac:spMkLst>
        </pc:spChg>
      </pc:sldChg>
      <pc:sldChg chg="modSp mod">
        <pc:chgData name="Reed Kiely" userId="768be38e-2fb5-40ce-925d-bd8e9d9e3c31" providerId="ADAL" clId="{502DAC54-83A9-44C9-852B-67A98ED6086A}" dt="2021-11-24T16:46:52.294" v="533" actId="20577"/>
        <pc:sldMkLst>
          <pc:docMk/>
          <pc:sldMk cId="3466937242" sldId="2144328257"/>
        </pc:sldMkLst>
        <pc:spChg chg="mod">
          <ac:chgData name="Reed Kiely" userId="768be38e-2fb5-40ce-925d-bd8e9d9e3c31" providerId="ADAL" clId="{502DAC54-83A9-44C9-852B-67A98ED6086A}" dt="2021-11-24T16:46:52.294" v="533" actId="20577"/>
          <ac:spMkLst>
            <pc:docMk/>
            <pc:sldMk cId="3466937242" sldId="2144328257"/>
            <ac:spMk id="24" creationId="{FE51337C-7111-4FDD-BD9E-AAF8EAD4F674}"/>
          </ac:spMkLst>
        </pc:spChg>
      </pc:sldChg>
      <pc:sldChg chg="modSp mod">
        <pc:chgData name="Reed Kiely" userId="768be38e-2fb5-40ce-925d-bd8e9d9e3c31" providerId="ADAL" clId="{502DAC54-83A9-44C9-852B-67A98ED6086A}" dt="2021-11-24T16:47:33.895" v="568" actId="20577"/>
        <pc:sldMkLst>
          <pc:docMk/>
          <pc:sldMk cId="3402420758" sldId="2144328258"/>
        </pc:sldMkLst>
        <pc:spChg chg="mod">
          <ac:chgData name="Reed Kiely" userId="768be38e-2fb5-40ce-925d-bd8e9d9e3c31" providerId="ADAL" clId="{502DAC54-83A9-44C9-852B-67A98ED6086A}" dt="2021-11-24T16:47:33.895" v="568" actId="20577"/>
          <ac:spMkLst>
            <pc:docMk/>
            <pc:sldMk cId="3402420758" sldId="2144328258"/>
            <ac:spMk id="24" creationId="{FE51337C-7111-4FDD-BD9E-AAF8EAD4F674}"/>
          </ac:spMkLst>
        </pc:spChg>
      </pc:sldChg>
      <pc:sldChg chg="addSp modSp mod">
        <pc:chgData name="Reed Kiely" userId="768be38e-2fb5-40ce-925d-bd8e9d9e3c31" providerId="ADAL" clId="{502DAC54-83A9-44C9-852B-67A98ED6086A}" dt="2021-11-24T16:48:01.461" v="575" actId="1037"/>
        <pc:sldMkLst>
          <pc:docMk/>
          <pc:sldMk cId="1655139508" sldId="2144328259"/>
        </pc:sldMkLst>
        <pc:cxnChg chg="add mod">
          <ac:chgData name="Reed Kiely" userId="768be38e-2fb5-40ce-925d-bd8e9d9e3c31" providerId="ADAL" clId="{502DAC54-83A9-44C9-852B-67A98ED6086A}" dt="2021-11-24T16:48:01.461" v="575" actId="1037"/>
          <ac:cxnSpMkLst>
            <pc:docMk/>
            <pc:sldMk cId="1655139508" sldId="2144328259"/>
            <ac:cxnSpMk id="3" creationId="{34EE2AB3-8146-4C30-94C4-139B1B5AD00A}"/>
          </ac:cxnSpMkLst>
        </pc:cxnChg>
      </pc:sldChg>
      <pc:sldChg chg="addSp delSp modSp mod">
        <pc:chgData name="Reed Kiely" userId="768be38e-2fb5-40ce-925d-bd8e9d9e3c31" providerId="ADAL" clId="{502DAC54-83A9-44C9-852B-67A98ED6086A}" dt="2021-11-24T16:42:15.102" v="257" actId="1076"/>
        <pc:sldMkLst>
          <pc:docMk/>
          <pc:sldMk cId="2603595652" sldId="2144328262"/>
        </pc:sldMkLst>
        <pc:spChg chg="add del mod">
          <ac:chgData name="Reed Kiely" userId="768be38e-2fb5-40ce-925d-bd8e9d9e3c31" providerId="ADAL" clId="{502DAC54-83A9-44C9-852B-67A98ED6086A}" dt="2021-11-24T16:40:07.248" v="52" actId="478"/>
          <ac:spMkLst>
            <pc:docMk/>
            <pc:sldMk cId="2603595652" sldId="2144328262"/>
            <ac:spMk id="2" creationId="{A2BD3727-73EF-482F-9B6C-9E0BAAC765BC}"/>
          </ac:spMkLst>
        </pc:spChg>
        <pc:spChg chg="mod">
          <ac:chgData name="Reed Kiely" userId="768be38e-2fb5-40ce-925d-bd8e9d9e3c31" providerId="ADAL" clId="{502DAC54-83A9-44C9-852B-67A98ED6086A}" dt="2021-11-24T16:41:31.126" v="192" actId="20577"/>
          <ac:spMkLst>
            <pc:docMk/>
            <pc:sldMk cId="2603595652" sldId="2144328262"/>
            <ac:spMk id="24" creationId="{FE51337C-7111-4FDD-BD9E-AAF8EAD4F674}"/>
          </ac:spMkLst>
        </pc:spChg>
        <pc:spChg chg="mod">
          <ac:chgData name="Reed Kiely" userId="768be38e-2fb5-40ce-925d-bd8e9d9e3c31" providerId="ADAL" clId="{502DAC54-83A9-44C9-852B-67A98ED6086A}" dt="2021-11-24T16:41:47.940" v="236" actId="14100"/>
          <ac:spMkLst>
            <pc:docMk/>
            <pc:sldMk cId="2603595652" sldId="2144328262"/>
            <ac:spMk id="33" creationId="{19780ABE-B9D5-40A0-9118-0B704F79B2CC}"/>
          </ac:spMkLst>
        </pc:spChg>
        <pc:spChg chg="mod">
          <ac:chgData name="Reed Kiely" userId="768be38e-2fb5-40ce-925d-bd8e9d9e3c31" providerId="ADAL" clId="{502DAC54-83A9-44C9-852B-67A98ED6086A}" dt="2021-11-24T16:42:12.216" v="256" actId="1038"/>
          <ac:spMkLst>
            <pc:docMk/>
            <pc:sldMk cId="2603595652" sldId="2144328262"/>
            <ac:spMk id="35" creationId="{0FA59BAD-8C3D-4917-9B54-71A8B4127F3F}"/>
          </ac:spMkLst>
        </pc:spChg>
        <pc:spChg chg="mod">
          <ac:chgData name="Reed Kiely" userId="768be38e-2fb5-40ce-925d-bd8e9d9e3c31" providerId="ADAL" clId="{502DAC54-83A9-44C9-852B-67A98ED6086A}" dt="2021-11-24T16:42:12.216" v="256" actId="1038"/>
          <ac:spMkLst>
            <pc:docMk/>
            <pc:sldMk cId="2603595652" sldId="2144328262"/>
            <ac:spMk id="36" creationId="{CBF2B2FD-014E-4712-8F70-0326DCEC4D96}"/>
          </ac:spMkLst>
        </pc:spChg>
        <pc:spChg chg="mod">
          <ac:chgData name="Reed Kiely" userId="768be38e-2fb5-40ce-925d-bd8e9d9e3c31" providerId="ADAL" clId="{502DAC54-83A9-44C9-852B-67A98ED6086A}" dt="2021-11-24T16:42:12.216" v="256" actId="1038"/>
          <ac:spMkLst>
            <pc:docMk/>
            <pc:sldMk cId="2603595652" sldId="2144328262"/>
            <ac:spMk id="39" creationId="{996C7601-FE94-495B-9C1E-359E2BD4ACFF}"/>
          </ac:spMkLst>
        </pc:spChg>
        <pc:spChg chg="mod">
          <ac:chgData name="Reed Kiely" userId="768be38e-2fb5-40ce-925d-bd8e9d9e3c31" providerId="ADAL" clId="{502DAC54-83A9-44C9-852B-67A98ED6086A}" dt="2021-11-24T16:42:12.216" v="256" actId="1038"/>
          <ac:spMkLst>
            <pc:docMk/>
            <pc:sldMk cId="2603595652" sldId="2144328262"/>
            <ac:spMk id="41" creationId="{2AD8161C-B176-4D52-BDA4-7C8D93F89504}"/>
          </ac:spMkLst>
        </pc:spChg>
        <pc:spChg chg="mod">
          <ac:chgData name="Reed Kiely" userId="768be38e-2fb5-40ce-925d-bd8e9d9e3c31" providerId="ADAL" clId="{502DAC54-83A9-44C9-852B-67A98ED6086A}" dt="2021-11-24T16:42:12.216" v="256" actId="1038"/>
          <ac:spMkLst>
            <pc:docMk/>
            <pc:sldMk cId="2603595652" sldId="2144328262"/>
            <ac:spMk id="42" creationId="{8BD3DA75-F276-45DB-9420-01861E06019B}"/>
          </ac:spMkLst>
        </pc:spChg>
        <pc:spChg chg="mod">
          <ac:chgData name="Reed Kiely" userId="768be38e-2fb5-40ce-925d-bd8e9d9e3c31" providerId="ADAL" clId="{502DAC54-83A9-44C9-852B-67A98ED6086A}" dt="2021-11-24T16:42:12.216" v="256" actId="1038"/>
          <ac:spMkLst>
            <pc:docMk/>
            <pc:sldMk cId="2603595652" sldId="2144328262"/>
            <ac:spMk id="43" creationId="{F1F5D59C-5E5C-4CFF-8455-FFCB703660E9}"/>
          </ac:spMkLst>
        </pc:spChg>
        <pc:spChg chg="mod">
          <ac:chgData name="Reed Kiely" userId="768be38e-2fb5-40ce-925d-bd8e9d9e3c31" providerId="ADAL" clId="{502DAC54-83A9-44C9-852B-67A98ED6086A}" dt="2021-11-24T16:42:12.216" v="256" actId="1038"/>
          <ac:spMkLst>
            <pc:docMk/>
            <pc:sldMk cId="2603595652" sldId="2144328262"/>
            <ac:spMk id="44" creationId="{A985AA8E-E259-4A0D-919B-AFBD9844D327}"/>
          </ac:spMkLst>
        </pc:spChg>
        <pc:spChg chg="mod">
          <ac:chgData name="Reed Kiely" userId="768be38e-2fb5-40ce-925d-bd8e9d9e3c31" providerId="ADAL" clId="{502DAC54-83A9-44C9-852B-67A98ED6086A}" dt="2021-11-24T16:42:12.216" v="256" actId="1038"/>
          <ac:spMkLst>
            <pc:docMk/>
            <pc:sldMk cId="2603595652" sldId="2144328262"/>
            <ac:spMk id="45" creationId="{4B8226E2-35A4-4707-94C4-AE6F46E61A62}"/>
          </ac:spMkLst>
        </pc:spChg>
        <pc:spChg chg="mod">
          <ac:chgData name="Reed Kiely" userId="768be38e-2fb5-40ce-925d-bd8e9d9e3c31" providerId="ADAL" clId="{502DAC54-83A9-44C9-852B-67A98ED6086A}" dt="2021-11-24T16:42:15.102" v="257" actId="1076"/>
          <ac:spMkLst>
            <pc:docMk/>
            <pc:sldMk cId="2603595652" sldId="2144328262"/>
            <ac:spMk id="46" creationId="{10B66BB8-B132-4B19-B51C-2CD61F2473E1}"/>
          </ac:spMkLst>
        </pc:spChg>
        <pc:graphicFrameChg chg="mod">
          <ac:chgData name="Reed Kiely" userId="768be38e-2fb5-40ce-925d-bd8e9d9e3c31" providerId="ADAL" clId="{502DAC54-83A9-44C9-852B-67A98ED6086A}" dt="2021-11-24T16:42:12.216" v="256" actId="1038"/>
          <ac:graphicFrameMkLst>
            <pc:docMk/>
            <pc:sldMk cId="2603595652" sldId="2144328262"/>
            <ac:graphicFrameMk id="34" creationId="{E9706EAC-CCAB-4841-89BF-1C5B5D368B61}"/>
          </ac:graphicFrameMkLst>
        </pc:graphicFrameChg>
        <pc:picChg chg="mod">
          <ac:chgData name="Reed Kiely" userId="768be38e-2fb5-40ce-925d-bd8e9d9e3c31" providerId="ADAL" clId="{502DAC54-83A9-44C9-852B-67A98ED6086A}" dt="2021-11-24T16:41:40.171" v="213" actId="1037"/>
          <ac:picMkLst>
            <pc:docMk/>
            <pc:sldMk cId="2603595652" sldId="2144328262"/>
            <ac:picMk id="38" creationId="{2CE61ACF-17D7-4C5A-943F-263CE51538B4}"/>
          </ac:picMkLst>
        </pc:picChg>
        <pc:picChg chg="mod">
          <ac:chgData name="Reed Kiely" userId="768be38e-2fb5-40ce-925d-bd8e9d9e3c31" providerId="ADAL" clId="{502DAC54-83A9-44C9-852B-67A98ED6086A}" dt="2021-11-24T16:41:40.171" v="213" actId="1037"/>
          <ac:picMkLst>
            <pc:docMk/>
            <pc:sldMk cId="2603595652" sldId="2144328262"/>
            <ac:picMk id="40" creationId="{FCEE4D25-4345-46A6-A6CC-C80A011F055D}"/>
          </ac:picMkLst>
        </pc:picChg>
      </pc:sldChg>
      <pc:sldChg chg="modSp mod">
        <pc:chgData name="Reed Kiely" userId="768be38e-2fb5-40ce-925d-bd8e9d9e3c31" providerId="ADAL" clId="{502DAC54-83A9-44C9-852B-67A98ED6086A}" dt="2021-11-24T16:51:19.267" v="736" actId="20577"/>
        <pc:sldMkLst>
          <pc:docMk/>
          <pc:sldMk cId="630532493" sldId="2144328263"/>
        </pc:sldMkLst>
        <pc:spChg chg="mod">
          <ac:chgData name="Reed Kiely" userId="768be38e-2fb5-40ce-925d-bd8e9d9e3c31" providerId="ADAL" clId="{502DAC54-83A9-44C9-852B-67A98ED6086A}" dt="2021-11-24T16:51:19.267" v="736" actId="20577"/>
          <ac:spMkLst>
            <pc:docMk/>
            <pc:sldMk cId="630532493" sldId="2144328263"/>
            <ac:spMk id="24" creationId="{FE51337C-7111-4FDD-BD9E-AAF8EAD4F674}"/>
          </ac:spMkLst>
        </pc:spChg>
      </pc:sldChg>
      <pc:sldChg chg="modSp mod">
        <pc:chgData name="Reed Kiely" userId="768be38e-2fb5-40ce-925d-bd8e9d9e3c31" providerId="ADAL" clId="{502DAC54-83A9-44C9-852B-67A98ED6086A}" dt="2021-11-24T16:51:02.837" v="733" actId="20577"/>
        <pc:sldMkLst>
          <pc:docMk/>
          <pc:sldMk cId="38863441" sldId="2144328264"/>
        </pc:sldMkLst>
        <pc:spChg chg="mod">
          <ac:chgData name="Reed Kiely" userId="768be38e-2fb5-40ce-925d-bd8e9d9e3c31" providerId="ADAL" clId="{502DAC54-83A9-44C9-852B-67A98ED6086A}" dt="2021-11-24T16:51:02.837" v="733" actId="20577"/>
          <ac:spMkLst>
            <pc:docMk/>
            <pc:sldMk cId="38863441" sldId="2144328264"/>
            <ac:spMk id="24" creationId="{FE51337C-7111-4FDD-BD9E-AAF8EAD4F674}"/>
          </ac:spMkLst>
        </pc:spChg>
      </pc:sldChg>
    </pc:docChg>
  </pc:docChgLst>
  <pc:docChgLst>
    <pc:chgData name="Karolina Guillen" userId="c1c08796-a0be-47c6-af52-5d31fd96ec50" providerId="ADAL" clId="{932448F1-DCBB-4391-A0C1-1C1B34F89117}"/>
    <pc:docChg chg="undo redo custSel addSld delSld modSld sldOrd modNotesMaster">
      <pc:chgData name="Karolina Guillen" userId="c1c08796-a0be-47c6-af52-5d31fd96ec50" providerId="ADAL" clId="{932448F1-DCBB-4391-A0C1-1C1B34F89117}" dt="2021-11-30T21:00:25.682" v="2365"/>
      <pc:docMkLst>
        <pc:docMk/>
      </pc:docMkLst>
      <pc:sldChg chg="addSp delSp modSp mod">
        <pc:chgData name="Karolina Guillen" userId="c1c08796-a0be-47c6-af52-5d31fd96ec50" providerId="ADAL" clId="{932448F1-DCBB-4391-A0C1-1C1B34F89117}" dt="2021-11-30T21:00:25.682" v="2365"/>
        <pc:sldMkLst>
          <pc:docMk/>
          <pc:sldMk cId="2469683786" sldId="275"/>
        </pc:sldMkLst>
        <pc:spChg chg="add mod">
          <ac:chgData name="Karolina Guillen" userId="c1c08796-a0be-47c6-af52-5d31fd96ec50" providerId="ADAL" clId="{932448F1-DCBB-4391-A0C1-1C1B34F89117}" dt="2021-11-23T22:30:38.445" v="1942" actId="14100"/>
          <ac:spMkLst>
            <pc:docMk/>
            <pc:sldMk cId="2469683786" sldId="275"/>
            <ac:spMk id="27" creationId="{6BAED8D1-CF12-4F0D-A9C5-DCF9C56F5D9A}"/>
          </ac:spMkLst>
        </pc:spChg>
        <pc:spChg chg="add del mod">
          <ac:chgData name="Karolina Guillen" userId="c1c08796-a0be-47c6-af52-5d31fd96ec50" providerId="ADAL" clId="{932448F1-DCBB-4391-A0C1-1C1B34F89117}" dt="2021-11-30T21:00:21.461" v="2364" actId="478"/>
          <ac:spMkLst>
            <pc:docMk/>
            <pc:sldMk cId="2469683786" sldId="275"/>
            <ac:spMk id="28" creationId="{30AFE868-7E76-42D2-85C8-B66F48E306CB}"/>
          </ac:spMkLst>
        </pc:spChg>
        <pc:picChg chg="mod">
          <ac:chgData name="Karolina Guillen" userId="c1c08796-a0be-47c6-af52-5d31fd96ec50" providerId="ADAL" clId="{932448F1-DCBB-4391-A0C1-1C1B34F89117}" dt="2021-11-23T22:29:48.320" v="1936"/>
          <ac:picMkLst>
            <pc:docMk/>
            <pc:sldMk cId="2469683786" sldId="275"/>
            <ac:picMk id="14" creationId="{0ECC4947-9286-410D-9810-66968BFD747B}"/>
          </ac:picMkLst>
        </pc:picChg>
        <pc:picChg chg="mod">
          <ac:chgData name="Karolina Guillen" userId="c1c08796-a0be-47c6-af52-5d31fd96ec50" providerId="ADAL" clId="{932448F1-DCBB-4391-A0C1-1C1B34F89117}" dt="2021-11-23T22:29:56.403" v="1937"/>
          <ac:picMkLst>
            <pc:docMk/>
            <pc:sldMk cId="2469683786" sldId="275"/>
            <ac:picMk id="29" creationId="{4F5F05C8-B72E-4794-AF9F-4925F9869EA2}"/>
          </ac:picMkLst>
        </pc:picChg>
        <pc:picChg chg="mod">
          <ac:chgData name="Karolina Guillen" userId="c1c08796-a0be-47c6-af52-5d31fd96ec50" providerId="ADAL" clId="{932448F1-DCBB-4391-A0C1-1C1B34F89117}" dt="2021-11-23T22:26:54.391" v="1929" actId="14826"/>
          <ac:picMkLst>
            <pc:docMk/>
            <pc:sldMk cId="2469683786" sldId="275"/>
            <ac:picMk id="30" creationId="{7ADC416C-EE66-4731-A1DD-91E210E79EBF}"/>
          </ac:picMkLst>
        </pc:picChg>
        <pc:picChg chg="mod">
          <ac:chgData name="Karolina Guillen" userId="c1c08796-a0be-47c6-af52-5d31fd96ec50" providerId="ADAL" clId="{932448F1-DCBB-4391-A0C1-1C1B34F89117}" dt="2021-11-23T22:30:20.580" v="1939"/>
          <ac:picMkLst>
            <pc:docMk/>
            <pc:sldMk cId="2469683786" sldId="275"/>
            <ac:picMk id="32" creationId="{1B61D549-0250-4D11-9C1B-DE783C72C438}"/>
          </ac:picMkLst>
        </pc:picChg>
        <pc:picChg chg="mod">
          <ac:chgData name="Karolina Guillen" userId="c1c08796-a0be-47c6-af52-5d31fd96ec50" providerId="ADAL" clId="{932448F1-DCBB-4391-A0C1-1C1B34F89117}" dt="2021-11-23T22:30:14.393" v="1938"/>
          <ac:picMkLst>
            <pc:docMk/>
            <pc:sldMk cId="2469683786" sldId="275"/>
            <ac:picMk id="37" creationId="{38CEE525-860D-47A4-A6F0-B2C6E797101E}"/>
          </ac:picMkLst>
        </pc:picChg>
        <pc:picChg chg="mod">
          <ac:chgData name="Karolina Guillen" userId="c1c08796-a0be-47c6-af52-5d31fd96ec50" providerId="ADAL" clId="{932448F1-DCBB-4391-A0C1-1C1B34F89117}" dt="2021-11-23T22:27:25.353" v="1931" actId="14826"/>
          <ac:picMkLst>
            <pc:docMk/>
            <pc:sldMk cId="2469683786" sldId="275"/>
            <ac:picMk id="41" creationId="{115866E1-FC1F-4972-A0FE-1FAECF63F4BE}"/>
          </ac:picMkLst>
        </pc:picChg>
        <pc:picChg chg="mod">
          <ac:chgData name="Karolina Guillen" userId="c1c08796-a0be-47c6-af52-5d31fd96ec50" providerId="ADAL" clId="{932448F1-DCBB-4391-A0C1-1C1B34F89117}" dt="2021-11-23T22:27:05.586" v="1930" actId="14826"/>
          <ac:picMkLst>
            <pc:docMk/>
            <pc:sldMk cId="2469683786" sldId="275"/>
            <ac:picMk id="46" creationId="{D16012C8-48D8-4105-A1C1-1C6E044AF9A1}"/>
          </ac:picMkLst>
        </pc:picChg>
        <pc:picChg chg="mod">
          <ac:chgData name="Karolina Guillen" userId="c1c08796-a0be-47c6-af52-5d31fd96ec50" providerId="ADAL" clId="{932448F1-DCBB-4391-A0C1-1C1B34F89117}" dt="2021-11-23T22:29:39.726" v="1935"/>
          <ac:picMkLst>
            <pc:docMk/>
            <pc:sldMk cId="2469683786" sldId="275"/>
            <ac:picMk id="48" creationId="{063C7736-4F31-42B9-99FB-EBA7165C8B8F}"/>
          </ac:picMkLst>
        </pc:picChg>
        <pc:picChg chg="mod">
          <ac:chgData name="Karolina Guillen" userId="c1c08796-a0be-47c6-af52-5d31fd96ec50" providerId="ADAL" clId="{932448F1-DCBB-4391-A0C1-1C1B34F89117}" dt="2021-11-30T21:00:25.682" v="2365"/>
          <ac:picMkLst>
            <pc:docMk/>
            <pc:sldMk cId="2469683786" sldId="275"/>
            <ac:picMk id="50" creationId="{2F1EBFCE-6E37-4B95-8C75-A78E39AD1770}"/>
          </ac:picMkLst>
        </pc:picChg>
      </pc:sldChg>
      <pc:sldChg chg="addSp modSp mod ord">
        <pc:chgData name="Karolina Guillen" userId="c1c08796-a0be-47c6-af52-5d31fd96ec50" providerId="ADAL" clId="{932448F1-DCBB-4391-A0C1-1C1B34F89117}" dt="2021-11-23T19:37:41.692" v="261"/>
        <pc:sldMkLst>
          <pc:docMk/>
          <pc:sldMk cId="2593769311" sldId="290"/>
        </pc:sldMkLst>
        <pc:spChg chg="add mod">
          <ac:chgData name="Karolina Guillen" userId="c1c08796-a0be-47c6-af52-5d31fd96ec50" providerId="ADAL" clId="{932448F1-DCBB-4391-A0C1-1C1B34F89117}" dt="2021-11-23T19:35:41.275" v="254" actId="20577"/>
          <ac:spMkLst>
            <pc:docMk/>
            <pc:sldMk cId="2593769311" sldId="290"/>
            <ac:spMk id="26" creationId="{2A9DD6EC-9A76-4D6B-A6B9-00A72CC6208E}"/>
          </ac:spMkLst>
        </pc:spChg>
        <pc:spChg chg="add mod">
          <ac:chgData name="Karolina Guillen" userId="c1c08796-a0be-47c6-af52-5d31fd96ec50" providerId="ADAL" clId="{932448F1-DCBB-4391-A0C1-1C1B34F89117}" dt="2021-11-23T19:35:51.059" v="255"/>
          <ac:spMkLst>
            <pc:docMk/>
            <pc:sldMk cId="2593769311" sldId="290"/>
            <ac:spMk id="27" creationId="{07DA57A8-5686-40D5-A110-6BE790F6B8EB}"/>
          </ac:spMkLst>
        </pc:spChg>
      </pc:sldChg>
      <pc:sldChg chg="add del ord">
        <pc:chgData name="Karolina Guillen" userId="c1c08796-a0be-47c6-af52-5d31fd96ec50" providerId="ADAL" clId="{932448F1-DCBB-4391-A0C1-1C1B34F89117}" dt="2021-11-23T19:27:18.983" v="219"/>
        <pc:sldMkLst>
          <pc:docMk/>
          <pc:sldMk cId="2955945675" sldId="298"/>
        </pc:sldMkLst>
      </pc:sldChg>
      <pc:sldChg chg="modSp mod">
        <pc:chgData name="Karolina Guillen" userId="c1c08796-a0be-47c6-af52-5d31fd96ec50" providerId="ADAL" clId="{932448F1-DCBB-4391-A0C1-1C1B34F89117}" dt="2021-11-23T15:36:16.163" v="5" actId="20577"/>
        <pc:sldMkLst>
          <pc:docMk/>
          <pc:sldMk cId="4086481096" sldId="2839"/>
        </pc:sldMkLst>
        <pc:spChg chg="mod">
          <ac:chgData name="Karolina Guillen" userId="c1c08796-a0be-47c6-af52-5d31fd96ec50" providerId="ADAL" clId="{932448F1-DCBB-4391-A0C1-1C1B34F89117}" dt="2021-11-23T15:36:16.163" v="5" actId="20577"/>
          <ac:spMkLst>
            <pc:docMk/>
            <pc:sldMk cId="4086481096" sldId="2839"/>
            <ac:spMk id="6" creationId="{65121FEB-E7DA-6544-BD8E-06D2CB674FBA}"/>
          </ac:spMkLst>
        </pc:spChg>
      </pc:sldChg>
      <pc:sldChg chg="addSp modSp add del mod">
        <pc:chgData name="Karolina Guillen" userId="c1c08796-a0be-47c6-af52-5d31fd96ec50" providerId="ADAL" clId="{932448F1-DCBB-4391-A0C1-1C1B34F89117}" dt="2021-11-23T21:02:54.072" v="318" actId="47"/>
        <pc:sldMkLst>
          <pc:docMk/>
          <pc:sldMk cId="2188893907" sldId="2144327547"/>
        </pc:sldMkLst>
        <pc:spChg chg="add mod">
          <ac:chgData name="Karolina Guillen" userId="c1c08796-a0be-47c6-af52-5d31fd96ec50" providerId="ADAL" clId="{932448F1-DCBB-4391-A0C1-1C1B34F89117}" dt="2021-11-23T15:58:46.145" v="38" actId="20577"/>
          <ac:spMkLst>
            <pc:docMk/>
            <pc:sldMk cId="2188893907" sldId="2144327547"/>
            <ac:spMk id="2" creationId="{EC08F897-DD3C-4A26-BDD1-41BA6BBDF995}"/>
          </ac:spMkLst>
        </pc:spChg>
        <pc:spChg chg="add mod">
          <ac:chgData name="Karolina Guillen" userId="c1c08796-a0be-47c6-af52-5d31fd96ec50" providerId="ADAL" clId="{932448F1-DCBB-4391-A0C1-1C1B34F89117}" dt="2021-11-23T17:32:22.303" v="193"/>
          <ac:spMkLst>
            <pc:docMk/>
            <pc:sldMk cId="2188893907" sldId="2144327547"/>
            <ac:spMk id="13" creationId="{E7EA52FE-BB10-47A4-B496-7E8BC07DB24E}"/>
          </ac:spMkLst>
        </pc:spChg>
      </pc:sldChg>
      <pc:sldChg chg="addSp modSp">
        <pc:chgData name="Karolina Guillen" userId="c1c08796-a0be-47c6-af52-5d31fd96ec50" providerId="ADAL" clId="{932448F1-DCBB-4391-A0C1-1C1B34F89117}" dt="2021-11-23T19:38:37.106" v="266"/>
        <pc:sldMkLst>
          <pc:docMk/>
          <pc:sldMk cId="256117415" sldId="2144327555"/>
        </pc:sldMkLst>
        <pc:spChg chg="add mod">
          <ac:chgData name="Karolina Guillen" userId="c1c08796-a0be-47c6-af52-5d31fd96ec50" providerId="ADAL" clId="{932448F1-DCBB-4391-A0C1-1C1B34F89117}" dt="2021-11-23T19:38:37.106" v="266"/>
          <ac:spMkLst>
            <pc:docMk/>
            <pc:sldMk cId="256117415" sldId="2144327555"/>
            <ac:spMk id="11" creationId="{BF29F814-0003-4C6D-B1F1-028D307C37B6}"/>
          </ac:spMkLst>
        </pc:spChg>
      </pc:sldChg>
      <pc:sldChg chg="addSp delSp modSp add del mod delCm">
        <pc:chgData name="Karolina Guillen" userId="c1c08796-a0be-47c6-af52-5d31fd96ec50" providerId="ADAL" clId="{932448F1-DCBB-4391-A0C1-1C1B34F89117}" dt="2021-11-23T21:04:00.057" v="330" actId="47"/>
        <pc:sldMkLst>
          <pc:docMk/>
          <pc:sldMk cId="3526234016" sldId="2144327556"/>
        </pc:sldMkLst>
        <pc:spChg chg="mod">
          <ac:chgData name="Karolina Guillen" userId="c1c08796-a0be-47c6-af52-5d31fd96ec50" providerId="ADAL" clId="{932448F1-DCBB-4391-A0C1-1C1B34F89117}" dt="2021-11-23T21:03:27.189" v="321" actId="21"/>
          <ac:spMkLst>
            <pc:docMk/>
            <pc:sldMk cId="3526234016" sldId="2144327556"/>
            <ac:spMk id="2" creationId="{DEAF9C60-16A9-4FF9-97CA-C36D6742E67F}"/>
          </ac:spMkLst>
        </pc:spChg>
        <pc:spChg chg="add del mod">
          <ac:chgData name="Karolina Guillen" userId="c1c08796-a0be-47c6-af52-5d31fd96ec50" providerId="ADAL" clId="{932448F1-DCBB-4391-A0C1-1C1B34F89117}" dt="2021-11-23T21:03:18.113" v="319" actId="21"/>
          <ac:spMkLst>
            <pc:docMk/>
            <pc:sldMk cId="3526234016" sldId="2144327556"/>
            <ac:spMk id="22" creationId="{53CB0829-4B21-43B9-A3F2-E86D09F0AB77}"/>
          </ac:spMkLst>
        </pc:spChg>
        <pc:spChg chg="add mod">
          <ac:chgData name="Karolina Guillen" userId="c1c08796-a0be-47c6-af52-5d31fd96ec50" providerId="ADAL" clId="{932448F1-DCBB-4391-A0C1-1C1B34F89117}" dt="2021-11-23T17:32:45.984" v="196"/>
          <ac:spMkLst>
            <pc:docMk/>
            <pc:sldMk cId="3526234016" sldId="2144327556"/>
            <ac:spMk id="23" creationId="{A57E7D79-A68C-4BEE-9E6E-23F30D7BC0FF}"/>
          </ac:spMkLst>
        </pc:spChg>
      </pc:sldChg>
      <pc:sldChg chg="addSp delSp modSp add del mod">
        <pc:chgData name="Karolina Guillen" userId="c1c08796-a0be-47c6-af52-5d31fd96ec50" providerId="ADAL" clId="{932448F1-DCBB-4391-A0C1-1C1B34F89117}" dt="2021-11-23T21:02:49.268" v="317" actId="47"/>
        <pc:sldMkLst>
          <pc:docMk/>
          <pc:sldMk cId="2404401829" sldId="2144327558"/>
        </pc:sldMkLst>
        <pc:spChg chg="add del mod">
          <ac:chgData name="Karolina Guillen" userId="c1c08796-a0be-47c6-af52-5d31fd96ec50" providerId="ADAL" clId="{932448F1-DCBB-4391-A0C1-1C1B34F89117}" dt="2021-11-23T21:02:46.663" v="315" actId="21"/>
          <ac:spMkLst>
            <pc:docMk/>
            <pc:sldMk cId="2404401829" sldId="2144327558"/>
            <ac:spMk id="12" creationId="{75019228-4673-40C5-A12D-A2A93018E973}"/>
          </ac:spMkLst>
        </pc:spChg>
      </pc:sldChg>
      <pc:sldChg chg="addSp modSp add del delCm">
        <pc:chgData name="Karolina Guillen" userId="c1c08796-a0be-47c6-af52-5d31fd96ec50" providerId="ADAL" clId="{932448F1-DCBB-4391-A0C1-1C1B34F89117}" dt="2021-11-23T22:15:53.644" v="1687" actId="47"/>
        <pc:sldMkLst>
          <pc:docMk/>
          <pc:sldMk cId="3873094159" sldId="2144327559"/>
        </pc:sldMkLst>
        <pc:spChg chg="add mod">
          <ac:chgData name="Karolina Guillen" userId="c1c08796-a0be-47c6-af52-5d31fd96ec50" providerId="ADAL" clId="{932448F1-DCBB-4391-A0C1-1C1B34F89117}" dt="2021-11-23T16:31:36.627" v="71"/>
          <ac:spMkLst>
            <pc:docMk/>
            <pc:sldMk cId="3873094159" sldId="2144327559"/>
            <ac:spMk id="27" creationId="{24DE75E9-B193-460E-B9EB-F650676C8075}"/>
          </ac:spMkLst>
        </pc:spChg>
      </pc:sldChg>
      <pc:sldChg chg="addSp modSp del mod delCm">
        <pc:chgData name="Karolina Guillen" userId="c1c08796-a0be-47c6-af52-5d31fd96ec50" providerId="ADAL" clId="{932448F1-DCBB-4391-A0C1-1C1B34F89117}" dt="2021-11-23T22:10:34.897" v="1285" actId="47"/>
        <pc:sldMkLst>
          <pc:docMk/>
          <pc:sldMk cId="299953394" sldId="2144327564"/>
        </pc:sldMkLst>
        <pc:spChg chg="add mod">
          <ac:chgData name="Karolina Guillen" userId="c1c08796-a0be-47c6-af52-5d31fd96ec50" providerId="ADAL" clId="{932448F1-DCBB-4391-A0C1-1C1B34F89117}" dt="2021-11-23T22:08:54.415" v="1243" actId="1076"/>
          <ac:spMkLst>
            <pc:docMk/>
            <pc:sldMk cId="299953394" sldId="2144327564"/>
            <ac:spMk id="19" creationId="{384A4D17-2943-4BEE-8EF3-61F8BA72B781}"/>
          </ac:spMkLst>
        </pc:spChg>
      </pc:sldChg>
      <pc:sldChg chg="addSp modSp del mod">
        <pc:chgData name="Karolina Guillen" userId="c1c08796-a0be-47c6-af52-5d31fd96ec50" providerId="ADAL" clId="{932448F1-DCBB-4391-A0C1-1C1B34F89117}" dt="2021-11-23T21:24:48.835" v="536" actId="47"/>
        <pc:sldMkLst>
          <pc:docMk/>
          <pc:sldMk cId="1095677421" sldId="2144327797"/>
        </pc:sldMkLst>
        <pc:spChg chg="add mod">
          <ac:chgData name="Karolina Guillen" userId="c1c08796-a0be-47c6-af52-5d31fd96ec50" providerId="ADAL" clId="{932448F1-DCBB-4391-A0C1-1C1B34F89117}" dt="2021-11-23T20:57:49.582" v="296" actId="1076"/>
          <ac:spMkLst>
            <pc:docMk/>
            <pc:sldMk cId="1095677421" sldId="2144327797"/>
            <ac:spMk id="18" creationId="{352DE4AF-D495-4976-8203-F6761423C732}"/>
          </ac:spMkLst>
        </pc:spChg>
        <pc:spChg chg="add mod">
          <ac:chgData name="Karolina Guillen" userId="c1c08796-a0be-47c6-af52-5d31fd96ec50" providerId="ADAL" clId="{932448F1-DCBB-4391-A0C1-1C1B34F89117}" dt="2021-11-23T21:23:51.243" v="485" actId="1076"/>
          <ac:spMkLst>
            <pc:docMk/>
            <pc:sldMk cId="1095677421" sldId="2144327797"/>
            <ac:spMk id="20" creationId="{6E180374-D649-49C3-A0BC-BCB669796F32}"/>
          </ac:spMkLst>
        </pc:spChg>
      </pc:sldChg>
      <pc:sldChg chg="addSp modSp del">
        <pc:chgData name="Karolina Guillen" userId="c1c08796-a0be-47c6-af52-5d31fd96ec50" providerId="ADAL" clId="{932448F1-DCBB-4391-A0C1-1C1B34F89117}" dt="2021-11-23T20:57:30.864" v="268" actId="47"/>
        <pc:sldMkLst>
          <pc:docMk/>
          <pc:sldMk cId="3681668246" sldId="2144327904"/>
        </pc:sldMkLst>
        <pc:spChg chg="add mod">
          <ac:chgData name="Karolina Guillen" userId="c1c08796-a0be-47c6-af52-5d31fd96ec50" providerId="ADAL" clId="{932448F1-DCBB-4391-A0C1-1C1B34F89117}" dt="2021-11-23T19:29:04.774" v="220"/>
          <ac:spMkLst>
            <pc:docMk/>
            <pc:sldMk cId="3681668246" sldId="2144327904"/>
            <ac:spMk id="60" creationId="{52A91654-D894-4006-9423-4A015148F2D4}"/>
          </ac:spMkLst>
        </pc:spChg>
        <pc:spChg chg="add mod">
          <ac:chgData name="Karolina Guillen" userId="c1c08796-a0be-47c6-af52-5d31fd96ec50" providerId="ADAL" clId="{932448F1-DCBB-4391-A0C1-1C1B34F89117}" dt="2021-11-23T19:35:33.412" v="243"/>
          <ac:spMkLst>
            <pc:docMk/>
            <pc:sldMk cId="3681668246" sldId="2144327904"/>
            <ac:spMk id="61" creationId="{F7729500-F7E8-4F4A-8D7E-5B25A9DC537B}"/>
          </ac:spMkLst>
        </pc:spChg>
      </pc:sldChg>
      <pc:sldChg chg="addSp delSp modSp add del mod ord">
        <pc:chgData name="Karolina Guillen" userId="c1c08796-a0be-47c6-af52-5d31fd96ec50" providerId="ADAL" clId="{932448F1-DCBB-4391-A0C1-1C1B34F89117}" dt="2021-11-23T21:47:31.836" v="668" actId="47"/>
        <pc:sldMkLst>
          <pc:docMk/>
          <pc:sldMk cId="2708060300" sldId="2144327905"/>
        </pc:sldMkLst>
        <pc:spChg chg="add del mod">
          <ac:chgData name="Karolina Guillen" userId="c1c08796-a0be-47c6-af52-5d31fd96ec50" providerId="ADAL" clId="{932448F1-DCBB-4391-A0C1-1C1B34F89117}" dt="2021-11-23T20:58:38.901" v="303" actId="21"/>
          <ac:spMkLst>
            <pc:docMk/>
            <pc:sldMk cId="2708060300" sldId="2144327905"/>
            <ac:spMk id="27" creationId="{0649B31A-F800-409D-813B-914EC1FFF185}"/>
          </ac:spMkLst>
        </pc:spChg>
        <pc:spChg chg="add mod">
          <ac:chgData name="Karolina Guillen" userId="c1c08796-a0be-47c6-af52-5d31fd96ec50" providerId="ADAL" clId="{932448F1-DCBB-4391-A0C1-1C1B34F89117}" dt="2021-11-23T17:31:56.517" v="190"/>
          <ac:spMkLst>
            <pc:docMk/>
            <pc:sldMk cId="2708060300" sldId="2144327905"/>
            <ac:spMk id="40" creationId="{B7B6F0FF-1EAF-4408-87A0-24E34694A975}"/>
          </ac:spMkLst>
        </pc:spChg>
        <pc:spChg chg="add mod">
          <ac:chgData name="Karolina Guillen" userId="c1c08796-a0be-47c6-af52-5d31fd96ec50" providerId="ADAL" clId="{932448F1-DCBB-4391-A0C1-1C1B34F89117}" dt="2021-11-23T20:58:45.380" v="305"/>
          <ac:spMkLst>
            <pc:docMk/>
            <pc:sldMk cId="2708060300" sldId="2144327905"/>
            <ac:spMk id="41" creationId="{BCD70490-56B2-40D3-A64A-F8590F72F223}"/>
          </ac:spMkLst>
        </pc:spChg>
      </pc:sldChg>
      <pc:sldChg chg="addSp modSp del mod">
        <pc:chgData name="Karolina Guillen" userId="c1c08796-a0be-47c6-af52-5d31fd96ec50" providerId="ADAL" clId="{932448F1-DCBB-4391-A0C1-1C1B34F89117}" dt="2021-11-23T21:40:48.971" v="638" actId="47"/>
        <pc:sldMkLst>
          <pc:docMk/>
          <pc:sldMk cId="3591919794" sldId="2144327919"/>
        </pc:sldMkLst>
        <pc:spChg chg="add mod">
          <ac:chgData name="Karolina Guillen" userId="c1c08796-a0be-47c6-af52-5d31fd96ec50" providerId="ADAL" clId="{932448F1-DCBB-4391-A0C1-1C1B34F89117}" dt="2021-11-23T19:29:46.875" v="221"/>
          <ac:spMkLst>
            <pc:docMk/>
            <pc:sldMk cId="3591919794" sldId="2144327919"/>
            <ac:spMk id="27" creationId="{20B0859F-912F-48FB-90B4-6CE211FAAD7F}"/>
          </ac:spMkLst>
        </pc:spChg>
        <pc:spChg chg="add mod">
          <ac:chgData name="Karolina Guillen" userId="c1c08796-a0be-47c6-af52-5d31fd96ec50" providerId="ADAL" clId="{932448F1-DCBB-4391-A0C1-1C1B34F89117}" dt="2021-11-23T19:35:30.028" v="242" actId="20577"/>
          <ac:spMkLst>
            <pc:docMk/>
            <pc:sldMk cId="3591919794" sldId="2144327919"/>
            <ac:spMk id="28" creationId="{EDA8A42F-5E91-44DC-8B17-3B0351BD6B3A}"/>
          </ac:spMkLst>
        </pc:spChg>
      </pc:sldChg>
      <pc:sldChg chg="addSp modSp del mod">
        <pc:chgData name="Karolina Guillen" userId="c1c08796-a0be-47c6-af52-5d31fd96ec50" providerId="ADAL" clId="{932448F1-DCBB-4391-A0C1-1C1B34F89117}" dt="2021-11-23T22:00:33.202" v="1082" actId="47"/>
        <pc:sldMkLst>
          <pc:docMk/>
          <pc:sldMk cId="1376601467" sldId="2144328009"/>
        </pc:sldMkLst>
        <pc:spChg chg="add mod">
          <ac:chgData name="Karolina Guillen" userId="c1c08796-a0be-47c6-af52-5d31fd96ec50" providerId="ADAL" clId="{932448F1-DCBB-4391-A0C1-1C1B34F89117}" dt="2021-11-23T21:31:00.812" v="551" actId="20577"/>
          <ac:spMkLst>
            <pc:docMk/>
            <pc:sldMk cId="1376601467" sldId="2144328009"/>
            <ac:spMk id="11" creationId="{5AB3BAF1-69EF-449A-92B4-260C07C90D41}"/>
          </ac:spMkLst>
        </pc:spChg>
      </pc:sldChg>
      <pc:sldChg chg="modSp del mod">
        <pc:chgData name="Karolina Guillen" userId="c1c08796-a0be-47c6-af52-5d31fd96ec50" providerId="ADAL" clId="{932448F1-DCBB-4391-A0C1-1C1B34F89117}" dt="2021-11-23T22:22:53.708" v="1908" actId="47"/>
        <pc:sldMkLst>
          <pc:docMk/>
          <pc:sldMk cId="2464328450" sldId="2144328086"/>
        </pc:sldMkLst>
        <pc:spChg chg="mod">
          <ac:chgData name="Karolina Guillen" userId="c1c08796-a0be-47c6-af52-5d31fd96ec50" providerId="ADAL" clId="{932448F1-DCBB-4391-A0C1-1C1B34F89117}" dt="2021-11-23T22:18:22.190" v="1797" actId="1076"/>
          <ac:spMkLst>
            <pc:docMk/>
            <pc:sldMk cId="2464328450" sldId="2144328086"/>
            <ac:spMk id="22" creationId="{9E0A8CA5-E1F5-4787-8C12-251CB74E7870}"/>
          </ac:spMkLst>
        </pc:spChg>
      </pc:sldChg>
      <pc:sldChg chg="delSp del mod">
        <pc:chgData name="Karolina Guillen" userId="c1c08796-a0be-47c6-af52-5d31fd96ec50" providerId="ADAL" clId="{932448F1-DCBB-4391-A0C1-1C1B34F89117}" dt="2021-11-23T22:23:44.061" v="1916" actId="47"/>
        <pc:sldMkLst>
          <pc:docMk/>
          <pc:sldMk cId="487776233" sldId="2144328094"/>
        </pc:sldMkLst>
        <pc:spChg chg="del">
          <ac:chgData name="Karolina Guillen" userId="c1c08796-a0be-47c6-af52-5d31fd96ec50" providerId="ADAL" clId="{932448F1-DCBB-4391-A0C1-1C1B34F89117}" dt="2021-11-23T22:23:32.438" v="1914" actId="478"/>
          <ac:spMkLst>
            <pc:docMk/>
            <pc:sldMk cId="487776233" sldId="2144328094"/>
            <ac:spMk id="2" creationId="{0E15F142-E203-4E24-8ACB-76917B67526B}"/>
          </ac:spMkLst>
        </pc:spChg>
      </pc:sldChg>
      <pc:sldChg chg="addSp delSp modSp del mod">
        <pc:chgData name="Karolina Guillen" userId="c1c08796-a0be-47c6-af52-5d31fd96ec50" providerId="ADAL" clId="{932448F1-DCBB-4391-A0C1-1C1B34F89117}" dt="2021-11-23T21:49:59.611" v="757" actId="47"/>
        <pc:sldMkLst>
          <pc:docMk/>
          <pc:sldMk cId="1420992697" sldId="2144328139"/>
        </pc:sldMkLst>
        <pc:spChg chg="add del mod">
          <ac:chgData name="Karolina Guillen" userId="c1c08796-a0be-47c6-af52-5d31fd96ec50" providerId="ADAL" clId="{932448F1-DCBB-4391-A0C1-1C1B34F89117}" dt="2021-11-23T21:49:57.042" v="755" actId="21"/>
          <ac:spMkLst>
            <pc:docMk/>
            <pc:sldMk cId="1420992697" sldId="2144328139"/>
            <ac:spMk id="39" creationId="{2D9F7A36-5FFC-4481-8209-144E738E2B84}"/>
          </ac:spMkLst>
        </pc:spChg>
      </pc:sldChg>
      <pc:sldChg chg="addSp modSp add del ord">
        <pc:chgData name="Karolina Guillen" userId="c1c08796-a0be-47c6-af52-5d31fd96ec50" providerId="ADAL" clId="{932448F1-DCBB-4391-A0C1-1C1B34F89117}" dt="2021-11-23T21:55:21.514" v="901" actId="47"/>
        <pc:sldMkLst>
          <pc:docMk/>
          <pc:sldMk cId="2927970487" sldId="2144328165"/>
        </pc:sldMkLst>
        <pc:spChg chg="add mod">
          <ac:chgData name="Karolina Guillen" userId="c1c08796-a0be-47c6-af52-5d31fd96ec50" providerId="ADAL" clId="{932448F1-DCBB-4391-A0C1-1C1B34F89117}" dt="2021-11-23T17:42:24.935" v="211"/>
          <ac:spMkLst>
            <pc:docMk/>
            <pc:sldMk cId="2927970487" sldId="2144328165"/>
            <ac:spMk id="39" creationId="{97BC72D4-3415-468E-B323-AA50EBA8DA09}"/>
          </ac:spMkLst>
        </pc:spChg>
      </pc:sldChg>
      <pc:sldChg chg="addSp modSp add del mod ord">
        <pc:chgData name="Karolina Guillen" userId="c1c08796-a0be-47c6-af52-5d31fd96ec50" providerId="ADAL" clId="{932448F1-DCBB-4391-A0C1-1C1B34F89117}" dt="2021-11-23T20:58:54.286" v="306" actId="47"/>
        <pc:sldMkLst>
          <pc:docMk/>
          <pc:sldMk cId="446895969" sldId="2144328173"/>
        </pc:sldMkLst>
        <pc:spChg chg="mod">
          <ac:chgData name="Karolina Guillen" userId="c1c08796-a0be-47c6-af52-5d31fd96ec50" providerId="ADAL" clId="{932448F1-DCBB-4391-A0C1-1C1B34F89117}" dt="2021-11-23T20:58:25.338" v="297" actId="21"/>
          <ac:spMkLst>
            <pc:docMk/>
            <pc:sldMk cId="446895969" sldId="2144328173"/>
            <ac:spMk id="2" creationId="{6797186A-D519-4D52-BBA3-4788BC853B5D}"/>
          </ac:spMkLst>
        </pc:spChg>
        <pc:spChg chg="add mod">
          <ac:chgData name="Karolina Guillen" userId="c1c08796-a0be-47c6-af52-5d31fd96ec50" providerId="ADAL" clId="{932448F1-DCBB-4391-A0C1-1C1B34F89117}" dt="2021-11-23T17:30:02.993" v="183" actId="20577"/>
          <ac:spMkLst>
            <pc:docMk/>
            <pc:sldMk cId="446895969" sldId="2144328173"/>
            <ac:spMk id="14" creationId="{3603045E-2EA5-4E96-A6B7-03E3A69E46B4}"/>
          </ac:spMkLst>
        </pc:spChg>
      </pc:sldChg>
      <pc:sldChg chg="addSp delSp modSp add del mod ord">
        <pc:chgData name="Karolina Guillen" userId="c1c08796-a0be-47c6-af52-5d31fd96ec50" providerId="ADAL" clId="{932448F1-DCBB-4391-A0C1-1C1B34F89117}" dt="2021-11-23T21:46:37.374" v="659" actId="47"/>
        <pc:sldMkLst>
          <pc:docMk/>
          <pc:sldMk cId="4179678410" sldId="2144328189"/>
        </pc:sldMkLst>
        <pc:spChg chg="add del mod">
          <ac:chgData name="Karolina Guillen" userId="c1c08796-a0be-47c6-af52-5d31fd96ec50" providerId="ADAL" clId="{932448F1-DCBB-4391-A0C1-1C1B34F89117}" dt="2021-11-23T17:31:51.190" v="189" actId="21"/>
          <ac:spMkLst>
            <pc:docMk/>
            <pc:sldMk cId="4179678410" sldId="2144328189"/>
            <ac:spMk id="5" creationId="{210BDABD-3554-4349-B6ED-0308E9A4F7FC}"/>
          </ac:spMkLst>
        </pc:spChg>
        <pc:spChg chg="add mod">
          <ac:chgData name="Karolina Guillen" userId="c1c08796-a0be-47c6-af52-5d31fd96ec50" providerId="ADAL" clId="{932448F1-DCBB-4391-A0C1-1C1B34F89117}" dt="2021-11-23T21:46:12.218" v="650" actId="1076"/>
          <ac:spMkLst>
            <pc:docMk/>
            <pc:sldMk cId="4179678410" sldId="2144328189"/>
            <ac:spMk id="52" creationId="{212CE251-559A-4554-9E53-2E26420EAA2F}"/>
          </ac:spMkLst>
        </pc:spChg>
        <pc:spChg chg="add mod">
          <ac:chgData name="Karolina Guillen" userId="c1c08796-a0be-47c6-af52-5d31fd96ec50" providerId="ADAL" clId="{932448F1-DCBB-4391-A0C1-1C1B34F89117}" dt="2021-11-23T17:32:01.621" v="191"/>
          <ac:spMkLst>
            <pc:docMk/>
            <pc:sldMk cId="4179678410" sldId="2144328189"/>
            <ac:spMk id="53" creationId="{44C83B8A-B3B3-4700-B098-F14E5E8C563E}"/>
          </ac:spMkLst>
        </pc:spChg>
      </pc:sldChg>
      <pc:sldChg chg="addSp modSp add del">
        <pc:chgData name="Karolina Guillen" userId="c1c08796-a0be-47c6-af52-5d31fd96ec50" providerId="ADAL" clId="{932448F1-DCBB-4391-A0C1-1C1B34F89117}" dt="2021-11-23T19:27:02.160" v="216" actId="47"/>
        <pc:sldMkLst>
          <pc:docMk/>
          <pc:sldMk cId="3524256276" sldId="2144328213"/>
        </pc:sldMkLst>
        <pc:spChg chg="add mod">
          <ac:chgData name="Karolina Guillen" userId="c1c08796-a0be-47c6-af52-5d31fd96ec50" providerId="ADAL" clId="{932448F1-DCBB-4391-A0C1-1C1B34F89117}" dt="2021-11-23T16:39:39.600" v="90"/>
          <ac:spMkLst>
            <pc:docMk/>
            <pc:sldMk cId="3524256276" sldId="2144328213"/>
            <ac:spMk id="17" creationId="{FAE9C233-1557-4AF7-A552-7D4F9B1E8D86}"/>
          </ac:spMkLst>
        </pc:spChg>
        <pc:spChg chg="add mod">
          <ac:chgData name="Karolina Guillen" userId="c1c08796-a0be-47c6-af52-5d31fd96ec50" providerId="ADAL" clId="{932448F1-DCBB-4391-A0C1-1C1B34F89117}" dt="2021-11-23T17:32:06.882" v="192"/>
          <ac:spMkLst>
            <pc:docMk/>
            <pc:sldMk cId="3524256276" sldId="2144328213"/>
            <ac:spMk id="18" creationId="{BF568146-EDC5-4AF2-9324-B56B34D54E26}"/>
          </ac:spMkLst>
        </pc:spChg>
      </pc:sldChg>
      <pc:sldChg chg="add del">
        <pc:chgData name="Karolina Guillen" userId="c1c08796-a0be-47c6-af52-5d31fd96ec50" providerId="ADAL" clId="{932448F1-DCBB-4391-A0C1-1C1B34F89117}" dt="2021-11-23T19:27:14.033" v="217" actId="47"/>
        <pc:sldMkLst>
          <pc:docMk/>
          <pc:sldMk cId="199515100" sldId="2144328216"/>
        </pc:sldMkLst>
      </pc:sldChg>
      <pc:sldChg chg="add del">
        <pc:chgData name="Karolina Guillen" userId="c1c08796-a0be-47c6-af52-5d31fd96ec50" providerId="ADAL" clId="{932448F1-DCBB-4391-A0C1-1C1B34F89117}" dt="2021-11-23T19:27:14.033" v="217" actId="47"/>
        <pc:sldMkLst>
          <pc:docMk/>
          <pc:sldMk cId="1284553749" sldId="2144328217"/>
        </pc:sldMkLst>
      </pc:sldChg>
      <pc:sldChg chg="addSp modSp del">
        <pc:chgData name="Karolina Guillen" userId="c1c08796-a0be-47c6-af52-5d31fd96ec50" providerId="ADAL" clId="{932448F1-DCBB-4391-A0C1-1C1B34F89117}" dt="2021-11-23T22:04:33.534" v="1133" actId="47"/>
        <pc:sldMkLst>
          <pc:docMk/>
          <pc:sldMk cId="1985275869" sldId="2144328219"/>
        </pc:sldMkLst>
        <pc:spChg chg="add mod">
          <ac:chgData name="Karolina Guillen" userId="c1c08796-a0be-47c6-af52-5d31fd96ec50" providerId="ADAL" clId="{932448F1-DCBB-4391-A0C1-1C1B34F89117}" dt="2021-11-23T21:00:28.980" v="307"/>
          <ac:spMkLst>
            <pc:docMk/>
            <pc:sldMk cId="1985275869" sldId="2144328219"/>
            <ac:spMk id="41" creationId="{0A09DB87-260D-4826-A903-AB2F43520C8A}"/>
          </ac:spMkLst>
        </pc:spChg>
      </pc:sldChg>
      <pc:sldChg chg="add del">
        <pc:chgData name="Karolina Guillen" userId="c1c08796-a0be-47c6-af52-5d31fd96ec50" providerId="ADAL" clId="{932448F1-DCBB-4391-A0C1-1C1B34F89117}" dt="2021-11-23T19:27:14.033" v="217" actId="47"/>
        <pc:sldMkLst>
          <pc:docMk/>
          <pc:sldMk cId="2085088875" sldId="2144328219"/>
        </pc:sldMkLst>
      </pc:sldChg>
      <pc:sldChg chg="add del">
        <pc:chgData name="Karolina Guillen" userId="c1c08796-a0be-47c6-af52-5d31fd96ec50" providerId="ADAL" clId="{932448F1-DCBB-4391-A0C1-1C1B34F89117}" dt="2021-11-23T19:27:14.033" v="217" actId="47"/>
        <pc:sldMkLst>
          <pc:docMk/>
          <pc:sldMk cId="2864103091" sldId="2144328220"/>
        </pc:sldMkLst>
      </pc:sldChg>
      <pc:sldChg chg="addSp modSp add del">
        <pc:chgData name="Karolina Guillen" userId="c1c08796-a0be-47c6-af52-5d31fd96ec50" providerId="ADAL" clId="{932448F1-DCBB-4391-A0C1-1C1B34F89117}" dt="2021-11-23T19:35:22.083" v="231"/>
        <pc:sldMkLst>
          <pc:docMk/>
          <pc:sldMk cId="1973405504" sldId="2144328221"/>
        </pc:sldMkLst>
        <pc:spChg chg="add mod">
          <ac:chgData name="Karolina Guillen" userId="c1c08796-a0be-47c6-af52-5d31fd96ec50" providerId="ADAL" clId="{932448F1-DCBB-4391-A0C1-1C1B34F89117}" dt="2021-11-23T19:26:26.117" v="213"/>
          <ac:spMkLst>
            <pc:docMk/>
            <pc:sldMk cId="1973405504" sldId="2144328221"/>
            <ac:spMk id="15" creationId="{B60F882F-A522-4776-B54F-7E810043B55C}"/>
          </ac:spMkLst>
        </pc:spChg>
        <pc:spChg chg="add mod">
          <ac:chgData name="Karolina Guillen" userId="c1c08796-a0be-47c6-af52-5d31fd96ec50" providerId="ADAL" clId="{932448F1-DCBB-4391-A0C1-1C1B34F89117}" dt="2021-11-23T19:35:22.083" v="231"/>
          <ac:spMkLst>
            <pc:docMk/>
            <pc:sldMk cId="1973405504" sldId="2144328221"/>
            <ac:spMk id="20" creationId="{7F49F086-BA1B-492A-8CE0-22CD1AAABC60}"/>
          </ac:spMkLst>
        </pc:spChg>
      </pc:sldChg>
      <pc:sldChg chg="add del">
        <pc:chgData name="Karolina Guillen" userId="c1c08796-a0be-47c6-af52-5d31fd96ec50" providerId="ADAL" clId="{932448F1-DCBB-4391-A0C1-1C1B34F89117}" dt="2021-11-23T19:27:14.033" v="217" actId="47"/>
        <pc:sldMkLst>
          <pc:docMk/>
          <pc:sldMk cId="3999788210" sldId="2144328222"/>
        </pc:sldMkLst>
      </pc:sldChg>
      <pc:sldChg chg="addSp modSp mod">
        <pc:chgData name="Karolina Guillen" userId="c1c08796-a0be-47c6-af52-5d31fd96ec50" providerId="ADAL" clId="{932448F1-DCBB-4391-A0C1-1C1B34F89117}" dt="2021-11-23T19:35:19.340" v="230" actId="20577"/>
        <pc:sldMkLst>
          <pc:docMk/>
          <pc:sldMk cId="4085098342" sldId="2144328224"/>
        </pc:sldMkLst>
        <pc:spChg chg="add mod">
          <ac:chgData name="Karolina Guillen" userId="c1c08796-a0be-47c6-af52-5d31fd96ec50" providerId="ADAL" clId="{932448F1-DCBB-4391-A0C1-1C1B34F89117}" dt="2021-11-23T19:35:19.340" v="230" actId="20577"/>
          <ac:spMkLst>
            <pc:docMk/>
            <pc:sldMk cId="4085098342" sldId="2144328224"/>
            <ac:spMk id="25" creationId="{30C0C075-C6F1-4873-B1A2-3A164F6FCA02}"/>
          </ac:spMkLst>
        </pc:spChg>
      </pc:sldChg>
      <pc:sldChg chg="add del">
        <pc:chgData name="Karolina Guillen" userId="c1c08796-a0be-47c6-af52-5d31fd96ec50" providerId="ADAL" clId="{932448F1-DCBB-4391-A0C1-1C1B34F89117}" dt="2021-11-23T19:27:14.033" v="217" actId="47"/>
        <pc:sldMkLst>
          <pc:docMk/>
          <pc:sldMk cId="1532210747" sldId="2144328228"/>
        </pc:sldMkLst>
      </pc:sldChg>
      <pc:sldChg chg="add del">
        <pc:chgData name="Karolina Guillen" userId="c1c08796-a0be-47c6-af52-5d31fd96ec50" providerId="ADAL" clId="{932448F1-DCBB-4391-A0C1-1C1B34F89117}" dt="2021-11-23T19:27:14.033" v="217" actId="47"/>
        <pc:sldMkLst>
          <pc:docMk/>
          <pc:sldMk cId="2533198780" sldId="2144328229"/>
        </pc:sldMkLst>
      </pc:sldChg>
      <pc:sldChg chg="modSp mod">
        <pc:chgData name="Karolina Guillen" userId="c1c08796-a0be-47c6-af52-5d31fd96ec50" providerId="ADAL" clId="{932448F1-DCBB-4391-A0C1-1C1B34F89117}" dt="2021-11-30T16:41:44.678" v="2221" actId="207"/>
        <pc:sldMkLst>
          <pc:docMk/>
          <pc:sldMk cId="1990952480" sldId="2144328234"/>
        </pc:sldMkLst>
        <pc:spChg chg="mod">
          <ac:chgData name="Karolina Guillen" userId="c1c08796-a0be-47c6-af52-5d31fd96ec50" providerId="ADAL" clId="{932448F1-DCBB-4391-A0C1-1C1B34F89117}" dt="2021-11-30T16:41:44.678" v="2221" actId="207"/>
          <ac:spMkLst>
            <pc:docMk/>
            <pc:sldMk cId="1990952480" sldId="2144328234"/>
            <ac:spMk id="2" creationId="{624BAE20-98C7-400F-8DAF-9CB061063EDB}"/>
          </ac:spMkLst>
        </pc:spChg>
        <pc:spChg chg="mod">
          <ac:chgData name="Karolina Guillen" userId="c1c08796-a0be-47c6-af52-5d31fd96ec50" providerId="ADAL" clId="{932448F1-DCBB-4391-A0C1-1C1B34F89117}" dt="2021-11-30T16:41:37.082" v="2220" actId="20577"/>
          <ac:spMkLst>
            <pc:docMk/>
            <pc:sldMk cId="1990952480" sldId="2144328234"/>
            <ac:spMk id="24" creationId="{FE51337C-7111-4FDD-BD9E-AAF8EAD4F674}"/>
          </ac:spMkLst>
        </pc:spChg>
      </pc:sldChg>
      <pc:sldChg chg="addSp delSp modSp add del mod">
        <pc:chgData name="Karolina Guillen" userId="c1c08796-a0be-47c6-af52-5d31fd96ec50" providerId="ADAL" clId="{932448F1-DCBB-4391-A0C1-1C1B34F89117}" dt="2021-11-23T21:34:01.627" v="585" actId="14100"/>
        <pc:sldMkLst>
          <pc:docMk/>
          <pc:sldMk cId="2187705209" sldId="2144328234"/>
        </pc:sldMkLst>
        <pc:spChg chg="del">
          <ac:chgData name="Karolina Guillen" userId="c1c08796-a0be-47c6-af52-5d31fd96ec50" providerId="ADAL" clId="{932448F1-DCBB-4391-A0C1-1C1B34F89117}" dt="2021-11-23T21:06:26.435" v="354" actId="478"/>
          <ac:spMkLst>
            <pc:docMk/>
            <pc:sldMk cId="2187705209" sldId="2144328234"/>
            <ac:spMk id="20" creationId="{0687247B-902F-4128-920F-898D9330034C}"/>
          </ac:spMkLst>
        </pc:spChg>
        <pc:spChg chg="del">
          <ac:chgData name="Karolina Guillen" userId="c1c08796-a0be-47c6-af52-5d31fd96ec50" providerId="ADAL" clId="{932448F1-DCBB-4391-A0C1-1C1B34F89117}" dt="2021-11-23T21:06:26.435" v="354" actId="478"/>
          <ac:spMkLst>
            <pc:docMk/>
            <pc:sldMk cId="2187705209" sldId="2144328234"/>
            <ac:spMk id="21" creationId="{7A3394B6-3577-4907-933F-1CD605B90E2B}"/>
          </ac:spMkLst>
        </pc:spChg>
        <pc:spChg chg="del">
          <ac:chgData name="Karolina Guillen" userId="c1c08796-a0be-47c6-af52-5d31fd96ec50" providerId="ADAL" clId="{932448F1-DCBB-4391-A0C1-1C1B34F89117}" dt="2021-11-23T21:06:26.435" v="354" actId="478"/>
          <ac:spMkLst>
            <pc:docMk/>
            <pc:sldMk cId="2187705209" sldId="2144328234"/>
            <ac:spMk id="22" creationId="{E144B113-71DA-49B8-A896-98A23FE60A82}"/>
          </ac:spMkLst>
        </pc:spChg>
        <pc:spChg chg="del">
          <ac:chgData name="Karolina Guillen" userId="c1c08796-a0be-47c6-af52-5d31fd96ec50" providerId="ADAL" clId="{932448F1-DCBB-4391-A0C1-1C1B34F89117}" dt="2021-11-23T21:06:26.435" v="354" actId="478"/>
          <ac:spMkLst>
            <pc:docMk/>
            <pc:sldMk cId="2187705209" sldId="2144328234"/>
            <ac:spMk id="23" creationId="{3203D9A4-3E96-40FE-A8BB-3A663F646C3B}"/>
          </ac:spMkLst>
        </pc:spChg>
        <pc:spChg chg="mod">
          <ac:chgData name="Karolina Guillen" userId="c1c08796-a0be-47c6-af52-5d31fd96ec50" providerId="ADAL" clId="{932448F1-DCBB-4391-A0C1-1C1B34F89117}" dt="2021-11-23T21:33:25.086" v="579" actId="1036"/>
          <ac:spMkLst>
            <pc:docMk/>
            <pc:sldMk cId="2187705209" sldId="2144328234"/>
            <ac:spMk id="24" creationId="{FE51337C-7111-4FDD-BD9E-AAF8EAD4F674}"/>
          </ac:spMkLst>
        </pc:spChg>
        <pc:spChg chg="del">
          <ac:chgData name="Karolina Guillen" userId="c1c08796-a0be-47c6-af52-5d31fd96ec50" providerId="ADAL" clId="{932448F1-DCBB-4391-A0C1-1C1B34F89117}" dt="2021-11-23T21:06:26.435" v="354" actId="478"/>
          <ac:spMkLst>
            <pc:docMk/>
            <pc:sldMk cId="2187705209" sldId="2144328234"/>
            <ac:spMk id="26" creationId="{74E3709F-979C-4666-96A8-F28579F435B0}"/>
          </ac:spMkLst>
        </pc:spChg>
        <pc:spChg chg="del">
          <ac:chgData name="Karolina Guillen" userId="c1c08796-a0be-47c6-af52-5d31fd96ec50" providerId="ADAL" clId="{932448F1-DCBB-4391-A0C1-1C1B34F89117}" dt="2021-11-23T21:06:26.435" v="354" actId="478"/>
          <ac:spMkLst>
            <pc:docMk/>
            <pc:sldMk cId="2187705209" sldId="2144328234"/>
            <ac:spMk id="27" creationId="{435FA89F-C2F9-4091-8A15-FB13264D1535}"/>
          </ac:spMkLst>
        </pc:spChg>
        <pc:spChg chg="del">
          <ac:chgData name="Karolina Guillen" userId="c1c08796-a0be-47c6-af52-5d31fd96ec50" providerId="ADAL" clId="{932448F1-DCBB-4391-A0C1-1C1B34F89117}" dt="2021-11-23T21:06:26.435" v="354" actId="478"/>
          <ac:spMkLst>
            <pc:docMk/>
            <pc:sldMk cId="2187705209" sldId="2144328234"/>
            <ac:spMk id="28" creationId="{0D95760F-BF49-48CB-8BD7-78A36F2B530A}"/>
          </ac:spMkLst>
        </pc:spChg>
        <pc:spChg chg="mod">
          <ac:chgData name="Karolina Guillen" userId="c1c08796-a0be-47c6-af52-5d31fd96ec50" providerId="ADAL" clId="{932448F1-DCBB-4391-A0C1-1C1B34F89117}" dt="2021-11-23T21:33:25.086" v="579" actId="1036"/>
          <ac:spMkLst>
            <pc:docMk/>
            <pc:sldMk cId="2187705209" sldId="2144328234"/>
            <ac:spMk id="31" creationId="{568D8840-B3D9-4FCD-AA9A-402B62F48C64}"/>
          </ac:spMkLst>
        </pc:spChg>
        <pc:spChg chg="mod">
          <ac:chgData name="Karolina Guillen" userId="c1c08796-a0be-47c6-af52-5d31fd96ec50" providerId="ADAL" clId="{932448F1-DCBB-4391-A0C1-1C1B34F89117}" dt="2021-11-23T21:34:01.627" v="585" actId="14100"/>
          <ac:spMkLst>
            <pc:docMk/>
            <pc:sldMk cId="2187705209" sldId="2144328234"/>
            <ac:spMk id="35" creationId="{0E3F8FDC-1594-4091-A781-E4CE7EB122D7}"/>
          </ac:spMkLst>
        </pc:spChg>
        <pc:spChg chg="mod">
          <ac:chgData name="Karolina Guillen" userId="c1c08796-a0be-47c6-af52-5d31fd96ec50" providerId="ADAL" clId="{932448F1-DCBB-4391-A0C1-1C1B34F89117}" dt="2021-11-23T21:22:20.013" v="473" actId="1038"/>
          <ac:spMkLst>
            <pc:docMk/>
            <pc:sldMk cId="2187705209" sldId="2144328234"/>
            <ac:spMk id="36" creationId="{58820FF0-EE65-452A-A139-2CDDE2CFB754}"/>
          </ac:spMkLst>
        </pc:spChg>
        <pc:spChg chg="add mod">
          <ac:chgData name="Karolina Guillen" userId="c1c08796-a0be-47c6-af52-5d31fd96ec50" providerId="ADAL" clId="{932448F1-DCBB-4391-A0C1-1C1B34F89117}" dt="2021-11-23T21:08:12.966" v="356"/>
          <ac:spMkLst>
            <pc:docMk/>
            <pc:sldMk cId="2187705209" sldId="2144328234"/>
            <ac:spMk id="41" creationId="{482B9597-725B-431B-B9DD-1FF5D5EBCF4E}"/>
          </ac:spMkLst>
        </pc:spChg>
        <pc:spChg chg="del">
          <ac:chgData name="Karolina Guillen" userId="c1c08796-a0be-47c6-af52-5d31fd96ec50" providerId="ADAL" clId="{932448F1-DCBB-4391-A0C1-1C1B34F89117}" dt="2021-11-23T21:06:26.435" v="354" actId="478"/>
          <ac:spMkLst>
            <pc:docMk/>
            <pc:sldMk cId="2187705209" sldId="2144328234"/>
            <ac:spMk id="42" creationId="{0E86C92A-41EE-45E6-A334-CC0067FBB9CD}"/>
          </ac:spMkLst>
        </pc:spChg>
        <pc:spChg chg="del">
          <ac:chgData name="Karolina Guillen" userId="c1c08796-a0be-47c6-af52-5d31fd96ec50" providerId="ADAL" clId="{932448F1-DCBB-4391-A0C1-1C1B34F89117}" dt="2021-11-23T21:06:26.435" v="354" actId="478"/>
          <ac:spMkLst>
            <pc:docMk/>
            <pc:sldMk cId="2187705209" sldId="2144328234"/>
            <ac:spMk id="43" creationId="{E34A2444-CFE7-4416-B463-EA3394A67C51}"/>
          </ac:spMkLst>
        </pc:spChg>
        <pc:spChg chg="add mod">
          <ac:chgData name="Karolina Guillen" userId="c1c08796-a0be-47c6-af52-5d31fd96ec50" providerId="ADAL" clId="{932448F1-DCBB-4391-A0C1-1C1B34F89117}" dt="2021-11-23T21:08:23.410" v="364" actId="313"/>
          <ac:spMkLst>
            <pc:docMk/>
            <pc:sldMk cId="2187705209" sldId="2144328234"/>
            <ac:spMk id="44" creationId="{A35B5D68-4EED-4E7F-9B05-281D05A69B71}"/>
          </ac:spMkLst>
        </pc:spChg>
        <pc:spChg chg="add mod">
          <ac:chgData name="Karolina Guillen" userId="c1c08796-a0be-47c6-af52-5d31fd96ec50" providerId="ADAL" clId="{932448F1-DCBB-4391-A0C1-1C1B34F89117}" dt="2021-11-23T21:22:54.445" v="476" actId="12788"/>
          <ac:spMkLst>
            <pc:docMk/>
            <pc:sldMk cId="2187705209" sldId="2144328234"/>
            <ac:spMk id="45" creationId="{716EDB45-AD1E-4C1E-B4C5-6EBB0482BC6D}"/>
          </ac:spMkLst>
        </pc:spChg>
        <pc:spChg chg="add mod">
          <ac:chgData name="Karolina Guillen" userId="c1c08796-a0be-47c6-af52-5d31fd96ec50" providerId="ADAL" clId="{932448F1-DCBB-4391-A0C1-1C1B34F89117}" dt="2021-11-23T21:22:54.445" v="476" actId="12788"/>
          <ac:spMkLst>
            <pc:docMk/>
            <pc:sldMk cId="2187705209" sldId="2144328234"/>
            <ac:spMk id="86" creationId="{93AFC07D-415D-4BA4-AD3D-0489F19A537E}"/>
          </ac:spMkLst>
        </pc:spChg>
        <pc:spChg chg="add mod">
          <ac:chgData name="Karolina Guillen" userId="c1c08796-a0be-47c6-af52-5d31fd96ec50" providerId="ADAL" clId="{932448F1-DCBB-4391-A0C1-1C1B34F89117}" dt="2021-11-23T21:22:54.445" v="476" actId="12788"/>
          <ac:spMkLst>
            <pc:docMk/>
            <pc:sldMk cId="2187705209" sldId="2144328234"/>
            <ac:spMk id="91" creationId="{5646F050-699C-4012-8735-0E09B635164B}"/>
          </ac:spMkLst>
        </pc:spChg>
        <pc:graphicFrameChg chg="add mod">
          <ac:chgData name="Karolina Guillen" userId="c1c08796-a0be-47c6-af52-5d31fd96ec50" providerId="ADAL" clId="{932448F1-DCBB-4391-A0C1-1C1B34F89117}" dt="2021-11-23T21:22:54.445" v="476" actId="12788"/>
          <ac:graphicFrameMkLst>
            <pc:docMk/>
            <pc:sldMk cId="2187705209" sldId="2144328234"/>
            <ac:graphicFrameMk id="87" creationId="{8273EA7C-5FBF-4122-85C1-9F643F83440B}"/>
          </ac:graphicFrameMkLst>
        </pc:graphicFrameChg>
        <pc:picChg chg="del">
          <ac:chgData name="Karolina Guillen" userId="c1c08796-a0be-47c6-af52-5d31fd96ec50" providerId="ADAL" clId="{932448F1-DCBB-4391-A0C1-1C1B34F89117}" dt="2021-11-23T21:06:26.435" v="354" actId="478"/>
          <ac:picMkLst>
            <pc:docMk/>
            <pc:sldMk cId="2187705209" sldId="2144328234"/>
            <ac:picMk id="5" creationId="{A01E6032-A1E9-4941-973D-2F2E76188402}"/>
          </ac:picMkLst>
        </pc:picChg>
        <pc:picChg chg="del">
          <ac:chgData name="Karolina Guillen" userId="c1c08796-a0be-47c6-af52-5d31fd96ec50" providerId="ADAL" clId="{932448F1-DCBB-4391-A0C1-1C1B34F89117}" dt="2021-11-23T21:06:26.435" v="354" actId="478"/>
          <ac:picMkLst>
            <pc:docMk/>
            <pc:sldMk cId="2187705209" sldId="2144328234"/>
            <ac:picMk id="29" creationId="{CCC1A046-A9A9-4693-A449-734DD82B59AC}"/>
          </ac:picMkLst>
        </pc:picChg>
        <pc:picChg chg="del mod">
          <ac:chgData name="Karolina Guillen" userId="c1c08796-a0be-47c6-af52-5d31fd96ec50" providerId="ADAL" clId="{932448F1-DCBB-4391-A0C1-1C1B34F89117}" dt="2021-11-23T21:05:56.176" v="345" actId="478"/>
          <ac:picMkLst>
            <pc:docMk/>
            <pc:sldMk cId="2187705209" sldId="2144328234"/>
            <ac:picMk id="30" creationId="{46D5E876-E9A7-4F79-9DBD-684CEF7B1495}"/>
          </ac:picMkLst>
        </pc:picChg>
        <pc:picChg chg="del mod">
          <ac:chgData name="Karolina Guillen" userId="c1c08796-a0be-47c6-af52-5d31fd96ec50" providerId="ADAL" clId="{932448F1-DCBB-4391-A0C1-1C1B34F89117}" dt="2021-11-23T21:06:13.679" v="352" actId="478"/>
          <ac:picMkLst>
            <pc:docMk/>
            <pc:sldMk cId="2187705209" sldId="2144328234"/>
            <ac:picMk id="32" creationId="{1B955820-E45B-4001-AEFD-474302D782B8}"/>
          </ac:picMkLst>
        </pc:picChg>
        <pc:picChg chg="del">
          <ac:chgData name="Karolina Guillen" userId="c1c08796-a0be-47c6-af52-5d31fd96ec50" providerId="ADAL" clId="{932448F1-DCBB-4391-A0C1-1C1B34F89117}" dt="2021-11-23T21:06:26.435" v="354" actId="478"/>
          <ac:picMkLst>
            <pc:docMk/>
            <pc:sldMk cId="2187705209" sldId="2144328234"/>
            <ac:picMk id="33" creationId="{5FAF7844-24ED-43B5-B924-BFBEBAD438F6}"/>
          </ac:picMkLst>
        </pc:picChg>
        <pc:picChg chg="add mod">
          <ac:chgData name="Karolina Guillen" userId="c1c08796-a0be-47c6-af52-5d31fd96ec50" providerId="ADAL" clId="{932448F1-DCBB-4391-A0C1-1C1B34F89117}" dt="2021-11-23T21:06:17.357" v="353" actId="1076"/>
          <ac:picMkLst>
            <pc:docMk/>
            <pc:sldMk cId="2187705209" sldId="2144328234"/>
            <ac:picMk id="34" creationId="{6813EA2C-A7E6-46E0-AF76-8346DA88F62C}"/>
          </ac:picMkLst>
        </pc:picChg>
        <pc:picChg chg="mod">
          <ac:chgData name="Karolina Guillen" userId="c1c08796-a0be-47c6-af52-5d31fd96ec50" providerId="ADAL" clId="{932448F1-DCBB-4391-A0C1-1C1B34F89117}" dt="2021-11-23T21:33:25.086" v="579" actId="1036"/>
          <ac:picMkLst>
            <pc:docMk/>
            <pc:sldMk cId="2187705209" sldId="2144328234"/>
            <ac:picMk id="37" creationId="{1F8E0DFF-D73F-41B3-B5B4-820020A7EACA}"/>
          </ac:picMkLst>
        </pc:picChg>
        <pc:picChg chg="add del mod">
          <ac:chgData name="Karolina Guillen" userId="c1c08796-a0be-47c6-af52-5d31fd96ec50" providerId="ADAL" clId="{932448F1-DCBB-4391-A0C1-1C1B34F89117}" dt="2021-11-23T21:05:57.921" v="346" actId="478"/>
          <ac:picMkLst>
            <pc:docMk/>
            <pc:sldMk cId="2187705209" sldId="2144328234"/>
            <ac:picMk id="38" creationId="{2F1A0A6A-2B8A-45DD-90C2-629FD1D7E72B}"/>
          </ac:picMkLst>
        </pc:picChg>
        <pc:picChg chg="del">
          <ac:chgData name="Karolina Guillen" userId="c1c08796-a0be-47c6-af52-5d31fd96ec50" providerId="ADAL" clId="{932448F1-DCBB-4391-A0C1-1C1B34F89117}" dt="2021-11-23T21:06:26.435" v="354" actId="478"/>
          <ac:picMkLst>
            <pc:docMk/>
            <pc:sldMk cId="2187705209" sldId="2144328234"/>
            <ac:picMk id="39" creationId="{DE8ED393-CDB4-42F7-8990-3126FE48083E}"/>
          </ac:picMkLst>
        </pc:picChg>
        <pc:picChg chg="add mod">
          <ac:chgData name="Karolina Guillen" userId="c1c08796-a0be-47c6-af52-5d31fd96ec50" providerId="ADAL" clId="{932448F1-DCBB-4391-A0C1-1C1B34F89117}" dt="2021-11-23T21:05:54.131" v="344"/>
          <ac:picMkLst>
            <pc:docMk/>
            <pc:sldMk cId="2187705209" sldId="2144328234"/>
            <ac:picMk id="40" creationId="{55027C6D-969E-4806-9C65-C4222FDB1C47}"/>
          </ac:picMkLst>
        </pc:picChg>
        <pc:picChg chg="add del mod">
          <ac:chgData name="Karolina Guillen" userId="c1c08796-a0be-47c6-af52-5d31fd96ec50" providerId="ADAL" clId="{932448F1-DCBB-4391-A0C1-1C1B34F89117}" dt="2021-11-23T21:08:33.348" v="365" actId="478"/>
          <ac:picMkLst>
            <pc:docMk/>
            <pc:sldMk cId="2187705209" sldId="2144328234"/>
            <ac:picMk id="46" creationId="{213E407D-E277-4091-838F-9D2F1BB6205C}"/>
          </ac:picMkLst>
        </pc:picChg>
        <pc:picChg chg="add del mod">
          <ac:chgData name="Karolina Guillen" userId="c1c08796-a0be-47c6-af52-5d31fd96ec50" providerId="ADAL" clId="{932448F1-DCBB-4391-A0C1-1C1B34F89117}" dt="2021-11-23T21:08:33.348" v="365" actId="478"/>
          <ac:picMkLst>
            <pc:docMk/>
            <pc:sldMk cId="2187705209" sldId="2144328234"/>
            <ac:picMk id="47" creationId="{8B317A9A-438B-4935-8BA4-1E4285FFFCA9}"/>
          </ac:picMkLst>
        </pc:picChg>
        <pc:picChg chg="add del mod">
          <ac:chgData name="Karolina Guillen" userId="c1c08796-a0be-47c6-af52-5d31fd96ec50" providerId="ADAL" clId="{932448F1-DCBB-4391-A0C1-1C1B34F89117}" dt="2021-11-23T21:08:33.348" v="365" actId="478"/>
          <ac:picMkLst>
            <pc:docMk/>
            <pc:sldMk cId="2187705209" sldId="2144328234"/>
            <ac:picMk id="48" creationId="{B213A14D-2298-485C-B758-A122B3AB602B}"/>
          </ac:picMkLst>
        </pc:picChg>
        <pc:picChg chg="add del mod">
          <ac:chgData name="Karolina Guillen" userId="c1c08796-a0be-47c6-af52-5d31fd96ec50" providerId="ADAL" clId="{932448F1-DCBB-4391-A0C1-1C1B34F89117}" dt="2021-11-23T21:08:33.348" v="365" actId="478"/>
          <ac:picMkLst>
            <pc:docMk/>
            <pc:sldMk cId="2187705209" sldId="2144328234"/>
            <ac:picMk id="49" creationId="{D5D4BD10-4CB3-4C09-B359-08AFCF8B0A4D}"/>
          </ac:picMkLst>
        </pc:picChg>
        <pc:picChg chg="add del mod">
          <ac:chgData name="Karolina Guillen" userId="c1c08796-a0be-47c6-af52-5d31fd96ec50" providerId="ADAL" clId="{932448F1-DCBB-4391-A0C1-1C1B34F89117}" dt="2021-11-23T21:08:33.348" v="365" actId="478"/>
          <ac:picMkLst>
            <pc:docMk/>
            <pc:sldMk cId="2187705209" sldId="2144328234"/>
            <ac:picMk id="50" creationId="{65B766BA-8648-4D92-9C00-AF2AD4D2B325}"/>
          </ac:picMkLst>
        </pc:picChg>
        <pc:picChg chg="add del mod">
          <ac:chgData name="Karolina Guillen" userId="c1c08796-a0be-47c6-af52-5d31fd96ec50" providerId="ADAL" clId="{932448F1-DCBB-4391-A0C1-1C1B34F89117}" dt="2021-11-23T21:08:33.348" v="365" actId="478"/>
          <ac:picMkLst>
            <pc:docMk/>
            <pc:sldMk cId="2187705209" sldId="2144328234"/>
            <ac:picMk id="51" creationId="{E344E7A1-1546-4929-B72A-33B827DD2CA6}"/>
          </ac:picMkLst>
        </pc:picChg>
        <pc:picChg chg="add del mod">
          <ac:chgData name="Karolina Guillen" userId="c1c08796-a0be-47c6-af52-5d31fd96ec50" providerId="ADAL" clId="{932448F1-DCBB-4391-A0C1-1C1B34F89117}" dt="2021-11-23T21:08:33.348" v="365" actId="478"/>
          <ac:picMkLst>
            <pc:docMk/>
            <pc:sldMk cId="2187705209" sldId="2144328234"/>
            <ac:picMk id="52" creationId="{CEA2C059-0910-4476-B2D5-49F7D9C206F0}"/>
          </ac:picMkLst>
        </pc:picChg>
        <pc:picChg chg="add del mod">
          <ac:chgData name="Karolina Guillen" userId="c1c08796-a0be-47c6-af52-5d31fd96ec50" providerId="ADAL" clId="{932448F1-DCBB-4391-A0C1-1C1B34F89117}" dt="2021-11-23T21:08:33.348" v="365" actId="478"/>
          <ac:picMkLst>
            <pc:docMk/>
            <pc:sldMk cId="2187705209" sldId="2144328234"/>
            <ac:picMk id="53" creationId="{3BD88EAC-C3E3-40F6-997E-81CC033DB4A6}"/>
          </ac:picMkLst>
        </pc:picChg>
        <pc:picChg chg="add del mod">
          <ac:chgData name="Karolina Guillen" userId="c1c08796-a0be-47c6-af52-5d31fd96ec50" providerId="ADAL" clId="{932448F1-DCBB-4391-A0C1-1C1B34F89117}" dt="2021-11-23T21:08:33.348" v="365" actId="478"/>
          <ac:picMkLst>
            <pc:docMk/>
            <pc:sldMk cId="2187705209" sldId="2144328234"/>
            <ac:picMk id="54" creationId="{3FF7DD3C-2368-4B3F-A89A-E366F9AC8A55}"/>
          </ac:picMkLst>
        </pc:picChg>
        <pc:picChg chg="add del mod">
          <ac:chgData name="Karolina Guillen" userId="c1c08796-a0be-47c6-af52-5d31fd96ec50" providerId="ADAL" clId="{932448F1-DCBB-4391-A0C1-1C1B34F89117}" dt="2021-11-23T21:08:33.348" v="365" actId="478"/>
          <ac:picMkLst>
            <pc:docMk/>
            <pc:sldMk cId="2187705209" sldId="2144328234"/>
            <ac:picMk id="55" creationId="{5F0C7BD1-2726-480D-8EB2-554E3815A654}"/>
          </ac:picMkLst>
        </pc:picChg>
        <pc:picChg chg="add del mod">
          <ac:chgData name="Karolina Guillen" userId="c1c08796-a0be-47c6-af52-5d31fd96ec50" providerId="ADAL" clId="{932448F1-DCBB-4391-A0C1-1C1B34F89117}" dt="2021-11-23T21:08:33.348" v="365" actId="478"/>
          <ac:picMkLst>
            <pc:docMk/>
            <pc:sldMk cId="2187705209" sldId="2144328234"/>
            <ac:picMk id="56" creationId="{AE914C7E-2487-4074-8044-F04921F33F4E}"/>
          </ac:picMkLst>
        </pc:picChg>
        <pc:picChg chg="add del mod">
          <ac:chgData name="Karolina Guillen" userId="c1c08796-a0be-47c6-af52-5d31fd96ec50" providerId="ADAL" clId="{932448F1-DCBB-4391-A0C1-1C1B34F89117}" dt="2021-11-23T21:08:33.348" v="365" actId="478"/>
          <ac:picMkLst>
            <pc:docMk/>
            <pc:sldMk cId="2187705209" sldId="2144328234"/>
            <ac:picMk id="57" creationId="{9BF8927A-A5C9-43CA-A2FC-22CEC14FAD18}"/>
          </ac:picMkLst>
        </pc:picChg>
        <pc:picChg chg="add del mod">
          <ac:chgData name="Karolina Guillen" userId="c1c08796-a0be-47c6-af52-5d31fd96ec50" providerId="ADAL" clId="{932448F1-DCBB-4391-A0C1-1C1B34F89117}" dt="2021-11-23T21:08:33.348" v="365" actId="478"/>
          <ac:picMkLst>
            <pc:docMk/>
            <pc:sldMk cId="2187705209" sldId="2144328234"/>
            <ac:picMk id="58" creationId="{9EBC5F97-3D85-43B6-998A-E63F7D2723D8}"/>
          </ac:picMkLst>
        </pc:picChg>
        <pc:picChg chg="add del mod">
          <ac:chgData name="Karolina Guillen" userId="c1c08796-a0be-47c6-af52-5d31fd96ec50" providerId="ADAL" clId="{932448F1-DCBB-4391-A0C1-1C1B34F89117}" dt="2021-11-23T21:08:33.348" v="365" actId="478"/>
          <ac:picMkLst>
            <pc:docMk/>
            <pc:sldMk cId="2187705209" sldId="2144328234"/>
            <ac:picMk id="59" creationId="{F42887DB-4EB0-4294-97E1-E03863DC22F9}"/>
          </ac:picMkLst>
        </pc:picChg>
        <pc:picChg chg="add mod">
          <ac:chgData name="Karolina Guillen" userId="c1c08796-a0be-47c6-af52-5d31fd96ec50" providerId="ADAL" clId="{932448F1-DCBB-4391-A0C1-1C1B34F89117}" dt="2021-11-23T21:21:16.835" v="453" actId="1076"/>
          <ac:picMkLst>
            <pc:docMk/>
            <pc:sldMk cId="2187705209" sldId="2144328234"/>
            <ac:picMk id="60" creationId="{55DA5CCA-F9B1-48BA-872E-CCCB9BAC5516}"/>
          </ac:picMkLst>
        </pc:picChg>
        <pc:picChg chg="add mod">
          <ac:chgData name="Karolina Guillen" userId="c1c08796-a0be-47c6-af52-5d31fd96ec50" providerId="ADAL" clId="{932448F1-DCBB-4391-A0C1-1C1B34F89117}" dt="2021-11-23T21:21:14.571" v="452" actId="1076"/>
          <ac:picMkLst>
            <pc:docMk/>
            <pc:sldMk cId="2187705209" sldId="2144328234"/>
            <ac:picMk id="61" creationId="{3B1520D5-C0C6-4194-9FAF-E879B60B48C0}"/>
          </ac:picMkLst>
        </pc:picChg>
        <pc:picChg chg="add mod">
          <ac:chgData name="Karolina Guillen" userId="c1c08796-a0be-47c6-af52-5d31fd96ec50" providerId="ADAL" clId="{932448F1-DCBB-4391-A0C1-1C1B34F89117}" dt="2021-11-23T21:21:18.371" v="454" actId="1076"/>
          <ac:picMkLst>
            <pc:docMk/>
            <pc:sldMk cId="2187705209" sldId="2144328234"/>
            <ac:picMk id="62" creationId="{D8DE1C1D-8255-4494-A042-D69990886D8F}"/>
          </ac:picMkLst>
        </pc:picChg>
        <pc:picChg chg="add mod">
          <ac:chgData name="Karolina Guillen" userId="c1c08796-a0be-47c6-af52-5d31fd96ec50" providerId="ADAL" clId="{932448F1-DCBB-4391-A0C1-1C1B34F89117}" dt="2021-11-23T21:21:10.340" v="451" actId="1076"/>
          <ac:picMkLst>
            <pc:docMk/>
            <pc:sldMk cId="2187705209" sldId="2144328234"/>
            <ac:picMk id="63" creationId="{6ED19C23-3E18-4B53-9B32-5B90705CE6FB}"/>
          </ac:picMkLst>
        </pc:picChg>
        <pc:picChg chg="add mod">
          <ac:chgData name="Karolina Guillen" userId="c1c08796-a0be-47c6-af52-5d31fd96ec50" providerId="ADAL" clId="{932448F1-DCBB-4391-A0C1-1C1B34F89117}" dt="2021-11-23T21:13:13.076" v="409" actId="1076"/>
          <ac:picMkLst>
            <pc:docMk/>
            <pc:sldMk cId="2187705209" sldId="2144328234"/>
            <ac:picMk id="64" creationId="{CB5C7A3B-57DD-4C89-AF5D-CB15EA201F34}"/>
          </ac:picMkLst>
        </pc:picChg>
        <pc:picChg chg="add mod">
          <ac:chgData name="Karolina Guillen" userId="c1c08796-a0be-47c6-af52-5d31fd96ec50" providerId="ADAL" clId="{932448F1-DCBB-4391-A0C1-1C1B34F89117}" dt="2021-11-23T21:11:14.029" v="375" actId="1076"/>
          <ac:picMkLst>
            <pc:docMk/>
            <pc:sldMk cId="2187705209" sldId="2144328234"/>
            <ac:picMk id="65" creationId="{AFAEF8D0-D1CA-4428-99A7-7505DBEF7DD0}"/>
          </ac:picMkLst>
        </pc:picChg>
        <pc:picChg chg="add mod">
          <ac:chgData name="Karolina Guillen" userId="c1c08796-a0be-47c6-af52-5d31fd96ec50" providerId="ADAL" clId="{932448F1-DCBB-4391-A0C1-1C1B34F89117}" dt="2021-11-23T21:14:43.557" v="431" actId="1076"/>
          <ac:picMkLst>
            <pc:docMk/>
            <pc:sldMk cId="2187705209" sldId="2144328234"/>
            <ac:picMk id="68" creationId="{41873074-C0B7-467C-9991-1752F68C700C}"/>
          </ac:picMkLst>
        </pc:picChg>
        <pc:picChg chg="add mod">
          <ac:chgData name="Karolina Guillen" userId="c1c08796-a0be-47c6-af52-5d31fd96ec50" providerId="ADAL" clId="{932448F1-DCBB-4391-A0C1-1C1B34F89117}" dt="2021-11-23T21:14:30.244" v="424" actId="1076"/>
          <ac:picMkLst>
            <pc:docMk/>
            <pc:sldMk cId="2187705209" sldId="2144328234"/>
            <ac:picMk id="69" creationId="{B245B30D-5748-41A0-8238-DD4B2EFED338}"/>
          </ac:picMkLst>
        </pc:picChg>
        <pc:picChg chg="add mod">
          <ac:chgData name="Karolina Guillen" userId="c1c08796-a0be-47c6-af52-5d31fd96ec50" providerId="ADAL" clId="{932448F1-DCBB-4391-A0C1-1C1B34F89117}" dt="2021-11-23T21:11:54.468" v="388" actId="1076"/>
          <ac:picMkLst>
            <pc:docMk/>
            <pc:sldMk cId="2187705209" sldId="2144328234"/>
            <ac:picMk id="70" creationId="{6D55A47D-8BFE-47D8-BDAC-60767D5A3937}"/>
          </ac:picMkLst>
        </pc:picChg>
        <pc:picChg chg="add mod">
          <ac:chgData name="Karolina Guillen" userId="c1c08796-a0be-47c6-af52-5d31fd96ec50" providerId="ADAL" clId="{932448F1-DCBB-4391-A0C1-1C1B34F89117}" dt="2021-11-23T21:11:40.837" v="382" actId="1076"/>
          <ac:picMkLst>
            <pc:docMk/>
            <pc:sldMk cId="2187705209" sldId="2144328234"/>
            <ac:picMk id="71" creationId="{02030AD1-ADED-435E-8098-C2BE615D6EC9}"/>
          </ac:picMkLst>
        </pc:picChg>
        <pc:picChg chg="add mod">
          <ac:chgData name="Karolina Guillen" userId="c1c08796-a0be-47c6-af52-5d31fd96ec50" providerId="ADAL" clId="{932448F1-DCBB-4391-A0C1-1C1B34F89117}" dt="2021-11-23T21:13:43.868" v="418" actId="1076"/>
          <ac:picMkLst>
            <pc:docMk/>
            <pc:sldMk cId="2187705209" sldId="2144328234"/>
            <ac:picMk id="72" creationId="{65AE9C48-72BC-40C0-905F-F9CAA4A51030}"/>
          </ac:picMkLst>
        </pc:picChg>
        <pc:picChg chg="add mod">
          <ac:chgData name="Karolina Guillen" userId="c1c08796-a0be-47c6-af52-5d31fd96ec50" providerId="ADAL" clId="{932448F1-DCBB-4391-A0C1-1C1B34F89117}" dt="2021-11-23T21:13:28.757" v="414" actId="1076"/>
          <ac:picMkLst>
            <pc:docMk/>
            <pc:sldMk cId="2187705209" sldId="2144328234"/>
            <ac:picMk id="73" creationId="{14CE11EE-6909-4039-B389-A559CFD2F0A4}"/>
          </ac:picMkLst>
        </pc:picChg>
        <pc:picChg chg="add mod">
          <ac:chgData name="Karolina Guillen" userId="c1c08796-a0be-47c6-af52-5d31fd96ec50" providerId="ADAL" clId="{932448F1-DCBB-4391-A0C1-1C1B34F89117}" dt="2021-11-23T21:13:26.228" v="413" actId="1076"/>
          <ac:picMkLst>
            <pc:docMk/>
            <pc:sldMk cId="2187705209" sldId="2144328234"/>
            <ac:picMk id="74" creationId="{2BFC5AFB-CD2F-4C9E-A4C5-779F04A5AC75}"/>
          </ac:picMkLst>
        </pc:picChg>
        <pc:picChg chg="add mod">
          <ac:chgData name="Karolina Guillen" userId="c1c08796-a0be-47c6-af52-5d31fd96ec50" providerId="ADAL" clId="{932448F1-DCBB-4391-A0C1-1C1B34F89117}" dt="2021-11-23T21:14:36.940" v="428" actId="1076"/>
          <ac:picMkLst>
            <pc:docMk/>
            <pc:sldMk cId="2187705209" sldId="2144328234"/>
            <ac:picMk id="75" creationId="{1CBF7AEB-37A0-42DC-8C30-4D9E96E6D1BE}"/>
          </ac:picMkLst>
        </pc:picChg>
        <pc:picChg chg="add mod">
          <ac:chgData name="Karolina Guillen" userId="c1c08796-a0be-47c6-af52-5d31fd96ec50" providerId="ADAL" clId="{932448F1-DCBB-4391-A0C1-1C1B34F89117}" dt="2021-11-23T21:13:33.444" v="415" actId="1076"/>
          <ac:picMkLst>
            <pc:docMk/>
            <pc:sldMk cId="2187705209" sldId="2144328234"/>
            <ac:picMk id="76" creationId="{FD197879-7607-492D-BE50-8179721D1E13}"/>
          </ac:picMkLst>
        </pc:picChg>
        <pc:picChg chg="add mod">
          <ac:chgData name="Karolina Guillen" userId="c1c08796-a0be-47c6-af52-5d31fd96ec50" providerId="ADAL" clId="{932448F1-DCBB-4391-A0C1-1C1B34F89117}" dt="2021-11-23T21:20:48.283" v="444" actId="1076"/>
          <ac:picMkLst>
            <pc:docMk/>
            <pc:sldMk cId="2187705209" sldId="2144328234"/>
            <ac:picMk id="77" creationId="{4CAFF49F-69E4-43F1-91DE-89A594D38898}"/>
          </ac:picMkLst>
        </pc:picChg>
        <pc:picChg chg="add mod">
          <ac:chgData name="Karolina Guillen" userId="c1c08796-a0be-47c6-af52-5d31fd96ec50" providerId="ADAL" clId="{932448F1-DCBB-4391-A0C1-1C1B34F89117}" dt="2021-11-23T21:20:58.587" v="448" actId="1076"/>
          <ac:picMkLst>
            <pc:docMk/>
            <pc:sldMk cId="2187705209" sldId="2144328234"/>
            <ac:picMk id="78" creationId="{C17484EF-6EBC-4819-8F6D-489FF054D2DB}"/>
          </ac:picMkLst>
        </pc:picChg>
        <pc:picChg chg="add del mod">
          <ac:chgData name="Karolina Guillen" userId="c1c08796-a0be-47c6-af52-5d31fd96ec50" providerId="ADAL" clId="{932448F1-DCBB-4391-A0C1-1C1B34F89117}" dt="2021-11-23T21:21:02.940" v="449" actId="478"/>
          <ac:picMkLst>
            <pc:docMk/>
            <pc:sldMk cId="2187705209" sldId="2144328234"/>
            <ac:picMk id="79" creationId="{57EDC731-E506-467C-A346-9413393EF409}"/>
          </ac:picMkLst>
        </pc:picChg>
        <pc:picChg chg="add mod">
          <ac:chgData name="Karolina Guillen" userId="c1c08796-a0be-47c6-af52-5d31fd96ec50" providerId="ADAL" clId="{932448F1-DCBB-4391-A0C1-1C1B34F89117}" dt="2021-11-23T21:20:41.764" v="442" actId="1076"/>
          <ac:picMkLst>
            <pc:docMk/>
            <pc:sldMk cId="2187705209" sldId="2144328234"/>
            <ac:picMk id="80" creationId="{F19D3460-FF50-46BF-81F9-948366F8A42E}"/>
          </ac:picMkLst>
        </pc:picChg>
        <pc:picChg chg="add del mod">
          <ac:chgData name="Karolina Guillen" userId="c1c08796-a0be-47c6-af52-5d31fd96ec50" providerId="ADAL" clId="{932448F1-DCBB-4391-A0C1-1C1B34F89117}" dt="2021-11-23T21:21:02.940" v="449" actId="478"/>
          <ac:picMkLst>
            <pc:docMk/>
            <pc:sldMk cId="2187705209" sldId="2144328234"/>
            <ac:picMk id="81" creationId="{26D40564-3F90-4CBE-BFBD-4688186222A8}"/>
          </ac:picMkLst>
        </pc:picChg>
        <pc:picChg chg="add mod">
          <ac:chgData name="Karolina Guillen" userId="c1c08796-a0be-47c6-af52-5d31fd96ec50" providerId="ADAL" clId="{932448F1-DCBB-4391-A0C1-1C1B34F89117}" dt="2021-11-23T21:15:26.812" v="437" actId="1076"/>
          <ac:picMkLst>
            <pc:docMk/>
            <pc:sldMk cId="2187705209" sldId="2144328234"/>
            <ac:picMk id="82" creationId="{7F474499-AF97-4A34-B720-E8D7805315DC}"/>
          </ac:picMkLst>
        </pc:picChg>
        <pc:picChg chg="add del mod">
          <ac:chgData name="Karolina Guillen" userId="c1c08796-a0be-47c6-af52-5d31fd96ec50" providerId="ADAL" clId="{932448F1-DCBB-4391-A0C1-1C1B34F89117}" dt="2021-11-23T21:21:02.940" v="449" actId="478"/>
          <ac:picMkLst>
            <pc:docMk/>
            <pc:sldMk cId="2187705209" sldId="2144328234"/>
            <ac:picMk id="83" creationId="{887A1CC2-6668-4D36-8466-A9422B731C28}"/>
          </ac:picMkLst>
        </pc:picChg>
        <pc:picChg chg="add del mod">
          <ac:chgData name="Karolina Guillen" userId="c1c08796-a0be-47c6-af52-5d31fd96ec50" providerId="ADAL" clId="{932448F1-DCBB-4391-A0C1-1C1B34F89117}" dt="2021-11-23T21:21:02.940" v="449" actId="478"/>
          <ac:picMkLst>
            <pc:docMk/>
            <pc:sldMk cId="2187705209" sldId="2144328234"/>
            <ac:picMk id="84" creationId="{7134A8A0-3049-4E9B-BE64-8C68148C22AF}"/>
          </ac:picMkLst>
        </pc:picChg>
        <pc:picChg chg="add mod">
          <ac:chgData name="Karolina Guillen" userId="c1c08796-a0be-47c6-af52-5d31fd96ec50" providerId="ADAL" clId="{932448F1-DCBB-4391-A0C1-1C1B34F89117}" dt="2021-11-23T21:20:56.532" v="447" actId="1076"/>
          <ac:picMkLst>
            <pc:docMk/>
            <pc:sldMk cId="2187705209" sldId="2144328234"/>
            <ac:picMk id="85" creationId="{BD3CAAD0-17B2-4CC0-8789-53625DE3C4A7}"/>
          </ac:picMkLst>
        </pc:picChg>
        <pc:picChg chg="add mod">
          <ac:chgData name="Karolina Guillen" userId="c1c08796-a0be-47c6-af52-5d31fd96ec50" providerId="ADAL" clId="{932448F1-DCBB-4391-A0C1-1C1B34F89117}" dt="2021-11-23T21:23:19.296" v="482" actId="12789"/>
          <ac:picMkLst>
            <pc:docMk/>
            <pc:sldMk cId="2187705209" sldId="2144328234"/>
            <ac:picMk id="88" creationId="{3836C664-53FF-47A8-AAB9-3BDED7E57E25}"/>
          </ac:picMkLst>
        </pc:picChg>
        <pc:picChg chg="add mod">
          <ac:chgData name="Karolina Guillen" userId="c1c08796-a0be-47c6-af52-5d31fd96ec50" providerId="ADAL" clId="{932448F1-DCBB-4391-A0C1-1C1B34F89117}" dt="2021-11-23T21:23:19.296" v="482" actId="12789"/>
          <ac:picMkLst>
            <pc:docMk/>
            <pc:sldMk cId="2187705209" sldId="2144328234"/>
            <ac:picMk id="89" creationId="{3AC0F614-9836-4C3B-BA67-A9DBF20C4646}"/>
          </ac:picMkLst>
        </pc:picChg>
        <pc:picChg chg="add mod">
          <ac:chgData name="Karolina Guillen" userId="c1c08796-a0be-47c6-af52-5d31fd96ec50" providerId="ADAL" clId="{932448F1-DCBB-4391-A0C1-1C1B34F89117}" dt="2021-11-23T21:23:19.296" v="482" actId="12789"/>
          <ac:picMkLst>
            <pc:docMk/>
            <pc:sldMk cId="2187705209" sldId="2144328234"/>
            <ac:picMk id="90" creationId="{F9498BF8-3A2F-4D7C-B4B7-5F0F226F7C42}"/>
          </ac:picMkLst>
        </pc:picChg>
        <pc:cxnChg chg="add del mod">
          <ac:chgData name="Karolina Guillen" userId="c1c08796-a0be-47c6-af52-5d31fd96ec50" providerId="ADAL" clId="{932448F1-DCBB-4391-A0C1-1C1B34F89117}" dt="2021-11-23T21:11:24.622" v="378" actId="478"/>
          <ac:cxnSpMkLst>
            <pc:docMk/>
            <pc:sldMk cId="2187705209" sldId="2144328234"/>
            <ac:cxnSpMk id="66" creationId="{7BAA4215-F0C8-46E1-819E-D29F4D7BE2F7}"/>
          </ac:cxnSpMkLst>
        </pc:cxnChg>
        <pc:cxnChg chg="add del mod">
          <ac:chgData name="Karolina Guillen" userId="c1c08796-a0be-47c6-af52-5d31fd96ec50" providerId="ADAL" clId="{932448F1-DCBB-4391-A0C1-1C1B34F89117}" dt="2021-11-23T21:11:24.622" v="378" actId="478"/>
          <ac:cxnSpMkLst>
            <pc:docMk/>
            <pc:sldMk cId="2187705209" sldId="2144328234"/>
            <ac:cxnSpMk id="67" creationId="{025BB6EC-4CE0-4078-BB97-9F3462D147A5}"/>
          </ac:cxnSpMkLst>
        </pc:cxnChg>
      </pc:sldChg>
      <pc:sldChg chg="add del">
        <pc:chgData name="Karolina Guillen" userId="c1c08796-a0be-47c6-af52-5d31fd96ec50" providerId="ADAL" clId="{932448F1-DCBB-4391-A0C1-1C1B34F89117}" dt="2021-11-23T19:27:14.033" v="217" actId="47"/>
        <pc:sldMkLst>
          <pc:docMk/>
          <pc:sldMk cId="3908917549" sldId="2144328235"/>
        </pc:sldMkLst>
      </pc:sldChg>
      <pc:sldChg chg="addSp modSp add del mod ord">
        <pc:chgData name="Karolina Guillen" userId="c1c08796-a0be-47c6-af52-5d31fd96ec50" providerId="ADAL" clId="{932448F1-DCBB-4391-A0C1-1C1B34F89117}" dt="2021-11-23T19:38:09.767" v="265"/>
        <pc:sldMkLst>
          <pc:docMk/>
          <pc:sldMk cId="3075233127" sldId="2144328237"/>
        </pc:sldMkLst>
        <pc:spChg chg="add mod">
          <ac:chgData name="Karolina Guillen" userId="c1c08796-a0be-47c6-af52-5d31fd96ec50" providerId="ADAL" clId="{932448F1-DCBB-4391-A0C1-1C1B34F89117}" dt="2021-11-23T17:35:37.019" v="207" actId="20577"/>
          <ac:spMkLst>
            <pc:docMk/>
            <pc:sldMk cId="3075233127" sldId="2144328237"/>
            <ac:spMk id="26" creationId="{39D443F1-58CD-4799-9C5D-08154C449282}"/>
          </ac:spMkLst>
        </pc:spChg>
        <pc:spChg chg="add mod">
          <ac:chgData name="Karolina Guillen" userId="c1c08796-a0be-47c6-af52-5d31fd96ec50" providerId="ADAL" clId="{932448F1-DCBB-4391-A0C1-1C1B34F89117}" dt="2021-11-23T17:35:43.349" v="208"/>
          <ac:spMkLst>
            <pc:docMk/>
            <pc:sldMk cId="3075233127" sldId="2144328237"/>
            <ac:spMk id="29" creationId="{843DDC5F-2737-4598-BCBE-029AEA60D3E7}"/>
          </ac:spMkLst>
        </pc:spChg>
      </pc:sldChg>
      <pc:sldChg chg="add del">
        <pc:chgData name="Karolina Guillen" userId="c1c08796-a0be-47c6-af52-5d31fd96ec50" providerId="ADAL" clId="{932448F1-DCBB-4391-A0C1-1C1B34F89117}" dt="2021-11-23T19:27:14.033" v="217" actId="47"/>
        <pc:sldMkLst>
          <pc:docMk/>
          <pc:sldMk cId="793448806" sldId="2144328239"/>
        </pc:sldMkLst>
      </pc:sldChg>
      <pc:sldChg chg="addSp modSp add del mod">
        <pc:chgData name="Karolina Guillen" userId="c1c08796-a0be-47c6-af52-5d31fd96ec50" providerId="ADAL" clId="{932448F1-DCBB-4391-A0C1-1C1B34F89117}" dt="2021-11-23T21:01:31.252" v="310" actId="47"/>
        <pc:sldMkLst>
          <pc:docMk/>
          <pc:sldMk cId="799630379" sldId="2144328240"/>
        </pc:sldMkLst>
        <pc:spChg chg="add mod">
          <ac:chgData name="Karolina Guillen" userId="c1c08796-a0be-47c6-af52-5d31fd96ec50" providerId="ADAL" clId="{932448F1-DCBB-4391-A0C1-1C1B34F89117}" dt="2021-11-23T16:39:35.251" v="89" actId="20577"/>
          <ac:spMkLst>
            <pc:docMk/>
            <pc:sldMk cId="799630379" sldId="2144328240"/>
            <ac:spMk id="13" creationId="{CE7EB15D-DC61-4A45-8ED8-3172BA100AE0}"/>
          </ac:spMkLst>
        </pc:spChg>
      </pc:sldChg>
      <pc:sldChg chg="addSp modSp add del ord">
        <pc:chgData name="Karolina Guillen" userId="c1c08796-a0be-47c6-af52-5d31fd96ec50" providerId="ADAL" clId="{932448F1-DCBB-4391-A0C1-1C1B34F89117}" dt="2021-11-23T19:38:09.767" v="265"/>
        <pc:sldMkLst>
          <pc:docMk/>
          <pc:sldMk cId="908899777" sldId="2144328248"/>
        </pc:sldMkLst>
        <pc:spChg chg="add mod">
          <ac:chgData name="Karolina Guillen" userId="c1c08796-a0be-47c6-af52-5d31fd96ec50" providerId="ADAL" clId="{932448F1-DCBB-4391-A0C1-1C1B34F89117}" dt="2021-11-23T17:36:36.465" v="209"/>
          <ac:spMkLst>
            <pc:docMk/>
            <pc:sldMk cId="908899777" sldId="2144328248"/>
            <ac:spMk id="20" creationId="{D5FB72E9-D050-4882-844F-8DD4E02FDB5D}"/>
          </ac:spMkLst>
        </pc:spChg>
        <pc:spChg chg="add mod">
          <ac:chgData name="Karolina Guillen" userId="c1c08796-a0be-47c6-af52-5d31fd96ec50" providerId="ADAL" clId="{932448F1-DCBB-4391-A0C1-1C1B34F89117}" dt="2021-11-23T17:36:40.919" v="210"/>
          <ac:spMkLst>
            <pc:docMk/>
            <pc:sldMk cId="908899777" sldId="2144328248"/>
            <ac:spMk id="23" creationId="{08A76CF6-6CFA-412A-AA76-C0BE66BA77CD}"/>
          </ac:spMkLst>
        </pc:spChg>
      </pc:sldChg>
      <pc:sldChg chg="addSp delSp modSp add del mod">
        <pc:chgData name="Karolina Guillen" userId="c1c08796-a0be-47c6-af52-5d31fd96ec50" providerId="ADAL" clId="{932448F1-DCBB-4391-A0C1-1C1B34F89117}" dt="2021-11-23T21:01:56.695" v="312" actId="47"/>
        <pc:sldMkLst>
          <pc:docMk/>
          <pc:sldMk cId="1745458145" sldId="2144328249"/>
        </pc:sldMkLst>
        <pc:spChg chg="add del mod">
          <ac:chgData name="Karolina Guillen" userId="c1c08796-a0be-47c6-af52-5d31fd96ec50" providerId="ADAL" clId="{932448F1-DCBB-4391-A0C1-1C1B34F89117}" dt="2021-11-23T19:29:49.048" v="222" actId="478"/>
          <ac:spMkLst>
            <pc:docMk/>
            <pc:sldMk cId="1745458145" sldId="2144328249"/>
            <ac:spMk id="9" creationId="{34F968E0-7E07-4528-8D88-E92A000DFC84}"/>
          </ac:spMkLst>
        </pc:spChg>
        <pc:spChg chg="add mod">
          <ac:chgData name="Karolina Guillen" userId="c1c08796-a0be-47c6-af52-5d31fd96ec50" providerId="ADAL" clId="{932448F1-DCBB-4391-A0C1-1C1B34F89117}" dt="2021-11-23T19:35:22.611" v="232"/>
          <ac:spMkLst>
            <pc:docMk/>
            <pc:sldMk cId="1745458145" sldId="2144328249"/>
            <ac:spMk id="11" creationId="{05BDF2D8-3335-49FE-83FB-BBACCCB1EF2C}"/>
          </ac:spMkLst>
        </pc:spChg>
      </pc:sldChg>
      <pc:sldChg chg="new del ord">
        <pc:chgData name="Karolina Guillen" userId="c1c08796-a0be-47c6-af52-5d31fd96ec50" providerId="ADAL" clId="{932448F1-DCBB-4391-A0C1-1C1B34F89117}" dt="2021-11-23T19:36:47.582" v="259" actId="47"/>
        <pc:sldMkLst>
          <pc:docMk/>
          <pc:sldMk cId="2435563368" sldId="2144328250"/>
        </pc:sldMkLst>
      </pc:sldChg>
      <pc:sldChg chg="addSp modSp del">
        <pc:chgData name="Karolina Guillen" userId="c1c08796-a0be-47c6-af52-5d31fd96ec50" providerId="ADAL" clId="{932448F1-DCBB-4391-A0C1-1C1B34F89117}" dt="2021-11-23T22:03:09.669" v="1125" actId="47"/>
        <pc:sldMkLst>
          <pc:docMk/>
          <pc:sldMk cId="3978689545" sldId="2144328250"/>
        </pc:sldMkLst>
        <pc:spChg chg="add mod">
          <ac:chgData name="Karolina Guillen" userId="c1c08796-a0be-47c6-af52-5d31fd96ec50" providerId="ADAL" clId="{932448F1-DCBB-4391-A0C1-1C1B34F89117}" dt="2021-11-23T21:01:54.971" v="311"/>
          <ac:spMkLst>
            <pc:docMk/>
            <pc:sldMk cId="3978689545" sldId="2144328250"/>
            <ac:spMk id="30" creationId="{07A293EE-819F-4A8B-8CAD-D2701B22F9B8}"/>
          </ac:spMkLst>
        </pc:spChg>
      </pc:sldChg>
      <pc:sldChg chg="addSp modSp del mod">
        <pc:chgData name="Karolina Guillen" userId="c1c08796-a0be-47c6-af52-5d31fd96ec50" providerId="ADAL" clId="{932448F1-DCBB-4391-A0C1-1C1B34F89117}" dt="2021-11-23T22:07:27.936" v="1226" actId="47"/>
        <pc:sldMkLst>
          <pc:docMk/>
          <pc:sldMk cId="2014221652" sldId="2144328251"/>
        </pc:sldMkLst>
        <pc:spChg chg="add mod">
          <ac:chgData name="Karolina Guillen" userId="c1c08796-a0be-47c6-af52-5d31fd96ec50" providerId="ADAL" clId="{932448F1-DCBB-4391-A0C1-1C1B34F89117}" dt="2021-11-23T22:06:13.584" v="1148" actId="1076"/>
          <ac:spMkLst>
            <pc:docMk/>
            <pc:sldMk cId="2014221652" sldId="2144328251"/>
            <ac:spMk id="14" creationId="{4EC5B786-032E-4194-B46A-3D0CA81BAECB}"/>
          </ac:spMkLst>
        </pc:spChg>
      </pc:sldChg>
      <pc:sldChg chg="addSp delSp modSp add mod">
        <pc:chgData name="Karolina Guillen" userId="c1c08796-a0be-47c6-af52-5d31fd96ec50" providerId="ADAL" clId="{932448F1-DCBB-4391-A0C1-1C1B34F89117}" dt="2021-11-23T21:40:36.468" v="637" actId="14100"/>
        <pc:sldMkLst>
          <pc:docMk/>
          <pc:sldMk cId="1720926307" sldId="2144328252"/>
        </pc:sldMkLst>
        <pc:spChg chg="mod">
          <ac:chgData name="Karolina Guillen" userId="c1c08796-a0be-47c6-af52-5d31fd96ec50" providerId="ADAL" clId="{932448F1-DCBB-4391-A0C1-1C1B34F89117}" dt="2021-11-23T21:39:47.931" v="594" actId="1036"/>
          <ac:spMkLst>
            <pc:docMk/>
            <pc:sldMk cId="1720926307" sldId="2144328252"/>
            <ac:spMk id="24" creationId="{FE51337C-7111-4FDD-BD9E-AAF8EAD4F674}"/>
          </ac:spMkLst>
        </pc:spChg>
        <pc:spChg chg="mod">
          <ac:chgData name="Karolina Guillen" userId="c1c08796-a0be-47c6-af52-5d31fd96ec50" providerId="ADAL" clId="{932448F1-DCBB-4391-A0C1-1C1B34F89117}" dt="2021-11-23T21:39:47.931" v="594" actId="1036"/>
          <ac:spMkLst>
            <pc:docMk/>
            <pc:sldMk cId="1720926307" sldId="2144328252"/>
            <ac:spMk id="31" creationId="{568D8840-B3D9-4FCD-AA9A-402B62F48C64}"/>
          </ac:spMkLst>
        </pc:spChg>
        <pc:spChg chg="del mod">
          <ac:chgData name="Karolina Guillen" userId="c1c08796-a0be-47c6-af52-5d31fd96ec50" providerId="ADAL" clId="{932448F1-DCBB-4391-A0C1-1C1B34F89117}" dt="2021-11-23T21:39:32.027" v="586" actId="478"/>
          <ac:spMkLst>
            <pc:docMk/>
            <pc:sldMk cId="1720926307" sldId="2144328252"/>
            <ac:spMk id="35" creationId="{0E3F8FDC-1594-4091-A781-E4CE7EB122D7}"/>
          </ac:spMkLst>
        </pc:spChg>
        <pc:spChg chg="del">
          <ac:chgData name="Karolina Guillen" userId="c1c08796-a0be-47c6-af52-5d31fd96ec50" providerId="ADAL" clId="{932448F1-DCBB-4391-A0C1-1C1B34F89117}" dt="2021-11-23T21:31:36.332" v="559" actId="478"/>
          <ac:spMkLst>
            <pc:docMk/>
            <pc:sldMk cId="1720926307" sldId="2144328252"/>
            <ac:spMk id="36" creationId="{58820FF0-EE65-452A-A139-2CDDE2CFB754}"/>
          </ac:spMkLst>
        </pc:spChg>
        <pc:spChg chg="del">
          <ac:chgData name="Karolina Guillen" userId="c1c08796-a0be-47c6-af52-5d31fd96ec50" providerId="ADAL" clId="{932448F1-DCBB-4391-A0C1-1C1B34F89117}" dt="2021-11-23T21:31:34.623" v="558" actId="478"/>
          <ac:spMkLst>
            <pc:docMk/>
            <pc:sldMk cId="1720926307" sldId="2144328252"/>
            <ac:spMk id="41" creationId="{482B9597-725B-431B-B9DD-1FF5D5EBCF4E}"/>
          </ac:spMkLst>
        </pc:spChg>
        <pc:spChg chg="add mod">
          <ac:chgData name="Karolina Guillen" userId="c1c08796-a0be-47c6-af52-5d31fd96ec50" providerId="ADAL" clId="{932448F1-DCBB-4391-A0C1-1C1B34F89117}" dt="2021-11-23T21:40:28.235" v="636" actId="1035"/>
          <ac:spMkLst>
            <pc:docMk/>
            <pc:sldMk cId="1720926307" sldId="2144328252"/>
            <ac:spMk id="42" creationId="{6A801883-9F1E-4FB8-9D7F-F431642428A8}"/>
          </ac:spMkLst>
        </pc:spChg>
        <pc:spChg chg="add mod">
          <ac:chgData name="Karolina Guillen" userId="c1c08796-a0be-47c6-af52-5d31fd96ec50" providerId="ADAL" clId="{932448F1-DCBB-4391-A0C1-1C1B34F89117}" dt="2021-11-23T21:31:45.473" v="560"/>
          <ac:spMkLst>
            <pc:docMk/>
            <pc:sldMk cId="1720926307" sldId="2144328252"/>
            <ac:spMk id="43" creationId="{A1CEE0B9-B5B6-4BA2-BD9D-8FE4BA50C4F2}"/>
          </ac:spMkLst>
        </pc:spChg>
        <pc:spChg chg="del">
          <ac:chgData name="Karolina Guillen" userId="c1c08796-a0be-47c6-af52-5d31fd96ec50" providerId="ADAL" clId="{932448F1-DCBB-4391-A0C1-1C1B34F89117}" dt="2021-11-23T21:31:34.623" v="558" actId="478"/>
          <ac:spMkLst>
            <pc:docMk/>
            <pc:sldMk cId="1720926307" sldId="2144328252"/>
            <ac:spMk id="44" creationId="{A35B5D68-4EED-4E7F-9B05-281D05A69B71}"/>
          </ac:spMkLst>
        </pc:spChg>
        <pc:spChg chg="del">
          <ac:chgData name="Karolina Guillen" userId="c1c08796-a0be-47c6-af52-5d31fd96ec50" providerId="ADAL" clId="{932448F1-DCBB-4391-A0C1-1C1B34F89117}" dt="2021-11-23T21:31:34.623" v="558" actId="478"/>
          <ac:spMkLst>
            <pc:docMk/>
            <pc:sldMk cId="1720926307" sldId="2144328252"/>
            <ac:spMk id="45" creationId="{716EDB45-AD1E-4C1E-B4C5-6EBB0482BC6D}"/>
          </ac:spMkLst>
        </pc:spChg>
        <pc:spChg chg="add mod">
          <ac:chgData name="Karolina Guillen" userId="c1c08796-a0be-47c6-af52-5d31fd96ec50" providerId="ADAL" clId="{932448F1-DCBB-4391-A0C1-1C1B34F89117}" dt="2021-11-23T21:40:28.235" v="636" actId="1035"/>
          <ac:spMkLst>
            <pc:docMk/>
            <pc:sldMk cId="1720926307" sldId="2144328252"/>
            <ac:spMk id="47" creationId="{58B44237-C9C8-4C83-B11E-29ECBE1695C8}"/>
          </ac:spMkLst>
        </pc:spChg>
        <pc:spChg chg="add mod">
          <ac:chgData name="Karolina Guillen" userId="c1c08796-a0be-47c6-af52-5d31fd96ec50" providerId="ADAL" clId="{932448F1-DCBB-4391-A0C1-1C1B34F89117}" dt="2021-11-23T21:40:28.235" v="636" actId="1035"/>
          <ac:spMkLst>
            <pc:docMk/>
            <pc:sldMk cId="1720926307" sldId="2144328252"/>
            <ac:spMk id="48" creationId="{13D9D3F2-1C45-4EE3-8F8B-953E084EA765}"/>
          </ac:spMkLst>
        </pc:spChg>
        <pc:spChg chg="add mod">
          <ac:chgData name="Karolina Guillen" userId="c1c08796-a0be-47c6-af52-5d31fd96ec50" providerId="ADAL" clId="{932448F1-DCBB-4391-A0C1-1C1B34F89117}" dt="2021-11-23T21:40:28.235" v="636" actId="1035"/>
          <ac:spMkLst>
            <pc:docMk/>
            <pc:sldMk cId="1720926307" sldId="2144328252"/>
            <ac:spMk id="49" creationId="{AEA4473B-FF12-4B82-A148-8ACB5EAD402A}"/>
          </ac:spMkLst>
        </pc:spChg>
        <pc:spChg chg="add mod">
          <ac:chgData name="Karolina Guillen" userId="c1c08796-a0be-47c6-af52-5d31fd96ec50" providerId="ADAL" clId="{932448F1-DCBB-4391-A0C1-1C1B34F89117}" dt="2021-11-23T21:40:28.235" v="636" actId="1035"/>
          <ac:spMkLst>
            <pc:docMk/>
            <pc:sldMk cId="1720926307" sldId="2144328252"/>
            <ac:spMk id="51" creationId="{383A1EA4-90F9-4DCE-B0FC-4CEDBF41A41E}"/>
          </ac:spMkLst>
        </pc:spChg>
        <pc:spChg chg="add mod">
          <ac:chgData name="Karolina Guillen" userId="c1c08796-a0be-47c6-af52-5d31fd96ec50" providerId="ADAL" clId="{932448F1-DCBB-4391-A0C1-1C1B34F89117}" dt="2021-11-23T21:40:28.235" v="636" actId="1035"/>
          <ac:spMkLst>
            <pc:docMk/>
            <pc:sldMk cId="1720926307" sldId="2144328252"/>
            <ac:spMk id="52" creationId="{04FCEE39-6415-42C0-A147-788EB818DC1B}"/>
          </ac:spMkLst>
        </pc:spChg>
        <pc:spChg chg="add mod">
          <ac:chgData name="Karolina Guillen" userId="c1c08796-a0be-47c6-af52-5d31fd96ec50" providerId="ADAL" clId="{932448F1-DCBB-4391-A0C1-1C1B34F89117}" dt="2021-11-23T21:40:36.468" v="637" actId="14100"/>
          <ac:spMkLst>
            <pc:docMk/>
            <pc:sldMk cId="1720926307" sldId="2144328252"/>
            <ac:spMk id="53" creationId="{32E98211-DAAF-4002-9DB3-975DA8D98B7D}"/>
          </ac:spMkLst>
        </pc:spChg>
        <pc:spChg chg="add mod">
          <ac:chgData name="Karolina Guillen" userId="c1c08796-a0be-47c6-af52-5d31fd96ec50" providerId="ADAL" clId="{932448F1-DCBB-4391-A0C1-1C1B34F89117}" dt="2021-11-23T21:40:28.235" v="636" actId="1035"/>
          <ac:spMkLst>
            <pc:docMk/>
            <pc:sldMk cId="1720926307" sldId="2144328252"/>
            <ac:spMk id="54" creationId="{62507E22-9645-4D94-83DA-12C5AD31C258}"/>
          </ac:spMkLst>
        </pc:spChg>
        <pc:spChg chg="add mod">
          <ac:chgData name="Karolina Guillen" userId="c1c08796-a0be-47c6-af52-5d31fd96ec50" providerId="ADAL" clId="{932448F1-DCBB-4391-A0C1-1C1B34F89117}" dt="2021-11-23T21:40:28.235" v="636" actId="1035"/>
          <ac:spMkLst>
            <pc:docMk/>
            <pc:sldMk cId="1720926307" sldId="2144328252"/>
            <ac:spMk id="56" creationId="{DAC95B4E-718C-49A9-93CB-57D2B5A22EF3}"/>
          </ac:spMkLst>
        </pc:spChg>
        <pc:spChg chg="add mod">
          <ac:chgData name="Karolina Guillen" userId="c1c08796-a0be-47c6-af52-5d31fd96ec50" providerId="ADAL" clId="{932448F1-DCBB-4391-A0C1-1C1B34F89117}" dt="2021-11-23T21:40:28.235" v="636" actId="1035"/>
          <ac:spMkLst>
            <pc:docMk/>
            <pc:sldMk cId="1720926307" sldId="2144328252"/>
            <ac:spMk id="57" creationId="{F5C970E4-A580-4691-BAA2-9AC6C7524B12}"/>
          </ac:spMkLst>
        </pc:spChg>
        <pc:spChg chg="add mod ord">
          <ac:chgData name="Karolina Guillen" userId="c1c08796-a0be-47c6-af52-5d31fd96ec50" providerId="ADAL" clId="{932448F1-DCBB-4391-A0C1-1C1B34F89117}" dt="2021-11-23T21:39:37.803" v="588" actId="167"/>
          <ac:spMkLst>
            <pc:docMk/>
            <pc:sldMk cId="1720926307" sldId="2144328252"/>
            <ac:spMk id="58" creationId="{BD1B8452-A97B-4AF7-B912-CC07C37EC174}"/>
          </ac:spMkLst>
        </pc:spChg>
        <pc:spChg chg="del">
          <ac:chgData name="Karolina Guillen" userId="c1c08796-a0be-47c6-af52-5d31fd96ec50" providerId="ADAL" clId="{932448F1-DCBB-4391-A0C1-1C1B34F89117}" dt="2021-11-23T21:31:34.623" v="558" actId="478"/>
          <ac:spMkLst>
            <pc:docMk/>
            <pc:sldMk cId="1720926307" sldId="2144328252"/>
            <ac:spMk id="86" creationId="{93AFC07D-415D-4BA4-AD3D-0489F19A537E}"/>
          </ac:spMkLst>
        </pc:spChg>
        <pc:spChg chg="del">
          <ac:chgData name="Karolina Guillen" userId="c1c08796-a0be-47c6-af52-5d31fd96ec50" providerId="ADAL" clId="{932448F1-DCBB-4391-A0C1-1C1B34F89117}" dt="2021-11-23T21:31:34.623" v="558" actId="478"/>
          <ac:spMkLst>
            <pc:docMk/>
            <pc:sldMk cId="1720926307" sldId="2144328252"/>
            <ac:spMk id="91" creationId="{5646F050-699C-4012-8735-0E09B635164B}"/>
          </ac:spMkLst>
        </pc:spChg>
        <pc:graphicFrameChg chg="add mod">
          <ac:chgData name="Karolina Guillen" userId="c1c08796-a0be-47c6-af52-5d31fd96ec50" providerId="ADAL" clId="{932448F1-DCBB-4391-A0C1-1C1B34F89117}" dt="2021-11-23T21:40:28.235" v="636" actId="1035"/>
          <ac:graphicFrameMkLst>
            <pc:docMk/>
            <pc:sldMk cId="1720926307" sldId="2144328252"/>
            <ac:graphicFrameMk id="46" creationId="{31AACD05-3B57-46F0-AE2C-3264417279D9}"/>
          </ac:graphicFrameMkLst>
        </pc:graphicFrameChg>
        <pc:graphicFrameChg chg="add mod">
          <ac:chgData name="Karolina Guillen" userId="c1c08796-a0be-47c6-af52-5d31fd96ec50" providerId="ADAL" clId="{932448F1-DCBB-4391-A0C1-1C1B34F89117}" dt="2021-11-23T21:40:28.235" v="636" actId="1035"/>
          <ac:graphicFrameMkLst>
            <pc:docMk/>
            <pc:sldMk cId="1720926307" sldId="2144328252"/>
            <ac:graphicFrameMk id="50" creationId="{910DAB81-90B8-4007-A8D9-08615C4C394B}"/>
          </ac:graphicFrameMkLst>
        </pc:graphicFrameChg>
        <pc:graphicFrameChg chg="del">
          <ac:chgData name="Karolina Guillen" userId="c1c08796-a0be-47c6-af52-5d31fd96ec50" providerId="ADAL" clId="{932448F1-DCBB-4391-A0C1-1C1B34F89117}" dt="2021-11-23T21:31:34.623" v="558" actId="478"/>
          <ac:graphicFrameMkLst>
            <pc:docMk/>
            <pc:sldMk cId="1720926307" sldId="2144328252"/>
            <ac:graphicFrameMk id="87" creationId="{8273EA7C-5FBF-4122-85C1-9F643F83440B}"/>
          </ac:graphicFrameMkLst>
        </pc:graphicFrameChg>
        <pc:picChg chg="mod">
          <ac:chgData name="Karolina Guillen" userId="c1c08796-a0be-47c6-af52-5d31fd96ec50" providerId="ADAL" clId="{932448F1-DCBB-4391-A0C1-1C1B34F89117}" dt="2021-11-23T21:40:12.347" v="607" actId="1037"/>
          <ac:picMkLst>
            <pc:docMk/>
            <pc:sldMk cId="1720926307" sldId="2144328252"/>
            <ac:picMk id="34" creationId="{6813EA2C-A7E6-46E0-AF76-8346DA88F62C}"/>
          </ac:picMkLst>
        </pc:picChg>
        <pc:picChg chg="mod">
          <ac:chgData name="Karolina Guillen" userId="c1c08796-a0be-47c6-af52-5d31fd96ec50" providerId="ADAL" clId="{932448F1-DCBB-4391-A0C1-1C1B34F89117}" dt="2021-11-23T21:39:47.931" v="594" actId="1036"/>
          <ac:picMkLst>
            <pc:docMk/>
            <pc:sldMk cId="1720926307" sldId="2144328252"/>
            <ac:picMk id="37" creationId="{1F8E0DFF-D73F-41B3-B5B4-820020A7EACA}"/>
          </ac:picMkLst>
        </pc:picChg>
        <pc:picChg chg="mod">
          <ac:chgData name="Karolina Guillen" userId="c1c08796-a0be-47c6-af52-5d31fd96ec50" providerId="ADAL" clId="{932448F1-DCBB-4391-A0C1-1C1B34F89117}" dt="2021-11-23T21:40:12.347" v="607" actId="1037"/>
          <ac:picMkLst>
            <pc:docMk/>
            <pc:sldMk cId="1720926307" sldId="2144328252"/>
            <ac:picMk id="40" creationId="{55027C6D-969E-4806-9C65-C4222FDB1C47}"/>
          </ac:picMkLst>
        </pc:picChg>
        <pc:picChg chg="del">
          <ac:chgData name="Karolina Guillen" userId="c1c08796-a0be-47c6-af52-5d31fd96ec50" providerId="ADAL" clId="{932448F1-DCBB-4391-A0C1-1C1B34F89117}" dt="2021-11-23T21:31:34.623" v="558" actId="478"/>
          <ac:picMkLst>
            <pc:docMk/>
            <pc:sldMk cId="1720926307" sldId="2144328252"/>
            <ac:picMk id="60" creationId="{55DA5CCA-F9B1-48BA-872E-CCCB9BAC5516}"/>
          </ac:picMkLst>
        </pc:picChg>
        <pc:picChg chg="del">
          <ac:chgData name="Karolina Guillen" userId="c1c08796-a0be-47c6-af52-5d31fd96ec50" providerId="ADAL" clId="{932448F1-DCBB-4391-A0C1-1C1B34F89117}" dt="2021-11-23T21:31:34.623" v="558" actId="478"/>
          <ac:picMkLst>
            <pc:docMk/>
            <pc:sldMk cId="1720926307" sldId="2144328252"/>
            <ac:picMk id="61" creationId="{3B1520D5-C0C6-4194-9FAF-E879B60B48C0}"/>
          </ac:picMkLst>
        </pc:picChg>
        <pc:picChg chg="del">
          <ac:chgData name="Karolina Guillen" userId="c1c08796-a0be-47c6-af52-5d31fd96ec50" providerId="ADAL" clId="{932448F1-DCBB-4391-A0C1-1C1B34F89117}" dt="2021-11-23T21:31:34.623" v="558" actId="478"/>
          <ac:picMkLst>
            <pc:docMk/>
            <pc:sldMk cId="1720926307" sldId="2144328252"/>
            <ac:picMk id="62" creationId="{D8DE1C1D-8255-4494-A042-D69990886D8F}"/>
          </ac:picMkLst>
        </pc:picChg>
        <pc:picChg chg="del">
          <ac:chgData name="Karolina Guillen" userId="c1c08796-a0be-47c6-af52-5d31fd96ec50" providerId="ADAL" clId="{932448F1-DCBB-4391-A0C1-1C1B34F89117}" dt="2021-11-23T21:31:34.623" v="558" actId="478"/>
          <ac:picMkLst>
            <pc:docMk/>
            <pc:sldMk cId="1720926307" sldId="2144328252"/>
            <ac:picMk id="63" creationId="{6ED19C23-3E18-4B53-9B32-5B90705CE6FB}"/>
          </ac:picMkLst>
        </pc:picChg>
        <pc:picChg chg="del">
          <ac:chgData name="Karolina Guillen" userId="c1c08796-a0be-47c6-af52-5d31fd96ec50" providerId="ADAL" clId="{932448F1-DCBB-4391-A0C1-1C1B34F89117}" dt="2021-11-23T21:31:34.623" v="558" actId="478"/>
          <ac:picMkLst>
            <pc:docMk/>
            <pc:sldMk cId="1720926307" sldId="2144328252"/>
            <ac:picMk id="64" creationId="{CB5C7A3B-57DD-4C89-AF5D-CB15EA201F34}"/>
          </ac:picMkLst>
        </pc:picChg>
        <pc:picChg chg="del">
          <ac:chgData name="Karolina Guillen" userId="c1c08796-a0be-47c6-af52-5d31fd96ec50" providerId="ADAL" clId="{932448F1-DCBB-4391-A0C1-1C1B34F89117}" dt="2021-11-23T21:31:34.623" v="558" actId="478"/>
          <ac:picMkLst>
            <pc:docMk/>
            <pc:sldMk cId="1720926307" sldId="2144328252"/>
            <ac:picMk id="65" creationId="{AFAEF8D0-D1CA-4428-99A7-7505DBEF7DD0}"/>
          </ac:picMkLst>
        </pc:picChg>
        <pc:picChg chg="del">
          <ac:chgData name="Karolina Guillen" userId="c1c08796-a0be-47c6-af52-5d31fd96ec50" providerId="ADAL" clId="{932448F1-DCBB-4391-A0C1-1C1B34F89117}" dt="2021-11-23T21:31:34.623" v="558" actId="478"/>
          <ac:picMkLst>
            <pc:docMk/>
            <pc:sldMk cId="1720926307" sldId="2144328252"/>
            <ac:picMk id="68" creationId="{41873074-C0B7-467C-9991-1752F68C700C}"/>
          </ac:picMkLst>
        </pc:picChg>
        <pc:picChg chg="del">
          <ac:chgData name="Karolina Guillen" userId="c1c08796-a0be-47c6-af52-5d31fd96ec50" providerId="ADAL" clId="{932448F1-DCBB-4391-A0C1-1C1B34F89117}" dt="2021-11-23T21:31:34.623" v="558" actId="478"/>
          <ac:picMkLst>
            <pc:docMk/>
            <pc:sldMk cId="1720926307" sldId="2144328252"/>
            <ac:picMk id="69" creationId="{B245B30D-5748-41A0-8238-DD4B2EFED338}"/>
          </ac:picMkLst>
        </pc:picChg>
        <pc:picChg chg="del">
          <ac:chgData name="Karolina Guillen" userId="c1c08796-a0be-47c6-af52-5d31fd96ec50" providerId="ADAL" clId="{932448F1-DCBB-4391-A0C1-1C1B34F89117}" dt="2021-11-23T21:31:34.623" v="558" actId="478"/>
          <ac:picMkLst>
            <pc:docMk/>
            <pc:sldMk cId="1720926307" sldId="2144328252"/>
            <ac:picMk id="70" creationId="{6D55A47D-8BFE-47D8-BDAC-60767D5A3937}"/>
          </ac:picMkLst>
        </pc:picChg>
        <pc:picChg chg="del">
          <ac:chgData name="Karolina Guillen" userId="c1c08796-a0be-47c6-af52-5d31fd96ec50" providerId="ADAL" clId="{932448F1-DCBB-4391-A0C1-1C1B34F89117}" dt="2021-11-23T21:31:34.623" v="558" actId="478"/>
          <ac:picMkLst>
            <pc:docMk/>
            <pc:sldMk cId="1720926307" sldId="2144328252"/>
            <ac:picMk id="71" creationId="{02030AD1-ADED-435E-8098-C2BE615D6EC9}"/>
          </ac:picMkLst>
        </pc:picChg>
        <pc:picChg chg="del">
          <ac:chgData name="Karolina Guillen" userId="c1c08796-a0be-47c6-af52-5d31fd96ec50" providerId="ADAL" clId="{932448F1-DCBB-4391-A0C1-1C1B34F89117}" dt="2021-11-23T21:31:34.623" v="558" actId="478"/>
          <ac:picMkLst>
            <pc:docMk/>
            <pc:sldMk cId="1720926307" sldId="2144328252"/>
            <ac:picMk id="72" creationId="{65AE9C48-72BC-40C0-905F-F9CAA4A51030}"/>
          </ac:picMkLst>
        </pc:picChg>
        <pc:picChg chg="del">
          <ac:chgData name="Karolina Guillen" userId="c1c08796-a0be-47c6-af52-5d31fd96ec50" providerId="ADAL" clId="{932448F1-DCBB-4391-A0C1-1C1B34F89117}" dt="2021-11-23T21:31:34.623" v="558" actId="478"/>
          <ac:picMkLst>
            <pc:docMk/>
            <pc:sldMk cId="1720926307" sldId="2144328252"/>
            <ac:picMk id="73" creationId="{14CE11EE-6909-4039-B389-A559CFD2F0A4}"/>
          </ac:picMkLst>
        </pc:picChg>
        <pc:picChg chg="del">
          <ac:chgData name="Karolina Guillen" userId="c1c08796-a0be-47c6-af52-5d31fd96ec50" providerId="ADAL" clId="{932448F1-DCBB-4391-A0C1-1C1B34F89117}" dt="2021-11-23T21:31:34.623" v="558" actId="478"/>
          <ac:picMkLst>
            <pc:docMk/>
            <pc:sldMk cId="1720926307" sldId="2144328252"/>
            <ac:picMk id="74" creationId="{2BFC5AFB-CD2F-4C9E-A4C5-779F04A5AC75}"/>
          </ac:picMkLst>
        </pc:picChg>
        <pc:picChg chg="del">
          <ac:chgData name="Karolina Guillen" userId="c1c08796-a0be-47c6-af52-5d31fd96ec50" providerId="ADAL" clId="{932448F1-DCBB-4391-A0C1-1C1B34F89117}" dt="2021-11-23T21:31:34.623" v="558" actId="478"/>
          <ac:picMkLst>
            <pc:docMk/>
            <pc:sldMk cId="1720926307" sldId="2144328252"/>
            <ac:picMk id="75" creationId="{1CBF7AEB-37A0-42DC-8C30-4D9E96E6D1BE}"/>
          </ac:picMkLst>
        </pc:picChg>
        <pc:picChg chg="del">
          <ac:chgData name="Karolina Guillen" userId="c1c08796-a0be-47c6-af52-5d31fd96ec50" providerId="ADAL" clId="{932448F1-DCBB-4391-A0C1-1C1B34F89117}" dt="2021-11-23T21:31:34.623" v="558" actId="478"/>
          <ac:picMkLst>
            <pc:docMk/>
            <pc:sldMk cId="1720926307" sldId="2144328252"/>
            <ac:picMk id="76" creationId="{FD197879-7607-492D-BE50-8179721D1E13}"/>
          </ac:picMkLst>
        </pc:picChg>
        <pc:picChg chg="del">
          <ac:chgData name="Karolina Guillen" userId="c1c08796-a0be-47c6-af52-5d31fd96ec50" providerId="ADAL" clId="{932448F1-DCBB-4391-A0C1-1C1B34F89117}" dt="2021-11-23T21:31:34.623" v="558" actId="478"/>
          <ac:picMkLst>
            <pc:docMk/>
            <pc:sldMk cId="1720926307" sldId="2144328252"/>
            <ac:picMk id="77" creationId="{4CAFF49F-69E4-43F1-91DE-89A594D38898}"/>
          </ac:picMkLst>
        </pc:picChg>
        <pc:picChg chg="del">
          <ac:chgData name="Karolina Guillen" userId="c1c08796-a0be-47c6-af52-5d31fd96ec50" providerId="ADAL" clId="{932448F1-DCBB-4391-A0C1-1C1B34F89117}" dt="2021-11-23T21:31:34.623" v="558" actId="478"/>
          <ac:picMkLst>
            <pc:docMk/>
            <pc:sldMk cId="1720926307" sldId="2144328252"/>
            <ac:picMk id="78" creationId="{C17484EF-6EBC-4819-8F6D-489FF054D2DB}"/>
          </ac:picMkLst>
        </pc:picChg>
        <pc:picChg chg="del">
          <ac:chgData name="Karolina Guillen" userId="c1c08796-a0be-47c6-af52-5d31fd96ec50" providerId="ADAL" clId="{932448F1-DCBB-4391-A0C1-1C1B34F89117}" dt="2021-11-23T21:31:34.623" v="558" actId="478"/>
          <ac:picMkLst>
            <pc:docMk/>
            <pc:sldMk cId="1720926307" sldId="2144328252"/>
            <ac:picMk id="80" creationId="{F19D3460-FF50-46BF-81F9-948366F8A42E}"/>
          </ac:picMkLst>
        </pc:picChg>
        <pc:picChg chg="del">
          <ac:chgData name="Karolina Guillen" userId="c1c08796-a0be-47c6-af52-5d31fd96ec50" providerId="ADAL" clId="{932448F1-DCBB-4391-A0C1-1C1B34F89117}" dt="2021-11-23T21:31:34.623" v="558" actId="478"/>
          <ac:picMkLst>
            <pc:docMk/>
            <pc:sldMk cId="1720926307" sldId="2144328252"/>
            <ac:picMk id="82" creationId="{7F474499-AF97-4A34-B720-E8D7805315DC}"/>
          </ac:picMkLst>
        </pc:picChg>
        <pc:picChg chg="del">
          <ac:chgData name="Karolina Guillen" userId="c1c08796-a0be-47c6-af52-5d31fd96ec50" providerId="ADAL" clId="{932448F1-DCBB-4391-A0C1-1C1B34F89117}" dt="2021-11-23T21:31:34.623" v="558" actId="478"/>
          <ac:picMkLst>
            <pc:docMk/>
            <pc:sldMk cId="1720926307" sldId="2144328252"/>
            <ac:picMk id="85" creationId="{BD3CAAD0-17B2-4CC0-8789-53625DE3C4A7}"/>
          </ac:picMkLst>
        </pc:picChg>
        <pc:picChg chg="del">
          <ac:chgData name="Karolina Guillen" userId="c1c08796-a0be-47c6-af52-5d31fd96ec50" providerId="ADAL" clId="{932448F1-DCBB-4391-A0C1-1C1B34F89117}" dt="2021-11-23T21:31:34.623" v="558" actId="478"/>
          <ac:picMkLst>
            <pc:docMk/>
            <pc:sldMk cId="1720926307" sldId="2144328252"/>
            <ac:picMk id="88" creationId="{3836C664-53FF-47A8-AAB9-3BDED7E57E25}"/>
          </ac:picMkLst>
        </pc:picChg>
        <pc:picChg chg="del">
          <ac:chgData name="Karolina Guillen" userId="c1c08796-a0be-47c6-af52-5d31fd96ec50" providerId="ADAL" clId="{932448F1-DCBB-4391-A0C1-1C1B34F89117}" dt="2021-11-23T21:31:34.623" v="558" actId="478"/>
          <ac:picMkLst>
            <pc:docMk/>
            <pc:sldMk cId="1720926307" sldId="2144328252"/>
            <ac:picMk id="89" creationId="{3AC0F614-9836-4C3B-BA67-A9DBF20C4646}"/>
          </ac:picMkLst>
        </pc:picChg>
        <pc:picChg chg="del">
          <ac:chgData name="Karolina Guillen" userId="c1c08796-a0be-47c6-af52-5d31fd96ec50" providerId="ADAL" clId="{932448F1-DCBB-4391-A0C1-1C1B34F89117}" dt="2021-11-23T21:31:34.623" v="558" actId="478"/>
          <ac:picMkLst>
            <pc:docMk/>
            <pc:sldMk cId="1720926307" sldId="2144328252"/>
            <ac:picMk id="90" creationId="{F9498BF8-3A2F-4D7C-B4B7-5F0F226F7C42}"/>
          </ac:picMkLst>
        </pc:picChg>
        <pc:cxnChg chg="add mod">
          <ac:chgData name="Karolina Guillen" userId="c1c08796-a0be-47c6-af52-5d31fd96ec50" providerId="ADAL" clId="{932448F1-DCBB-4391-A0C1-1C1B34F89117}" dt="2021-11-23T21:40:28.235" v="636" actId="1035"/>
          <ac:cxnSpMkLst>
            <pc:docMk/>
            <pc:sldMk cId="1720926307" sldId="2144328252"/>
            <ac:cxnSpMk id="55" creationId="{0B738449-CB57-4D7B-8CB9-917ED1214AE7}"/>
          </ac:cxnSpMkLst>
        </pc:cxnChg>
      </pc:sldChg>
      <pc:sldChg chg="addSp delSp modSp add mod ord">
        <pc:chgData name="Karolina Guillen" userId="c1c08796-a0be-47c6-af52-5d31fd96ec50" providerId="ADAL" clId="{932448F1-DCBB-4391-A0C1-1C1B34F89117}" dt="2021-11-29T18:18:53.343" v="1960"/>
        <pc:sldMkLst>
          <pc:docMk/>
          <pc:sldMk cId="1212621173" sldId="2144328253"/>
        </pc:sldMkLst>
        <pc:spChg chg="mod">
          <ac:chgData name="Karolina Guillen" userId="c1c08796-a0be-47c6-af52-5d31fd96ec50" providerId="ADAL" clId="{932448F1-DCBB-4391-A0C1-1C1B34F89117}" dt="2021-11-23T21:46:32.445" v="658" actId="20577"/>
          <ac:spMkLst>
            <pc:docMk/>
            <pc:sldMk cId="1212621173" sldId="2144328253"/>
            <ac:spMk id="24" creationId="{FE51337C-7111-4FDD-BD9E-AAF8EAD4F674}"/>
          </ac:spMkLst>
        </pc:spChg>
        <pc:spChg chg="add mod">
          <ac:chgData name="Karolina Guillen" userId="c1c08796-a0be-47c6-af52-5d31fd96ec50" providerId="ADAL" clId="{932448F1-DCBB-4391-A0C1-1C1B34F89117}" dt="2021-11-23T21:42:07.444" v="647"/>
          <ac:spMkLst>
            <pc:docMk/>
            <pc:sldMk cId="1212621173" sldId="2144328253"/>
            <ac:spMk id="28" creationId="{FC4C54E5-1096-4176-9269-20656AF4999B}"/>
          </ac:spMkLst>
        </pc:spChg>
        <pc:spChg chg="add mod">
          <ac:chgData name="Karolina Guillen" userId="c1c08796-a0be-47c6-af52-5d31fd96ec50" providerId="ADAL" clId="{932448F1-DCBB-4391-A0C1-1C1B34F89117}" dt="2021-11-23T21:42:07.444" v="647"/>
          <ac:spMkLst>
            <pc:docMk/>
            <pc:sldMk cId="1212621173" sldId="2144328253"/>
            <ac:spMk id="29" creationId="{82B83FCA-F271-4B71-A0C4-ADDF0242B928}"/>
          </ac:spMkLst>
        </pc:spChg>
        <pc:spChg chg="add mod">
          <ac:chgData name="Karolina Guillen" userId="c1c08796-a0be-47c6-af52-5d31fd96ec50" providerId="ADAL" clId="{932448F1-DCBB-4391-A0C1-1C1B34F89117}" dt="2021-11-23T21:42:07.444" v="647"/>
          <ac:spMkLst>
            <pc:docMk/>
            <pc:sldMk cId="1212621173" sldId="2144328253"/>
            <ac:spMk id="30" creationId="{5E782008-556E-4016-955D-29F0FEBCB3BD}"/>
          </ac:spMkLst>
        </pc:spChg>
        <pc:spChg chg="mod">
          <ac:chgData name="Karolina Guillen" userId="c1c08796-a0be-47c6-af52-5d31fd96ec50" providerId="ADAL" clId="{932448F1-DCBB-4391-A0C1-1C1B34F89117}" dt="2021-11-23T21:50:37.143" v="761"/>
          <ac:spMkLst>
            <pc:docMk/>
            <pc:sldMk cId="1212621173" sldId="2144328253"/>
            <ac:spMk id="31" creationId="{568D8840-B3D9-4FCD-AA9A-402B62F48C64}"/>
          </ac:spMkLst>
        </pc:spChg>
        <pc:spChg chg="add mod">
          <ac:chgData name="Karolina Guillen" userId="c1c08796-a0be-47c6-af52-5d31fd96ec50" providerId="ADAL" clId="{932448F1-DCBB-4391-A0C1-1C1B34F89117}" dt="2021-11-23T21:42:07.444" v="647"/>
          <ac:spMkLst>
            <pc:docMk/>
            <pc:sldMk cId="1212621173" sldId="2144328253"/>
            <ac:spMk id="32" creationId="{8BA87C16-3BC1-416C-B7C5-8EB74D23A1DC}"/>
          </ac:spMkLst>
        </pc:spChg>
        <pc:spChg chg="add mod">
          <ac:chgData name="Karolina Guillen" userId="c1c08796-a0be-47c6-af52-5d31fd96ec50" providerId="ADAL" clId="{932448F1-DCBB-4391-A0C1-1C1B34F89117}" dt="2021-11-23T21:42:07.444" v="647"/>
          <ac:spMkLst>
            <pc:docMk/>
            <pc:sldMk cId="1212621173" sldId="2144328253"/>
            <ac:spMk id="33" creationId="{FD71E469-8883-4DE3-B170-D3B950BBD360}"/>
          </ac:spMkLst>
        </pc:spChg>
        <pc:spChg chg="add mod">
          <ac:chgData name="Karolina Guillen" userId="c1c08796-a0be-47c6-af52-5d31fd96ec50" providerId="ADAL" clId="{932448F1-DCBB-4391-A0C1-1C1B34F89117}" dt="2021-11-23T21:42:07.444" v="647"/>
          <ac:spMkLst>
            <pc:docMk/>
            <pc:sldMk cId="1212621173" sldId="2144328253"/>
            <ac:spMk id="35" creationId="{E3AB5A8B-25F0-43EF-9F71-A260127E0237}"/>
          </ac:spMkLst>
        </pc:spChg>
        <pc:spChg chg="add mod">
          <ac:chgData name="Karolina Guillen" userId="c1c08796-a0be-47c6-af52-5d31fd96ec50" providerId="ADAL" clId="{932448F1-DCBB-4391-A0C1-1C1B34F89117}" dt="2021-11-23T21:42:07.444" v="647"/>
          <ac:spMkLst>
            <pc:docMk/>
            <pc:sldMk cId="1212621173" sldId="2144328253"/>
            <ac:spMk id="36" creationId="{28A3A3BD-07A4-42E8-B35F-11DE58ACC027}"/>
          </ac:spMkLst>
        </pc:spChg>
        <pc:spChg chg="add mod">
          <ac:chgData name="Karolina Guillen" userId="c1c08796-a0be-47c6-af52-5d31fd96ec50" providerId="ADAL" clId="{932448F1-DCBB-4391-A0C1-1C1B34F89117}" dt="2021-11-23T21:42:07.444" v="647"/>
          <ac:spMkLst>
            <pc:docMk/>
            <pc:sldMk cId="1212621173" sldId="2144328253"/>
            <ac:spMk id="38" creationId="{560F495D-8FB1-4062-8B5E-27C422D8522F}"/>
          </ac:spMkLst>
        </pc:spChg>
        <pc:spChg chg="add mod">
          <ac:chgData name="Karolina Guillen" userId="c1c08796-a0be-47c6-af52-5d31fd96ec50" providerId="ADAL" clId="{932448F1-DCBB-4391-A0C1-1C1B34F89117}" dt="2021-11-23T21:42:07.444" v="647"/>
          <ac:spMkLst>
            <pc:docMk/>
            <pc:sldMk cId="1212621173" sldId="2144328253"/>
            <ac:spMk id="39" creationId="{16548CA8-F897-4CF9-839B-1BB7A86D3183}"/>
          </ac:spMkLst>
        </pc:spChg>
        <pc:spChg chg="add mod">
          <ac:chgData name="Karolina Guillen" userId="c1c08796-a0be-47c6-af52-5d31fd96ec50" providerId="ADAL" clId="{932448F1-DCBB-4391-A0C1-1C1B34F89117}" dt="2021-11-23T21:42:07.444" v="647"/>
          <ac:spMkLst>
            <pc:docMk/>
            <pc:sldMk cId="1212621173" sldId="2144328253"/>
            <ac:spMk id="41" creationId="{E7F2506E-0D14-4437-97BD-9E30B21ED490}"/>
          </ac:spMkLst>
        </pc:spChg>
        <pc:spChg chg="del">
          <ac:chgData name="Karolina Guillen" userId="c1c08796-a0be-47c6-af52-5d31fd96ec50" providerId="ADAL" clId="{932448F1-DCBB-4391-A0C1-1C1B34F89117}" dt="2021-11-23T21:42:06.227" v="646" actId="478"/>
          <ac:spMkLst>
            <pc:docMk/>
            <pc:sldMk cId="1212621173" sldId="2144328253"/>
            <ac:spMk id="42" creationId="{6A801883-9F1E-4FB8-9D7F-F431642428A8}"/>
          </ac:spMkLst>
        </pc:spChg>
        <pc:spChg chg="del">
          <ac:chgData name="Karolina Guillen" userId="c1c08796-a0be-47c6-af52-5d31fd96ec50" providerId="ADAL" clId="{932448F1-DCBB-4391-A0C1-1C1B34F89117}" dt="2021-11-23T21:42:06.227" v="646" actId="478"/>
          <ac:spMkLst>
            <pc:docMk/>
            <pc:sldMk cId="1212621173" sldId="2144328253"/>
            <ac:spMk id="43" creationId="{A1CEE0B9-B5B6-4BA2-BD9D-8FE4BA50C4F2}"/>
          </ac:spMkLst>
        </pc:spChg>
        <pc:spChg chg="add mod">
          <ac:chgData name="Karolina Guillen" userId="c1c08796-a0be-47c6-af52-5d31fd96ec50" providerId="ADAL" clId="{932448F1-DCBB-4391-A0C1-1C1B34F89117}" dt="2021-11-23T21:42:07.444" v="647"/>
          <ac:spMkLst>
            <pc:docMk/>
            <pc:sldMk cId="1212621173" sldId="2144328253"/>
            <ac:spMk id="44" creationId="{1F98A42E-5230-4905-A6D8-6C970F018E4A}"/>
          </ac:spMkLst>
        </pc:spChg>
        <pc:spChg chg="add mod">
          <ac:chgData name="Karolina Guillen" userId="c1c08796-a0be-47c6-af52-5d31fd96ec50" providerId="ADAL" clId="{932448F1-DCBB-4391-A0C1-1C1B34F89117}" dt="2021-11-23T21:42:07.444" v="647"/>
          <ac:spMkLst>
            <pc:docMk/>
            <pc:sldMk cId="1212621173" sldId="2144328253"/>
            <ac:spMk id="45" creationId="{FBAD2298-7A77-4883-99E4-29139E65FBAD}"/>
          </ac:spMkLst>
        </pc:spChg>
        <pc:spChg chg="del">
          <ac:chgData name="Karolina Guillen" userId="c1c08796-a0be-47c6-af52-5d31fd96ec50" providerId="ADAL" clId="{932448F1-DCBB-4391-A0C1-1C1B34F89117}" dt="2021-11-23T21:42:06.227" v="646" actId="478"/>
          <ac:spMkLst>
            <pc:docMk/>
            <pc:sldMk cId="1212621173" sldId="2144328253"/>
            <ac:spMk id="47" creationId="{58B44237-C9C8-4C83-B11E-29ECBE1695C8}"/>
          </ac:spMkLst>
        </pc:spChg>
        <pc:spChg chg="del">
          <ac:chgData name="Karolina Guillen" userId="c1c08796-a0be-47c6-af52-5d31fd96ec50" providerId="ADAL" clId="{932448F1-DCBB-4391-A0C1-1C1B34F89117}" dt="2021-11-23T21:42:06.227" v="646" actId="478"/>
          <ac:spMkLst>
            <pc:docMk/>
            <pc:sldMk cId="1212621173" sldId="2144328253"/>
            <ac:spMk id="48" creationId="{13D9D3F2-1C45-4EE3-8F8B-953E084EA765}"/>
          </ac:spMkLst>
        </pc:spChg>
        <pc:spChg chg="del">
          <ac:chgData name="Karolina Guillen" userId="c1c08796-a0be-47c6-af52-5d31fd96ec50" providerId="ADAL" clId="{932448F1-DCBB-4391-A0C1-1C1B34F89117}" dt="2021-11-23T21:42:06.227" v="646" actId="478"/>
          <ac:spMkLst>
            <pc:docMk/>
            <pc:sldMk cId="1212621173" sldId="2144328253"/>
            <ac:spMk id="49" creationId="{AEA4473B-FF12-4B82-A148-8ACB5EAD402A}"/>
          </ac:spMkLst>
        </pc:spChg>
        <pc:spChg chg="del">
          <ac:chgData name="Karolina Guillen" userId="c1c08796-a0be-47c6-af52-5d31fd96ec50" providerId="ADAL" clId="{932448F1-DCBB-4391-A0C1-1C1B34F89117}" dt="2021-11-23T21:42:06.227" v="646" actId="478"/>
          <ac:spMkLst>
            <pc:docMk/>
            <pc:sldMk cId="1212621173" sldId="2144328253"/>
            <ac:spMk id="51" creationId="{383A1EA4-90F9-4DCE-B0FC-4CEDBF41A41E}"/>
          </ac:spMkLst>
        </pc:spChg>
        <pc:spChg chg="del">
          <ac:chgData name="Karolina Guillen" userId="c1c08796-a0be-47c6-af52-5d31fd96ec50" providerId="ADAL" clId="{932448F1-DCBB-4391-A0C1-1C1B34F89117}" dt="2021-11-23T21:42:06.227" v="646" actId="478"/>
          <ac:spMkLst>
            <pc:docMk/>
            <pc:sldMk cId="1212621173" sldId="2144328253"/>
            <ac:spMk id="52" creationId="{04FCEE39-6415-42C0-A147-788EB818DC1B}"/>
          </ac:spMkLst>
        </pc:spChg>
        <pc:spChg chg="del">
          <ac:chgData name="Karolina Guillen" userId="c1c08796-a0be-47c6-af52-5d31fd96ec50" providerId="ADAL" clId="{932448F1-DCBB-4391-A0C1-1C1B34F89117}" dt="2021-11-23T21:42:06.227" v="646" actId="478"/>
          <ac:spMkLst>
            <pc:docMk/>
            <pc:sldMk cId="1212621173" sldId="2144328253"/>
            <ac:spMk id="53" creationId="{32E98211-DAAF-4002-9DB3-975DA8D98B7D}"/>
          </ac:spMkLst>
        </pc:spChg>
        <pc:spChg chg="del">
          <ac:chgData name="Karolina Guillen" userId="c1c08796-a0be-47c6-af52-5d31fd96ec50" providerId="ADAL" clId="{932448F1-DCBB-4391-A0C1-1C1B34F89117}" dt="2021-11-23T21:42:06.227" v="646" actId="478"/>
          <ac:spMkLst>
            <pc:docMk/>
            <pc:sldMk cId="1212621173" sldId="2144328253"/>
            <ac:spMk id="54" creationId="{62507E22-9645-4D94-83DA-12C5AD31C258}"/>
          </ac:spMkLst>
        </pc:spChg>
        <pc:spChg chg="del">
          <ac:chgData name="Karolina Guillen" userId="c1c08796-a0be-47c6-af52-5d31fd96ec50" providerId="ADAL" clId="{932448F1-DCBB-4391-A0C1-1C1B34F89117}" dt="2021-11-23T21:42:06.227" v="646" actId="478"/>
          <ac:spMkLst>
            <pc:docMk/>
            <pc:sldMk cId="1212621173" sldId="2144328253"/>
            <ac:spMk id="56" creationId="{DAC95B4E-718C-49A9-93CB-57D2B5A22EF3}"/>
          </ac:spMkLst>
        </pc:spChg>
        <pc:spChg chg="del">
          <ac:chgData name="Karolina Guillen" userId="c1c08796-a0be-47c6-af52-5d31fd96ec50" providerId="ADAL" clId="{932448F1-DCBB-4391-A0C1-1C1B34F89117}" dt="2021-11-23T21:42:06.227" v="646" actId="478"/>
          <ac:spMkLst>
            <pc:docMk/>
            <pc:sldMk cId="1212621173" sldId="2144328253"/>
            <ac:spMk id="57" creationId="{F5C970E4-A580-4691-BAA2-9AC6C7524B12}"/>
          </ac:spMkLst>
        </pc:spChg>
        <pc:spChg chg="add mod">
          <ac:chgData name="Karolina Guillen" userId="c1c08796-a0be-47c6-af52-5d31fd96ec50" providerId="ADAL" clId="{932448F1-DCBB-4391-A0C1-1C1B34F89117}" dt="2021-11-23T21:42:07.444" v="647"/>
          <ac:spMkLst>
            <pc:docMk/>
            <pc:sldMk cId="1212621173" sldId="2144328253"/>
            <ac:spMk id="59" creationId="{1192D5F3-C229-4F45-BBFE-141C86440835}"/>
          </ac:spMkLst>
        </pc:spChg>
        <pc:spChg chg="add mod">
          <ac:chgData name="Karolina Guillen" userId="c1c08796-a0be-47c6-af52-5d31fd96ec50" providerId="ADAL" clId="{932448F1-DCBB-4391-A0C1-1C1B34F89117}" dt="2021-11-23T21:42:07.444" v="647"/>
          <ac:spMkLst>
            <pc:docMk/>
            <pc:sldMk cId="1212621173" sldId="2144328253"/>
            <ac:spMk id="60" creationId="{C43BED6E-A5F3-45F9-A8B2-7D9881CACDDC}"/>
          </ac:spMkLst>
        </pc:spChg>
        <pc:spChg chg="add mod">
          <ac:chgData name="Karolina Guillen" userId="c1c08796-a0be-47c6-af52-5d31fd96ec50" providerId="ADAL" clId="{932448F1-DCBB-4391-A0C1-1C1B34F89117}" dt="2021-11-23T21:42:07.444" v="647"/>
          <ac:spMkLst>
            <pc:docMk/>
            <pc:sldMk cId="1212621173" sldId="2144328253"/>
            <ac:spMk id="61" creationId="{23E551EA-E865-48AD-903B-B547264A11B3}"/>
          </ac:spMkLst>
        </pc:spChg>
        <pc:spChg chg="add mod">
          <ac:chgData name="Karolina Guillen" userId="c1c08796-a0be-47c6-af52-5d31fd96ec50" providerId="ADAL" clId="{932448F1-DCBB-4391-A0C1-1C1B34F89117}" dt="2021-11-23T21:42:07.444" v="647"/>
          <ac:spMkLst>
            <pc:docMk/>
            <pc:sldMk cId="1212621173" sldId="2144328253"/>
            <ac:spMk id="62" creationId="{99F5A1F1-1F1A-4C1B-B41A-E493022CB0A3}"/>
          </ac:spMkLst>
        </pc:spChg>
        <pc:spChg chg="add mod">
          <ac:chgData name="Karolina Guillen" userId="c1c08796-a0be-47c6-af52-5d31fd96ec50" providerId="ADAL" clId="{932448F1-DCBB-4391-A0C1-1C1B34F89117}" dt="2021-11-23T21:42:07.444" v="647"/>
          <ac:spMkLst>
            <pc:docMk/>
            <pc:sldMk cId="1212621173" sldId="2144328253"/>
            <ac:spMk id="63" creationId="{DDB77025-1403-43D5-B64C-7CA7EF4CC7D6}"/>
          </ac:spMkLst>
        </pc:spChg>
        <pc:spChg chg="add mod">
          <ac:chgData name="Karolina Guillen" userId="c1c08796-a0be-47c6-af52-5d31fd96ec50" providerId="ADAL" clId="{932448F1-DCBB-4391-A0C1-1C1B34F89117}" dt="2021-11-23T21:42:07.444" v="647"/>
          <ac:spMkLst>
            <pc:docMk/>
            <pc:sldMk cId="1212621173" sldId="2144328253"/>
            <ac:spMk id="64" creationId="{EDB310A5-7163-4943-AF2B-59D881D4CA38}"/>
          </ac:spMkLst>
        </pc:spChg>
        <pc:spChg chg="add mod">
          <ac:chgData name="Karolina Guillen" userId="c1c08796-a0be-47c6-af52-5d31fd96ec50" providerId="ADAL" clId="{932448F1-DCBB-4391-A0C1-1C1B34F89117}" dt="2021-11-23T21:42:07.444" v="647"/>
          <ac:spMkLst>
            <pc:docMk/>
            <pc:sldMk cId="1212621173" sldId="2144328253"/>
            <ac:spMk id="65" creationId="{5CEB6416-5E2A-4A25-A9A4-BE8652247B88}"/>
          </ac:spMkLst>
        </pc:spChg>
        <pc:spChg chg="add mod">
          <ac:chgData name="Karolina Guillen" userId="c1c08796-a0be-47c6-af52-5d31fd96ec50" providerId="ADAL" clId="{932448F1-DCBB-4391-A0C1-1C1B34F89117}" dt="2021-11-23T21:42:07.444" v="647"/>
          <ac:spMkLst>
            <pc:docMk/>
            <pc:sldMk cId="1212621173" sldId="2144328253"/>
            <ac:spMk id="66" creationId="{DA32F88B-18C0-4381-BEBF-84A12199C685}"/>
          </ac:spMkLst>
        </pc:spChg>
        <pc:spChg chg="add mod">
          <ac:chgData name="Karolina Guillen" userId="c1c08796-a0be-47c6-af52-5d31fd96ec50" providerId="ADAL" clId="{932448F1-DCBB-4391-A0C1-1C1B34F89117}" dt="2021-11-23T21:42:07.444" v="647"/>
          <ac:spMkLst>
            <pc:docMk/>
            <pc:sldMk cId="1212621173" sldId="2144328253"/>
            <ac:spMk id="68" creationId="{233DEC9D-87FF-4CF1-A370-3EEA61C96863}"/>
          </ac:spMkLst>
        </pc:spChg>
        <pc:spChg chg="add mod">
          <ac:chgData name="Karolina Guillen" userId="c1c08796-a0be-47c6-af52-5d31fd96ec50" providerId="ADAL" clId="{932448F1-DCBB-4391-A0C1-1C1B34F89117}" dt="2021-11-23T21:42:07.444" v="647"/>
          <ac:spMkLst>
            <pc:docMk/>
            <pc:sldMk cId="1212621173" sldId="2144328253"/>
            <ac:spMk id="69" creationId="{428787EF-F935-44CD-BD82-D7C53A5EA663}"/>
          </ac:spMkLst>
        </pc:spChg>
        <pc:spChg chg="add mod">
          <ac:chgData name="Karolina Guillen" userId="c1c08796-a0be-47c6-af52-5d31fd96ec50" providerId="ADAL" clId="{932448F1-DCBB-4391-A0C1-1C1B34F89117}" dt="2021-11-23T21:42:07.444" v="647"/>
          <ac:spMkLst>
            <pc:docMk/>
            <pc:sldMk cId="1212621173" sldId="2144328253"/>
            <ac:spMk id="70" creationId="{254B6D10-8885-49A1-B6DB-904DDBBFBA2D}"/>
          </ac:spMkLst>
        </pc:spChg>
        <pc:spChg chg="add mod">
          <ac:chgData name="Karolina Guillen" userId="c1c08796-a0be-47c6-af52-5d31fd96ec50" providerId="ADAL" clId="{932448F1-DCBB-4391-A0C1-1C1B34F89117}" dt="2021-11-23T21:42:07.444" v="647"/>
          <ac:spMkLst>
            <pc:docMk/>
            <pc:sldMk cId="1212621173" sldId="2144328253"/>
            <ac:spMk id="71" creationId="{61B5878A-D465-4E08-B5DF-4D54F65AD61E}"/>
          </ac:spMkLst>
        </pc:spChg>
        <pc:spChg chg="add mod">
          <ac:chgData name="Karolina Guillen" userId="c1c08796-a0be-47c6-af52-5d31fd96ec50" providerId="ADAL" clId="{932448F1-DCBB-4391-A0C1-1C1B34F89117}" dt="2021-11-23T21:42:07.444" v="647"/>
          <ac:spMkLst>
            <pc:docMk/>
            <pc:sldMk cId="1212621173" sldId="2144328253"/>
            <ac:spMk id="72" creationId="{C76D14AD-2994-4E9A-BCA1-95AA717A279B}"/>
          </ac:spMkLst>
        </pc:spChg>
        <pc:spChg chg="add mod">
          <ac:chgData name="Karolina Guillen" userId="c1c08796-a0be-47c6-af52-5d31fd96ec50" providerId="ADAL" clId="{932448F1-DCBB-4391-A0C1-1C1B34F89117}" dt="2021-11-23T21:42:07.444" v="647"/>
          <ac:spMkLst>
            <pc:docMk/>
            <pc:sldMk cId="1212621173" sldId="2144328253"/>
            <ac:spMk id="73" creationId="{5C711677-89BC-47AA-9014-3F1A37C8158B}"/>
          </ac:spMkLst>
        </pc:spChg>
        <pc:spChg chg="add mod">
          <ac:chgData name="Karolina Guillen" userId="c1c08796-a0be-47c6-af52-5d31fd96ec50" providerId="ADAL" clId="{932448F1-DCBB-4391-A0C1-1C1B34F89117}" dt="2021-11-23T21:42:07.444" v="647"/>
          <ac:spMkLst>
            <pc:docMk/>
            <pc:sldMk cId="1212621173" sldId="2144328253"/>
            <ac:spMk id="74" creationId="{A2139544-179A-4049-B41B-455E9AB1940B}"/>
          </ac:spMkLst>
        </pc:spChg>
        <pc:spChg chg="add mod">
          <ac:chgData name="Karolina Guillen" userId="c1c08796-a0be-47c6-af52-5d31fd96ec50" providerId="ADAL" clId="{932448F1-DCBB-4391-A0C1-1C1B34F89117}" dt="2021-11-23T21:42:07.444" v="647"/>
          <ac:spMkLst>
            <pc:docMk/>
            <pc:sldMk cId="1212621173" sldId="2144328253"/>
            <ac:spMk id="75" creationId="{0EA4F1D3-5415-40DA-BE0E-EE35E8BBDBBB}"/>
          </ac:spMkLst>
        </pc:spChg>
        <pc:spChg chg="add mod">
          <ac:chgData name="Karolina Guillen" userId="c1c08796-a0be-47c6-af52-5d31fd96ec50" providerId="ADAL" clId="{932448F1-DCBB-4391-A0C1-1C1B34F89117}" dt="2021-11-23T21:42:07.444" v="647"/>
          <ac:spMkLst>
            <pc:docMk/>
            <pc:sldMk cId="1212621173" sldId="2144328253"/>
            <ac:spMk id="76" creationId="{C2B56906-FE38-41CA-89E5-153B823BFBD2}"/>
          </ac:spMkLst>
        </pc:spChg>
        <pc:spChg chg="add mod">
          <ac:chgData name="Karolina Guillen" userId="c1c08796-a0be-47c6-af52-5d31fd96ec50" providerId="ADAL" clId="{932448F1-DCBB-4391-A0C1-1C1B34F89117}" dt="2021-11-23T21:42:07.444" v="647"/>
          <ac:spMkLst>
            <pc:docMk/>
            <pc:sldMk cId="1212621173" sldId="2144328253"/>
            <ac:spMk id="77" creationId="{A09C33AB-DC0E-4D6B-A919-872B554054A1}"/>
          </ac:spMkLst>
        </pc:spChg>
        <pc:graphicFrameChg chg="del">
          <ac:chgData name="Karolina Guillen" userId="c1c08796-a0be-47c6-af52-5d31fd96ec50" providerId="ADAL" clId="{932448F1-DCBB-4391-A0C1-1C1B34F89117}" dt="2021-11-23T21:42:06.227" v="646" actId="478"/>
          <ac:graphicFrameMkLst>
            <pc:docMk/>
            <pc:sldMk cId="1212621173" sldId="2144328253"/>
            <ac:graphicFrameMk id="46" creationId="{31AACD05-3B57-46F0-AE2C-3264417279D9}"/>
          </ac:graphicFrameMkLst>
        </pc:graphicFrameChg>
        <pc:graphicFrameChg chg="del">
          <ac:chgData name="Karolina Guillen" userId="c1c08796-a0be-47c6-af52-5d31fd96ec50" providerId="ADAL" clId="{932448F1-DCBB-4391-A0C1-1C1B34F89117}" dt="2021-11-23T21:42:06.227" v="646" actId="478"/>
          <ac:graphicFrameMkLst>
            <pc:docMk/>
            <pc:sldMk cId="1212621173" sldId="2144328253"/>
            <ac:graphicFrameMk id="50" creationId="{910DAB81-90B8-4007-A8D9-08615C4C394B}"/>
          </ac:graphicFrameMkLst>
        </pc:graphicFrameChg>
        <pc:picChg chg="add mod">
          <ac:chgData name="Karolina Guillen" userId="c1c08796-a0be-47c6-af52-5d31fd96ec50" providerId="ADAL" clId="{932448F1-DCBB-4391-A0C1-1C1B34F89117}" dt="2021-11-23T21:41:50.625" v="645"/>
          <ac:picMkLst>
            <pc:docMk/>
            <pc:sldMk cId="1212621173" sldId="2144328253"/>
            <ac:picMk id="26" creationId="{5752E200-4610-4EEF-8163-A35238D6DB28}"/>
          </ac:picMkLst>
        </pc:picChg>
        <pc:picChg chg="add del mod">
          <ac:chgData name="Karolina Guillen" userId="c1c08796-a0be-47c6-af52-5d31fd96ec50" providerId="ADAL" clId="{932448F1-DCBB-4391-A0C1-1C1B34F89117}" dt="2021-11-23T22:22:35.542" v="1906" actId="478"/>
          <ac:picMkLst>
            <pc:docMk/>
            <pc:sldMk cId="1212621173" sldId="2144328253"/>
            <ac:picMk id="27" creationId="{16E45EC9-DEE9-40B6-9617-AC2C27EEB471}"/>
          </ac:picMkLst>
        </pc:picChg>
        <pc:picChg chg="del">
          <ac:chgData name="Karolina Guillen" userId="c1c08796-a0be-47c6-af52-5d31fd96ec50" providerId="ADAL" clId="{932448F1-DCBB-4391-A0C1-1C1B34F89117}" dt="2021-11-23T21:41:50.298" v="644" actId="478"/>
          <ac:picMkLst>
            <pc:docMk/>
            <pc:sldMk cId="1212621173" sldId="2144328253"/>
            <ac:picMk id="34" creationId="{6813EA2C-A7E6-46E0-AF76-8346DA88F62C}"/>
          </ac:picMkLst>
        </pc:picChg>
        <pc:picChg chg="mod">
          <ac:chgData name="Karolina Guillen" userId="c1c08796-a0be-47c6-af52-5d31fd96ec50" providerId="ADAL" clId="{932448F1-DCBB-4391-A0C1-1C1B34F89117}" dt="2021-11-23T21:50:31.347" v="760"/>
          <ac:picMkLst>
            <pc:docMk/>
            <pc:sldMk cId="1212621173" sldId="2144328253"/>
            <ac:picMk id="37" creationId="{1F8E0DFF-D73F-41B3-B5B4-820020A7EACA}"/>
          </ac:picMkLst>
        </pc:picChg>
        <pc:picChg chg="del">
          <ac:chgData name="Karolina Guillen" userId="c1c08796-a0be-47c6-af52-5d31fd96ec50" providerId="ADAL" clId="{932448F1-DCBB-4391-A0C1-1C1B34F89117}" dt="2021-11-23T21:41:50.298" v="644" actId="478"/>
          <ac:picMkLst>
            <pc:docMk/>
            <pc:sldMk cId="1212621173" sldId="2144328253"/>
            <ac:picMk id="40" creationId="{55027C6D-969E-4806-9C65-C4222FDB1C47}"/>
          </ac:picMkLst>
        </pc:picChg>
        <pc:picChg chg="add mod">
          <ac:chgData name="Karolina Guillen" userId="c1c08796-a0be-47c6-af52-5d31fd96ec50" providerId="ADAL" clId="{932448F1-DCBB-4391-A0C1-1C1B34F89117}" dt="2021-11-23T22:22:35.789" v="1907"/>
          <ac:picMkLst>
            <pc:docMk/>
            <pc:sldMk cId="1212621173" sldId="2144328253"/>
            <ac:picMk id="78" creationId="{DFF8822E-5AC7-4FE0-95D1-C4A503DD9C8A}"/>
          </ac:picMkLst>
        </pc:picChg>
        <pc:cxnChg chg="del">
          <ac:chgData name="Karolina Guillen" userId="c1c08796-a0be-47c6-af52-5d31fd96ec50" providerId="ADAL" clId="{932448F1-DCBB-4391-A0C1-1C1B34F89117}" dt="2021-11-23T21:42:06.227" v="646" actId="478"/>
          <ac:cxnSpMkLst>
            <pc:docMk/>
            <pc:sldMk cId="1212621173" sldId="2144328253"/>
            <ac:cxnSpMk id="55" creationId="{0B738449-CB57-4D7B-8CB9-917ED1214AE7}"/>
          </ac:cxnSpMkLst>
        </pc:cxnChg>
        <pc:cxnChg chg="add mod">
          <ac:chgData name="Karolina Guillen" userId="c1c08796-a0be-47c6-af52-5d31fd96ec50" providerId="ADAL" clId="{932448F1-DCBB-4391-A0C1-1C1B34F89117}" dt="2021-11-23T21:42:07.444" v="647"/>
          <ac:cxnSpMkLst>
            <pc:docMk/>
            <pc:sldMk cId="1212621173" sldId="2144328253"/>
            <ac:cxnSpMk id="67" creationId="{10B6DF61-4837-4A61-92E7-834A8207C317}"/>
          </ac:cxnSpMkLst>
        </pc:cxnChg>
      </pc:sldChg>
      <pc:sldChg chg="addSp delSp modSp add mod ord">
        <pc:chgData name="Karolina Guillen" userId="c1c08796-a0be-47c6-af52-5d31fd96ec50" providerId="ADAL" clId="{932448F1-DCBB-4391-A0C1-1C1B34F89117}" dt="2021-11-30T16:44:49.845" v="2294" actId="20577"/>
        <pc:sldMkLst>
          <pc:docMk/>
          <pc:sldMk cId="697352156" sldId="2144328254"/>
        </pc:sldMkLst>
        <pc:spChg chg="mod">
          <ac:chgData name="Karolina Guillen" userId="c1c08796-a0be-47c6-af52-5d31fd96ec50" providerId="ADAL" clId="{932448F1-DCBB-4391-A0C1-1C1B34F89117}" dt="2021-11-30T16:44:49.845" v="2294" actId="20577"/>
          <ac:spMkLst>
            <pc:docMk/>
            <pc:sldMk cId="697352156" sldId="2144328254"/>
            <ac:spMk id="2" creationId="{37813191-4235-4090-9A35-58B90BC295CA}"/>
          </ac:spMkLst>
        </pc:spChg>
        <pc:spChg chg="mod">
          <ac:chgData name="Karolina Guillen" userId="c1c08796-a0be-47c6-af52-5d31fd96ec50" providerId="ADAL" clId="{932448F1-DCBB-4391-A0C1-1C1B34F89117}" dt="2021-11-30T16:42:58.257" v="2264" actId="20577"/>
          <ac:spMkLst>
            <pc:docMk/>
            <pc:sldMk cId="697352156" sldId="2144328254"/>
            <ac:spMk id="24" creationId="{FE51337C-7111-4FDD-BD9E-AAF8EAD4F674}"/>
          </ac:spMkLst>
        </pc:spChg>
        <pc:spChg chg="del">
          <ac:chgData name="Karolina Guillen" userId="c1c08796-a0be-47c6-af52-5d31fd96ec50" providerId="ADAL" clId="{932448F1-DCBB-4391-A0C1-1C1B34F89117}" dt="2021-11-23T21:47:21.819" v="666" actId="478"/>
          <ac:spMkLst>
            <pc:docMk/>
            <pc:sldMk cId="697352156" sldId="2144328254"/>
            <ac:spMk id="28" creationId="{FC4C54E5-1096-4176-9269-20656AF4999B}"/>
          </ac:spMkLst>
        </pc:spChg>
        <pc:spChg chg="del">
          <ac:chgData name="Karolina Guillen" userId="c1c08796-a0be-47c6-af52-5d31fd96ec50" providerId="ADAL" clId="{932448F1-DCBB-4391-A0C1-1C1B34F89117}" dt="2021-11-23T21:47:21.819" v="666" actId="478"/>
          <ac:spMkLst>
            <pc:docMk/>
            <pc:sldMk cId="697352156" sldId="2144328254"/>
            <ac:spMk id="29" creationId="{82B83FCA-F271-4B71-A0C4-ADDF0242B928}"/>
          </ac:spMkLst>
        </pc:spChg>
        <pc:spChg chg="del">
          <ac:chgData name="Karolina Guillen" userId="c1c08796-a0be-47c6-af52-5d31fd96ec50" providerId="ADAL" clId="{932448F1-DCBB-4391-A0C1-1C1B34F89117}" dt="2021-11-23T21:47:21.819" v="666" actId="478"/>
          <ac:spMkLst>
            <pc:docMk/>
            <pc:sldMk cId="697352156" sldId="2144328254"/>
            <ac:spMk id="30" creationId="{5E782008-556E-4016-955D-29F0FEBCB3BD}"/>
          </ac:spMkLst>
        </pc:spChg>
        <pc:spChg chg="mod">
          <ac:chgData name="Karolina Guillen" userId="c1c08796-a0be-47c6-af52-5d31fd96ec50" providerId="ADAL" clId="{932448F1-DCBB-4391-A0C1-1C1B34F89117}" dt="2021-11-23T21:50:27.449" v="759"/>
          <ac:spMkLst>
            <pc:docMk/>
            <pc:sldMk cId="697352156" sldId="2144328254"/>
            <ac:spMk id="31" creationId="{568D8840-B3D9-4FCD-AA9A-402B62F48C64}"/>
          </ac:spMkLst>
        </pc:spChg>
        <pc:spChg chg="del">
          <ac:chgData name="Karolina Guillen" userId="c1c08796-a0be-47c6-af52-5d31fd96ec50" providerId="ADAL" clId="{932448F1-DCBB-4391-A0C1-1C1B34F89117}" dt="2021-11-23T21:47:21.819" v="666" actId="478"/>
          <ac:spMkLst>
            <pc:docMk/>
            <pc:sldMk cId="697352156" sldId="2144328254"/>
            <ac:spMk id="32" creationId="{8BA87C16-3BC1-416C-B7C5-8EB74D23A1DC}"/>
          </ac:spMkLst>
        </pc:spChg>
        <pc:spChg chg="del">
          <ac:chgData name="Karolina Guillen" userId="c1c08796-a0be-47c6-af52-5d31fd96ec50" providerId="ADAL" clId="{932448F1-DCBB-4391-A0C1-1C1B34F89117}" dt="2021-11-23T21:47:21.819" v="666" actId="478"/>
          <ac:spMkLst>
            <pc:docMk/>
            <pc:sldMk cId="697352156" sldId="2144328254"/>
            <ac:spMk id="33" creationId="{FD71E469-8883-4DE3-B170-D3B950BBD360}"/>
          </ac:spMkLst>
        </pc:spChg>
        <pc:spChg chg="del">
          <ac:chgData name="Karolina Guillen" userId="c1c08796-a0be-47c6-af52-5d31fd96ec50" providerId="ADAL" clId="{932448F1-DCBB-4391-A0C1-1C1B34F89117}" dt="2021-11-23T21:47:21.819" v="666" actId="478"/>
          <ac:spMkLst>
            <pc:docMk/>
            <pc:sldMk cId="697352156" sldId="2144328254"/>
            <ac:spMk id="35" creationId="{E3AB5A8B-25F0-43EF-9F71-A260127E0237}"/>
          </ac:spMkLst>
        </pc:spChg>
        <pc:spChg chg="del">
          <ac:chgData name="Karolina Guillen" userId="c1c08796-a0be-47c6-af52-5d31fd96ec50" providerId="ADAL" clId="{932448F1-DCBB-4391-A0C1-1C1B34F89117}" dt="2021-11-23T21:47:21.819" v="666" actId="478"/>
          <ac:spMkLst>
            <pc:docMk/>
            <pc:sldMk cId="697352156" sldId="2144328254"/>
            <ac:spMk id="36" creationId="{28A3A3BD-07A4-42E8-B35F-11DE58ACC027}"/>
          </ac:spMkLst>
        </pc:spChg>
        <pc:spChg chg="del">
          <ac:chgData name="Karolina Guillen" userId="c1c08796-a0be-47c6-af52-5d31fd96ec50" providerId="ADAL" clId="{932448F1-DCBB-4391-A0C1-1C1B34F89117}" dt="2021-11-23T21:47:21.819" v="666" actId="478"/>
          <ac:spMkLst>
            <pc:docMk/>
            <pc:sldMk cId="697352156" sldId="2144328254"/>
            <ac:spMk id="38" creationId="{560F495D-8FB1-4062-8B5E-27C422D8522F}"/>
          </ac:spMkLst>
        </pc:spChg>
        <pc:spChg chg="del">
          <ac:chgData name="Karolina Guillen" userId="c1c08796-a0be-47c6-af52-5d31fd96ec50" providerId="ADAL" clId="{932448F1-DCBB-4391-A0C1-1C1B34F89117}" dt="2021-11-23T21:47:21.819" v="666" actId="478"/>
          <ac:spMkLst>
            <pc:docMk/>
            <pc:sldMk cId="697352156" sldId="2144328254"/>
            <ac:spMk id="39" creationId="{16548CA8-F897-4CF9-839B-1BB7A86D3183}"/>
          </ac:spMkLst>
        </pc:spChg>
        <pc:spChg chg="del">
          <ac:chgData name="Karolina Guillen" userId="c1c08796-a0be-47c6-af52-5d31fd96ec50" providerId="ADAL" clId="{932448F1-DCBB-4391-A0C1-1C1B34F89117}" dt="2021-11-23T21:47:21.819" v="666" actId="478"/>
          <ac:spMkLst>
            <pc:docMk/>
            <pc:sldMk cId="697352156" sldId="2144328254"/>
            <ac:spMk id="41" creationId="{E7F2506E-0D14-4437-97BD-9E30B21ED490}"/>
          </ac:spMkLst>
        </pc:spChg>
        <pc:spChg chg="add mod">
          <ac:chgData name="Karolina Guillen" userId="c1c08796-a0be-47c6-af52-5d31fd96ec50" providerId="ADAL" clId="{932448F1-DCBB-4391-A0C1-1C1B34F89117}" dt="2021-11-23T21:47:23.096" v="667"/>
          <ac:spMkLst>
            <pc:docMk/>
            <pc:sldMk cId="697352156" sldId="2144328254"/>
            <ac:spMk id="42" creationId="{20B534D1-0D80-4D70-A76A-30369047A434}"/>
          </ac:spMkLst>
        </pc:spChg>
        <pc:spChg chg="add mod">
          <ac:chgData name="Karolina Guillen" userId="c1c08796-a0be-47c6-af52-5d31fd96ec50" providerId="ADAL" clId="{932448F1-DCBB-4391-A0C1-1C1B34F89117}" dt="2021-11-23T21:47:23.096" v="667"/>
          <ac:spMkLst>
            <pc:docMk/>
            <pc:sldMk cId="697352156" sldId="2144328254"/>
            <ac:spMk id="43" creationId="{7F8FDF59-FFB0-4D5D-9EFC-F2B02EEE92AF}"/>
          </ac:spMkLst>
        </pc:spChg>
        <pc:spChg chg="del">
          <ac:chgData name="Karolina Guillen" userId="c1c08796-a0be-47c6-af52-5d31fd96ec50" providerId="ADAL" clId="{932448F1-DCBB-4391-A0C1-1C1B34F89117}" dt="2021-11-23T21:47:21.819" v="666" actId="478"/>
          <ac:spMkLst>
            <pc:docMk/>
            <pc:sldMk cId="697352156" sldId="2144328254"/>
            <ac:spMk id="44" creationId="{1F98A42E-5230-4905-A6D8-6C970F018E4A}"/>
          </ac:spMkLst>
        </pc:spChg>
        <pc:spChg chg="del">
          <ac:chgData name="Karolina Guillen" userId="c1c08796-a0be-47c6-af52-5d31fd96ec50" providerId="ADAL" clId="{932448F1-DCBB-4391-A0C1-1C1B34F89117}" dt="2021-11-23T21:47:21.819" v="666" actId="478"/>
          <ac:spMkLst>
            <pc:docMk/>
            <pc:sldMk cId="697352156" sldId="2144328254"/>
            <ac:spMk id="45" creationId="{FBAD2298-7A77-4883-99E4-29139E65FBAD}"/>
          </ac:spMkLst>
        </pc:spChg>
        <pc:spChg chg="add mod">
          <ac:chgData name="Karolina Guillen" userId="c1c08796-a0be-47c6-af52-5d31fd96ec50" providerId="ADAL" clId="{932448F1-DCBB-4391-A0C1-1C1B34F89117}" dt="2021-11-23T21:47:23.096" v="667"/>
          <ac:spMkLst>
            <pc:docMk/>
            <pc:sldMk cId="697352156" sldId="2144328254"/>
            <ac:spMk id="46" creationId="{E9F9FAD5-5629-453D-87B1-F2F03D26CFD5}"/>
          </ac:spMkLst>
        </pc:spChg>
        <pc:spChg chg="add mod">
          <ac:chgData name="Karolina Guillen" userId="c1c08796-a0be-47c6-af52-5d31fd96ec50" providerId="ADAL" clId="{932448F1-DCBB-4391-A0C1-1C1B34F89117}" dt="2021-11-23T21:47:23.096" v="667"/>
          <ac:spMkLst>
            <pc:docMk/>
            <pc:sldMk cId="697352156" sldId="2144328254"/>
            <ac:spMk id="47" creationId="{AEF0FBB9-209A-4E06-8912-9C2B07A01499}"/>
          </ac:spMkLst>
        </pc:spChg>
        <pc:spChg chg="add mod">
          <ac:chgData name="Karolina Guillen" userId="c1c08796-a0be-47c6-af52-5d31fd96ec50" providerId="ADAL" clId="{932448F1-DCBB-4391-A0C1-1C1B34F89117}" dt="2021-11-23T21:47:23.096" v="667"/>
          <ac:spMkLst>
            <pc:docMk/>
            <pc:sldMk cId="697352156" sldId="2144328254"/>
            <ac:spMk id="48" creationId="{FD39AE12-39B0-4612-AEE0-ADB590B1D4F8}"/>
          </ac:spMkLst>
        </pc:spChg>
        <pc:spChg chg="add mod">
          <ac:chgData name="Karolina Guillen" userId="c1c08796-a0be-47c6-af52-5d31fd96ec50" providerId="ADAL" clId="{932448F1-DCBB-4391-A0C1-1C1B34F89117}" dt="2021-11-23T22:20:23.872" v="1876" actId="208"/>
          <ac:spMkLst>
            <pc:docMk/>
            <pc:sldMk cId="697352156" sldId="2144328254"/>
            <ac:spMk id="49" creationId="{88833BAA-7E96-446F-91E2-C1122885446C}"/>
          </ac:spMkLst>
        </pc:spChg>
        <pc:spChg chg="add mod">
          <ac:chgData name="Karolina Guillen" userId="c1c08796-a0be-47c6-af52-5d31fd96ec50" providerId="ADAL" clId="{932448F1-DCBB-4391-A0C1-1C1B34F89117}" dt="2021-11-23T21:47:23.096" v="667"/>
          <ac:spMkLst>
            <pc:docMk/>
            <pc:sldMk cId="697352156" sldId="2144328254"/>
            <ac:spMk id="50" creationId="{E527D9AA-A675-4F45-A4BD-120877470220}"/>
          </ac:spMkLst>
        </pc:spChg>
        <pc:spChg chg="add mod">
          <ac:chgData name="Karolina Guillen" userId="c1c08796-a0be-47c6-af52-5d31fd96ec50" providerId="ADAL" clId="{932448F1-DCBB-4391-A0C1-1C1B34F89117}" dt="2021-11-23T21:47:23.096" v="667"/>
          <ac:spMkLst>
            <pc:docMk/>
            <pc:sldMk cId="697352156" sldId="2144328254"/>
            <ac:spMk id="51" creationId="{B6580356-DDB4-48A9-AAE6-A9BC8E7931FA}"/>
          </ac:spMkLst>
        </pc:spChg>
        <pc:spChg chg="add mod">
          <ac:chgData name="Karolina Guillen" userId="c1c08796-a0be-47c6-af52-5d31fd96ec50" providerId="ADAL" clId="{932448F1-DCBB-4391-A0C1-1C1B34F89117}" dt="2021-11-23T22:20:26.222" v="1877" actId="208"/>
          <ac:spMkLst>
            <pc:docMk/>
            <pc:sldMk cId="697352156" sldId="2144328254"/>
            <ac:spMk id="52" creationId="{23A45567-9F1F-4971-8BD1-54472AC26DF6}"/>
          </ac:spMkLst>
        </pc:spChg>
        <pc:spChg chg="add mod">
          <ac:chgData name="Karolina Guillen" userId="c1c08796-a0be-47c6-af52-5d31fd96ec50" providerId="ADAL" clId="{932448F1-DCBB-4391-A0C1-1C1B34F89117}" dt="2021-11-23T21:47:23.096" v="667"/>
          <ac:spMkLst>
            <pc:docMk/>
            <pc:sldMk cId="697352156" sldId="2144328254"/>
            <ac:spMk id="53" creationId="{CD3D1AE5-6E4B-426A-A758-E26B6EC8FEE8}"/>
          </ac:spMkLst>
        </pc:spChg>
        <pc:spChg chg="add mod">
          <ac:chgData name="Karolina Guillen" userId="c1c08796-a0be-47c6-af52-5d31fd96ec50" providerId="ADAL" clId="{932448F1-DCBB-4391-A0C1-1C1B34F89117}" dt="2021-11-23T21:47:23.096" v="667"/>
          <ac:spMkLst>
            <pc:docMk/>
            <pc:sldMk cId="697352156" sldId="2144328254"/>
            <ac:spMk id="54" creationId="{157DE725-E541-42C9-8553-3AE158DEAE4E}"/>
          </ac:spMkLst>
        </pc:spChg>
        <pc:spChg chg="add mod">
          <ac:chgData name="Karolina Guillen" userId="c1c08796-a0be-47c6-af52-5d31fd96ec50" providerId="ADAL" clId="{932448F1-DCBB-4391-A0C1-1C1B34F89117}" dt="2021-11-23T22:20:26.222" v="1877" actId="208"/>
          <ac:spMkLst>
            <pc:docMk/>
            <pc:sldMk cId="697352156" sldId="2144328254"/>
            <ac:spMk id="55" creationId="{AAA56F6D-72F6-40F3-BDF9-84DB94DE080B}"/>
          </ac:spMkLst>
        </pc:spChg>
        <pc:spChg chg="add mod">
          <ac:chgData name="Karolina Guillen" userId="c1c08796-a0be-47c6-af52-5d31fd96ec50" providerId="ADAL" clId="{932448F1-DCBB-4391-A0C1-1C1B34F89117}" dt="2021-11-23T21:47:23.096" v="667"/>
          <ac:spMkLst>
            <pc:docMk/>
            <pc:sldMk cId="697352156" sldId="2144328254"/>
            <ac:spMk id="56" creationId="{C057D943-2C80-4F6C-86A7-80A6189631A2}"/>
          </ac:spMkLst>
        </pc:spChg>
        <pc:spChg chg="add mod">
          <ac:chgData name="Karolina Guillen" userId="c1c08796-a0be-47c6-af52-5d31fd96ec50" providerId="ADAL" clId="{932448F1-DCBB-4391-A0C1-1C1B34F89117}" dt="2021-11-23T21:47:23.096" v="667"/>
          <ac:spMkLst>
            <pc:docMk/>
            <pc:sldMk cId="697352156" sldId="2144328254"/>
            <ac:spMk id="57" creationId="{A9789762-378A-4588-B4DA-A28F1E7C5487}"/>
          </ac:spMkLst>
        </pc:spChg>
        <pc:spChg chg="del">
          <ac:chgData name="Karolina Guillen" userId="c1c08796-a0be-47c6-af52-5d31fd96ec50" providerId="ADAL" clId="{932448F1-DCBB-4391-A0C1-1C1B34F89117}" dt="2021-11-23T21:47:21.819" v="666" actId="478"/>
          <ac:spMkLst>
            <pc:docMk/>
            <pc:sldMk cId="697352156" sldId="2144328254"/>
            <ac:spMk id="59" creationId="{1192D5F3-C229-4F45-BBFE-141C86440835}"/>
          </ac:spMkLst>
        </pc:spChg>
        <pc:spChg chg="del">
          <ac:chgData name="Karolina Guillen" userId="c1c08796-a0be-47c6-af52-5d31fd96ec50" providerId="ADAL" clId="{932448F1-DCBB-4391-A0C1-1C1B34F89117}" dt="2021-11-23T21:47:21.819" v="666" actId="478"/>
          <ac:spMkLst>
            <pc:docMk/>
            <pc:sldMk cId="697352156" sldId="2144328254"/>
            <ac:spMk id="60" creationId="{C43BED6E-A5F3-45F9-A8B2-7D9881CACDDC}"/>
          </ac:spMkLst>
        </pc:spChg>
        <pc:spChg chg="del">
          <ac:chgData name="Karolina Guillen" userId="c1c08796-a0be-47c6-af52-5d31fd96ec50" providerId="ADAL" clId="{932448F1-DCBB-4391-A0C1-1C1B34F89117}" dt="2021-11-23T21:47:21.819" v="666" actId="478"/>
          <ac:spMkLst>
            <pc:docMk/>
            <pc:sldMk cId="697352156" sldId="2144328254"/>
            <ac:spMk id="61" creationId="{23E551EA-E865-48AD-903B-B547264A11B3}"/>
          </ac:spMkLst>
        </pc:spChg>
        <pc:spChg chg="del">
          <ac:chgData name="Karolina Guillen" userId="c1c08796-a0be-47c6-af52-5d31fd96ec50" providerId="ADAL" clId="{932448F1-DCBB-4391-A0C1-1C1B34F89117}" dt="2021-11-23T21:47:21.819" v="666" actId="478"/>
          <ac:spMkLst>
            <pc:docMk/>
            <pc:sldMk cId="697352156" sldId="2144328254"/>
            <ac:spMk id="62" creationId="{99F5A1F1-1F1A-4C1B-B41A-E493022CB0A3}"/>
          </ac:spMkLst>
        </pc:spChg>
        <pc:spChg chg="del">
          <ac:chgData name="Karolina Guillen" userId="c1c08796-a0be-47c6-af52-5d31fd96ec50" providerId="ADAL" clId="{932448F1-DCBB-4391-A0C1-1C1B34F89117}" dt="2021-11-23T21:47:21.819" v="666" actId="478"/>
          <ac:spMkLst>
            <pc:docMk/>
            <pc:sldMk cId="697352156" sldId="2144328254"/>
            <ac:spMk id="63" creationId="{DDB77025-1403-43D5-B64C-7CA7EF4CC7D6}"/>
          </ac:spMkLst>
        </pc:spChg>
        <pc:spChg chg="del">
          <ac:chgData name="Karolina Guillen" userId="c1c08796-a0be-47c6-af52-5d31fd96ec50" providerId="ADAL" clId="{932448F1-DCBB-4391-A0C1-1C1B34F89117}" dt="2021-11-23T21:47:21.819" v="666" actId="478"/>
          <ac:spMkLst>
            <pc:docMk/>
            <pc:sldMk cId="697352156" sldId="2144328254"/>
            <ac:spMk id="64" creationId="{EDB310A5-7163-4943-AF2B-59D881D4CA38}"/>
          </ac:spMkLst>
        </pc:spChg>
        <pc:spChg chg="del">
          <ac:chgData name="Karolina Guillen" userId="c1c08796-a0be-47c6-af52-5d31fd96ec50" providerId="ADAL" clId="{932448F1-DCBB-4391-A0C1-1C1B34F89117}" dt="2021-11-23T21:47:21.819" v="666" actId="478"/>
          <ac:spMkLst>
            <pc:docMk/>
            <pc:sldMk cId="697352156" sldId="2144328254"/>
            <ac:spMk id="65" creationId="{5CEB6416-5E2A-4A25-A9A4-BE8652247B88}"/>
          </ac:spMkLst>
        </pc:spChg>
        <pc:spChg chg="del">
          <ac:chgData name="Karolina Guillen" userId="c1c08796-a0be-47c6-af52-5d31fd96ec50" providerId="ADAL" clId="{932448F1-DCBB-4391-A0C1-1C1B34F89117}" dt="2021-11-23T21:47:21.819" v="666" actId="478"/>
          <ac:spMkLst>
            <pc:docMk/>
            <pc:sldMk cId="697352156" sldId="2144328254"/>
            <ac:spMk id="66" creationId="{DA32F88B-18C0-4381-BEBF-84A12199C685}"/>
          </ac:spMkLst>
        </pc:spChg>
        <pc:spChg chg="del">
          <ac:chgData name="Karolina Guillen" userId="c1c08796-a0be-47c6-af52-5d31fd96ec50" providerId="ADAL" clId="{932448F1-DCBB-4391-A0C1-1C1B34F89117}" dt="2021-11-23T21:47:21.819" v="666" actId="478"/>
          <ac:spMkLst>
            <pc:docMk/>
            <pc:sldMk cId="697352156" sldId="2144328254"/>
            <ac:spMk id="68" creationId="{233DEC9D-87FF-4CF1-A370-3EEA61C96863}"/>
          </ac:spMkLst>
        </pc:spChg>
        <pc:spChg chg="del">
          <ac:chgData name="Karolina Guillen" userId="c1c08796-a0be-47c6-af52-5d31fd96ec50" providerId="ADAL" clId="{932448F1-DCBB-4391-A0C1-1C1B34F89117}" dt="2021-11-23T21:47:21.819" v="666" actId="478"/>
          <ac:spMkLst>
            <pc:docMk/>
            <pc:sldMk cId="697352156" sldId="2144328254"/>
            <ac:spMk id="69" creationId="{428787EF-F935-44CD-BD82-D7C53A5EA663}"/>
          </ac:spMkLst>
        </pc:spChg>
        <pc:spChg chg="del">
          <ac:chgData name="Karolina Guillen" userId="c1c08796-a0be-47c6-af52-5d31fd96ec50" providerId="ADAL" clId="{932448F1-DCBB-4391-A0C1-1C1B34F89117}" dt="2021-11-23T21:47:21.819" v="666" actId="478"/>
          <ac:spMkLst>
            <pc:docMk/>
            <pc:sldMk cId="697352156" sldId="2144328254"/>
            <ac:spMk id="70" creationId="{254B6D10-8885-49A1-B6DB-904DDBBFBA2D}"/>
          </ac:spMkLst>
        </pc:spChg>
        <pc:spChg chg="del">
          <ac:chgData name="Karolina Guillen" userId="c1c08796-a0be-47c6-af52-5d31fd96ec50" providerId="ADAL" clId="{932448F1-DCBB-4391-A0C1-1C1B34F89117}" dt="2021-11-23T21:47:21.819" v="666" actId="478"/>
          <ac:spMkLst>
            <pc:docMk/>
            <pc:sldMk cId="697352156" sldId="2144328254"/>
            <ac:spMk id="71" creationId="{61B5878A-D465-4E08-B5DF-4D54F65AD61E}"/>
          </ac:spMkLst>
        </pc:spChg>
        <pc:spChg chg="del">
          <ac:chgData name="Karolina Guillen" userId="c1c08796-a0be-47c6-af52-5d31fd96ec50" providerId="ADAL" clId="{932448F1-DCBB-4391-A0C1-1C1B34F89117}" dt="2021-11-23T21:47:21.819" v="666" actId="478"/>
          <ac:spMkLst>
            <pc:docMk/>
            <pc:sldMk cId="697352156" sldId="2144328254"/>
            <ac:spMk id="72" creationId="{C76D14AD-2994-4E9A-BCA1-95AA717A279B}"/>
          </ac:spMkLst>
        </pc:spChg>
        <pc:spChg chg="del">
          <ac:chgData name="Karolina Guillen" userId="c1c08796-a0be-47c6-af52-5d31fd96ec50" providerId="ADAL" clId="{932448F1-DCBB-4391-A0C1-1C1B34F89117}" dt="2021-11-23T21:47:21.819" v="666" actId="478"/>
          <ac:spMkLst>
            <pc:docMk/>
            <pc:sldMk cId="697352156" sldId="2144328254"/>
            <ac:spMk id="73" creationId="{5C711677-89BC-47AA-9014-3F1A37C8158B}"/>
          </ac:spMkLst>
        </pc:spChg>
        <pc:spChg chg="del">
          <ac:chgData name="Karolina Guillen" userId="c1c08796-a0be-47c6-af52-5d31fd96ec50" providerId="ADAL" clId="{932448F1-DCBB-4391-A0C1-1C1B34F89117}" dt="2021-11-23T21:47:21.819" v="666" actId="478"/>
          <ac:spMkLst>
            <pc:docMk/>
            <pc:sldMk cId="697352156" sldId="2144328254"/>
            <ac:spMk id="74" creationId="{A2139544-179A-4049-B41B-455E9AB1940B}"/>
          </ac:spMkLst>
        </pc:spChg>
        <pc:spChg chg="del">
          <ac:chgData name="Karolina Guillen" userId="c1c08796-a0be-47c6-af52-5d31fd96ec50" providerId="ADAL" clId="{932448F1-DCBB-4391-A0C1-1C1B34F89117}" dt="2021-11-23T21:47:21.819" v="666" actId="478"/>
          <ac:spMkLst>
            <pc:docMk/>
            <pc:sldMk cId="697352156" sldId="2144328254"/>
            <ac:spMk id="75" creationId="{0EA4F1D3-5415-40DA-BE0E-EE35E8BBDBBB}"/>
          </ac:spMkLst>
        </pc:spChg>
        <pc:spChg chg="del">
          <ac:chgData name="Karolina Guillen" userId="c1c08796-a0be-47c6-af52-5d31fd96ec50" providerId="ADAL" clId="{932448F1-DCBB-4391-A0C1-1C1B34F89117}" dt="2021-11-23T21:47:21.819" v="666" actId="478"/>
          <ac:spMkLst>
            <pc:docMk/>
            <pc:sldMk cId="697352156" sldId="2144328254"/>
            <ac:spMk id="76" creationId="{C2B56906-FE38-41CA-89E5-153B823BFBD2}"/>
          </ac:spMkLst>
        </pc:spChg>
        <pc:spChg chg="del">
          <ac:chgData name="Karolina Guillen" userId="c1c08796-a0be-47c6-af52-5d31fd96ec50" providerId="ADAL" clId="{932448F1-DCBB-4391-A0C1-1C1B34F89117}" dt="2021-11-23T21:47:21.819" v="666" actId="478"/>
          <ac:spMkLst>
            <pc:docMk/>
            <pc:sldMk cId="697352156" sldId="2144328254"/>
            <ac:spMk id="77" creationId="{A09C33AB-DC0E-4D6B-A919-872B554054A1}"/>
          </ac:spMkLst>
        </pc:spChg>
        <pc:spChg chg="add mod">
          <ac:chgData name="Karolina Guillen" userId="c1c08796-a0be-47c6-af52-5d31fd96ec50" providerId="ADAL" clId="{932448F1-DCBB-4391-A0C1-1C1B34F89117}" dt="2021-11-23T21:47:23.096" v="667"/>
          <ac:spMkLst>
            <pc:docMk/>
            <pc:sldMk cId="697352156" sldId="2144328254"/>
            <ac:spMk id="79" creationId="{8A347408-6F27-41FD-BA4F-BC5F739AE498}"/>
          </ac:spMkLst>
        </pc:spChg>
        <pc:spChg chg="add mod">
          <ac:chgData name="Karolina Guillen" userId="c1c08796-a0be-47c6-af52-5d31fd96ec50" providerId="ADAL" clId="{932448F1-DCBB-4391-A0C1-1C1B34F89117}" dt="2021-11-23T21:47:23.096" v="667"/>
          <ac:spMkLst>
            <pc:docMk/>
            <pc:sldMk cId="697352156" sldId="2144328254"/>
            <ac:spMk id="80" creationId="{4A23CB33-4E6A-40F3-BF24-25EE8B74E6D4}"/>
          </ac:spMkLst>
        </pc:spChg>
        <pc:spChg chg="add mod">
          <ac:chgData name="Karolina Guillen" userId="c1c08796-a0be-47c6-af52-5d31fd96ec50" providerId="ADAL" clId="{932448F1-DCBB-4391-A0C1-1C1B34F89117}" dt="2021-11-23T21:47:23.096" v="667"/>
          <ac:spMkLst>
            <pc:docMk/>
            <pc:sldMk cId="697352156" sldId="2144328254"/>
            <ac:spMk id="81" creationId="{DD07D198-FEC3-46D7-B3F6-C3A925340CA1}"/>
          </ac:spMkLst>
        </pc:spChg>
        <pc:spChg chg="add mod">
          <ac:chgData name="Karolina Guillen" userId="c1c08796-a0be-47c6-af52-5d31fd96ec50" providerId="ADAL" clId="{932448F1-DCBB-4391-A0C1-1C1B34F89117}" dt="2021-11-23T21:47:23.096" v="667"/>
          <ac:spMkLst>
            <pc:docMk/>
            <pc:sldMk cId="697352156" sldId="2144328254"/>
            <ac:spMk id="82" creationId="{0E4D42EB-BF08-401C-9623-55B673234A6C}"/>
          </ac:spMkLst>
        </pc:spChg>
        <pc:graphicFrameChg chg="add mod">
          <ac:chgData name="Karolina Guillen" userId="c1c08796-a0be-47c6-af52-5d31fd96ec50" providerId="ADAL" clId="{932448F1-DCBB-4391-A0C1-1C1B34F89117}" dt="2021-11-23T21:47:23.096" v="667"/>
          <ac:graphicFrameMkLst>
            <pc:docMk/>
            <pc:sldMk cId="697352156" sldId="2144328254"/>
            <ac:graphicFrameMk id="78" creationId="{665A18A0-151F-494B-9158-DE89FC8A85A4}"/>
          </ac:graphicFrameMkLst>
        </pc:graphicFrameChg>
        <pc:picChg chg="del">
          <ac:chgData name="Karolina Guillen" userId="c1c08796-a0be-47c6-af52-5d31fd96ec50" providerId="ADAL" clId="{932448F1-DCBB-4391-A0C1-1C1B34F89117}" dt="2021-11-23T22:22:32.630" v="1904" actId="478"/>
          <ac:picMkLst>
            <pc:docMk/>
            <pc:sldMk cId="697352156" sldId="2144328254"/>
            <ac:picMk id="27" creationId="{16E45EC9-DEE9-40B6-9617-AC2C27EEB471}"/>
          </ac:picMkLst>
        </pc:picChg>
        <pc:picChg chg="mod">
          <ac:chgData name="Karolina Guillen" userId="c1c08796-a0be-47c6-af52-5d31fd96ec50" providerId="ADAL" clId="{932448F1-DCBB-4391-A0C1-1C1B34F89117}" dt="2021-11-23T21:50:23.622" v="758"/>
          <ac:picMkLst>
            <pc:docMk/>
            <pc:sldMk cId="697352156" sldId="2144328254"/>
            <ac:picMk id="37" creationId="{1F8E0DFF-D73F-41B3-B5B4-820020A7EACA}"/>
          </ac:picMkLst>
        </pc:picChg>
        <pc:picChg chg="add mod">
          <ac:chgData name="Karolina Guillen" userId="c1c08796-a0be-47c6-af52-5d31fd96ec50" providerId="ADAL" clId="{932448F1-DCBB-4391-A0C1-1C1B34F89117}" dt="2021-11-23T22:22:32.908" v="1905"/>
          <ac:picMkLst>
            <pc:docMk/>
            <pc:sldMk cId="697352156" sldId="2144328254"/>
            <ac:picMk id="83" creationId="{CF1E4AAC-3FFE-493F-8E7C-FE87E540FDAF}"/>
          </ac:picMkLst>
        </pc:picChg>
        <pc:cxnChg chg="del">
          <ac:chgData name="Karolina Guillen" userId="c1c08796-a0be-47c6-af52-5d31fd96ec50" providerId="ADAL" clId="{932448F1-DCBB-4391-A0C1-1C1B34F89117}" dt="2021-11-23T21:47:21.819" v="666" actId="478"/>
          <ac:cxnSpMkLst>
            <pc:docMk/>
            <pc:sldMk cId="697352156" sldId="2144328254"/>
            <ac:cxnSpMk id="67" creationId="{10B6DF61-4837-4A61-92E7-834A8207C317}"/>
          </ac:cxnSpMkLst>
        </pc:cxnChg>
      </pc:sldChg>
      <pc:sldChg chg="addSp delSp modSp add mod ord">
        <pc:chgData name="Karolina Guillen" userId="c1c08796-a0be-47c6-af52-5d31fd96ec50" providerId="ADAL" clId="{932448F1-DCBB-4391-A0C1-1C1B34F89117}" dt="2021-11-30T18:45:00.710" v="2361" actId="478"/>
        <pc:sldMkLst>
          <pc:docMk/>
          <pc:sldMk cId="2603821569" sldId="2144328255"/>
        </pc:sldMkLst>
        <pc:spChg chg="mod">
          <ac:chgData name="Karolina Guillen" userId="c1c08796-a0be-47c6-af52-5d31fd96ec50" providerId="ADAL" clId="{932448F1-DCBB-4391-A0C1-1C1B34F89117}" dt="2021-11-23T21:48:04.371" v="679" actId="404"/>
          <ac:spMkLst>
            <pc:docMk/>
            <pc:sldMk cId="2603821569" sldId="2144328255"/>
            <ac:spMk id="24" creationId="{FE51337C-7111-4FDD-BD9E-AAF8EAD4F674}"/>
          </ac:spMkLst>
        </pc:spChg>
        <pc:spChg chg="mod">
          <ac:chgData name="Karolina Guillen" userId="c1c08796-a0be-47c6-af52-5d31fd96ec50" providerId="ADAL" clId="{932448F1-DCBB-4391-A0C1-1C1B34F89117}" dt="2021-11-23T21:50:48.824" v="763"/>
          <ac:spMkLst>
            <pc:docMk/>
            <pc:sldMk cId="2603821569" sldId="2144328255"/>
            <ac:spMk id="31" creationId="{568D8840-B3D9-4FCD-AA9A-402B62F48C64}"/>
          </ac:spMkLst>
        </pc:spChg>
        <pc:spChg chg="add mod">
          <ac:chgData name="Karolina Guillen" userId="c1c08796-a0be-47c6-af52-5d31fd96ec50" providerId="ADAL" clId="{932448F1-DCBB-4391-A0C1-1C1B34F89117}" dt="2021-11-23T21:48:23.097" v="681"/>
          <ac:spMkLst>
            <pc:docMk/>
            <pc:sldMk cId="2603821569" sldId="2144328255"/>
            <ac:spMk id="32" creationId="{38275089-5D05-4FEE-A1F0-6CD3A661DC89}"/>
          </ac:spMkLst>
        </pc:spChg>
        <pc:spChg chg="add del mod">
          <ac:chgData name="Karolina Guillen" userId="c1c08796-a0be-47c6-af52-5d31fd96ec50" providerId="ADAL" clId="{932448F1-DCBB-4391-A0C1-1C1B34F89117}" dt="2021-11-23T22:10:49.832" v="1286" actId="478"/>
          <ac:spMkLst>
            <pc:docMk/>
            <pc:sldMk cId="2603821569" sldId="2144328255"/>
            <ac:spMk id="33" creationId="{BB317E16-1179-4965-A198-B473872B2C55}"/>
          </ac:spMkLst>
        </pc:spChg>
        <pc:spChg chg="add mod">
          <ac:chgData name="Karolina Guillen" userId="c1c08796-a0be-47c6-af52-5d31fd96ec50" providerId="ADAL" clId="{932448F1-DCBB-4391-A0C1-1C1B34F89117}" dt="2021-11-23T22:11:13.131" v="1321" actId="1036"/>
          <ac:spMkLst>
            <pc:docMk/>
            <pc:sldMk cId="2603821569" sldId="2144328255"/>
            <ac:spMk id="34" creationId="{EDF9C60D-E9CC-4F0A-93C7-BD92A24633F6}"/>
          </ac:spMkLst>
        </pc:spChg>
        <pc:spChg chg="add mod">
          <ac:chgData name="Karolina Guillen" userId="c1c08796-a0be-47c6-af52-5d31fd96ec50" providerId="ADAL" clId="{932448F1-DCBB-4391-A0C1-1C1B34F89117}" dt="2021-11-23T22:11:13.131" v="1321" actId="1036"/>
          <ac:spMkLst>
            <pc:docMk/>
            <pc:sldMk cId="2603821569" sldId="2144328255"/>
            <ac:spMk id="35" creationId="{7E8FC752-A684-456A-99D0-5AC79C04B155}"/>
          </ac:spMkLst>
        </pc:spChg>
        <pc:spChg chg="mod">
          <ac:chgData name="Karolina Guillen" userId="c1c08796-a0be-47c6-af52-5d31fd96ec50" providerId="ADAL" clId="{932448F1-DCBB-4391-A0C1-1C1B34F89117}" dt="2021-11-23T21:48:23.097" v="681"/>
          <ac:spMkLst>
            <pc:docMk/>
            <pc:sldMk cId="2603821569" sldId="2144328255"/>
            <ac:spMk id="38" creationId="{7E83BB58-2F7B-4DC9-BB6B-EF764B6E8A4D}"/>
          </ac:spMkLst>
        </pc:spChg>
        <pc:spChg chg="mod">
          <ac:chgData name="Karolina Guillen" userId="c1c08796-a0be-47c6-af52-5d31fd96ec50" providerId="ADAL" clId="{932448F1-DCBB-4391-A0C1-1C1B34F89117}" dt="2021-11-23T21:48:23.097" v="681"/>
          <ac:spMkLst>
            <pc:docMk/>
            <pc:sldMk cId="2603821569" sldId="2144328255"/>
            <ac:spMk id="39" creationId="{21A49E88-7C45-4EFF-AD83-A5A084EF4497}"/>
          </ac:spMkLst>
        </pc:spChg>
        <pc:spChg chg="mod">
          <ac:chgData name="Karolina Guillen" userId="c1c08796-a0be-47c6-af52-5d31fd96ec50" providerId="ADAL" clId="{932448F1-DCBB-4391-A0C1-1C1B34F89117}" dt="2021-11-23T21:48:23.097" v="681"/>
          <ac:spMkLst>
            <pc:docMk/>
            <pc:sldMk cId="2603821569" sldId="2144328255"/>
            <ac:spMk id="41" creationId="{4DA2B392-5CF3-4473-A142-229D0FD1CEE6}"/>
          </ac:spMkLst>
        </pc:spChg>
        <pc:spChg chg="del">
          <ac:chgData name="Karolina Guillen" userId="c1c08796-a0be-47c6-af52-5d31fd96ec50" providerId="ADAL" clId="{932448F1-DCBB-4391-A0C1-1C1B34F89117}" dt="2021-11-23T21:48:21.595" v="680" actId="478"/>
          <ac:spMkLst>
            <pc:docMk/>
            <pc:sldMk cId="2603821569" sldId="2144328255"/>
            <ac:spMk id="42" creationId="{20B534D1-0D80-4D70-A76A-30369047A434}"/>
          </ac:spMkLst>
        </pc:spChg>
        <pc:spChg chg="mod">
          <ac:chgData name="Karolina Guillen" userId="c1c08796-a0be-47c6-af52-5d31fd96ec50" providerId="ADAL" clId="{932448F1-DCBB-4391-A0C1-1C1B34F89117}" dt="2021-11-30T17:02:09.823" v="2343" actId="14100"/>
          <ac:spMkLst>
            <pc:docMk/>
            <pc:sldMk cId="2603821569" sldId="2144328255"/>
            <ac:spMk id="42" creationId="{F7D7FD6F-E535-4A4C-9342-B6D02F51A3C1}"/>
          </ac:spMkLst>
        </pc:spChg>
        <pc:spChg chg="add del mod">
          <ac:chgData name="Karolina Guillen" userId="c1c08796-a0be-47c6-af52-5d31fd96ec50" providerId="ADAL" clId="{932448F1-DCBB-4391-A0C1-1C1B34F89117}" dt="2021-11-30T18:45:00.710" v="2361" actId="478"/>
          <ac:spMkLst>
            <pc:docMk/>
            <pc:sldMk cId="2603821569" sldId="2144328255"/>
            <ac:spMk id="43" creationId="{4D34EAF5-6A88-4DA0-A389-874E34CE9F01}"/>
          </ac:spMkLst>
        </pc:spChg>
        <pc:spChg chg="del">
          <ac:chgData name="Karolina Guillen" userId="c1c08796-a0be-47c6-af52-5d31fd96ec50" providerId="ADAL" clId="{932448F1-DCBB-4391-A0C1-1C1B34F89117}" dt="2021-11-23T21:48:21.595" v="680" actId="478"/>
          <ac:spMkLst>
            <pc:docMk/>
            <pc:sldMk cId="2603821569" sldId="2144328255"/>
            <ac:spMk id="43" creationId="{7F8FDF59-FFB0-4D5D-9EFC-F2B02EEE92AF}"/>
          </ac:spMkLst>
        </pc:spChg>
        <pc:spChg chg="mod">
          <ac:chgData name="Karolina Guillen" userId="c1c08796-a0be-47c6-af52-5d31fd96ec50" providerId="ADAL" clId="{932448F1-DCBB-4391-A0C1-1C1B34F89117}" dt="2021-11-23T21:48:23.097" v="681"/>
          <ac:spMkLst>
            <pc:docMk/>
            <pc:sldMk cId="2603821569" sldId="2144328255"/>
            <ac:spMk id="44" creationId="{E85FEAD1-DA99-44B8-BFEE-A74B84611C00}"/>
          </ac:spMkLst>
        </pc:spChg>
        <pc:spChg chg="del">
          <ac:chgData name="Karolina Guillen" userId="c1c08796-a0be-47c6-af52-5d31fd96ec50" providerId="ADAL" clId="{932448F1-DCBB-4391-A0C1-1C1B34F89117}" dt="2021-11-23T21:48:21.595" v="680" actId="478"/>
          <ac:spMkLst>
            <pc:docMk/>
            <pc:sldMk cId="2603821569" sldId="2144328255"/>
            <ac:spMk id="46" creationId="{E9F9FAD5-5629-453D-87B1-F2F03D26CFD5}"/>
          </ac:spMkLst>
        </pc:spChg>
        <pc:spChg chg="del">
          <ac:chgData name="Karolina Guillen" userId="c1c08796-a0be-47c6-af52-5d31fd96ec50" providerId="ADAL" clId="{932448F1-DCBB-4391-A0C1-1C1B34F89117}" dt="2021-11-23T21:48:21.595" v="680" actId="478"/>
          <ac:spMkLst>
            <pc:docMk/>
            <pc:sldMk cId="2603821569" sldId="2144328255"/>
            <ac:spMk id="47" creationId="{AEF0FBB9-209A-4E06-8912-9C2B07A01499}"/>
          </ac:spMkLst>
        </pc:spChg>
        <pc:spChg chg="del">
          <ac:chgData name="Karolina Guillen" userId="c1c08796-a0be-47c6-af52-5d31fd96ec50" providerId="ADAL" clId="{932448F1-DCBB-4391-A0C1-1C1B34F89117}" dt="2021-11-23T21:48:21.595" v="680" actId="478"/>
          <ac:spMkLst>
            <pc:docMk/>
            <pc:sldMk cId="2603821569" sldId="2144328255"/>
            <ac:spMk id="48" creationId="{FD39AE12-39B0-4612-AEE0-ADB590B1D4F8}"/>
          </ac:spMkLst>
        </pc:spChg>
        <pc:spChg chg="del">
          <ac:chgData name="Karolina Guillen" userId="c1c08796-a0be-47c6-af52-5d31fd96ec50" providerId="ADAL" clId="{932448F1-DCBB-4391-A0C1-1C1B34F89117}" dt="2021-11-23T21:48:21.595" v="680" actId="478"/>
          <ac:spMkLst>
            <pc:docMk/>
            <pc:sldMk cId="2603821569" sldId="2144328255"/>
            <ac:spMk id="49" creationId="{88833BAA-7E96-446F-91E2-C1122885446C}"/>
          </ac:spMkLst>
        </pc:spChg>
        <pc:spChg chg="del">
          <ac:chgData name="Karolina Guillen" userId="c1c08796-a0be-47c6-af52-5d31fd96ec50" providerId="ADAL" clId="{932448F1-DCBB-4391-A0C1-1C1B34F89117}" dt="2021-11-23T21:48:21.595" v="680" actId="478"/>
          <ac:spMkLst>
            <pc:docMk/>
            <pc:sldMk cId="2603821569" sldId="2144328255"/>
            <ac:spMk id="50" creationId="{E527D9AA-A675-4F45-A4BD-120877470220}"/>
          </ac:spMkLst>
        </pc:spChg>
        <pc:spChg chg="del">
          <ac:chgData name="Karolina Guillen" userId="c1c08796-a0be-47c6-af52-5d31fd96ec50" providerId="ADAL" clId="{932448F1-DCBB-4391-A0C1-1C1B34F89117}" dt="2021-11-23T21:48:21.595" v="680" actId="478"/>
          <ac:spMkLst>
            <pc:docMk/>
            <pc:sldMk cId="2603821569" sldId="2144328255"/>
            <ac:spMk id="51" creationId="{B6580356-DDB4-48A9-AAE6-A9BC8E7931FA}"/>
          </ac:spMkLst>
        </pc:spChg>
        <pc:spChg chg="del">
          <ac:chgData name="Karolina Guillen" userId="c1c08796-a0be-47c6-af52-5d31fd96ec50" providerId="ADAL" clId="{932448F1-DCBB-4391-A0C1-1C1B34F89117}" dt="2021-11-23T21:48:21.595" v="680" actId="478"/>
          <ac:spMkLst>
            <pc:docMk/>
            <pc:sldMk cId="2603821569" sldId="2144328255"/>
            <ac:spMk id="52" creationId="{23A45567-9F1F-4971-8BD1-54472AC26DF6}"/>
          </ac:spMkLst>
        </pc:spChg>
        <pc:spChg chg="del">
          <ac:chgData name="Karolina Guillen" userId="c1c08796-a0be-47c6-af52-5d31fd96ec50" providerId="ADAL" clId="{932448F1-DCBB-4391-A0C1-1C1B34F89117}" dt="2021-11-23T21:48:21.595" v="680" actId="478"/>
          <ac:spMkLst>
            <pc:docMk/>
            <pc:sldMk cId="2603821569" sldId="2144328255"/>
            <ac:spMk id="53" creationId="{CD3D1AE5-6E4B-426A-A758-E26B6EC8FEE8}"/>
          </ac:spMkLst>
        </pc:spChg>
        <pc:spChg chg="del">
          <ac:chgData name="Karolina Guillen" userId="c1c08796-a0be-47c6-af52-5d31fd96ec50" providerId="ADAL" clId="{932448F1-DCBB-4391-A0C1-1C1B34F89117}" dt="2021-11-23T21:48:21.595" v="680" actId="478"/>
          <ac:spMkLst>
            <pc:docMk/>
            <pc:sldMk cId="2603821569" sldId="2144328255"/>
            <ac:spMk id="54" creationId="{157DE725-E541-42C9-8553-3AE158DEAE4E}"/>
          </ac:spMkLst>
        </pc:spChg>
        <pc:spChg chg="del">
          <ac:chgData name="Karolina Guillen" userId="c1c08796-a0be-47c6-af52-5d31fd96ec50" providerId="ADAL" clId="{932448F1-DCBB-4391-A0C1-1C1B34F89117}" dt="2021-11-23T21:48:21.595" v="680" actId="478"/>
          <ac:spMkLst>
            <pc:docMk/>
            <pc:sldMk cId="2603821569" sldId="2144328255"/>
            <ac:spMk id="55" creationId="{AAA56F6D-72F6-40F3-BDF9-84DB94DE080B}"/>
          </ac:spMkLst>
        </pc:spChg>
        <pc:spChg chg="del">
          <ac:chgData name="Karolina Guillen" userId="c1c08796-a0be-47c6-af52-5d31fd96ec50" providerId="ADAL" clId="{932448F1-DCBB-4391-A0C1-1C1B34F89117}" dt="2021-11-23T21:48:21.595" v="680" actId="478"/>
          <ac:spMkLst>
            <pc:docMk/>
            <pc:sldMk cId="2603821569" sldId="2144328255"/>
            <ac:spMk id="56" creationId="{C057D943-2C80-4F6C-86A7-80A6189631A2}"/>
          </ac:spMkLst>
        </pc:spChg>
        <pc:spChg chg="del">
          <ac:chgData name="Karolina Guillen" userId="c1c08796-a0be-47c6-af52-5d31fd96ec50" providerId="ADAL" clId="{932448F1-DCBB-4391-A0C1-1C1B34F89117}" dt="2021-11-23T21:48:21.595" v="680" actId="478"/>
          <ac:spMkLst>
            <pc:docMk/>
            <pc:sldMk cId="2603821569" sldId="2144328255"/>
            <ac:spMk id="57" creationId="{A9789762-378A-4588-B4DA-A28F1E7C5487}"/>
          </ac:spMkLst>
        </pc:spChg>
        <pc:spChg chg="mod">
          <ac:chgData name="Karolina Guillen" userId="c1c08796-a0be-47c6-af52-5d31fd96ec50" providerId="ADAL" clId="{932448F1-DCBB-4391-A0C1-1C1B34F89117}" dt="2021-11-23T21:48:23.097" v="681"/>
          <ac:spMkLst>
            <pc:docMk/>
            <pc:sldMk cId="2603821569" sldId="2144328255"/>
            <ac:spMk id="59" creationId="{D7099D77-57FA-4FCA-89A2-43D0F3CA828A}"/>
          </ac:spMkLst>
        </pc:spChg>
        <pc:spChg chg="mod">
          <ac:chgData name="Karolina Guillen" userId="c1c08796-a0be-47c6-af52-5d31fd96ec50" providerId="ADAL" clId="{932448F1-DCBB-4391-A0C1-1C1B34F89117}" dt="2021-11-23T21:48:23.097" v="681"/>
          <ac:spMkLst>
            <pc:docMk/>
            <pc:sldMk cId="2603821569" sldId="2144328255"/>
            <ac:spMk id="60" creationId="{5F7E491E-C018-4E0C-A748-08A93496331D}"/>
          </ac:spMkLst>
        </pc:spChg>
        <pc:spChg chg="mod">
          <ac:chgData name="Karolina Guillen" userId="c1c08796-a0be-47c6-af52-5d31fd96ec50" providerId="ADAL" clId="{932448F1-DCBB-4391-A0C1-1C1B34F89117}" dt="2021-11-23T21:48:23.097" v="681"/>
          <ac:spMkLst>
            <pc:docMk/>
            <pc:sldMk cId="2603821569" sldId="2144328255"/>
            <ac:spMk id="62" creationId="{E4D5EF0A-97CB-4F2C-A43F-74A0A8E5F113}"/>
          </ac:spMkLst>
        </pc:spChg>
        <pc:spChg chg="mod">
          <ac:chgData name="Karolina Guillen" userId="c1c08796-a0be-47c6-af52-5d31fd96ec50" providerId="ADAL" clId="{932448F1-DCBB-4391-A0C1-1C1B34F89117}" dt="2021-11-23T21:48:23.097" v="681"/>
          <ac:spMkLst>
            <pc:docMk/>
            <pc:sldMk cId="2603821569" sldId="2144328255"/>
            <ac:spMk id="63" creationId="{B95CDD65-A06D-4B70-97A3-E1CDEFB9585A}"/>
          </ac:spMkLst>
        </pc:spChg>
        <pc:spChg chg="add mod">
          <ac:chgData name="Karolina Guillen" userId="c1c08796-a0be-47c6-af52-5d31fd96ec50" providerId="ADAL" clId="{932448F1-DCBB-4391-A0C1-1C1B34F89117}" dt="2021-11-23T22:11:13.131" v="1321" actId="1036"/>
          <ac:spMkLst>
            <pc:docMk/>
            <pc:sldMk cId="2603821569" sldId="2144328255"/>
            <ac:spMk id="65" creationId="{57BE54F6-6AB7-4846-9123-11ADF51ACAA0}"/>
          </ac:spMkLst>
        </pc:spChg>
        <pc:spChg chg="mod">
          <ac:chgData name="Karolina Guillen" userId="c1c08796-a0be-47c6-af52-5d31fd96ec50" providerId="ADAL" clId="{932448F1-DCBB-4391-A0C1-1C1B34F89117}" dt="2021-11-23T21:48:23.097" v="681"/>
          <ac:spMkLst>
            <pc:docMk/>
            <pc:sldMk cId="2603821569" sldId="2144328255"/>
            <ac:spMk id="67" creationId="{0B511CE9-12BB-48B2-B08D-7085003944DA}"/>
          </ac:spMkLst>
        </pc:spChg>
        <pc:spChg chg="mod">
          <ac:chgData name="Karolina Guillen" userId="c1c08796-a0be-47c6-af52-5d31fd96ec50" providerId="ADAL" clId="{932448F1-DCBB-4391-A0C1-1C1B34F89117}" dt="2021-11-23T21:48:23.097" v="681"/>
          <ac:spMkLst>
            <pc:docMk/>
            <pc:sldMk cId="2603821569" sldId="2144328255"/>
            <ac:spMk id="68" creationId="{54DC4505-F36B-408D-9100-77FECB1EDD68}"/>
          </ac:spMkLst>
        </pc:spChg>
        <pc:spChg chg="mod">
          <ac:chgData name="Karolina Guillen" userId="c1c08796-a0be-47c6-af52-5d31fd96ec50" providerId="ADAL" clId="{932448F1-DCBB-4391-A0C1-1C1B34F89117}" dt="2021-11-23T21:48:23.097" v="681"/>
          <ac:spMkLst>
            <pc:docMk/>
            <pc:sldMk cId="2603821569" sldId="2144328255"/>
            <ac:spMk id="70" creationId="{CAAEBADA-843A-46EA-A5D0-375081CBF8B4}"/>
          </ac:spMkLst>
        </pc:spChg>
        <pc:spChg chg="mod">
          <ac:chgData name="Karolina Guillen" userId="c1c08796-a0be-47c6-af52-5d31fd96ec50" providerId="ADAL" clId="{932448F1-DCBB-4391-A0C1-1C1B34F89117}" dt="2021-11-23T21:48:23.097" v="681"/>
          <ac:spMkLst>
            <pc:docMk/>
            <pc:sldMk cId="2603821569" sldId="2144328255"/>
            <ac:spMk id="71" creationId="{B93DCFF3-29B2-4884-A5A6-AC4C5113026F}"/>
          </ac:spMkLst>
        </pc:spChg>
        <pc:spChg chg="mod">
          <ac:chgData name="Karolina Guillen" userId="c1c08796-a0be-47c6-af52-5d31fd96ec50" providerId="ADAL" clId="{932448F1-DCBB-4391-A0C1-1C1B34F89117}" dt="2021-11-23T21:48:23.097" v="681"/>
          <ac:spMkLst>
            <pc:docMk/>
            <pc:sldMk cId="2603821569" sldId="2144328255"/>
            <ac:spMk id="73" creationId="{82330A1C-F41C-445D-9E4F-992509236609}"/>
          </ac:spMkLst>
        </pc:spChg>
        <pc:spChg chg="mod">
          <ac:chgData name="Karolina Guillen" userId="c1c08796-a0be-47c6-af52-5d31fd96ec50" providerId="ADAL" clId="{932448F1-DCBB-4391-A0C1-1C1B34F89117}" dt="2021-11-23T21:48:23.097" v="681"/>
          <ac:spMkLst>
            <pc:docMk/>
            <pc:sldMk cId="2603821569" sldId="2144328255"/>
            <ac:spMk id="74" creationId="{680503B6-31F0-445A-87EC-53C4078F03BE}"/>
          </ac:spMkLst>
        </pc:spChg>
        <pc:spChg chg="mod">
          <ac:chgData name="Karolina Guillen" userId="c1c08796-a0be-47c6-af52-5d31fd96ec50" providerId="ADAL" clId="{932448F1-DCBB-4391-A0C1-1C1B34F89117}" dt="2021-11-23T21:48:23.097" v="681"/>
          <ac:spMkLst>
            <pc:docMk/>
            <pc:sldMk cId="2603821569" sldId="2144328255"/>
            <ac:spMk id="76" creationId="{6C4CB8E0-2F64-4E2E-A270-EE815A0B4A11}"/>
          </ac:spMkLst>
        </pc:spChg>
        <pc:spChg chg="mod">
          <ac:chgData name="Karolina Guillen" userId="c1c08796-a0be-47c6-af52-5d31fd96ec50" providerId="ADAL" clId="{932448F1-DCBB-4391-A0C1-1C1B34F89117}" dt="2021-11-23T21:48:23.097" v="681"/>
          <ac:spMkLst>
            <pc:docMk/>
            <pc:sldMk cId="2603821569" sldId="2144328255"/>
            <ac:spMk id="77" creationId="{DC10D13B-713B-4D90-B054-523DCA59D8E2}"/>
          </ac:spMkLst>
        </pc:spChg>
        <pc:spChg chg="del">
          <ac:chgData name="Karolina Guillen" userId="c1c08796-a0be-47c6-af52-5d31fd96ec50" providerId="ADAL" clId="{932448F1-DCBB-4391-A0C1-1C1B34F89117}" dt="2021-11-23T21:48:21.595" v="680" actId="478"/>
          <ac:spMkLst>
            <pc:docMk/>
            <pc:sldMk cId="2603821569" sldId="2144328255"/>
            <ac:spMk id="79" creationId="{8A347408-6F27-41FD-BA4F-BC5F739AE498}"/>
          </ac:spMkLst>
        </pc:spChg>
        <pc:spChg chg="del">
          <ac:chgData name="Karolina Guillen" userId="c1c08796-a0be-47c6-af52-5d31fd96ec50" providerId="ADAL" clId="{932448F1-DCBB-4391-A0C1-1C1B34F89117}" dt="2021-11-23T21:48:21.595" v="680" actId="478"/>
          <ac:spMkLst>
            <pc:docMk/>
            <pc:sldMk cId="2603821569" sldId="2144328255"/>
            <ac:spMk id="80" creationId="{4A23CB33-4E6A-40F3-BF24-25EE8B74E6D4}"/>
          </ac:spMkLst>
        </pc:spChg>
        <pc:spChg chg="del">
          <ac:chgData name="Karolina Guillen" userId="c1c08796-a0be-47c6-af52-5d31fd96ec50" providerId="ADAL" clId="{932448F1-DCBB-4391-A0C1-1C1B34F89117}" dt="2021-11-23T21:48:21.595" v="680" actId="478"/>
          <ac:spMkLst>
            <pc:docMk/>
            <pc:sldMk cId="2603821569" sldId="2144328255"/>
            <ac:spMk id="81" creationId="{DD07D198-FEC3-46D7-B3F6-C3A925340CA1}"/>
          </ac:spMkLst>
        </pc:spChg>
        <pc:spChg chg="del">
          <ac:chgData name="Karolina Guillen" userId="c1c08796-a0be-47c6-af52-5d31fd96ec50" providerId="ADAL" clId="{932448F1-DCBB-4391-A0C1-1C1B34F89117}" dt="2021-11-23T21:48:21.595" v="680" actId="478"/>
          <ac:spMkLst>
            <pc:docMk/>
            <pc:sldMk cId="2603821569" sldId="2144328255"/>
            <ac:spMk id="82" creationId="{0E4D42EB-BF08-401C-9623-55B673234A6C}"/>
          </ac:spMkLst>
        </pc:spChg>
        <pc:spChg chg="add del mod">
          <ac:chgData name="Karolina Guillen" userId="c1c08796-a0be-47c6-af52-5d31fd96ec50" providerId="ADAL" clId="{932448F1-DCBB-4391-A0C1-1C1B34F89117}" dt="2021-11-29T18:27:17.159" v="2008" actId="20577"/>
          <ac:spMkLst>
            <pc:docMk/>
            <pc:sldMk cId="2603821569" sldId="2144328255"/>
            <ac:spMk id="84" creationId="{B0F9E80E-85DA-4A92-987E-4F6D6142C124}"/>
          </ac:spMkLst>
        </pc:spChg>
        <pc:grpChg chg="add mod">
          <ac:chgData name="Karolina Guillen" userId="c1c08796-a0be-47c6-af52-5d31fd96ec50" providerId="ADAL" clId="{932448F1-DCBB-4391-A0C1-1C1B34F89117}" dt="2021-11-23T22:11:13.131" v="1321" actId="1036"/>
          <ac:grpSpMkLst>
            <pc:docMk/>
            <pc:sldMk cId="2603821569" sldId="2144328255"/>
            <ac:grpSpMk id="36" creationId="{6CA8112C-0AB9-4358-8D61-15DB2C51BA50}"/>
          </ac:grpSpMkLst>
        </pc:grpChg>
        <pc:grpChg chg="add mod">
          <ac:chgData name="Karolina Guillen" userId="c1c08796-a0be-47c6-af52-5d31fd96ec50" providerId="ADAL" clId="{932448F1-DCBB-4391-A0C1-1C1B34F89117}" dt="2021-11-23T22:11:13.131" v="1321" actId="1036"/>
          <ac:grpSpMkLst>
            <pc:docMk/>
            <pc:sldMk cId="2603821569" sldId="2144328255"/>
            <ac:grpSpMk id="40" creationId="{ACDDF299-9741-441A-B8DD-D408924BA6C4}"/>
          </ac:grpSpMkLst>
        </pc:grpChg>
        <pc:grpChg chg="add mod">
          <ac:chgData name="Karolina Guillen" userId="c1c08796-a0be-47c6-af52-5d31fd96ec50" providerId="ADAL" clId="{932448F1-DCBB-4391-A0C1-1C1B34F89117}" dt="2021-11-23T22:11:13.131" v="1321" actId="1036"/>
          <ac:grpSpMkLst>
            <pc:docMk/>
            <pc:sldMk cId="2603821569" sldId="2144328255"/>
            <ac:grpSpMk id="45" creationId="{44CA6AE8-B9FD-49DA-8F1F-F730E2AB63FE}"/>
          </ac:grpSpMkLst>
        </pc:grpChg>
        <pc:grpChg chg="add mod">
          <ac:chgData name="Karolina Guillen" userId="c1c08796-a0be-47c6-af52-5d31fd96ec50" providerId="ADAL" clId="{932448F1-DCBB-4391-A0C1-1C1B34F89117}" dt="2021-11-23T22:11:13.131" v="1321" actId="1036"/>
          <ac:grpSpMkLst>
            <pc:docMk/>
            <pc:sldMk cId="2603821569" sldId="2144328255"/>
            <ac:grpSpMk id="61" creationId="{0790AB2D-E4DE-4C49-8D43-E5465E2EFEFE}"/>
          </ac:grpSpMkLst>
        </pc:grpChg>
        <pc:grpChg chg="add mod">
          <ac:chgData name="Karolina Guillen" userId="c1c08796-a0be-47c6-af52-5d31fd96ec50" providerId="ADAL" clId="{932448F1-DCBB-4391-A0C1-1C1B34F89117}" dt="2021-11-23T22:11:13.131" v="1321" actId="1036"/>
          <ac:grpSpMkLst>
            <pc:docMk/>
            <pc:sldMk cId="2603821569" sldId="2144328255"/>
            <ac:grpSpMk id="66" creationId="{462F5670-F3BF-4CCB-A87D-68515FD916F8}"/>
          </ac:grpSpMkLst>
        </pc:grpChg>
        <pc:grpChg chg="add mod">
          <ac:chgData name="Karolina Guillen" userId="c1c08796-a0be-47c6-af52-5d31fd96ec50" providerId="ADAL" clId="{932448F1-DCBB-4391-A0C1-1C1B34F89117}" dt="2021-11-23T22:11:13.131" v="1321" actId="1036"/>
          <ac:grpSpMkLst>
            <pc:docMk/>
            <pc:sldMk cId="2603821569" sldId="2144328255"/>
            <ac:grpSpMk id="69" creationId="{7D005B62-8018-497F-BAA6-B7ED407D7C69}"/>
          </ac:grpSpMkLst>
        </pc:grpChg>
        <pc:grpChg chg="add mod">
          <ac:chgData name="Karolina Guillen" userId="c1c08796-a0be-47c6-af52-5d31fd96ec50" providerId="ADAL" clId="{932448F1-DCBB-4391-A0C1-1C1B34F89117}" dt="2021-11-23T22:11:13.131" v="1321" actId="1036"/>
          <ac:grpSpMkLst>
            <pc:docMk/>
            <pc:sldMk cId="2603821569" sldId="2144328255"/>
            <ac:grpSpMk id="72" creationId="{8AD299B8-D6C7-4A1C-BEC3-DB78D4D8BE4D}"/>
          </ac:grpSpMkLst>
        </pc:grpChg>
        <pc:grpChg chg="add mod">
          <ac:chgData name="Karolina Guillen" userId="c1c08796-a0be-47c6-af52-5d31fd96ec50" providerId="ADAL" clId="{932448F1-DCBB-4391-A0C1-1C1B34F89117}" dt="2021-11-23T22:11:13.131" v="1321" actId="1036"/>
          <ac:grpSpMkLst>
            <pc:docMk/>
            <pc:sldMk cId="2603821569" sldId="2144328255"/>
            <ac:grpSpMk id="75" creationId="{7290EB62-ED1D-4806-8601-4321B8D65178}"/>
          </ac:grpSpMkLst>
        </pc:grpChg>
        <pc:graphicFrameChg chg="del">
          <ac:chgData name="Karolina Guillen" userId="c1c08796-a0be-47c6-af52-5d31fd96ec50" providerId="ADAL" clId="{932448F1-DCBB-4391-A0C1-1C1B34F89117}" dt="2021-11-23T21:48:21.595" v="680" actId="478"/>
          <ac:graphicFrameMkLst>
            <pc:docMk/>
            <pc:sldMk cId="2603821569" sldId="2144328255"/>
            <ac:graphicFrameMk id="78" creationId="{665A18A0-151F-494B-9158-DE89FC8A85A4}"/>
          </ac:graphicFrameMkLst>
        </pc:graphicFrameChg>
        <pc:graphicFrameChg chg="add mod">
          <ac:chgData name="Karolina Guillen" userId="c1c08796-a0be-47c6-af52-5d31fd96ec50" providerId="ADAL" clId="{932448F1-DCBB-4391-A0C1-1C1B34F89117}" dt="2021-11-23T22:11:13.131" v="1321" actId="1036"/>
          <ac:graphicFrameMkLst>
            <pc:docMk/>
            <pc:sldMk cId="2603821569" sldId="2144328255"/>
            <ac:graphicFrameMk id="83" creationId="{0F44181A-6AE9-4817-8727-B670E4EF1800}"/>
          </ac:graphicFrameMkLst>
        </pc:graphicFrameChg>
        <pc:picChg chg="mod">
          <ac:chgData name="Karolina Guillen" userId="c1c08796-a0be-47c6-af52-5d31fd96ec50" providerId="ADAL" clId="{932448F1-DCBB-4391-A0C1-1C1B34F89117}" dt="2021-11-23T21:49:33.515" v="750" actId="1036"/>
          <ac:picMkLst>
            <pc:docMk/>
            <pc:sldMk cId="2603821569" sldId="2144328255"/>
            <ac:picMk id="26" creationId="{5752E200-4610-4EEF-8163-A35238D6DB28}"/>
          </ac:picMkLst>
        </pc:picChg>
        <pc:picChg chg="del mod">
          <ac:chgData name="Karolina Guillen" userId="c1c08796-a0be-47c6-af52-5d31fd96ec50" providerId="ADAL" clId="{932448F1-DCBB-4391-A0C1-1C1B34F89117}" dt="2021-11-23T22:22:29.270" v="1902" actId="478"/>
          <ac:picMkLst>
            <pc:docMk/>
            <pc:sldMk cId="2603821569" sldId="2144328255"/>
            <ac:picMk id="27" creationId="{16E45EC9-DEE9-40B6-9617-AC2C27EEB471}"/>
          </ac:picMkLst>
        </pc:picChg>
        <pc:picChg chg="add del mod">
          <ac:chgData name="Karolina Guillen" userId="c1c08796-a0be-47c6-af52-5d31fd96ec50" providerId="ADAL" clId="{932448F1-DCBB-4391-A0C1-1C1B34F89117}" dt="2021-11-23T22:10:50.487" v="1287" actId="478"/>
          <ac:picMkLst>
            <pc:docMk/>
            <pc:sldMk cId="2603821569" sldId="2144328255"/>
            <ac:picMk id="30" creationId="{82A36DB2-AD73-43A2-968A-434D178D198D}"/>
          </ac:picMkLst>
        </pc:picChg>
        <pc:picChg chg="mod">
          <ac:chgData name="Karolina Guillen" userId="c1c08796-a0be-47c6-af52-5d31fd96ec50" providerId="ADAL" clId="{932448F1-DCBB-4391-A0C1-1C1B34F89117}" dt="2021-11-23T21:50:45.137" v="762"/>
          <ac:picMkLst>
            <pc:docMk/>
            <pc:sldMk cId="2603821569" sldId="2144328255"/>
            <ac:picMk id="37" creationId="{1F8E0DFF-D73F-41B3-B5B4-820020A7EACA}"/>
          </ac:picMkLst>
        </pc:picChg>
        <pc:picChg chg="add mod">
          <ac:chgData name="Karolina Guillen" userId="c1c08796-a0be-47c6-af52-5d31fd96ec50" providerId="ADAL" clId="{932448F1-DCBB-4391-A0C1-1C1B34F89117}" dt="2021-11-23T22:22:29.582" v="1903"/>
          <ac:picMkLst>
            <pc:docMk/>
            <pc:sldMk cId="2603821569" sldId="2144328255"/>
            <ac:picMk id="85" creationId="{E5697A33-EEAA-421D-BCD7-605BA40CB256}"/>
          </ac:picMkLst>
        </pc:picChg>
        <pc:cxnChg chg="add mod">
          <ac:chgData name="Karolina Guillen" userId="c1c08796-a0be-47c6-af52-5d31fd96ec50" providerId="ADAL" clId="{932448F1-DCBB-4391-A0C1-1C1B34F89117}" dt="2021-11-23T22:11:16.743" v="1322" actId="208"/>
          <ac:cxnSpMkLst>
            <pc:docMk/>
            <pc:sldMk cId="2603821569" sldId="2144328255"/>
            <ac:cxnSpMk id="64" creationId="{A3A3CAF1-F371-4A08-B8A8-D7E6B026F870}"/>
          </ac:cxnSpMkLst>
        </pc:cxnChg>
      </pc:sldChg>
      <pc:sldChg chg="addSp delSp modSp add mod ord">
        <pc:chgData name="Karolina Guillen" userId="c1c08796-a0be-47c6-af52-5d31fd96ec50" providerId="ADAL" clId="{932448F1-DCBB-4391-A0C1-1C1B34F89117}" dt="2021-11-29T18:19:09.005" v="1962"/>
        <pc:sldMkLst>
          <pc:docMk/>
          <pc:sldMk cId="2576519596" sldId="2144328256"/>
        </pc:sldMkLst>
        <pc:spChg chg="mod">
          <ac:chgData name="Karolina Guillen" userId="c1c08796-a0be-47c6-af52-5d31fd96ec50" providerId="ADAL" clId="{932448F1-DCBB-4391-A0C1-1C1B34F89117}" dt="2021-11-23T21:56:11.482" v="942" actId="20577"/>
          <ac:spMkLst>
            <pc:docMk/>
            <pc:sldMk cId="2576519596" sldId="2144328256"/>
            <ac:spMk id="24" creationId="{FE51337C-7111-4FDD-BD9E-AAF8EAD4F674}"/>
          </ac:spMkLst>
        </pc:spChg>
        <pc:spChg chg="mod">
          <ac:chgData name="Karolina Guillen" userId="c1c08796-a0be-47c6-af52-5d31fd96ec50" providerId="ADAL" clId="{932448F1-DCBB-4391-A0C1-1C1B34F89117}" dt="2021-11-23T21:53:25.116" v="802" actId="1036"/>
          <ac:spMkLst>
            <pc:docMk/>
            <pc:sldMk cId="2576519596" sldId="2144328256"/>
            <ac:spMk id="31" creationId="{568D8840-B3D9-4FCD-AA9A-402B62F48C64}"/>
          </ac:spMkLst>
        </pc:spChg>
        <pc:spChg chg="del">
          <ac:chgData name="Karolina Guillen" userId="c1c08796-a0be-47c6-af52-5d31fd96ec50" providerId="ADAL" clId="{932448F1-DCBB-4391-A0C1-1C1B34F89117}" dt="2021-11-23T21:52:03.386" v="771" actId="478"/>
          <ac:spMkLst>
            <pc:docMk/>
            <pc:sldMk cId="2576519596" sldId="2144328256"/>
            <ac:spMk id="32" creationId="{38275089-5D05-4FEE-A1F0-6CD3A661DC89}"/>
          </ac:spMkLst>
        </pc:spChg>
        <pc:spChg chg="del">
          <ac:chgData name="Karolina Guillen" userId="c1c08796-a0be-47c6-af52-5d31fd96ec50" providerId="ADAL" clId="{932448F1-DCBB-4391-A0C1-1C1B34F89117}" dt="2021-11-23T21:52:03.386" v="771" actId="478"/>
          <ac:spMkLst>
            <pc:docMk/>
            <pc:sldMk cId="2576519596" sldId="2144328256"/>
            <ac:spMk id="33" creationId="{BB317E16-1179-4965-A198-B473872B2C55}"/>
          </ac:spMkLst>
        </pc:spChg>
        <pc:spChg chg="del">
          <ac:chgData name="Karolina Guillen" userId="c1c08796-a0be-47c6-af52-5d31fd96ec50" providerId="ADAL" clId="{932448F1-DCBB-4391-A0C1-1C1B34F89117}" dt="2021-11-23T21:52:03.386" v="771" actId="478"/>
          <ac:spMkLst>
            <pc:docMk/>
            <pc:sldMk cId="2576519596" sldId="2144328256"/>
            <ac:spMk id="34" creationId="{EDF9C60D-E9CC-4F0A-93C7-BD92A24633F6}"/>
          </ac:spMkLst>
        </pc:spChg>
        <pc:spChg chg="del">
          <ac:chgData name="Karolina Guillen" userId="c1c08796-a0be-47c6-af52-5d31fd96ec50" providerId="ADAL" clId="{932448F1-DCBB-4391-A0C1-1C1B34F89117}" dt="2021-11-23T21:52:03.386" v="771" actId="478"/>
          <ac:spMkLst>
            <pc:docMk/>
            <pc:sldMk cId="2576519596" sldId="2144328256"/>
            <ac:spMk id="35" creationId="{7E8FC752-A684-456A-99D0-5AC79C04B155}"/>
          </ac:spMkLst>
        </pc:spChg>
        <pc:spChg chg="add mod ord">
          <ac:chgData name="Karolina Guillen" userId="c1c08796-a0be-47c6-af52-5d31fd96ec50" providerId="ADAL" clId="{932448F1-DCBB-4391-A0C1-1C1B34F89117}" dt="2021-11-23T21:52:38.795" v="774" actId="167"/>
          <ac:spMkLst>
            <pc:docMk/>
            <pc:sldMk cId="2576519596" sldId="2144328256"/>
            <ac:spMk id="48" creationId="{BB9777B2-A132-41D5-B86C-9334A1A8EBF9}"/>
          </ac:spMkLst>
        </pc:spChg>
        <pc:spChg chg="add mod">
          <ac:chgData name="Karolina Guillen" userId="c1c08796-a0be-47c6-af52-5d31fd96ec50" providerId="ADAL" clId="{932448F1-DCBB-4391-A0C1-1C1B34F89117}" dt="2021-11-23T21:52:52.202" v="777" actId="1076"/>
          <ac:spMkLst>
            <pc:docMk/>
            <pc:sldMk cId="2576519596" sldId="2144328256"/>
            <ac:spMk id="49" creationId="{9D9B6D08-45CF-4475-B70C-4F41DFF095AA}"/>
          </ac:spMkLst>
        </pc:spChg>
        <pc:spChg chg="add mod">
          <ac:chgData name="Karolina Guillen" userId="c1c08796-a0be-47c6-af52-5d31fd96ec50" providerId="ADAL" clId="{932448F1-DCBB-4391-A0C1-1C1B34F89117}" dt="2021-11-23T21:53:05.945" v="781" actId="1036"/>
          <ac:spMkLst>
            <pc:docMk/>
            <pc:sldMk cId="2576519596" sldId="2144328256"/>
            <ac:spMk id="50" creationId="{2ECB6C61-056F-479C-AB14-41B6CAF4B2E7}"/>
          </ac:spMkLst>
        </pc:spChg>
        <pc:spChg chg="mod">
          <ac:chgData name="Karolina Guillen" userId="c1c08796-a0be-47c6-af52-5d31fd96ec50" providerId="ADAL" clId="{932448F1-DCBB-4391-A0C1-1C1B34F89117}" dt="2021-11-23T21:53:05.945" v="781" actId="1036"/>
          <ac:spMkLst>
            <pc:docMk/>
            <pc:sldMk cId="2576519596" sldId="2144328256"/>
            <ac:spMk id="53" creationId="{292B5492-FCAD-4B70-A2F6-997BA7EE2873}"/>
          </ac:spMkLst>
        </pc:spChg>
        <pc:spChg chg="mod">
          <ac:chgData name="Karolina Guillen" userId="c1c08796-a0be-47c6-af52-5d31fd96ec50" providerId="ADAL" clId="{932448F1-DCBB-4391-A0C1-1C1B34F89117}" dt="2021-11-23T21:53:05.945" v="781" actId="1036"/>
          <ac:spMkLst>
            <pc:docMk/>
            <pc:sldMk cId="2576519596" sldId="2144328256"/>
            <ac:spMk id="54" creationId="{83E6868E-ED6C-4B7D-8122-96E21E25D2D3}"/>
          </ac:spMkLst>
        </pc:spChg>
        <pc:spChg chg="mod">
          <ac:chgData name="Karolina Guillen" userId="c1c08796-a0be-47c6-af52-5d31fd96ec50" providerId="ADAL" clId="{932448F1-DCBB-4391-A0C1-1C1B34F89117}" dt="2021-11-23T21:53:05.945" v="781" actId="1036"/>
          <ac:spMkLst>
            <pc:docMk/>
            <pc:sldMk cId="2576519596" sldId="2144328256"/>
            <ac:spMk id="55" creationId="{62F1B7A5-C29A-4DD7-92A1-BA76E57D1742}"/>
          </ac:spMkLst>
        </pc:spChg>
        <pc:spChg chg="mod">
          <ac:chgData name="Karolina Guillen" userId="c1c08796-a0be-47c6-af52-5d31fd96ec50" providerId="ADAL" clId="{932448F1-DCBB-4391-A0C1-1C1B34F89117}" dt="2021-11-23T21:53:05.945" v="781" actId="1036"/>
          <ac:spMkLst>
            <pc:docMk/>
            <pc:sldMk cId="2576519596" sldId="2144328256"/>
            <ac:spMk id="56" creationId="{39723C45-E8F2-4D9F-B158-7DDC633506C6}"/>
          </ac:spMkLst>
        </pc:spChg>
        <pc:spChg chg="del">
          <ac:chgData name="Karolina Guillen" userId="c1c08796-a0be-47c6-af52-5d31fd96ec50" providerId="ADAL" clId="{932448F1-DCBB-4391-A0C1-1C1B34F89117}" dt="2021-11-23T21:52:03.386" v="771" actId="478"/>
          <ac:spMkLst>
            <pc:docMk/>
            <pc:sldMk cId="2576519596" sldId="2144328256"/>
            <ac:spMk id="65" creationId="{57BE54F6-6AB7-4846-9123-11ADF51ACAA0}"/>
          </ac:spMkLst>
        </pc:spChg>
        <pc:spChg chg="mod">
          <ac:chgData name="Karolina Guillen" userId="c1c08796-a0be-47c6-af52-5d31fd96ec50" providerId="ADAL" clId="{932448F1-DCBB-4391-A0C1-1C1B34F89117}" dt="2021-11-23T21:53:05.945" v="781" actId="1036"/>
          <ac:spMkLst>
            <pc:docMk/>
            <pc:sldMk cId="2576519596" sldId="2144328256"/>
            <ac:spMk id="78" creationId="{214F4EF3-D5DB-4656-9767-24B51A9D99B4}"/>
          </ac:spMkLst>
        </pc:spChg>
        <pc:spChg chg="mod">
          <ac:chgData name="Karolina Guillen" userId="c1c08796-a0be-47c6-af52-5d31fd96ec50" providerId="ADAL" clId="{932448F1-DCBB-4391-A0C1-1C1B34F89117}" dt="2021-11-23T21:53:05.945" v="781" actId="1036"/>
          <ac:spMkLst>
            <pc:docMk/>
            <pc:sldMk cId="2576519596" sldId="2144328256"/>
            <ac:spMk id="79" creationId="{EE2479F5-5377-4ECA-868F-0124B6DC9644}"/>
          </ac:spMkLst>
        </pc:spChg>
        <pc:spChg chg="add mod">
          <ac:chgData name="Karolina Guillen" userId="c1c08796-a0be-47c6-af52-5d31fd96ec50" providerId="ADAL" clId="{932448F1-DCBB-4391-A0C1-1C1B34F89117}" dt="2021-11-23T21:54:01.290" v="852" actId="1035"/>
          <ac:spMkLst>
            <pc:docMk/>
            <pc:sldMk cId="2576519596" sldId="2144328256"/>
            <ac:spMk id="80" creationId="{50414AAC-6A56-4417-B647-0CF3FBCC9D03}"/>
          </ac:spMkLst>
        </pc:spChg>
        <pc:spChg chg="mod">
          <ac:chgData name="Karolina Guillen" userId="c1c08796-a0be-47c6-af52-5d31fd96ec50" providerId="ADAL" clId="{932448F1-DCBB-4391-A0C1-1C1B34F89117}" dt="2021-11-23T21:53:05.945" v="781" actId="1036"/>
          <ac:spMkLst>
            <pc:docMk/>
            <pc:sldMk cId="2576519596" sldId="2144328256"/>
            <ac:spMk id="82" creationId="{909B6B7B-5FC3-4049-A4AB-E6D9D2CEBFCF}"/>
          </ac:spMkLst>
        </pc:spChg>
        <pc:spChg chg="del">
          <ac:chgData name="Karolina Guillen" userId="c1c08796-a0be-47c6-af52-5d31fd96ec50" providerId="ADAL" clId="{932448F1-DCBB-4391-A0C1-1C1B34F89117}" dt="2021-11-23T21:51:45.162" v="768" actId="478"/>
          <ac:spMkLst>
            <pc:docMk/>
            <pc:sldMk cId="2576519596" sldId="2144328256"/>
            <ac:spMk id="84" creationId="{B0F9E80E-85DA-4A92-987E-4F6D6142C124}"/>
          </ac:spMkLst>
        </pc:spChg>
        <pc:spChg chg="mod">
          <ac:chgData name="Karolina Guillen" userId="c1c08796-a0be-47c6-af52-5d31fd96ec50" providerId="ADAL" clId="{932448F1-DCBB-4391-A0C1-1C1B34F89117}" dt="2021-11-23T21:53:05.945" v="781" actId="1036"/>
          <ac:spMkLst>
            <pc:docMk/>
            <pc:sldMk cId="2576519596" sldId="2144328256"/>
            <ac:spMk id="85" creationId="{19803416-14AD-4DCB-BC80-42FE2A733F25}"/>
          </ac:spMkLst>
        </pc:spChg>
        <pc:spChg chg="add mod">
          <ac:chgData name="Karolina Guillen" userId="c1c08796-a0be-47c6-af52-5d31fd96ec50" providerId="ADAL" clId="{932448F1-DCBB-4391-A0C1-1C1B34F89117}" dt="2021-11-23T21:55:14.586" v="900" actId="1035"/>
          <ac:spMkLst>
            <pc:docMk/>
            <pc:sldMk cId="2576519596" sldId="2144328256"/>
            <ac:spMk id="91" creationId="{2785D820-B170-45A2-B5A5-2AABF27FB549}"/>
          </ac:spMkLst>
        </pc:spChg>
        <pc:grpChg chg="del">
          <ac:chgData name="Karolina Guillen" userId="c1c08796-a0be-47c6-af52-5d31fd96ec50" providerId="ADAL" clId="{932448F1-DCBB-4391-A0C1-1C1B34F89117}" dt="2021-11-23T21:52:03.386" v="771" actId="478"/>
          <ac:grpSpMkLst>
            <pc:docMk/>
            <pc:sldMk cId="2576519596" sldId="2144328256"/>
            <ac:grpSpMk id="36" creationId="{6CA8112C-0AB9-4358-8D61-15DB2C51BA50}"/>
          </ac:grpSpMkLst>
        </pc:grpChg>
        <pc:grpChg chg="del">
          <ac:chgData name="Karolina Guillen" userId="c1c08796-a0be-47c6-af52-5d31fd96ec50" providerId="ADAL" clId="{932448F1-DCBB-4391-A0C1-1C1B34F89117}" dt="2021-11-23T21:52:03.386" v="771" actId="478"/>
          <ac:grpSpMkLst>
            <pc:docMk/>
            <pc:sldMk cId="2576519596" sldId="2144328256"/>
            <ac:grpSpMk id="40" creationId="{ACDDF299-9741-441A-B8DD-D408924BA6C4}"/>
          </ac:grpSpMkLst>
        </pc:grpChg>
        <pc:grpChg chg="del">
          <ac:chgData name="Karolina Guillen" userId="c1c08796-a0be-47c6-af52-5d31fd96ec50" providerId="ADAL" clId="{932448F1-DCBB-4391-A0C1-1C1B34F89117}" dt="2021-11-23T21:52:03.386" v="771" actId="478"/>
          <ac:grpSpMkLst>
            <pc:docMk/>
            <pc:sldMk cId="2576519596" sldId="2144328256"/>
            <ac:grpSpMk id="45" creationId="{44CA6AE8-B9FD-49DA-8F1F-F730E2AB63FE}"/>
          </ac:grpSpMkLst>
        </pc:grpChg>
        <pc:grpChg chg="add mod">
          <ac:chgData name="Karolina Guillen" userId="c1c08796-a0be-47c6-af52-5d31fd96ec50" providerId="ADAL" clId="{932448F1-DCBB-4391-A0C1-1C1B34F89117}" dt="2021-11-23T21:53:46.784" v="838" actId="1036"/>
          <ac:grpSpMkLst>
            <pc:docMk/>
            <pc:sldMk cId="2576519596" sldId="2144328256"/>
            <ac:grpSpMk id="52" creationId="{9F7582E1-8F2F-4C11-BB3D-9D1A5E4C14D4}"/>
          </ac:grpSpMkLst>
        </pc:grpChg>
        <pc:grpChg chg="mod">
          <ac:chgData name="Karolina Guillen" userId="c1c08796-a0be-47c6-af52-5d31fd96ec50" providerId="ADAL" clId="{932448F1-DCBB-4391-A0C1-1C1B34F89117}" dt="2021-11-23T21:53:05.945" v="781" actId="1036"/>
          <ac:grpSpMkLst>
            <pc:docMk/>
            <pc:sldMk cId="2576519596" sldId="2144328256"/>
            <ac:grpSpMk id="57" creationId="{D87EFB11-52B9-4184-BF6F-324DE8C7FDD5}"/>
          </ac:grpSpMkLst>
        </pc:grpChg>
        <pc:grpChg chg="del">
          <ac:chgData name="Karolina Guillen" userId="c1c08796-a0be-47c6-af52-5d31fd96ec50" providerId="ADAL" clId="{932448F1-DCBB-4391-A0C1-1C1B34F89117}" dt="2021-11-23T21:52:03.386" v="771" actId="478"/>
          <ac:grpSpMkLst>
            <pc:docMk/>
            <pc:sldMk cId="2576519596" sldId="2144328256"/>
            <ac:grpSpMk id="61" creationId="{0790AB2D-E4DE-4C49-8D43-E5465E2EFEFE}"/>
          </ac:grpSpMkLst>
        </pc:grpChg>
        <pc:grpChg chg="del">
          <ac:chgData name="Karolina Guillen" userId="c1c08796-a0be-47c6-af52-5d31fd96ec50" providerId="ADAL" clId="{932448F1-DCBB-4391-A0C1-1C1B34F89117}" dt="2021-11-23T21:52:03.386" v="771" actId="478"/>
          <ac:grpSpMkLst>
            <pc:docMk/>
            <pc:sldMk cId="2576519596" sldId="2144328256"/>
            <ac:grpSpMk id="66" creationId="{462F5670-F3BF-4CCB-A87D-68515FD916F8}"/>
          </ac:grpSpMkLst>
        </pc:grpChg>
        <pc:grpChg chg="del">
          <ac:chgData name="Karolina Guillen" userId="c1c08796-a0be-47c6-af52-5d31fd96ec50" providerId="ADAL" clId="{932448F1-DCBB-4391-A0C1-1C1B34F89117}" dt="2021-11-23T21:52:03.386" v="771" actId="478"/>
          <ac:grpSpMkLst>
            <pc:docMk/>
            <pc:sldMk cId="2576519596" sldId="2144328256"/>
            <ac:grpSpMk id="69" creationId="{7D005B62-8018-497F-BAA6-B7ED407D7C69}"/>
          </ac:grpSpMkLst>
        </pc:grpChg>
        <pc:grpChg chg="del">
          <ac:chgData name="Karolina Guillen" userId="c1c08796-a0be-47c6-af52-5d31fd96ec50" providerId="ADAL" clId="{932448F1-DCBB-4391-A0C1-1C1B34F89117}" dt="2021-11-23T21:52:03.386" v="771" actId="478"/>
          <ac:grpSpMkLst>
            <pc:docMk/>
            <pc:sldMk cId="2576519596" sldId="2144328256"/>
            <ac:grpSpMk id="72" creationId="{8AD299B8-D6C7-4A1C-BEC3-DB78D4D8BE4D}"/>
          </ac:grpSpMkLst>
        </pc:grpChg>
        <pc:grpChg chg="del">
          <ac:chgData name="Karolina Guillen" userId="c1c08796-a0be-47c6-af52-5d31fd96ec50" providerId="ADAL" clId="{932448F1-DCBB-4391-A0C1-1C1B34F89117}" dt="2021-11-23T21:52:03.386" v="771" actId="478"/>
          <ac:grpSpMkLst>
            <pc:docMk/>
            <pc:sldMk cId="2576519596" sldId="2144328256"/>
            <ac:grpSpMk id="75" creationId="{7290EB62-ED1D-4806-8601-4321B8D65178}"/>
          </ac:grpSpMkLst>
        </pc:grpChg>
        <pc:grpChg chg="add mod">
          <ac:chgData name="Karolina Guillen" userId="c1c08796-a0be-47c6-af52-5d31fd96ec50" providerId="ADAL" clId="{932448F1-DCBB-4391-A0C1-1C1B34F89117}" dt="2021-11-23T21:53:56.426" v="847" actId="1035"/>
          <ac:grpSpMkLst>
            <pc:docMk/>
            <pc:sldMk cId="2576519596" sldId="2144328256"/>
            <ac:grpSpMk id="81" creationId="{029EAC06-4A82-4D10-8325-39A69A4C7335}"/>
          </ac:grpSpMkLst>
        </pc:grpChg>
        <pc:graphicFrameChg chg="del">
          <ac:chgData name="Karolina Guillen" userId="c1c08796-a0be-47c6-af52-5d31fd96ec50" providerId="ADAL" clId="{932448F1-DCBB-4391-A0C1-1C1B34F89117}" dt="2021-11-23T21:52:03.386" v="771" actId="478"/>
          <ac:graphicFrameMkLst>
            <pc:docMk/>
            <pc:sldMk cId="2576519596" sldId="2144328256"/>
            <ac:graphicFrameMk id="83" creationId="{0F44181A-6AE9-4817-8727-B670E4EF1800}"/>
          </ac:graphicFrameMkLst>
        </pc:graphicFrameChg>
        <pc:graphicFrameChg chg="add mod">
          <ac:chgData name="Karolina Guillen" userId="c1c08796-a0be-47c6-af52-5d31fd96ec50" providerId="ADAL" clId="{932448F1-DCBB-4391-A0C1-1C1B34F89117}" dt="2021-11-23T21:54:01.290" v="852" actId="1035"/>
          <ac:graphicFrameMkLst>
            <pc:docMk/>
            <pc:sldMk cId="2576519596" sldId="2144328256"/>
            <ac:graphicFrameMk id="86" creationId="{6C82C0CE-0E6F-49D6-B3A1-0113E8F9D124}"/>
          </ac:graphicFrameMkLst>
        </pc:graphicFrameChg>
        <pc:picChg chg="del">
          <ac:chgData name="Karolina Guillen" userId="c1c08796-a0be-47c6-af52-5d31fd96ec50" providerId="ADAL" clId="{932448F1-DCBB-4391-A0C1-1C1B34F89117}" dt="2021-11-23T21:51:57.754" v="769" actId="478"/>
          <ac:picMkLst>
            <pc:docMk/>
            <pc:sldMk cId="2576519596" sldId="2144328256"/>
            <ac:picMk id="26" creationId="{5752E200-4610-4EEF-8163-A35238D6DB28}"/>
          </ac:picMkLst>
        </pc:picChg>
        <pc:picChg chg="del">
          <ac:chgData name="Karolina Guillen" userId="c1c08796-a0be-47c6-af52-5d31fd96ec50" providerId="ADAL" clId="{932448F1-DCBB-4391-A0C1-1C1B34F89117}" dt="2021-11-23T21:51:57.754" v="769" actId="478"/>
          <ac:picMkLst>
            <pc:docMk/>
            <pc:sldMk cId="2576519596" sldId="2144328256"/>
            <ac:picMk id="27" creationId="{16E45EC9-DEE9-40B6-9617-AC2C27EEB471}"/>
          </ac:picMkLst>
        </pc:picChg>
        <pc:picChg chg="del">
          <ac:chgData name="Karolina Guillen" userId="c1c08796-a0be-47c6-af52-5d31fd96ec50" providerId="ADAL" clId="{932448F1-DCBB-4391-A0C1-1C1B34F89117}" dt="2021-11-23T21:52:03.386" v="771" actId="478"/>
          <ac:picMkLst>
            <pc:docMk/>
            <pc:sldMk cId="2576519596" sldId="2144328256"/>
            <ac:picMk id="30" creationId="{82A36DB2-AD73-43A2-968A-434D178D198D}"/>
          </ac:picMkLst>
        </pc:picChg>
        <pc:picChg chg="mod">
          <ac:chgData name="Karolina Guillen" userId="c1c08796-a0be-47c6-af52-5d31fd96ec50" providerId="ADAL" clId="{932448F1-DCBB-4391-A0C1-1C1B34F89117}" dt="2021-11-23T21:51:30.037" v="766"/>
          <ac:picMkLst>
            <pc:docMk/>
            <pc:sldMk cId="2576519596" sldId="2144328256"/>
            <ac:picMk id="37" creationId="{1F8E0DFF-D73F-41B3-B5B4-820020A7EACA}"/>
          </ac:picMkLst>
        </pc:picChg>
        <pc:picChg chg="add mod">
          <ac:chgData name="Karolina Guillen" userId="c1c08796-a0be-47c6-af52-5d31fd96ec50" providerId="ADAL" clId="{932448F1-DCBB-4391-A0C1-1C1B34F89117}" dt="2021-11-23T21:51:58.033" v="770"/>
          <ac:picMkLst>
            <pc:docMk/>
            <pc:sldMk cId="2576519596" sldId="2144328256"/>
            <ac:picMk id="46" creationId="{314698F7-2ED1-4332-A839-4E1AA7CA734E}"/>
          </ac:picMkLst>
        </pc:picChg>
        <pc:picChg chg="add mod">
          <ac:chgData name="Karolina Guillen" userId="c1c08796-a0be-47c6-af52-5d31fd96ec50" providerId="ADAL" clId="{932448F1-DCBB-4391-A0C1-1C1B34F89117}" dt="2021-11-23T21:51:58.033" v="770"/>
          <ac:picMkLst>
            <pc:docMk/>
            <pc:sldMk cId="2576519596" sldId="2144328256"/>
            <ac:picMk id="47" creationId="{AB3F4308-087F-4022-B12F-EC9CE6935B15}"/>
          </ac:picMkLst>
        </pc:picChg>
        <pc:picChg chg="add mod">
          <ac:chgData name="Karolina Guillen" userId="c1c08796-a0be-47c6-af52-5d31fd96ec50" providerId="ADAL" clId="{932448F1-DCBB-4391-A0C1-1C1B34F89117}" dt="2021-11-23T21:53:05.945" v="781" actId="1036"/>
          <ac:picMkLst>
            <pc:docMk/>
            <pc:sldMk cId="2576519596" sldId="2144328256"/>
            <ac:picMk id="51" creationId="{AC56DAD7-7761-480D-8123-E813A756EF3F}"/>
          </ac:picMkLst>
        </pc:picChg>
        <pc:picChg chg="add mod">
          <ac:chgData name="Karolina Guillen" userId="c1c08796-a0be-47c6-af52-5d31fd96ec50" providerId="ADAL" clId="{932448F1-DCBB-4391-A0C1-1C1B34F89117}" dt="2021-11-23T21:53:09.498" v="785" actId="1035"/>
          <ac:picMkLst>
            <pc:docMk/>
            <pc:sldMk cId="2576519596" sldId="2144328256"/>
            <ac:picMk id="90" creationId="{7B0E3909-B56C-4638-A035-9661332D9CE3}"/>
          </ac:picMkLst>
        </pc:picChg>
        <pc:picChg chg="add mod">
          <ac:chgData name="Karolina Guillen" userId="c1c08796-a0be-47c6-af52-5d31fd96ec50" providerId="ADAL" clId="{932448F1-DCBB-4391-A0C1-1C1B34F89117}" dt="2021-11-23T21:55:14.586" v="900" actId="1035"/>
          <ac:picMkLst>
            <pc:docMk/>
            <pc:sldMk cId="2576519596" sldId="2144328256"/>
            <ac:picMk id="92" creationId="{F4A62637-B07E-460B-B3C5-C33E0A02FB47}"/>
          </ac:picMkLst>
        </pc:picChg>
        <pc:cxnChg chg="del">
          <ac:chgData name="Karolina Guillen" userId="c1c08796-a0be-47c6-af52-5d31fd96ec50" providerId="ADAL" clId="{932448F1-DCBB-4391-A0C1-1C1B34F89117}" dt="2021-11-23T21:52:03.386" v="771" actId="478"/>
          <ac:cxnSpMkLst>
            <pc:docMk/>
            <pc:sldMk cId="2576519596" sldId="2144328256"/>
            <ac:cxnSpMk id="64" creationId="{A3A3CAF1-F371-4A08-B8A8-D7E6B026F870}"/>
          </ac:cxnSpMkLst>
        </pc:cxnChg>
        <pc:cxnChg chg="add mod">
          <ac:chgData name="Karolina Guillen" userId="c1c08796-a0be-47c6-af52-5d31fd96ec50" providerId="ADAL" clId="{932448F1-DCBB-4391-A0C1-1C1B34F89117}" dt="2021-11-23T21:54:01.290" v="852" actId="1035"/>
          <ac:cxnSpMkLst>
            <pc:docMk/>
            <pc:sldMk cId="2576519596" sldId="2144328256"/>
            <ac:cxnSpMk id="87" creationId="{77511724-A06E-4227-8264-3C0CCB3562D6}"/>
          </ac:cxnSpMkLst>
        </pc:cxnChg>
        <pc:cxnChg chg="add mod">
          <ac:chgData name="Karolina Guillen" userId="c1c08796-a0be-47c6-af52-5d31fd96ec50" providerId="ADAL" clId="{932448F1-DCBB-4391-A0C1-1C1B34F89117}" dt="2021-11-23T21:54:01.290" v="852" actId="1035"/>
          <ac:cxnSpMkLst>
            <pc:docMk/>
            <pc:sldMk cId="2576519596" sldId="2144328256"/>
            <ac:cxnSpMk id="88" creationId="{5A3363F7-27FF-4D70-8EFA-886EAE2CF8F2}"/>
          </ac:cxnSpMkLst>
        </pc:cxnChg>
        <pc:cxnChg chg="add mod">
          <ac:chgData name="Karolina Guillen" userId="c1c08796-a0be-47c6-af52-5d31fd96ec50" providerId="ADAL" clId="{932448F1-DCBB-4391-A0C1-1C1B34F89117}" dt="2021-11-23T21:54:01.290" v="852" actId="1035"/>
          <ac:cxnSpMkLst>
            <pc:docMk/>
            <pc:sldMk cId="2576519596" sldId="2144328256"/>
            <ac:cxnSpMk id="89" creationId="{56927C6F-7E0F-42C0-84DC-262FFFF73C0F}"/>
          </ac:cxnSpMkLst>
        </pc:cxnChg>
      </pc:sldChg>
      <pc:sldChg chg="addSp delSp modSp add mod ord">
        <pc:chgData name="Karolina Guillen" userId="c1c08796-a0be-47c6-af52-5d31fd96ec50" providerId="ADAL" clId="{932448F1-DCBB-4391-A0C1-1C1B34F89117}" dt="2021-11-30T16:45:13.002" v="2332" actId="207"/>
        <pc:sldMkLst>
          <pc:docMk/>
          <pc:sldMk cId="3466937242" sldId="2144328257"/>
        </pc:sldMkLst>
        <pc:spChg chg="mod">
          <ac:chgData name="Karolina Guillen" userId="c1c08796-a0be-47c6-af52-5d31fd96ec50" providerId="ADAL" clId="{932448F1-DCBB-4391-A0C1-1C1B34F89117}" dt="2021-11-30T16:45:13.002" v="2332" actId="207"/>
          <ac:spMkLst>
            <pc:docMk/>
            <pc:sldMk cId="3466937242" sldId="2144328257"/>
            <ac:spMk id="2" creationId="{77751C17-B4C8-4A78-BBDF-8D79E94B0702}"/>
          </ac:spMkLst>
        </pc:spChg>
        <pc:spChg chg="mod">
          <ac:chgData name="Karolina Guillen" userId="c1c08796-a0be-47c6-af52-5d31fd96ec50" providerId="ADAL" clId="{932448F1-DCBB-4391-A0C1-1C1B34F89117}" dt="2021-11-30T16:45:08.081" v="2331" actId="20577"/>
          <ac:spMkLst>
            <pc:docMk/>
            <pc:sldMk cId="3466937242" sldId="2144328257"/>
            <ac:spMk id="24" creationId="{FE51337C-7111-4FDD-BD9E-AAF8EAD4F674}"/>
          </ac:spMkLst>
        </pc:spChg>
        <pc:spChg chg="mod">
          <ac:chgData name="Karolina Guillen" userId="c1c08796-a0be-47c6-af52-5d31fd96ec50" providerId="ADAL" clId="{932448F1-DCBB-4391-A0C1-1C1B34F89117}" dt="2021-11-23T21:56:43.186" v="945"/>
          <ac:spMkLst>
            <pc:docMk/>
            <pc:sldMk cId="3466937242" sldId="2144328257"/>
            <ac:spMk id="31" creationId="{568D8840-B3D9-4FCD-AA9A-402B62F48C64}"/>
          </ac:spMkLst>
        </pc:spChg>
        <pc:spChg chg="add mod">
          <ac:chgData name="Karolina Guillen" userId="c1c08796-a0be-47c6-af52-5d31fd96ec50" providerId="ADAL" clId="{932448F1-DCBB-4391-A0C1-1C1B34F89117}" dt="2021-11-23T21:58:15.196" v="973" actId="1035"/>
          <ac:spMkLst>
            <pc:docMk/>
            <pc:sldMk cId="3466937242" sldId="2144328257"/>
            <ac:spMk id="35" creationId="{C098E3BA-C1E1-434B-B857-51253E31940B}"/>
          </ac:spMkLst>
        </pc:spChg>
        <pc:spChg chg="add mod">
          <ac:chgData name="Karolina Guillen" userId="c1c08796-a0be-47c6-af52-5d31fd96ec50" providerId="ADAL" clId="{932448F1-DCBB-4391-A0C1-1C1B34F89117}" dt="2021-11-23T21:57:31.079" v="955"/>
          <ac:spMkLst>
            <pc:docMk/>
            <pc:sldMk cId="3466937242" sldId="2144328257"/>
            <ac:spMk id="36" creationId="{B375E92A-D381-4913-A5EF-6B1AF7589326}"/>
          </ac:spMkLst>
        </pc:spChg>
        <pc:spChg chg="del">
          <ac:chgData name="Karolina Guillen" userId="c1c08796-a0be-47c6-af52-5d31fd96ec50" providerId="ADAL" clId="{932448F1-DCBB-4391-A0C1-1C1B34F89117}" dt="2021-11-23T21:57:14.409" v="953" actId="478"/>
          <ac:spMkLst>
            <pc:docMk/>
            <pc:sldMk cId="3466937242" sldId="2144328257"/>
            <ac:spMk id="48" creationId="{BB9777B2-A132-41D5-B86C-9334A1A8EBF9}"/>
          </ac:spMkLst>
        </pc:spChg>
        <pc:spChg chg="del">
          <ac:chgData name="Karolina Guillen" userId="c1c08796-a0be-47c6-af52-5d31fd96ec50" providerId="ADAL" clId="{932448F1-DCBB-4391-A0C1-1C1B34F89117}" dt="2021-11-23T21:57:14.409" v="953" actId="478"/>
          <ac:spMkLst>
            <pc:docMk/>
            <pc:sldMk cId="3466937242" sldId="2144328257"/>
            <ac:spMk id="49" creationId="{9D9B6D08-45CF-4475-B70C-4F41DFF095AA}"/>
          </ac:spMkLst>
        </pc:spChg>
        <pc:spChg chg="del">
          <ac:chgData name="Karolina Guillen" userId="c1c08796-a0be-47c6-af52-5d31fd96ec50" providerId="ADAL" clId="{932448F1-DCBB-4391-A0C1-1C1B34F89117}" dt="2021-11-23T21:57:18.169" v="954" actId="478"/>
          <ac:spMkLst>
            <pc:docMk/>
            <pc:sldMk cId="3466937242" sldId="2144328257"/>
            <ac:spMk id="50" creationId="{2ECB6C61-056F-479C-AB14-41B6CAF4B2E7}"/>
          </ac:spMkLst>
        </pc:spChg>
        <pc:spChg chg="del">
          <ac:chgData name="Karolina Guillen" userId="c1c08796-a0be-47c6-af52-5d31fd96ec50" providerId="ADAL" clId="{932448F1-DCBB-4391-A0C1-1C1B34F89117}" dt="2021-11-23T21:57:18.169" v="954" actId="478"/>
          <ac:spMkLst>
            <pc:docMk/>
            <pc:sldMk cId="3466937242" sldId="2144328257"/>
            <ac:spMk id="80" creationId="{50414AAC-6A56-4417-B647-0CF3FBCC9D03}"/>
          </ac:spMkLst>
        </pc:spChg>
        <pc:spChg chg="del">
          <ac:chgData name="Karolina Guillen" userId="c1c08796-a0be-47c6-af52-5d31fd96ec50" providerId="ADAL" clId="{932448F1-DCBB-4391-A0C1-1C1B34F89117}" dt="2021-11-23T21:57:18.169" v="954" actId="478"/>
          <ac:spMkLst>
            <pc:docMk/>
            <pc:sldMk cId="3466937242" sldId="2144328257"/>
            <ac:spMk id="91" creationId="{2785D820-B170-45A2-B5A5-2AABF27FB549}"/>
          </ac:spMkLst>
        </pc:spChg>
        <pc:grpChg chg="del">
          <ac:chgData name="Karolina Guillen" userId="c1c08796-a0be-47c6-af52-5d31fd96ec50" providerId="ADAL" clId="{932448F1-DCBB-4391-A0C1-1C1B34F89117}" dt="2021-11-23T21:57:18.169" v="954" actId="478"/>
          <ac:grpSpMkLst>
            <pc:docMk/>
            <pc:sldMk cId="3466937242" sldId="2144328257"/>
            <ac:grpSpMk id="52" creationId="{9F7582E1-8F2F-4C11-BB3D-9D1A5E4C14D4}"/>
          </ac:grpSpMkLst>
        </pc:grpChg>
        <pc:grpChg chg="del">
          <ac:chgData name="Karolina Guillen" userId="c1c08796-a0be-47c6-af52-5d31fd96ec50" providerId="ADAL" clId="{932448F1-DCBB-4391-A0C1-1C1B34F89117}" dt="2021-11-23T21:57:18.169" v="954" actId="478"/>
          <ac:grpSpMkLst>
            <pc:docMk/>
            <pc:sldMk cId="3466937242" sldId="2144328257"/>
            <ac:grpSpMk id="81" creationId="{029EAC06-4A82-4D10-8325-39A69A4C7335}"/>
          </ac:grpSpMkLst>
        </pc:grpChg>
        <pc:graphicFrameChg chg="add mod">
          <ac:chgData name="Karolina Guillen" userId="c1c08796-a0be-47c6-af52-5d31fd96ec50" providerId="ADAL" clId="{932448F1-DCBB-4391-A0C1-1C1B34F89117}" dt="2021-11-23T21:58:15.196" v="973" actId="1035"/>
          <ac:graphicFrameMkLst>
            <pc:docMk/>
            <pc:sldMk cId="3466937242" sldId="2144328257"/>
            <ac:graphicFrameMk id="34" creationId="{B5C82496-78AD-4C49-B08D-8314AB7813D4}"/>
          </ac:graphicFrameMkLst>
        </pc:graphicFrameChg>
        <pc:graphicFrameChg chg="del">
          <ac:chgData name="Karolina Guillen" userId="c1c08796-a0be-47c6-af52-5d31fd96ec50" providerId="ADAL" clId="{932448F1-DCBB-4391-A0C1-1C1B34F89117}" dt="2021-11-23T21:57:18.169" v="954" actId="478"/>
          <ac:graphicFrameMkLst>
            <pc:docMk/>
            <pc:sldMk cId="3466937242" sldId="2144328257"/>
            <ac:graphicFrameMk id="86" creationId="{6C82C0CE-0E6F-49D6-B3A1-0113E8F9D124}"/>
          </ac:graphicFrameMkLst>
        </pc:graphicFrameChg>
        <pc:picChg chg="mod">
          <ac:chgData name="Karolina Guillen" userId="c1c08796-a0be-47c6-af52-5d31fd96ec50" providerId="ADAL" clId="{932448F1-DCBB-4391-A0C1-1C1B34F89117}" dt="2021-11-23T21:57:00.440" v="946" actId="14826"/>
          <ac:picMkLst>
            <pc:docMk/>
            <pc:sldMk cId="3466937242" sldId="2144328257"/>
            <ac:picMk id="37" creationId="{1F8E0DFF-D73F-41B3-B5B4-820020A7EACA}"/>
          </ac:picMkLst>
        </pc:picChg>
        <pc:picChg chg="add mod">
          <ac:chgData name="Karolina Guillen" userId="c1c08796-a0be-47c6-af52-5d31fd96ec50" providerId="ADAL" clId="{932448F1-DCBB-4391-A0C1-1C1B34F89117}" dt="2021-11-23T21:58:25.173" v="975"/>
          <ac:picMkLst>
            <pc:docMk/>
            <pc:sldMk cId="3466937242" sldId="2144328257"/>
            <ac:picMk id="38" creationId="{2CE61ACF-17D7-4C5A-943F-263CE51538B4}"/>
          </ac:picMkLst>
        </pc:picChg>
        <pc:picChg chg="add del mod">
          <ac:chgData name="Karolina Guillen" userId="c1c08796-a0be-47c6-af52-5d31fd96ec50" providerId="ADAL" clId="{932448F1-DCBB-4391-A0C1-1C1B34F89117}" dt="2021-11-23T22:22:22.854" v="1900" actId="478"/>
          <ac:picMkLst>
            <pc:docMk/>
            <pc:sldMk cId="3466937242" sldId="2144328257"/>
            <ac:picMk id="39" creationId="{48D1C5FC-0F0B-46D7-99BD-C798881B5326}"/>
          </ac:picMkLst>
        </pc:picChg>
        <pc:picChg chg="add mod">
          <ac:chgData name="Karolina Guillen" userId="c1c08796-a0be-47c6-af52-5d31fd96ec50" providerId="ADAL" clId="{932448F1-DCBB-4391-A0C1-1C1B34F89117}" dt="2021-11-23T22:22:23.166" v="1901"/>
          <ac:picMkLst>
            <pc:docMk/>
            <pc:sldMk cId="3466937242" sldId="2144328257"/>
            <ac:picMk id="40" creationId="{60D9777F-CDA5-4430-8DE3-6FB3DD825157}"/>
          </ac:picMkLst>
        </pc:picChg>
        <pc:picChg chg="del">
          <ac:chgData name="Karolina Guillen" userId="c1c08796-a0be-47c6-af52-5d31fd96ec50" providerId="ADAL" clId="{932448F1-DCBB-4391-A0C1-1C1B34F89117}" dt="2021-11-23T21:58:24.857" v="974" actId="478"/>
          <ac:picMkLst>
            <pc:docMk/>
            <pc:sldMk cId="3466937242" sldId="2144328257"/>
            <ac:picMk id="46" creationId="{314698F7-2ED1-4332-A839-4E1AA7CA734E}"/>
          </ac:picMkLst>
        </pc:picChg>
        <pc:picChg chg="del">
          <ac:chgData name="Karolina Guillen" userId="c1c08796-a0be-47c6-af52-5d31fd96ec50" providerId="ADAL" clId="{932448F1-DCBB-4391-A0C1-1C1B34F89117}" dt="2021-11-23T21:58:24.857" v="974" actId="478"/>
          <ac:picMkLst>
            <pc:docMk/>
            <pc:sldMk cId="3466937242" sldId="2144328257"/>
            <ac:picMk id="47" creationId="{AB3F4308-087F-4022-B12F-EC9CE6935B15}"/>
          </ac:picMkLst>
        </pc:picChg>
        <pc:picChg chg="del">
          <ac:chgData name="Karolina Guillen" userId="c1c08796-a0be-47c6-af52-5d31fd96ec50" providerId="ADAL" clId="{932448F1-DCBB-4391-A0C1-1C1B34F89117}" dt="2021-11-23T21:57:18.169" v="954" actId="478"/>
          <ac:picMkLst>
            <pc:docMk/>
            <pc:sldMk cId="3466937242" sldId="2144328257"/>
            <ac:picMk id="51" creationId="{AC56DAD7-7761-480D-8123-E813A756EF3F}"/>
          </ac:picMkLst>
        </pc:picChg>
        <pc:picChg chg="del">
          <ac:chgData name="Karolina Guillen" userId="c1c08796-a0be-47c6-af52-5d31fd96ec50" providerId="ADAL" clId="{932448F1-DCBB-4391-A0C1-1C1B34F89117}" dt="2021-11-23T21:57:18.169" v="954" actId="478"/>
          <ac:picMkLst>
            <pc:docMk/>
            <pc:sldMk cId="3466937242" sldId="2144328257"/>
            <ac:picMk id="90" creationId="{7B0E3909-B56C-4638-A035-9661332D9CE3}"/>
          </ac:picMkLst>
        </pc:picChg>
        <pc:picChg chg="del">
          <ac:chgData name="Karolina Guillen" userId="c1c08796-a0be-47c6-af52-5d31fd96ec50" providerId="ADAL" clId="{932448F1-DCBB-4391-A0C1-1C1B34F89117}" dt="2021-11-23T21:57:18.169" v="954" actId="478"/>
          <ac:picMkLst>
            <pc:docMk/>
            <pc:sldMk cId="3466937242" sldId="2144328257"/>
            <ac:picMk id="92" creationId="{F4A62637-B07E-460B-B3C5-C33E0A02FB47}"/>
          </ac:picMkLst>
        </pc:picChg>
        <pc:cxnChg chg="del">
          <ac:chgData name="Karolina Guillen" userId="c1c08796-a0be-47c6-af52-5d31fd96ec50" providerId="ADAL" clId="{932448F1-DCBB-4391-A0C1-1C1B34F89117}" dt="2021-11-23T21:57:18.169" v="954" actId="478"/>
          <ac:cxnSpMkLst>
            <pc:docMk/>
            <pc:sldMk cId="3466937242" sldId="2144328257"/>
            <ac:cxnSpMk id="87" creationId="{77511724-A06E-4227-8264-3C0CCB3562D6}"/>
          </ac:cxnSpMkLst>
        </pc:cxnChg>
        <pc:cxnChg chg="del">
          <ac:chgData name="Karolina Guillen" userId="c1c08796-a0be-47c6-af52-5d31fd96ec50" providerId="ADAL" clId="{932448F1-DCBB-4391-A0C1-1C1B34F89117}" dt="2021-11-23T21:57:18.169" v="954" actId="478"/>
          <ac:cxnSpMkLst>
            <pc:docMk/>
            <pc:sldMk cId="3466937242" sldId="2144328257"/>
            <ac:cxnSpMk id="88" creationId="{5A3363F7-27FF-4D70-8EFA-886EAE2CF8F2}"/>
          </ac:cxnSpMkLst>
        </pc:cxnChg>
        <pc:cxnChg chg="del">
          <ac:chgData name="Karolina Guillen" userId="c1c08796-a0be-47c6-af52-5d31fd96ec50" providerId="ADAL" clId="{932448F1-DCBB-4391-A0C1-1C1B34F89117}" dt="2021-11-23T21:57:18.169" v="954" actId="478"/>
          <ac:cxnSpMkLst>
            <pc:docMk/>
            <pc:sldMk cId="3466937242" sldId="2144328257"/>
            <ac:cxnSpMk id="89" creationId="{56927C6F-7E0F-42C0-84DC-262FFFF73C0F}"/>
          </ac:cxnSpMkLst>
        </pc:cxnChg>
      </pc:sldChg>
      <pc:sldChg chg="addSp delSp modSp add mod ord">
        <pc:chgData name="Karolina Guillen" userId="c1c08796-a0be-47c6-af52-5d31fd96ec50" providerId="ADAL" clId="{932448F1-DCBB-4391-A0C1-1C1B34F89117}" dt="2021-11-30T21:00:12.913" v="2363"/>
        <pc:sldMkLst>
          <pc:docMk/>
          <pc:sldMk cId="3402420758" sldId="2144328258"/>
        </pc:sldMkLst>
        <pc:spChg chg="add mod">
          <ac:chgData name="Karolina Guillen" userId="c1c08796-a0be-47c6-af52-5d31fd96ec50" providerId="ADAL" clId="{932448F1-DCBB-4391-A0C1-1C1B34F89117}" dt="2021-11-23T22:01:25.840" v="1086" actId="1076"/>
          <ac:spMkLst>
            <pc:docMk/>
            <pc:sldMk cId="3402420758" sldId="2144328258"/>
            <ac:spMk id="14" creationId="{CF9A17C0-4D0C-4E75-93A3-8A9D2AF796CC}"/>
          </ac:spMkLst>
        </pc:spChg>
        <pc:spChg chg="add mod">
          <ac:chgData name="Karolina Guillen" userId="c1c08796-a0be-47c6-af52-5d31fd96ec50" providerId="ADAL" clId="{932448F1-DCBB-4391-A0C1-1C1B34F89117}" dt="2021-11-23T22:01:52.760" v="1094"/>
          <ac:spMkLst>
            <pc:docMk/>
            <pc:sldMk cId="3402420758" sldId="2144328258"/>
            <ac:spMk id="16" creationId="{E1D37E79-5AFD-410A-AB09-323E11852109}"/>
          </ac:spMkLst>
        </pc:spChg>
        <pc:spChg chg="add del mod">
          <ac:chgData name="Karolina Guillen" userId="c1c08796-a0be-47c6-af52-5d31fd96ec50" providerId="ADAL" clId="{932448F1-DCBB-4391-A0C1-1C1B34F89117}" dt="2021-11-23T22:02:26.345" v="1112" actId="478"/>
          <ac:spMkLst>
            <pc:docMk/>
            <pc:sldMk cId="3402420758" sldId="2144328258"/>
            <ac:spMk id="17" creationId="{C039B6B7-501F-403C-AC87-D6C2B15EB11C}"/>
          </ac:spMkLst>
        </pc:spChg>
        <pc:spChg chg="add del mod">
          <ac:chgData name="Karolina Guillen" userId="c1c08796-a0be-47c6-af52-5d31fd96ec50" providerId="ADAL" clId="{932448F1-DCBB-4391-A0C1-1C1B34F89117}" dt="2021-11-23T22:02:01.465" v="1108" actId="478"/>
          <ac:spMkLst>
            <pc:docMk/>
            <pc:sldMk cId="3402420758" sldId="2144328258"/>
            <ac:spMk id="18" creationId="{C4F6ABD0-BEE6-4D7D-8C59-CFD3C18C26BF}"/>
          </ac:spMkLst>
        </pc:spChg>
        <pc:spChg chg="add mod">
          <ac:chgData name="Karolina Guillen" userId="c1c08796-a0be-47c6-af52-5d31fd96ec50" providerId="ADAL" clId="{932448F1-DCBB-4391-A0C1-1C1B34F89117}" dt="2021-11-23T22:02:04.881" v="1109" actId="207"/>
          <ac:spMkLst>
            <pc:docMk/>
            <pc:sldMk cId="3402420758" sldId="2144328258"/>
            <ac:spMk id="20" creationId="{02D27F89-806A-4E1F-8446-F9804BF901D6}"/>
          </ac:spMkLst>
        </pc:spChg>
        <pc:spChg chg="add mod">
          <ac:chgData name="Karolina Guillen" userId="c1c08796-a0be-47c6-af52-5d31fd96ec50" providerId="ADAL" clId="{932448F1-DCBB-4391-A0C1-1C1B34F89117}" dt="2021-11-23T22:01:59.017" v="1107" actId="1036"/>
          <ac:spMkLst>
            <pc:docMk/>
            <pc:sldMk cId="3402420758" sldId="2144328258"/>
            <ac:spMk id="21" creationId="{16D67476-6AA9-4BAC-939E-63FA041739EB}"/>
          </ac:spMkLst>
        </pc:spChg>
        <pc:spChg chg="add mod">
          <ac:chgData name="Karolina Guillen" userId="c1c08796-a0be-47c6-af52-5d31fd96ec50" providerId="ADAL" clId="{932448F1-DCBB-4391-A0C1-1C1B34F89117}" dt="2021-11-23T22:01:59.017" v="1107" actId="1036"/>
          <ac:spMkLst>
            <pc:docMk/>
            <pc:sldMk cId="3402420758" sldId="2144328258"/>
            <ac:spMk id="22" creationId="{6156EC19-B1B9-4504-96FF-790C3F9CB4FB}"/>
          </ac:spMkLst>
        </pc:spChg>
        <pc:spChg chg="add mod">
          <ac:chgData name="Karolina Guillen" userId="c1c08796-a0be-47c6-af52-5d31fd96ec50" providerId="ADAL" clId="{932448F1-DCBB-4391-A0C1-1C1B34F89117}" dt="2021-11-23T22:01:59.017" v="1107" actId="1036"/>
          <ac:spMkLst>
            <pc:docMk/>
            <pc:sldMk cId="3402420758" sldId="2144328258"/>
            <ac:spMk id="23" creationId="{55B861F9-3E3E-4618-927F-E0B7C2CA14AE}"/>
          </ac:spMkLst>
        </pc:spChg>
        <pc:spChg chg="mod">
          <ac:chgData name="Karolina Guillen" userId="c1c08796-a0be-47c6-af52-5d31fd96ec50" providerId="ADAL" clId="{932448F1-DCBB-4391-A0C1-1C1B34F89117}" dt="2021-11-23T22:02:55.769" v="1124" actId="20577"/>
          <ac:spMkLst>
            <pc:docMk/>
            <pc:sldMk cId="3402420758" sldId="2144328258"/>
            <ac:spMk id="24" creationId="{FE51337C-7111-4FDD-BD9E-AAF8EAD4F674}"/>
          </ac:spMkLst>
        </pc:spChg>
        <pc:spChg chg="add mod">
          <ac:chgData name="Karolina Guillen" userId="c1c08796-a0be-47c6-af52-5d31fd96ec50" providerId="ADAL" clId="{932448F1-DCBB-4391-A0C1-1C1B34F89117}" dt="2021-11-23T22:01:59.017" v="1107" actId="1036"/>
          <ac:spMkLst>
            <pc:docMk/>
            <pc:sldMk cId="3402420758" sldId="2144328258"/>
            <ac:spMk id="29" creationId="{47FAF843-2EF9-41AA-AD0E-7861D1775034}"/>
          </ac:spMkLst>
        </pc:spChg>
        <pc:spChg chg="add mod">
          <ac:chgData name="Karolina Guillen" userId="c1c08796-a0be-47c6-af52-5d31fd96ec50" providerId="ADAL" clId="{932448F1-DCBB-4391-A0C1-1C1B34F89117}" dt="2021-11-23T22:01:59.017" v="1107" actId="1036"/>
          <ac:spMkLst>
            <pc:docMk/>
            <pc:sldMk cId="3402420758" sldId="2144328258"/>
            <ac:spMk id="30" creationId="{0AD85219-74F5-455B-9C35-9287B6021691}"/>
          </ac:spMkLst>
        </pc:spChg>
        <pc:spChg chg="mod">
          <ac:chgData name="Karolina Guillen" userId="c1c08796-a0be-47c6-af52-5d31fd96ec50" providerId="ADAL" clId="{932448F1-DCBB-4391-A0C1-1C1B34F89117}" dt="2021-11-30T21:00:12.913" v="2363"/>
          <ac:spMkLst>
            <pc:docMk/>
            <pc:sldMk cId="3402420758" sldId="2144328258"/>
            <ac:spMk id="31" creationId="{568D8840-B3D9-4FCD-AA9A-402B62F48C64}"/>
          </ac:spMkLst>
        </pc:spChg>
        <pc:spChg chg="add mod">
          <ac:chgData name="Karolina Guillen" userId="c1c08796-a0be-47c6-af52-5d31fd96ec50" providerId="ADAL" clId="{932448F1-DCBB-4391-A0C1-1C1B34F89117}" dt="2021-11-23T22:01:59.017" v="1107" actId="1036"/>
          <ac:spMkLst>
            <pc:docMk/>
            <pc:sldMk cId="3402420758" sldId="2144328258"/>
            <ac:spMk id="32" creationId="{0B39505F-2742-4CA1-ACBF-F4546E8CD39C}"/>
          </ac:spMkLst>
        </pc:spChg>
        <pc:spChg chg="add mod">
          <ac:chgData name="Karolina Guillen" userId="c1c08796-a0be-47c6-af52-5d31fd96ec50" providerId="ADAL" clId="{932448F1-DCBB-4391-A0C1-1C1B34F89117}" dt="2021-11-23T22:01:59.017" v="1107" actId="1036"/>
          <ac:spMkLst>
            <pc:docMk/>
            <pc:sldMk cId="3402420758" sldId="2144328258"/>
            <ac:spMk id="33" creationId="{7CD189A5-F661-44FD-906C-29D69C0361AC}"/>
          </ac:spMkLst>
        </pc:spChg>
        <pc:spChg chg="del">
          <ac:chgData name="Karolina Guillen" userId="c1c08796-a0be-47c6-af52-5d31fd96ec50" providerId="ADAL" clId="{932448F1-DCBB-4391-A0C1-1C1B34F89117}" dt="2021-11-23T22:01:52.280" v="1093" actId="478"/>
          <ac:spMkLst>
            <pc:docMk/>
            <pc:sldMk cId="3402420758" sldId="2144328258"/>
            <ac:spMk id="35" creationId="{C098E3BA-C1E1-434B-B857-51253E31940B}"/>
          </ac:spMkLst>
        </pc:spChg>
        <pc:spChg chg="del">
          <ac:chgData name="Karolina Guillen" userId="c1c08796-a0be-47c6-af52-5d31fd96ec50" providerId="ADAL" clId="{932448F1-DCBB-4391-A0C1-1C1B34F89117}" dt="2021-11-23T22:01:52.280" v="1093" actId="478"/>
          <ac:spMkLst>
            <pc:docMk/>
            <pc:sldMk cId="3402420758" sldId="2144328258"/>
            <ac:spMk id="36" creationId="{B375E92A-D381-4913-A5EF-6B1AF7589326}"/>
          </ac:spMkLst>
        </pc:spChg>
        <pc:spChg chg="add mod">
          <ac:chgData name="Karolina Guillen" userId="c1c08796-a0be-47c6-af52-5d31fd96ec50" providerId="ADAL" clId="{932448F1-DCBB-4391-A0C1-1C1B34F89117}" dt="2021-11-23T22:01:59.017" v="1107" actId="1036"/>
          <ac:spMkLst>
            <pc:docMk/>
            <pc:sldMk cId="3402420758" sldId="2144328258"/>
            <ac:spMk id="40" creationId="{C5158D95-05A0-44FB-B518-46B7B8812EF4}"/>
          </ac:spMkLst>
        </pc:spChg>
        <pc:spChg chg="add mod">
          <ac:chgData name="Karolina Guillen" userId="c1c08796-a0be-47c6-af52-5d31fd96ec50" providerId="ADAL" clId="{932448F1-DCBB-4391-A0C1-1C1B34F89117}" dt="2021-11-23T22:01:59.017" v="1107" actId="1036"/>
          <ac:spMkLst>
            <pc:docMk/>
            <pc:sldMk cId="3402420758" sldId="2144328258"/>
            <ac:spMk id="41" creationId="{33A5EE65-1BB0-4171-965D-777EC34AEAA2}"/>
          </ac:spMkLst>
        </pc:spChg>
        <pc:spChg chg="add mod">
          <ac:chgData name="Karolina Guillen" userId="c1c08796-a0be-47c6-af52-5d31fd96ec50" providerId="ADAL" clId="{932448F1-DCBB-4391-A0C1-1C1B34F89117}" dt="2021-11-23T22:01:59.017" v="1107" actId="1036"/>
          <ac:spMkLst>
            <pc:docMk/>
            <pc:sldMk cId="3402420758" sldId="2144328258"/>
            <ac:spMk id="42" creationId="{6220008A-7A47-4B1C-9D28-372ED0C0E9FA}"/>
          </ac:spMkLst>
        </pc:spChg>
        <pc:spChg chg="add mod">
          <ac:chgData name="Karolina Guillen" userId="c1c08796-a0be-47c6-af52-5d31fd96ec50" providerId="ADAL" clId="{932448F1-DCBB-4391-A0C1-1C1B34F89117}" dt="2021-11-23T22:01:59.017" v="1107" actId="1036"/>
          <ac:spMkLst>
            <pc:docMk/>
            <pc:sldMk cId="3402420758" sldId="2144328258"/>
            <ac:spMk id="43" creationId="{DEA2E948-5594-4E1A-A12D-79363F80B2AA}"/>
          </ac:spMkLst>
        </pc:spChg>
        <pc:graphicFrameChg chg="add mod">
          <ac:chgData name="Karolina Guillen" userId="c1c08796-a0be-47c6-af52-5d31fd96ec50" providerId="ADAL" clId="{932448F1-DCBB-4391-A0C1-1C1B34F89117}" dt="2021-11-23T22:02:21.922" v="1111" actId="208"/>
          <ac:graphicFrameMkLst>
            <pc:docMk/>
            <pc:sldMk cId="3402420758" sldId="2144328258"/>
            <ac:graphicFrameMk id="19" creationId="{9D45DB1A-5FEE-4E41-AE9F-E8FAFFE7E662}"/>
          </ac:graphicFrameMkLst>
        </pc:graphicFrameChg>
        <pc:graphicFrameChg chg="del">
          <ac:chgData name="Karolina Guillen" userId="c1c08796-a0be-47c6-af52-5d31fd96ec50" providerId="ADAL" clId="{932448F1-DCBB-4391-A0C1-1C1B34F89117}" dt="2021-11-23T22:01:52.280" v="1093" actId="478"/>
          <ac:graphicFrameMkLst>
            <pc:docMk/>
            <pc:sldMk cId="3402420758" sldId="2144328258"/>
            <ac:graphicFrameMk id="34" creationId="{B5C82496-78AD-4C49-B08D-8314AB7813D4}"/>
          </ac:graphicFrameMkLst>
        </pc:graphicFrameChg>
        <pc:picChg chg="mod">
          <ac:chgData name="Karolina Guillen" userId="c1c08796-a0be-47c6-af52-5d31fd96ec50" providerId="ADAL" clId="{932448F1-DCBB-4391-A0C1-1C1B34F89117}" dt="2021-11-30T21:00:03.956" v="2362"/>
          <ac:picMkLst>
            <pc:docMk/>
            <pc:sldMk cId="3402420758" sldId="2144328258"/>
            <ac:picMk id="37" creationId="{1F8E0DFF-D73F-41B3-B5B4-820020A7EACA}"/>
          </ac:picMkLst>
        </pc:picChg>
        <pc:picChg chg="del">
          <ac:chgData name="Karolina Guillen" userId="c1c08796-a0be-47c6-af52-5d31fd96ec50" providerId="ADAL" clId="{932448F1-DCBB-4391-A0C1-1C1B34F89117}" dt="2021-11-23T22:22:18.470" v="1898" actId="478"/>
          <ac:picMkLst>
            <pc:docMk/>
            <pc:sldMk cId="3402420758" sldId="2144328258"/>
            <ac:picMk id="39" creationId="{48D1C5FC-0F0B-46D7-99BD-C798881B5326}"/>
          </ac:picMkLst>
        </pc:picChg>
        <pc:picChg chg="add mod">
          <ac:chgData name="Karolina Guillen" userId="c1c08796-a0be-47c6-af52-5d31fd96ec50" providerId="ADAL" clId="{932448F1-DCBB-4391-A0C1-1C1B34F89117}" dt="2021-11-23T22:01:59.017" v="1107" actId="1036"/>
          <ac:picMkLst>
            <pc:docMk/>
            <pc:sldMk cId="3402420758" sldId="2144328258"/>
            <ac:picMk id="44" creationId="{6490BCAA-EC56-4B5A-A8B1-21400335DF5E}"/>
          </ac:picMkLst>
        </pc:picChg>
        <pc:picChg chg="add mod">
          <ac:chgData name="Karolina Guillen" userId="c1c08796-a0be-47c6-af52-5d31fd96ec50" providerId="ADAL" clId="{932448F1-DCBB-4391-A0C1-1C1B34F89117}" dt="2021-11-23T22:01:59.017" v="1107" actId="1036"/>
          <ac:picMkLst>
            <pc:docMk/>
            <pc:sldMk cId="3402420758" sldId="2144328258"/>
            <ac:picMk id="45" creationId="{CEF3C793-FC0A-4810-A08A-37D546538691}"/>
          </ac:picMkLst>
        </pc:picChg>
        <pc:picChg chg="add mod">
          <ac:chgData name="Karolina Guillen" userId="c1c08796-a0be-47c6-af52-5d31fd96ec50" providerId="ADAL" clId="{932448F1-DCBB-4391-A0C1-1C1B34F89117}" dt="2021-11-23T22:01:59.017" v="1107" actId="1036"/>
          <ac:picMkLst>
            <pc:docMk/>
            <pc:sldMk cId="3402420758" sldId="2144328258"/>
            <ac:picMk id="46" creationId="{83FC60D0-D2C8-40A4-A810-FB0BB069E510}"/>
          </ac:picMkLst>
        </pc:picChg>
        <pc:picChg chg="add mod">
          <ac:chgData name="Karolina Guillen" userId="c1c08796-a0be-47c6-af52-5d31fd96ec50" providerId="ADAL" clId="{932448F1-DCBB-4391-A0C1-1C1B34F89117}" dt="2021-11-23T22:01:59.017" v="1107" actId="1036"/>
          <ac:picMkLst>
            <pc:docMk/>
            <pc:sldMk cId="3402420758" sldId="2144328258"/>
            <ac:picMk id="47" creationId="{4002E0E1-0311-45D7-94E9-5CD8F1BBC241}"/>
          </ac:picMkLst>
        </pc:picChg>
        <pc:picChg chg="add mod">
          <ac:chgData name="Karolina Guillen" userId="c1c08796-a0be-47c6-af52-5d31fd96ec50" providerId="ADAL" clId="{932448F1-DCBB-4391-A0C1-1C1B34F89117}" dt="2021-11-23T22:22:18.733" v="1899"/>
          <ac:picMkLst>
            <pc:docMk/>
            <pc:sldMk cId="3402420758" sldId="2144328258"/>
            <ac:picMk id="48" creationId="{2054AE25-79D9-4D2C-B107-BDD067CE13AD}"/>
          </ac:picMkLst>
        </pc:picChg>
        <pc:cxnChg chg="add mod">
          <ac:chgData name="Karolina Guillen" userId="c1c08796-a0be-47c6-af52-5d31fd96ec50" providerId="ADAL" clId="{932448F1-DCBB-4391-A0C1-1C1B34F89117}" dt="2021-11-23T22:01:59.017" v="1107" actId="1036"/>
          <ac:cxnSpMkLst>
            <pc:docMk/>
            <pc:sldMk cId="3402420758" sldId="2144328258"/>
            <ac:cxnSpMk id="26" creationId="{C792D7C5-45F1-4D36-A2AE-54C9AA46B4D4}"/>
          </ac:cxnSpMkLst>
        </pc:cxnChg>
        <pc:cxnChg chg="add mod">
          <ac:chgData name="Karolina Guillen" userId="c1c08796-a0be-47c6-af52-5d31fd96ec50" providerId="ADAL" clId="{932448F1-DCBB-4391-A0C1-1C1B34F89117}" dt="2021-11-23T22:01:59.017" v="1107" actId="1036"/>
          <ac:cxnSpMkLst>
            <pc:docMk/>
            <pc:sldMk cId="3402420758" sldId="2144328258"/>
            <ac:cxnSpMk id="27" creationId="{108D7B10-82AF-40C1-BBAF-35EF4961EF87}"/>
          </ac:cxnSpMkLst>
        </pc:cxnChg>
        <pc:cxnChg chg="add mod">
          <ac:chgData name="Karolina Guillen" userId="c1c08796-a0be-47c6-af52-5d31fd96ec50" providerId="ADAL" clId="{932448F1-DCBB-4391-A0C1-1C1B34F89117}" dt="2021-11-23T22:01:59.017" v="1107" actId="1036"/>
          <ac:cxnSpMkLst>
            <pc:docMk/>
            <pc:sldMk cId="3402420758" sldId="2144328258"/>
            <ac:cxnSpMk id="28" creationId="{ABF12FC6-A07F-4F8F-A084-6E674A47DCCF}"/>
          </ac:cxnSpMkLst>
        </pc:cxnChg>
      </pc:sldChg>
      <pc:sldChg chg="addSp delSp modSp add mod ord">
        <pc:chgData name="Karolina Guillen" userId="c1c08796-a0be-47c6-af52-5d31fd96ec50" providerId="ADAL" clId="{932448F1-DCBB-4391-A0C1-1C1B34F89117}" dt="2021-11-29T18:19:20.431" v="1964"/>
        <pc:sldMkLst>
          <pc:docMk/>
          <pc:sldMk cId="1655139508" sldId="2144328259"/>
        </pc:sldMkLst>
        <pc:spChg chg="mod">
          <ac:chgData name="Karolina Guillen" userId="c1c08796-a0be-47c6-af52-5d31fd96ec50" providerId="ADAL" clId="{932448F1-DCBB-4391-A0C1-1C1B34F89117}" dt="2021-11-23T22:06:03.944" v="1147" actId="20577"/>
          <ac:spMkLst>
            <pc:docMk/>
            <pc:sldMk cId="1655139508" sldId="2144328259"/>
            <ac:spMk id="14" creationId="{CF9A17C0-4D0C-4E75-93A3-8A9D2AF796CC}"/>
          </ac:spMkLst>
        </pc:spChg>
        <pc:spChg chg="del">
          <ac:chgData name="Karolina Guillen" userId="c1c08796-a0be-47c6-af52-5d31fd96ec50" providerId="ADAL" clId="{932448F1-DCBB-4391-A0C1-1C1B34F89117}" dt="2021-11-23T22:04:11.673" v="1130" actId="478"/>
          <ac:spMkLst>
            <pc:docMk/>
            <pc:sldMk cId="1655139508" sldId="2144328259"/>
            <ac:spMk id="16" creationId="{E1D37E79-5AFD-410A-AB09-323E11852109}"/>
          </ac:spMkLst>
        </pc:spChg>
        <pc:spChg chg="del">
          <ac:chgData name="Karolina Guillen" userId="c1c08796-a0be-47c6-af52-5d31fd96ec50" providerId="ADAL" clId="{932448F1-DCBB-4391-A0C1-1C1B34F89117}" dt="2021-11-23T22:04:11.673" v="1130" actId="478"/>
          <ac:spMkLst>
            <pc:docMk/>
            <pc:sldMk cId="1655139508" sldId="2144328259"/>
            <ac:spMk id="20" creationId="{02D27F89-806A-4E1F-8446-F9804BF901D6}"/>
          </ac:spMkLst>
        </pc:spChg>
        <pc:spChg chg="del">
          <ac:chgData name="Karolina Guillen" userId="c1c08796-a0be-47c6-af52-5d31fd96ec50" providerId="ADAL" clId="{932448F1-DCBB-4391-A0C1-1C1B34F89117}" dt="2021-11-23T22:04:11.673" v="1130" actId="478"/>
          <ac:spMkLst>
            <pc:docMk/>
            <pc:sldMk cId="1655139508" sldId="2144328259"/>
            <ac:spMk id="21" creationId="{16D67476-6AA9-4BAC-939E-63FA041739EB}"/>
          </ac:spMkLst>
        </pc:spChg>
        <pc:spChg chg="del">
          <ac:chgData name="Karolina Guillen" userId="c1c08796-a0be-47c6-af52-5d31fd96ec50" providerId="ADAL" clId="{932448F1-DCBB-4391-A0C1-1C1B34F89117}" dt="2021-11-23T22:04:11.673" v="1130" actId="478"/>
          <ac:spMkLst>
            <pc:docMk/>
            <pc:sldMk cId="1655139508" sldId="2144328259"/>
            <ac:spMk id="22" creationId="{6156EC19-B1B9-4504-96FF-790C3F9CB4FB}"/>
          </ac:spMkLst>
        </pc:spChg>
        <pc:spChg chg="del">
          <ac:chgData name="Karolina Guillen" userId="c1c08796-a0be-47c6-af52-5d31fd96ec50" providerId="ADAL" clId="{932448F1-DCBB-4391-A0C1-1C1B34F89117}" dt="2021-11-23T22:04:11.673" v="1130" actId="478"/>
          <ac:spMkLst>
            <pc:docMk/>
            <pc:sldMk cId="1655139508" sldId="2144328259"/>
            <ac:spMk id="23" creationId="{55B861F9-3E3E-4618-927F-E0B7C2CA14AE}"/>
          </ac:spMkLst>
        </pc:spChg>
        <pc:spChg chg="mod">
          <ac:chgData name="Karolina Guillen" userId="c1c08796-a0be-47c6-af52-5d31fd96ec50" providerId="ADAL" clId="{932448F1-DCBB-4391-A0C1-1C1B34F89117}" dt="2021-11-23T22:04:00.186" v="1129" actId="20577"/>
          <ac:spMkLst>
            <pc:docMk/>
            <pc:sldMk cId="1655139508" sldId="2144328259"/>
            <ac:spMk id="24" creationId="{FE51337C-7111-4FDD-BD9E-AAF8EAD4F674}"/>
          </ac:spMkLst>
        </pc:spChg>
        <pc:spChg chg="del">
          <ac:chgData name="Karolina Guillen" userId="c1c08796-a0be-47c6-af52-5d31fd96ec50" providerId="ADAL" clId="{932448F1-DCBB-4391-A0C1-1C1B34F89117}" dt="2021-11-23T22:04:11.673" v="1130" actId="478"/>
          <ac:spMkLst>
            <pc:docMk/>
            <pc:sldMk cId="1655139508" sldId="2144328259"/>
            <ac:spMk id="29" creationId="{47FAF843-2EF9-41AA-AD0E-7861D1775034}"/>
          </ac:spMkLst>
        </pc:spChg>
        <pc:spChg chg="del">
          <ac:chgData name="Karolina Guillen" userId="c1c08796-a0be-47c6-af52-5d31fd96ec50" providerId="ADAL" clId="{932448F1-DCBB-4391-A0C1-1C1B34F89117}" dt="2021-11-23T22:04:11.673" v="1130" actId="478"/>
          <ac:spMkLst>
            <pc:docMk/>
            <pc:sldMk cId="1655139508" sldId="2144328259"/>
            <ac:spMk id="30" creationId="{0AD85219-74F5-455B-9C35-9287B6021691}"/>
          </ac:spMkLst>
        </pc:spChg>
        <pc:spChg chg="del">
          <ac:chgData name="Karolina Guillen" userId="c1c08796-a0be-47c6-af52-5d31fd96ec50" providerId="ADAL" clId="{932448F1-DCBB-4391-A0C1-1C1B34F89117}" dt="2021-11-23T22:04:11.673" v="1130" actId="478"/>
          <ac:spMkLst>
            <pc:docMk/>
            <pc:sldMk cId="1655139508" sldId="2144328259"/>
            <ac:spMk id="32" creationId="{0B39505F-2742-4CA1-ACBF-F4546E8CD39C}"/>
          </ac:spMkLst>
        </pc:spChg>
        <pc:spChg chg="del">
          <ac:chgData name="Karolina Guillen" userId="c1c08796-a0be-47c6-af52-5d31fd96ec50" providerId="ADAL" clId="{932448F1-DCBB-4391-A0C1-1C1B34F89117}" dt="2021-11-23T22:04:11.673" v="1130" actId="478"/>
          <ac:spMkLst>
            <pc:docMk/>
            <pc:sldMk cId="1655139508" sldId="2144328259"/>
            <ac:spMk id="33" creationId="{7CD189A5-F661-44FD-906C-29D69C0361AC}"/>
          </ac:spMkLst>
        </pc:spChg>
        <pc:spChg chg="add mod">
          <ac:chgData name="Karolina Guillen" userId="c1c08796-a0be-47c6-af52-5d31fd96ec50" providerId="ADAL" clId="{932448F1-DCBB-4391-A0C1-1C1B34F89117}" dt="2021-11-23T22:04:12.112" v="1131"/>
          <ac:spMkLst>
            <pc:docMk/>
            <pc:sldMk cId="1655139508" sldId="2144328259"/>
            <ac:spMk id="34" creationId="{76134580-3C27-4F7D-9136-A6E608BA6EA3}"/>
          </ac:spMkLst>
        </pc:spChg>
        <pc:spChg chg="add mod">
          <ac:chgData name="Karolina Guillen" userId="c1c08796-a0be-47c6-af52-5d31fd96ec50" providerId="ADAL" clId="{932448F1-DCBB-4391-A0C1-1C1B34F89117}" dt="2021-11-23T22:04:12.112" v="1131"/>
          <ac:spMkLst>
            <pc:docMk/>
            <pc:sldMk cId="1655139508" sldId="2144328259"/>
            <ac:spMk id="35" creationId="{9B815194-AFBC-48C3-B9AB-D0A08052200A}"/>
          </ac:spMkLst>
        </pc:spChg>
        <pc:spChg chg="add mod">
          <ac:chgData name="Karolina Guillen" userId="c1c08796-a0be-47c6-af52-5d31fd96ec50" providerId="ADAL" clId="{932448F1-DCBB-4391-A0C1-1C1B34F89117}" dt="2021-11-23T22:04:12.112" v="1131"/>
          <ac:spMkLst>
            <pc:docMk/>
            <pc:sldMk cId="1655139508" sldId="2144328259"/>
            <ac:spMk id="36" creationId="{A5EFC2E2-FBBA-4326-9300-5FB05CA7572A}"/>
          </ac:spMkLst>
        </pc:spChg>
        <pc:spChg chg="del">
          <ac:chgData name="Karolina Guillen" userId="c1c08796-a0be-47c6-af52-5d31fd96ec50" providerId="ADAL" clId="{932448F1-DCBB-4391-A0C1-1C1B34F89117}" dt="2021-11-23T22:04:11.673" v="1130" actId="478"/>
          <ac:spMkLst>
            <pc:docMk/>
            <pc:sldMk cId="1655139508" sldId="2144328259"/>
            <ac:spMk id="40" creationId="{C5158D95-05A0-44FB-B518-46B7B8812EF4}"/>
          </ac:spMkLst>
        </pc:spChg>
        <pc:spChg chg="del">
          <ac:chgData name="Karolina Guillen" userId="c1c08796-a0be-47c6-af52-5d31fd96ec50" providerId="ADAL" clId="{932448F1-DCBB-4391-A0C1-1C1B34F89117}" dt="2021-11-23T22:04:11.673" v="1130" actId="478"/>
          <ac:spMkLst>
            <pc:docMk/>
            <pc:sldMk cId="1655139508" sldId="2144328259"/>
            <ac:spMk id="41" creationId="{33A5EE65-1BB0-4171-965D-777EC34AEAA2}"/>
          </ac:spMkLst>
        </pc:spChg>
        <pc:spChg chg="del">
          <ac:chgData name="Karolina Guillen" userId="c1c08796-a0be-47c6-af52-5d31fd96ec50" providerId="ADAL" clId="{932448F1-DCBB-4391-A0C1-1C1B34F89117}" dt="2021-11-23T22:04:11.673" v="1130" actId="478"/>
          <ac:spMkLst>
            <pc:docMk/>
            <pc:sldMk cId="1655139508" sldId="2144328259"/>
            <ac:spMk id="42" creationId="{6220008A-7A47-4B1C-9D28-372ED0C0E9FA}"/>
          </ac:spMkLst>
        </pc:spChg>
        <pc:spChg chg="del">
          <ac:chgData name="Karolina Guillen" userId="c1c08796-a0be-47c6-af52-5d31fd96ec50" providerId="ADAL" clId="{932448F1-DCBB-4391-A0C1-1C1B34F89117}" dt="2021-11-23T22:04:11.673" v="1130" actId="478"/>
          <ac:spMkLst>
            <pc:docMk/>
            <pc:sldMk cId="1655139508" sldId="2144328259"/>
            <ac:spMk id="43" creationId="{DEA2E948-5594-4E1A-A12D-79363F80B2AA}"/>
          </ac:spMkLst>
        </pc:spChg>
        <pc:spChg chg="add mod">
          <ac:chgData name="Karolina Guillen" userId="c1c08796-a0be-47c6-af52-5d31fd96ec50" providerId="ADAL" clId="{932448F1-DCBB-4391-A0C1-1C1B34F89117}" dt="2021-11-23T22:04:19.774" v="1132" actId="207"/>
          <ac:spMkLst>
            <pc:docMk/>
            <pc:sldMk cId="1655139508" sldId="2144328259"/>
            <ac:spMk id="48" creationId="{A81A37CB-8EE7-477B-85E3-B4523C042DDE}"/>
          </ac:spMkLst>
        </pc:spChg>
        <pc:spChg chg="mod">
          <ac:chgData name="Karolina Guillen" userId="c1c08796-a0be-47c6-af52-5d31fd96ec50" providerId="ADAL" clId="{932448F1-DCBB-4391-A0C1-1C1B34F89117}" dt="2021-11-23T22:04:12.112" v="1131"/>
          <ac:spMkLst>
            <pc:docMk/>
            <pc:sldMk cId="1655139508" sldId="2144328259"/>
            <ac:spMk id="50" creationId="{F72D7FBD-7ABA-4109-843C-3D6320A17892}"/>
          </ac:spMkLst>
        </pc:spChg>
        <pc:spChg chg="mod">
          <ac:chgData name="Karolina Guillen" userId="c1c08796-a0be-47c6-af52-5d31fd96ec50" providerId="ADAL" clId="{932448F1-DCBB-4391-A0C1-1C1B34F89117}" dt="2021-11-23T22:04:12.112" v="1131"/>
          <ac:spMkLst>
            <pc:docMk/>
            <pc:sldMk cId="1655139508" sldId="2144328259"/>
            <ac:spMk id="51" creationId="{96B836F3-4D25-4C73-BF2B-47BC97544317}"/>
          </ac:spMkLst>
        </pc:spChg>
        <pc:spChg chg="add mod">
          <ac:chgData name="Karolina Guillen" userId="c1c08796-a0be-47c6-af52-5d31fd96ec50" providerId="ADAL" clId="{932448F1-DCBB-4391-A0C1-1C1B34F89117}" dt="2021-11-23T22:04:12.112" v="1131"/>
          <ac:spMkLst>
            <pc:docMk/>
            <pc:sldMk cId="1655139508" sldId="2144328259"/>
            <ac:spMk id="52" creationId="{5D720275-7F8A-442C-808A-CD3A8F6EED3B}"/>
          </ac:spMkLst>
        </pc:spChg>
        <pc:spChg chg="mod">
          <ac:chgData name="Karolina Guillen" userId="c1c08796-a0be-47c6-af52-5d31fd96ec50" providerId="ADAL" clId="{932448F1-DCBB-4391-A0C1-1C1B34F89117}" dt="2021-11-23T22:04:12.112" v="1131"/>
          <ac:spMkLst>
            <pc:docMk/>
            <pc:sldMk cId="1655139508" sldId="2144328259"/>
            <ac:spMk id="54" creationId="{626D42D6-4299-4D8C-B235-DBACB6EAAFDC}"/>
          </ac:spMkLst>
        </pc:spChg>
        <pc:spChg chg="mod">
          <ac:chgData name="Karolina Guillen" userId="c1c08796-a0be-47c6-af52-5d31fd96ec50" providerId="ADAL" clId="{932448F1-DCBB-4391-A0C1-1C1B34F89117}" dt="2021-11-23T22:04:12.112" v="1131"/>
          <ac:spMkLst>
            <pc:docMk/>
            <pc:sldMk cId="1655139508" sldId="2144328259"/>
            <ac:spMk id="55" creationId="{38633525-B142-4697-B660-024247DCE0D3}"/>
          </ac:spMkLst>
        </pc:spChg>
        <pc:spChg chg="add mod">
          <ac:chgData name="Karolina Guillen" userId="c1c08796-a0be-47c6-af52-5d31fd96ec50" providerId="ADAL" clId="{932448F1-DCBB-4391-A0C1-1C1B34F89117}" dt="2021-11-23T22:04:12.112" v="1131"/>
          <ac:spMkLst>
            <pc:docMk/>
            <pc:sldMk cId="1655139508" sldId="2144328259"/>
            <ac:spMk id="56" creationId="{EFAE9E57-5DC4-4A35-8816-57B2B34D5808}"/>
          </ac:spMkLst>
        </pc:spChg>
        <pc:spChg chg="mod">
          <ac:chgData name="Karolina Guillen" userId="c1c08796-a0be-47c6-af52-5d31fd96ec50" providerId="ADAL" clId="{932448F1-DCBB-4391-A0C1-1C1B34F89117}" dt="2021-11-23T22:04:12.112" v="1131"/>
          <ac:spMkLst>
            <pc:docMk/>
            <pc:sldMk cId="1655139508" sldId="2144328259"/>
            <ac:spMk id="59" creationId="{86E40830-9D55-4D6B-8B1E-166E59F9B5A3}"/>
          </ac:spMkLst>
        </pc:spChg>
        <pc:spChg chg="mod">
          <ac:chgData name="Karolina Guillen" userId="c1c08796-a0be-47c6-af52-5d31fd96ec50" providerId="ADAL" clId="{932448F1-DCBB-4391-A0C1-1C1B34F89117}" dt="2021-11-23T22:04:12.112" v="1131"/>
          <ac:spMkLst>
            <pc:docMk/>
            <pc:sldMk cId="1655139508" sldId="2144328259"/>
            <ac:spMk id="60" creationId="{4CAB876B-71BF-4E75-BDC2-845D61B16DFA}"/>
          </ac:spMkLst>
        </pc:spChg>
        <pc:spChg chg="add mod">
          <ac:chgData name="Karolina Guillen" userId="c1c08796-a0be-47c6-af52-5d31fd96ec50" providerId="ADAL" clId="{932448F1-DCBB-4391-A0C1-1C1B34F89117}" dt="2021-11-23T22:04:12.112" v="1131"/>
          <ac:spMkLst>
            <pc:docMk/>
            <pc:sldMk cId="1655139508" sldId="2144328259"/>
            <ac:spMk id="61" creationId="{70BF7FA9-B540-4FB4-B4FB-BBE04179D134}"/>
          </ac:spMkLst>
        </pc:spChg>
        <pc:spChg chg="mod">
          <ac:chgData name="Karolina Guillen" userId="c1c08796-a0be-47c6-af52-5d31fd96ec50" providerId="ADAL" clId="{932448F1-DCBB-4391-A0C1-1C1B34F89117}" dt="2021-11-23T22:04:12.112" v="1131"/>
          <ac:spMkLst>
            <pc:docMk/>
            <pc:sldMk cId="1655139508" sldId="2144328259"/>
            <ac:spMk id="63" creationId="{4C3421D1-9723-41FC-843C-55CF27B0EF1B}"/>
          </ac:spMkLst>
        </pc:spChg>
        <pc:spChg chg="mod">
          <ac:chgData name="Karolina Guillen" userId="c1c08796-a0be-47c6-af52-5d31fd96ec50" providerId="ADAL" clId="{932448F1-DCBB-4391-A0C1-1C1B34F89117}" dt="2021-11-23T22:04:12.112" v="1131"/>
          <ac:spMkLst>
            <pc:docMk/>
            <pc:sldMk cId="1655139508" sldId="2144328259"/>
            <ac:spMk id="64" creationId="{348DB5CB-9BF4-4DC7-99F2-C860145D293C}"/>
          </ac:spMkLst>
        </pc:spChg>
        <pc:spChg chg="add mod">
          <ac:chgData name="Karolina Guillen" userId="c1c08796-a0be-47c6-af52-5d31fd96ec50" providerId="ADAL" clId="{932448F1-DCBB-4391-A0C1-1C1B34F89117}" dt="2021-11-23T22:04:12.112" v="1131"/>
          <ac:spMkLst>
            <pc:docMk/>
            <pc:sldMk cId="1655139508" sldId="2144328259"/>
            <ac:spMk id="65" creationId="{C81C94E4-97F5-4E65-B949-998BA24199C4}"/>
          </ac:spMkLst>
        </pc:spChg>
        <pc:spChg chg="add mod">
          <ac:chgData name="Karolina Guillen" userId="c1c08796-a0be-47c6-af52-5d31fd96ec50" providerId="ADAL" clId="{932448F1-DCBB-4391-A0C1-1C1B34F89117}" dt="2021-11-23T22:04:12.112" v="1131"/>
          <ac:spMkLst>
            <pc:docMk/>
            <pc:sldMk cId="1655139508" sldId="2144328259"/>
            <ac:spMk id="66" creationId="{513E1D2E-7764-4551-944E-0C0FE316474D}"/>
          </ac:spMkLst>
        </pc:spChg>
        <pc:spChg chg="add mod">
          <ac:chgData name="Karolina Guillen" userId="c1c08796-a0be-47c6-af52-5d31fd96ec50" providerId="ADAL" clId="{932448F1-DCBB-4391-A0C1-1C1B34F89117}" dt="2021-11-23T22:04:12.112" v="1131"/>
          <ac:spMkLst>
            <pc:docMk/>
            <pc:sldMk cId="1655139508" sldId="2144328259"/>
            <ac:spMk id="67" creationId="{2C2B9436-37FE-4CBE-BCDD-D3F2ECCBB6E3}"/>
          </ac:spMkLst>
        </pc:spChg>
        <pc:spChg chg="add mod">
          <ac:chgData name="Karolina Guillen" userId="c1c08796-a0be-47c6-af52-5d31fd96ec50" providerId="ADAL" clId="{932448F1-DCBB-4391-A0C1-1C1B34F89117}" dt="2021-11-23T22:04:12.112" v="1131"/>
          <ac:spMkLst>
            <pc:docMk/>
            <pc:sldMk cId="1655139508" sldId="2144328259"/>
            <ac:spMk id="70" creationId="{233F4879-BD4F-4A8E-8CFC-5841462EC730}"/>
          </ac:spMkLst>
        </pc:spChg>
        <pc:grpChg chg="add mod">
          <ac:chgData name="Karolina Guillen" userId="c1c08796-a0be-47c6-af52-5d31fd96ec50" providerId="ADAL" clId="{932448F1-DCBB-4391-A0C1-1C1B34F89117}" dt="2021-11-23T22:04:12.112" v="1131"/>
          <ac:grpSpMkLst>
            <pc:docMk/>
            <pc:sldMk cId="1655139508" sldId="2144328259"/>
            <ac:grpSpMk id="49" creationId="{2DA72DB8-0535-471E-9992-B9F7D957232C}"/>
          </ac:grpSpMkLst>
        </pc:grpChg>
        <pc:grpChg chg="add mod">
          <ac:chgData name="Karolina Guillen" userId="c1c08796-a0be-47c6-af52-5d31fd96ec50" providerId="ADAL" clId="{932448F1-DCBB-4391-A0C1-1C1B34F89117}" dt="2021-11-23T22:04:12.112" v="1131"/>
          <ac:grpSpMkLst>
            <pc:docMk/>
            <pc:sldMk cId="1655139508" sldId="2144328259"/>
            <ac:grpSpMk id="53" creationId="{FD56F263-6EB3-4A01-BDB3-B44A8A3A72BE}"/>
          </ac:grpSpMkLst>
        </pc:grpChg>
        <pc:grpChg chg="add mod">
          <ac:chgData name="Karolina Guillen" userId="c1c08796-a0be-47c6-af52-5d31fd96ec50" providerId="ADAL" clId="{932448F1-DCBB-4391-A0C1-1C1B34F89117}" dt="2021-11-23T22:04:12.112" v="1131"/>
          <ac:grpSpMkLst>
            <pc:docMk/>
            <pc:sldMk cId="1655139508" sldId="2144328259"/>
            <ac:grpSpMk id="57" creationId="{627B59AC-733E-4AB8-81F5-1485D3DA357D}"/>
          </ac:grpSpMkLst>
        </pc:grpChg>
        <pc:grpChg chg="add mod">
          <ac:chgData name="Karolina Guillen" userId="c1c08796-a0be-47c6-af52-5d31fd96ec50" providerId="ADAL" clId="{932448F1-DCBB-4391-A0C1-1C1B34F89117}" dt="2021-11-23T22:04:12.112" v="1131"/>
          <ac:grpSpMkLst>
            <pc:docMk/>
            <pc:sldMk cId="1655139508" sldId="2144328259"/>
            <ac:grpSpMk id="62" creationId="{7E317727-E2EF-4F73-B5DD-77283CF6810E}"/>
          </ac:grpSpMkLst>
        </pc:grpChg>
        <pc:graphicFrameChg chg="del">
          <ac:chgData name="Karolina Guillen" userId="c1c08796-a0be-47c6-af52-5d31fd96ec50" providerId="ADAL" clId="{932448F1-DCBB-4391-A0C1-1C1B34F89117}" dt="2021-11-23T22:04:11.673" v="1130" actId="478"/>
          <ac:graphicFrameMkLst>
            <pc:docMk/>
            <pc:sldMk cId="1655139508" sldId="2144328259"/>
            <ac:graphicFrameMk id="19" creationId="{9D45DB1A-5FEE-4E41-AE9F-E8FAFFE7E662}"/>
          </ac:graphicFrameMkLst>
        </pc:graphicFrameChg>
        <pc:picChg chg="mod">
          <ac:chgData name="Karolina Guillen" userId="c1c08796-a0be-47c6-af52-5d31fd96ec50" providerId="ADAL" clId="{932448F1-DCBB-4391-A0C1-1C1B34F89117}" dt="2021-11-23T22:03:50.899" v="1127" actId="14826"/>
          <ac:picMkLst>
            <pc:docMk/>
            <pc:sldMk cId="1655139508" sldId="2144328259"/>
            <ac:picMk id="37" creationId="{1F8E0DFF-D73F-41B3-B5B4-820020A7EACA}"/>
          </ac:picMkLst>
        </pc:picChg>
        <pc:picChg chg="del">
          <ac:chgData name="Karolina Guillen" userId="c1c08796-a0be-47c6-af52-5d31fd96ec50" providerId="ADAL" clId="{932448F1-DCBB-4391-A0C1-1C1B34F89117}" dt="2021-11-23T22:22:04.870" v="1895" actId="478"/>
          <ac:picMkLst>
            <pc:docMk/>
            <pc:sldMk cId="1655139508" sldId="2144328259"/>
            <ac:picMk id="39" creationId="{48D1C5FC-0F0B-46D7-99BD-C798881B5326}"/>
          </ac:picMkLst>
        </pc:picChg>
        <pc:picChg chg="del">
          <ac:chgData name="Karolina Guillen" userId="c1c08796-a0be-47c6-af52-5d31fd96ec50" providerId="ADAL" clId="{932448F1-DCBB-4391-A0C1-1C1B34F89117}" dt="2021-11-23T22:04:11.673" v="1130" actId="478"/>
          <ac:picMkLst>
            <pc:docMk/>
            <pc:sldMk cId="1655139508" sldId="2144328259"/>
            <ac:picMk id="44" creationId="{6490BCAA-EC56-4B5A-A8B1-21400335DF5E}"/>
          </ac:picMkLst>
        </pc:picChg>
        <pc:picChg chg="del">
          <ac:chgData name="Karolina Guillen" userId="c1c08796-a0be-47c6-af52-5d31fd96ec50" providerId="ADAL" clId="{932448F1-DCBB-4391-A0C1-1C1B34F89117}" dt="2021-11-23T22:04:11.673" v="1130" actId="478"/>
          <ac:picMkLst>
            <pc:docMk/>
            <pc:sldMk cId="1655139508" sldId="2144328259"/>
            <ac:picMk id="45" creationId="{CEF3C793-FC0A-4810-A08A-37D546538691}"/>
          </ac:picMkLst>
        </pc:picChg>
        <pc:picChg chg="del">
          <ac:chgData name="Karolina Guillen" userId="c1c08796-a0be-47c6-af52-5d31fd96ec50" providerId="ADAL" clId="{932448F1-DCBB-4391-A0C1-1C1B34F89117}" dt="2021-11-23T22:04:11.673" v="1130" actId="478"/>
          <ac:picMkLst>
            <pc:docMk/>
            <pc:sldMk cId="1655139508" sldId="2144328259"/>
            <ac:picMk id="46" creationId="{83FC60D0-D2C8-40A4-A810-FB0BB069E510}"/>
          </ac:picMkLst>
        </pc:picChg>
        <pc:picChg chg="del">
          <ac:chgData name="Karolina Guillen" userId="c1c08796-a0be-47c6-af52-5d31fd96ec50" providerId="ADAL" clId="{932448F1-DCBB-4391-A0C1-1C1B34F89117}" dt="2021-11-23T22:04:11.673" v="1130" actId="478"/>
          <ac:picMkLst>
            <pc:docMk/>
            <pc:sldMk cId="1655139508" sldId="2144328259"/>
            <ac:picMk id="47" creationId="{4002E0E1-0311-45D7-94E9-5CD8F1BBC241}"/>
          </ac:picMkLst>
        </pc:picChg>
        <pc:picChg chg="add mod">
          <ac:chgData name="Karolina Guillen" userId="c1c08796-a0be-47c6-af52-5d31fd96ec50" providerId="ADAL" clId="{932448F1-DCBB-4391-A0C1-1C1B34F89117}" dt="2021-11-23T22:04:12.112" v="1131"/>
          <ac:picMkLst>
            <pc:docMk/>
            <pc:sldMk cId="1655139508" sldId="2144328259"/>
            <ac:picMk id="68" creationId="{BD02262F-9DAD-4E64-86D3-3F9EFB740A0D}"/>
          </ac:picMkLst>
        </pc:picChg>
        <pc:picChg chg="add mod">
          <ac:chgData name="Karolina Guillen" userId="c1c08796-a0be-47c6-af52-5d31fd96ec50" providerId="ADAL" clId="{932448F1-DCBB-4391-A0C1-1C1B34F89117}" dt="2021-11-23T22:04:12.112" v="1131"/>
          <ac:picMkLst>
            <pc:docMk/>
            <pc:sldMk cId="1655139508" sldId="2144328259"/>
            <ac:picMk id="69" creationId="{6A5BF610-C8F4-4366-BFAA-94284A15E5C8}"/>
          </ac:picMkLst>
        </pc:picChg>
        <pc:picChg chg="add mod">
          <ac:chgData name="Karolina Guillen" userId="c1c08796-a0be-47c6-af52-5d31fd96ec50" providerId="ADAL" clId="{932448F1-DCBB-4391-A0C1-1C1B34F89117}" dt="2021-11-23T22:22:11.918" v="1897" actId="1076"/>
          <ac:picMkLst>
            <pc:docMk/>
            <pc:sldMk cId="1655139508" sldId="2144328259"/>
            <ac:picMk id="71" creationId="{01E3B3C2-3254-457A-ADD0-409752F0C62E}"/>
          </ac:picMkLst>
        </pc:picChg>
        <pc:cxnChg chg="del">
          <ac:chgData name="Karolina Guillen" userId="c1c08796-a0be-47c6-af52-5d31fd96ec50" providerId="ADAL" clId="{932448F1-DCBB-4391-A0C1-1C1B34F89117}" dt="2021-11-23T22:04:11.673" v="1130" actId="478"/>
          <ac:cxnSpMkLst>
            <pc:docMk/>
            <pc:sldMk cId="1655139508" sldId="2144328259"/>
            <ac:cxnSpMk id="26" creationId="{C792D7C5-45F1-4D36-A2AE-54C9AA46B4D4}"/>
          </ac:cxnSpMkLst>
        </pc:cxnChg>
        <pc:cxnChg chg="del">
          <ac:chgData name="Karolina Guillen" userId="c1c08796-a0be-47c6-af52-5d31fd96ec50" providerId="ADAL" clId="{932448F1-DCBB-4391-A0C1-1C1B34F89117}" dt="2021-11-23T22:04:11.673" v="1130" actId="478"/>
          <ac:cxnSpMkLst>
            <pc:docMk/>
            <pc:sldMk cId="1655139508" sldId="2144328259"/>
            <ac:cxnSpMk id="27" creationId="{108D7B10-82AF-40C1-BBAF-35EF4961EF87}"/>
          </ac:cxnSpMkLst>
        </pc:cxnChg>
        <pc:cxnChg chg="del">
          <ac:chgData name="Karolina Guillen" userId="c1c08796-a0be-47c6-af52-5d31fd96ec50" providerId="ADAL" clId="{932448F1-DCBB-4391-A0C1-1C1B34F89117}" dt="2021-11-23T22:04:11.673" v="1130" actId="478"/>
          <ac:cxnSpMkLst>
            <pc:docMk/>
            <pc:sldMk cId="1655139508" sldId="2144328259"/>
            <ac:cxnSpMk id="28" creationId="{ABF12FC6-A07F-4F8F-A084-6E674A47DCCF}"/>
          </ac:cxnSpMkLst>
        </pc:cxnChg>
      </pc:sldChg>
      <pc:sldChg chg="addSp delSp modSp add del mod ord">
        <pc:chgData name="Karolina Guillen" userId="c1c08796-a0be-47c6-af52-5d31fd96ec50" providerId="ADAL" clId="{932448F1-DCBB-4391-A0C1-1C1B34F89117}" dt="2021-11-29T18:19:34.628" v="1966"/>
        <pc:sldMkLst>
          <pc:docMk/>
          <pc:sldMk cId="3186082037" sldId="2144328260"/>
        </pc:sldMkLst>
        <pc:spChg chg="mod">
          <ac:chgData name="Karolina Guillen" userId="c1c08796-a0be-47c6-af52-5d31fd96ec50" providerId="ADAL" clId="{932448F1-DCBB-4391-A0C1-1C1B34F89117}" dt="2021-11-23T22:06:00.408" v="1145" actId="20577"/>
          <ac:spMkLst>
            <pc:docMk/>
            <pc:sldMk cId="3186082037" sldId="2144328260"/>
            <ac:spMk id="14" creationId="{CF9A17C0-4D0C-4E75-93A3-8A9D2AF796CC}"/>
          </ac:spMkLst>
        </pc:spChg>
        <pc:spChg chg="mod">
          <ac:chgData name="Karolina Guillen" userId="c1c08796-a0be-47c6-af52-5d31fd96ec50" providerId="ADAL" clId="{932448F1-DCBB-4391-A0C1-1C1B34F89117}" dt="2021-11-23T22:05:55.881" v="1143" actId="20577"/>
          <ac:spMkLst>
            <pc:docMk/>
            <pc:sldMk cId="3186082037" sldId="2144328260"/>
            <ac:spMk id="24" creationId="{FE51337C-7111-4FDD-BD9E-AAF8EAD4F674}"/>
          </ac:spMkLst>
        </pc:spChg>
        <pc:spChg chg="del">
          <ac:chgData name="Karolina Guillen" userId="c1c08796-a0be-47c6-af52-5d31fd96ec50" providerId="ADAL" clId="{932448F1-DCBB-4391-A0C1-1C1B34F89117}" dt="2021-11-23T22:05:44.568" v="1141" actId="478"/>
          <ac:spMkLst>
            <pc:docMk/>
            <pc:sldMk cId="3186082037" sldId="2144328260"/>
            <ac:spMk id="34" creationId="{76134580-3C27-4F7D-9136-A6E608BA6EA3}"/>
          </ac:spMkLst>
        </pc:spChg>
        <pc:spChg chg="del">
          <ac:chgData name="Karolina Guillen" userId="c1c08796-a0be-47c6-af52-5d31fd96ec50" providerId="ADAL" clId="{932448F1-DCBB-4391-A0C1-1C1B34F89117}" dt="2021-11-23T22:05:44.568" v="1141" actId="478"/>
          <ac:spMkLst>
            <pc:docMk/>
            <pc:sldMk cId="3186082037" sldId="2144328260"/>
            <ac:spMk id="35" creationId="{9B815194-AFBC-48C3-B9AB-D0A08052200A}"/>
          </ac:spMkLst>
        </pc:spChg>
        <pc:spChg chg="del">
          <ac:chgData name="Karolina Guillen" userId="c1c08796-a0be-47c6-af52-5d31fd96ec50" providerId="ADAL" clId="{932448F1-DCBB-4391-A0C1-1C1B34F89117}" dt="2021-11-23T22:05:44.568" v="1141" actId="478"/>
          <ac:spMkLst>
            <pc:docMk/>
            <pc:sldMk cId="3186082037" sldId="2144328260"/>
            <ac:spMk id="36" creationId="{A5EFC2E2-FBBA-4326-9300-5FB05CA7572A}"/>
          </ac:spMkLst>
        </pc:spChg>
        <pc:spChg chg="add mod">
          <ac:chgData name="Karolina Guillen" userId="c1c08796-a0be-47c6-af52-5d31fd96ec50" providerId="ADAL" clId="{932448F1-DCBB-4391-A0C1-1C1B34F89117}" dt="2021-11-23T22:06:27.655" v="1186" actId="14100"/>
          <ac:spMkLst>
            <pc:docMk/>
            <pc:sldMk cId="3186082037" sldId="2144328260"/>
            <ac:spMk id="43" creationId="{C9A06AD4-5106-4AB4-9721-A56ED6B4C0A4}"/>
          </ac:spMkLst>
        </pc:spChg>
        <pc:spChg chg="add mod">
          <ac:chgData name="Karolina Guillen" userId="c1c08796-a0be-47c6-af52-5d31fd96ec50" providerId="ADAL" clId="{932448F1-DCBB-4391-A0C1-1C1B34F89117}" dt="2021-11-23T22:07:09.400" v="1224" actId="1035"/>
          <ac:spMkLst>
            <pc:docMk/>
            <pc:sldMk cId="3186082037" sldId="2144328260"/>
            <ac:spMk id="44" creationId="{DAC24D12-86CA-406A-9584-2B2002CF180B}"/>
          </ac:spMkLst>
        </pc:spChg>
        <pc:spChg chg="add mod">
          <ac:chgData name="Karolina Guillen" userId="c1c08796-a0be-47c6-af52-5d31fd96ec50" providerId="ADAL" clId="{932448F1-DCBB-4391-A0C1-1C1B34F89117}" dt="2021-11-23T22:07:03.391" v="1198" actId="1076"/>
          <ac:spMkLst>
            <pc:docMk/>
            <pc:sldMk cId="3186082037" sldId="2144328260"/>
            <ac:spMk id="45" creationId="{AD9153AF-91F9-4D0E-A0A7-9DEEA5719E3F}"/>
          </ac:spMkLst>
        </pc:spChg>
        <pc:spChg chg="del">
          <ac:chgData name="Karolina Guillen" userId="c1c08796-a0be-47c6-af52-5d31fd96ec50" providerId="ADAL" clId="{932448F1-DCBB-4391-A0C1-1C1B34F89117}" dt="2021-11-23T22:05:44.568" v="1141" actId="478"/>
          <ac:spMkLst>
            <pc:docMk/>
            <pc:sldMk cId="3186082037" sldId="2144328260"/>
            <ac:spMk id="48" creationId="{A81A37CB-8EE7-477B-85E3-B4523C042DDE}"/>
          </ac:spMkLst>
        </pc:spChg>
        <pc:spChg chg="del">
          <ac:chgData name="Karolina Guillen" userId="c1c08796-a0be-47c6-af52-5d31fd96ec50" providerId="ADAL" clId="{932448F1-DCBB-4391-A0C1-1C1B34F89117}" dt="2021-11-23T22:05:44.568" v="1141" actId="478"/>
          <ac:spMkLst>
            <pc:docMk/>
            <pc:sldMk cId="3186082037" sldId="2144328260"/>
            <ac:spMk id="52" creationId="{5D720275-7F8A-442C-808A-CD3A8F6EED3B}"/>
          </ac:spMkLst>
        </pc:spChg>
        <pc:spChg chg="del">
          <ac:chgData name="Karolina Guillen" userId="c1c08796-a0be-47c6-af52-5d31fd96ec50" providerId="ADAL" clId="{932448F1-DCBB-4391-A0C1-1C1B34F89117}" dt="2021-11-23T22:05:44.568" v="1141" actId="478"/>
          <ac:spMkLst>
            <pc:docMk/>
            <pc:sldMk cId="3186082037" sldId="2144328260"/>
            <ac:spMk id="56" creationId="{EFAE9E57-5DC4-4A35-8816-57B2B34D5808}"/>
          </ac:spMkLst>
        </pc:spChg>
        <pc:spChg chg="del">
          <ac:chgData name="Karolina Guillen" userId="c1c08796-a0be-47c6-af52-5d31fd96ec50" providerId="ADAL" clId="{932448F1-DCBB-4391-A0C1-1C1B34F89117}" dt="2021-11-23T22:05:44.568" v="1141" actId="478"/>
          <ac:spMkLst>
            <pc:docMk/>
            <pc:sldMk cId="3186082037" sldId="2144328260"/>
            <ac:spMk id="61" creationId="{70BF7FA9-B540-4FB4-B4FB-BBE04179D134}"/>
          </ac:spMkLst>
        </pc:spChg>
        <pc:spChg chg="del">
          <ac:chgData name="Karolina Guillen" userId="c1c08796-a0be-47c6-af52-5d31fd96ec50" providerId="ADAL" clId="{932448F1-DCBB-4391-A0C1-1C1B34F89117}" dt="2021-11-23T22:05:44.568" v="1141" actId="478"/>
          <ac:spMkLst>
            <pc:docMk/>
            <pc:sldMk cId="3186082037" sldId="2144328260"/>
            <ac:spMk id="65" creationId="{C81C94E4-97F5-4E65-B949-998BA24199C4}"/>
          </ac:spMkLst>
        </pc:spChg>
        <pc:spChg chg="del">
          <ac:chgData name="Karolina Guillen" userId="c1c08796-a0be-47c6-af52-5d31fd96ec50" providerId="ADAL" clId="{932448F1-DCBB-4391-A0C1-1C1B34F89117}" dt="2021-11-23T22:05:44.568" v="1141" actId="478"/>
          <ac:spMkLst>
            <pc:docMk/>
            <pc:sldMk cId="3186082037" sldId="2144328260"/>
            <ac:spMk id="66" creationId="{513E1D2E-7764-4551-944E-0C0FE316474D}"/>
          </ac:spMkLst>
        </pc:spChg>
        <pc:spChg chg="del">
          <ac:chgData name="Karolina Guillen" userId="c1c08796-a0be-47c6-af52-5d31fd96ec50" providerId="ADAL" clId="{932448F1-DCBB-4391-A0C1-1C1B34F89117}" dt="2021-11-23T22:05:44.568" v="1141" actId="478"/>
          <ac:spMkLst>
            <pc:docMk/>
            <pc:sldMk cId="3186082037" sldId="2144328260"/>
            <ac:spMk id="67" creationId="{2C2B9436-37FE-4CBE-BCDD-D3F2ECCBB6E3}"/>
          </ac:spMkLst>
        </pc:spChg>
        <pc:spChg chg="del">
          <ac:chgData name="Karolina Guillen" userId="c1c08796-a0be-47c6-af52-5d31fd96ec50" providerId="ADAL" clId="{932448F1-DCBB-4391-A0C1-1C1B34F89117}" dt="2021-11-23T22:05:44.568" v="1141" actId="478"/>
          <ac:spMkLst>
            <pc:docMk/>
            <pc:sldMk cId="3186082037" sldId="2144328260"/>
            <ac:spMk id="70" creationId="{233F4879-BD4F-4A8E-8CFC-5841462EC730}"/>
          </ac:spMkLst>
        </pc:spChg>
        <pc:grpChg chg="del">
          <ac:chgData name="Karolina Guillen" userId="c1c08796-a0be-47c6-af52-5d31fd96ec50" providerId="ADAL" clId="{932448F1-DCBB-4391-A0C1-1C1B34F89117}" dt="2021-11-23T22:05:44.568" v="1141" actId="478"/>
          <ac:grpSpMkLst>
            <pc:docMk/>
            <pc:sldMk cId="3186082037" sldId="2144328260"/>
            <ac:grpSpMk id="49" creationId="{2DA72DB8-0535-471E-9992-B9F7D957232C}"/>
          </ac:grpSpMkLst>
        </pc:grpChg>
        <pc:grpChg chg="del">
          <ac:chgData name="Karolina Guillen" userId="c1c08796-a0be-47c6-af52-5d31fd96ec50" providerId="ADAL" clId="{932448F1-DCBB-4391-A0C1-1C1B34F89117}" dt="2021-11-23T22:05:44.568" v="1141" actId="478"/>
          <ac:grpSpMkLst>
            <pc:docMk/>
            <pc:sldMk cId="3186082037" sldId="2144328260"/>
            <ac:grpSpMk id="53" creationId="{FD56F263-6EB3-4A01-BDB3-B44A8A3A72BE}"/>
          </ac:grpSpMkLst>
        </pc:grpChg>
        <pc:grpChg chg="del">
          <ac:chgData name="Karolina Guillen" userId="c1c08796-a0be-47c6-af52-5d31fd96ec50" providerId="ADAL" clId="{932448F1-DCBB-4391-A0C1-1C1B34F89117}" dt="2021-11-23T22:05:44.568" v="1141" actId="478"/>
          <ac:grpSpMkLst>
            <pc:docMk/>
            <pc:sldMk cId="3186082037" sldId="2144328260"/>
            <ac:grpSpMk id="57" creationId="{627B59AC-733E-4AB8-81F5-1485D3DA357D}"/>
          </ac:grpSpMkLst>
        </pc:grpChg>
        <pc:grpChg chg="del">
          <ac:chgData name="Karolina Guillen" userId="c1c08796-a0be-47c6-af52-5d31fd96ec50" providerId="ADAL" clId="{932448F1-DCBB-4391-A0C1-1C1B34F89117}" dt="2021-11-23T22:05:44.568" v="1141" actId="478"/>
          <ac:grpSpMkLst>
            <pc:docMk/>
            <pc:sldMk cId="3186082037" sldId="2144328260"/>
            <ac:grpSpMk id="62" creationId="{7E317727-E2EF-4F73-B5DD-77283CF6810E}"/>
          </ac:grpSpMkLst>
        </pc:grpChg>
        <pc:graphicFrameChg chg="add mod">
          <ac:chgData name="Karolina Guillen" userId="c1c08796-a0be-47c6-af52-5d31fd96ec50" providerId="ADAL" clId="{932448F1-DCBB-4391-A0C1-1C1B34F89117}" dt="2021-11-23T22:06:55.192" v="1196" actId="12788"/>
          <ac:graphicFrameMkLst>
            <pc:docMk/>
            <pc:sldMk cId="3186082037" sldId="2144328260"/>
            <ac:graphicFrameMk id="41" creationId="{FEB0CF52-0D4D-4DED-A2E2-3C245B831D90}"/>
          </ac:graphicFrameMkLst>
        </pc:graphicFrameChg>
        <pc:picChg chg="mod">
          <ac:chgData name="Karolina Guillen" userId="c1c08796-a0be-47c6-af52-5d31fd96ec50" providerId="ADAL" clId="{932448F1-DCBB-4391-A0C1-1C1B34F89117}" dt="2021-11-23T22:04:58.502" v="1135" actId="14826"/>
          <ac:picMkLst>
            <pc:docMk/>
            <pc:sldMk cId="3186082037" sldId="2144328260"/>
            <ac:picMk id="37" creationId="{1F8E0DFF-D73F-41B3-B5B4-820020A7EACA}"/>
          </ac:picMkLst>
        </pc:picChg>
        <pc:picChg chg="del">
          <ac:chgData name="Karolina Guillen" userId="c1c08796-a0be-47c6-af52-5d31fd96ec50" providerId="ADAL" clId="{932448F1-DCBB-4391-A0C1-1C1B34F89117}" dt="2021-11-23T22:05:02.232" v="1136" actId="478"/>
          <ac:picMkLst>
            <pc:docMk/>
            <pc:sldMk cId="3186082037" sldId="2144328260"/>
            <ac:picMk id="39" creationId="{48D1C5FC-0F0B-46D7-99BD-C798881B5326}"/>
          </ac:picMkLst>
        </pc:picChg>
        <pc:picChg chg="add mod">
          <ac:chgData name="Karolina Guillen" userId="c1c08796-a0be-47c6-af52-5d31fd96ec50" providerId="ADAL" clId="{932448F1-DCBB-4391-A0C1-1C1B34F89117}" dt="2021-11-23T22:05:39.071" v="1140" actId="1076"/>
          <ac:picMkLst>
            <pc:docMk/>
            <pc:sldMk cId="3186082037" sldId="2144328260"/>
            <ac:picMk id="40" creationId="{FCEE4D25-4345-46A6-A6CC-C80A011F055D}"/>
          </ac:picMkLst>
        </pc:picChg>
        <pc:picChg chg="add mod">
          <ac:chgData name="Karolina Guillen" userId="c1c08796-a0be-47c6-af52-5d31fd96ec50" providerId="ADAL" clId="{932448F1-DCBB-4391-A0C1-1C1B34F89117}" dt="2021-11-23T22:06:32.871" v="1188" actId="1076"/>
          <ac:picMkLst>
            <pc:docMk/>
            <pc:sldMk cId="3186082037" sldId="2144328260"/>
            <ac:picMk id="46" creationId="{78CC93D7-E80E-4A5B-BA4D-CB4B52C75665}"/>
          </ac:picMkLst>
        </pc:picChg>
        <pc:picChg chg="del">
          <ac:chgData name="Karolina Guillen" userId="c1c08796-a0be-47c6-af52-5d31fd96ec50" providerId="ADAL" clId="{932448F1-DCBB-4391-A0C1-1C1B34F89117}" dt="2021-11-23T22:05:44.568" v="1141" actId="478"/>
          <ac:picMkLst>
            <pc:docMk/>
            <pc:sldMk cId="3186082037" sldId="2144328260"/>
            <ac:picMk id="68" creationId="{BD02262F-9DAD-4E64-86D3-3F9EFB740A0D}"/>
          </ac:picMkLst>
        </pc:picChg>
        <pc:picChg chg="del">
          <ac:chgData name="Karolina Guillen" userId="c1c08796-a0be-47c6-af52-5d31fd96ec50" providerId="ADAL" clId="{932448F1-DCBB-4391-A0C1-1C1B34F89117}" dt="2021-11-23T22:05:44.568" v="1141" actId="478"/>
          <ac:picMkLst>
            <pc:docMk/>
            <pc:sldMk cId="3186082037" sldId="2144328260"/>
            <ac:picMk id="69" creationId="{6A5BF610-C8F4-4366-BFAA-94284A15E5C8}"/>
          </ac:picMkLst>
        </pc:picChg>
        <pc:cxnChg chg="add mod">
          <ac:chgData name="Karolina Guillen" userId="c1c08796-a0be-47c6-af52-5d31fd96ec50" providerId="ADAL" clId="{932448F1-DCBB-4391-A0C1-1C1B34F89117}" dt="2021-11-23T22:07:18.760" v="1225" actId="14100"/>
          <ac:cxnSpMkLst>
            <pc:docMk/>
            <pc:sldMk cId="3186082037" sldId="2144328260"/>
            <ac:cxnSpMk id="42" creationId="{FB9D9521-3F8D-4C7E-BC96-537E3B45269C}"/>
          </ac:cxnSpMkLst>
        </pc:cxnChg>
      </pc:sldChg>
      <pc:sldChg chg="addSp delSp modSp add mod ord">
        <pc:chgData name="Karolina Guillen" userId="c1c08796-a0be-47c6-af52-5d31fd96ec50" providerId="ADAL" clId="{932448F1-DCBB-4391-A0C1-1C1B34F89117}" dt="2021-11-30T18:44:50.966" v="2359"/>
        <pc:sldMkLst>
          <pc:docMk/>
          <pc:sldMk cId="493966898" sldId="2144328261"/>
        </pc:sldMkLst>
        <pc:spChg chg="mod">
          <ac:chgData name="Karolina Guillen" userId="c1c08796-a0be-47c6-af52-5d31fd96ec50" providerId="ADAL" clId="{932448F1-DCBB-4391-A0C1-1C1B34F89117}" dt="2021-11-30T17:03:03.840" v="2350" actId="14100"/>
          <ac:spMkLst>
            <pc:docMk/>
            <pc:sldMk cId="493966898" sldId="2144328261"/>
            <ac:spMk id="14" creationId="{CF9A17C0-4D0C-4E75-93A3-8A9D2AF796CC}"/>
          </ac:spMkLst>
        </pc:spChg>
        <pc:spChg chg="add mod">
          <ac:chgData name="Karolina Guillen" userId="c1c08796-a0be-47c6-af52-5d31fd96ec50" providerId="ADAL" clId="{932448F1-DCBB-4391-A0C1-1C1B34F89117}" dt="2021-11-23T22:09:14.936" v="1258" actId="1036"/>
          <ac:spMkLst>
            <pc:docMk/>
            <pc:sldMk cId="493966898" sldId="2144328261"/>
            <ac:spMk id="18" creationId="{C8C5B8B5-1655-428E-BA50-4C06244E19C7}"/>
          </ac:spMkLst>
        </pc:spChg>
        <pc:spChg chg="add mod">
          <ac:chgData name="Karolina Guillen" userId="c1c08796-a0be-47c6-af52-5d31fd96ec50" providerId="ADAL" clId="{932448F1-DCBB-4391-A0C1-1C1B34F89117}" dt="2021-11-23T22:10:04.581" v="1277" actId="1035"/>
          <ac:spMkLst>
            <pc:docMk/>
            <pc:sldMk cId="493966898" sldId="2144328261"/>
            <ac:spMk id="19" creationId="{7110E842-BD11-44A4-889C-7BCAEF382C1F}"/>
          </ac:spMkLst>
        </pc:spChg>
        <pc:spChg chg="mod">
          <ac:chgData name="Karolina Guillen" userId="c1c08796-a0be-47c6-af52-5d31fd96ec50" providerId="ADAL" clId="{932448F1-DCBB-4391-A0C1-1C1B34F89117}" dt="2021-11-23T22:08:43.480" v="1242" actId="20577"/>
          <ac:spMkLst>
            <pc:docMk/>
            <pc:sldMk cId="493966898" sldId="2144328261"/>
            <ac:spMk id="24" creationId="{FE51337C-7111-4FDD-BD9E-AAF8EAD4F674}"/>
          </ac:spMkLst>
        </pc:spChg>
        <pc:spChg chg="add mod">
          <ac:chgData name="Karolina Guillen" userId="c1c08796-a0be-47c6-af52-5d31fd96ec50" providerId="ADAL" clId="{932448F1-DCBB-4391-A0C1-1C1B34F89117}" dt="2021-11-23T22:09:52.903" v="1270" actId="14100"/>
          <ac:spMkLst>
            <pc:docMk/>
            <pc:sldMk cId="493966898" sldId="2144328261"/>
            <ac:spMk id="26" creationId="{64893FAA-1B93-48A1-93B7-B5EA93919CAC}"/>
          </ac:spMkLst>
        </pc:spChg>
        <pc:spChg chg="add del mod">
          <ac:chgData name="Karolina Guillen" userId="c1c08796-a0be-47c6-af52-5d31fd96ec50" providerId="ADAL" clId="{932448F1-DCBB-4391-A0C1-1C1B34F89117}" dt="2021-11-23T22:24:20.342" v="1921" actId="478"/>
          <ac:spMkLst>
            <pc:docMk/>
            <pc:sldMk cId="493966898" sldId="2144328261"/>
            <ac:spMk id="30" creationId="{049B2FAF-24C6-497C-884D-A4E6F7DF0455}"/>
          </ac:spMkLst>
        </pc:spChg>
        <pc:spChg chg="add mod">
          <ac:chgData name="Karolina Guillen" userId="c1c08796-a0be-47c6-af52-5d31fd96ec50" providerId="ADAL" clId="{932448F1-DCBB-4391-A0C1-1C1B34F89117}" dt="2021-11-30T18:44:50.966" v="2359"/>
          <ac:spMkLst>
            <pc:docMk/>
            <pc:sldMk cId="493966898" sldId="2144328261"/>
            <ac:spMk id="30" creationId="{A020BBE7-89FB-49F8-9AD7-45C90E48A59D}"/>
          </ac:spMkLst>
        </pc:spChg>
        <pc:spChg chg="del">
          <ac:chgData name="Karolina Guillen" userId="c1c08796-a0be-47c6-af52-5d31fd96ec50" providerId="ADAL" clId="{932448F1-DCBB-4391-A0C1-1C1B34F89117}" dt="2021-11-23T22:09:02.199" v="1244" actId="478"/>
          <ac:spMkLst>
            <pc:docMk/>
            <pc:sldMk cId="493966898" sldId="2144328261"/>
            <ac:spMk id="43" creationId="{C9A06AD4-5106-4AB4-9721-A56ED6B4C0A4}"/>
          </ac:spMkLst>
        </pc:spChg>
        <pc:spChg chg="del">
          <ac:chgData name="Karolina Guillen" userId="c1c08796-a0be-47c6-af52-5d31fd96ec50" providerId="ADAL" clId="{932448F1-DCBB-4391-A0C1-1C1B34F89117}" dt="2021-11-23T22:09:02.199" v="1244" actId="478"/>
          <ac:spMkLst>
            <pc:docMk/>
            <pc:sldMk cId="493966898" sldId="2144328261"/>
            <ac:spMk id="44" creationId="{DAC24D12-86CA-406A-9584-2B2002CF180B}"/>
          </ac:spMkLst>
        </pc:spChg>
        <pc:spChg chg="del">
          <ac:chgData name="Karolina Guillen" userId="c1c08796-a0be-47c6-af52-5d31fd96ec50" providerId="ADAL" clId="{932448F1-DCBB-4391-A0C1-1C1B34F89117}" dt="2021-11-23T22:09:02.199" v="1244" actId="478"/>
          <ac:spMkLst>
            <pc:docMk/>
            <pc:sldMk cId="493966898" sldId="2144328261"/>
            <ac:spMk id="45" creationId="{AD9153AF-91F9-4D0E-A0A7-9DEEA5719E3F}"/>
          </ac:spMkLst>
        </pc:spChg>
        <pc:grpChg chg="add mod">
          <ac:chgData name="Karolina Guillen" userId="c1c08796-a0be-47c6-af52-5d31fd96ec50" providerId="ADAL" clId="{932448F1-DCBB-4391-A0C1-1C1B34F89117}" dt="2021-11-23T22:09:43.447" v="1266" actId="1076"/>
          <ac:grpSpMkLst>
            <pc:docMk/>
            <pc:sldMk cId="493966898" sldId="2144328261"/>
            <ac:grpSpMk id="2" creationId="{FC0349C3-D9ED-49DE-8EF7-8EC96A31F0B1}"/>
          </ac:grpSpMkLst>
        </pc:grpChg>
        <pc:graphicFrameChg chg="add mod">
          <ac:chgData name="Karolina Guillen" userId="c1c08796-a0be-47c6-af52-5d31fd96ec50" providerId="ADAL" clId="{932448F1-DCBB-4391-A0C1-1C1B34F89117}" dt="2021-11-23T22:09:29.975" v="1262" actId="14100"/>
          <ac:graphicFrameMkLst>
            <pc:docMk/>
            <pc:sldMk cId="493966898" sldId="2144328261"/>
            <ac:graphicFrameMk id="20" creationId="{333833BA-5CCB-49F7-B904-09B8BCCE2F14}"/>
          </ac:graphicFrameMkLst>
        </pc:graphicFrameChg>
        <pc:graphicFrameChg chg="del">
          <ac:chgData name="Karolina Guillen" userId="c1c08796-a0be-47c6-af52-5d31fd96ec50" providerId="ADAL" clId="{932448F1-DCBB-4391-A0C1-1C1B34F89117}" dt="2021-11-23T22:09:02.199" v="1244" actId="478"/>
          <ac:graphicFrameMkLst>
            <pc:docMk/>
            <pc:sldMk cId="493966898" sldId="2144328261"/>
            <ac:graphicFrameMk id="41" creationId="{FEB0CF52-0D4D-4DED-A2E2-3C245B831D90}"/>
          </ac:graphicFrameMkLst>
        </pc:graphicFrameChg>
        <pc:picChg chg="add mod">
          <ac:chgData name="Karolina Guillen" userId="c1c08796-a0be-47c6-af52-5d31fd96ec50" providerId="ADAL" clId="{932448F1-DCBB-4391-A0C1-1C1B34F89117}" dt="2021-11-23T22:10:08.631" v="1278" actId="1076"/>
          <ac:picMkLst>
            <pc:docMk/>
            <pc:sldMk cId="493966898" sldId="2144328261"/>
            <ac:picMk id="21" creationId="{E761427A-6226-42E8-BF8C-60C081EBDC65}"/>
          </ac:picMkLst>
        </pc:picChg>
        <pc:picChg chg="add mod">
          <ac:chgData name="Karolina Guillen" userId="c1c08796-a0be-47c6-af52-5d31fd96ec50" providerId="ADAL" clId="{932448F1-DCBB-4391-A0C1-1C1B34F89117}" dt="2021-11-23T22:10:11.695" v="1279" actId="1076"/>
          <ac:picMkLst>
            <pc:docMk/>
            <pc:sldMk cId="493966898" sldId="2144328261"/>
            <ac:picMk id="22" creationId="{9BB9A481-1941-436F-8435-F1E050CA1F59}"/>
          </ac:picMkLst>
        </pc:picChg>
        <pc:picChg chg="add mod">
          <ac:chgData name="Karolina Guillen" userId="c1c08796-a0be-47c6-af52-5d31fd96ec50" providerId="ADAL" clId="{932448F1-DCBB-4391-A0C1-1C1B34F89117}" dt="2021-11-23T22:10:14.111" v="1280" actId="1076"/>
          <ac:picMkLst>
            <pc:docMk/>
            <pc:sldMk cId="493966898" sldId="2144328261"/>
            <ac:picMk id="23" creationId="{7B7EFFCE-6EAB-4CEF-8427-28AD40156FC9}"/>
          </ac:picMkLst>
        </pc:picChg>
        <pc:picChg chg="mod">
          <ac:chgData name="Karolina Guillen" userId="c1c08796-a0be-47c6-af52-5d31fd96ec50" providerId="ADAL" clId="{932448F1-DCBB-4391-A0C1-1C1B34F89117}" dt="2021-11-23T22:08:08.837" v="1232" actId="14826"/>
          <ac:picMkLst>
            <pc:docMk/>
            <pc:sldMk cId="493966898" sldId="2144328261"/>
            <ac:picMk id="37" creationId="{1F8E0DFF-D73F-41B3-B5B4-820020A7EACA}"/>
          </ac:picMkLst>
        </pc:picChg>
        <pc:picChg chg="del">
          <ac:chgData name="Karolina Guillen" userId="c1c08796-a0be-47c6-af52-5d31fd96ec50" providerId="ADAL" clId="{932448F1-DCBB-4391-A0C1-1C1B34F89117}" dt="2021-11-23T22:09:02.199" v="1244" actId="478"/>
          <ac:picMkLst>
            <pc:docMk/>
            <pc:sldMk cId="493966898" sldId="2144328261"/>
            <ac:picMk id="46" creationId="{78CC93D7-E80E-4A5B-BA4D-CB4B52C75665}"/>
          </ac:picMkLst>
        </pc:picChg>
        <pc:cxnChg chg="add mod">
          <ac:chgData name="Karolina Guillen" userId="c1c08796-a0be-47c6-af52-5d31fd96ec50" providerId="ADAL" clId="{932448F1-DCBB-4391-A0C1-1C1B34F89117}" dt="2021-11-23T22:09:39.408" v="1265" actId="164"/>
          <ac:cxnSpMkLst>
            <pc:docMk/>
            <pc:sldMk cId="493966898" sldId="2144328261"/>
            <ac:cxnSpMk id="27" creationId="{52A889D7-D3B5-4BE1-B5F4-576626CBD56D}"/>
          </ac:cxnSpMkLst>
        </pc:cxnChg>
        <pc:cxnChg chg="add mod">
          <ac:chgData name="Karolina Guillen" userId="c1c08796-a0be-47c6-af52-5d31fd96ec50" providerId="ADAL" clId="{932448F1-DCBB-4391-A0C1-1C1B34F89117}" dt="2021-11-23T22:09:39.408" v="1265" actId="164"/>
          <ac:cxnSpMkLst>
            <pc:docMk/>
            <pc:sldMk cId="493966898" sldId="2144328261"/>
            <ac:cxnSpMk id="28" creationId="{BFE37956-686E-4239-8910-46F9E50AE6FF}"/>
          </ac:cxnSpMkLst>
        </pc:cxnChg>
        <pc:cxnChg chg="add mod">
          <ac:chgData name="Karolina Guillen" userId="c1c08796-a0be-47c6-af52-5d31fd96ec50" providerId="ADAL" clId="{932448F1-DCBB-4391-A0C1-1C1B34F89117}" dt="2021-11-23T22:09:39.408" v="1265" actId="164"/>
          <ac:cxnSpMkLst>
            <pc:docMk/>
            <pc:sldMk cId="493966898" sldId="2144328261"/>
            <ac:cxnSpMk id="29" creationId="{485CD36B-3CB8-4449-90A0-AB4E75696A8C}"/>
          </ac:cxnSpMkLst>
        </pc:cxnChg>
        <pc:cxnChg chg="del">
          <ac:chgData name="Karolina Guillen" userId="c1c08796-a0be-47c6-af52-5d31fd96ec50" providerId="ADAL" clId="{932448F1-DCBB-4391-A0C1-1C1B34F89117}" dt="2021-11-23T22:09:02.199" v="1244" actId="478"/>
          <ac:cxnSpMkLst>
            <pc:docMk/>
            <pc:sldMk cId="493966898" sldId="2144328261"/>
            <ac:cxnSpMk id="42" creationId="{FB9D9521-3F8D-4C7E-BC96-537E3B45269C}"/>
          </ac:cxnSpMkLst>
        </pc:cxnChg>
      </pc:sldChg>
      <pc:sldChg chg="addSp delSp modSp add mod ord">
        <pc:chgData name="Karolina Guillen" userId="c1c08796-a0be-47c6-af52-5d31fd96ec50" providerId="ADAL" clId="{932448F1-DCBB-4391-A0C1-1C1B34F89117}" dt="2021-11-29T18:25:30.876" v="1972"/>
        <pc:sldMkLst>
          <pc:docMk/>
          <pc:sldMk cId="2603595652" sldId="2144328262"/>
        </pc:sldMkLst>
        <pc:spChg chg="del">
          <ac:chgData name="Karolina Guillen" userId="c1c08796-a0be-47c6-af52-5d31fd96ec50" providerId="ADAL" clId="{932448F1-DCBB-4391-A0C1-1C1B34F89117}" dt="2021-11-23T22:11:44.344" v="1325" actId="478"/>
          <ac:spMkLst>
            <pc:docMk/>
            <pc:sldMk cId="2603595652" sldId="2144328262"/>
            <ac:spMk id="18" creationId="{C8C5B8B5-1655-428E-BA50-4C06244E19C7}"/>
          </ac:spMkLst>
        </pc:spChg>
        <pc:spChg chg="del">
          <ac:chgData name="Karolina Guillen" userId="c1c08796-a0be-47c6-af52-5d31fd96ec50" providerId="ADAL" clId="{932448F1-DCBB-4391-A0C1-1C1B34F89117}" dt="2021-11-23T22:11:44.344" v="1325" actId="478"/>
          <ac:spMkLst>
            <pc:docMk/>
            <pc:sldMk cId="2603595652" sldId="2144328262"/>
            <ac:spMk id="19" creationId="{7110E842-BD11-44A4-889C-7BCAEF382C1F}"/>
          </ac:spMkLst>
        </pc:spChg>
        <pc:spChg chg="mod">
          <ac:chgData name="Karolina Guillen" userId="c1c08796-a0be-47c6-af52-5d31fd96ec50" providerId="ADAL" clId="{932448F1-DCBB-4391-A0C1-1C1B34F89117}" dt="2021-11-23T22:11:57.560" v="1328" actId="20577"/>
          <ac:spMkLst>
            <pc:docMk/>
            <pc:sldMk cId="2603595652" sldId="2144328262"/>
            <ac:spMk id="24" creationId="{FE51337C-7111-4FDD-BD9E-AAF8EAD4F674}"/>
          </ac:spMkLst>
        </pc:spChg>
        <pc:spChg chg="del">
          <ac:chgData name="Karolina Guillen" userId="c1c08796-a0be-47c6-af52-5d31fd96ec50" providerId="ADAL" clId="{932448F1-DCBB-4391-A0C1-1C1B34F89117}" dt="2021-11-23T22:11:44.344" v="1325" actId="478"/>
          <ac:spMkLst>
            <pc:docMk/>
            <pc:sldMk cId="2603595652" sldId="2144328262"/>
            <ac:spMk id="26" creationId="{64893FAA-1B93-48A1-93B7-B5EA93919CAC}"/>
          </ac:spMkLst>
        </pc:spChg>
        <pc:spChg chg="del">
          <ac:chgData name="Karolina Guillen" userId="c1c08796-a0be-47c6-af52-5d31fd96ec50" providerId="ADAL" clId="{932448F1-DCBB-4391-A0C1-1C1B34F89117}" dt="2021-11-23T22:11:44.344" v="1325" actId="478"/>
          <ac:spMkLst>
            <pc:docMk/>
            <pc:sldMk cId="2603595652" sldId="2144328262"/>
            <ac:spMk id="30" creationId="{049B2FAF-24C6-497C-884D-A4E6F7DF0455}"/>
          </ac:spMkLst>
        </pc:spChg>
        <pc:spChg chg="add mod">
          <ac:chgData name="Karolina Guillen" userId="c1c08796-a0be-47c6-af52-5d31fd96ec50" providerId="ADAL" clId="{932448F1-DCBB-4391-A0C1-1C1B34F89117}" dt="2021-11-23T22:12:16.963" v="1338" actId="1036"/>
          <ac:spMkLst>
            <pc:docMk/>
            <pc:sldMk cId="2603595652" sldId="2144328262"/>
            <ac:spMk id="32" creationId="{EABA8E2A-907B-4E73-9967-61213A53713D}"/>
          </ac:spMkLst>
        </pc:spChg>
        <pc:spChg chg="add mod">
          <ac:chgData name="Karolina Guillen" userId="c1c08796-a0be-47c6-af52-5d31fd96ec50" providerId="ADAL" clId="{932448F1-DCBB-4391-A0C1-1C1B34F89117}" dt="2021-11-29T18:25:20.988" v="1969" actId="14100"/>
          <ac:spMkLst>
            <pc:docMk/>
            <pc:sldMk cId="2603595652" sldId="2144328262"/>
            <ac:spMk id="33" creationId="{19780ABE-B9D5-40A0-9118-0B704F79B2CC}"/>
          </ac:spMkLst>
        </pc:spChg>
        <pc:spChg chg="add mod">
          <ac:chgData name="Karolina Guillen" userId="c1c08796-a0be-47c6-af52-5d31fd96ec50" providerId="ADAL" clId="{932448F1-DCBB-4391-A0C1-1C1B34F89117}" dt="2021-11-23T22:15:12.855" v="1654" actId="1038"/>
          <ac:spMkLst>
            <pc:docMk/>
            <pc:sldMk cId="2603595652" sldId="2144328262"/>
            <ac:spMk id="35" creationId="{0FA59BAD-8C3D-4917-9B54-71A8B4127F3F}"/>
          </ac:spMkLst>
        </pc:spChg>
        <pc:spChg chg="add mod">
          <ac:chgData name="Karolina Guillen" userId="c1c08796-a0be-47c6-af52-5d31fd96ec50" providerId="ADAL" clId="{932448F1-DCBB-4391-A0C1-1C1B34F89117}" dt="2021-11-23T22:15:12.855" v="1654" actId="1038"/>
          <ac:spMkLst>
            <pc:docMk/>
            <pc:sldMk cId="2603595652" sldId="2144328262"/>
            <ac:spMk id="36" creationId="{CBF2B2FD-014E-4712-8F70-0326DCEC4D96}"/>
          </ac:spMkLst>
        </pc:spChg>
        <pc:spChg chg="add mod">
          <ac:chgData name="Karolina Guillen" userId="c1c08796-a0be-47c6-af52-5d31fd96ec50" providerId="ADAL" clId="{932448F1-DCBB-4391-A0C1-1C1B34F89117}" dt="2021-11-23T22:15:12.855" v="1654" actId="1038"/>
          <ac:spMkLst>
            <pc:docMk/>
            <pc:sldMk cId="2603595652" sldId="2144328262"/>
            <ac:spMk id="39" creationId="{996C7601-FE94-495B-9C1E-359E2BD4ACFF}"/>
          </ac:spMkLst>
        </pc:spChg>
        <pc:spChg chg="add mod">
          <ac:chgData name="Karolina Guillen" userId="c1c08796-a0be-47c6-af52-5d31fd96ec50" providerId="ADAL" clId="{932448F1-DCBB-4391-A0C1-1C1B34F89117}" dt="2021-11-23T22:15:12.855" v="1654" actId="1038"/>
          <ac:spMkLst>
            <pc:docMk/>
            <pc:sldMk cId="2603595652" sldId="2144328262"/>
            <ac:spMk id="41" creationId="{2AD8161C-B176-4D52-BDA4-7C8D93F89504}"/>
          </ac:spMkLst>
        </pc:spChg>
        <pc:spChg chg="add mod">
          <ac:chgData name="Karolina Guillen" userId="c1c08796-a0be-47c6-af52-5d31fd96ec50" providerId="ADAL" clId="{932448F1-DCBB-4391-A0C1-1C1B34F89117}" dt="2021-11-23T22:15:36.649" v="1672" actId="1035"/>
          <ac:spMkLst>
            <pc:docMk/>
            <pc:sldMk cId="2603595652" sldId="2144328262"/>
            <ac:spMk id="42" creationId="{8BD3DA75-F276-45DB-9420-01861E06019B}"/>
          </ac:spMkLst>
        </pc:spChg>
        <pc:spChg chg="add mod">
          <ac:chgData name="Karolina Guillen" userId="c1c08796-a0be-47c6-af52-5d31fd96ec50" providerId="ADAL" clId="{932448F1-DCBB-4391-A0C1-1C1B34F89117}" dt="2021-11-23T22:15:36.649" v="1672" actId="1035"/>
          <ac:spMkLst>
            <pc:docMk/>
            <pc:sldMk cId="2603595652" sldId="2144328262"/>
            <ac:spMk id="43" creationId="{F1F5D59C-5E5C-4CFF-8455-FFCB703660E9}"/>
          </ac:spMkLst>
        </pc:spChg>
        <pc:spChg chg="add mod">
          <ac:chgData name="Karolina Guillen" userId="c1c08796-a0be-47c6-af52-5d31fd96ec50" providerId="ADAL" clId="{932448F1-DCBB-4391-A0C1-1C1B34F89117}" dt="2021-11-23T22:15:43.112" v="1676" actId="1038"/>
          <ac:spMkLst>
            <pc:docMk/>
            <pc:sldMk cId="2603595652" sldId="2144328262"/>
            <ac:spMk id="44" creationId="{A985AA8E-E259-4A0D-919B-AFBD9844D327}"/>
          </ac:spMkLst>
        </pc:spChg>
        <pc:spChg chg="add mod">
          <ac:chgData name="Karolina Guillen" userId="c1c08796-a0be-47c6-af52-5d31fd96ec50" providerId="ADAL" clId="{932448F1-DCBB-4391-A0C1-1C1B34F89117}" dt="2021-11-23T22:15:46.919" v="1686" actId="1037"/>
          <ac:spMkLst>
            <pc:docMk/>
            <pc:sldMk cId="2603595652" sldId="2144328262"/>
            <ac:spMk id="45" creationId="{4B8226E2-35A4-4707-94C4-AE6F46E61A62}"/>
          </ac:spMkLst>
        </pc:spChg>
        <pc:spChg chg="add mod">
          <ac:chgData name="Karolina Guillen" userId="c1c08796-a0be-47c6-af52-5d31fd96ec50" providerId="ADAL" clId="{932448F1-DCBB-4391-A0C1-1C1B34F89117}" dt="2021-11-23T22:15:27.375" v="1658" actId="1076"/>
          <ac:spMkLst>
            <pc:docMk/>
            <pc:sldMk cId="2603595652" sldId="2144328262"/>
            <ac:spMk id="46" creationId="{10B66BB8-B132-4B19-B51C-2CD61F2473E1}"/>
          </ac:spMkLst>
        </pc:spChg>
        <pc:grpChg chg="del">
          <ac:chgData name="Karolina Guillen" userId="c1c08796-a0be-47c6-af52-5d31fd96ec50" providerId="ADAL" clId="{932448F1-DCBB-4391-A0C1-1C1B34F89117}" dt="2021-11-23T22:11:44.344" v="1325" actId="478"/>
          <ac:grpSpMkLst>
            <pc:docMk/>
            <pc:sldMk cId="2603595652" sldId="2144328262"/>
            <ac:grpSpMk id="2" creationId="{FC0349C3-D9ED-49DE-8EF7-8EC96A31F0B1}"/>
          </ac:grpSpMkLst>
        </pc:grpChg>
        <pc:graphicFrameChg chg="del">
          <ac:chgData name="Karolina Guillen" userId="c1c08796-a0be-47c6-af52-5d31fd96ec50" providerId="ADAL" clId="{932448F1-DCBB-4391-A0C1-1C1B34F89117}" dt="2021-11-23T22:11:44.344" v="1325" actId="478"/>
          <ac:graphicFrameMkLst>
            <pc:docMk/>
            <pc:sldMk cId="2603595652" sldId="2144328262"/>
            <ac:graphicFrameMk id="20" creationId="{333833BA-5CCB-49F7-B904-09B8BCCE2F14}"/>
          </ac:graphicFrameMkLst>
        </pc:graphicFrameChg>
        <pc:graphicFrameChg chg="add mod">
          <ac:chgData name="Karolina Guillen" userId="c1c08796-a0be-47c6-af52-5d31fd96ec50" providerId="ADAL" clId="{932448F1-DCBB-4391-A0C1-1C1B34F89117}" dt="2021-11-29T18:25:30.876" v="1972"/>
          <ac:graphicFrameMkLst>
            <pc:docMk/>
            <pc:sldMk cId="2603595652" sldId="2144328262"/>
            <ac:graphicFrameMk id="34" creationId="{E9706EAC-CCAB-4841-89BF-1C5B5D368B61}"/>
          </ac:graphicFrameMkLst>
        </pc:graphicFrameChg>
        <pc:picChg chg="del">
          <ac:chgData name="Karolina Guillen" userId="c1c08796-a0be-47c6-af52-5d31fd96ec50" providerId="ADAL" clId="{932448F1-DCBB-4391-A0C1-1C1B34F89117}" dt="2021-11-23T22:11:44.344" v="1325" actId="478"/>
          <ac:picMkLst>
            <pc:docMk/>
            <pc:sldMk cId="2603595652" sldId="2144328262"/>
            <ac:picMk id="21" creationId="{E761427A-6226-42E8-BF8C-60C081EBDC65}"/>
          </ac:picMkLst>
        </pc:picChg>
        <pc:picChg chg="del">
          <ac:chgData name="Karolina Guillen" userId="c1c08796-a0be-47c6-af52-5d31fd96ec50" providerId="ADAL" clId="{932448F1-DCBB-4391-A0C1-1C1B34F89117}" dt="2021-11-23T22:11:44.344" v="1325" actId="478"/>
          <ac:picMkLst>
            <pc:docMk/>
            <pc:sldMk cId="2603595652" sldId="2144328262"/>
            <ac:picMk id="22" creationId="{9BB9A481-1941-436F-8435-F1E050CA1F59}"/>
          </ac:picMkLst>
        </pc:picChg>
        <pc:picChg chg="del">
          <ac:chgData name="Karolina Guillen" userId="c1c08796-a0be-47c6-af52-5d31fd96ec50" providerId="ADAL" clId="{932448F1-DCBB-4391-A0C1-1C1B34F89117}" dt="2021-11-23T22:11:44.344" v="1325" actId="478"/>
          <ac:picMkLst>
            <pc:docMk/>
            <pc:sldMk cId="2603595652" sldId="2144328262"/>
            <ac:picMk id="23" creationId="{7B7EFFCE-6EAB-4CEF-8427-28AD40156FC9}"/>
          </ac:picMkLst>
        </pc:picChg>
      </pc:sldChg>
      <pc:sldChg chg="addSp delSp modSp add mod ord">
        <pc:chgData name="Karolina Guillen" userId="c1c08796-a0be-47c6-af52-5d31fd96ec50" providerId="ADAL" clId="{932448F1-DCBB-4391-A0C1-1C1B34F89117}" dt="2021-11-30T17:05:07.752" v="2355" actId="14100"/>
        <pc:sldMkLst>
          <pc:docMk/>
          <pc:sldMk cId="630532493" sldId="2144328263"/>
        </pc:sldMkLst>
        <pc:spChg chg="del">
          <ac:chgData name="Karolina Guillen" userId="c1c08796-a0be-47c6-af52-5d31fd96ec50" providerId="ADAL" clId="{932448F1-DCBB-4391-A0C1-1C1B34F89117}" dt="2021-11-23T22:20:44.343" v="1878" actId="478"/>
          <ac:spMkLst>
            <pc:docMk/>
            <pc:sldMk cId="630532493" sldId="2144328263"/>
            <ac:spMk id="14" creationId="{CF9A17C0-4D0C-4E75-93A3-8A9D2AF796CC}"/>
          </ac:spMkLst>
        </pc:spChg>
        <pc:spChg chg="mod">
          <ac:chgData name="Karolina Guillen" userId="c1c08796-a0be-47c6-af52-5d31fd96ec50" providerId="ADAL" clId="{932448F1-DCBB-4391-A0C1-1C1B34F89117}" dt="2021-11-30T17:05:07.752" v="2355" actId="14100"/>
          <ac:spMkLst>
            <pc:docMk/>
            <pc:sldMk cId="630532493" sldId="2144328263"/>
            <ac:spMk id="20" creationId="{3A7C94E3-2664-4D8B-B695-C22C64643D65}"/>
          </ac:spMkLst>
        </pc:spChg>
        <pc:spChg chg="mod">
          <ac:chgData name="Karolina Guillen" userId="c1c08796-a0be-47c6-af52-5d31fd96ec50" providerId="ADAL" clId="{932448F1-DCBB-4391-A0C1-1C1B34F89117}" dt="2021-11-29T19:51:05.038" v="2199" actId="14100"/>
          <ac:spMkLst>
            <pc:docMk/>
            <pc:sldMk cId="630532493" sldId="2144328263"/>
            <ac:spMk id="24" creationId="{FE51337C-7111-4FDD-BD9E-AAF8EAD4F674}"/>
          </ac:spMkLst>
        </pc:spChg>
        <pc:spChg chg="add mod">
          <ac:chgData name="Karolina Guillen" userId="c1c08796-a0be-47c6-af52-5d31fd96ec50" providerId="ADAL" clId="{932448F1-DCBB-4391-A0C1-1C1B34F89117}" dt="2021-11-23T22:19:54.065" v="1871" actId="1036"/>
          <ac:spMkLst>
            <pc:docMk/>
            <pc:sldMk cId="630532493" sldId="2144328263"/>
            <ac:spMk id="26" creationId="{F630334F-EB2B-486B-A0DA-CB8AFF247EFB}"/>
          </ac:spMkLst>
        </pc:spChg>
        <pc:spChg chg="add mod">
          <ac:chgData name="Karolina Guillen" userId="c1c08796-a0be-47c6-af52-5d31fd96ec50" providerId="ADAL" clId="{932448F1-DCBB-4391-A0C1-1C1B34F89117}" dt="2021-11-23T22:19:54.065" v="1871" actId="1036"/>
          <ac:spMkLst>
            <pc:docMk/>
            <pc:sldMk cId="630532493" sldId="2144328263"/>
            <ac:spMk id="27" creationId="{6D5EB936-5288-4579-A9B9-80D58D2A6551}"/>
          </ac:spMkLst>
        </pc:spChg>
        <pc:spChg chg="add mod">
          <ac:chgData name="Karolina Guillen" userId="c1c08796-a0be-47c6-af52-5d31fd96ec50" providerId="ADAL" clId="{932448F1-DCBB-4391-A0C1-1C1B34F89117}" dt="2021-11-29T14:59:40.308" v="1958" actId="27107"/>
          <ac:spMkLst>
            <pc:docMk/>
            <pc:sldMk cId="630532493" sldId="2144328263"/>
            <ac:spMk id="28" creationId="{7E3AD88F-F67B-4974-BD3E-7FB71905C2D2}"/>
          </ac:spMkLst>
        </pc:spChg>
        <pc:spChg chg="del">
          <ac:chgData name="Karolina Guillen" userId="c1c08796-a0be-47c6-af52-5d31fd96ec50" providerId="ADAL" clId="{932448F1-DCBB-4391-A0C1-1C1B34F89117}" dt="2021-11-23T22:20:44.343" v="1878" actId="478"/>
          <ac:spMkLst>
            <pc:docMk/>
            <pc:sldMk cId="630532493" sldId="2144328263"/>
            <ac:spMk id="31" creationId="{568D8840-B3D9-4FCD-AA9A-402B62F48C64}"/>
          </ac:spMkLst>
        </pc:spChg>
        <pc:spChg chg="del">
          <ac:chgData name="Karolina Guillen" userId="c1c08796-a0be-47c6-af52-5d31fd96ec50" providerId="ADAL" clId="{932448F1-DCBB-4391-A0C1-1C1B34F89117}" dt="2021-11-23T22:17:17" v="1694" actId="478"/>
          <ac:spMkLst>
            <pc:docMk/>
            <pc:sldMk cId="630532493" sldId="2144328263"/>
            <ac:spMk id="32" creationId="{EABA8E2A-907B-4E73-9967-61213A53713D}"/>
          </ac:spMkLst>
        </pc:spChg>
        <pc:spChg chg="del">
          <ac:chgData name="Karolina Guillen" userId="c1c08796-a0be-47c6-af52-5d31fd96ec50" providerId="ADAL" clId="{932448F1-DCBB-4391-A0C1-1C1B34F89117}" dt="2021-11-23T22:17:17" v="1694" actId="478"/>
          <ac:spMkLst>
            <pc:docMk/>
            <pc:sldMk cId="630532493" sldId="2144328263"/>
            <ac:spMk id="33" creationId="{19780ABE-B9D5-40A0-9118-0B704F79B2CC}"/>
          </ac:spMkLst>
        </pc:spChg>
        <pc:spChg chg="del">
          <ac:chgData name="Karolina Guillen" userId="c1c08796-a0be-47c6-af52-5d31fd96ec50" providerId="ADAL" clId="{932448F1-DCBB-4391-A0C1-1C1B34F89117}" dt="2021-11-23T22:17:17" v="1694" actId="478"/>
          <ac:spMkLst>
            <pc:docMk/>
            <pc:sldMk cId="630532493" sldId="2144328263"/>
            <ac:spMk id="35" creationId="{0FA59BAD-8C3D-4917-9B54-71A8B4127F3F}"/>
          </ac:spMkLst>
        </pc:spChg>
        <pc:spChg chg="del">
          <ac:chgData name="Karolina Guillen" userId="c1c08796-a0be-47c6-af52-5d31fd96ec50" providerId="ADAL" clId="{932448F1-DCBB-4391-A0C1-1C1B34F89117}" dt="2021-11-23T22:17:17" v="1694" actId="478"/>
          <ac:spMkLst>
            <pc:docMk/>
            <pc:sldMk cId="630532493" sldId="2144328263"/>
            <ac:spMk id="36" creationId="{CBF2B2FD-014E-4712-8F70-0326DCEC4D96}"/>
          </ac:spMkLst>
        </pc:spChg>
        <pc:spChg chg="del">
          <ac:chgData name="Karolina Guillen" userId="c1c08796-a0be-47c6-af52-5d31fd96ec50" providerId="ADAL" clId="{932448F1-DCBB-4391-A0C1-1C1B34F89117}" dt="2021-11-23T22:17:17" v="1694" actId="478"/>
          <ac:spMkLst>
            <pc:docMk/>
            <pc:sldMk cId="630532493" sldId="2144328263"/>
            <ac:spMk id="39" creationId="{996C7601-FE94-495B-9C1E-359E2BD4ACFF}"/>
          </ac:spMkLst>
        </pc:spChg>
        <pc:spChg chg="del">
          <ac:chgData name="Karolina Guillen" userId="c1c08796-a0be-47c6-af52-5d31fd96ec50" providerId="ADAL" clId="{932448F1-DCBB-4391-A0C1-1C1B34F89117}" dt="2021-11-23T22:17:17" v="1694" actId="478"/>
          <ac:spMkLst>
            <pc:docMk/>
            <pc:sldMk cId="630532493" sldId="2144328263"/>
            <ac:spMk id="41" creationId="{2AD8161C-B176-4D52-BDA4-7C8D93F89504}"/>
          </ac:spMkLst>
        </pc:spChg>
        <pc:spChg chg="del">
          <ac:chgData name="Karolina Guillen" userId="c1c08796-a0be-47c6-af52-5d31fd96ec50" providerId="ADAL" clId="{932448F1-DCBB-4391-A0C1-1C1B34F89117}" dt="2021-11-23T22:17:17" v="1694" actId="478"/>
          <ac:spMkLst>
            <pc:docMk/>
            <pc:sldMk cId="630532493" sldId="2144328263"/>
            <ac:spMk id="42" creationId="{8BD3DA75-F276-45DB-9420-01861E06019B}"/>
          </ac:spMkLst>
        </pc:spChg>
        <pc:spChg chg="del">
          <ac:chgData name="Karolina Guillen" userId="c1c08796-a0be-47c6-af52-5d31fd96ec50" providerId="ADAL" clId="{932448F1-DCBB-4391-A0C1-1C1B34F89117}" dt="2021-11-23T22:17:17" v="1694" actId="478"/>
          <ac:spMkLst>
            <pc:docMk/>
            <pc:sldMk cId="630532493" sldId="2144328263"/>
            <ac:spMk id="43" creationId="{F1F5D59C-5E5C-4CFF-8455-FFCB703660E9}"/>
          </ac:spMkLst>
        </pc:spChg>
        <pc:spChg chg="del">
          <ac:chgData name="Karolina Guillen" userId="c1c08796-a0be-47c6-af52-5d31fd96ec50" providerId="ADAL" clId="{932448F1-DCBB-4391-A0C1-1C1B34F89117}" dt="2021-11-23T22:17:17" v="1694" actId="478"/>
          <ac:spMkLst>
            <pc:docMk/>
            <pc:sldMk cId="630532493" sldId="2144328263"/>
            <ac:spMk id="44" creationId="{A985AA8E-E259-4A0D-919B-AFBD9844D327}"/>
          </ac:spMkLst>
        </pc:spChg>
        <pc:spChg chg="del">
          <ac:chgData name="Karolina Guillen" userId="c1c08796-a0be-47c6-af52-5d31fd96ec50" providerId="ADAL" clId="{932448F1-DCBB-4391-A0C1-1C1B34F89117}" dt="2021-11-23T22:17:17" v="1694" actId="478"/>
          <ac:spMkLst>
            <pc:docMk/>
            <pc:sldMk cId="630532493" sldId="2144328263"/>
            <ac:spMk id="45" creationId="{4B8226E2-35A4-4707-94C4-AE6F46E61A62}"/>
          </ac:spMkLst>
        </pc:spChg>
        <pc:spChg chg="del">
          <ac:chgData name="Karolina Guillen" userId="c1c08796-a0be-47c6-af52-5d31fd96ec50" providerId="ADAL" clId="{932448F1-DCBB-4391-A0C1-1C1B34F89117}" dt="2021-11-23T22:17:17" v="1694" actId="478"/>
          <ac:spMkLst>
            <pc:docMk/>
            <pc:sldMk cId="630532493" sldId="2144328263"/>
            <ac:spMk id="46" creationId="{10B66BB8-B132-4B19-B51C-2CD61F2473E1}"/>
          </ac:spMkLst>
        </pc:spChg>
        <pc:spChg chg="add mod">
          <ac:chgData name="Karolina Guillen" userId="c1c08796-a0be-47c6-af52-5d31fd96ec50" providerId="ADAL" clId="{932448F1-DCBB-4391-A0C1-1C1B34F89117}" dt="2021-11-23T22:19:56.616" v="1874" actId="1036"/>
          <ac:spMkLst>
            <pc:docMk/>
            <pc:sldMk cId="630532493" sldId="2144328263"/>
            <ac:spMk id="48" creationId="{3432D2C7-4438-439F-8AF8-091D5FDE699E}"/>
          </ac:spMkLst>
        </pc:spChg>
        <pc:spChg chg="add mod">
          <ac:chgData name="Karolina Guillen" userId="c1c08796-a0be-47c6-af52-5d31fd96ec50" providerId="ADAL" clId="{932448F1-DCBB-4391-A0C1-1C1B34F89117}" dt="2021-11-23T22:19:33.696" v="1856" actId="12788"/>
          <ac:spMkLst>
            <pc:docMk/>
            <pc:sldMk cId="630532493" sldId="2144328263"/>
            <ac:spMk id="49" creationId="{E49B834A-F448-4A63-A45D-1EBE367B2C52}"/>
          </ac:spMkLst>
        </pc:spChg>
        <pc:spChg chg="add mod">
          <ac:chgData name="Karolina Guillen" userId="c1c08796-a0be-47c6-af52-5d31fd96ec50" providerId="ADAL" clId="{932448F1-DCBB-4391-A0C1-1C1B34F89117}" dt="2021-11-23T22:20:05.885" v="1875"/>
          <ac:spMkLst>
            <pc:docMk/>
            <pc:sldMk cId="630532493" sldId="2144328263"/>
            <ac:spMk id="50" creationId="{7D30C0A1-27F6-492D-9502-EB463C8C56B5}"/>
          </ac:spMkLst>
        </pc:spChg>
        <pc:spChg chg="add mod">
          <ac:chgData name="Karolina Guillen" userId="c1c08796-a0be-47c6-af52-5d31fd96ec50" providerId="ADAL" clId="{932448F1-DCBB-4391-A0C1-1C1B34F89117}" dt="2021-11-23T22:20:44.657" v="1879"/>
          <ac:spMkLst>
            <pc:docMk/>
            <pc:sldMk cId="630532493" sldId="2144328263"/>
            <ac:spMk id="51" creationId="{E38D56A2-865B-415C-A26B-7F00CA6E46A1}"/>
          </ac:spMkLst>
        </pc:spChg>
        <pc:graphicFrameChg chg="del">
          <ac:chgData name="Karolina Guillen" userId="c1c08796-a0be-47c6-af52-5d31fd96ec50" providerId="ADAL" clId="{932448F1-DCBB-4391-A0C1-1C1B34F89117}" dt="2021-11-23T22:17:17" v="1694" actId="478"/>
          <ac:graphicFrameMkLst>
            <pc:docMk/>
            <pc:sldMk cId="630532493" sldId="2144328263"/>
            <ac:graphicFrameMk id="34" creationId="{E9706EAC-CCAB-4841-89BF-1C5B5D368B61}"/>
          </ac:graphicFrameMkLst>
        </pc:graphicFrameChg>
        <pc:picChg chg="add mod">
          <ac:chgData name="Karolina Guillen" userId="c1c08796-a0be-47c6-af52-5d31fd96ec50" providerId="ADAL" clId="{932448F1-DCBB-4391-A0C1-1C1B34F89117}" dt="2021-11-23T22:19:54.065" v="1871" actId="1036"/>
          <ac:picMkLst>
            <pc:docMk/>
            <pc:sldMk cId="630532493" sldId="2144328263"/>
            <ac:picMk id="29" creationId="{7C5AF49C-2A43-4C68-9510-C9E1D8C8A940}"/>
          </ac:picMkLst>
        </pc:picChg>
        <pc:picChg chg="add mod">
          <ac:chgData name="Karolina Guillen" userId="c1c08796-a0be-47c6-af52-5d31fd96ec50" providerId="ADAL" clId="{932448F1-DCBB-4391-A0C1-1C1B34F89117}" dt="2021-11-23T22:19:54.065" v="1871" actId="1036"/>
          <ac:picMkLst>
            <pc:docMk/>
            <pc:sldMk cId="630532493" sldId="2144328263"/>
            <ac:picMk id="30" creationId="{063E53DD-C8D2-47D9-BD04-A7561F6437E1}"/>
          </ac:picMkLst>
        </pc:picChg>
        <pc:picChg chg="del">
          <ac:chgData name="Karolina Guillen" userId="c1c08796-a0be-47c6-af52-5d31fd96ec50" providerId="ADAL" clId="{932448F1-DCBB-4391-A0C1-1C1B34F89117}" dt="2021-11-23T22:20:44.343" v="1878" actId="478"/>
          <ac:picMkLst>
            <pc:docMk/>
            <pc:sldMk cId="630532493" sldId="2144328263"/>
            <ac:picMk id="37" creationId="{1F8E0DFF-D73F-41B3-B5B4-820020A7EACA}"/>
          </ac:picMkLst>
        </pc:picChg>
        <pc:picChg chg="del">
          <ac:chgData name="Karolina Guillen" userId="c1c08796-a0be-47c6-af52-5d31fd96ec50" providerId="ADAL" clId="{932448F1-DCBB-4391-A0C1-1C1B34F89117}" dt="2021-11-23T22:17:17" v="1694" actId="478"/>
          <ac:picMkLst>
            <pc:docMk/>
            <pc:sldMk cId="630532493" sldId="2144328263"/>
            <ac:picMk id="38" creationId="{2CE61ACF-17D7-4C5A-943F-263CE51538B4}"/>
          </ac:picMkLst>
        </pc:picChg>
        <pc:picChg chg="del">
          <ac:chgData name="Karolina Guillen" userId="c1c08796-a0be-47c6-af52-5d31fd96ec50" providerId="ADAL" clId="{932448F1-DCBB-4391-A0C1-1C1B34F89117}" dt="2021-11-23T22:17:18.999" v="1695" actId="478"/>
          <ac:picMkLst>
            <pc:docMk/>
            <pc:sldMk cId="630532493" sldId="2144328263"/>
            <ac:picMk id="40" creationId="{FCEE4D25-4345-46A6-A6CC-C80A011F055D}"/>
          </ac:picMkLst>
        </pc:picChg>
        <pc:picChg chg="add mod">
          <ac:chgData name="Karolina Guillen" userId="c1c08796-a0be-47c6-af52-5d31fd96ec50" providerId="ADAL" clId="{932448F1-DCBB-4391-A0C1-1C1B34F89117}" dt="2021-11-23T22:19:54.065" v="1871" actId="1036"/>
          <ac:picMkLst>
            <pc:docMk/>
            <pc:sldMk cId="630532493" sldId="2144328263"/>
            <ac:picMk id="47" creationId="{6A1AA49F-DAF1-4159-8923-5DAD72B7C10F}"/>
          </ac:picMkLst>
        </pc:picChg>
        <pc:picChg chg="add mod">
          <ac:chgData name="Karolina Guillen" userId="c1c08796-a0be-47c6-af52-5d31fd96ec50" providerId="ADAL" clId="{932448F1-DCBB-4391-A0C1-1C1B34F89117}" dt="2021-11-23T22:20:44.657" v="1879"/>
          <ac:picMkLst>
            <pc:docMk/>
            <pc:sldMk cId="630532493" sldId="2144328263"/>
            <ac:picMk id="52" creationId="{4BB77457-8BEE-4F0E-AE35-95D130DAFA1A}"/>
          </ac:picMkLst>
        </pc:picChg>
        <pc:picChg chg="add mod">
          <ac:chgData name="Karolina Guillen" userId="c1c08796-a0be-47c6-af52-5d31fd96ec50" providerId="ADAL" clId="{932448F1-DCBB-4391-A0C1-1C1B34F89117}" dt="2021-11-23T22:20:59.676" v="1880"/>
          <ac:picMkLst>
            <pc:docMk/>
            <pc:sldMk cId="630532493" sldId="2144328263"/>
            <ac:picMk id="53" creationId="{D9EEB413-59A7-4344-AB60-276CC8EF6796}"/>
          </ac:picMkLst>
        </pc:picChg>
        <pc:picChg chg="add del mod">
          <ac:chgData name="Karolina Guillen" userId="c1c08796-a0be-47c6-af52-5d31fd96ec50" providerId="ADAL" clId="{932448F1-DCBB-4391-A0C1-1C1B34F89117}" dt="2021-11-23T22:21:25.894" v="1883" actId="478"/>
          <ac:picMkLst>
            <pc:docMk/>
            <pc:sldMk cId="630532493" sldId="2144328263"/>
            <ac:picMk id="54" creationId="{F98D1DFB-F505-4327-8FEE-27AD8FB4E7E0}"/>
          </ac:picMkLst>
        </pc:picChg>
        <pc:picChg chg="add mod">
          <ac:chgData name="Karolina Guillen" userId="c1c08796-a0be-47c6-af52-5d31fd96ec50" providerId="ADAL" clId="{932448F1-DCBB-4391-A0C1-1C1B34F89117}" dt="2021-11-23T22:21:57.142" v="1894" actId="1035"/>
          <ac:picMkLst>
            <pc:docMk/>
            <pc:sldMk cId="630532493" sldId="2144328263"/>
            <ac:picMk id="55" creationId="{AB938176-EB64-4C91-AEE1-CF0E3317CEEE}"/>
          </ac:picMkLst>
        </pc:picChg>
      </pc:sldChg>
      <pc:sldChg chg="addSp delSp modSp add mod ord">
        <pc:chgData name="Karolina Guillen" userId="c1c08796-a0be-47c6-af52-5d31fd96ec50" providerId="ADAL" clId="{932448F1-DCBB-4391-A0C1-1C1B34F89117}" dt="2021-11-30T17:02:46" v="2349" actId="14100"/>
        <pc:sldMkLst>
          <pc:docMk/>
          <pc:sldMk cId="38863441" sldId="2144328264"/>
        </pc:sldMkLst>
        <pc:spChg chg="add mod">
          <ac:chgData name="Karolina Guillen" userId="c1c08796-a0be-47c6-af52-5d31fd96ec50" providerId="ADAL" clId="{932448F1-DCBB-4391-A0C1-1C1B34F89117}" dt="2021-11-23T22:23:37.417" v="1915"/>
          <ac:spMkLst>
            <pc:docMk/>
            <pc:sldMk cId="38863441" sldId="2144328264"/>
            <ac:spMk id="20" creationId="{4226514E-D44F-422B-8687-1E707D0CA400}"/>
          </ac:spMkLst>
        </pc:spChg>
        <pc:spChg chg="mod">
          <ac:chgData name="Karolina Guillen" userId="c1c08796-a0be-47c6-af52-5d31fd96ec50" providerId="ADAL" clId="{932448F1-DCBB-4391-A0C1-1C1B34F89117}" dt="2021-11-29T19:50:48.618" v="2196" actId="20577"/>
          <ac:spMkLst>
            <pc:docMk/>
            <pc:sldMk cId="38863441" sldId="2144328264"/>
            <ac:spMk id="24" creationId="{FE51337C-7111-4FDD-BD9E-AAF8EAD4F674}"/>
          </ac:spMkLst>
        </pc:spChg>
        <pc:spChg chg="mod">
          <ac:chgData name="Karolina Guillen" userId="c1c08796-a0be-47c6-af52-5d31fd96ec50" providerId="ADAL" clId="{932448F1-DCBB-4391-A0C1-1C1B34F89117}" dt="2021-11-30T17:02:46" v="2349" actId="14100"/>
          <ac:spMkLst>
            <pc:docMk/>
            <pc:sldMk cId="38863441" sldId="2144328264"/>
            <ac:spMk id="26" creationId="{89FFB9FA-3981-4B47-B34F-8C93B1DE8C22}"/>
          </ac:spMkLst>
        </pc:spChg>
        <pc:spChg chg="del">
          <ac:chgData name="Karolina Guillen" userId="c1c08796-a0be-47c6-af52-5d31fd96ec50" providerId="ADAL" clId="{932448F1-DCBB-4391-A0C1-1C1B34F89117}" dt="2021-11-23T22:23:26.679" v="1913" actId="478"/>
          <ac:spMkLst>
            <pc:docMk/>
            <pc:sldMk cId="38863441" sldId="2144328264"/>
            <ac:spMk id="26" creationId="{F630334F-EB2B-486B-A0DA-CB8AFF247EFB}"/>
          </ac:spMkLst>
        </pc:spChg>
        <pc:spChg chg="del">
          <ac:chgData name="Karolina Guillen" userId="c1c08796-a0be-47c6-af52-5d31fd96ec50" providerId="ADAL" clId="{932448F1-DCBB-4391-A0C1-1C1B34F89117}" dt="2021-11-23T22:23:23.991" v="1912" actId="478"/>
          <ac:spMkLst>
            <pc:docMk/>
            <pc:sldMk cId="38863441" sldId="2144328264"/>
            <ac:spMk id="27" creationId="{6D5EB936-5288-4579-A9B9-80D58D2A6551}"/>
          </ac:spMkLst>
        </pc:spChg>
        <pc:spChg chg="del">
          <ac:chgData name="Karolina Guillen" userId="c1c08796-a0be-47c6-af52-5d31fd96ec50" providerId="ADAL" clId="{932448F1-DCBB-4391-A0C1-1C1B34F89117}" dt="2021-11-23T22:23:23.991" v="1912" actId="478"/>
          <ac:spMkLst>
            <pc:docMk/>
            <pc:sldMk cId="38863441" sldId="2144328264"/>
            <ac:spMk id="28" creationId="{7E3AD88F-F67B-4974-BD3E-7FB71905C2D2}"/>
          </ac:spMkLst>
        </pc:spChg>
        <pc:spChg chg="add mod">
          <ac:chgData name="Karolina Guillen" userId="c1c08796-a0be-47c6-af52-5d31fd96ec50" providerId="ADAL" clId="{932448F1-DCBB-4391-A0C1-1C1B34F89117}" dt="2021-11-23T22:23:37.417" v="1915"/>
          <ac:spMkLst>
            <pc:docMk/>
            <pc:sldMk cId="38863441" sldId="2144328264"/>
            <ac:spMk id="31" creationId="{3B0684F8-DDF9-4F2E-9531-616AC7CD09E6}"/>
          </ac:spMkLst>
        </pc:spChg>
        <pc:spChg chg="add mod">
          <ac:chgData name="Karolina Guillen" userId="c1c08796-a0be-47c6-af52-5d31fd96ec50" providerId="ADAL" clId="{932448F1-DCBB-4391-A0C1-1C1B34F89117}" dt="2021-11-23T22:23:37.417" v="1915"/>
          <ac:spMkLst>
            <pc:docMk/>
            <pc:sldMk cId="38863441" sldId="2144328264"/>
            <ac:spMk id="32" creationId="{E1DA214B-53B0-4C98-A07E-E3896330C7F0}"/>
          </ac:spMkLst>
        </pc:spChg>
        <pc:spChg chg="add mod">
          <ac:chgData name="Karolina Guillen" userId="c1c08796-a0be-47c6-af52-5d31fd96ec50" providerId="ADAL" clId="{932448F1-DCBB-4391-A0C1-1C1B34F89117}" dt="2021-11-23T22:23:37.417" v="1915"/>
          <ac:spMkLst>
            <pc:docMk/>
            <pc:sldMk cId="38863441" sldId="2144328264"/>
            <ac:spMk id="33" creationId="{1996CA38-E3E6-4C74-8D8D-D2804C5EE43C}"/>
          </ac:spMkLst>
        </pc:spChg>
        <pc:spChg chg="add mod">
          <ac:chgData name="Karolina Guillen" userId="c1c08796-a0be-47c6-af52-5d31fd96ec50" providerId="ADAL" clId="{932448F1-DCBB-4391-A0C1-1C1B34F89117}" dt="2021-11-23T22:23:37.417" v="1915"/>
          <ac:spMkLst>
            <pc:docMk/>
            <pc:sldMk cId="38863441" sldId="2144328264"/>
            <ac:spMk id="34" creationId="{CB02FA54-C275-467E-9525-E3D0618A5254}"/>
          </ac:spMkLst>
        </pc:spChg>
        <pc:spChg chg="add mod">
          <ac:chgData name="Karolina Guillen" userId="c1c08796-a0be-47c6-af52-5d31fd96ec50" providerId="ADAL" clId="{932448F1-DCBB-4391-A0C1-1C1B34F89117}" dt="2021-11-23T22:23:37.417" v="1915"/>
          <ac:spMkLst>
            <pc:docMk/>
            <pc:sldMk cId="38863441" sldId="2144328264"/>
            <ac:spMk id="35" creationId="{DE60794D-FBAF-45A8-A062-F391DD2C8906}"/>
          </ac:spMkLst>
        </pc:spChg>
        <pc:spChg chg="add mod">
          <ac:chgData name="Karolina Guillen" userId="c1c08796-a0be-47c6-af52-5d31fd96ec50" providerId="ADAL" clId="{932448F1-DCBB-4391-A0C1-1C1B34F89117}" dt="2021-11-23T22:23:37.417" v="1915"/>
          <ac:spMkLst>
            <pc:docMk/>
            <pc:sldMk cId="38863441" sldId="2144328264"/>
            <ac:spMk id="36" creationId="{09477A68-2C44-4905-8A7E-D0DAAFF8660F}"/>
          </ac:spMkLst>
        </pc:spChg>
        <pc:spChg chg="add mod">
          <ac:chgData name="Karolina Guillen" userId="c1c08796-a0be-47c6-af52-5d31fd96ec50" providerId="ADAL" clId="{932448F1-DCBB-4391-A0C1-1C1B34F89117}" dt="2021-11-23T22:23:37.417" v="1915"/>
          <ac:spMkLst>
            <pc:docMk/>
            <pc:sldMk cId="38863441" sldId="2144328264"/>
            <ac:spMk id="37" creationId="{89B52F31-A65F-432C-8C7E-3134438F7898}"/>
          </ac:spMkLst>
        </pc:spChg>
        <pc:spChg chg="del">
          <ac:chgData name="Karolina Guillen" userId="c1c08796-a0be-47c6-af52-5d31fd96ec50" providerId="ADAL" clId="{932448F1-DCBB-4391-A0C1-1C1B34F89117}" dt="2021-11-23T22:23:23.991" v="1912" actId="478"/>
          <ac:spMkLst>
            <pc:docMk/>
            <pc:sldMk cId="38863441" sldId="2144328264"/>
            <ac:spMk id="48" creationId="{3432D2C7-4438-439F-8AF8-091D5FDE699E}"/>
          </ac:spMkLst>
        </pc:spChg>
        <pc:spChg chg="del">
          <ac:chgData name="Karolina Guillen" userId="c1c08796-a0be-47c6-af52-5d31fd96ec50" providerId="ADAL" clId="{932448F1-DCBB-4391-A0C1-1C1B34F89117}" dt="2021-11-23T22:23:23.991" v="1912" actId="478"/>
          <ac:spMkLst>
            <pc:docMk/>
            <pc:sldMk cId="38863441" sldId="2144328264"/>
            <ac:spMk id="49" creationId="{E49B834A-F448-4A63-A45D-1EBE367B2C52}"/>
          </ac:spMkLst>
        </pc:spChg>
        <pc:spChg chg="del">
          <ac:chgData name="Karolina Guillen" userId="c1c08796-a0be-47c6-af52-5d31fd96ec50" providerId="ADAL" clId="{932448F1-DCBB-4391-A0C1-1C1B34F89117}" dt="2021-11-23T22:23:23.991" v="1912" actId="478"/>
          <ac:spMkLst>
            <pc:docMk/>
            <pc:sldMk cId="38863441" sldId="2144328264"/>
            <ac:spMk id="50" creationId="{7D30C0A1-27F6-492D-9502-EB463C8C56B5}"/>
          </ac:spMkLst>
        </pc:spChg>
        <pc:graphicFrameChg chg="add mod">
          <ac:chgData name="Karolina Guillen" userId="c1c08796-a0be-47c6-af52-5d31fd96ec50" providerId="ADAL" clId="{932448F1-DCBB-4391-A0C1-1C1B34F89117}" dt="2021-11-23T22:23:37.417" v="1915"/>
          <ac:graphicFrameMkLst>
            <pc:docMk/>
            <pc:sldMk cId="38863441" sldId="2144328264"/>
            <ac:graphicFrameMk id="22" creationId="{9BA1DFE1-46FC-4F07-ADC1-EF50C0566C98}"/>
          </ac:graphicFrameMkLst>
        </pc:graphicFrameChg>
        <pc:graphicFrameChg chg="add mod">
          <ac:chgData name="Karolina Guillen" userId="c1c08796-a0be-47c6-af52-5d31fd96ec50" providerId="ADAL" clId="{932448F1-DCBB-4391-A0C1-1C1B34F89117}" dt="2021-11-23T22:23:37.417" v="1915"/>
          <ac:graphicFrameMkLst>
            <pc:docMk/>
            <pc:sldMk cId="38863441" sldId="2144328264"/>
            <ac:graphicFrameMk id="23" creationId="{387FAE45-187F-4EAB-8FE2-4DCB4285B352}"/>
          </ac:graphicFrameMkLst>
        </pc:graphicFrameChg>
        <pc:picChg chg="del">
          <ac:chgData name="Karolina Guillen" userId="c1c08796-a0be-47c6-af52-5d31fd96ec50" providerId="ADAL" clId="{932448F1-DCBB-4391-A0C1-1C1B34F89117}" dt="2021-11-23T22:23:23.991" v="1912" actId="478"/>
          <ac:picMkLst>
            <pc:docMk/>
            <pc:sldMk cId="38863441" sldId="2144328264"/>
            <ac:picMk id="29" creationId="{7C5AF49C-2A43-4C68-9510-C9E1D8C8A940}"/>
          </ac:picMkLst>
        </pc:picChg>
        <pc:picChg chg="del">
          <ac:chgData name="Karolina Guillen" userId="c1c08796-a0be-47c6-af52-5d31fd96ec50" providerId="ADAL" clId="{932448F1-DCBB-4391-A0C1-1C1B34F89117}" dt="2021-11-23T22:23:23.991" v="1912" actId="478"/>
          <ac:picMkLst>
            <pc:docMk/>
            <pc:sldMk cId="38863441" sldId="2144328264"/>
            <ac:picMk id="30" creationId="{063E53DD-C8D2-47D9-BD04-A7561F6437E1}"/>
          </ac:picMkLst>
        </pc:picChg>
        <pc:picChg chg="del">
          <ac:chgData name="Karolina Guillen" userId="c1c08796-a0be-47c6-af52-5d31fd96ec50" providerId="ADAL" clId="{932448F1-DCBB-4391-A0C1-1C1B34F89117}" dt="2021-11-23T22:23:23.991" v="1912" actId="478"/>
          <ac:picMkLst>
            <pc:docMk/>
            <pc:sldMk cId="38863441" sldId="2144328264"/>
            <ac:picMk id="47" creationId="{6A1AA49F-DAF1-4159-8923-5DAD72B7C10F}"/>
          </ac:picMkLst>
        </pc:picChg>
        <pc:cxnChg chg="add mod">
          <ac:chgData name="Karolina Guillen" userId="c1c08796-a0be-47c6-af52-5d31fd96ec50" providerId="ADAL" clId="{932448F1-DCBB-4391-A0C1-1C1B34F89117}" dt="2021-11-23T22:23:37.417" v="1915"/>
          <ac:cxnSpMkLst>
            <pc:docMk/>
            <pc:sldMk cId="38863441" sldId="2144328264"/>
            <ac:cxnSpMk id="21" creationId="{0A706356-4B4F-4A9A-91B7-0030B92F10AD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69515712223369"/>
          <c:y val="0.128118746205416"/>
          <c:w val="0.54231109819794432"/>
          <c:h val="0.826383358637093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of 1H21 New TV Advertisers Spend</c:v>
                </c:pt>
              </c:strCache>
            </c:strRef>
          </c:tx>
          <c:spPr>
            <a:solidFill>
              <a:srgbClr val="ED3C8D"/>
            </a:solidFill>
          </c:spPr>
          <c:dPt>
            <c:idx val="0"/>
            <c:bubble3D val="0"/>
            <c:spPr>
              <a:solidFill>
                <a:srgbClr val="FFE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23-46D3-AC38-39F1B50195C8}"/>
              </c:ext>
            </c:extLst>
          </c:dPt>
          <c:dPt>
            <c:idx val="1"/>
            <c:bubble3D val="0"/>
            <c:spPr>
              <a:solidFill>
                <a:srgbClr val="4EBE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23-46D3-AC38-39F1B50195C8}"/>
              </c:ext>
            </c:extLst>
          </c:dPt>
          <c:dPt>
            <c:idx val="2"/>
            <c:bubble3D val="0"/>
            <c:spPr>
              <a:solidFill>
                <a:srgbClr val="ED3C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A23-46D3-AC38-39F1B50195C8}"/>
              </c:ext>
            </c:extLst>
          </c:dPt>
          <c:dLbls>
            <c:dLbl>
              <c:idx val="0"/>
              <c:layout>
                <c:manualLayout>
                  <c:x val="-1.3460212294209149E-2"/>
                  <c:y val="-3.6095927355818035E-2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rgbClr val="1F1A62"/>
                        </a:solidFill>
                      </a:rPr>
                      <a:t>‘Covid-Endemic’</a:t>
                    </a:r>
                  </a:p>
                  <a:p>
                    <a:fld id="{11232372-D048-4AE6-8B8F-B986AE8B97D0}" type="VALUE">
                      <a:rPr lang="en-US" sz="1400" smtClean="0">
                        <a:solidFill>
                          <a:srgbClr val="1F1A62"/>
                        </a:solidFill>
                      </a:rPr>
                      <a:pPr/>
                      <a:t>[VALUE]</a:t>
                    </a:fld>
                    <a:endParaRPr lang="en-US" sz="1600">
                      <a:solidFill>
                        <a:srgbClr val="1F1A62"/>
                      </a:solidFill>
                    </a:endParaRPr>
                  </a:p>
                  <a:p>
                    <a:r>
                      <a:rPr lang="en-US" sz="1200">
                        <a:solidFill>
                          <a:srgbClr val="1F1A62"/>
                        </a:solidFill>
                      </a:rPr>
                      <a:t>($21.0MM)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3247787147122"/>
                      <c:h val="0.292644408484781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A23-46D3-AC38-39F1B50195C8}"/>
                </c:ext>
              </c:extLst>
            </c:dLbl>
            <c:dLbl>
              <c:idx val="1"/>
              <c:layout>
                <c:manualLayout>
                  <c:x val="-0.20449473394917264"/>
                  <c:y val="-7.32356020131929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</a:rPr>
                      <a:t>‘Covid-Related’</a:t>
                    </a:r>
                  </a:p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fld id="{50A45607-DE1D-4693-A722-FDA9BC94F696}" type="VALUE">
                      <a:rPr lang="en-US" sz="1400" smtClean="0">
                        <a:solidFill>
                          <a:schemeClr val="bg1"/>
                        </a:solidFill>
                      </a:rPr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400">
                      <a:solidFill>
                        <a:schemeClr val="bg1"/>
                      </a:solidFill>
                    </a:endParaRPr>
                  </a:p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 sz="1200">
                        <a:solidFill>
                          <a:schemeClr val="bg1"/>
                        </a:solidFill>
                      </a:rPr>
                      <a:t>($100.1MM)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A23-46D3-AC38-39F1B50195C8}"/>
                </c:ext>
              </c:extLst>
            </c:dLbl>
            <c:dLbl>
              <c:idx val="2"/>
              <c:layout>
                <c:manualLayout>
                  <c:x val="0.2313186333560292"/>
                  <c:y val="3.5818797276692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</a:rPr>
                      <a:t>‘Non-Covid’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fld id="{8FE669E7-5AE1-4F3B-9C36-C808D25FD303}" type="VALUE">
                      <a:rPr lang="en-US" sz="1400" smtClean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40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200">
                        <a:solidFill>
                          <a:schemeClr val="bg1"/>
                        </a:solidFill>
                      </a:rPr>
                      <a:t>($344.3MM)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3207283646712"/>
                      <c:h val="0.292644408484781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A23-46D3-AC38-39F1B50195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F1A62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COVID-Endemic</c:v>
                </c:pt>
                <c:pt idx="1">
                  <c:v>COVID-Related</c:v>
                </c:pt>
                <c:pt idx="2">
                  <c:v>Non-COVID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0.05</c:v>
                </c:pt>
                <c:pt idx="1">
                  <c:v>0.21</c:v>
                </c:pt>
                <c:pt idx="2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23-46D3-AC38-39F1B5019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1A62"/>
          </a:solidFill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05897074822409"/>
          <c:y val="6.7968843918067165E-2"/>
          <c:w val="0.57280642800918313"/>
          <c:h val="0.877391358314363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of 1H20 New TV Advertisers Spend</c:v>
                </c:pt>
              </c:strCache>
            </c:strRef>
          </c:tx>
          <c:spPr>
            <a:solidFill>
              <a:srgbClr val="1F1A62"/>
            </a:solidFill>
          </c:spPr>
          <c:dPt>
            <c:idx val="0"/>
            <c:bubble3D val="0"/>
            <c:spPr>
              <a:solidFill>
                <a:srgbClr val="7ED2F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DE-44E0-805A-D02F56922939}"/>
              </c:ext>
            </c:extLst>
          </c:dPt>
          <c:dPt>
            <c:idx val="1"/>
            <c:bubble3D val="0"/>
            <c:spPr>
              <a:solidFill>
                <a:srgbClr val="00BF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DE-44E0-805A-D02F56922939}"/>
              </c:ext>
            </c:extLst>
          </c:dPt>
          <c:dPt>
            <c:idx val="2"/>
            <c:bubble3D val="0"/>
            <c:spPr>
              <a:solidFill>
                <a:srgbClr val="1F1A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DE-44E0-805A-D02F56922939}"/>
              </c:ext>
            </c:extLst>
          </c:dPt>
          <c:dLbls>
            <c:dLbl>
              <c:idx val="0"/>
              <c:layout>
                <c:manualLayout>
                  <c:x val="-5.028886168460696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00"/>
                      <a:t>‘Covid-Endemic’</a:t>
                    </a:r>
                  </a:p>
                  <a:p>
                    <a:fld id="{11232372-D048-4AE6-8B8F-B986AE8B97D0}" type="VALUE">
                      <a:rPr lang="en-US" sz="1000" smtClean="0"/>
                      <a:pPr/>
                      <a:t>[VALUE]</a:t>
                    </a:fld>
                    <a:endParaRPr lang="en-US" sz="1000"/>
                  </a:p>
                  <a:p>
                    <a:r>
                      <a:rPr lang="en-US" sz="1000" b="1" i="0" u="none" strike="noStrike" kern="1200" baseline="0">
                        <a:solidFill>
                          <a:srgbClr val="1F1A62"/>
                        </a:solidFill>
                        <a:latin typeface="Helvetica" pitchFamily="2" charset="0"/>
                      </a:rPr>
                      <a:t>($3.7MM)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12865787306627"/>
                      <c:h val="0.233500206746929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4DE-44E0-805A-D02F56922939}"/>
                </c:ext>
              </c:extLst>
            </c:dLbl>
            <c:dLbl>
              <c:idx val="1"/>
              <c:layout>
                <c:manualLayout>
                  <c:x val="-0.17781566113930269"/>
                  <c:y val="0.10007128619441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pPr>
                    <a:r>
                      <a:rPr lang="en-US" sz="1000">
                        <a:solidFill>
                          <a:schemeClr val="bg1"/>
                        </a:solidFill>
                      </a:rPr>
                      <a:t>‘Covid-Related’</a:t>
                    </a:r>
                  </a:p>
                  <a:p>
                    <a:pPr>
                      <a:defRPr sz="1000" b="1">
                        <a:solidFill>
                          <a:schemeClr val="bg1"/>
                        </a:solidFill>
                      </a:defRPr>
                    </a:pPr>
                    <a:fld id="{50A45607-DE1D-4693-A722-FDA9BC94F696}" type="VALUE">
                      <a:rPr lang="en-US" sz="1000" smtClean="0">
                        <a:solidFill>
                          <a:schemeClr val="bg1"/>
                        </a:solidFill>
                      </a:rPr>
                      <a:pPr>
                        <a:defRPr sz="10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000">
                      <a:solidFill>
                        <a:schemeClr val="bg1"/>
                      </a:solidFill>
                    </a:endParaRPr>
                  </a:p>
                  <a:p>
                    <a:pPr>
                      <a:defRPr sz="1000" b="1">
                        <a:solidFill>
                          <a:schemeClr val="bg1"/>
                        </a:solidFill>
                      </a:defRPr>
                    </a:pPr>
                    <a:r>
                      <a:rPr lang="en-US" sz="1000" b="1" i="0" u="none" strike="noStrike" kern="1200" baseline="0">
                        <a:solidFill>
                          <a:schemeClr val="bg1"/>
                        </a:solidFill>
                        <a:latin typeface="Helvetica" pitchFamily="2" charset="0"/>
                      </a:rPr>
                      <a:t>($58.0MM)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50833511583389"/>
                      <c:h val="0.233500066670541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4DE-44E0-805A-D02F56922939}"/>
                </c:ext>
              </c:extLst>
            </c:dLbl>
            <c:dLbl>
              <c:idx val="2"/>
              <c:layout>
                <c:manualLayout>
                  <c:x val="0.19904045166460796"/>
                  <c:y val="-0.176404659648027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pPr>
                    <a:r>
                      <a:rPr lang="en-US" sz="1000">
                        <a:solidFill>
                          <a:schemeClr val="bg1"/>
                        </a:solidFill>
                      </a:rPr>
                      <a:t>‘Non-Covid’</a:t>
                    </a:r>
                  </a:p>
                  <a:p>
                    <a:pPr>
                      <a:defRPr sz="1000" b="1">
                        <a:solidFill>
                          <a:schemeClr val="bg1"/>
                        </a:solidFill>
                      </a:defRPr>
                    </a:pPr>
                    <a:fld id="{8FE669E7-5AE1-4F3B-9C36-C808D25FD303}" type="VALUE">
                      <a:rPr lang="en-US" sz="1000" smtClean="0">
                        <a:solidFill>
                          <a:schemeClr val="bg1"/>
                        </a:solidFill>
                      </a:rPr>
                      <a:pPr>
                        <a:defRPr sz="10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000">
                      <a:solidFill>
                        <a:schemeClr val="bg1"/>
                      </a:solidFill>
                    </a:endParaRPr>
                  </a:p>
                  <a:p>
                    <a:pPr>
                      <a:defRPr sz="1000" b="1">
                        <a:solidFill>
                          <a:schemeClr val="bg1"/>
                        </a:solidFill>
                      </a:defRPr>
                    </a:pPr>
                    <a:r>
                      <a:rPr lang="en-US" sz="1000" b="1" i="0" u="none" strike="noStrike" kern="1200" baseline="0">
                        <a:solidFill>
                          <a:schemeClr val="bg1"/>
                        </a:solidFill>
                        <a:latin typeface="Helvetica" pitchFamily="2" charset="0"/>
                      </a:rPr>
                      <a:t>($397.7MM)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4DE-44E0-805A-D02F569229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1F1A62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COVID-Eendemic</c:v>
                </c:pt>
                <c:pt idx="1">
                  <c:v>COVID-Related</c:v>
                </c:pt>
                <c:pt idx="2">
                  <c:v>Non-COVID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0.01</c:v>
                </c:pt>
                <c:pt idx="1">
                  <c:v>0.13</c:v>
                </c:pt>
                <c:pt idx="2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DE-44E0-805A-D02F56922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2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1A62"/>
          </a:solidFill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5867447099816723"/>
          <c:y val="4.162419889017545E-3"/>
          <c:w val="0.55271799425568102"/>
          <c:h val="0.8290769151398894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Definition of TV</c:v>
                </c:pt>
              </c:strCache>
            </c:strRef>
          </c:tx>
          <c:dPt>
            <c:idx val="0"/>
            <c:bubble3D val="0"/>
            <c:spPr>
              <a:solidFill>
                <a:srgbClr val="00BF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AC-42F7-8A1C-85442CB15E66}"/>
              </c:ext>
            </c:extLst>
          </c:dPt>
          <c:dPt>
            <c:idx val="1"/>
            <c:bubble3D val="0"/>
            <c:spPr>
              <a:solidFill>
                <a:srgbClr val="ED3C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AC-42F7-8A1C-85442CB15E66}"/>
              </c:ext>
            </c:extLst>
          </c:dPt>
          <c:cat>
            <c:strRef>
              <c:f>Sheet1!$A$2:$A$3</c:f>
              <c:strCache>
                <c:ptCount val="2"/>
                <c:pt idx="0">
                  <c:v>Cord Cutters</c:v>
                </c:pt>
                <c:pt idx="1">
                  <c:v>Cord Nevers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EAAC-42F7-8A1C-85442CB15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1966575837626334"/>
          <c:w val="0.98132361126273182"/>
          <c:h val="0.5966172275808068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"/>
          <c:w val="0.96562499999999996"/>
          <c:h val="0.782037962713203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C0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7F-45EB-9413-304FFD0A8E99}"/>
              </c:ext>
            </c:extLst>
          </c:dPt>
          <c:dPt>
            <c:idx val="1"/>
            <c:invertIfNegative val="0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7F-45EB-9413-304FFD0A8E99}"/>
              </c:ext>
            </c:extLst>
          </c:dPt>
          <c:dPt>
            <c:idx val="2"/>
            <c:invertIfNegative val="0"/>
            <c:bubble3D val="0"/>
            <c:spPr>
              <a:solidFill>
                <a:srgbClr val="E84A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67F-45EB-9413-304FFD0A8E99}"/>
              </c:ext>
            </c:extLst>
          </c:dPt>
          <c:dPt>
            <c:idx val="3"/>
            <c:invertIfNegative val="0"/>
            <c:bubble3D val="0"/>
            <c:spPr>
              <a:solidFill>
                <a:srgbClr val="FFE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67F-45EB-9413-304FFD0A8E99}"/>
              </c:ext>
            </c:extLst>
          </c:dPt>
          <c:dPt>
            <c:idx val="4"/>
            <c:invertIfNegative val="0"/>
            <c:bubble3D val="0"/>
            <c:spPr>
              <a:solidFill>
                <a:srgbClr val="B0E3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67F-45EB-9413-304FFD0A8E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F1A62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Spanish Only</c:v>
                </c:pt>
                <c:pt idx="1">
                  <c:v>Mostly Spanish, but some English</c:v>
                </c:pt>
                <c:pt idx="2">
                  <c:v>Both English &amp; Spanish equally</c:v>
                </c:pt>
                <c:pt idx="3">
                  <c:v>Mostly English, but some Spanish</c:v>
                </c:pt>
                <c:pt idx="4">
                  <c:v>English Only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0.61</c:v>
                </c:pt>
                <c:pt idx="1">
                  <c:v>0.6</c:v>
                </c:pt>
                <c:pt idx="2">
                  <c:v>0.63</c:v>
                </c:pt>
                <c:pt idx="3">
                  <c:v>0.54</c:v>
                </c:pt>
                <c:pt idx="4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67F-45EB-9413-304FFD0A8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58953952"/>
        <c:axId val="1558953536"/>
      </c:barChart>
      <c:catAx>
        <c:axId val="155895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F1A6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558953536"/>
        <c:crosses val="autoZero"/>
        <c:auto val="1"/>
        <c:lblAlgn val="ctr"/>
        <c:lblOffset val="100"/>
        <c:noMultiLvlLbl val="0"/>
      </c:catAx>
      <c:valAx>
        <c:axId val="1558953536"/>
        <c:scaling>
          <c:orientation val="minMax"/>
          <c:max val="0.8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55895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210557996933822E-2"/>
          <c:y val="9.5452810708085034E-2"/>
          <c:w val="0.97957881438669847"/>
          <c:h val="0.77127040202920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Annual Expenditures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3EF2610-FE54-4FFF-A161-A943192E6F80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7FE-44DC-8C3F-E27248D4AC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Open Sans" panose="020B0606030504020204" pitchFamily="34" charset="0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Average U.S. HH</c:v>
                </c:pt>
                <c:pt idx="1">
                  <c:v>Asian American HH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61350.32</c:v>
                </c:pt>
                <c:pt idx="1">
                  <c:v>69339.64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FE-44DC-8C3F-E27248D4A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13982904"/>
        <c:axId val="613985784"/>
      </c:barChart>
      <c:catAx>
        <c:axId val="613982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pPr>
            <a:endParaRPr lang="en-US"/>
          </a:p>
        </c:txPr>
        <c:crossAx val="613985784"/>
        <c:crosses val="autoZero"/>
        <c:auto val="1"/>
        <c:lblAlgn val="ctr"/>
        <c:lblOffset val="100"/>
        <c:noMultiLvlLbl val="0"/>
      </c:catAx>
      <c:valAx>
        <c:axId val="613985784"/>
        <c:scaling>
          <c:orientation val="minMax"/>
          <c:min val="0"/>
        </c:scaling>
        <c:delete val="1"/>
        <c:axPos val="l"/>
        <c:numFmt formatCode="&quot;$&quot;#,##0" sourceLinked="1"/>
        <c:majorTickMark val="out"/>
        <c:minorTickMark val="none"/>
        <c:tickLblPos val="nextTo"/>
        <c:crossAx val="613982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1B1464"/>
          </a:solidFill>
          <a:latin typeface="Helvetica" panose="020B0604020202020204" pitchFamily="34" charset="0"/>
          <a:ea typeface="Open Sans" panose="020B0606030504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5820115409235761E-2"/>
          <c:w val="1"/>
          <c:h val="0.868126301897270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VOD Impressions by Day of Week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5A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DC3-4205-8450-07987F1AAF87}"/>
              </c:ext>
            </c:extLst>
          </c:dPt>
          <c:dPt>
            <c:idx val="1"/>
            <c:invertIfNegative val="0"/>
            <c:bubble3D val="0"/>
            <c:spPr>
              <a:solidFill>
                <a:srgbClr val="2C82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DC3-4205-8450-07987F1AAF87}"/>
              </c:ext>
            </c:extLst>
          </c:dPt>
          <c:dPt>
            <c:idx val="2"/>
            <c:invertIfNegative val="0"/>
            <c:bubble3D val="0"/>
            <c:spPr>
              <a:solidFill>
                <a:srgbClr val="FFE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DC3-4205-8450-07987F1AAF87}"/>
              </c:ext>
            </c:extLst>
          </c:dPt>
          <c:dPt>
            <c:idx val="3"/>
            <c:invertIfNegative val="0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DC3-4205-8450-07987F1AAF87}"/>
              </c:ext>
            </c:extLst>
          </c:dPt>
          <c:dPt>
            <c:idx val="4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DC3-4205-8450-07987F1AAF87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DC3-4205-8450-07987F1AAF87}"/>
              </c:ext>
            </c:extLst>
          </c:dPt>
          <c:dPt>
            <c:idx val="6"/>
            <c:invertIfNegative val="0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DC3-4205-8450-07987F1AAF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Sunday</c:v>
                </c:pt>
                <c:pt idx="1">
                  <c:v>Saturday</c:v>
                </c:pt>
                <c:pt idx="2">
                  <c:v>Friday</c:v>
                </c:pt>
                <c:pt idx="3">
                  <c:v>Thursday</c:v>
                </c:pt>
                <c:pt idx="4">
                  <c:v>Wednesday</c:v>
                </c:pt>
                <c:pt idx="5">
                  <c:v>Tuesday</c:v>
                </c:pt>
                <c:pt idx="6">
                  <c:v>Monday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780</c:v>
                </c:pt>
                <c:pt idx="1">
                  <c:v>755</c:v>
                </c:pt>
                <c:pt idx="2">
                  <c:v>667</c:v>
                </c:pt>
                <c:pt idx="3">
                  <c:v>699</c:v>
                </c:pt>
                <c:pt idx="4">
                  <c:v>656</c:v>
                </c:pt>
                <c:pt idx="5">
                  <c:v>668</c:v>
                </c:pt>
                <c:pt idx="6">
                  <c:v>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DC3-4205-8450-07987F1AA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axId val="484505264"/>
        <c:axId val="484500344"/>
      </c:barChart>
      <c:catAx>
        <c:axId val="484505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484500344"/>
        <c:crosses val="autoZero"/>
        <c:auto val="1"/>
        <c:lblAlgn val="ctr"/>
        <c:lblOffset val="100"/>
        <c:noMultiLvlLbl val="0"/>
      </c:catAx>
      <c:valAx>
        <c:axId val="484500344"/>
        <c:scaling>
          <c:orientation val="minMax"/>
          <c:min val="0"/>
        </c:scaling>
        <c:delete val="1"/>
        <c:axPos val="b"/>
        <c:numFmt formatCode="0" sourceLinked="1"/>
        <c:majorTickMark val="out"/>
        <c:minorTickMark val="none"/>
        <c:tickLblPos val="nextTo"/>
        <c:crossAx val="4845052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25144640716886"/>
          <c:y val="0.16965754913837797"/>
          <c:w val="0.74401103407356495"/>
          <c:h val="0.826050280725668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Daily/Several times a day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Baby Boomers</c:v>
                </c:pt>
                <c:pt idx="1">
                  <c:v>Gen X</c:v>
                </c:pt>
                <c:pt idx="2">
                  <c:v>Millennials</c:v>
                </c:pt>
                <c:pt idx="3">
                  <c:v>Gen Z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0.23</c:v>
                </c:pt>
                <c:pt idx="1">
                  <c:v>0.43</c:v>
                </c:pt>
                <c:pt idx="2">
                  <c:v>0.42</c:v>
                </c:pt>
                <c:pt idx="3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C0-42E2-A742-0D0B9DC5E0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Several times a week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Baby Boomers</c:v>
                </c:pt>
                <c:pt idx="1">
                  <c:v>Gen X</c:v>
                </c:pt>
                <c:pt idx="2">
                  <c:v>Millennials</c:v>
                </c:pt>
                <c:pt idx="3">
                  <c:v>Gen Z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0.11</c:v>
                </c:pt>
                <c:pt idx="1">
                  <c:v>0.16</c:v>
                </c:pt>
                <c:pt idx="2">
                  <c:v>0.27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C0-42E2-A742-0D0B9DC5E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100"/>
        <c:axId val="827888240"/>
        <c:axId val="827891848"/>
      </c:barChart>
      <c:catAx>
        <c:axId val="827888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6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827891848"/>
        <c:crosses val="autoZero"/>
        <c:auto val="1"/>
        <c:lblAlgn val="ctr"/>
        <c:lblOffset val="100"/>
        <c:noMultiLvlLbl val="0"/>
      </c:catAx>
      <c:valAx>
        <c:axId val="82789184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2788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273994579358215"/>
          <c:y val="6.9376427030460486E-2"/>
          <c:w val="0.59349602837855497"/>
          <c:h val="5.48606113986066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62A27E-0BE5-4A46-A6C5-B0B0D1464A8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04EFE2-3D8F-4FA9-AF11-29E630630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194674">
              <a:defRPr/>
            </a:pPr>
            <a:fld id="{03E44481-CC7E-F441-937B-548163903822}" type="slidenum">
              <a:rPr lang="en-US">
                <a:solidFill>
                  <a:prstClr val="black"/>
                </a:solidFill>
                <a:latin typeface="Calibri"/>
              </a:rPr>
              <a:pPr defTabSz="1194674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9386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879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46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738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90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13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297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987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91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198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83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E759C-AE60-461D-8811-5E4C3153E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FC7BF6-3B29-4719-9BA1-930DB933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859D3-171D-421F-83CE-4BBCF99ED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946F0-2D25-4064-8A42-9A817595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0C5EF-A2BA-4DB0-A6ED-A972EB6B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2532-8303-456B-82CC-84D53CFE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0B2C7-AD07-458B-8B9A-72E255DB2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EF5FF-0B1F-4297-85CE-248EBB69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F09FC-029E-4361-9748-C5715BB67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29A3D-E500-4210-ABE5-AFDB8886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2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046B52-D2A6-4240-AD1F-7480237E7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7A2DF-6F5D-4013-A50F-432D477F5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0D0F7-BFFE-418F-B666-4B2B0CCA2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ACDD9-AAC7-4ACB-8850-03FEDE95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F62B3-CA98-42E8-B6E0-4EB3D23BC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8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78EF-6415-42CA-9416-88761FDE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FD409-CAE2-4E6B-B3CE-654B62B43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15737-BE0D-42CD-BEF4-650A80D2D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6BE45-3D39-41B9-8D60-DCDFE915C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2EFF5-6AF8-4F7B-B690-575CBDDB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5983-F4E0-4313-AEC9-53002BBE6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B2FBE-F83E-4D35-AF63-92DDB301B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58D2-59C5-45F4-8615-8781D86F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133E2-F431-41E7-A2DC-25026DDC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B64C6-B3D7-4B60-9DA7-FBEEDB91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1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11F2-9A0E-4372-BD7C-C57B80D28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B8825-B325-4AE6-92CC-4356E2088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19600-7103-4B7A-A434-A1B341B65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F0B99-F0DD-4E79-9424-55F777EAD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ECC44-19BA-4FEA-A38F-DAFC566B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CD2E6-A57A-4819-BFCE-21E027FD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3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252D6-7B10-4CCF-96E4-3F2F5A76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C73CE-7906-4959-AB4C-6FBDC4F6A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71B28-C285-4485-87F0-AEF40FCF1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F33933-8AF4-4258-A90D-0A0D72E73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482A2D-BD5A-4AFA-A982-5C0B00A62C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B53CC9-5F5E-474C-91F2-BE690C1B2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E8E4B5-80E9-4583-93D7-722803F5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F2F92B-119C-49D1-A192-DC1C88BA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8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E62E1-2F63-4688-B74E-C00A4A54D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1B16C4-BF71-499F-A9E0-F45665040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950A5-BA76-4796-A9F8-27CB1D27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6271F-BCCD-4FDA-89C3-2AC1014A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1CE4EB-60FB-47BB-A13D-B1155705F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CB9FE-594A-4CC5-A04D-D5939EC55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855B4-5524-4540-9CC7-F21109E37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2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48403-F5FB-4FA9-8D49-C407FF23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2AB56-164B-41EB-AB4D-5814E3148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7BB-69C0-4437-BC56-A14C577DB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4F966-1838-4E0C-9750-5DFC8BD41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734D7-D843-4C76-9A15-0FE4152C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F429F-0ABC-42B1-8FC1-E0D59575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0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A7AFF-A6A6-482D-90CE-E8B20FE1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63C451-C617-4FEC-A1EB-BD2262517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B2B36-BFBA-47A2-920F-DAD250CAC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898E9-0101-4108-BA45-ECAFDD7A7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F0477-29FE-4E42-9B7A-069E62AF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72B04-6F8C-44A6-91CF-E9E461E1F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3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FC53CF-8FD6-4E07-8532-53BCE1E0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A89F3-AC18-4106-A985-6BDE10A9F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B351A-3434-4149-BA37-9CE96A4E5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511BC-F834-417A-AFA8-8C825A696C41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A1CAC-750E-4E20-BFE3-511DE4899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0810B-18EB-42B8-B645-D792FACA6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7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8.png"/><Relationship Id="rId7" Type="http://schemas.openxmlformats.org/officeDocument/2006/relationships/chart" Target="../charts/chart5.xml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1.png"/><Relationship Id="rId5" Type="http://schemas.openxmlformats.org/officeDocument/2006/relationships/image" Target="../media/image47.png"/><Relationship Id="rId10" Type="http://schemas.openxmlformats.org/officeDocument/2006/relationships/image" Target="../media/image50.png"/><Relationship Id="rId4" Type="http://schemas.openxmlformats.org/officeDocument/2006/relationships/hyperlink" Target="https://thevab.com/insight/american-phenomenon-growing-influence-and-value-asian-american-consumers" TargetMode="External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8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52.png"/><Relationship Id="rId4" Type="http://schemas.openxmlformats.org/officeDocument/2006/relationships/hyperlink" Target="https://thevab.com/insight/opportunities-vod-addressable" TargetMode="External"/><Relationship Id="rId9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8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55.png"/><Relationship Id="rId4" Type="http://schemas.openxmlformats.org/officeDocument/2006/relationships/hyperlink" Target="https://thevab.com/insight/for-the-love-of-gamin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insight/for-the-love-of-gaming" TargetMode="External"/><Relationship Id="rId13" Type="http://schemas.openxmlformats.org/officeDocument/2006/relationships/image" Target="../media/image35.png"/><Relationship Id="rId18" Type="http://schemas.openxmlformats.org/officeDocument/2006/relationships/hyperlink" Target="https://thevab.com/insight/trillion-dollar-hispanic-opportunity" TargetMode="External"/><Relationship Id="rId3" Type="http://schemas.openxmlformats.org/officeDocument/2006/relationships/image" Target="../media/image6.png"/><Relationship Id="rId21" Type="http://schemas.openxmlformats.org/officeDocument/2006/relationships/image" Target="../media/image47.png"/><Relationship Id="rId7" Type="http://schemas.openxmlformats.org/officeDocument/2006/relationships/image" Target="../media/image9.png"/><Relationship Id="rId12" Type="http://schemas.openxmlformats.org/officeDocument/2006/relationships/hyperlink" Target="https://thevab.com/insight/reaching-corded-and-cordless-audiences-through-video-streaming" TargetMode="External"/><Relationship Id="rId17" Type="http://schemas.openxmlformats.org/officeDocument/2006/relationships/image" Target="../media/image52.png"/><Relationship Id="rId2" Type="http://schemas.openxmlformats.org/officeDocument/2006/relationships/image" Target="../media/image56.png"/><Relationship Id="rId16" Type="http://schemas.openxmlformats.org/officeDocument/2006/relationships/hyperlink" Target="https://thevab.com/insight/opportunities-vod-addressable" TargetMode="External"/><Relationship Id="rId20" Type="http://schemas.openxmlformats.org/officeDocument/2006/relationships/hyperlink" Target="https://thevab.com/insight/american-phenomenon-growing-influence-and-value-asian-american-consumer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insight/welcome-tv-1H-2021" TargetMode="External"/><Relationship Id="rId11" Type="http://schemas.openxmlformats.org/officeDocument/2006/relationships/image" Target="../media/image38.png"/><Relationship Id="rId5" Type="http://schemas.openxmlformats.org/officeDocument/2006/relationships/hyperlink" Target="https://thevab.com/team-board" TargetMode="External"/><Relationship Id="rId15" Type="http://schemas.openxmlformats.org/officeDocument/2006/relationships/image" Target="../media/image43.png"/><Relationship Id="rId23" Type="http://schemas.openxmlformats.org/officeDocument/2006/relationships/image" Target="../media/image57.png"/><Relationship Id="rId10" Type="http://schemas.openxmlformats.org/officeDocument/2006/relationships/hyperlink" Target="https://thevab.com/insight/stream-on-case-studies" TargetMode="External"/><Relationship Id="rId19" Type="http://schemas.openxmlformats.org/officeDocument/2006/relationships/image" Target="../media/image46.png"/><Relationship Id="rId4" Type="http://schemas.openxmlformats.org/officeDocument/2006/relationships/hyperlink" Target="https://thevab.com/" TargetMode="External"/><Relationship Id="rId9" Type="http://schemas.openxmlformats.org/officeDocument/2006/relationships/image" Target="../media/image55.png"/><Relationship Id="rId14" Type="http://schemas.openxmlformats.org/officeDocument/2006/relationships/hyperlink" Target="https://thevab.com/insight/deib-streaming" TargetMode="External"/><Relationship Id="rId22" Type="http://schemas.openxmlformats.org/officeDocument/2006/relationships/hyperlink" Target="https://thevab.com/insight/what-is-us-cens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hevab.com/" TargetMode="Externa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hyperlink" Target="https://www.workingforwomen.org/" TargetMode="External"/><Relationship Id="rId26" Type="http://schemas.openxmlformats.org/officeDocument/2006/relationships/image" Target="../media/image23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11.png"/><Relationship Id="rId12" Type="http://schemas.openxmlformats.org/officeDocument/2006/relationships/hyperlink" Target="https://getcerebral.com/" TargetMode="External"/><Relationship Id="rId17" Type="http://schemas.openxmlformats.org/officeDocument/2006/relationships/image" Target="../media/image16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paramountplus.com/" TargetMode="External"/><Relationship Id="rId20" Type="http://schemas.openxmlformats.org/officeDocument/2006/relationships/hyperlink" Target="https://www.afterpay.com/" TargetMode="External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hyperlink" Target="https://www.mrsmeyers.com/" TargetMode="External"/><Relationship Id="rId19" Type="http://schemas.openxmlformats.org/officeDocument/2006/relationships/image" Target="../media/image17.png"/><Relationship Id="rId31" Type="http://schemas.openxmlformats.org/officeDocument/2006/relationships/image" Target="../media/image28.png"/><Relationship Id="rId4" Type="http://schemas.openxmlformats.org/officeDocument/2006/relationships/hyperlink" Target="https://thevab.com/insight/welcome-tv-1H-2021" TargetMode="External"/><Relationship Id="rId9" Type="http://schemas.openxmlformats.org/officeDocument/2006/relationships/image" Target="../media/image12.png"/><Relationship Id="rId14" Type="http://schemas.openxmlformats.org/officeDocument/2006/relationships/hyperlink" Target="https://slicelife.com/" TargetMode="External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8" Type="http://schemas.openxmlformats.org/officeDocument/2006/relationships/hyperlink" Target="https://www.simplehuman.com/" TargetMode="Externa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insight/welcome-tv-1H-2021" TargetMode="External"/><Relationship Id="rId3" Type="http://schemas.openxmlformats.org/officeDocument/2006/relationships/image" Target="../media/image8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s://thevab.com/insight/reaching-corded-and-cordless-audiences-through-video-streamin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8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s://thevab.com/insight/reaching-corded-and-cordless-audiences-through-video-streami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hyperlink" Target="https://thevab.com/insight/stream-on-case-studies" TargetMode="External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png"/><Relationship Id="rId4" Type="http://schemas.openxmlformats.org/officeDocument/2006/relationships/hyperlink" Target="https://thevab.com/insight/deib-streaming" TargetMode="External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46.png"/><Relationship Id="rId4" Type="http://schemas.openxmlformats.org/officeDocument/2006/relationships/hyperlink" Target="https://thevab.com/insight/trillion-dollar-hispanic-opportunit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C3C3D991-4E11-5346-8736-765CFE7D6D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893"/>
            <a:ext cx="12188952" cy="68571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121FEB-E7DA-6544-BD8E-06D2CB674FBA}"/>
              </a:ext>
            </a:extLst>
          </p:cNvPr>
          <p:cNvSpPr txBox="1"/>
          <p:nvPr/>
        </p:nvSpPr>
        <p:spPr>
          <a:xfrm>
            <a:off x="398958" y="3020373"/>
            <a:ext cx="22980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2021 – 4</a:t>
            </a:r>
            <a:r>
              <a:rPr kumimoji="0" lang="en-US" sz="1500" b="1" i="0" u="none" strike="noStrike" kern="1200" cap="none" spc="0" normalizeH="0" baseline="3000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Quarter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8A06ED-9D12-3B4C-B59C-10A0964513FE}"/>
              </a:ext>
            </a:extLst>
          </p:cNvPr>
          <p:cNvCxnSpPr/>
          <p:nvPr/>
        </p:nvCxnSpPr>
        <p:spPr>
          <a:xfrm>
            <a:off x="494572" y="2940104"/>
            <a:ext cx="521140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4222F3-ED4C-8C46-BA4B-CD5D3A9925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572" y="5745044"/>
            <a:ext cx="2202443" cy="728188"/>
          </a:xfrm>
          <a:prstGeom prst="rect">
            <a:avLst/>
          </a:prstGeom>
        </p:spPr>
      </p:pic>
      <p:pic>
        <p:nvPicPr>
          <p:cNvPr id="5" name="Picture 4" descr="A close up of sunglasses&#10;&#10;Description automatically generated">
            <a:extLst>
              <a:ext uri="{FF2B5EF4-FFF2-40B4-BE49-F238E27FC236}">
                <a16:creationId xmlns:a16="http://schemas.microsoft.com/office/drawing/2014/main" id="{E4B658CB-7EC7-4266-8976-AFE9040502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0058" y="1608918"/>
            <a:ext cx="4780575" cy="1820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F15B9F-5264-AE47-BBD3-053C6C2957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8735"/>
          <a:stretch/>
        </p:blipFill>
        <p:spPr>
          <a:xfrm>
            <a:off x="398958" y="4140064"/>
            <a:ext cx="5991929" cy="1304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7F04B0-CA61-694B-BE44-2ACCEC3B32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945" y="382614"/>
            <a:ext cx="2692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81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BD1B8452-A97B-4AF7-B912-CC07C37EC174}"/>
              </a:ext>
            </a:extLst>
          </p:cNvPr>
          <p:cNvSpPr/>
          <p:nvPr/>
        </p:nvSpPr>
        <p:spPr>
          <a:xfrm>
            <a:off x="-9054" y="-9053"/>
            <a:ext cx="12201053" cy="143109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E51337C-7111-4FDD-BD9E-AAF8EAD4F674}"/>
              </a:ext>
            </a:extLst>
          </p:cNvPr>
          <p:cNvSpPr txBox="1">
            <a:spLocks/>
          </p:cNvSpPr>
          <p:nvPr/>
        </p:nvSpPr>
        <p:spPr>
          <a:xfrm>
            <a:off x="73930" y="52620"/>
            <a:ext cx="10105794" cy="1278371"/>
          </a:xfrm>
          <a:prstGeom prst="rect">
            <a:avLst/>
          </a:prstGeom>
        </p:spPr>
        <p:txBody>
          <a:bodyPr vert="horz" lIns="116656" tIns="58311" rIns="116656" bIns="58311" rtlCol="0" anchor="ctr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spcBef>
                <a:spcPts val="0"/>
              </a:spcBef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The growing influence and value of Asian American consumers: </a:t>
            </a:r>
            <a:r>
              <a:rPr lang="en-US" sz="2400" b="1">
                <a:solidFill>
                  <a:srgbClr val="1B1464"/>
                </a:solidFill>
                <a:latin typeface="Helvetica" pitchFamily="2" charset="0"/>
                <a:ea typeface="+mn-ea"/>
                <a:cs typeface="+mn-cs"/>
              </a:rPr>
              <a:t>Tastemakers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with an appetite for new trends and products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hlinkClick r:id="rId4"/>
            <a:extLst>
              <a:ext uri="{FF2B5EF4-FFF2-40B4-BE49-F238E27FC236}">
                <a16:creationId xmlns:a16="http://schemas.microsoft.com/office/drawing/2014/main" id="{568D8840-B3D9-4FCD-AA9A-402B62F48C64}"/>
              </a:ext>
            </a:extLst>
          </p:cNvPr>
          <p:cNvSpPr txBox="1"/>
          <p:nvPr/>
        </p:nvSpPr>
        <p:spPr>
          <a:xfrm>
            <a:off x="10482763" y="1116681"/>
            <a:ext cx="1422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Click here for the full report</a:t>
            </a:r>
          </a:p>
        </p:txBody>
      </p:sp>
      <p:pic>
        <p:nvPicPr>
          <p:cNvPr id="37" name="Picture 36">
            <a:hlinkClick r:id="rId4"/>
            <a:extLst>
              <a:ext uri="{FF2B5EF4-FFF2-40B4-BE49-F238E27FC236}">
                <a16:creationId xmlns:a16="http://schemas.microsoft.com/office/drawing/2014/main" id="{1F8E0DFF-D73F-41B3-B5B4-820020A7E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3363" y="118658"/>
            <a:ext cx="1738355" cy="977825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38" name="Picture 37" descr="Logo&#10;&#10;Description automatically generated with low confidence">
            <a:extLst>
              <a:ext uri="{FF2B5EF4-FFF2-40B4-BE49-F238E27FC236}">
                <a16:creationId xmlns:a16="http://schemas.microsoft.com/office/drawing/2014/main" id="{2CE61ACF-17D7-4C5A-943F-263CE51538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48" y="1454651"/>
            <a:ext cx="1410542" cy="4919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D37E79-5AFD-410A-AB09-323E11852109}"/>
              </a:ext>
            </a:extLst>
          </p:cNvPr>
          <p:cNvSpPr txBox="1"/>
          <p:nvPr/>
        </p:nvSpPr>
        <p:spPr>
          <a:xfrm>
            <a:off x="526245" y="6316169"/>
            <a:ext cx="116502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VAB analysis of Consumer Expenditure Survey data, U.S. Bureau of Labor Statistics, 2020. VAB analysis of MRI-Simmons Spring 2021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Doublebase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Based on respondents who agree (top 2 box – strongly agree or somewhat agree).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D45DB1A-5FEE-4E41-AE9F-E8FAFFE7E6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8829697"/>
              </p:ext>
            </p:extLst>
          </p:nvPr>
        </p:nvGraphicFramePr>
        <p:xfrm>
          <a:off x="430920" y="2455991"/>
          <a:ext cx="4121323" cy="3592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2D27F89-806A-4E1F-8446-F9804BF901D6}"/>
              </a:ext>
            </a:extLst>
          </p:cNvPr>
          <p:cNvSpPr txBox="1"/>
          <p:nvPr/>
        </p:nvSpPr>
        <p:spPr>
          <a:xfrm>
            <a:off x="353669" y="2037180"/>
            <a:ext cx="42758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Average Annual Expenditures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2020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6D67476-6AA9-4BAC-939E-63FA041739EB}"/>
              </a:ext>
            </a:extLst>
          </p:cNvPr>
          <p:cNvSpPr/>
          <p:nvPr/>
        </p:nvSpPr>
        <p:spPr>
          <a:xfrm>
            <a:off x="3887257" y="2529623"/>
            <a:ext cx="969519" cy="56694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+13%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Average Household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56EC19-B1B9-4504-96FF-790C3F9CB4FB}"/>
              </a:ext>
            </a:extLst>
          </p:cNvPr>
          <p:cNvSpPr txBox="1"/>
          <p:nvPr/>
        </p:nvSpPr>
        <p:spPr>
          <a:xfrm>
            <a:off x="5362533" y="2105491"/>
            <a:ext cx="646227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6082">
              <a:defRPr sz="1600" b="1" u="sng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‘I’m usually / always the first among my friends / colleagues to try…..’</a:t>
            </a:r>
          </a:p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% of Asian A18+ who agree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B861F9-3E3E-4618-927F-E0B7C2CA14AE}"/>
              </a:ext>
            </a:extLst>
          </p:cNvPr>
          <p:cNvSpPr txBox="1"/>
          <p:nvPr/>
        </p:nvSpPr>
        <p:spPr>
          <a:xfrm>
            <a:off x="7007620" y="6011835"/>
            <a:ext cx="317210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(xxx) = index vs. Non-Asian A18+ Population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92D7C5-45F1-4D36-A2AE-54C9AA46B4D4}"/>
              </a:ext>
            </a:extLst>
          </p:cNvPr>
          <p:cNvCxnSpPr>
            <a:cxnSpLocks/>
          </p:cNvCxnSpPr>
          <p:nvPr/>
        </p:nvCxnSpPr>
        <p:spPr>
          <a:xfrm>
            <a:off x="5621786" y="3414222"/>
            <a:ext cx="5943770" cy="0"/>
          </a:xfrm>
          <a:prstGeom prst="line">
            <a:avLst/>
          </a:prstGeom>
          <a:ln>
            <a:solidFill>
              <a:srgbClr val="1F1A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8D7B10-82AF-40C1-BBAF-35EF4961EF87}"/>
              </a:ext>
            </a:extLst>
          </p:cNvPr>
          <p:cNvCxnSpPr>
            <a:cxnSpLocks/>
          </p:cNvCxnSpPr>
          <p:nvPr/>
        </p:nvCxnSpPr>
        <p:spPr>
          <a:xfrm>
            <a:off x="5621786" y="4224874"/>
            <a:ext cx="5943770" cy="0"/>
          </a:xfrm>
          <a:prstGeom prst="line">
            <a:avLst/>
          </a:prstGeom>
          <a:ln>
            <a:solidFill>
              <a:srgbClr val="1F1A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BF12FC6-A07F-4F8F-A084-6E674A47DCCF}"/>
              </a:ext>
            </a:extLst>
          </p:cNvPr>
          <p:cNvCxnSpPr>
            <a:cxnSpLocks/>
          </p:cNvCxnSpPr>
          <p:nvPr/>
        </p:nvCxnSpPr>
        <p:spPr>
          <a:xfrm>
            <a:off x="5621786" y="5059011"/>
            <a:ext cx="5943770" cy="0"/>
          </a:xfrm>
          <a:prstGeom prst="line">
            <a:avLst/>
          </a:prstGeom>
          <a:ln>
            <a:solidFill>
              <a:srgbClr val="1F1A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7FAF843-2EF9-41AA-AD0E-7861D1775034}"/>
              </a:ext>
            </a:extLst>
          </p:cNvPr>
          <p:cNvSpPr txBox="1"/>
          <p:nvPr/>
        </p:nvSpPr>
        <p:spPr>
          <a:xfrm>
            <a:off x="6964057" y="2864751"/>
            <a:ext cx="243884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6082">
              <a:defRPr sz="1600" b="1" u="sng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New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Food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products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D85219-74F5-455B-9C35-9287B6021691}"/>
              </a:ext>
            </a:extLst>
          </p:cNvPr>
          <p:cNvSpPr txBox="1"/>
          <p:nvPr/>
        </p:nvSpPr>
        <p:spPr>
          <a:xfrm>
            <a:off x="6964058" y="4471371"/>
            <a:ext cx="30652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6082">
              <a:defRPr sz="1600" b="1" u="sng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New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Products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or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services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39505F-2742-4CA1-ACBF-F4546E8CD39C}"/>
              </a:ext>
            </a:extLst>
          </p:cNvPr>
          <p:cNvSpPr txBox="1"/>
          <p:nvPr/>
        </p:nvSpPr>
        <p:spPr>
          <a:xfrm>
            <a:off x="6964058" y="5320468"/>
            <a:ext cx="26044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6082">
              <a:defRPr sz="1600" b="1" u="sng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New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Clothing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styles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D189A5-F661-44FD-906C-29D69C0361AC}"/>
              </a:ext>
            </a:extLst>
          </p:cNvPr>
          <p:cNvSpPr txBox="1"/>
          <p:nvPr/>
        </p:nvSpPr>
        <p:spPr>
          <a:xfrm>
            <a:off x="6964058" y="3654618"/>
            <a:ext cx="30652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6082">
              <a:defRPr sz="1600" b="1" u="sng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New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Technology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products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158D95-05A0-44FB-B518-46B7B8812EF4}"/>
              </a:ext>
            </a:extLst>
          </p:cNvPr>
          <p:cNvSpPr txBox="1"/>
          <p:nvPr/>
        </p:nvSpPr>
        <p:spPr>
          <a:xfrm>
            <a:off x="10318635" y="2718557"/>
            <a:ext cx="91884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37%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(120 index)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A5EE65-1BB0-4171-965D-777EC34AEAA2}"/>
              </a:ext>
            </a:extLst>
          </p:cNvPr>
          <p:cNvSpPr txBox="1"/>
          <p:nvPr/>
        </p:nvSpPr>
        <p:spPr>
          <a:xfrm>
            <a:off x="10318635" y="4325177"/>
            <a:ext cx="91884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34%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(122 index)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20008A-7A47-4B1C-9D28-372ED0C0E9FA}"/>
              </a:ext>
            </a:extLst>
          </p:cNvPr>
          <p:cNvSpPr txBox="1"/>
          <p:nvPr/>
        </p:nvSpPr>
        <p:spPr>
          <a:xfrm>
            <a:off x="10318635" y="5174274"/>
            <a:ext cx="91884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21%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(140 index)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EA2E948-5594-4E1A-A12D-79363F80B2AA}"/>
              </a:ext>
            </a:extLst>
          </p:cNvPr>
          <p:cNvSpPr txBox="1"/>
          <p:nvPr/>
        </p:nvSpPr>
        <p:spPr>
          <a:xfrm>
            <a:off x="10318635" y="3508424"/>
            <a:ext cx="91884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34%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(133 index)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44" name="Picture 43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6490BCAA-EC56-4B5A-A8B1-21400335DF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779" y="5139208"/>
            <a:ext cx="701075" cy="701075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CEF3C793-FC0A-4810-A08A-37D5465386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814" y="2704526"/>
            <a:ext cx="659005" cy="659005"/>
          </a:xfrm>
          <a:prstGeom prst="rect">
            <a:avLst/>
          </a:prstGeom>
        </p:spPr>
      </p:pic>
      <p:pic>
        <p:nvPicPr>
          <p:cNvPr id="46" name="Picture 4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3FC60D0-D2C8-40A4-A810-FB0BB069E5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863" y="4278195"/>
            <a:ext cx="724906" cy="724906"/>
          </a:xfrm>
          <a:prstGeom prst="rect">
            <a:avLst/>
          </a:prstGeom>
        </p:spPr>
      </p:pic>
      <p:pic>
        <p:nvPicPr>
          <p:cNvPr id="47" name="Picture 46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02E0E1-0311-45D7-94E9-5CD8F1BBC2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769" y="3524348"/>
            <a:ext cx="599095" cy="599095"/>
          </a:xfrm>
          <a:prstGeom prst="rect">
            <a:avLst/>
          </a:prstGeom>
        </p:spPr>
      </p:pic>
      <p:pic>
        <p:nvPicPr>
          <p:cNvPr id="48" name="Picture 47" descr="Text&#10;&#10;Description automatically generated with low confidence">
            <a:extLst>
              <a:ext uri="{FF2B5EF4-FFF2-40B4-BE49-F238E27FC236}">
                <a16:creationId xmlns:a16="http://schemas.microsoft.com/office/drawing/2014/main" id="{2054AE25-79D9-4D2C-B107-BDD067CE13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448" y="1464673"/>
            <a:ext cx="1086629" cy="47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20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BD1B8452-A97B-4AF7-B912-CC07C37EC174}"/>
              </a:ext>
            </a:extLst>
          </p:cNvPr>
          <p:cNvSpPr/>
          <p:nvPr/>
        </p:nvSpPr>
        <p:spPr>
          <a:xfrm>
            <a:off x="-9054" y="-9053"/>
            <a:ext cx="12201053" cy="143109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E51337C-7111-4FDD-BD9E-AAF8EAD4F674}"/>
              </a:ext>
            </a:extLst>
          </p:cNvPr>
          <p:cNvSpPr txBox="1">
            <a:spLocks/>
          </p:cNvSpPr>
          <p:nvPr/>
        </p:nvSpPr>
        <p:spPr>
          <a:xfrm>
            <a:off x="73929" y="52620"/>
            <a:ext cx="10354515" cy="1278371"/>
          </a:xfrm>
          <a:prstGeom prst="rect">
            <a:avLst/>
          </a:prstGeom>
        </p:spPr>
        <p:txBody>
          <a:bodyPr vert="horz" lIns="116656" tIns="58311" rIns="116656" bIns="58311" rtlCol="0" anchor="ctr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spcBef>
                <a:spcPts val="0"/>
              </a:spcBef>
              <a:defRPr/>
            </a:pPr>
            <a:r>
              <a:rPr lang="en-US" sz="2400" b="1">
                <a:solidFill>
                  <a:srgbClr val="E84A99"/>
                </a:solidFill>
                <a:latin typeface="Helvetica" panose="020B0403020202020204" pitchFamily="34" charset="0"/>
              </a:rPr>
              <a:t>VOD complements linear TV viewership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: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A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udiences tend to catch up on their favorite shows or watch new content on-demand during the weekends, typically when live linear TV viewing is lighter</a:t>
            </a:r>
          </a:p>
        </p:txBody>
      </p:sp>
      <p:sp>
        <p:nvSpPr>
          <p:cNvPr id="31" name="TextBox 30">
            <a:hlinkClick r:id="rId4"/>
            <a:extLst>
              <a:ext uri="{FF2B5EF4-FFF2-40B4-BE49-F238E27FC236}">
                <a16:creationId xmlns:a16="http://schemas.microsoft.com/office/drawing/2014/main" id="{568D8840-B3D9-4FCD-AA9A-402B62F48C64}"/>
              </a:ext>
            </a:extLst>
          </p:cNvPr>
          <p:cNvSpPr txBox="1"/>
          <p:nvPr/>
        </p:nvSpPr>
        <p:spPr>
          <a:xfrm>
            <a:off x="10482763" y="1116681"/>
            <a:ext cx="1422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Click here for the full report</a:t>
            </a:r>
          </a:p>
        </p:txBody>
      </p:sp>
      <p:pic>
        <p:nvPicPr>
          <p:cNvPr id="37" name="Picture 36">
            <a:hlinkClick r:id="rId4"/>
            <a:extLst>
              <a:ext uri="{FF2B5EF4-FFF2-40B4-BE49-F238E27FC236}">
                <a16:creationId xmlns:a16="http://schemas.microsoft.com/office/drawing/2014/main" id="{1F8E0DFF-D73F-41B3-B5B4-820020A7E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3364" y="118658"/>
            <a:ext cx="1738353" cy="977824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38" name="Picture 37" descr="Logo&#10;&#10;Description automatically generated with low confidence">
            <a:extLst>
              <a:ext uri="{FF2B5EF4-FFF2-40B4-BE49-F238E27FC236}">
                <a16:creationId xmlns:a16="http://schemas.microsoft.com/office/drawing/2014/main" id="{2CE61ACF-17D7-4C5A-943F-263CE51538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48" y="1454651"/>
            <a:ext cx="1410542" cy="491984"/>
          </a:xfrm>
          <a:prstGeom prst="rect">
            <a:avLst/>
          </a:prstGeom>
        </p:spPr>
      </p:pic>
      <p:pic>
        <p:nvPicPr>
          <p:cNvPr id="40" name="Picture 39" descr="Text&#10;&#10;Description automatically generated">
            <a:extLst>
              <a:ext uri="{FF2B5EF4-FFF2-40B4-BE49-F238E27FC236}">
                <a16:creationId xmlns:a16="http://schemas.microsoft.com/office/drawing/2014/main" id="{FCEE4D25-4345-46A6-A6CC-C80A011F05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1234" y="1421444"/>
            <a:ext cx="1073317" cy="491984"/>
          </a:xfrm>
          <a:prstGeom prst="rect">
            <a:avLst/>
          </a:prstGeom>
        </p:spPr>
      </p:pic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FEB0CF52-0D4D-4DED-A2E2-3C245B831D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1004875"/>
              </p:ext>
            </p:extLst>
          </p:nvPr>
        </p:nvGraphicFramePr>
        <p:xfrm>
          <a:off x="1738534" y="2420812"/>
          <a:ext cx="8714932" cy="4102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B9D9521-3F8D-4C7E-BC96-537E3B45269C}"/>
              </a:ext>
            </a:extLst>
          </p:cNvPr>
          <p:cNvCxnSpPr>
            <a:cxnSpLocks/>
          </p:cNvCxnSpPr>
          <p:nvPr/>
        </p:nvCxnSpPr>
        <p:spPr>
          <a:xfrm>
            <a:off x="8715914" y="2534029"/>
            <a:ext cx="0" cy="3689726"/>
          </a:xfrm>
          <a:prstGeom prst="line">
            <a:avLst/>
          </a:prstGeom>
          <a:ln>
            <a:solidFill>
              <a:srgbClr val="1B14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C9A06AD4-5106-4AB4-9721-A56ED6B4C0A4}"/>
              </a:ext>
            </a:extLst>
          </p:cNvPr>
          <p:cNvSpPr/>
          <p:nvPr/>
        </p:nvSpPr>
        <p:spPr>
          <a:xfrm>
            <a:off x="476107" y="6307741"/>
            <a:ext cx="9802367" cy="21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Canoe, U.S. Market: VOD &amp; Linear Addressable Advertising, Q3 ’21 Insights Report. MM = millions.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C24D12-86CA-406A-9584-2B2002CF180B}"/>
              </a:ext>
            </a:extLst>
          </p:cNvPr>
          <p:cNvSpPr txBox="1"/>
          <p:nvPr/>
        </p:nvSpPr>
        <p:spPr>
          <a:xfrm>
            <a:off x="2249006" y="1658250"/>
            <a:ext cx="76939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VOD Ad Impressions by Day of Week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 millions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D9153AF-91F9-4D0E-A0A7-9DEEA5719E3F}"/>
              </a:ext>
            </a:extLst>
          </p:cNvPr>
          <p:cNvSpPr/>
          <p:nvPr/>
        </p:nvSpPr>
        <p:spPr>
          <a:xfrm>
            <a:off x="8189992" y="1840160"/>
            <a:ext cx="1018008" cy="632498"/>
          </a:xfrm>
          <a:prstGeom prst="roundRect">
            <a:avLst/>
          </a:prstGeom>
          <a:solidFill>
            <a:srgbClr val="FFE600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Daily Average: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699 MM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46" name="Picture 2">
            <a:extLst>
              <a:ext uri="{FF2B5EF4-FFF2-40B4-BE49-F238E27FC236}">
                <a16:creationId xmlns:a16="http://schemas.microsoft.com/office/drawing/2014/main" id="{78CC93D7-E80E-4A5B-BA4D-CB4B52C75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409" y="6129307"/>
            <a:ext cx="1135573" cy="35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082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BD1B8452-A97B-4AF7-B912-CC07C37EC174}"/>
              </a:ext>
            </a:extLst>
          </p:cNvPr>
          <p:cNvSpPr/>
          <p:nvPr/>
        </p:nvSpPr>
        <p:spPr>
          <a:xfrm>
            <a:off x="-9054" y="-9053"/>
            <a:ext cx="12201053" cy="143109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E51337C-7111-4FDD-BD9E-AAF8EAD4F674}"/>
              </a:ext>
            </a:extLst>
          </p:cNvPr>
          <p:cNvSpPr txBox="1">
            <a:spLocks/>
          </p:cNvSpPr>
          <p:nvPr/>
        </p:nvSpPr>
        <p:spPr>
          <a:xfrm>
            <a:off x="73929" y="52620"/>
            <a:ext cx="10354515" cy="1278371"/>
          </a:xfrm>
          <a:prstGeom prst="rect">
            <a:avLst/>
          </a:prstGeom>
        </p:spPr>
        <p:txBody>
          <a:bodyPr vert="horz" lIns="116656" tIns="58311" rIns="116656" bIns="58311" rtlCol="0" anchor="ctr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spcBef>
                <a:spcPts val="0"/>
              </a:spcBef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Mobile gaming extends beyond young males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: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Marketers can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incrementally reach audiences well beyond Gen Z and millennial males that regularly play mobile </a:t>
            </a:r>
            <a:r>
              <a:rPr lang="en-US" sz="2400" b="1">
                <a:solidFill>
                  <a:srgbClr val="1B1464"/>
                </a:solidFill>
                <a:latin typeface="Helvetica" pitchFamily="2" charset="0"/>
                <a:ea typeface="+mn-ea"/>
                <a:cs typeface="+mn-cs"/>
              </a:rPr>
              <a:t>video games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1" name="TextBox 30">
            <a:hlinkClick r:id="rId4"/>
            <a:extLst>
              <a:ext uri="{FF2B5EF4-FFF2-40B4-BE49-F238E27FC236}">
                <a16:creationId xmlns:a16="http://schemas.microsoft.com/office/drawing/2014/main" id="{568D8840-B3D9-4FCD-AA9A-402B62F48C64}"/>
              </a:ext>
            </a:extLst>
          </p:cNvPr>
          <p:cNvSpPr txBox="1"/>
          <p:nvPr/>
        </p:nvSpPr>
        <p:spPr>
          <a:xfrm>
            <a:off x="10482763" y="1116681"/>
            <a:ext cx="1422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Click here for the full report</a:t>
            </a:r>
          </a:p>
        </p:txBody>
      </p:sp>
      <p:pic>
        <p:nvPicPr>
          <p:cNvPr id="37" name="Picture 36">
            <a:hlinkClick r:id="rId4"/>
            <a:extLst>
              <a:ext uri="{FF2B5EF4-FFF2-40B4-BE49-F238E27FC236}">
                <a16:creationId xmlns:a16="http://schemas.microsoft.com/office/drawing/2014/main" id="{1F8E0DFF-D73F-41B3-B5B4-820020A7E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3364" y="118658"/>
            <a:ext cx="1738353" cy="977823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38" name="Picture 37" descr="Logo&#10;&#10;Description automatically generated with low confidence">
            <a:extLst>
              <a:ext uri="{FF2B5EF4-FFF2-40B4-BE49-F238E27FC236}">
                <a16:creationId xmlns:a16="http://schemas.microsoft.com/office/drawing/2014/main" id="{2CE61ACF-17D7-4C5A-943F-263CE51538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48" y="1454651"/>
            <a:ext cx="1410542" cy="491984"/>
          </a:xfrm>
          <a:prstGeom prst="rect">
            <a:avLst/>
          </a:prstGeom>
        </p:spPr>
      </p:pic>
      <p:pic>
        <p:nvPicPr>
          <p:cNvPr id="40" name="Picture 39" descr="Text&#10;&#10;Description automatically generated">
            <a:extLst>
              <a:ext uri="{FF2B5EF4-FFF2-40B4-BE49-F238E27FC236}">
                <a16:creationId xmlns:a16="http://schemas.microsoft.com/office/drawing/2014/main" id="{FCEE4D25-4345-46A6-A6CC-C80A011F05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1234" y="1421444"/>
            <a:ext cx="1073317" cy="49198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ABA8E2A-907B-4E73-9967-61213A53713D}"/>
              </a:ext>
            </a:extLst>
          </p:cNvPr>
          <p:cNvSpPr/>
          <p:nvPr/>
        </p:nvSpPr>
        <p:spPr>
          <a:xfrm>
            <a:off x="526245" y="6191403"/>
            <a:ext cx="116657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Morning Consult, Video Game Landscape 2021. ‘How often, if ever, do you play video games on the following?’ Total respondents = 2,200 adults; Gen Z (n=201), Millennials (n=665), Gen X (n=514), Baby Boomers (n=730); poll conducted between October 4-6, 2021. Years represent birth year range for each generation. Comscore, State of Gaming 2021, used for mobile-only gamer statistics.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780ABE-B9D5-40A0-9118-0B704F79B2CC}"/>
              </a:ext>
            </a:extLst>
          </p:cNvPr>
          <p:cNvSpPr txBox="1"/>
          <p:nvPr/>
        </p:nvSpPr>
        <p:spPr>
          <a:xfrm>
            <a:off x="-9054" y="1568973"/>
            <a:ext cx="12201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Mobile Video Game Usage by Platform </a:t>
            </a:r>
            <a:endParaRPr kumimoji="0" lang="en-US" sz="1600" b="0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E9706EAC-CCAB-4841-89BF-1C5B5D368B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5242241"/>
              </p:ext>
            </p:extLst>
          </p:nvPr>
        </p:nvGraphicFramePr>
        <p:xfrm>
          <a:off x="-672251" y="1665709"/>
          <a:ext cx="11032273" cy="43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0FA59BAD-8C3D-4917-9B54-71A8B4127F3F}"/>
              </a:ext>
            </a:extLst>
          </p:cNvPr>
          <p:cNvSpPr txBox="1"/>
          <p:nvPr/>
        </p:nvSpPr>
        <p:spPr>
          <a:xfrm>
            <a:off x="471519" y="2954401"/>
            <a:ext cx="1114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(1997-2012)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F2B2FD-014E-4712-8F70-0326DCEC4D96}"/>
              </a:ext>
            </a:extLst>
          </p:cNvPr>
          <p:cNvSpPr txBox="1"/>
          <p:nvPr/>
        </p:nvSpPr>
        <p:spPr>
          <a:xfrm>
            <a:off x="471519" y="3850097"/>
            <a:ext cx="1114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(1981-1996)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6C7601-FE94-495B-9C1E-359E2BD4ACFF}"/>
              </a:ext>
            </a:extLst>
          </p:cNvPr>
          <p:cNvSpPr txBox="1"/>
          <p:nvPr/>
        </p:nvSpPr>
        <p:spPr>
          <a:xfrm>
            <a:off x="471519" y="4800714"/>
            <a:ext cx="1114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(1965-1980)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D8161C-B176-4D52-BDA4-7C8D93F89504}"/>
              </a:ext>
            </a:extLst>
          </p:cNvPr>
          <p:cNvSpPr txBox="1"/>
          <p:nvPr/>
        </p:nvSpPr>
        <p:spPr>
          <a:xfrm>
            <a:off x="471519" y="5687351"/>
            <a:ext cx="1114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(1946-1964)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D3DA75-F276-45DB-9420-01861E06019B}"/>
              </a:ext>
            </a:extLst>
          </p:cNvPr>
          <p:cNvSpPr txBox="1"/>
          <p:nvPr/>
        </p:nvSpPr>
        <p:spPr>
          <a:xfrm>
            <a:off x="8636855" y="2651223"/>
            <a:ext cx="707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68%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1F5D59C-5E5C-4CFF-8455-FFCB703660E9}"/>
              </a:ext>
            </a:extLst>
          </p:cNvPr>
          <p:cNvSpPr txBox="1"/>
          <p:nvPr/>
        </p:nvSpPr>
        <p:spPr>
          <a:xfrm>
            <a:off x="8734679" y="3557220"/>
            <a:ext cx="707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69%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985AA8E-E259-4A0D-919B-AFBD9844D327}"/>
              </a:ext>
            </a:extLst>
          </p:cNvPr>
          <p:cNvSpPr txBox="1"/>
          <p:nvPr/>
        </p:nvSpPr>
        <p:spPr>
          <a:xfrm>
            <a:off x="7706614" y="4455668"/>
            <a:ext cx="707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59%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8226E2-35A4-4707-94C4-AE6F46E61A62}"/>
              </a:ext>
            </a:extLst>
          </p:cNvPr>
          <p:cNvSpPr txBox="1"/>
          <p:nvPr/>
        </p:nvSpPr>
        <p:spPr>
          <a:xfrm>
            <a:off x="5140017" y="5374364"/>
            <a:ext cx="707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34%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0B66BB8-B132-4B19-B51C-2CD61F2473E1}"/>
              </a:ext>
            </a:extLst>
          </p:cNvPr>
          <p:cNvSpPr/>
          <p:nvPr/>
        </p:nvSpPr>
        <p:spPr>
          <a:xfrm>
            <a:off x="9586120" y="2736804"/>
            <a:ext cx="2398008" cy="1010692"/>
          </a:xfrm>
          <a:prstGeom prst="roundRect">
            <a:avLst/>
          </a:prstGeom>
          <a:solidFill>
            <a:srgbClr val="E2E8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Mobile-only gamers are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75% women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and 66% are between the ages of 35-65.</a:t>
            </a:r>
          </a:p>
        </p:txBody>
      </p:sp>
    </p:spTree>
    <p:extLst>
      <p:ext uri="{BB962C8B-B14F-4D97-AF65-F5344CB8AC3E}">
        <p14:creationId xmlns:p14="http://schemas.microsoft.com/office/powerpoint/2010/main" val="2603595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8D3A7C3-9423-4DEA-8167-5DB6C2926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180" y="0"/>
            <a:ext cx="2474819" cy="14410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0" y="0"/>
            <a:ext cx="5241303" cy="686915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155150" y="2188364"/>
            <a:ext cx="508615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-Normal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3B3C66-BB54-4899-9837-0457B0BFA117}"/>
              </a:ext>
            </a:extLst>
          </p:cNvPr>
          <p:cNvSpPr/>
          <p:nvPr/>
        </p:nvSpPr>
        <p:spPr>
          <a:xfrm>
            <a:off x="5885319" y="6089303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4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973AC1-8E1F-406F-B2A6-A7902FA37173}"/>
              </a:ext>
            </a:extLst>
          </p:cNvPr>
          <p:cNvSpPr/>
          <p:nvPr/>
        </p:nvSpPr>
        <p:spPr>
          <a:xfrm>
            <a:off x="544398" y="6586958"/>
            <a:ext cx="11669120" cy="25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832B338-C18C-445E-BC27-61C8789B93D7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D45E7E-C500-43A2-8120-8ED21E2A2C7B}"/>
              </a:ext>
            </a:extLst>
          </p:cNvPr>
          <p:cNvGrpSpPr/>
          <p:nvPr/>
        </p:nvGrpSpPr>
        <p:grpSpPr>
          <a:xfrm>
            <a:off x="2408580" y="404520"/>
            <a:ext cx="1880099" cy="914270"/>
            <a:chOff x="198561" y="542425"/>
            <a:chExt cx="1453627" cy="91427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4170BE-0D5F-4F59-B2ED-D07DFD84BE95}"/>
                </a:ext>
              </a:extLst>
            </p:cNvPr>
            <p:cNvSpPr txBox="1"/>
            <p:nvPr/>
          </p:nvSpPr>
          <p:spPr>
            <a:xfrm>
              <a:off x="198561" y="542425"/>
              <a:ext cx="11825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Reed Kiely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F9895F-B2CF-4F6E-A124-87D6BB078209}"/>
                </a:ext>
              </a:extLst>
            </p:cNvPr>
            <p:cNvSpPr txBox="1"/>
            <p:nvPr/>
          </p:nvSpPr>
          <p:spPr>
            <a:xfrm>
              <a:off x="198562" y="856531"/>
              <a:ext cx="145362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Associate Insights Director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reedk@thevab.com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C736EE8-AB58-4D19-A9C8-A0FEE809FAA8}"/>
              </a:ext>
            </a:extLst>
          </p:cNvPr>
          <p:cNvGrpSpPr/>
          <p:nvPr/>
        </p:nvGrpSpPr>
        <p:grpSpPr>
          <a:xfrm>
            <a:off x="249927" y="404520"/>
            <a:ext cx="1951735" cy="914270"/>
            <a:chOff x="2529808" y="542425"/>
            <a:chExt cx="1573920" cy="91427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1472BB9-452F-4CF4-A8C5-463CE801978E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Leah Montner-Dixon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C6BDDA2-DAD0-4175-8F77-77A09826BDCD}"/>
                </a:ext>
              </a:extLst>
            </p:cNvPr>
            <p:cNvSpPr txBox="1"/>
            <p:nvPr/>
          </p:nvSpPr>
          <p:spPr>
            <a:xfrm>
              <a:off x="2529808" y="856531"/>
              <a:ext cx="157392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Associate Insights Director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leahm@thevab.com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2254169-E83C-4230-8068-0511F6A21E42}"/>
              </a:ext>
            </a:extLst>
          </p:cNvPr>
          <p:cNvGrpSpPr/>
          <p:nvPr/>
        </p:nvGrpSpPr>
        <p:grpSpPr>
          <a:xfrm>
            <a:off x="227068" y="1278940"/>
            <a:ext cx="1714453" cy="744993"/>
            <a:chOff x="4357874" y="542425"/>
            <a:chExt cx="1714453" cy="744993"/>
          </a:xfrm>
        </p:grpSpPr>
        <p:sp>
          <p:nvSpPr>
            <p:cNvPr id="35" name="TextBox 34">
              <a:hlinkClick r:id="rId5"/>
              <a:extLst>
                <a:ext uri="{FF2B5EF4-FFF2-40B4-BE49-F238E27FC236}">
                  <a16:creationId xmlns:a16="http://schemas.microsoft.com/office/drawing/2014/main" id="{6EDD71D5-BD13-4184-A7FC-C00FC3DA7ACD}"/>
                </a:ext>
              </a:extLst>
            </p:cNvPr>
            <p:cNvSpPr txBox="1"/>
            <p:nvPr/>
          </p:nvSpPr>
          <p:spPr>
            <a:xfrm>
              <a:off x="4357874" y="542425"/>
              <a:ext cx="13534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Karolina</a:t>
              </a: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Guillen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623445B-7C75-4A2A-8C53-AD691BEBA31B}"/>
                </a:ext>
              </a:extLst>
            </p:cNvPr>
            <p:cNvSpPr txBox="1"/>
            <p:nvPr/>
          </p:nvSpPr>
          <p:spPr>
            <a:xfrm>
              <a:off x="4357874" y="856531"/>
              <a:ext cx="17144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Insights Manager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karolinag@thevab.com</a:t>
              </a:r>
            </a:p>
          </p:txBody>
        </p:sp>
      </p:grpSp>
      <p:pic>
        <p:nvPicPr>
          <p:cNvPr id="29" name="Picture 28">
            <a:hlinkClick r:id="rId6"/>
            <a:extLst>
              <a:ext uri="{FF2B5EF4-FFF2-40B4-BE49-F238E27FC236}">
                <a16:creationId xmlns:a16="http://schemas.microsoft.com/office/drawing/2014/main" id="{4F5F05C8-B72E-4794-AF9F-4925F9869E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7087" y="1651230"/>
            <a:ext cx="2022689" cy="1137763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30" name="Picture 29">
            <a:hlinkClick r:id="rId8"/>
            <a:extLst>
              <a:ext uri="{FF2B5EF4-FFF2-40B4-BE49-F238E27FC236}">
                <a16:creationId xmlns:a16="http://schemas.microsoft.com/office/drawing/2014/main" id="{7ADC416C-EE66-4731-A1DD-91E210E79E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2586" y="2986237"/>
            <a:ext cx="2021119" cy="1136879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32" name="Picture 31">
            <a:hlinkClick r:id="rId10"/>
            <a:extLst>
              <a:ext uri="{FF2B5EF4-FFF2-40B4-BE49-F238E27FC236}">
                <a16:creationId xmlns:a16="http://schemas.microsoft.com/office/drawing/2014/main" id="{1B61D549-0250-4D11-9C1B-DE783C72C4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8864" y="1656295"/>
            <a:ext cx="2011145" cy="1131269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37" name="Picture 36">
            <a:hlinkClick r:id="rId12"/>
            <a:extLst>
              <a:ext uri="{FF2B5EF4-FFF2-40B4-BE49-F238E27FC236}">
                <a16:creationId xmlns:a16="http://schemas.microsoft.com/office/drawing/2014/main" id="{38CEE525-860D-47A4-A6F0-B2C6E79710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9529" y="1642855"/>
            <a:ext cx="2052467" cy="1154512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41" name="Picture 40">
            <a:hlinkClick r:id="rId14"/>
            <a:extLst>
              <a:ext uri="{FF2B5EF4-FFF2-40B4-BE49-F238E27FC236}">
                <a16:creationId xmlns:a16="http://schemas.microsoft.com/office/drawing/2014/main" id="{115866E1-FC1F-4972-A0FE-1FAECF63F4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2568" y="2982284"/>
            <a:ext cx="2016407" cy="1134229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46" name="Picture 45">
            <a:hlinkClick r:id="rId16"/>
            <a:extLst>
              <a:ext uri="{FF2B5EF4-FFF2-40B4-BE49-F238E27FC236}">
                <a16:creationId xmlns:a16="http://schemas.microsoft.com/office/drawing/2014/main" id="{D16012C8-48D8-4105-A1C1-1C6E044AF9A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0677" y="2981604"/>
            <a:ext cx="2018823" cy="1135588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48" name="Picture 47">
            <a:hlinkClick r:id="rId18"/>
            <a:extLst>
              <a:ext uri="{FF2B5EF4-FFF2-40B4-BE49-F238E27FC236}">
                <a16:creationId xmlns:a16="http://schemas.microsoft.com/office/drawing/2014/main" id="{063C7736-4F31-42B9-99FB-EBA7165C8B8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9444" y="4306878"/>
            <a:ext cx="2004704" cy="1127646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50" name="Picture 49">
            <a:hlinkClick r:id="rId20"/>
            <a:extLst>
              <a:ext uri="{FF2B5EF4-FFF2-40B4-BE49-F238E27FC236}">
                <a16:creationId xmlns:a16="http://schemas.microsoft.com/office/drawing/2014/main" id="{2F1EBFCE-6E37-4B95-8C75-A78E39AD177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0115" y="4306885"/>
            <a:ext cx="2004680" cy="1127633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14" name="Picture 13">
            <a:hlinkClick r:id="rId22"/>
            <a:extLst>
              <a:ext uri="{FF2B5EF4-FFF2-40B4-BE49-F238E27FC236}">
                <a16:creationId xmlns:a16="http://schemas.microsoft.com/office/drawing/2014/main" id="{0ECC4947-9286-410D-9810-66968BFD747B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" r="2158"/>
          <a:stretch/>
        </p:blipFill>
        <p:spPr>
          <a:xfrm>
            <a:off x="9997541" y="4304484"/>
            <a:ext cx="2005852" cy="1132434"/>
          </a:xfrm>
          <a:prstGeom prst="rect">
            <a:avLst/>
          </a:prstGeom>
          <a:ln>
            <a:solidFill>
              <a:srgbClr val="1F1A62"/>
            </a:solidFill>
          </a:ln>
        </p:spPr>
      </p:pic>
    </p:spTree>
    <p:extLst>
      <p:ext uri="{BB962C8B-B14F-4D97-AF65-F5344CB8AC3E}">
        <p14:creationId xmlns:p14="http://schemas.microsoft.com/office/powerpoint/2010/main" val="2469683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079775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8ECD1EE-DE3D-4E60-89D9-2446CC8D6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50" y="3529324"/>
            <a:ext cx="3662680" cy="19507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Simplify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We save you time by bringing you the latest data &amp; actionable takeaways you can use to inform your marketing plans.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5FA2EED1-43F8-4410-9F5C-0FD8EDCB6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468" y="3788433"/>
            <a:ext cx="3183572" cy="14325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keep you one step ahead with the latest thinking so you can create innovative, forward-looking strategies.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BB7EF40-FE21-4E67-B6E5-8BE8D4EA3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3079" y="3789940"/>
            <a:ext cx="3183572" cy="14295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Transform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help you build your brand by focusing on core marketing principles that will help drive tangible business outcomes.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70CFDB-CBA4-474B-AEE9-C54BE1FFDF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AF8E182-A927-4EEC-8509-3F413A48E93C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471551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C2595C-7341-4CA0-9F44-52A5F4AE50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201" y="0"/>
            <a:ext cx="5256799" cy="30605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D96A7EE-222D-4484-A9C9-19F3EADA1517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E24592-D711-4D6C-B85F-C4216232DCD9}"/>
              </a:ext>
            </a:extLst>
          </p:cNvPr>
          <p:cNvSpPr txBox="1"/>
          <p:nvPr/>
        </p:nvSpPr>
        <p:spPr>
          <a:xfrm>
            <a:off x="518961" y="5528376"/>
            <a:ext cx="11435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are committed to your business growth and proud to offer VAB members, brand marketers and agencies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complimentary access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our continuously-growing Insights library.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Get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mmediate access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at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945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E3F8FDC-1594-4091-A781-E4CE7EB122D7}"/>
              </a:ext>
            </a:extLst>
          </p:cNvPr>
          <p:cNvSpPr/>
          <p:nvPr/>
        </p:nvSpPr>
        <p:spPr>
          <a:xfrm>
            <a:off x="-9054" y="-9053"/>
            <a:ext cx="12201053" cy="143109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E51337C-7111-4FDD-BD9E-AAF8EAD4F674}"/>
              </a:ext>
            </a:extLst>
          </p:cNvPr>
          <p:cNvSpPr txBox="1">
            <a:spLocks/>
          </p:cNvSpPr>
          <p:nvPr/>
        </p:nvSpPr>
        <p:spPr>
          <a:xfrm>
            <a:off x="128248" y="88837"/>
            <a:ext cx="10195710" cy="1278371"/>
          </a:xfrm>
          <a:prstGeom prst="rect">
            <a:avLst/>
          </a:prstGeom>
        </p:spPr>
        <p:txBody>
          <a:bodyPr vert="horz" lIns="116656" tIns="58311" rIns="116656" bIns="58311" rtlCol="0" anchor="ctr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1H ’21 New TV Advertisers: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52 more brands entered the national TV marketplace during the first half of 2021 compared to the same time period last year</a:t>
            </a:r>
          </a:p>
        </p:txBody>
      </p:sp>
      <p:sp>
        <p:nvSpPr>
          <p:cNvPr id="31" name="TextBox 30">
            <a:hlinkClick r:id="rId4"/>
            <a:extLst>
              <a:ext uri="{FF2B5EF4-FFF2-40B4-BE49-F238E27FC236}">
                <a16:creationId xmlns:a16="http://schemas.microsoft.com/office/drawing/2014/main" id="{568D8840-B3D9-4FCD-AA9A-402B62F48C64}"/>
              </a:ext>
            </a:extLst>
          </p:cNvPr>
          <p:cNvSpPr txBox="1"/>
          <p:nvPr/>
        </p:nvSpPr>
        <p:spPr>
          <a:xfrm>
            <a:off x="10482763" y="1152898"/>
            <a:ext cx="1422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Click here for the full report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8820FF0-EE65-452A-A139-2CDDE2CFB754}"/>
              </a:ext>
            </a:extLst>
          </p:cNvPr>
          <p:cNvSpPr/>
          <p:nvPr/>
        </p:nvSpPr>
        <p:spPr>
          <a:xfrm>
            <a:off x="528643" y="6201970"/>
            <a:ext cx="116872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VAB analysis of Nielsen Ad Intel data, 1/1/20-6/30/20 vs. 1/1/21-6/30/21. TV spend includes national cable TV, broadcast TV, Spanish language cable TV, Spanish language broadcast TV. Brands reflect those with national TV spend over $100K. MM = millions.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" name="Picture 36">
            <a:hlinkClick r:id="rId4"/>
            <a:extLst>
              <a:ext uri="{FF2B5EF4-FFF2-40B4-BE49-F238E27FC236}">
                <a16:creationId xmlns:a16="http://schemas.microsoft.com/office/drawing/2014/main" id="{1F8E0DFF-D73F-41B3-B5B4-820020A7E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3361" y="154875"/>
            <a:ext cx="1738359" cy="977827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813EA2C-A7E6-46E0-AF76-8346DA88F6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328" y="1527946"/>
            <a:ext cx="1654335" cy="40373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5027C6D-969E-4806-9C65-C4222FDB1C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7" y="1490151"/>
            <a:ext cx="1389471" cy="443966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482B9597-725B-431B-B9DD-1FF5D5EBCF4E}"/>
              </a:ext>
            </a:extLst>
          </p:cNvPr>
          <p:cNvSpPr/>
          <p:nvPr/>
        </p:nvSpPr>
        <p:spPr>
          <a:xfrm>
            <a:off x="9894295" y="2846895"/>
            <a:ext cx="2161791" cy="2940207"/>
          </a:xfrm>
          <a:prstGeom prst="rect">
            <a:avLst/>
          </a:prstGeom>
          <a:noFill/>
          <a:ln w="28575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A35B5D68-4EED-4E7F-9B05-281D05A69B71}"/>
              </a:ext>
            </a:extLst>
          </p:cNvPr>
          <p:cNvSpPr txBox="1">
            <a:spLocks/>
          </p:cNvSpPr>
          <p:nvPr/>
        </p:nvSpPr>
        <p:spPr>
          <a:xfrm>
            <a:off x="9880282" y="2323711"/>
            <a:ext cx="2183470" cy="50433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Sampling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of 1H ‘21 New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Nat’l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TV Advertisers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6EDB45-AD1E-4C1E-B4C5-6EBB0482BC6D}"/>
              </a:ext>
            </a:extLst>
          </p:cNvPr>
          <p:cNvSpPr txBox="1"/>
          <p:nvPr/>
        </p:nvSpPr>
        <p:spPr>
          <a:xfrm>
            <a:off x="3776827" y="5674415"/>
            <a:ext cx="3854481" cy="276999"/>
          </a:xfrm>
          <a:prstGeom prst="rect">
            <a:avLst/>
          </a:prstGeom>
          <a:solidFill>
            <a:srgbClr val="1F1A62"/>
          </a:solidFill>
          <a:ln>
            <a:solidFill>
              <a:srgbClr val="1F1A6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For a full list of the 162 brands with spend </a:t>
            </a: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kumimoji="0" lang="en-US" sz="1400" b="1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60" name="Picture 2">
            <a:hlinkClick r:id="rId8"/>
            <a:extLst>
              <a:ext uri="{FF2B5EF4-FFF2-40B4-BE49-F238E27FC236}">
                <a16:creationId xmlns:a16="http://schemas.microsoft.com/office/drawing/2014/main" id="{55DA5CCA-F9B1-48BA-872E-CCCB9BAC5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300" y="2931351"/>
            <a:ext cx="946290" cy="16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2" descr="Download Mrs Meyers Logo Png PNG Image with No Background - PNGkey.com">
            <a:hlinkClick r:id="rId10"/>
            <a:extLst>
              <a:ext uri="{FF2B5EF4-FFF2-40B4-BE49-F238E27FC236}">
                <a16:creationId xmlns:a16="http://schemas.microsoft.com/office/drawing/2014/main" id="{3B1520D5-C0C6-4194-9FAF-E879B60B4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3408" y="2942452"/>
            <a:ext cx="758661" cy="22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6" descr="Jobs at Cerebral">
            <a:hlinkClick r:id="rId12"/>
            <a:extLst>
              <a:ext uri="{FF2B5EF4-FFF2-40B4-BE49-F238E27FC236}">
                <a16:creationId xmlns:a16="http://schemas.microsoft.com/office/drawing/2014/main" id="{D8DE1C1D-8255-4494-A042-D6999088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2032" y="3205836"/>
            <a:ext cx="803284" cy="18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4" descr="Order Pizza Delivery Online &amp;amp; Support Local Pizzerias - Slice">
            <a:hlinkClick r:id="rId14"/>
            <a:extLst>
              <a:ext uri="{FF2B5EF4-FFF2-40B4-BE49-F238E27FC236}">
                <a16:creationId xmlns:a16="http://schemas.microsoft.com/office/drawing/2014/main" id="{6ED19C23-3E18-4B53-9B32-5B90705CE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8426" y="3101996"/>
            <a:ext cx="360325" cy="36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0">
            <a:hlinkClick r:id="rId16"/>
            <a:extLst>
              <a:ext uri="{FF2B5EF4-FFF2-40B4-BE49-F238E27FC236}">
                <a16:creationId xmlns:a16="http://schemas.microsoft.com/office/drawing/2014/main" id="{CB5C7A3B-57DD-4C89-AF5D-CB15EA201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1025" y="3497085"/>
            <a:ext cx="558611" cy="34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Working for Women">
            <a:hlinkClick r:id="rId18"/>
            <a:extLst>
              <a:ext uri="{FF2B5EF4-FFF2-40B4-BE49-F238E27FC236}">
                <a16:creationId xmlns:a16="http://schemas.microsoft.com/office/drawing/2014/main" id="{AFAEF8D0-D1CA-4428-99A7-7505DBEF7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64132" y="3237594"/>
            <a:ext cx="686366" cy="43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4" descr="THE NEW AFTERPAY LOGO PNG 2021">
            <a:hlinkClick r:id="rId20"/>
            <a:extLst>
              <a:ext uri="{FF2B5EF4-FFF2-40B4-BE49-F238E27FC236}">
                <a16:creationId xmlns:a16="http://schemas.microsoft.com/office/drawing/2014/main" id="{41873074-C0B7-467C-9991-1752F68C7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2587" y="3493950"/>
            <a:ext cx="777485" cy="26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Phexxi Non-Hormonal Birth Control Study Design | Phexxi HCP">
            <a:extLst>
              <a:ext uri="{FF2B5EF4-FFF2-40B4-BE49-F238E27FC236}">
                <a16:creationId xmlns:a16="http://schemas.microsoft.com/office/drawing/2014/main" id="{B245B30D-5748-41A0-8238-DD4B2EFE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764" b="24783"/>
          <a:stretch/>
        </p:blipFill>
        <p:spPr bwMode="auto">
          <a:xfrm>
            <a:off x="11435471" y="3704045"/>
            <a:ext cx="623421" cy="49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Stuffed Puffs to Build New Manufacturing Facility in Pennsylvania - Quality  Assurance &amp;amp; Food Safety">
            <a:extLst>
              <a:ext uri="{FF2B5EF4-FFF2-40B4-BE49-F238E27FC236}">
                <a16:creationId xmlns:a16="http://schemas.microsoft.com/office/drawing/2014/main" id="{6D55A47D-8BFE-47D8-BDAC-60767D5A3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8846" y="4244376"/>
            <a:ext cx="684968" cy="38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 descr="Tattooed Chef">
            <a:extLst>
              <a:ext uri="{FF2B5EF4-FFF2-40B4-BE49-F238E27FC236}">
                <a16:creationId xmlns:a16="http://schemas.microsoft.com/office/drawing/2014/main" id="{02030AD1-ADED-435E-8098-C2BE615D6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2136" y="3890843"/>
            <a:ext cx="1011291" cy="31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id="{65AE9C48-72BC-40C0-905F-F9CAA4A51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24482" y="4674826"/>
            <a:ext cx="469765" cy="35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Josh Cellars Chardonnay | Tulsa, OK | Ranch Acres">
            <a:extLst>
              <a:ext uri="{FF2B5EF4-FFF2-40B4-BE49-F238E27FC236}">
                <a16:creationId xmlns:a16="http://schemas.microsoft.com/office/drawing/2014/main" id="{14CE11EE-6909-4039-B389-A559CFD2F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20500" y="4256475"/>
            <a:ext cx="484447" cy="38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2" descr="Oatly - Wikipedia">
            <a:extLst>
              <a:ext uri="{FF2B5EF4-FFF2-40B4-BE49-F238E27FC236}">
                <a16:creationId xmlns:a16="http://schemas.microsoft.com/office/drawing/2014/main" id="{2BFC5AFB-CD2F-4C9E-A4C5-779F04A5A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6021" y="4382332"/>
            <a:ext cx="696913" cy="23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8" descr="Milk Bar Bakery Recipes | Momofuku milk bar, Milk bar, Momofuku">
            <a:extLst>
              <a:ext uri="{FF2B5EF4-FFF2-40B4-BE49-F238E27FC236}">
                <a16:creationId xmlns:a16="http://schemas.microsoft.com/office/drawing/2014/main" id="{1CBF7AEB-37A0-42DC-8C30-4D9E96E6D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6875" y="3895287"/>
            <a:ext cx="432900" cy="43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SKIMS | Solutions For Every Body">
            <a:extLst>
              <a:ext uri="{FF2B5EF4-FFF2-40B4-BE49-F238E27FC236}">
                <a16:creationId xmlns:a16="http://schemas.microsoft.com/office/drawing/2014/main" id="{FD197879-7607-492D-BE50-8179721D1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3959" y="4748364"/>
            <a:ext cx="784630" cy="17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Impossible Foods: Meat made from plants">
            <a:extLst>
              <a:ext uri="{FF2B5EF4-FFF2-40B4-BE49-F238E27FC236}">
                <a16:creationId xmlns:a16="http://schemas.microsoft.com/office/drawing/2014/main" id="{4CAFF49F-69E4-43F1-91DE-89A594D38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4641" y="5498396"/>
            <a:ext cx="829485" cy="19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The Neurology Hub">
            <a:extLst>
              <a:ext uri="{FF2B5EF4-FFF2-40B4-BE49-F238E27FC236}">
                <a16:creationId xmlns:a16="http://schemas.microsoft.com/office/drawing/2014/main" id="{C17484EF-6EBC-4819-8F6D-489FF054D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9816" y="5098493"/>
            <a:ext cx="962082" cy="31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8" descr="hiveonline – Creating the sustainable digital economy">
            <a:extLst>
              <a:ext uri="{FF2B5EF4-FFF2-40B4-BE49-F238E27FC236}">
                <a16:creationId xmlns:a16="http://schemas.microsoft.com/office/drawing/2014/main" id="{F19D3460-FF50-46BF-81F9-948366F8A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0057" y="5453562"/>
            <a:ext cx="1112846" cy="26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Allblk | Logopedia | Fandom">
            <a:extLst>
              <a:ext uri="{FF2B5EF4-FFF2-40B4-BE49-F238E27FC236}">
                <a16:creationId xmlns:a16="http://schemas.microsoft.com/office/drawing/2014/main" id="{7F474499-AF97-4A34-B720-E8D780531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8426" y="4720462"/>
            <a:ext cx="564217" cy="2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4" descr="Tracksmith Logo (1) • Tina Muir">
            <a:extLst>
              <a:ext uri="{FF2B5EF4-FFF2-40B4-BE49-F238E27FC236}">
                <a16:creationId xmlns:a16="http://schemas.microsoft.com/office/drawing/2014/main" id="{BD3CAAD0-17B2-4CC0-8789-53625DE3C4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47419" y="5076382"/>
            <a:ext cx="681130" cy="33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3AFC07D-415D-4BA4-AD3D-0489F19A537E}"/>
              </a:ext>
            </a:extLst>
          </p:cNvPr>
          <p:cNvSpPr txBox="1"/>
          <p:nvPr/>
        </p:nvSpPr>
        <p:spPr>
          <a:xfrm>
            <a:off x="1967372" y="1597474"/>
            <a:ext cx="74733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New National TV Advertisers </a:t>
            </a:r>
          </a:p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1H ‘20 vs. 1H ‘21 Comparison</a:t>
            </a:r>
          </a:p>
        </p:txBody>
      </p:sp>
      <p:graphicFrame>
        <p:nvGraphicFramePr>
          <p:cNvPr id="87" name="Table 7">
            <a:extLst>
              <a:ext uri="{FF2B5EF4-FFF2-40B4-BE49-F238E27FC236}">
                <a16:creationId xmlns:a16="http://schemas.microsoft.com/office/drawing/2014/main" id="{8273EA7C-5FBF-4122-85C1-9F643F83440B}"/>
              </a:ext>
            </a:extLst>
          </p:cNvPr>
          <p:cNvGraphicFramePr>
            <a:graphicFrameLocks noGrp="1"/>
          </p:cNvGraphicFramePr>
          <p:nvPr/>
        </p:nvGraphicFramePr>
        <p:xfrm>
          <a:off x="2092457" y="3277724"/>
          <a:ext cx="7223220" cy="209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164">
                  <a:extLst>
                    <a:ext uri="{9D8B030D-6E8A-4147-A177-3AD203B41FA5}">
                      <a16:colId xmlns:a16="http://schemas.microsoft.com/office/drawing/2014/main" val="1470386231"/>
                    </a:ext>
                  </a:extLst>
                </a:gridCol>
                <a:gridCol w="1706706">
                  <a:extLst>
                    <a:ext uri="{9D8B030D-6E8A-4147-A177-3AD203B41FA5}">
                      <a16:colId xmlns:a16="http://schemas.microsoft.com/office/drawing/2014/main" val="335985447"/>
                    </a:ext>
                  </a:extLst>
                </a:gridCol>
                <a:gridCol w="2066177">
                  <a:extLst>
                    <a:ext uri="{9D8B030D-6E8A-4147-A177-3AD203B41FA5}">
                      <a16:colId xmlns:a16="http://schemas.microsoft.com/office/drawing/2014/main" val="1533245984"/>
                    </a:ext>
                  </a:extLst>
                </a:gridCol>
                <a:gridCol w="2094173">
                  <a:extLst>
                    <a:ext uri="{9D8B030D-6E8A-4147-A177-3AD203B41FA5}">
                      <a16:colId xmlns:a16="http://schemas.microsoft.com/office/drawing/2014/main" val="848587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Helvetica" panose="020B0403020202020204" pitchFamily="34" charset="0"/>
                        </a:rPr>
                        <a:t>Year</a:t>
                      </a:r>
                    </a:p>
                  </a:txBody>
                  <a:tcPr>
                    <a:solidFill>
                      <a:srgbClr val="00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Helvetica" panose="020B0403020202020204" pitchFamily="34" charset="0"/>
                        </a:rPr>
                        <a:t># of Brands</a:t>
                      </a:r>
                    </a:p>
                  </a:txBody>
                  <a:tcPr>
                    <a:solidFill>
                      <a:srgbClr val="00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Helvetica" panose="020B0403020202020204" pitchFamily="34" charset="0"/>
                        </a:rPr>
                        <a:t># of Categories</a:t>
                      </a:r>
                    </a:p>
                  </a:txBody>
                  <a:tcPr>
                    <a:solidFill>
                      <a:srgbClr val="00C0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Helvetica" panose="020B0403020202020204" pitchFamily="34" charset="0"/>
                        </a:rPr>
                        <a:t>New TV $$$ (MM)</a:t>
                      </a:r>
                    </a:p>
                  </a:txBody>
                  <a:tcPr>
                    <a:solidFill>
                      <a:srgbClr val="00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805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1H ‘20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F1A62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F1A62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$459.3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3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1H ‘21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$465.4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041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0">
                        <a:solidFill>
                          <a:srgbClr val="1F1A62"/>
                        </a:solidFill>
                        <a:latin typeface="Helvetica" panose="020B0403020202020204" pitchFamily="34" charset="0"/>
                      </a:endParaRPr>
                    </a:p>
                  </a:txBody>
                  <a:tcPr>
                    <a:solidFill>
                      <a:srgbClr val="7ED2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>
                        <a:solidFill>
                          <a:srgbClr val="1F1A62"/>
                        </a:solidFill>
                        <a:latin typeface="Helvetica" panose="020B0403020202020204" pitchFamily="34" charset="0"/>
                      </a:endParaRPr>
                    </a:p>
                  </a:txBody>
                  <a:tcPr>
                    <a:solidFill>
                      <a:srgbClr val="7ED2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>
                        <a:solidFill>
                          <a:srgbClr val="1F1A62"/>
                        </a:solidFill>
                        <a:latin typeface="Helvetica" panose="020B0403020202020204" pitchFamily="34" charset="0"/>
                      </a:endParaRPr>
                    </a:p>
                  </a:txBody>
                  <a:tcPr>
                    <a:solidFill>
                      <a:srgbClr val="7ED2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>
                        <a:solidFill>
                          <a:srgbClr val="1F1A62"/>
                        </a:solidFill>
                        <a:latin typeface="Helvetica" panose="020B0403020202020204" pitchFamily="34" charset="0"/>
                      </a:endParaRPr>
                    </a:p>
                  </a:txBody>
                  <a:tcPr>
                    <a:solidFill>
                      <a:srgbClr val="7ED2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546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# YoY Diff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+52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+$6.1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927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% YoY Diff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+47%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-12%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+1%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386070"/>
                  </a:ext>
                </a:extLst>
              </a:tr>
            </a:tbl>
          </a:graphicData>
        </a:graphic>
      </p:graphicFrame>
      <p:pic>
        <p:nvPicPr>
          <p:cNvPr id="88" name="Picture 87" descr="Icon&#10;&#10;Description automatically generated">
            <a:extLst>
              <a:ext uri="{FF2B5EF4-FFF2-40B4-BE49-F238E27FC236}">
                <a16:creationId xmlns:a16="http://schemas.microsoft.com/office/drawing/2014/main" id="{3836C664-53FF-47A8-AAB9-3BDED7E57E25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3369" y="2472164"/>
            <a:ext cx="899083" cy="749283"/>
          </a:xfrm>
          <a:prstGeom prst="rect">
            <a:avLst/>
          </a:prstGeom>
        </p:spPr>
      </p:pic>
      <p:pic>
        <p:nvPicPr>
          <p:cNvPr id="89" name="Picture 88" descr="Icon&#10;&#10;Description automatically generated">
            <a:extLst>
              <a:ext uri="{FF2B5EF4-FFF2-40B4-BE49-F238E27FC236}">
                <a16:creationId xmlns:a16="http://schemas.microsoft.com/office/drawing/2014/main" id="{3AC0F614-9836-4C3B-BA67-A9DBF20C4646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4868" y="2470765"/>
            <a:ext cx="752080" cy="752080"/>
          </a:xfrm>
          <a:prstGeom prst="rect">
            <a:avLst/>
          </a:prstGeom>
        </p:spPr>
      </p:pic>
      <p:pic>
        <p:nvPicPr>
          <p:cNvPr id="90" name="Picture 89" descr="Icon&#10;&#10;Description automatically generated">
            <a:extLst>
              <a:ext uri="{FF2B5EF4-FFF2-40B4-BE49-F238E27FC236}">
                <a16:creationId xmlns:a16="http://schemas.microsoft.com/office/drawing/2014/main" id="{F9498BF8-3A2F-4D7C-B4B7-5F0F226F7C42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717" y="2397264"/>
            <a:ext cx="899083" cy="899083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5646F050-699C-4012-8735-0E09B635164B}"/>
              </a:ext>
            </a:extLst>
          </p:cNvPr>
          <p:cNvSpPr/>
          <p:nvPr/>
        </p:nvSpPr>
        <p:spPr>
          <a:xfrm>
            <a:off x="2092457" y="4631087"/>
            <a:ext cx="7223220" cy="719619"/>
          </a:xfrm>
          <a:prstGeom prst="rect">
            <a:avLst/>
          </a:prstGeom>
          <a:noFill/>
          <a:ln w="76200">
            <a:solidFill>
              <a:srgbClr val="1F1A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95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BD1B8452-A97B-4AF7-B912-CC07C37EC174}"/>
              </a:ext>
            </a:extLst>
          </p:cNvPr>
          <p:cNvSpPr/>
          <p:nvPr/>
        </p:nvSpPr>
        <p:spPr>
          <a:xfrm>
            <a:off x="-9054" y="-9053"/>
            <a:ext cx="12201053" cy="143109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E51337C-7111-4FDD-BD9E-AAF8EAD4F674}"/>
              </a:ext>
            </a:extLst>
          </p:cNvPr>
          <p:cNvSpPr txBox="1">
            <a:spLocks/>
          </p:cNvSpPr>
          <p:nvPr/>
        </p:nvSpPr>
        <p:spPr>
          <a:xfrm>
            <a:off x="128249" y="52620"/>
            <a:ext cx="10064834" cy="1278371"/>
          </a:xfrm>
          <a:prstGeom prst="rect">
            <a:avLst/>
          </a:prstGeom>
        </p:spPr>
        <p:txBody>
          <a:bodyPr vert="horz" lIns="116656" tIns="58311" rIns="116656" bIns="58311" rtlCol="0" anchor="ctr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‘Non-Covid’ vs. ‘Covid-Segment’ new TV advertisers: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‘Covid-segment’ </a:t>
            </a:r>
            <a:r>
              <a:rPr lang="en-US" sz="24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brands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nearly doubled their share of spend as they sought to capitalize on changing consumer behaviors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813EA2C-A7E6-46E0-AF76-8346DA88F6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529" y="1527946"/>
            <a:ext cx="1654335" cy="40373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5027C6D-969E-4806-9C65-C4222FDB1C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942" y="1490151"/>
            <a:ext cx="1389471" cy="44396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A801883-9F1E-4FB8-9D7F-F431642428A8}"/>
              </a:ext>
            </a:extLst>
          </p:cNvPr>
          <p:cNvSpPr txBox="1"/>
          <p:nvPr/>
        </p:nvSpPr>
        <p:spPr>
          <a:xfrm>
            <a:off x="4625461" y="3349621"/>
            <a:ext cx="1526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‘COVID-Endemic’ / ‘Related’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13%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($61.6MM)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A1CEE0B9-B5B6-4BA2-BD9D-8FE4BA50C4F2}"/>
              </a:ext>
            </a:extLst>
          </p:cNvPr>
          <p:cNvSpPr txBox="1">
            <a:spLocks/>
          </p:cNvSpPr>
          <p:nvPr/>
        </p:nvSpPr>
        <p:spPr>
          <a:xfrm>
            <a:off x="451054" y="6224298"/>
            <a:ext cx="11645249" cy="307534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Nielsen Ad Intel data, 1/1/20-6/30/20 vs. 1/1/21-6/30/21. TV spend includes national cable TV, broadcast TV, Spanish language cable TV, Spanish language broadcast TV. Brands reflect those with national TV spend over $100K. Percentages may not add up to 100% due to rounding. </a:t>
            </a:r>
          </a:p>
        </p:txBody>
      </p: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31AACD05-3B57-46F0-AE2C-3264417279D9}"/>
              </a:ext>
            </a:extLst>
          </p:cNvPr>
          <p:cNvGraphicFramePr/>
          <p:nvPr/>
        </p:nvGraphicFramePr>
        <p:xfrm>
          <a:off x="5980282" y="2605875"/>
          <a:ext cx="4897598" cy="310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7" name="Right Brace 46">
            <a:extLst>
              <a:ext uri="{FF2B5EF4-FFF2-40B4-BE49-F238E27FC236}">
                <a16:creationId xmlns:a16="http://schemas.microsoft.com/office/drawing/2014/main" id="{58B44237-C9C8-4C83-B11E-29ECBE1695C8}"/>
              </a:ext>
            </a:extLst>
          </p:cNvPr>
          <p:cNvSpPr/>
          <p:nvPr/>
        </p:nvSpPr>
        <p:spPr>
          <a:xfrm>
            <a:off x="9983329" y="3478390"/>
            <a:ext cx="363348" cy="1734877"/>
          </a:xfrm>
          <a:prstGeom prst="rightBrac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3D9D3F2-1C45-4EE3-8F8B-953E084EA765}"/>
              </a:ext>
            </a:extLst>
          </p:cNvPr>
          <p:cNvSpPr txBox="1"/>
          <p:nvPr/>
        </p:nvSpPr>
        <p:spPr>
          <a:xfrm>
            <a:off x="10459536" y="3755913"/>
            <a:ext cx="1526124" cy="1107996"/>
          </a:xfrm>
          <a:prstGeom prst="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‘COVID-Endemic’ / ‘Related’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26%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($121.1MM)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EA4473B-FF12-4B82-A148-8ACB5EAD402A}"/>
              </a:ext>
            </a:extLst>
          </p:cNvPr>
          <p:cNvSpPr txBox="1"/>
          <p:nvPr/>
        </p:nvSpPr>
        <p:spPr>
          <a:xfrm>
            <a:off x="7896960" y="2486281"/>
            <a:ext cx="1064242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1F1A6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1H ‘21</a:t>
            </a:r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910DAB81-90B8-4007-A8D9-08615C4C394B}"/>
              </a:ext>
            </a:extLst>
          </p:cNvPr>
          <p:cNvGraphicFramePr/>
          <p:nvPr/>
        </p:nvGraphicFramePr>
        <p:xfrm>
          <a:off x="442918" y="2701644"/>
          <a:ext cx="4651705" cy="2924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1" name="Right Brace 50">
            <a:extLst>
              <a:ext uri="{FF2B5EF4-FFF2-40B4-BE49-F238E27FC236}">
                <a16:creationId xmlns:a16="http://schemas.microsoft.com/office/drawing/2014/main" id="{383A1EA4-90F9-4DCE-B0FC-4CEDBF41A41E}"/>
              </a:ext>
            </a:extLst>
          </p:cNvPr>
          <p:cNvSpPr/>
          <p:nvPr/>
        </p:nvSpPr>
        <p:spPr>
          <a:xfrm>
            <a:off x="4585338" y="3344642"/>
            <a:ext cx="297442" cy="1094744"/>
          </a:xfrm>
          <a:prstGeom prst="rightBrac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4FCEE39-6415-42C0-A147-788EB818DC1B}"/>
              </a:ext>
            </a:extLst>
          </p:cNvPr>
          <p:cNvSpPr txBox="1"/>
          <p:nvPr/>
        </p:nvSpPr>
        <p:spPr>
          <a:xfrm>
            <a:off x="1571337" y="2486281"/>
            <a:ext cx="2394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1H ‘20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2E98211-DAAF-4002-9DB3-975DA8D98B7D}"/>
              </a:ext>
            </a:extLst>
          </p:cNvPr>
          <p:cNvSpPr txBox="1"/>
          <p:nvPr/>
        </p:nvSpPr>
        <p:spPr>
          <a:xfrm>
            <a:off x="128247" y="1500449"/>
            <a:ext cx="12063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YOY New National TV Advertisers: ‘COVID-Endemic’ / ‘Related’ </a:t>
            </a:r>
          </a:p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vs. ‘Non-COVID’ Brands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507E22-9645-4D94-83DA-12C5AD31C258}"/>
              </a:ext>
            </a:extLst>
          </p:cNvPr>
          <p:cNvSpPr txBox="1"/>
          <p:nvPr/>
        </p:nvSpPr>
        <p:spPr>
          <a:xfrm>
            <a:off x="3492729" y="2106085"/>
            <a:ext cx="5206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Total $$$ of ‘COVID Endemic’ / ‘Related’ vs. ‘Non-COVID’ Brands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B738449-CB57-4D7B-8CB9-917ED1214AE7}"/>
              </a:ext>
            </a:extLst>
          </p:cNvPr>
          <p:cNvCxnSpPr>
            <a:cxnSpLocks/>
          </p:cNvCxnSpPr>
          <p:nvPr/>
        </p:nvCxnSpPr>
        <p:spPr>
          <a:xfrm flipH="1">
            <a:off x="6085241" y="2487996"/>
            <a:ext cx="10759" cy="3614655"/>
          </a:xfrm>
          <a:prstGeom prst="line">
            <a:avLst/>
          </a:prstGeom>
          <a:ln w="19050">
            <a:solidFill>
              <a:srgbClr val="B1BEC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AC95B4E-718C-49A9-93CB-57D2B5A22EF3}"/>
              </a:ext>
            </a:extLst>
          </p:cNvPr>
          <p:cNvSpPr txBox="1"/>
          <p:nvPr/>
        </p:nvSpPr>
        <p:spPr>
          <a:xfrm>
            <a:off x="1571337" y="5724792"/>
            <a:ext cx="2394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$459MM total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5C970E4-A580-4691-BAA2-9AC6C7524B12}"/>
              </a:ext>
            </a:extLst>
          </p:cNvPr>
          <p:cNvSpPr txBox="1"/>
          <p:nvPr/>
        </p:nvSpPr>
        <p:spPr>
          <a:xfrm>
            <a:off x="7734151" y="5753367"/>
            <a:ext cx="139909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$465MM total</a:t>
            </a:r>
          </a:p>
        </p:txBody>
      </p:sp>
      <p:sp>
        <p:nvSpPr>
          <p:cNvPr id="26" name="TextBox 25">
            <a:hlinkClick r:id="rId8"/>
            <a:extLst>
              <a:ext uri="{FF2B5EF4-FFF2-40B4-BE49-F238E27FC236}">
                <a16:creationId xmlns:a16="http://schemas.microsoft.com/office/drawing/2014/main" id="{E4D7BBC3-4AF4-48D9-A600-61E8458BF2D7}"/>
              </a:ext>
            </a:extLst>
          </p:cNvPr>
          <p:cNvSpPr txBox="1"/>
          <p:nvPr/>
        </p:nvSpPr>
        <p:spPr>
          <a:xfrm>
            <a:off x="10482763" y="1152898"/>
            <a:ext cx="1422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Click here for the full report</a:t>
            </a:r>
          </a:p>
        </p:txBody>
      </p:sp>
      <p:pic>
        <p:nvPicPr>
          <p:cNvPr id="27" name="Picture 26">
            <a:hlinkClick r:id="rId8"/>
            <a:extLst>
              <a:ext uri="{FF2B5EF4-FFF2-40B4-BE49-F238E27FC236}">
                <a16:creationId xmlns:a16="http://schemas.microsoft.com/office/drawing/2014/main" id="{20062632-178A-4DBB-8504-AED0D548EA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3361" y="154875"/>
            <a:ext cx="1738359" cy="977827"/>
          </a:xfrm>
          <a:prstGeom prst="rect">
            <a:avLst/>
          </a:prstGeom>
          <a:ln>
            <a:solidFill>
              <a:srgbClr val="1F1A62"/>
            </a:solidFill>
          </a:ln>
        </p:spPr>
      </p:pic>
    </p:spTree>
    <p:extLst>
      <p:ext uri="{BB962C8B-B14F-4D97-AF65-F5344CB8AC3E}">
        <p14:creationId xmlns:p14="http://schemas.microsoft.com/office/powerpoint/2010/main" val="543170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BD1B8452-A97B-4AF7-B912-CC07C37EC174}"/>
              </a:ext>
            </a:extLst>
          </p:cNvPr>
          <p:cNvSpPr/>
          <p:nvPr/>
        </p:nvSpPr>
        <p:spPr>
          <a:xfrm>
            <a:off x="-9054" y="-9053"/>
            <a:ext cx="12201053" cy="143109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E51337C-7111-4FDD-BD9E-AAF8EAD4F674}"/>
              </a:ext>
            </a:extLst>
          </p:cNvPr>
          <p:cNvSpPr txBox="1">
            <a:spLocks/>
          </p:cNvSpPr>
          <p:nvPr/>
        </p:nvSpPr>
        <p:spPr>
          <a:xfrm>
            <a:off x="128247" y="140164"/>
            <a:ext cx="10195113" cy="1093089"/>
          </a:xfrm>
          <a:prstGeom prst="rect">
            <a:avLst/>
          </a:prstGeom>
        </p:spPr>
        <p:txBody>
          <a:bodyPr vert="horz" lIns="116656" tIns="58311" rIns="116656" bIns="58311" rtlCol="0" anchor="ctr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Streaming growth across cord status: </a:t>
            </a:r>
            <a:r>
              <a:rPr lang="en-US" sz="2400" b="1">
                <a:solidFill>
                  <a:srgbClr val="1B1464"/>
                </a:solidFill>
                <a:latin typeface="Helvetica" panose="020B0403020202020204" pitchFamily="34" charset="0"/>
              </a:rPr>
              <a:t>T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he overwhelming </a:t>
            </a:r>
            <a:r>
              <a:rPr lang="en-US" sz="24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majority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of adults have streamed in the last year, </a:t>
            </a:r>
            <a:r>
              <a:rPr lang="en-US" sz="24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underscoring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the platform’s reach potential 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31" name="TextBox 30">
            <a:hlinkClick r:id="rId4"/>
            <a:extLst>
              <a:ext uri="{FF2B5EF4-FFF2-40B4-BE49-F238E27FC236}">
                <a16:creationId xmlns:a16="http://schemas.microsoft.com/office/drawing/2014/main" id="{568D8840-B3D9-4FCD-AA9A-402B62F48C64}"/>
              </a:ext>
            </a:extLst>
          </p:cNvPr>
          <p:cNvSpPr txBox="1"/>
          <p:nvPr/>
        </p:nvSpPr>
        <p:spPr>
          <a:xfrm>
            <a:off x="10482763" y="1116681"/>
            <a:ext cx="1422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Click here for the full report</a:t>
            </a:r>
          </a:p>
        </p:txBody>
      </p:sp>
      <p:pic>
        <p:nvPicPr>
          <p:cNvPr id="37" name="Picture 36">
            <a:hlinkClick r:id="rId4"/>
            <a:extLst>
              <a:ext uri="{FF2B5EF4-FFF2-40B4-BE49-F238E27FC236}">
                <a16:creationId xmlns:a16="http://schemas.microsoft.com/office/drawing/2014/main" id="{1F8E0DFF-D73F-41B3-B5B4-820020A7E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3361" y="118658"/>
            <a:ext cx="1738359" cy="977826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26" name="Picture 25" descr="Logo&#10;&#10;Description automatically generated with low confidence">
            <a:extLst>
              <a:ext uri="{FF2B5EF4-FFF2-40B4-BE49-F238E27FC236}">
                <a16:creationId xmlns:a16="http://schemas.microsoft.com/office/drawing/2014/main" id="{5752E200-4610-4EEF-8163-A35238D6DB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48" y="1490863"/>
            <a:ext cx="1410542" cy="49198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C4C54E5-1096-4176-9269-20656AF4999B}"/>
              </a:ext>
            </a:extLst>
          </p:cNvPr>
          <p:cNvSpPr txBox="1"/>
          <p:nvPr/>
        </p:nvSpPr>
        <p:spPr>
          <a:xfrm>
            <a:off x="526245" y="6183692"/>
            <a:ext cx="11499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VAB analysis of MRI-Simmons Cord Evolution Study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July 2018, July 2019, July 2020 &amp; July 2021, P18+. ‘Cord Loyalists’: have pay-TV; no changes, ‘Cord Shavers’: have pay-TV; reduced services or channels, ‘Cord Cutters’: no pay-TV; cancelled it, ‘Cord Nevers’: no pay-TV; never had it. PP = percentage points.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B83FCA-F271-4B71-A0C4-ADDF0242B928}"/>
              </a:ext>
            </a:extLst>
          </p:cNvPr>
          <p:cNvSpPr txBox="1"/>
          <p:nvPr/>
        </p:nvSpPr>
        <p:spPr>
          <a:xfrm>
            <a:off x="2828467" y="1808053"/>
            <a:ext cx="90563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that have ‘streamed in the past 12 months’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based on respondent ‘cord’ status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782008-556E-4016-955D-29F0FEBCB3BD}"/>
              </a:ext>
            </a:extLst>
          </p:cNvPr>
          <p:cNvSpPr txBox="1"/>
          <p:nvPr/>
        </p:nvSpPr>
        <p:spPr>
          <a:xfrm>
            <a:off x="597610" y="4109244"/>
            <a:ext cx="1610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July ‘21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A87C16-3BC1-416C-B7C5-8EB74D23A1DC}"/>
              </a:ext>
            </a:extLst>
          </p:cNvPr>
          <p:cNvSpPr txBox="1"/>
          <p:nvPr/>
        </p:nvSpPr>
        <p:spPr>
          <a:xfrm>
            <a:off x="1152974" y="5325518"/>
            <a:ext cx="1054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July ‘18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71E469-8883-4DE3-B170-D3B950BBD360}"/>
              </a:ext>
            </a:extLst>
          </p:cNvPr>
          <p:cNvSpPr/>
          <p:nvPr/>
        </p:nvSpPr>
        <p:spPr>
          <a:xfrm>
            <a:off x="2828467" y="3959003"/>
            <a:ext cx="1451313" cy="823703"/>
          </a:xfrm>
          <a:prstGeom prst="rect">
            <a:avLst/>
          </a:prstGeom>
          <a:solidFill>
            <a:srgbClr val="1F1A62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AB5A8B-25F0-43EF-9F71-A260127E0237}"/>
              </a:ext>
            </a:extLst>
          </p:cNvPr>
          <p:cNvSpPr txBox="1"/>
          <p:nvPr/>
        </p:nvSpPr>
        <p:spPr>
          <a:xfrm>
            <a:off x="2468534" y="3135828"/>
            <a:ext cx="217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Cord Loyalists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A3A3BD-07A4-42E8-B35F-11DE58ACC027}"/>
              </a:ext>
            </a:extLst>
          </p:cNvPr>
          <p:cNvSpPr txBox="1"/>
          <p:nvPr/>
        </p:nvSpPr>
        <p:spPr>
          <a:xfrm>
            <a:off x="2985876" y="4047689"/>
            <a:ext cx="113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69%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60F495D-8FB1-4062-8B5E-27C422D8522F}"/>
              </a:ext>
            </a:extLst>
          </p:cNvPr>
          <p:cNvSpPr txBox="1"/>
          <p:nvPr/>
        </p:nvSpPr>
        <p:spPr>
          <a:xfrm>
            <a:off x="2985876" y="5263963"/>
            <a:ext cx="113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61%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548CA8-F897-4CF9-839B-1BB7A86D3183}"/>
              </a:ext>
            </a:extLst>
          </p:cNvPr>
          <p:cNvSpPr/>
          <p:nvPr/>
        </p:nvSpPr>
        <p:spPr>
          <a:xfrm>
            <a:off x="5376042" y="3959003"/>
            <a:ext cx="1451313" cy="823703"/>
          </a:xfrm>
          <a:prstGeom prst="rect">
            <a:avLst/>
          </a:prstGeom>
          <a:solidFill>
            <a:srgbClr val="00BFF2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7F2506E-0D14-4437-97BD-9E30B21ED490}"/>
              </a:ext>
            </a:extLst>
          </p:cNvPr>
          <p:cNvSpPr txBox="1"/>
          <p:nvPr/>
        </p:nvSpPr>
        <p:spPr>
          <a:xfrm>
            <a:off x="5261969" y="3135828"/>
            <a:ext cx="167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Cord Shavers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98A42E-5230-4905-A6D8-6C970F018E4A}"/>
              </a:ext>
            </a:extLst>
          </p:cNvPr>
          <p:cNvSpPr txBox="1"/>
          <p:nvPr/>
        </p:nvSpPr>
        <p:spPr>
          <a:xfrm>
            <a:off x="5533451" y="4047689"/>
            <a:ext cx="113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85%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AD2298-7A77-4883-99E4-29139E65FBAD}"/>
              </a:ext>
            </a:extLst>
          </p:cNvPr>
          <p:cNvSpPr txBox="1"/>
          <p:nvPr/>
        </p:nvSpPr>
        <p:spPr>
          <a:xfrm>
            <a:off x="5533451" y="5263963"/>
            <a:ext cx="113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73%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192D5F3-C229-4F45-BBFE-141C86440835}"/>
              </a:ext>
            </a:extLst>
          </p:cNvPr>
          <p:cNvSpPr/>
          <p:nvPr/>
        </p:nvSpPr>
        <p:spPr>
          <a:xfrm>
            <a:off x="10004239" y="3959003"/>
            <a:ext cx="1451313" cy="823703"/>
          </a:xfrm>
          <a:prstGeom prst="rect">
            <a:avLst/>
          </a:pr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43BED6E-A5F3-45F9-A8B2-7D9881CACDDC}"/>
              </a:ext>
            </a:extLst>
          </p:cNvPr>
          <p:cNvSpPr txBox="1"/>
          <p:nvPr/>
        </p:nvSpPr>
        <p:spPr>
          <a:xfrm>
            <a:off x="9865401" y="3135828"/>
            <a:ext cx="1728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Cord Nevers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3E551EA-E865-48AD-903B-B547264A11B3}"/>
              </a:ext>
            </a:extLst>
          </p:cNvPr>
          <p:cNvSpPr txBox="1"/>
          <p:nvPr/>
        </p:nvSpPr>
        <p:spPr>
          <a:xfrm>
            <a:off x="10161648" y="4047689"/>
            <a:ext cx="113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86%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9F5A1F1-1F1A-4C1B-B41A-E493022CB0A3}"/>
              </a:ext>
            </a:extLst>
          </p:cNvPr>
          <p:cNvSpPr txBox="1"/>
          <p:nvPr/>
        </p:nvSpPr>
        <p:spPr>
          <a:xfrm>
            <a:off x="10161648" y="5263963"/>
            <a:ext cx="113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71%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DB77025-1403-43D5-B64C-7CA7EF4CC7D6}"/>
              </a:ext>
            </a:extLst>
          </p:cNvPr>
          <p:cNvSpPr/>
          <p:nvPr/>
        </p:nvSpPr>
        <p:spPr>
          <a:xfrm>
            <a:off x="7677758" y="3959003"/>
            <a:ext cx="1451313" cy="823703"/>
          </a:xfrm>
          <a:prstGeom prst="rect">
            <a:avLst/>
          </a:prstGeom>
          <a:solidFill>
            <a:srgbClr val="ED3C8D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DB310A5-7163-4943-AF2B-59D881D4CA38}"/>
              </a:ext>
            </a:extLst>
          </p:cNvPr>
          <p:cNvSpPr txBox="1"/>
          <p:nvPr/>
        </p:nvSpPr>
        <p:spPr>
          <a:xfrm>
            <a:off x="7563685" y="3135828"/>
            <a:ext cx="167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Cord Cutters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EB6416-5E2A-4A25-A9A4-BE8652247B88}"/>
              </a:ext>
            </a:extLst>
          </p:cNvPr>
          <p:cNvSpPr txBox="1"/>
          <p:nvPr/>
        </p:nvSpPr>
        <p:spPr>
          <a:xfrm>
            <a:off x="7835167" y="4047689"/>
            <a:ext cx="113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92%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A32F88B-18C0-4381-BEBF-84A12199C685}"/>
              </a:ext>
            </a:extLst>
          </p:cNvPr>
          <p:cNvSpPr txBox="1"/>
          <p:nvPr/>
        </p:nvSpPr>
        <p:spPr>
          <a:xfrm>
            <a:off x="7835167" y="5263963"/>
            <a:ext cx="113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79%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0B6DF61-4837-4A61-92E7-834A8207C317}"/>
              </a:ext>
            </a:extLst>
          </p:cNvPr>
          <p:cNvCxnSpPr>
            <a:cxnSpLocks/>
          </p:cNvCxnSpPr>
          <p:nvPr/>
        </p:nvCxnSpPr>
        <p:spPr>
          <a:xfrm>
            <a:off x="442022" y="5059688"/>
            <a:ext cx="113381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233DEC9D-87FF-4CF1-A370-3EEA61C96863}"/>
              </a:ext>
            </a:extLst>
          </p:cNvPr>
          <p:cNvSpPr/>
          <p:nvPr/>
        </p:nvSpPr>
        <p:spPr>
          <a:xfrm>
            <a:off x="4111350" y="3543660"/>
            <a:ext cx="769317" cy="653032"/>
          </a:xfrm>
          <a:prstGeom prst="ellipse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8787EF-F935-44CD-BD82-D7C53A5EA663}"/>
              </a:ext>
            </a:extLst>
          </p:cNvPr>
          <p:cNvSpPr txBox="1"/>
          <p:nvPr/>
        </p:nvSpPr>
        <p:spPr>
          <a:xfrm>
            <a:off x="4024670" y="3637530"/>
            <a:ext cx="89178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+7% pp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vs. 2018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54B6D10-8885-49A1-B6DB-904DDBBFBA2D}"/>
              </a:ext>
            </a:extLst>
          </p:cNvPr>
          <p:cNvSpPr/>
          <p:nvPr/>
        </p:nvSpPr>
        <p:spPr>
          <a:xfrm>
            <a:off x="6481833" y="3543660"/>
            <a:ext cx="769317" cy="653032"/>
          </a:xfrm>
          <a:prstGeom prst="ellipse">
            <a:avLst/>
          </a:prstGeom>
          <a:solidFill>
            <a:schemeClr val="bg1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1B5878A-D465-4E08-B5DF-4D54F65AD61E}"/>
              </a:ext>
            </a:extLst>
          </p:cNvPr>
          <p:cNvSpPr txBox="1"/>
          <p:nvPr/>
        </p:nvSpPr>
        <p:spPr>
          <a:xfrm>
            <a:off x="6414609" y="3637530"/>
            <a:ext cx="89178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+12% pp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vs. 2018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76D14AD-2994-4E9A-BCA1-95AA717A279B}"/>
              </a:ext>
            </a:extLst>
          </p:cNvPr>
          <p:cNvSpPr/>
          <p:nvPr/>
        </p:nvSpPr>
        <p:spPr>
          <a:xfrm>
            <a:off x="8769857" y="3543660"/>
            <a:ext cx="769317" cy="653032"/>
          </a:xfrm>
          <a:prstGeom prst="ellipse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C711677-89BC-47AA-9014-3F1A37C8158B}"/>
              </a:ext>
            </a:extLst>
          </p:cNvPr>
          <p:cNvSpPr txBox="1"/>
          <p:nvPr/>
        </p:nvSpPr>
        <p:spPr>
          <a:xfrm>
            <a:off x="8722089" y="3637530"/>
            <a:ext cx="89178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+13% pp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vs. 2018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2139544-179A-4049-B41B-455E9AB1940B}"/>
              </a:ext>
            </a:extLst>
          </p:cNvPr>
          <p:cNvSpPr/>
          <p:nvPr/>
        </p:nvSpPr>
        <p:spPr>
          <a:xfrm>
            <a:off x="11115509" y="3543660"/>
            <a:ext cx="769317" cy="653032"/>
          </a:xfrm>
          <a:prstGeom prst="ellipse">
            <a:avLst/>
          </a:prstGeom>
          <a:solidFill>
            <a:schemeClr val="bg1"/>
          </a:solidFill>
          <a:ln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EA4F1D3-5415-40DA-BE0E-EE35E8BBDBBB}"/>
              </a:ext>
            </a:extLst>
          </p:cNvPr>
          <p:cNvSpPr txBox="1"/>
          <p:nvPr/>
        </p:nvSpPr>
        <p:spPr>
          <a:xfrm>
            <a:off x="11067741" y="3637530"/>
            <a:ext cx="89178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+15% pp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vs. 2018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2B56906-FE38-41CA-89E5-153B823BFBD2}"/>
              </a:ext>
            </a:extLst>
          </p:cNvPr>
          <p:cNvSpPr txBox="1"/>
          <p:nvPr/>
        </p:nvSpPr>
        <p:spPr>
          <a:xfrm>
            <a:off x="2770100" y="2597290"/>
            <a:ext cx="4422684" cy="369329"/>
          </a:xfrm>
          <a:prstGeom prst="rect">
            <a:avLst/>
          </a:prstGeom>
          <a:solidFill>
            <a:srgbClr val="1F1A6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‘Corded’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09C33AB-DC0E-4D6B-A919-872B554054A1}"/>
              </a:ext>
            </a:extLst>
          </p:cNvPr>
          <p:cNvSpPr txBox="1"/>
          <p:nvPr/>
        </p:nvSpPr>
        <p:spPr>
          <a:xfrm>
            <a:off x="7630702" y="2584319"/>
            <a:ext cx="4254124" cy="369329"/>
          </a:xfrm>
          <a:prstGeom prst="rect">
            <a:avLst/>
          </a:prstGeom>
          <a:solidFill>
            <a:srgbClr val="1F1A6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‘Cordless’</a:t>
            </a:r>
          </a:p>
        </p:txBody>
      </p:sp>
      <p:pic>
        <p:nvPicPr>
          <p:cNvPr id="78" name="Picture 77" descr="Text&#10;&#10;Description automatically generated with low confidence">
            <a:extLst>
              <a:ext uri="{FF2B5EF4-FFF2-40B4-BE49-F238E27FC236}">
                <a16:creationId xmlns:a16="http://schemas.microsoft.com/office/drawing/2014/main" id="{DFF8822E-5AC7-4FE0-95D1-C4A503DD9C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448" y="1464673"/>
            <a:ext cx="1086629" cy="47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21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BD1B8452-A97B-4AF7-B912-CC07C37EC174}"/>
              </a:ext>
            </a:extLst>
          </p:cNvPr>
          <p:cNvSpPr/>
          <p:nvPr/>
        </p:nvSpPr>
        <p:spPr>
          <a:xfrm>
            <a:off x="-9054" y="-9053"/>
            <a:ext cx="12201053" cy="143109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E51337C-7111-4FDD-BD9E-AAF8EAD4F674}"/>
              </a:ext>
            </a:extLst>
          </p:cNvPr>
          <p:cNvSpPr txBox="1">
            <a:spLocks/>
          </p:cNvSpPr>
          <p:nvPr/>
        </p:nvSpPr>
        <p:spPr>
          <a:xfrm>
            <a:off x="128248" y="52620"/>
            <a:ext cx="10195710" cy="1278371"/>
          </a:xfrm>
          <a:prstGeom prst="rect">
            <a:avLst/>
          </a:prstGeom>
        </p:spPr>
        <p:txBody>
          <a:bodyPr vert="horz" lIns="116656" tIns="58311" rIns="116656" bIns="58311" rtlCol="0" anchor="ctr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TV is TV to most ‘cordless’ people: </a:t>
            </a:r>
            <a:r>
              <a:rPr lang="en-US" sz="2400" b="1">
                <a:solidFill>
                  <a:srgbClr val="1B1464"/>
                </a:solidFill>
                <a:latin typeface="Helvetica" panose="020B0604020202020204" pitchFamily="34" charset="0"/>
              </a:rPr>
              <a:t>They are now just watching this premium content across platforms, connections and devices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31" name="TextBox 30">
            <a:hlinkClick r:id="rId4"/>
            <a:extLst>
              <a:ext uri="{FF2B5EF4-FFF2-40B4-BE49-F238E27FC236}">
                <a16:creationId xmlns:a16="http://schemas.microsoft.com/office/drawing/2014/main" id="{568D8840-B3D9-4FCD-AA9A-402B62F48C64}"/>
              </a:ext>
            </a:extLst>
          </p:cNvPr>
          <p:cNvSpPr txBox="1"/>
          <p:nvPr/>
        </p:nvSpPr>
        <p:spPr>
          <a:xfrm>
            <a:off x="10482763" y="1116681"/>
            <a:ext cx="1422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Click here for the full report</a:t>
            </a:r>
          </a:p>
        </p:txBody>
      </p:sp>
      <p:pic>
        <p:nvPicPr>
          <p:cNvPr id="37" name="Picture 36">
            <a:hlinkClick r:id="rId4"/>
            <a:extLst>
              <a:ext uri="{FF2B5EF4-FFF2-40B4-BE49-F238E27FC236}">
                <a16:creationId xmlns:a16="http://schemas.microsoft.com/office/drawing/2014/main" id="{1F8E0DFF-D73F-41B3-B5B4-820020A7E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3361" y="118658"/>
            <a:ext cx="1738359" cy="977826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26" name="Picture 25" descr="Logo&#10;&#10;Description automatically generated with low confidence">
            <a:extLst>
              <a:ext uri="{FF2B5EF4-FFF2-40B4-BE49-F238E27FC236}">
                <a16:creationId xmlns:a16="http://schemas.microsoft.com/office/drawing/2014/main" id="{5752E200-4610-4EEF-8163-A35238D6DB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48" y="1490863"/>
            <a:ext cx="1410542" cy="49198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0B534D1-0D80-4D70-A76A-30369047A434}"/>
              </a:ext>
            </a:extLst>
          </p:cNvPr>
          <p:cNvSpPr txBox="1"/>
          <p:nvPr/>
        </p:nvSpPr>
        <p:spPr>
          <a:xfrm>
            <a:off x="81992" y="1697629"/>
            <a:ext cx="120389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do you personally define TV?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video streamers based on respondent ‘cord’ status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F8FDF59-FFB0-4D5D-9EFC-F2B02EEE92AF}"/>
              </a:ext>
            </a:extLst>
          </p:cNvPr>
          <p:cNvSpPr txBox="1"/>
          <p:nvPr/>
        </p:nvSpPr>
        <p:spPr>
          <a:xfrm>
            <a:off x="546752" y="6308758"/>
            <a:ext cx="114214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Cord Evolution Study, July 2021, P18+.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‘Cord Cutters’: no pay-TV; cancelled it, ‘Cord Nevers’: no pay-TV; never had it. ‘How do you personally define TV?’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Base = ‘Streamed in the past 12 months’.</a:t>
            </a:r>
          </a:p>
        </p:txBody>
      </p:sp>
      <p:sp>
        <p:nvSpPr>
          <p:cNvPr id="46" name="Rounded Rectangle 80">
            <a:extLst>
              <a:ext uri="{FF2B5EF4-FFF2-40B4-BE49-F238E27FC236}">
                <a16:creationId xmlns:a16="http://schemas.microsoft.com/office/drawing/2014/main" id="{E9F9FAD5-5629-453D-87B1-F2F03D26CFD5}"/>
              </a:ext>
            </a:extLst>
          </p:cNvPr>
          <p:cNvSpPr/>
          <p:nvPr/>
        </p:nvSpPr>
        <p:spPr>
          <a:xfrm>
            <a:off x="93296" y="2831478"/>
            <a:ext cx="2812384" cy="3188777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F0FBB9-209A-4E06-8912-9C2B07A01499}"/>
              </a:ext>
            </a:extLst>
          </p:cNvPr>
          <p:cNvSpPr txBox="1"/>
          <p:nvPr/>
        </p:nvSpPr>
        <p:spPr>
          <a:xfrm>
            <a:off x="109882" y="3150969"/>
            <a:ext cx="2779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“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Anything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I can watch on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my TV set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whether it's via streaming or cable, satellite, fiber optic provider”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39AE12-39B0-4612-AEE0-ADB590B1D4F8}"/>
              </a:ext>
            </a:extLst>
          </p:cNvPr>
          <p:cNvSpPr txBox="1"/>
          <p:nvPr/>
        </p:nvSpPr>
        <p:spPr>
          <a:xfrm>
            <a:off x="246068" y="4230509"/>
            <a:ext cx="2506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46% </a:t>
            </a:r>
            <a:r>
              <a:rPr kumimoji="0" lang="en-US" sz="3600" b="0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/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46%</a:t>
            </a:r>
            <a:endParaRPr kumimoji="0" lang="en-US" sz="48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9" name="Rounded Rectangle 80">
            <a:extLst>
              <a:ext uri="{FF2B5EF4-FFF2-40B4-BE49-F238E27FC236}">
                <a16:creationId xmlns:a16="http://schemas.microsoft.com/office/drawing/2014/main" id="{88833BAA-7E96-446F-91E2-C1122885446C}"/>
              </a:ext>
            </a:extLst>
          </p:cNvPr>
          <p:cNvSpPr/>
          <p:nvPr/>
        </p:nvSpPr>
        <p:spPr>
          <a:xfrm>
            <a:off x="3159710" y="2831478"/>
            <a:ext cx="2812384" cy="3188777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solidFill>
              <a:srgbClr val="E2E8F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527D9AA-A675-4F45-A4BD-120877470220}"/>
              </a:ext>
            </a:extLst>
          </p:cNvPr>
          <p:cNvSpPr txBox="1"/>
          <p:nvPr/>
        </p:nvSpPr>
        <p:spPr>
          <a:xfrm>
            <a:off x="3456004" y="3397191"/>
            <a:ext cx="2219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“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Anything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I can watch on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any device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”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6580356-DDB4-48A9-AAE6-A9BC8E7931FA}"/>
              </a:ext>
            </a:extLst>
          </p:cNvPr>
          <p:cNvSpPr txBox="1"/>
          <p:nvPr/>
        </p:nvSpPr>
        <p:spPr>
          <a:xfrm>
            <a:off x="3312482" y="4230509"/>
            <a:ext cx="2506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32% </a:t>
            </a:r>
            <a:r>
              <a:rPr kumimoji="0" lang="en-US" sz="3600" b="0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/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27%</a:t>
            </a:r>
            <a:endParaRPr kumimoji="0" lang="en-US" sz="48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2" name="Rounded Rectangle 80">
            <a:extLst>
              <a:ext uri="{FF2B5EF4-FFF2-40B4-BE49-F238E27FC236}">
                <a16:creationId xmlns:a16="http://schemas.microsoft.com/office/drawing/2014/main" id="{23A45567-9F1F-4971-8BD1-54472AC26DF6}"/>
              </a:ext>
            </a:extLst>
          </p:cNvPr>
          <p:cNvSpPr/>
          <p:nvPr/>
        </p:nvSpPr>
        <p:spPr>
          <a:xfrm>
            <a:off x="6221978" y="2831478"/>
            <a:ext cx="2812384" cy="3188777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solidFill>
              <a:srgbClr val="E2E8F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D3D1AE5-6E4B-426A-A758-E26B6EC8FEE8}"/>
              </a:ext>
            </a:extLst>
          </p:cNvPr>
          <p:cNvSpPr txBox="1"/>
          <p:nvPr/>
        </p:nvSpPr>
        <p:spPr>
          <a:xfrm>
            <a:off x="6245996" y="3261493"/>
            <a:ext cx="2766844" cy="85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“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Any shows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available via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cable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satellite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fiber optic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provider”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57DE725-E541-42C9-8553-3AE158DEAE4E}"/>
              </a:ext>
            </a:extLst>
          </p:cNvPr>
          <p:cNvSpPr txBox="1"/>
          <p:nvPr/>
        </p:nvSpPr>
        <p:spPr>
          <a:xfrm>
            <a:off x="6374750" y="4230509"/>
            <a:ext cx="2506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7% </a:t>
            </a:r>
            <a:r>
              <a:rPr kumimoji="0" lang="en-US" sz="3600" b="0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/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11%</a:t>
            </a:r>
            <a:endParaRPr kumimoji="0" lang="en-US" sz="48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5" name="Rounded Rectangle 80">
            <a:extLst>
              <a:ext uri="{FF2B5EF4-FFF2-40B4-BE49-F238E27FC236}">
                <a16:creationId xmlns:a16="http://schemas.microsoft.com/office/drawing/2014/main" id="{AAA56F6D-72F6-40F3-BDF9-84DB94DE080B}"/>
              </a:ext>
            </a:extLst>
          </p:cNvPr>
          <p:cNvSpPr/>
          <p:nvPr/>
        </p:nvSpPr>
        <p:spPr>
          <a:xfrm>
            <a:off x="9286320" y="2831478"/>
            <a:ext cx="2812384" cy="3188777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solidFill>
              <a:srgbClr val="E2E8F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057D943-2C80-4F6C-86A7-80A6189631A2}"/>
              </a:ext>
            </a:extLst>
          </p:cNvPr>
          <p:cNvSpPr txBox="1"/>
          <p:nvPr/>
        </p:nvSpPr>
        <p:spPr>
          <a:xfrm>
            <a:off x="9539481" y="3397191"/>
            <a:ext cx="2306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“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Any shows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created by a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TV network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”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9789762-378A-4588-B4DA-A28F1E7C5487}"/>
              </a:ext>
            </a:extLst>
          </p:cNvPr>
          <p:cNvSpPr txBox="1"/>
          <p:nvPr/>
        </p:nvSpPr>
        <p:spPr>
          <a:xfrm>
            <a:off x="9439092" y="4230509"/>
            <a:ext cx="2506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15% </a:t>
            </a:r>
            <a:r>
              <a:rPr kumimoji="0" lang="en-US" sz="3600" b="0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/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16%</a:t>
            </a:r>
            <a:endParaRPr kumimoji="0" lang="en-US" sz="48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78" name="Chart 77">
            <a:extLst>
              <a:ext uri="{FF2B5EF4-FFF2-40B4-BE49-F238E27FC236}">
                <a16:creationId xmlns:a16="http://schemas.microsoft.com/office/drawing/2014/main" id="{665A18A0-151F-494B-9158-DE89FC8A85A4}"/>
              </a:ext>
            </a:extLst>
          </p:cNvPr>
          <p:cNvGraphicFramePr/>
          <p:nvPr/>
        </p:nvGraphicFramePr>
        <p:xfrm>
          <a:off x="4258648" y="2265384"/>
          <a:ext cx="3674705" cy="432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:a16="http://schemas.microsoft.com/office/drawing/2014/main" id="{8A347408-6F27-41FD-BA4F-BC5F739AE498}"/>
              </a:ext>
            </a:extLst>
          </p:cNvPr>
          <p:cNvSpPr/>
          <p:nvPr/>
        </p:nvSpPr>
        <p:spPr>
          <a:xfrm>
            <a:off x="594621" y="5671402"/>
            <a:ext cx="1834278" cy="242968"/>
          </a:xfrm>
          <a:prstGeom prst="rect">
            <a:avLst/>
          </a:prstGeom>
          <a:solidFill>
            <a:srgbClr val="1F1A62"/>
          </a:solidFill>
          <a:ln w="1905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adults 18+: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48%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A23CB33-4E6A-40F3-BF24-25EE8B74E6D4}"/>
              </a:ext>
            </a:extLst>
          </p:cNvPr>
          <p:cNvSpPr/>
          <p:nvPr/>
        </p:nvSpPr>
        <p:spPr>
          <a:xfrm>
            <a:off x="3640053" y="5678005"/>
            <a:ext cx="1834278" cy="242968"/>
          </a:xfrm>
          <a:prstGeom prst="rect">
            <a:avLst/>
          </a:prstGeom>
          <a:solidFill>
            <a:srgbClr val="1F1A62"/>
          </a:solidFill>
          <a:ln w="1905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adults 18+: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24%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D07D198-FEC3-46D7-B3F6-C3A925340CA1}"/>
              </a:ext>
            </a:extLst>
          </p:cNvPr>
          <p:cNvSpPr/>
          <p:nvPr/>
        </p:nvSpPr>
        <p:spPr>
          <a:xfrm>
            <a:off x="6717616" y="5667745"/>
            <a:ext cx="1834278" cy="242968"/>
          </a:xfrm>
          <a:prstGeom prst="rect">
            <a:avLst/>
          </a:prstGeom>
          <a:solidFill>
            <a:srgbClr val="1F1A62"/>
          </a:solidFill>
          <a:ln w="1905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adults 18+: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13%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E4D42EB-BF08-401C-9623-55B673234A6C}"/>
              </a:ext>
            </a:extLst>
          </p:cNvPr>
          <p:cNvSpPr/>
          <p:nvPr/>
        </p:nvSpPr>
        <p:spPr>
          <a:xfrm>
            <a:off x="9775594" y="5667745"/>
            <a:ext cx="1834278" cy="242968"/>
          </a:xfrm>
          <a:prstGeom prst="rect">
            <a:avLst/>
          </a:prstGeom>
          <a:solidFill>
            <a:srgbClr val="1F1A62"/>
          </a:solidFill>
          <a:ln w="1905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adults 18+: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15%</a:t>
            </a:r>
          </a:p>
        </p:txBody>
      </p:sp>
      <p:pic>
        <p:nvPicPr>
          <p:cNvPr id="83" name="Picture 82" descr="Text&#10;&#10;Description automatically generated with low confidence">
            <a:extLst>
              <a:ext uri="{FF2B5EF4-FFF2-40B4-BE49-F238E27FC236}">
                <a16:creationId xmlns:a16="http://schemas.microsoft.com/office/drawing/2014/main" id="{CF1E4AAC-3FFE-493F-8E7C-FE87E540FD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448" y="1464673"/>
            <a:ext cx="1086629" cy="47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52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BB9777B2-A132-41D5-B86C-9334A1A8EBF9}"/>
              </a:ext>
            </a:extLst>
          </p:cNvPr>
          <p:cNvSpPr/>
          <p:nvPr/>
        </p:nvSpPr>
        <p:spPr>
          <a:xfrm>
            <a:off x="3573" y="2143661"/>
            <a:ext cx="4014788" cy="4714339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D1B8452-A97B-4AF7-B912-CC07C37EC174}"/>
              </a:ext>
            </a:extLst>
          </p:cNvPr>
          <p:cNvSpPr/>
          <p:nvPr/>
        </p:nvSpPr>
        <p:spPr>
          <a:xfrm>
            <a:off x="-9054" y="-9053"/>
            <a:ext cx="12201053" cy="143109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E51337C-7111-4FDD-BD9E-AAF8EAD4F674}"/>
              </a:ext>
            </a:extLst>
          </p:cNvPr>
          <p:cNvSpPr txBox="1">
            <a:spLocks/>
          </p:cNvSpPr>
          <p:nvPr/>
        </p:nvSpPr>
        <p:spPr>
          <a:xfrm>
            <a:off x="128248" y="52620"/>
            <a:ext cx="10195710" cy="1278371"/>
          </a:xfrm>
          <a:prstGeom prst="rect">
            <a:avLst/>
          </a:prstGeom>
        </p:spPr>
        <p:txBody>
          <a:bodyPr vert="horz" lIns="116656" tIns="58311" rIns="116656" bIns="58311" rtlCol="0" anchor="ctr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spcBef>
                <a:spcPts val="0"/>
              </a:spcBef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One of 23 case studies on video streaming outcomes: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 luxury auto advertiser’s streaming campaign on Tubi delivered on cross-channel incremental reach</a:t>
            </a:r>
          </a:p>
        </p:txBody>
      </p:sp>
      <p:sp>
        <p:nvSpPr>
          <p:cNvPr id="31" name="TextBox 30">
            <a:hlinkClick r:id="rId4"/>
            <a:extLst>
              <a:ext uri="{FF2B5EF4-FFF2-40B4-BE49-F238E27FC236}">
                <a16:creationId xmlns:a16="http://schemas.microsoft.com/office/drawing/2014/main" id="{568D8840-B3D9-4FCD-AA9A-402B62F48C64}"/>
              </a:ext>
            </a:extLst>
          </p:cNvPr>
          <p:cNvSpPr txBox="1"/>
          <p:nvPr/>
        </p:nvSpPr>
        <p:spPr>
          <a:xfrm>
            <a:off x="10482763" y="1116681"/>
            <a:ext cx="1422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Click here for the full report</a:t>
            </a:r>
          </a:p>
        </p:txBody>
      </p:sp>
      <p:pic>
        <p:nvPicPr>
          <p:cNvPr id="37" name="Picture 36">
            <a:hlinkClick r:id="rId4"/>
            <a:extLst>
              <a:ext uri="{FF2B5EF4-FFF2-40B4-BE49-F238E27FC236}">
                <a16:creationId xmlns:a16="http://schemas.microsoft.com/office/drawing/2014/main" id="{1F8E0DFF-D73F-41B3-B5B4-820020A7E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3362" y="118658"/>
            <a:ext cx="1738357" cy="977826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14698F7-2ED1-4332-A839-4E1AA7CA73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529" y="1527946"/>
            <a:ext cx="1654335" cy="4037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B3F4308-087F-4022-B12F-EC9CE6935B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942" y="1490151"/>
            <a:ext cx="1389471" cy="443966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9D9B6D08-45CF-4475-B70C-4F41DFF095AA}"/>
              </a:ext>
            </a:extLst>
          </p:cNvPr>
          <p:cNvSpPr/>
          <p:nvPr/>
        </p:nvSpPr>
        <p:spPr>
          <a:xfrm>
            <a:off x="58895" y="2286608"/>
            <a:ext cx="3904144" cy="39395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8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luxury auto advertiser wanted to extend the reach of their video campaign beyond linear TV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Solution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8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Tubi partnered with TVSquared who combined ACR and digital measurement to understand the incremental reach that Tubi offered beyond the advertiser's linear investments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8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Household Income $75K+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Results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8"/>
              </a:buBlip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89%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of Tubi’s audience was incremental to the linear buy, and only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3%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of media volume overlapped between Tubi and linear campaigns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Platform / Media Type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8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Tubi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Streaming + Linear TV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/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OTT + Linear TV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ECB6C61-056F-479C-AB14-41B6CAF4B2E7}"/>
              </a:ext>
            </a:extLst>
          </p:cNvPr>
          <p:cNvSpPr txBox="1"/>
          <p:nvPr/>
        </p:nvSpPr>
        <p:spPr>
          <a:xfrm>
            <a:off x="4014133" y="6198703"/>
            <a:ext cx="5851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Tubi, Case study: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Tubi drives incremental reach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Campaign time period: 6/16/21-6/30/21. ACR and digital measurement via TVSquared.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51" name="Picture 2" descr="upload.wikimedia.org/wikipedia/en/thumb/d/db/Tu...">
            <a:extLst>
              <a:ext uri="{FF2B5EF4-FFF2-40B4-BE49-F238E27FC236}">
                <a16:creationId xmlns:a16="http://schemas.microsoft.com/office/drawing/2014/main" id="{AC56DAD7-7761-480D-8123-E813A756E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1729" y="6126824"/>
            <a:ext cx="845435" cy="37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9F7582E1-8F2F-4C11-BB3D-9D1A5E4C14D4}"/>
              </a:ext>
            </a:extLst>
          </p:cNvPr>
          <p:cNvGrpSpPr/>
          <p:nvPr/>
        </p:nvGrpSpPr>
        <p:grpSpPr>
          <a:xfrm>
            <a:off x="6369881" y="1553668"/>
            <a:ext cx="3208027" cy="2215243"/>
            <a:chOff x="4148315" y="5371048"/>
            <a:chExt cx="3208027" cy="2215243"/>
          </a:xfrm>
        </p:grpSpPr>
        <p:sp>
          <p:nvSpPr>
            <p:cNvPr id="53" name="Freeform 82">
              <a:extLst>
                <a:ext uri="{FF2B5EF4-FFF2-40B4-BE49-F238E27FC236}">
                  <a16:creationId xmlns:a16="http://schemas.microsoft.com/office/drawing/2014/main" id="{292B5492-FCAD-4B70-A2F6-997BA7EE2873}"/>
                </a:ext>
              </a:extLst>
            </p:cNvPr>
            <p:cNvSpPr/>
            <p:nvPr/>
          </p:nvSpPr>
          <p:spPr>
            <a:xfrm>
              <a:off x="4224411" y="6024531"/>
              <a:ext cx="1120376" cy="1372774"/>
            </a:xfrm>
            <a:custGeom>
              <a:avLst/>
              <a:gdLst>
                <a:gd name="connsiteX0" fmla="*/ 686387 w 1120376"/>
                <a:gd name="connsiteY0" fmla="*/ 0 h 1372774"/>
                <a:gd name="connsiteX1" fmla="*/ 824718 w 1120376"/>
                <a:gd name="connsiteY1" fmla="*/ 13945 h 1372774"/>
                <a:gd name="connsiteX2" fmla="*/ 890950 w 1120376"/>
                <a:gd name="connsiteY2" fmla="*/ 34505 h 1372774"/>
                <a:gd name="connsiteX3" fmla="*/ 858085 w 1120376"/>
                <a:gd name="connsiteY3" fmla="*/ 123491 h 1372774"/>
                <a:gd name="connsiteX4" fmla="*/ 808102 w 1120376"/>
                <a:gd name="connsiteY4" fmla="*/ 451110 h 1372774"/>
                <a:gd name="connsiteX5" fmla="*/ 997972 w 1120376"/>
                <a:gd name="connsiteY5" fmla="*/ 1067095 h 1372774"/>
                <a:gd name="connsiteX6" fmla="*/ 1120376 w 1120376"/>
                <a:gd name="connsiteY6" fmla="*/ 1214112 h 1372774"/>
                <a:gd name="connsiteX7" fmla="*/ 1070153 w 1120376"/>
                <a:gd name="connsiteY7" fmla="*/ 1255550 h 1372774"/>
                <a:gd name="connsiteX8" fmla="*/ 686387 w 1120376"/>
                <a:gd name="connsiteY8" fmla="*/ 1372774 h 1372774"/>
                <a:gd name="connsiteX9" fmla="*/ 0 w 1120376"/>
                <a:gd name="connsiteY9" fmla="*/ 686387 h 1372774"/>
                <a:gd name="connsiteX10" fmla="*/ 686387 w 1120376"/>
                <a:gd name="connsiteY10" fmla="*/ 0 h 137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0376" h="1372774">
                  <a:moveTo>
                    <a:pt x="686387" y="0"/>
                  </a:moveTo>
                  <a:cubicBezTo>
                    <a:pt x="733772" y="0"/>
                    <a:pt x="780036" y="4802"/>
                    <a:pt x="824718" y="13945"/>
                  </a:cubicBezTo>
                  <a:lnTo>
                    <a:pt x="890950" y="34505"/>
                  </a:lnTo>
                  <a:lnTo>
                    <a:pt x="858085" y="123491"/>
                  </a:lnTo>
                  <a:cubicBezTo>
                    <a:pt x="825601" y="226986"/>
                    <a:pt x="808102" y="337023"/>
                    <a:pt x="808102" y="451110"/>
                  </a:cubicBezTo>
                  <a:cubicBezTo>
                    <a:pt x="808102" y="679285"/>
                    <a:pt x="878098" y="891259"/>
                    <a:pt x="997972" y="1067095"/>
                  </a:cubicBezTo>
                  <a:lnTo>
                    <a:pt x="1120376" y="1214112"/>
                  </a:lnTo>
                  <a:lnTo>
                    <a:pt x="1070153" y="1255550"/>
                  </a:lnTo>
                  <a:cubicBezTo>
                    <a:pt x="960605" y="1329559"/>
                    <a:pt x="828543" y="1372774"/>
                    <a:pt x="686387" y="1372774"/>
                  </a:cubicBezTo>
                  <a:cubicBezTo>
                    <a:pt x="307306" y="1372774"/>
                    <a:pt x="0" y="1065468"/>
                    <a:pt x="0" y="686387"/>
                  </a:cubicBezTo>
                  <a:cubicBezTo>
                    <a:pt x="0" y="307306"/>
                    <a:pt x="307306" y="0"/>
                    <a:pt x="686387" y="0"/>
                  </a:cubicBezTo>
                  <a:close/>
                </a:path>
              </a:pathLst>
            </a:custGeom>
            <a:gradFill>
              <a:gsLst>
                <a:gs pos="0">
                  <a:srgbClr val="DDDEE3"/>
                </a:gs>
                <a:gs pos="97000">
                  <a:srgbClr val="FBFBFC"/>
                </a:gs>
              </a:gsLst>
              <a:lin ang="18900000" scaled="0"/>
            </a:gra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54" name="Freeform 84">
              <a:extLst>
                <a:ext uri="{FF2B5EF4-FFF2-40B4-BE49-F238E27FC236}">
                  <a16:creationId xmlns:a16="http://schemas.microsoft.com/office/drawing/2014/main" id="{83E6868E-ED6C-4B7D-8122-96E21E25D2D3}"/>
                </a:ext>
              </a:extLst>
            </p:cNvPr>
            <p:cNvSpPr/>
            <p:nvPr/>
          </p:nvSpPr>
          <p:spPr>
            <a:xfrm>
              <a:off x="5378525" y="5473304"/>
              <a:ext cx="1864046" cy="2005782"/>
            </a:xfrm>
            <a:custGeom>
              <a:avLst/>
              <a:gdLst>
                <a:gd name="connsiteX0" fmla="*/ 861155 w 1864046"/>
                <a:gd name="connsiteY0" fmla="*/ 0 h 2005782"/>
                <a:gd name="connsiteX1" fmla="*/ 1864046 w 1864046"/>
                <a:gd name="connsiteY1" fmla="*/ 1002891 h 2005782"/>
                <a:gd name="connsiteX2" fmla="*/ 861155 w 1864046"/>
                <a:gd name="connsiteY2" fmla="*/ 2005782 h 2005782"/>
                <a:gd name="connsiteX3" fmla="*/ 300430 w 1864046"/>
                <a:gd name="connsiteY3" fmla="*/ 1834504 h 2005782"/>
                <a:gd name="connsiteX4" fmla="*/ 230550 w 1864046"/>
                <a:gd name="connsiteY4" fmla="*/ 1776848 h 2005782"/>
                <a:gd name="connsiteX5" fmla="*/ 286170 w 1864046"/>
                <a:gd name="connsiteY5" fmla="*/ 1709435 h 2005782"/>
                <a:gd name="connsiteX6" fmla="*/ 431619 w 1864046"/>
                <a:gd name="connsiteY6" fmla="*/ 1233267 h 2005782"/>
                <a:gd name="connsiteX7" fmla="*/ 56133 w 1864046"/>
                <a:gd name="connsiteY7" fmla="*/ 527062 h 2005782"/>
                <a:gd name="connsiteX8" fmla="*/ 0 w 1864046"/>
                <a:gd name="connsiteY8" fmla="*/ 496594 h 2005782"/>
                <a:gd name="connsiteX9" fmla="*/ 29542 w 1864046"/>
                <a:gd name="connsiteY9" fmla="*/ 442166 h 2005782"/>
                <a:gd name="connsiteX10" fmla="*/ 861155 w 1864046"/>
                <a:gd name="connsiteY10" fmla="*/ 0 h 200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4046" h="2005782">
                  <a:moveTo>
                    <a:pt x="861155" y="0"/>
                  </a:moveTo>
                  <a:cubicBezTo>
                    <a:pt x="1415036" y="0"/>
                    <a:pt x="1864046" y="449010"/>
                    <a:pt x="1864046" y="1002891"/>
                  </a:cubicBezTo>
                  <a:cubicBezTo>
                    <a:pt x="1864046" y="1556772"/>
                    <a:pt x="1415036" y="2005782"/>
                    <a:pt x="861155" y="2005782"/>
                  </a:cubicBezTo>
                  <a:cubicBezTo>
                    <a:pt x="653450" y="2005782"/>
                    <a:pt x="460492" y="1942640"/>
                    <a:pt x="300430" y="1834504"/>
                  </a:cubicBezTo>
                  <a:lnTo>
                    <a:pt x="230550" y="1776848"/>
                  </a:lnTo>
                  <a:lnTo>
                    <a:pt x="286170" y="1709435"/>
                  </a:lnTo>
                  <a:cubicBezTo>
                    <a:pt x="377999" y="1573510"/>
                    <a:pt x="431619" y="1409651"/>
                    <a:pt x="431619" y="1233267"/>
                  </a:cubicBezTo>
                  <a:cubicBezTo>
                    <a:pt x="431619" y="939295"/>
                    <a:pt x="282675" y="680111"/>
                    <a:pt x="56133" y="527062"/>
                  </a:cubicBezTo>
                  <a:lnTo>
                    <a:pt x="0" y="496594"/>
                  </a:lnTo>
                  <a:lnTo>
                    <a:pt x="29542" y="442166"/>
                  </a:lnTo>
                  <a:cubicBezTo>
                    <a:pt x="209769" y="175395"/>
                    <a:pt x="514980" y="0"/>
                    <a:pt x="861155" y="0"/>
                  </a:cubicBezTo>
                  <a:close/>
                </a:path>
              </a:pathLst>
            </a:custGeom>
            <a:gradFill>
              <a:gsLst>
                <a:gs pos="0">
                  <a:srgbClr val="DDDEE3"/>
                </a:gs>
                <a:gs pos="97000">
                  <a:srgbClr val="FBFBFC"/>
                </a:gs>
              </a:gsLst>
              <a:lin ang="18900000" scaled="0"/>
            </a:gra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62F1B7A5-C29A-4DD7-92A1-BA76E57D1742}"/>
                </a:ext>
              </a:extLst>
            </p:cNvPr>
            <p:cNvSpPr/>
            <p:nvPr/>
          </p:nvSpPr>
          <p:spPr>
            <a:xfrm rot="14095829">
              <a:off x="5132059" y="5362008"/>
              <a:ext cx="2215243" cy="2233323"/>
            </a:xfrm>
            <a:custGeom>
              <a:avLst/>
              <a:gdLst>
                <a:gd name="connsiteX0" fmla="*/ 394108 w 1205038"/>
                <a:gd name="connsiteY0" fmla="*/ 37650 h 1214873"/>
                <a:gd name="connsiteX1" fmla="*/ 1 w 1205038"/>
                <a:gd name="connsiteY1" fmla="*/ 607141 h 1214873"/>
                <a:gd name="connsiteX2" fmla="*/ 602520 w 1205038"/>
                <a:gd name="connsiteY2" fmla="*/ 1214874 h 1214873"/>
                <a:gd name="connsiteX3" fmla="*/ 1205039 w 1205038"/>
                <a:gd name="connsiteY3" fmla="*/ 607141 h 1214873"/>
                <a:gd name="connsiteX4" fmla="*/ 602520 w 1205038"/>
                <a:gd name="connsiteY4" fmla="*/ 0 h 121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5038" h="1214873">
                  <a:moveTo>
                    <a:pt x="394108" y="37650"/>
                  </a:moveTo>
                  <a:cubicBezTo>
                    <a:pt x="156804" y="126572"/>
                    <a:pt x="-345" y="353622"/>
                    <a:pt x="1" y="607141"/>
                  </a:cubicBezTo>
                  <a:cubicBezTo>
                    <a:pt x="1" y="942827"/>
                    <a:pt x="269900" y="1214874"/>
                    <a:pt x="602520" y="1214874"/>
                  </a:cubicBezTo>
                  <a:cubicBezTo>
                    <a:pt x="935140" y="1214874"/>
                    <a:pt x="1205039" y="943123"/>
                    <a:pt x="1205039" y="607141"/>
                  </a:cubicBezTo>
                  <a:cubicBezTo>
                    <a:pt x="1205039" y="271158"/>
                    <a:pt x="935288" y="0"/>
                    <a:pt x="602520" y="0"/>
                  </a:cubicBezTo>
                </a:path>
              </a:pathLst>
            </a:custGeom>
            <a:noFill/>
            <a:ln w="85725" cap="rnd">
              <a:solidFill>
                <a:srgbClr val="00BFF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39723C45-E8F2-4D9F-B158-7DDC633506C6}"/>
                </a:ext>
              </a:extLst>
            </p:cNvPr>
            <p:cNvSpPr/>
            <p:nvPr/>
          </p:nvSpPr>
          <p:spPr>
            <a:xfrm rot="2090213">
              <a:off x="4148315" y="5938364"/>
              <a:ext cx="1530800" cy="1543293"/>
            </a:xfrm>
            <a:custGeom>
              <a:avLst/>
              <a:gdLst>
                <a:gd name="connsiteX0" fmla="*/ 394108 w 1205038"/>
                <a:gd name="connsiteY0" fmla="*/ 37650 h 1214873"/>
                <a:gd name="connsiteX1" fmla="*/ 1 w 1205038"/>
                <a:gd name="connsiteY1" fmla="*/ 607141 h 1214873"/>
                <a:gd name="connsiteX2" fmla="*/ 602520 w 1205038"/>
                <a:gd name="connsiteY2" fmla="*/ 1214874 h 1214873"/>
                <a:gd name="connsiteX3" fmla="*/ 1205039 w 1205038"/>
                <a:gd name="connsiteY3" fmla="*/ 607141 h 1214873"/>
                <a:gd name="connsiteX4" fmla="*/ 602520 w 1205038"/>
                <a:gd name="connsiteY4" fmla="*/ 0 h 121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5038" h="1214873">
                  <a:moveTo>
                    <a:pt x="394108" y="37650"/>
                  </a:moveTo>
                  <a:cubicBezTo>
                    <a:pt x="156804" y="126572"/>
                    <a:pt x="-345" y="353622"/>
                    <a:pt x="1" y="607141"/>
                  </a:cubicBezTo>
                  <a:cubicBezTo>
                    <a:pt x="1" y="942827"/>
                    <a:pt x="269900" y="1214874"/>
                    <a:pt x="602520" y="1214874"/>
                  </a:cubicBezTo>
                  <a:cubicBezTo>
                    <a:pt x="935140" y="1214874"/>
                    <a:pt x="1205039" y="943123"/>
                    <a:pt x="1205039" y="607141"/>
                  </a:cubicBezTo>
                  <a:cubicBezTo>
                    <a:pt x="1205039" y="271158"/>
                    <a:pt x="935288" y="0"/>
                    <a:pt x="602520" y="0"/>
                  </a:cubicBezTo>
                </a:path>
              </a:pathLst>
            </a:custGeom>
            <a:noFill/>
            <a:ln w="85725" cap="rnd">
              <a:solidFill>
                <a:srgbClr val="ED3C8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87EFB11-52B9-4184-BF6F-324DE8C7FDD5}"/>
                </a:ext>
              </a:extLst>
            </p:cNvPr>
            <p:cNvGrpSpPr/>
            <p:nvPr/>
          </p:nvGrpSpPr>
          <p:grpSpPr>
            <a:xfrm>
              <a:off x="4327818" y="6240841"/>
              <a:ext cx="2511311" cy="637187"/>
              <a:chOff x="4280975" y="6240841"/>
              <a:chExt cx="2511311" cy="637187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214F4EF3-D5DB-4656-9767-24B51A9D99B4}"/>
                  </a:ext>
                </a:extLst>
              </p:cNvPr>
              <p:cNvSpPr/>
              <p:nvPr/>
            </p:nvSpPr>
            <p:spPr>
              <a:xfrm>
                <a:off x="5774059" y="6240841"/>
                <a:ext cx="10182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777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rPr>
                  <a:t>LINEAR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EE2479F5-5377-4ECA-868F-0124B6DC9644}"/>
                  </a:ext>
                </a:extLst>
              </p:cNvPr>
              <p:cNvSpPr/>
              <p:nvPr/>
            </p:nvSpPr>
            <p:spPr>
              <a:xfrm>
                <a:off x="4280975" y="6477918"/>
                <a:ext cx="6976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777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rPr>
                  <a:t>OTT</a:t>
                </a:r>
              </a:p>
            </p:txBody>
          </p:sp>
        </p:grp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50414AAC-6A56-4417-B647-0CF3FBCC9D03}"/>
              </a:ext>
            </a:extLst>
          </p:cNvPr>
          <p:cNvSpPr/>
          <p:nvPr/>
        </p:nvSpPr>
        <p:spPr>
          <a:xfrm>
            <a:off x="6258945" y="4736842"/>
            <a:ext cx="3795611" cy="111609"/>
          </a:xfrm>
          <a:prstGeom prst="rect">
            <a:avLst/>
          </a:pr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29EAC06-4A82-4D10-8325-39A69A4C7335}"/>
              </a:ext>
            </a:extLst>
          </p:cNvPr>
          <p:cNvGrpSpPr/>
          <p:nvPr/>
        </p:nvGrpSpPr>
        <p:grpSpPr>
          <a:xfrm>
            <a:off x="6192244" y="3770541"/>
            <a:ext cx="3929012" cy="958032"/>
            <a:chOff x="6415639" y="3787318"/>
            <a:chExt cx="3929012" cy="958032"/>
          </a:xfrm>
        </p:grpSpPr>
        <p:sp>
          <p:nvSpPr>
            <p:cNvPr id="82" name="Content Placeholder 3">
              <a:extLst>
                <a:ext uri="{FF2B5EF4-FFF2-40B4-BE49-F238E27FC236}">
                  <a16:creationId xmlns:a16="http://schemas.microsoft.com/office/drawing/2014/main" id="{909B6B7B-5FC3-4049-A4AB-E6D9D2CEBFCF}"/>
                </a:ext>
              </a:extLst>
            </p:cNvPr>
            <p:cNvSpPr txBox="1">
              <a:spLocks/>
            </p:cNvSpPr>
            <p:nvPr/>
          </p:nvSpPr>
          <p:spPr>
            <a:xfrm>
              <a:off x="8062984" y="4067009"/>
              <a:ext cx="2281667" cy="39865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3038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7662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1435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88975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of Tubi’s Audience was incremental to linear investments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9803416-14AD-4DCB-BC80-42FE2A733F25}"/>
                </a:ext>
              </a:extLst>
            </p:cNvPr>
            <p:cNvSpPr txBox="1"/>
            <p:nvPr/>
          </p:nvSpPr>
          <p:spPr>
            <a:xfrm>
              <a:off x="6415639" y="3787318"/>
              <a:ext cx="1741595" cy="9580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 w="13462">
                    <a:solidFill>
                      <a:prstClr val="black"/>
                    </a:solidFill>
                    <a:prstDash val="solid"/>
                  </a:ln>
                  <a:solidFill>
                    <a:srgbClr val="ED3C8D"/>
                  </a:solidFill>
                  <a:effectLst>
                    <a:outerShdw dist="38100" dir="2700000" algn="bl" rotWithShape="0">
                      <a:prstClr val="black"/>
                    </a:outerShdw>
                  </a:effectLst>
                  <a:uLnTx/>
                  <a:uFillTx/>
                  <a:latin typeface="Helvetica" panose="020B0604020202020204" pitchFamily="34" charset="0"/>
                  <a:ea typeface="Open Sans" panose="020B0606030504020204" pitchFamily="34" charset="0"/>
                  <a:cs typeface="+mn-cs"/>
                </a:rPr>
                <a:t>89%</a:t>
              </a:r>
            </a:p>
          </p:txBody>
        </p:sp>
      </p:grpSp>
      <p:graphicFrame>
        <p:nvGraphicFramePr>
          <p:cNvPr id="86" name="Table 51">
            <a:extLst>
              <a:ext uri="{FF2B5EF4-FFF2-40B4-BE49-F238E27FC236}">
                <a16:creationId xmlns:a16="http://schemas.microsoft.com/office/drawing/2014/main" id="{6C82C0CE-0E6F-49D6-B3A1-0113E8F9D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7013"/>
              </p:ext>
            </p:extLst>
          </p:nvPr>
        </p:nvGraphicFramePr>
        <p:xfrm>
          <a:off x="4411386" y="4983464"/>
          <a:ext cx="7467622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917">
                  <a:extLst>
                    <a:ext uri="{9D8B030D-6E8A-4147-A177-3AD203B41FA5}">
                      <a16:colId xmlns:a16="http://schemas.microsoft.com/office/drawing/2014/main" val="3474567293"/>
                    </a:ext>
                  </a:extLst>
                </a:gridCol>
                <a:gridCol w="2246890">
                  <a:extLst>
                    <a:ext uri="{9D8B030D-6E8A-4147-A177-3AD203B41FA5}">
                      <a16:colId xmlns:a16="http://schemas.microsoft.com/office/drawing/2014/main" val="899919837"/>
                    </a:ext>
                  </a:extLst>
                </a:gridCol>
                <a:gridCol w="2211227">
                  <a:extLst>
                    <a:ext uri="{9D8B030D-6E8A-4147-A177-3AD203B41FA5}">
                      <a16:colId xmlns:a16="http://schemas.microsoft.com/office/drawing/2014/main" val="252646485"/>
                    </a:ext>
                  </a:extLst>
                </a:gridCol>
                <a:gridCol w="1640588">
                  <a:extLst>
                    <a:ext uri="{9D8B030D-6E8A-4147-A177-3AD203B41FA5}">
                      <a16:colId xmlns:a16="http://schemas.microsoft.com/office/drawing/2014/main" val="3796173049"/>
                    </a:ext>
                  </a:extLst>
                </a:gridCol>
              </a:tblGrid>
              <a:tr h="154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>
                        <a:solidFill>
                          <a:schemeClr val="accent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1F1A6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Share of Impressions</a:t>
                      </a:r>
                    </a:p>
                  </a:txBody>
                  <a:tcPr marL="0" marR="0" marT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1F1A6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Reach of Proportion</a:t>
                      </a:r>
                    </a:p>
                  </a:txBody>
                  <a:tcPr marL="0" marR="0" marT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1F1A6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Avg. Frequency</a:t>
                      </a:r>
                    </a:p>
                  </a:txBody>
                  <a:tcPr marL="0" marR="0" marT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1026458"/>
                  </a:ext>
                </a:extLst>
              </a:tr>
              <a:tr h="154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>
                          <a:solidFill>
                            <a:srgbClr val="ED3C8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OTT</a:t>
                      </a:r>
                    </a:p>
                  </a:txBody>
                  <a:tcPr marL="0" marR="0" marT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>
                          <a:solidFill>
                            <a:srgbClr val="ED3C8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14%</a:t>
                      </a:r>
                    </a:p>
                  </a:txBody>
                  <a:tcPr marL="0" marR="0" marT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>
                          <a:solidFill>
                            <a:srgbClr val="ED3C8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12%</a:t>
                      </a:r>
                    </a:p>
                  </a:txBody>
                  <a:tcPr marL="0" marR="0" marT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>
                          <a:solidFill>
                            <a:srgbClr val="ED3C8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3.4</a:t>
                      </a:r>
                    </a:p>
                  </a:txBody>
                  <a:tcPr marL="0" marR="0" marT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6112390"/>
                  </a:ext>
                </a:extLst>
              </a:tr>
              <a:tr h="154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>
                          <a:solidFill>
                            <a:srgbClr val="00BFF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LINEAR</a:t>
                      </a:r>
                    </a:p>
                  </a:txBody>
                  <a:tcPr marL="0" marR="0" marT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>
                          <a:solidFill>
                            <a:srgbClr val="00BFF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83%</a:t>
                      </a:r>
                    </a:p>
                  </a:txBody>
                  <a:tcPr marL="0" marR="0" marT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>
                          <a:solidFill>
                            <a:srgbClr val="00BFF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86%</a:t>
                      </a:r>
                    </a:p>
                  </a:txBody>
                  <a:tcPr marL="0" marR="0" marT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>
                          <a:solidFill>
                            <a:srgbClr val="00BFF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2.8</a:t>
                      </a:r>
                    </a:p>
                  </a:txBody>
                  <a:tcPr marL="0" marR="0" marT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216488"/>
                  </a:ext>
                </a:extLst>
              </a:tr>
              <a:tr h="154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6D6DE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OVERLAP</a:t>
                      </a:r>
                    </a:p>
                  </a:txBody>
                  <a:tcPr marL="0" marR="0" marT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6D6DE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3%</a:t>
                      </a:r>
                    </a:p>
                  </a:txBody>
                  <a:tcPr marL="0" marR="0" marT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6D6DE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1%</a:t>
                      </a:r>
                    </a:p>
                  </a:txBody>
                  <a:tcPr marL="0" marR="0" marT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6D6DE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6.3</a:t>
                      </a:r>
                    </a:p>
                  </a:txBody>
                  <a:tcPr marL="0" marR="0" marT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178696"/>
                  </a:ext>
                </a:extLst>
              </a:tr>
            </a:tbl>
          </a:graphicData>
        </a:graphic>
      </p:graphicFrame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7511724-A06E-4227-8264-3C0CCB3562D6}"/>
              </a:ext>
            </a:extLst>
          </p:cNvPr>
          <p:cNvCxnSpPr>
            <a:cxnSpLocks/>
          </p:cNvCxnSpPr>
          <p:nvPr/>
        </p:nvCxnSpPr>
        <p:spPr>
          <a:xfrm>
            <a:off x="4402850" y="5219665"/>
            <a:ext cx="7484694" cy="0"/>
          </a:xfrm>
          <a:prstGeom prst="line">
            <a:avLst/>
          </a:prstGeom>
          <a:ln w="12700">
            <a:solidFill>
              <a:srgbClr val="1F1A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A3363F7-27FF-4D70-8EFA-886EAE2CF8F2}"/>
              </a:ext>
            </a:extLst>
          </p:cNvPr>
          <p:cNvCxnSpPr>
            <a:cxnSpLocks/>
          </p:cNvCxnSpPr>
          <p:nvPr/>
        </p:nvCxnSpPr>
        <p:spPr>
          <a:xfrm>
            <a:off x="4402850" y="5481060"/>
            <a:ext cx="7484694" cy="0"/>
          </a:xfrm>
          <a:prstGeom prst="line">
            <a:avLst/>
          </a:prstGeom>
          <a:ln w="12700">
            <a:solidFill>
              <a:srgbClr val="1F1A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6927C6F-7E0F-42C0-84DC-262FFFF73C0F}"/>
              </a:ext>
            </a:extLst>
          </p:cNvPr>
          <p:cNvCxnSpPr>
            <a:cxnSpLocks/>
          </p:cNvCxnSpPr>
          <p:nvPr/>
        </p:nvCxnSpPr>
        <p:spPr>
          <a:xfrm>
            <a:off x="4402850" y="5742455"/>
            <a:ext cx="7484694" cy="0"/>
          </a:xfrm>
          <a:prstGeom prst="line">
            <a:avLst/>
          </a:prstGeom>
          <a:ln w="12700">
            <a:solidFill>
              <a:srgbClr val="1F1A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89" descr="Logo&#10;&#10;Description automatically generated">
            <a:extLst>
              <a:ext uri="{FF2B5EF4-FFF2-40B4-BE49-F238E27FC236}">
                <a16:creationId xmlns:a16="http://schemas.microsoft.com/office/drawing/2014/main" id="{7B0E3909-B56C-4638-A035-9661332D9C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856" y="6245559"/>
            <a:ext cx="1361581" cy="272492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2785D820-B170-45A2-B5A5-2AABF27FB549}"/>
              </a:ext>
            </a:extLst>
          </p:cNvPr>
          <p:cNvSpPr/>
          <p:nvPr/>
        </p:nvSpPr>
        <p:spPr>
          <a:xfrm>
            <a:off x="10102121" y="1508288"/>
            <a:ext cx="2152076" cy="652551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Automotive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(Luxury)</a:t>
            </a:r>
          </a:p>
        </p:txBody>
      </p:sp>
      <p:pic>
        <p:nvPicPr>
          <p:cNvPr id="92" name="Picture 91" descr="A picture containing text&#10;&#10;Description automatically generated">
            <a:extLst>
              <a:ext uri="{FF2B5EF4-FFF2-40B4-BE49-F238E27FC236}">
                <a16:creationId xmlns:a16="http://schemas.microsoft.com/office/drawing/2014/main" id="{F4A62637-B07E-460B-B3C5-C33E0A02FB4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1582" y="1393269"/>
            <a:ext cx="777854" cy="44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19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BD1B8452-A97B-4AF7-B912-CC07C37EC174}"/>
              </a:ext>
            </a:extLst>
          </p:cNvPr>
          <p:cNvSpPr/>
          <p:nvPr/>
        </p:nvSpPr>
        <p:spPr>
          <a:xfrm>
            <a:off x="-9053" y="0"/>
            <a:ext cx="12201053" cy="143109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E51337C-7111-4FDD-BD9E-AAF8EAD4F674}"/>
              </a:ext>
            </a:extLst>
          </p:cNvPr>
          <p:cNvSpPr txBox="1">
            <a:spLocks/>
          </p:cNvSpPr>
          <p:nvPr/>
        </p:nvSpPr>
        <p:spPr>
          <a:xfrm>
            <a:off x="73929" y="52620"/>
            <a:ext cx="10307217" cy="1278371"/>
          </a:xfrm>
          <a:prstGeom prst="rect">
            <a:avLst/>
          </a:prstGeom>
        </p:spPr>
        <p:txBody>
          <a:bodyPr vert="horz" lIns="116656" tIns="58311" rIns="116656" bIns="58311" rtlCol="0" anchor="ctr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spcBef>
                <a:spcPts val="0"/>
              </a:spcBef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Diversity &amp; inclusion strengthens brand engagement: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Streamers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are more likely to take action or share data with brands that align with their lifestyle and values</a:t>
            </a:r>
          </a:p>
        </p:txBody>
      </p:sp>
      <p:sp>
        <p:nvSpPr>
          <p:cNvPr id="31" name="TextBox 30">
            <a:hlinkClick r:id="rId4"/>
            <a:extLst>
              <a:ext uri="{FF2B5EF4-FFF2-40B4-BE49-F238E27FC236}">
                <a16:creationId xmlns:a16="http://schemas.microsoft.com/office/drawing/2014/main" id="{568D8840-B3D9-4FCD-AA9A-402B62F48C64}"/>
              </a:ext>
            </a:extLst>
          </p:cNvPr>
          <p:cNvSpPr txBox="1"/>
          <p:nvPr/>
        </p:nvSpPr>
        <p:spPr>
          <a:xfrm>
            <a:off x="10481447" y="1143119"/>
            <a:ext cx="1422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Click here for the full report</a:t>
            </a:r>
          </a:p>
        </p:txBody>
      </p:sp>
      <p:pic>
        <p:nvPicPr>
          <p:cNvPr id="37" name="Picture 36">
            <a:hlinkClick r:id="rId4"/>
            <a:extLst>
              <a:ext uri="{FF2B5EF4-FFF2-40B4-BE49-F238E27FC236}">
                <a16:creationId xmlns:a16="http://schemas.microsoft.com/office/drawing/2014/main" id="{1F8E0DFF-D73F-41B3-B5B4-820020A7E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3363" y="118658"/>
            <a:ext cx="1738355" cy="977824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38" name="Picture 37" descr="Logo&#10;&#10;Description automatically generated with low confidence">
            <a:extLst>
              <a:ext uri="{FF2B5EF4-FFF2-40B4-BE49-F238E27FC236}">
                <a16:creationId xmlns:a16="http://schemas.microsoft.com/office/drawing/2014/main" id="{2CE61ACF-17D7-4C5A-943F-263CE51538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48" y="1454651"/>
            <a:ext cx="1410542" cy="491984"/>
          </a:xfrm>
          <a:prstGeom prst="rect">
            <a:avLst/>
          </a:prstGeom>
        </p:spPr>
      </p:pic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6134580-3C27-4F7D-9136-A6E608BA6EA3}"/>
              </a:ext>
            </a:extLst>
          </p:cNvPr>
          <p:cNvSpPr txBox="1">
            <a:spLocks/>
          </p:cNvSpPr>
          <p:nvPr/>
        </p:nvSpPr>
        <p:spPr>
          <a:xfrm>
            <a:off x="459567" y="6348525"/>
            <a:ext cx="6769907" cy="187227"/>
          </a:xfrm>
          <a:prstGeom prst="rect">
            <a:avLst/>
          </a:prstGeom>
        </p:spPr>
        <p:txBody>
          <a:bodyPr vert="horz" lIns="90964" tIns="45482" rIns="90964" bIns="45482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MRI Cord Evolution – July ’21, Base=Streamed P12 months. Magnite, Connected TV is for Everyone 2021/22 Report, October 2021.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815194-AFBC-48C3-B9AB-D0A08052200A}"/>
              </a:ext>
            </a:extLst>
          </p:cNvPr>
          <p:cNvSpPr txBox="1"/>
          <p:nvPr/>
        </p:nvSpPr>
        <p:spPr>
          <a:xfrm>
            <a:off x="6014621" y="4874592"/>
            <a:ext cx="2454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Say it is important to buy brands that are in 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line with their lifestyle and opinions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EFC2E2-FBBA-4326-9300-5FB05CA7572A}"/>
              </a:ext>
            </a:extLst>
          </p:cNvPr>
          <p:cNvSpPr txBox="1"/>
          <p:nvPr/>
        </p:nvSpPr>
        <p:spPr>
          <a:xfrm>
            <a:off x="6362600" y="4165499"/>
            <a:ext cx="175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62%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1A37CB-8EE7-477B-85E3-B4523C042DDE}"/>
              </a:ext>
            </a:extLst>
          </p:cNvPr>
          <p:cNvSpPr txBox="1"/>
          <p:nvPr/>
        </p:nvSpPr>
        <p:spPr>
          <a:xfrm>
            <a:off x="51154" y="2138793"/>
            <a:ext cx="554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‘It is important for companies to create </a:t>
            </a: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advertising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that is culturally diverse</a:t>
            </a: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 order to stay relevant’</a:t>
            </a:r>
            <a:b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respondents who strongly/somewhat agree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DA72DB8-0535-471E-9992-B9F7D957232C}"/>
              </a:ext>
            </a:extLst>
          </p:cNvPr>
          <p:cNvGrpSpPr/>
          <p:nvPr/>
        </p:nvGrpSpPr>
        <p:grpSpPr>
          <a:xfrm>
            <a:off x="1033516" y="3574929"/>
            <a:ext cx="1238152" cy="813732"/>
            <a:chOff x="423961" y="3805918"/>
            <a:chExt cx="1238152" cy="813732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F72D7FBD-7ABA-4109-843C-3D6320A17892}"/>
                </a:ext>
              </a:extLst>
            </p:cNvPr>
            <p:cNvSpPr/>
            <p:nvPr/>
          </p:nvSpPr>
          <p:spPr>
            <a:xfrm>
              <a:off x="423961" y="3805918"/>
              <a:ext cx="1238152" cy="8137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6B836F3-4D25-4C73-BF2B-47BC97544317}"/>
                </a:ext>
              </a:extLst>
            </p:cNvPr>
            <p:cNvSpPr txBox="1"/>
            <p:nvPr/>
          </p:nvSpPr>
          <p:spPr>
            <a:xfrm>
              <a:off x="461205" y="3920397"/>
              <a:ext cx="116366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 w="13462">
                    <a:solidFill>
                      <a:prstClr val="black"/>
                    </a:solidFill>
                    <a:prstDash val="solid"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63%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5D720275-7F8A-442C-808A-CD3A8F6EED3B}"/>
              </a:ext>
            </a:extLst>
          </p:cNvPr>
          <p:cNvSpPr txBox="1"/>
          <p:nvPr/>
        </p:nvSpPr>
        <p:spPr>
          <a:xfrm>
            <a:off x="952505" y="3238484"/>
            <a:ext cx="1400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White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D56F263-6EB3-4A01-BDB3-B44A8A3A72BE}"/>
              </a:ext>
            </a:extLst>
          </p:cNvPr>
          <p:cNvGrpSpPr/>
          <p:nvPr/>
        </p:nvGrpSpPr>
        <p:grpSpPr>
          <a:xfrm>
            <a:off x="3416267" y="3574929"/>
            <a:ext cx="1238152" cy="813732"/>
            <a:chOff x="423961" y="3805918"/>
            <a:chExt cx="1238152" cy="813732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626D42D6-4299-4D8C-B235-DBACB6EAAFDC}"/>
                </a:ext>
              </a:extLst>
            </p:cNvPr>
            <p:cNvSpPr/>
            <p:nvPr/>
          </p:nvSpPr>
          <p:spPr>
            <a:xfrm>
              <a:off x="423961" y="3805918"/>
              <a:ext cx="1238152" cy="81373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ACBD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8633525-B142-4697-B660-024247DCE0D3}"/>
                </a:ext>
              </a:extLst>
            </p:cNvPr>
            <p:cNvSpPr txBox="1"/>
            <p:nvPr/>
          </p:nvSpPr>
          <p:spPr>
            <a:xfrm>
              <a:off x="461205" y="3920397"/>
              <a:ext cx="116366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 w="13462">
                    <a:solidFill>
                      <a:prstClr val="black"/>
                    </a:solidFill>
                    <a:prstDash val="solid"/>
                  </a:ln>
                  <a:solidFill>
                    <a:srgbClr val="ACBDCE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79%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EFAE9E57-5DC4-4A35-8816-57B2B34D5808}"/>
              </a:ext>
            </a:extLst>
          </p:cNvPr>
          <p:cNvSpPr txBox="1"/>
          <p:nvPr/>
        </p:nvSpPr>
        <p:spPr>
          <a:xfrm>
            <a:off x="3335256" y="3238484"/>
            <a:ext cx="1400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Black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27B59AC-733E-4AB8-81F5-1485D3DA357D}"/>
              </a:ext>
            </a:extLst>
          </p:cNvPr>
          <p:cNvGrpSpPr/>
          <p:nvPr/>
        </p:nvGrpSpPr>
        <p:grpSpPr>
          <a:xfrm>
            <a:off x="1033516" y="4956730"/>
            <a:ext cx="1238152" cy="813732"/>
            <a:chOff x="423961" y="3805918"/>
            <a:chExt cx="1238152" cy="813732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6E40830-9D55-4D6B-8B1E-166E59F9B5A3}"/>
                </a:ext>
              </a:extLst>
            </p:cNvPr>
            <p:cNvSpPr/>
            <p:nvPr/>
          </p:nvSpPr>
          <p:spPr>
            <a:xfrm>
              <a:off x="423961" y="3805918"/>
              <a:ext cx="1238152" cy="81373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EB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CAB876B-71BF-4E75-BDC2-845D61B16DFA}"/>
                </a:ext>
              </a:extLst>
            </p:cNvPr>
            <p:cNvSpPr txBox="1"/>
            <p:nvPr/>
          </p:nvSpPr>
          <p:spPr>
            <a:xfrm>
              <a:off x="461205" y="3920397"/>
              <a:ext cx="116366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 w="13462">
                    <a:solidFill>
                      <a:prstClr val="black"/>
                    </a:solidFill>
                    <a:prstDash val="solid"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71%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0BF7FA9-B540-4FB4-B4FB-BBE04179D134}"/>
              </a:ext>
            </a:extLst>
          </p:cNvPr>
          <p:cNvSpPr txBox="1"/>
          <p:nvPr/>
        </p:nvSpPr>
        <p:spPr>
          <a:xfrm>
            <a:off x="952505" y="4625048"/>
            <a:ext cx="1400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Hispanic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E317727-E2EF-4F73-B5DD-77283CF6810E}"/>
              </a:ext>
            </a:extLst>
          </p:cNvPr>
          <p:cNvGrpSpPr/>
          <p:nvPr/>
        </p:nvGrpSpPr>
        <p:grpSpPr>
          <a:xfrm>
            <a:off x="3416267" y="4956730"/>
            <a:ext cx="1238152" cy="813732"/>
            <a:chOff x="423961" y="3805918"/>
            <a:chExt cx="1238152" cy="813732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4C3421D1-9723-41FC-843C-55CF27B0EF1B}"/>
                </a:ext>
              </a:extLst>
            </p:cNvPr>
            <p:cNvSpPr/>
            <p:nvPr/>
          </p:nvSpPr>
          <p:spPr>
            <a:xfrm>
              <a:off x="423961" y="3805918"/>
              <a:ext cx="1238152" cy="81373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ED3C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48DB5CB-9BF4-4DC7-99F2-C860145D293C}"/>
                </a:ext>
              </a:extLst>
            </p:cNvPr>
            <p:cNvSpPr txBox="1"/>
            <p:nvPr/>
          </p:nvSpPr>
          <p:spPr>
            <a:xfrm>
              <a:off x="461205" y="3920397"/>
              <a:ext cx="116366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 w="13462">
                    <a:solidFill>
                      <a:prstClr val="black"/>
                    </a:solidFill>
                    <a:prstDash val="solid"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73%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C81C94E4-97F5-4E65-B949-998BA24199C4}"/>
              </a:ext>
            </a:extLst>
          </p:cNvPr>
          <p:cNvSpPr txBox="1"/>
          <p:nvPr/>
        </p:nvSpPr>
        <p:spPr>
          <a:xfrm>
            <a:off x="3335256" y="4625048"/>
            <a:ext cx="1400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Asian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13E1D2E-7764-4551-944E-0C0FE316474D}"/>
              </a:ext>
            </a:extLst>
          </p:cNvPr>
          <p:cNvSpPr txBox="1"/>
          <p:nvPr/>
        </p:nvSpPr>
        <p:spPr>
          <a:xfrm>
            <a:off x="9284455" y="4874592"/>
            <a:ext cx="242566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are willing to share information in order to receive ads from brands that 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match their interests and values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C2B9436-37FE-4CBE-BCDD-D3F2ECCBB6E3}"/>
              </a:ext>
            </a:extLst>
          </p:cNvPr>
          <p:cNvSpPr txBox="1"/>
          <p:nvPr/>
        </p:nvSpPr>
        <p:spPr>
          <a:xfrm>
            <a:off x="9618052" y="4165499"/>
            <a:ext cx="175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49%</a:t>
            </a:r>
          </a:p>
        </p:txBody>
      </p:sp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BD02262F-9DAD-4E64-86D3-3F9EFB740A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87" y="2838968"/>
            <a:ext cx="1158776" cy="1158776"/>
          </a:xfrm>
          <a:prstGeom prst="rect">
            <a:avLst/>
          </a:prstGeom>
        </p:spPr>
      </p:pic>
      <p:pic>
        <p:nvPicPr>
          <p:cNvPr id="69" name="Picture 68" descr="Icon&#10;&#10;Description automatically generated with medium confidence">
            <a:extLst>
              <a:ext uri="{FF2B5EF4-FFF2-40B4-BE49-F238E27FC236}">
                <a16:creationId xmlns:a16="http://schemas.microsoft.com/office/drawing/2014/main" id="{6A5BF610-C8F4-4366-BFAA-94284A15E5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559" y="2843598"/>
            <a:ext cx="1158777" cy="115877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233F4879-BD4F-4A8E-8CFC-5841462EC730}"/>
              </a:ext>
            </a:extLst>
          </p:cNvPr>
          <p:cNvSpPr txBox="1"/>
          <p:nvPr/>
        </p:nvSpPr>
        <p:spPr>
          <a:xfrm>
            <a:off x="6157912" y="2119801"/>
            <a:ext cx="5543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Importance of brand values to CTV viewers</a:t>
            </a: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71" name="Picture 70" descr="Text&#10;&#10;Description automatically generated with low confidence">
            <a:extLst>
              <a:ext uri="{FF2B5EF4-FFF2-40B4-BE49-F238E27FC236}">
                <a16:creationId xmlns:a16="http://schemas.microsoft.com/office/drawing/2014/main" id="{01E3B3C2-3254-457A-ADD0-409752F0C6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448" y="1464673"/>
            <a:ext cx="1086629" cy="47194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4EE2AB3-8146-4C30-94C4-139B1B5AD00A}"/>
              </a:ext>
            </a:extLst>
          </p:cNvPr>
          <p:cNvCxnSpPr/>
          <p:nvPr/>
        </p:nvCxnSpPr>
        <p:spPr>
          <a:xfrm>
            <a:off x="5602324" y="2232660"/>
            <a:ext cx="0" cy="3970020"/>
          </a:xfrm>
          <a:prstGeom prst="line">
            <a:avLst/>
          </a:prstGeom>
          <a:ln w="28575">
            <a:solidFill>
              <a:srgbClr val="ED3C8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139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BD1B8452-A97B-4AF7-B912-CC07C37EC174}"/>
              </a:ext>
            </a:extLst>
          </p:cNvPr>
          <p:cNvSpPr/>
          <p:nvPr/>
        </p:nvSpPr>
        <p:spPr>
          <a:xfrm>
            <a:off x="-9054" y="-9053"/>
            <a:ext cx="12201053" cy="143109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E51337C-7111-4FDD-BD9E-AAF8EAD4F674}"/>
              </a:ext>
            </a:extLst>
          </p:cNvPr>
          <p:cNvSpPr txBox="1">
            <a:spLocks/>
          </p:cNvSpPr>
          <p:nvPr/>
        </p:nvSpPr>
        <p:spPr>
          <a:xfrm>
            <a:off x="-7548" y="52620"/>
            <a:ext cx="10545786" cy="1268781"/>
          </a:xfrm>
          <a:prstGeom prst="rect">
            <a:avLst/>
          </a:prstGeom>
        </p:spPr>
        <p:txBody>
          <a:bodyPr vert="horz" lIns="116656" tIns="58311" rIns="116656" bIns="58311" rtlCol="0" anchor="ctr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spcBef>
                <a:spcPts val="0"/>
              </a:spcBef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The importance of in-language content: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Over half (57%) of Hispanic streamers wish there was more Spanish-language content which can create additional opportunities to further engage with this audience</a:t>
            </a:r>
          </a:p>
        </p:txBody>
      </p:sp>
      <p:sp>
        <p:nvSpPr>
          <p:cNvPr id="31" name="TextBox 30">
            <a:hlinkClick r:id="rId4"/>
            <a:extLst>
              <a:ext uri="{FF2B5EF4-FFF2-40B4-BE49-F238E27FC236}">
                <a16:creationId xmlns:a16="http://schemas.microsoft.com/office/drawing/2014/main" id="{568D8840-B3D9-4FCD-AA9A-402B62F48C64}"/>
              </a:ext>
            </a:extLst>
          </p:cNvPr>
          <p:cNvSpPr txBox="1"/>
          <p:nvPr/>
        </p:nvSpPr>
        <p:spPr>
          <a:xfrm>
            <a:off x="10482763" y="1116681"/>
            <a:ext cx="1422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Click here for the full report</a:t>
            </a:r>
          </a:p>
        </p:txBody>
      </p:sp>
      <p:pic>
        <p:nvPicPr>
          <p:cNvPr id="37" name="Picture 36">
            <a:hlinkClick r:id="rId4"/>
            <a:extLst>
              <a:ext uri="{FF2B5EF4-FFF2-40B4-BE49-F238E27FC236}">
                <a16:creationId xmlns:a16="http://schemas.microsoft.com/office/drawing/2014/main" id="{1F8E0DFF-D73F-41B3-B5B4-820020A7E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3362" y="118658"/>
            <a:ext cx="1738357" cy="977825"/>
          </a:xfrm>
          <a:prstGeom prst="rect">
            <a:avLst/>
          </a:prstGeom>
          <a:ln>
            <a:solidFill>
              <a:srgbClr val="1F1A62"/>
            </a:solidFill>
          </a:ln>
        </p:spPr>
      </p:pic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B5C82496-78AD-4C49-B08D-8314AB7813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2432718"/>
              </p:ext>
            </p:extLst>
          </p:nvPr>
        </p:nvGraphicFramePr>
        <p:xfrm>
          <a:off x="750550" y="2595024"/>
          <a:ext cx="10690901" cy="3507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C098E3BA-C1E1-434B-B857-51253E31940B}"/>
              </a:ext>
            </a:extLst>
          </p:cNvPr>
          <p:cNvSpPr txBox="1"/>
          <p:nvPr/>
        </p:nvSpPr>
        <p:spPr>
          <a:xfrm>
            <a:off x="2660218" y="1969332"/>
            <a:ext cx="68715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‘I wish there was more Spanish-language content to stream’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Hispanic streamers who agree, based on their preferred language to speak at home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75E92A-D381-4913-A5EF-6B1AF7589326}"/>
              </a:ext>
            </a:extLst>
          </p:cNvPr>
          <p:cNvSpPr txBox="1"/>
          <p:nvPr/>
        </p:nvSpPr>
        <p:spPr>
          <a:xfrm>
            <a:off x="526244" y="6288211"/>
            <a:ext cx="11601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Cord Evolution Study, July 2021; P18+. Base = 'Streamed in the past 12 months'; respondents who agree (top 2 box – strongly agree or somewhat agree).</a:t>
            </a:r>
          </a:p>
        </p:txBody>
      </p:sp>
      <p:pic>
        <p:nvPicPr>
          <p:cNvPr id="38" name="Picture 37" descr="Logo&#10;&#10;Description automatically generated with low confidence">
            <a:extLst>
              <a:ext uri="{FF2B5EF4-FFF2-40B4-BE49-F238E27FC236}">
                <a16:creationId xmlns:a16="http://schemas.microsoft.com/office/drawing/2014/main" id="{2CE61ACF-17D7-4C5A-943F-263CE51538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48" y="1454651"/>
            <a:ext cx="1410542" cy="491984"/>
          </a:xfrm>
          <a:prstGeom prst="rect">
            <a:avLst/>
          </a:prstGeom>
        </p:spPr>
      </p:pic>
      <p:pic>
        <p:nvPicPr>
          <p:cNvPr id="40" name="Picture 39" descr="Text&#10;&#10;Description automatically generated with low confidence">
            <a:extLst>
              <a:ext uri="{FF2B5EF4-FFF2-40B4-BE49-F238E27FC236}">
                <a16:creationId xmlns:a16="http://schemas.microsoft.com/office/drawing/2014/main" id="{60D9777F-CDA5-4430-8DE3-6FB3DD8251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448" y="1464673"/>
            <a:ext cx="1086629" cy="47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37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f6166fe-9f5b-43aa-b8a9-b4d7ad530bda">
      <UserInfo>
        <DisplayName>Jason Wiese</DisplayName>
        <AccountId>13</AccountId>
        <AccountType/>
      </UserInfo>
      <UserInfo>
        <DisplayName>Karolina Guillen</DisplayName>
        <AccountId>14</AccountId>
        <AccountType/>
      </UserInfo>
      <UserInfo>
        <DisplayName>Danielle Delauro</DisplayName>
        <AccountId>38</AccountId>
        <AccountType/>
      </UserInfo>
      <UserInfo>
        <DisplayName>Marianne Vita</DisplayName>
        <AccountId>43</AccountId>
        <AccountType/>
      </UserInfo>
      <UserInfo>
        <DisplayName>Reed Kiely</DisplayName>
        <AccountId>39</AccountId>
        <AccountType/>
      </UserInfo>
      <UserInfo>
        <DisplayName>Dylan Breger</DisplayName>
        <AccountId>93</AccountId>
        <AccountType/>
      </UserInfo>
      <UserInfo>
        <DisplayName>Nellie Chung</DisplayName>
        <AccountId>63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2" ma:contentTypeDescription="Create a new document." ma:contentTypeScope="" ma:versionID="cacc7f4b9ec85f2467a5f7a2fdc209a8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eb55a7ab2ddd844569615820c4389860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53F105-5EA6-4DEE-8A79-99500119FB72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6012399-FD63-448D-8E56-7CB68422634C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04B8162-7963-4D80-A0C4-AB755D5DAF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2051</Words>
  <Application>Microsoft Office PowerPoint</Application>
  <PresentationFormat>Widescreen</PresentationFormat>
  <Paragraphs>269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Helvetica Light</vt:lpstr>
      <vt:lpstr>Helvetica-Normal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Karolina Guillen</dc:creator>
  <cp:lastModifiedBy>Karolina Guillen</cp:lastModifiedBy>
  <cp:revision>1</cp:revision>
  <cp:lastPrinted>2021-11-23T19:30:13Z</cp:lastPrinted>
  <dcterms:created xsi:type="dcterms:W3CDTF">2021-06-10T19:55:25Z</dcterms:created>
  <dcterms:modified xsi:type="dcterms:W3CDTF">2021-12-10T21:07:53Z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</Properties>
</file>