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144327557" r:id="rId5"/>
    <p:sldId id="2144327561" r:id="rId6"/>
    <p:sldId id="2144328248" r:id="rId7"/>
    <p:sldId id="2144327556" r:id="rId8"/>
    <p:sldId id="2144327558" r:id="rId9"/>
    <p:sldId id="2144328249" r:id="rId10"/>
    <p:sldId id="2144327560" r:id="rId11"/>
    <p:sldId id="2144327547" r:id="rId12"/>
    <p:sldId id="281" r:id="rId13"/>
    <p:sldId id="2144328247" r:id="rId14"/>
    <p:sldId id="2144327552" r:id="rId15"/>
    <p:sldId id="2144327553" r:id="rId16"/>
    <p:sldId id="29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10" clrIdx="0">
    <p:extLst>
      <p:ext uri="{19B8F6BF-5375-455C-9EA6-DF929625EA0E}">
        <p15:presenceInfo xmlns:p15="http://schemas.microsoft.com/office/powerpoint/2012/main" userId="S::karolinaG@thevab.com::c1c08796-a0be-47c6-af52-5d31fd96ec50" providerId="AD"/>
      </p:ext>
    </p:extLst>
  </p:cmAuthor>
  <p:cmAuthor id="2" name="Jason Wiese" initials="JW" lastIdx="10" clrIdx="1">
    <p:extLst>
      <p:ext uri="{19B8F6BF-5375-455C-9EA6-DF929625EA0E}">
        <p15:presenceInfo xmlns:p15="http://schemas.microsoft.com/office/powerpoint/2012/main" userId="S::jasonw@thevab.com::4bff8d5b-7de6-4655-b397-69b0afc81113" providerId="AD"/>
      </p:ext>
    </p:extLst>
  </p:cmAuthor>
  <p:cmAuthor id="3" name="Danielle Delauro" initials="DD" lastIdx="19" clrIdx="2">
    <p:extLst>
      <p:ext uri="{19B8F6BF-5375-455C-9EA6-DF929625EA0E}">
        <p15:presenceInfo xmlns:p15="http://schemas.microsoft.com/office/powerpoint/2012/main" userId="S::danielled@thevab.com::79c3a64d-209a-45df-902b-7cba6cccfd68" providerId="AD"/>
      </p:ext>
    </p:extLst>
  </p:cmAuthor>
  <p:cmAuthor id="4" name="Reed Kiely" initials="RK" lastIdx="16" clrIdx="3">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00B0F0"/>
    <a:srgbClr val="4EBEA4"/>
    <a:srgbClr val="FFE600"/>
    <a:srgbClr val="1F1A62"/>
    <a:srgbClr val="55AD00"/>
    <a:srgbClr val="2C82FF"/>
    <a:srgbClr val="E9EBF5"/>
    <a:srgbClr val="7ED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67B19-4A2D-45E3-83AE-AE298247F1C5}" v="8" dt="2021-12-02T21:56:48.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AF8DC0B4-69C7-4873-9A50-63D117DF61F4}"/>
    <pc:docChg chg="custSel modSld">
      <pc:chgData name="Karolina Guillen" userId="c1c08796-a0be-47c6-af52-5d31fd96ec50" providerId="ADAL" clId="{AF8DC0B4-69C7-4873-9A50-63D117DF61F4}" dt="2021-08-02T16:07:33.968" v="48" actId="12789"/>
      <pc:docMkLst>
        <pc:docMk/>
      </pc:docMkLst>
      <pc:sldChg chg="modSp mod">
        <pc:chgData name="Karolina Guillen" userId="c1c08796-a0be-47c6-af52-5d31fd96ec50" providerId="ADAL" clId="{AF8DC0B4-69C7-4873-9A50-63D117DF61F4}" dt="2021-08-02T16:07:33.968" v="48" actId="12789"/>
        <pc:sldMkLst>
          <pc:docMk/>
          <pc:sldMk cId="583278641" sldId="2144327552"/>
        </pc:sldMkLst>
        <pc:spChg chg="mod">
          <ac:chgData name="Karolina Guillen" userId="c1c08796-a0be-47c6-af52-5d31fd96ec50" providerId="ADAL" clId="{AF8DC0B4-69C7-4873-9A50-63D117DF61F4}" dt="2021-08-02T16:07:33.968" v="48" actId="12789"/>
          <ac:spMkLst>
            <pc:docMk/>
            <pc:sldMk cId="583278641" sldId="2144327552"/>
            <ac:spMk id="17" creationId="{5F822956-5E28-4BFC-8BEF-86CBB0A2D236}"/>
          </ac:spMkLst>
        </pc:spChg>
      </pc:sldChg>
      <pc:sldChg chg="addSp delSp modSp mod">
        <pc:chgData name="Karolina Guillen" userId="c1c08796-a0be-47c6-af52-5d31fd96ec50" providerId="ADAL" clId="{AF8DC0B4-69C7-4873-9A50-63D117DF61F4}" dt="2021-08-02T13:31:25.469" v="1" actId="478"/>
        <pc:sldMkLst>
          <pc:docMk/>
          <pc:sldMk cId="4292449496" sldId="2144327557"/>
        </pc:sldMkLst>
        <pc:picChg chg="del">
          <ac:chgData name="Karolina Guillen" userId="c1c08796-a0be-47c6-af52-5d31fd96ec50" providerId="ADAL" clId="{AF8DC0B4-69C7-4873-9A50-63D117DF61F4}" dt="2021-08-02T13:31:25.469" v="1" actId="478"/>
          <ac:picMkLst>
            <pc:docMk/>
            <pc:sldMk cId="4292449496" sldId="2144327557"/>
            <ac:picMk id="12" creationId="{98CF6457-CDBC-D944-91DB-BAA149AA2B00}"/>
          </ac:picMkLst>
        </pc:picChg>
        <pc:picChg chg="add mod">
          <ac:chgData name="Karolina Guillen" userId="c1c08796-a0be-47c6-af52-5d31fd96ec50" providerId="ADAL" clId="{AF8DC0B4-69C7-4873-9A50-63D117DF61F4}" dt="2021-08-02T13:31:21.976" v="0"/>
          <ac:picMkLst>
            <pc:docMk/>
            <pc:sldMk cId="4292449496" sldId="2144327557"/>
            <ac:picMk id="13" creationId="{00EC8690-E2A6-4001-9241-0D89941221EB}"/>
          </ac:picMkLst>
        </pc:picChg>
      </pc:sldChg>
      <pc:sldChg chg="modSp mod">
        <pc:chgData name="Karolina Guillen" userId="c1c08796-a0be-47c6-af52-5d31fd96ec50" providerId="ADAL" clId="{AF8DC0B4-69C7-4873-9A50-63D117DF61F4}" dt="2021-08-02T16:05:54.200" v="3" actId="20577"/>
        <pc:sldMkLst>
          <pc:docMk/>
          <pc:sldMk cId="2508154224" sldId="2144327561"/>
        </pc:sldMkLst>
        <pc:spChg chg="mod">
          <ac:chgData name="Karolina Guillen" userId="c1c08796-a0be-47c6-af52-5d31fd96ec50" providerId="ADAL" clId="{AF8DC0B4-69C7-4873-9A50-63D117DF61F4}" dt="2021-08-02T16:05:54.200" v="3" actId="20577"/>
          <ac:spMkLst>
            <pc:docMk/>
            <pc:sldMk cId="2508154224" sldId="2144327561"/>
            <ac:spMk id="8" creationId="{6BA5A9A3-95D3-419C-B9CC-5531D5744699}"/>
          </ac:spMkLst>
        </pc:spChg>
      </pc:sldChg>
    </pc:docChg>
  </pc:docChgLst>
  <pc:docChgLst>
    <pc:chgData name="Jason Wiese" userId="4bff8d5b-7de6-4655-b397-69b0afc81113" providerId="ADAL" clId="{54AE8F92-588D-4339-A856-19D296599D4F}"/>
    <pc:docChg chg="modSld">
      <pc:chgData name="Jason Wiese" userId="4bff8d5b-7de6-4655-b397-69b0afc81113" providerId="ADAL" clId="{54AE8F92-588D-4339-A856-19D296599D4F}" dt="2021-11-23T19:33:35.767" v="245" actId="20577"/>
      <pc:docMkLst>
        <pc:docMk/>
      </pc:docMkLst>
      <pc:sldChg chg="modSp mod">
        <pc:chgData name="Jason Wiese" userId="4bff8d5b-7de6-4655-b397-69b0afc81113" providerId="ADAL" clId="{54AE8F92-588D-4339-A856-19D296599D4F}" dt="2021-11-23T19:33:35.767" v="245" actId="20577"/>
        <pc:sldMkLst>
          <pc:docMk/>
          <pc:sldMk cId="2478575572" sldId="2144328247"/>
        </pc:sldMkLst>
        <pc:spChg chg="mod">
          <ac:chgData name="Jason Wiese" userId="4bff8d5b-7de6-4655-b397-69b0afc81113" providerId="ADAL" clId="{54AE8F92-588D-4339-A856-19D296599D4F}" dt="2021-11-23T19:32:58.161" v="211" actId="207"/>
          <ac:spMkLst>
            <pc:docMk/>
            <pc:sldMk cId="2478575572" sldId="2144328247"/>
            <ac:spMk id="17" creationId="{3B33D675-1549-4258-BAD2-E22F934856AD}"/>
          </ac:spMkLst>
        </pc:spChg>
        <pc:spChg chg="mod">
          <ac:chgData name="Jason Wiese" userId="4bff8d5b-7de6-4655-b397-69b0afc81113" providerId="ADAL" clId="{54AE8F92-588D-4339-A856-19D296599D4F}" dt="2021-11-23T19:33:35.767" v="245" actId="20577"/>
          <ac:spMkLst>
            <pc:docMk/>
            <pc:sldMk cId="2478575572" sldId="2144328247"/>
            <ac:spMk id="25" creationId="{D6F3E4AB-B239-4014-8CC3-C8706E0369B4}"/>
          </ac:spMkLst>
        </pc:spChg>
      </pc:sldChg>
    </pc:docChg>
  </pc:docChgLst>
  <pc:docChgLst>
    <pc:chgData name="Leah Montner Dixon" userId="d5b2ae9e-9213-4442-b7df-4db8cbe51e5d" providerId="ADAL" clId="{B6567B19-4A2D-45E3-83AE-AE298247F1C5}"/>
    <pc:docChg chg="undo custSel modSld">
      <pc:chgData name="Leah Montner Dixon" userId="d5b2ae9e-9213-4442-b7df-4db8cbe51e5d" providerId="ADAL" clId="{B6567B19-4A2D-45E3-83AE-AE298247F1C5}" dt="2021-12-02T21:57:16.472" v="21" actId="1036"/>
      <pc:docMkLst>
        <pc:docMk/>
      </pc:docMkLst>
      <pc:sldChg chg="addSp delSp modSp mod">
        <pc:chgData name="Leah Montner Dixon" userId="d5b2ae9e-9213-4442-b7df-4db8cbe51e5d" providerId="ADAL" clId="{B6567B19-4A2D-45E3-83AE-AE298247F1C5}" dt="2021-12-02T21:57:16.472" v="21" actId="1036"/>
        <pc:sldMkLst>
          <pc:docMk/>
          <pc:sldMk cId="2955945675" sldId="298"/>
        </pc:sldMkLst>
        <pc:spChg chg="del">
          <ac:chgData name="Leah Montner Dixon" userId="d5b2ae9e-9213-4442-b7df-4db8cbe51e5d" providerId="ADAL" clId="{B6567B19-4A2D-45E3-83AE-AE298247F1C5}" dt="2021-12-02T21:56:48.124" v="15" actId="478"/>
          <ac:spMkLst>
            <pc:docMk/>
            <pc:sldMk cId="2955945675" sldId="298"/>
            <ac:spMk id="11" creationId="{8AF8E182-A927-4EEC-8509-3F413A48E93C}"/>
          </ac:spMkLst>
        </pc:spChg>
        <pc:spChg chg="del">
          <ac:chgData name="Leah Montner Dixon" userId="d5b2ae9e-9213-4442-b7df-4db8cbe51e5d" providerId="ADAL" clId="{B6567B19-4A2D-45E3-83AE-AE298247F1C5}" dt="2021-12-02T21:56:48.124" v="15" actId="478"/>
          <ac:spMkLst>
            <pc:docMk/>
            <pc:sldMk cId="2955945675" sldId="298"/>
            <ac:spMk id="13" creationId="{0D96A7EE-222D-4484-A9C9-19F3EADA1517}"/>
          </ac:spMkLst>
        </pc:spChg>
        <pc:spChg chg="add mod">
          <ac:chgData name="Leah Montner Dixon" userId="d5b2ae9e-9213-4442-b7df-4db8cbe51e5d" providerId="ADAL" clId="{B6567B19-4A2D-45E3-83AE-AE298247F1C5}" dt="2021-12-02T21:56:48.473" v="16"/>
          <ac:spMkLst>
            <pc:docMk/>
            <pc:sldMk cId="2955945675" sldId="298"/>
            <ac:spMk id="17" creationId="{CF84E6F4-19B9-4419-B97E-28AF316BEC1B}"/>
          </ac:spMkLst>
        </pc:spChg>
        <pc:spChg chg="add mod">
          <ac:chgData name="Leah Montner Dixon" userId="d5b2ae9e-9213-4442-b7df-4db8cbe51e5d" providerId="ADAL" clId="{B6567B19-4A2D-45E3-83AE-AE298247F1C5}" dt="2021-12-02T21:56:48.473" v="16"/>
          <ac:spMkLst>
            <pc:docMk/>
            <pc:sldMk cId="2955945675" sldId="298"/>
            <ac:spMk id="18" creationId="{F5DA41AD-CA59-440F-A060-BED0B3790C47}"/>
          </ac:spMkLst>
        </pc:spChg>
        <pc:picChg chg="del">
          <ac:chgData name="Leah Montner Dixon" userId="d5b2ae9e-9213-4442-b7df-4db8cbe51e5d" providerId="ADAL" clId="{B6567B19-4A2D-45E3-83AE-AE298247F1C5}" dt="2021-12-02T21:56:48.124" v="15" actId="478"/>
          <ac:picMkLst>
            <pc:docMk/>
            <pc:sldMk cId="2955945675" sldId="298"/>
            <ac:picMk id="10" creationId="{7F70CFDB-CBA4-474B-AEE9-C54BE1FFDF62}"/>
          </ac:picMkLst>
        </pc:picChg>
        <pc:picChg chg="mod">
          <ac:chgData name="Leah Montner Dixon" userId="d5b2ae9e-9213-4442-b7df-4db8cbe51e5d" providerId="ADAL" clId="{B6567B19-4A2D-45E3-83AE-AE298247F1C5}" dt="2021-12-02T21:57:16.472" v="21" actId="1036"/>
          <ac:picMkLst>
            <pc:docMk/>
            <pc:sldMk cId="2955945675" sldId="298"/>
            <ac:picMk id="15" creationId="{58C2595C-7341-4CA0-9F44-52A5F4AE501D}"/>
          </ac:picMkLst>
        </pc:picChg>
        <pc:picChg chg="add mod">
          <ac:chgData name="Leah Montner Dixon" userId="d5b2ae9e-9213-4442-b7df-4db8cbe51e5d" providerId="ADAL" clId="{B6567B19-4A2D-45E3-83AE-AE298247F1C5}" dt="2021-12-02T21:56:48.473" v="16"/>
          <ac:picMkLst>
            <pc:docMk/>
            <pc:sldMk cId="2955945675" sldId="298"/>
            <ac:picMk id="16" creationId="{FFA60623-FDB2-4999-9949-7F77494D38C7}"/>
          </ac:picMkLst>
        </pc:picChg>
      </pc:sldChg>
      <pc:sldChg chg="addSp delSp modSp mod">
        <pc:chgData name="Leah Montner Dixon" userId="d5b2ae9e-9213-4442-b7df-4db8cbe51e5d" providerId="ADAL" clId="{B6567B19-4A2D-45E3-83AE-AE298247F1C5}" dt="2021-12-02T21:56:30.782" v="10"/>
        <pc:sldMkLst>
          <pc:docMk/>
          <pc:sldMk cId="2188893907" sldId="2144327547"/>
        </pc:sldMkLst>
        <pc:spChg chg="add mod">
          <ac:chgData name="Leah Montner Dixon" userId="d5b2ae9e-9213-4442-b7df-4db8cbe51e5d" providerId="ADAL" clId="{B6567B19-4A2D-45E3-83AE-AE298247F1C5}" dt="2021-12-02T21:56:30.782" v="10"/>
          <ac:spMkLst>
            <pc:docMk/>
            <pc:sldMk cId="2188893907" sldId="2144327547"/>
            <ac:spMk id="15" creationId="{F4DB0E65-1285-437B-83A0-9D26311180CE}"/>
          </ac:spMkLst>
        </pc:spChg>
        <pc:spChg chg="add mod">
          <ac:chgData name="Leah Montner Dixon" userId="d5b2ae9e-9213-4442-b7df-4db8cbe51e5d" providerId="ADAL" clId="{B6567B19-4A2D-45E3-83AE-AE298247F1C5}" dt="2021-12-02T21:56:30.782" v="10"/>
          <ac:spMkLst>
            <pc:docMk/>
            <pc:sldMk cId="2188893907" sldId="2144327547"/>
            <ac:spMk id="16" creationId="{A91C0376-6CD2-4AD7-A087-23D1C5306030}"/>
          </ac:spMkLst>
        </pc:spChg>
        <pc:spChg chg="del">
          <ac:chgData name="Leah Montner Dixon" userId="d5b2ae9e-9213-4442-b7df-4db8cbe51e5d" providerId="ADAL" clId="{B6567B19-4A2D-45E3-83AE-AE298247F1C5}" dt="2021-12-02T21:56:30.498" v="9" actId="478"/>
          <ac:spMkLst>
            <pc:docMk/>
            <pc:sldMk cId="2188893907" sldId="2144327547"/>
            <ac:spMk id="18" creationId="{85B2AB68-2735-4141-805F-722E38386593}"/>
          </ac:spMkLst>
        </pc:spChg>
        <pc:spChg chg="del">
          <ac:chgData name="Leah Montner Dixon" userId="d5b2ae9e-9213-4442-b7df-4db8cbe51e5d" providerId="ADAL" clId="{B6567B19-4A2D-45E3-83AE-AE298247F1C5}" dt="2021-12-02T21:56:30.498" v="9" actId="478"/>
          <ac:spMkLst>
            <pc:docMk/>
            <pc:sldMk cId="2188893907" sldId="2144327547"/>
            <ac:spMk id="25" creationId="{D03BE342-E3D6-4FC9-8B1F-A0AF0508644B}"/>
          </ac:spMkLst>
        </pc:spChg>
        <pc:picChg chg="add mod">
          <ac:chgData name="Leah Montner Dixon" userId="d5b2ae9e-9213-4442-b7df-4db8cbe51e5d" providerId="ADAL" clId="{B6567B19-4A2D-45E3-83AE-AE298247F1C5}" dt="2021-12-02T21:56:30.782" v="10"/>
          <ac:picMkLst>
            <pc:docMk/>
            <pc:sldMk cId="2188893907" sldId="2144327547"/>
            <ac:picMk id="13" creationId="{D95906D1-ECE2-4AC1-8FD0-BAAF8CEBA6CF}"/>
          </ac:picMkLst>
        </pc:picChg>
        <pc:picChg chg="del">
          <ac:chgData name="Leah Montner Dixon" userId="d5b2ae9e-9213-4442-b7df-4db8cbe51e5d" providerId="ADAL" clId="{B6567B19-4A2D-45E3-83AE-AE298247F1C5}" dt="2021-12-02T21:56:30.498" v="9" actId="478"/>
          <ac:picMkLst>
            <pc:docMk/>
            <pc:sldMk cId="2188893907" sldId="2144327547"/>
            <ac:picMk id="17" creationId="{6B15BF47-E696-4589-B34E-001946DBEBDD}"/>
          </ac:picMkLst>
        </pc:picChg>
      </pc:sldChg>
      <pc:sldChg chg="addSp delSp modSp mod">
        <pc:chgData name="Leah Montner Dixon" userId="d5b2ae9e-9213-4442-b7df-4db8cbe51e5d" providerId="ADAL" clId="{B6567B19-4A2D-45E3-83AE-AE298247F1C5}" dt="2021-12-02T21:56:40.358" v="12"/>
        <pc:sldMkLst>
          <pc:docMk/>
          <pc:sldMk cId="583278641" sldId="2144327552"/>
        </pc:sldMkLst>
        <pc:spChg chg="del">
          <ac:chgData name="Leah Montner Dixon" userId="d5b2ae9e-9213-4442-b7df-4db8cbe51e5d" providerId="ADAL" clId="{B6567B19-4A2D-45E3-83AE-AE298247F1C5}" dt="2021-12-02T21:56:40.052" v="11" actId="478"/>
          <ac:spMkLst>
            <pc:docMk/>
            <pc:sldMk cId="583278641" sldId="2144327552"/>
            <ac:spMk id="3" creationId="{310E2652-305B-44D1-A038-5FC6CDE57FD2}"/>
          </ac:spMkLst>
        </pc:spChg>
        <pc:spChg chg="del">
          <ac:chgData name="Leah Montner Dixon" userId="d5b2ae9e-9213-4442-b7df-4db8cbe51e5d" providerId="ADAL" clId="{B6567B19-4A2D-45E3-83AE-AE298247F1C5}" dt="2021-12-02T21:56:40.052" v="11" actId="478"/>
          <ac:spMkLst>
            <pc:docMk/>
            <pc:sldMk cId="583278641" sldId="2144327552"/>
            <ac:spMk id="10" creationId="{AD3486C2-304B-4E94-9193-7A2EF88CC124}"/>
          </ac:spMkLst>
        </pc:spChg>
        <pc:spChg chg="add mod">
          <ac:chgData name="Leah Montner Dixon" userId="d5b2ae9e-9213-4442-b7df-4db8cbe51e5d" providerId="ADAL" clId="{B6567B19-4A2D-45E3-83AE-AE298247F1C5}" dt="2021-12-02T21:56:40.358" v="12"/>
          <ac:spMkLst>
            <pc:docMk/>
            <pc:sldMk cId="583278641" sldId="2144327552"/>
            <ac:spMk id="12" creationId="{029D8806-9BC9-4894-85B4-2A22902A57C1}"/>
          </ac:spMkLst>
        </pc:spChg>
        <pc:spChg chg="add mod">
          <ac:chgData name="Leah Montner Dixon" userId="d5b2ae9e-9213-4442-b7df-4db8cbe51e5d" providerId="ADAL" clId="{B6567B19-4A2D-45E3-83AE-AE298247F1C5}" dt="2021-12-02T21:56:40.358" v="12"/>
          <ac:spMkLst>
            <pc:docMk/>
            <pc:sldMk cId="583278641" sldId="2144327552"/>
            <ac:spMk id="13" creationId="{3DBFE43A-4B39-48DF-9508-AECF4F3FE939}"/>
          </ac:spMkLst>
        </pc:spChg>
        <pc:picChg chg="add mod">
          <ac:chgData name="Leah Montner Dixon" userId="d5b2ae9e-9213-4442-b7df-4db8cbe51e5d" providerId="ADAL" clId="{B6567B19-4A2D-45E3-83AE-AE298247F1C5}" dt="2021-12-02T21:56:40.358" v="12"/>
          <ac:picMkLst>
            <pc:docMk/>
            <pc:sldMk cId="583278641" sldId="2144327552"/>
            <ac:picMk id="11" creationId="{8C0F5A60-C35B-403F-A815-82232FB169EE}"/>
          </ac:picMkLst>
        </pc:picChg>
        <pc:picChg chg="del">
          <ac:chgData name="Leah Montner Dixon" userId="d5b2ae9e-9213-4442-b7df-4db8cbe51e5d" providerId="ADAL" clId="{B6567B19-4A2D-45E3-83AE-AE298247F1C5}" dt="2021-12-02T21:56:40.052" v="11" actId="478"/>
          <ac:picMkLst>
            <pc:docMk/>
            <pc:sldMk cId="583278641" sldId="2144327552"/>
            <ac:picMk id="25" creationId="{007C0E06-A025-6444-A897-359A6F2930CE}"/>
          </ac:picMkLst>
        </pc:picChg>
      </pc:sldChg>
      <pc:sldChg chg="addSp delSp modSp mod">
        <pc:chgData name="Leah Montner Dixon" userId="d5b2ae9e-9213-4442-b7df-4db8cbe51e5d" providerId="ADAL" clId="{B6567B19-4A2D-45E3-83AE-AE298247F1C5}" dt="2021-12-02T21:56:44.408" v="14"/>
        <pc:sldMkLst>
          <pc:docMk/>
          <pc:sldMk cId="1832669550" sldId="2144327553"/>
        </pc:sldMkLst>
        <pc:spChg chg="del">
          <ac:chgData name="Leah Montner Dixon" userId="d5b2ae9e-9213-4442-b7df-4db8cbe51e5d" providerId="ADAL" clId="{B6567B19-4A2D-45E3-83AE-AE298247F1C5}" dt="2021-12-02T21:56:43.954" v="13" actId="478"/>
          <ac:spMkLst>
            <pc:docMk/>
            <pc:sldMk cId="1832669550" sldId="2144327553"/>
            <ac:spMk id="18" creationId="{3832B338-C18C-445E-BC27-61C8789B93D7}"/>
          </ac:spMkLst>
        </pc:spChg>
        <pc:spChg chg="del">
          <ac:chgData name="Leah Montner Dixon" userId="d5b2ae9e-9213-4442-b7df-4db8cbe51e5d" providerId="ADAL" clId="{B6567B19-4A2D-45E3-83AE-AE298247F1C5}" dt="2021-12-02T21:56:43.954" v="13" actId="478"/>
          <ac:spMkLst>
            <pc:docMk/>
            <pc:sldMk cId="1832669550" sldId="2144327553"/>
            <ac:spMk id="19" creationId="{4B973AC1-8E1F-406F-B2A6-A7902FA37173}"/>
          </ac:spMkLst>
        </pc:spChg>
        <pc:spChg chg="add mod">
          <ac:chgData name="Leah Montner Dixon" userId="d5b2ae9e-9213-4442-b7df-4db8cbe51e5d" providerId="ADAL" clId="{B6567B19-4A2D-45E3-83AE-AE298247F1C5}" dt="2021-12-02T21:56:44.408" v="14"/>
          <ac:spMkLst>
            <pc:docMk/>
            <pc:sldMk cId="1832669550" sldId="2144327553"/>
            <ac:spMk id="22" creationId="{1FDE33B4-6F48-4C21-B05D-1F68BCF61716}"/>
          </ac:spMkLst>
        </pc:spChg>
        <pc:spChg chg="add mod">
          <ac:chgData name="Leah Montner Dixon" userId="d5b2ae9e-9213-4442-b7df-4db8cbe51e5d" providerId="ADAL" clId="{B6567B19-4A2D-45E3-83AE-AE298247F1C5}" dt="2021-12-02T21:56:44.408" v="14"/>
          <ac:spMkLst>
            <pc:docMk/>
            <pc:sldMk cId="1832669550" sldId="2144327553"/>
            <ac:spMk id="24" creationId="{F14C7D24-C084-430B-B8FE-5989173CBD5C}"/>
          </ac:spMkLst>
        </pc:spChg>
        <pc:picChg chg="add mod">
          <ac:chgData name="Leah Montner Dixon" userId="d5b2ae9e-9213-4442-b7df-4db8cbe51e5d" providerId="ADAL" clId="{B6567B19-4A2D-45E3-83AE-AE298247F1C5}" dt="2021-12-02T21:56:44.408" v="14"/>
          <ac:picMkLst>
            <pc:docMk/>
            <pc:sldMk cId="1832669550" sldId="2144327553"/>
            <ac:picMk id="21" creationId="{D630F25E-F7B5-46D1-91E8-20AFCB02F278}"/>
          </ac:picMkLst>
        </pc:picChg>
        <pc:picChg chg="del">
          <ac:chgData name="Leah Montner Dixon" userId="d5b2ae9e-9213-4442-b7df-4db8cbe51e5d" providerId="ADAL" clId="{B6567B19-4A2D-45E3-83AE-AE298247F1C5}" dt="2021-12-02T21:56:43.954" v="13" actId="478"/>
          <ac:picMkLst>
            <pc:docMk/>
            <pc:sldMk cId="1832669550" sldId="2144327553"/>
            <ac:picMk id="25" creationId="{007C0E06-A025-6444-A897-359A6F2930CE}"/>
          </ac:picMkLst>
        </pc:picChg>
      </pc:sldChg>
      <pc:sldChg chg="addSp delSp modSp mod">
        <pc:chgData name="Leah Montner Dixon" userId="d5b2ae9e-9213-4442-b7df-4db8cbe51e5d" providerId="ADAL" clId="{B6567B19-4A2D-45E3-83AE-AE298247F1C5}" dt="2021-12-02T21:56:07.562" v="1"/>
        <pc:sldMkLst>
          <pc:docMk/>
          <pc:sldMk cId="3526234016" sldId="2144327556"/>
        </pc:sldMkLst>
        <pc:spChg chg="add mod">
          <ac:chgData name="Leah Montner Dixon" userId="d5b2ae9e-9213-4442-b7df-4db8cbe51e5d" providerId="ADAL" clId="{B6567B19-4A2D-45E3-83AE-AE298247F1C5}" dt="2021-12-02T21:56:07.562" v="1"/>
          <ac:spMkLst>
            <pc:docMk/>
            <pc:sldMk cId="3526234016" sldId="2144327556"/>
            <ac:spMk id="15" creationId="{7CA835CA-4B0E-4D46-A169-6FFC782A3D5E}"/>
          </ac:spMkLst>
        </pc:spChg>
        <pc:spChg chg="add mod">
          <ac:chgData name="Leah Montner Dixon" userId="d5b2ae9e-9213-4442-b7df-4db8cbe51e5d" providerId="ADAL" clId="{B6567B19-4A2D-45E3-83AE-AE298247F1C5}" dt="2021-12-02T21:56:07.562" v="1"/>
          <ac:spMkLst>
            <pc:docMk/>
            <pc:sldMk cId="3526234016" sldId="2144327556"/>
            <ac:spMk id="16" creationId="{7B543C8A-7786-439A-AE6D-015BBD49E7C1}"/>
          </ac:spMkLst>
        </pc:spChg>
        <pc:spChg chg="del">
          <ac:chgData name="Leah Montner Dixon" userId="d5b2ae9e-9213-4442-b7df-4db8cbe51e5d" providerId="ADAL" clId="{B6567B19-4A2D-45E3-83AE-AE298247F1C5}" dt="2021-12-02T21:56:07.159" v="0" actId="478"/>
          <ac:spMkLst>
            <pc:docMk/>
            <pc:sldMk cId="3526234016" sldId="2144327556"/>
            <ac:spMk id="18" creationId="{85B2AB68-2735-4141-805F-722E38386593}"/>
          </ac:spMkLst>
        </pc:spChg>
        <pc:spChg chg="del">
          <ac:chgData name="Leah Montner Dixon" userId="d5b2ae9e-9213-4442-b7df-4db8cbe51e5d" providerId="ADAL" clId="{B6567B19-4A2D-45E3-83AE-AE298247F1C5}" dt="2021-12-02T21:56:07.159" v="0" actId="478"/>
          <ac:spMkLst>
            <pc:docMk/>
            <pc:sldMk cId="3526234016" sldId="2144327556"/>
            <ac:spMk id="25" creationId="{D03BE342-E3D6-4FC9-8B1F-A0AF0508644B}"/>
          </ac:spMkLst>
        </pc:spChg>
        <pc:picChg chg="add mod">
          <ac:chgData name="Leah Montner Dixon" userId="d5b2ae9e-9213-4442-b7df-4db8cbe51e5d" providerId="ADAL" clId="{B6567B19-4A2D-45E3-83AE-AE298247F1C5}" dt="2021-12-02T21:56:07.562" v="1"/>
          <ac:picMkLst>
            <pc:docMk/>
            <pc:sldMk cId="3526234016" sldId="2144327556"/>
            <ac:picMk id="14" creationId="{770E808A-ADE5-4BEF-AF6E-9DF8AF5BDE3F}"/>
          </ac:picMkLst>
        </pc:picChg>
        <pc:picChg chg="del">
          <ac:chgData name="Leah Montner Dixon" userId="d5b2ae9e-9213-4442-b7df-4db8cbe51e5d" providerId="ADAL" clId="{B6567B19-4A2D-45E3-83AE-AE298247F1C5}" dt="2021-12-02T21:56:07.159" v="0" actId="478"/>
          <ac:picMkLst>
            <pc:docMk/>
            <pc:sldMk cId="3526234016" sldId="2144327556"/>
            <ac:picMk id="17" creationId="{6B15BF47-E696-4589-B34E-001946DBEBDD}"/>
          </ac:picMkLst>
        </pc:picChg>
      </pc:sldChg>
      <pc:sldChg chg="addSp delSp modSp mod">
        <pc:chgData name="Leah Montner Dixon" userId="d5b2ae9e-9213-4442-b7df-4db8cbe51e5d" providerId="ADAL" clId="{B6567B19-4A2D-45E3-83AE-AE298247F1C5}" dt="2021-12-02T21:56:12.678" v="3"/>
        <pc:sldMkLst>
          <pc:docMk/>
          <pc:sldMk cId="2404401829" sldId="2144327558"/>
        </pc:sldMkLst>
        <pc:spChg chg="add mod">
          <ac:chgData name="Leah Montner Dixon" userId="d5b2ae9e-9213-4442-b7df-4db8cbe51e5d" providerId="ADAL" clId="{B6567B19-4A2D-45E3-83AE-AE298247F1C5}" dt="2021-12-02T21:56:12.678" v="3"/>
          <ac:spMkLst>
            <pc:docMk/>
            <pc:sldMk cId="2404401829" sldId="2144327558"/>
            <ac:spMk id="13" creationId="{8330F84B-37F7-47B3-9389-B50FC36BF935}"/>
          </ac:spMkLst>
        </pc:spChg>
        <pc:spChg chg="add mod">
          <ac:chgData name="Leah Montner Dixon" userId="d5b2ae9e-9213-4442-b7df-4db8cbe51e5d" providerId="ADAL" clId="{B6567B19-4A2D-45E3-83AE-AE298247F1C5}" dt="2021-12-02T21:56:12.678" v="3"/>
          <ac:spMkLst>
            <pc:docMk/>
            <pc:sldMk cId="2404401829" sldId="2144327558"/>
            <ac:spMk id="14" creationId="{B4758F95-3F68-4F98-9052-96DE1A4CA94B}"/>
          </ac:spMkLst>
        </pc:spChg>
        <pc:spChg chg="del">
          <ac:chgData name="Leah Montner Dixon" userId="d5b2ae9e-9213-4442-b7df-4db8cbe51e5d" providerId="ADAL" clId="{B6567B19-4A2D-45E3-83AE-AE298247F1C5}" dt="2021-12-02T21:56:12.361" v="2" actId="478"/>
          <ac:spMkLst>
            <pc:docMk/>
            <pc:sldMk cId="2404401829" sldId="2144327558"/>
            <ac:spMk id="18" creationId="{85B2AB68-2735-4141-805F-722E38386593}"/>
          </ac:spMkLst>
        </pc:spChg>
        <pc:spChg chg="del">
          <ac:chgData name="Leah Montner Dixon" userId="d5b2ae9e-9213-4442-b7df-4db8cbe51e5d" providerId="ADAL" clId="{B6567B19-4A2D-45E3-83AE-AE298247F1C5}" dt="2021-12-02T21:56:12.361" v="2" actId="478"/>
          <ac:spMkLst>
            <pc:docMk/>
            <pc:sldMk cId="2404401829" sldId="2144327558"/>
            <ac:spMk id="25" creationId="{D03BE342-E3D6-4FC9-8B1F-A0AF0508644B}"/>
          </ac:spMkLst>
        </pc:spChg>
        <pc:picChg chg="add mod">
          <ac:chgData name="Leah Montner Dixon" userId="d5b2ae9e-9213-4442-b7df-4db8cbe51e5d" providerId="ADAL" clId="{B6567B19-4A2D-45E3-83AE-AE298247F1C5}" dt="2021-12-02T21:56:12.678" v="3"/>
          <ac:picMkLst>
            <pc:docMk/>
            <pc:sldMk cId="2404401829" sldId="2144327558"/>
            <ac:picMk id="12" creationId="{8D49AFE0-A36B-48B5-8B16-D80983E269BD}"/>
          </ac:picMkLst>
        </pc:picChg>
        <pc:picChg chg="del">
          <ac:chgData name="Leah Montner Dixon" userId="d5b2ae9e-9213-4442-b7df-4db8cbe51e5d" providerId="ADAL" clId="{B6567B19-4A2D-45E3-83AE-AE298247F1C5}" dt="2021-12-02T21:56:12.361" v="2" actId="478"/>
          <ac:picMkLst>
            <pc:docMk/>
            <pc:sldMk cId="2404401829" sldId="2144327558"/>
            <ac:picMk id="17" creationId="{6B15BF47-E696-4589-B34E-001946DBEBDD}"/>
          </ac:picMkLst>
        </pc:picChg>
      </pc:sldChg>
      <pc:sldChg chg="addSp delSp modSp mod">
        <pc:chgData name="Leah Montner Dixon" userId="d5b2ae9e-9213-4442-b7df-4db8cbe51e5d" providerId="ADAL" clId="{B6567B19-4A2D-45E3-83AE-AE298247F1C5}" dt="2021-12-02T21:56:24.754" v="8"/>
        <pc:sldMkLst>
          <pc:docMk/>
          <pc:sldMk cId="617795231" sldId="2144327560"/>
        </pc:sldMkLst>
        <pc:spChg chg="del">
          <ac:chgData name="Leah Montner Dixon" userId="d5b2ae9e-9213-4442-b7df-4db8cbe51e5d" providerId="ADAL" clId="{B6567B19-4A2D-45E3-83AE-AE298247F1C5}" dt="2021-12-02T21:56:24.373" v="7" actId="478"/>
          <ac:spMkLst>
            <pc:docMk/>
            <pc:sldMk cId="617795231" sldId="2144327560"/>
            <ac:spMk id="18" creationId="{85B2AB68-2735-4141-805F-722E38386593}"/>
          </ac:spMkLst>
        </pc:spChg>
        <pc:spChg chg="add mod">
          <ac:chgData name="Leah Montner Dixon" userId="d5b2ae9e-9213-4442-b7df-4db8cbe51e5d" providerId="ADAL" clId="{B6567B19-4A2D-45E3-83AE-AE298247F1C5}" dt="2021-12-02T21:56:24.754" v="8"/>
          <ac:spMkLst>
            <pc:docMk/>
            <pc:sldMk cId="617795231" sldId="2144327560"/>
            <ac:spMk id="23" creationId="{287511F7-E440-4178-B612-7964CEF3CA9E}"/>
          </ac:spMkLst>
        </pc:spChg>
        <pc:spChg chg="add mod">
          <ac:chgData name="Leah Montner Dixon" userId="d5b2ae9e-9213-4442-b7df-4db8cbe51e5d" providerId="ADAL" clId="{B6567B19-4A2D-45E3-83AE-AE298247F1C5}" dt="2021-12-02T21:56:24.754" v="8"/>
          <ac:spMkLst>
            <pc:docMk/>
            <pc:sldMk cId="617795231" sldId="2144327560"/>
            <ac:spMk id="24" creationId="{D59C0BEA-8A61-492D-8651-7C8D1FBFB3AE}"/>
          </ac:spMkLst>
        </pc:spChg>
        <pc:spChg chg="del">
          <ac:chgData name="Leah Montner Dixon" userId="d5b2ae9e-9213-4442-b7df-4db8cbe51e5d" providerId="ADAL" clId="{B6567B19-4A2D-45E3-83AE-AE298247F1C5}" dt="2021-12-02T21:56:24.373" v="7" actId="478"/>
          <ac:spMkLst>
            <pc:docMk/>
            <pc:sldMk cId="617795231" sldId="2144327560"/>
            <ac:spMk id="25" creationId="{D03BE342-E3D6-4FC9-8B1F-A0AF0508644B}"/>
          </ac:spMkLst>
        </pc:spChg>
        <pc:picChg chg="del">
          <ac:chgData name="Leah Montner Dixon" userId="d5b2ae9e-9213-4442-b7df-4db8cbe51e5d" providerId="ADAL" clId="{B6567B19-4A2D-45E3-83AE-AE298247F1C5}" dt="2021-12-02T21:56:24.373" v="7" actId="478"/>
          <ac:picMkLst>
            <pc:docMk/>
            <pc:sldMk cId="617795231" sldId="2144327560"/>
            <ac:picMk id="17" creationId="{6B15BF47-E696-4589-B34E-001946DBEBDD}"/>
          </ac:picMkLst>
        </pc:picChg>
        <pc:picChg chg="add mod">
          <ac:chgData name="Leah Montner Dixon" userId="d5b2ae9e-9213-4442-b7df-4db8cbe51e5d" providerId="ADAL" clId="{B6567B19-4A2D-45E3-83AE-AE298247F1C5}" dt="2021-12-02T21:56:24.754" v="8"/>
          <ac:picMkLst>
            <pc:docMk/>
            <pc:sldMk cId="617795231" sldId="2144327560"/>
            <ac:picMk id="22" creationId="{C08F7098-F869-42F0-A824-010F89EA36AE}"/>
          </ac:picMkLst>
        </pc:picChg>
      </pc:sldChg>
      <pc:sldChg chg="addSp delSp modSp mod">
        <pc:chgData name="Leah Montner Dixon" userId="d5b2ae9e-9213-4442-b7df-4db8cbe51e5d" providerId="ADAL" clId="{B6567B19-4A2D-45E3-83AE-AE298247F1C5}" dt="2021-12-02T21:56:20.485" v="6"/>
        <pc:sldMkLst>
          <pc:docMk/>
          <pc:sldMk cId="3327018093" sldId="2144328249"/>
        </pc:sldMkLst>
        <pc:spChg chg="del">
          <ac:chgData name="Leah Montner Dixon" userId="d5b2ae9e-9213-4442-b7df-4db8cbe51e5d" providerId="ADAL" clId="{B6567B19-4A2D-45E3-83AE-AE298247F1C5}" dt="2021-12-02T21:56:17.492" v="4" actId="478"/>
          <ac:spMkLst>
            <pc:docMk/>
            <pc:sldMk cId="3327018093" sldId="2144328249"/>
            <ac:spMk id="18" creationId="{85B2AB68-2735-4141-805F-722E38386593}"/>
          </ac:spMkLst>
        </pc:spChg>
        <pc:spChg chg="add mod">
          <ac:chgData name="Leah Montner Dixon" userId="d5b2ae9e-9213-4442-b7df-4db8cbe51e5d" providerId="ADAL" clId="{B6567B19-4A2D-45E3-83AE-AE298247F1C5}" dt="2021-12-02T21:56:20.485" v="6"/>
          <ac:spMkLst>
            <pc:docMk/>
            <pc:sldMk cId="3327018093" sldId="2144328249"/>
            <ac:spMk id="21" creationId="{0E8030AD-92BE-4297-96E2-3A257E431EF2}"/>
          </ac:spMkLst>
        </pc:spChg>
        <pc:spChg chg="del">
          <ac:chgData name="Leah Montner Dixon" userId="d5b2ae9e-9213-4442-b7df-4db8cbe51e5d" providerId="ADAL" clId="{B6567B19-4A2D-45E3-83AE-AE298247F1C5}" dt="2021-12-02T21:56:17.492" v="4" actId="478"/>
          <ac:spMkLst>
            <pc:docMk/>
            <pc:sldMk cId="3327018093" sldId="2144328249"/>
            <ac:spMk id="25" creationId="{D03BE342-E3D6-4FC9-8B1F-A0AF0508644B}"/>
          </ac:spMkLst>
        </pc:spChg>
        <pc:spChg chg="add mod">
          <ac:chgData name="Leah Montner Dixon" userId="d5b2ae9e-9213-4442-b7df-4db8cbe51e5d" providerId="ADAL" clId="{B6567B19-4A2D-45E3-83AE-AE298247F1C5}" dt="2021-12-02T21:56:20.485" v="6"/>
          <ac:spMkLst>
            <pc:docMk/>
            <pc:sldMk cId="3327018093" sldId="2144328249"/>
            <ac:spMk id="26" creationId="{6D02ADD2-1597-42A8-8098-C841FFBAFC3B}"/>
          </ac:spMkLst>
        </pc:spChg>
        <pc:picChg chg="del">
          <ac:chgData name="Leah Montner Dixon" userId="d5b2ae9e-9213-4442-b7df-4db8cbe51e5d" providerId="ADAL" clId="{B6567B19-4A2D-45E3-83AE-AE298247F1C5}" dt="2021-12-02T21:56:19.825" v="5" actId="478"/>
          <ac:picMkLst>
            <pc:docMk/>
            <pc:sldMk cId="3327018093" sldId="2144328249"/>
            <ac:picMk id="17" creationId="{6B15BF47-E696-4589-B34E-001946DBEBDD}"/>
          </ac:picMkLst>
        </pc:picChg>
        <pc:picChg chg="add mod">
          <ac:chgData name="Leah Montner Dixon" userId="d5b2ae9e-9213-4442-b7df-4db8cbe51e5d" providerId="ADAL" clId="{B6567B19-4A2D-45E3-83AE-AE298247F1C5}" dt="2021-12-02T21:56:20.485" v="6"/>
          <ac:picMkLst>
            <pc:docMk/>
            <pc:sldMk cId="3327018093" sldId="2144328249"/>
            <ac:picMk id="19" creationId="{655F3E39-B2FA-46A1-A14F-7A61B1FF988C}"/>
          </ac:picMkLst>
        </pc:picChg>
      </pc:sldChg>
    </pc:docChg>
  </pc:docChgLst>
  <pc:docChgLst>
    <pc:chgData name="Jason Wiese" userId="4bff8d5b-7de6-4655-b397-69b0afc81113" providerId="ADAL" clId="{B9D621E3-281C-4C74-B809-3A655CE70C31}"/>
    <pc:docChg chg="undo custSel delSld modSld">
      <pc:chgData name="Jason Wiese" userId="4bff8d5b-7de6-4655-b397-69b0afc81113" providerId="ADAL" clId="{B9D621E3-281C-4C74-B809-3A655CE70C31}" dt="2021-11-16T05:29:54.083" v="2670" actId="14100"/>
      <pc:docMkLst>
        <pc:docMk/>
      </pc:docMkLst>
      <pc:sldChg chg="modSp mod">
        <pc:chgData name="Jason Wiese" userId="4bff8d5b-7de6-4655-b397-69b0afc81113" providerId="ADAL" clId="{B9D621E3-281C-4C74-B809-3A655CE70C31}" dt="2021-11-16T04:32:18.317" v="1247" actId="6549"/>
        <pc:sldMkLst>
          <pc:docMk/>
          <pc:sldMk cId="3653639002" sldId="281"/>
        </pc:sldMkLst>
        <pc:spChg chg="mod">
          <ac:chgData name="Jason Wiese" userId="4bff8d5b-7de6-4655-b397-69b0afc81113" providerId="ADAL" clId="{B9D621E3-281C-4C74-B809-3A655CE70C31}" dt="2021-11-16T04:32:18.317" v="1247" actId="6549"/>
          <ac:spMkLst>
            <pc:docMk/>
            <pc:sldMk cId="3653639002" sldId="281"/>
            <ac:spMk id="12" creationId="{D3ED8F18-80E6-D449-A031-541661F2A42F}"/>
          </ac:spMkLst>
        </pc:spChg>
      </pc:sldChg>
      <pc:sldChg chg="addSp delSp modSp mod">
        <pc:chgData name="Jason Wiese" userId="4bff8d5b-7de6-4655-b397-69b0afc81113" providerId="ADAL" clId="{B9D621E3-281C-4C74-B809-3A655CE70C31}" dt="2021-11-16T04:54:26.493" v="2175" actId="404"/>
        <pc:sldMkLst>
          <pc:docMk/>
          <pc:sldMk cId="2188893907" sldId="2144327547"/>
        </pc:sldMkLst>
        <pc:spChg chg="add mod">
          <ac:chgData name="Jason Wiese" userId="4bff8d5b-7de6-4655-b397-69b0afc81113" providerId="ADAL" clId="{B9D621E3-281C-4C74-B809-3A655CE70C31}" dt="2021-11-16T04:54:26.493" v="2175" actId="404"/>
          <ac:spMkLst>
            <pc:docMk/>
            <pc:sldMk cId="2188893907" sldId="2144327547"/>
            <ac:spMk id="2" creationId="{E878FEC9-0727-44B0-9779-6ACB2FA76B92}"/>
          </ac:spMkLst>
        </pc:spChg>
        <pc:spChg chg="mod">
          <ac:chgData name="Jason Wiese" userId="4bff8d5b-7de6-4655-b397-69b0afc81113" providerId="ADAL" clId="{B9D621E3-281C-4C74-B809-3A655CE70C31}" dt="2021-11-16T04:24:37.791" v="1073" actId="113"/>
          <ac:spMkLst>
            <pc:docMk/>
            <pc:sldMk cId="2188893907" sldId="2144327547"/>
            <ac:spMk id="4" creationId="{3ED54650-E124-0942-8B03-A438165B55A6}"/>
          </ac:spMkLst>
        </pc:spChg>
        <pc:spChg chg="mod">
          <ac:chgData name="Jason Wiese" userId="4bff8d5b-7de6-4655-b397-69b0afc81113" providerId="ADAL" clId="{B9D621E3-281C-4C74-B809-3A655CE70C31}" dt="2021-11-16T04:52:56.009" v="1993" actId="20577"/>
          <ac:spMkLst>
            <pc:docMk/>
            <pc:sldMk cId="2188893907" sldId="2144327547"/>
            <ac:spMk id="9" creationId="{FE38B66E-599E-46F9-8ACC-B0ED0FFB1CF9}"/>
          </ac:spMkLst>
        </pc:spChg>
        <pc:picChg chg="add del mod">
          <ac:chgData name="Jason Wiese" userId="4bff8d5b-7de6-4655-b397-69b0afc81113" providerId="ADAL" clId="{B9D621E3-281C-4C74-B809-3A655CE70C31}" dt="2021-11-16T04:36:38.636" v="1276" actId="478"/>
          <ac:picMkLst>
            <pc:docMk/>
            <pc:sldMk cId="2188893907" sldId="2144327547"/>
            <ac:picMk id="11" creationId="{782F7D72-4B55-4D88-A27A-A4FA822A4DAC}"/>
          </ac:picMkLst>
        </pc:picChg>
        <pc:picChg chg="add mod">
          <ac:chgData name="Jason Wiese" userId="4bff8d5b-7de6-4655-b397-69b0afc81113" providerId="ADAL" clId="{B9D621E3-281C-4C74-B809-3A655CE70C31}" dt="2021-11-16T04:36:46.313" v="1277"/>
          <ac:picMkLst>
            <pc:docMk/>
            <pc:sldMk cId="2188893907" sldId="2144327547"/>
            <ac:picMk id="12" creationId="{AF44F287-ADEB-415D-B0CE-296CB3C1E2B4}"/>
          </ac:picMkLst>
        </pc:picChg>
      </pc:sldChg>
      <pc:sldChg chg="modSp mod">
        <pc:chgData name="Jason Wiese" userId="4bff8d5b-7de6-4655-b397-69b0afc81113" providerId="ADAL" clId="{B9D621E3-281C-4C74-B809-3A655CE70C31}" dt="2021-11-16T05:29:54.083" v="2670" actId="14100"/>
        <pc:sldMkLst>
          <pc:docMk/>
          <pc:sldMk cId="1832669550" sldId="2144327553"/>
        </pc:sldMkLst>
        <pc:spChg chg="mod">
          <ac:chgData name="Jason Wiese" userId="4bff8d5b-7de6-4655-b397-69b0afc81113" providerId="ADAL" clId="{B9D621E3-281C-4C74-B809-3A655CE70C31}" dt="2021-11-16T05:29:47.115" v="2669" actId="1035"/>
          <ac:spMkLst>
            <pc:docMk/>
            <pc:sldMk cId="1832669550" sldId="2144327553"/>
            <ac:spMk id="20" creationId="{176ECC60-C29C-4177-9FA6-3A89E030B8AD}"/>
          </ac:spMkLst>
        </pc:spChg>
        <pc:spChg chg="mod">
          <ac:chgData name="Jason Wiese" userId="4bff8d5b-7de6-4655-b397-69b0afc81113" providerId="ADAL" clId="{B9D621E3-281C-4C74-B809-3A655CE70C31}" dt="2021-11-16T05:29:39.986" v="2626" actId="1035"/>
          <ac:spMkLst>
            <pc:docMk/>
            <pc:sldMk cId="1832669550" sldId="2144327553"/>
            <ac:spMk id="41" creationId="{6E96F3A8-7F65-44A9-9ABF-F34898350F3F}"/>
          </ac:spMkLst>
        </pc:spChg>
        <pc:picChg chg="mod">
          <ac:chgData name="Jason Wiese" userId="4bff8d5b-7de6-4655-b397-69b0afc81113" providerId="ADAL" clId="{B9D621E3-281C-4C74-B809-3A655CE70C31}" dt="2021-11-16T05:29:54.083" v="2670" actId="14100"/>
          <ac:picMkLst>
            <pc:docMk/>
            <pc:sldMk cId="1832669550" sldId="2144327553"/>
            <ac:picMk id="3" creationId="{FBC79040-7BFB-4ABE-BEAA-8023A832AA26}"/>
          </ac:picMkLst>
        </pc:picChg>
        <pc:picChg chg="mod">
          <ac:chgData name="Jason Wiese" userId="4bff8d5b-7de6-4655-b397-69b0afc81113" providerId="ADAL" clId="{B9D621E3-281C-4C74-B809-3A655CE70C31}" dt="2021-11-16T05:29:39.986" v="2626" actId="1035"/>
          <ac:picMkLst>
            <pc:docMk/>
            <pc:sldMk cId="1832669550" sldId="2144327553"/>
            <ac:picMk id="40" creationId="{C45F54E1-831B-4BAB-895B-67C11FF957F8}"/>
          </ac:picMkLst>
        </pc:picChg>
      </pc:sldChg>
      <pc:sldChg chg="addSp modSp mod">
        <pc:chgData name="Jason Wiese" userId="4bff8d5b-7de6-4655-b397-69b0afc81113" providerId="ADAL" clId="{B9D621E3-281C-4C74-B809-3A655CE70C31}" dt="2021-11-16T04:54:53.997" v="2182" actId="20577"/>
        <pc:sldMkLst>
          <pc:docMk/>
          <pc:sldMk cId="3526234016" sldId="2144327556"/>
        </pc:sldMkLst>
        <pc:spChg chg="mod">
          <ac:chgData name="Jason Wiese" userId="4bff8d5b-7de6-4655-b397-69b0afc81113" providerId="ADAL" clId="{B9D621E3-281C-4C74-B809-3A655CE70C31}" dt="2021-11-16T04:25:06.691" v="1085" actId="113"/>
          <ac:spMkLst>
            <pc:docMk/>
            <pc:sldMk cId="3526234016" sldId="2144327556"/>
            <ac:spMk id="4" creationId="{3ED54650-E124-0942-8B03-A438165B55A6}"/>
          </ac:spMkLst>
        </pc:spChg>
        <pc:spChg chg="mod">
          <ac:chgData name="Jason Wiese" userId="4bff8d5b-7de6-4655-b397-69b0afc81113" providerId="ADAL" clId="{B9D621E3-281C-4C74-B809-3A655CE70C31}" dt="2021-11-16T04:54:48.948" v="2176" actId="20577"/>
          <ac:spMkLst>
            <pc:docMk/>
            <pc:sldMk cId="3526234016" sldId="2144327556"/>
            <ac:spMk id="7" creationId="{50A15E8A-A8DC-41CD-A371-0E4C0235AD47}"/>
          </ac:spMkLst>
        </pc:spChg>
        <pc:spChg chg="mod">
          <ac:chgData name="Jason Wiese" userId="4bff8d5b-7de6-4655-b397-69b0afc81113" providerId="ADAL" clId="{B9D621E3-281C-4C74-B809-3A655CE70C31}" dt="2021-11-16T04:54:53.997" v="2182" actId="20577"/>
          <ac:spMkLst>
            <pc:docMk/>
            <pc:sldMk cId="3526234016" sldId="2144327556"/>
            <ac:spMk id="9" creationId="{CD71B8EC-A420-4C0D-9F66-F23D752617BC}"/>
          </ac:spMkLst>
        </pc:spChg>
        <pc:graphicFrameChg chg="mod">
          <ac:chgData name="Jason Wiese" userId="4bff8d5b-7de6-4655-b397-69b0afc81113" providerId="ADAL" clId="{B9D621E3-281C-4C74-B809-3A655CE70C31}" dt="2021-11-16T04:06:55.529" v="198" actId="1036"/>
          <ac:graphicFrameMkLst>
            <pc:docMk/>
            <pc:sldMk cId="3526234016" sldId="2144327556"/>
            <ac:graphicFrameMk id="10" creationId="{16E97153-62B6-4529-8D5B-BAB3847E89D1}"/>
          </ac:graphicFrameMkLst>
        </pc:graphicFrameChg>
        <pc:picChg chg="add mod">
          <ac:chgData name="Jason Wiese" userId="4bff8d5b-7de6-4655-b397-69b0afc81113" providerId="ADAL" clId="{B9D621E3-281C-4C74-B809-3A655CE70C31}" dt="2021-11-16T04:36:24.916" v="1275" actId="14100"/>
          <ac:picMkLst>
            <pc:docMk/>
            <pc:sldMk cId="3526234016" sldId="2144327556"/>
            <ac:picMk id="13" creationId="{9E2ED306-E974-43B0-873A-A8D08BAF8B1E}"/>
          </ac:picMkLst>
        </pc:picChg>
        <pc:cxnChg chg="mod">
          <ac:chgData name="Jason Wiese" userId="4bff8d5b-7de6-4655-b397-69b0afc81113" providerId="ADAL" clId="{B9D621E3-281C-4C74-B809-3A655CE70C31}" dt="2021-11-16T04:06:55.529" v="198" actId="1036"/>
          <ac:cxnSpMkLst>
            <pc:docMk/>
            <pc:sldMk cId="3526234016" sldId="2144327556"/>
            <ac:cxnSpMk id="5" creationId="{48857C8D-8C8A-488C-97E6-1084E95DBCF8}"/>
          </ac:cxnSpMkLst>
        </pc:cxnChg>
      </pc:sldChg>
      <pc:sldChg chg="modNotesTx">
        <pc:chgData name="Jason Wiese" userId="4bff8d5b-7de6-4655-b397-69b0afc81113" providerId="ADAL" clId="{B9D621E3-281C-4C74-B809-3A655CE70C31}" dt="2021-11-16T04:03:22.366" v="25" actId="113"/>
        <pc:sldMkLst>
          <pc:docMk/>
          <pc:sldMk cId="4292449496" sldId="2144327557"/>
        </pc:sldMkLst>
      </pc:sldChg>
      <pc:sldChg chg="addSp delSp modSp mod">
        <pc:chgData name="Jason Wiese" userId="4bff8d5b-7de6-4655-b397-69b0afc81113" providerId="ADAL" clId="{B9D621E3-281C-4C74-B809-3A655CE70C31}" dt="2021-11-16T05:15:23.064" v="2563" actId="20577"/>
        <pc:sldMkLst>
          <pc:docMk/>
          <pc:sldMk cId="2404401829" sldId="2144327558"/>
        </pc:sldMkLst>
        <pc:spChg chg="add mod">
          <ac:chgData name="Jason Wiese" userId="4bff8d5b-7de6-4655-b397-69b0afc81113" providerId="ADAL" clId="{B9D621E3-281C-4C74-B809-3A655CE70C31}" dt="2021-11-16T04:26:35.542" v="1111" actId="14100"/>
          <ac:spMkLst>
            <pc:docMk/>
            <pc:sldMk cId="2404401829" sldId="2144327558"/>
            <ac:spMk id="2" creationId="{3375CA5F-EFE3-4118-BAF3-26D08992ED46}"/>
          </ac:spMkLst>
        </pc:spChg>
        <pc:spChg chg="add del">
          <ac:chgData name="Jason Wiese" userId="4bff8d5b-7de6-4655-b397-69b0afc81113" providerId="ADAL" clId="{B9D621E3-281C-4C74-B809-3A655CE70C31}" dt="2021-11-16T04:37:10.354" v="1283" actId="478"/>
          <ac:spMkLst>
            <pc:docMk/>
            <pc:sldMk cId="2404401829" sldId="2144327558"/>
            <ac:spMk id="3" creationId="{F8B3F946-E131-480B-9183-FD6AF5A90C82}"/>
          </ac:spMkLst>
        </pc:spChg>
        <pc:spChg chg="mod">
          <ac:chgData name="Jason Wiese" userId="4bff8d5b-7de6-4655-b397-69b0afc81113" providerId="ADAL" clId="{B9D621E3-281C-4C74-B809-3A655CE70C31}" dt="2021-11-16T05:15:23.064" v="2563" actId="20577"/>
          <ac:spMkLst>
            <pc:docMk/>
            <pc:sldMk cId="2404401829" sldId="2144327558"/>
            <ac:spMk id="29" creationId="{2C074AC9-A091-4C50-845A-841BB2C635A7}"/>
          </ac:spMkLst>
        </pc:spChg>
        <pc:spChg chg="mod">
          <ac:chgData name="Jason Wiese" userId="4bff8d5b-7de6-4655-b397-69b0afc81113" providerId="ADAL" clId="{B9D621E3-281C-4C74-B809-3A655CE70C31}" dt="2021-11-16T04:26:45.072" v="1119" actId="20577"/>
          <ac:spMkLst>
            <pc:docMk/>
            <pc:sldMk cId="2404401829" sldId="2144327558"/>
            <ac:spMk id="30" creationId="{8CF0F7CE-1559-47C1-A2D3-7081759110FC}"/>
          </ac:spMkLst>
        </pc:spChg>
        <pc:picChg chg="add del mod">
          <ac:chgData name="Jason Wiese" userId="4bff8d5b-7de6-4655-b397-69b0afc81113" providerId="ADAL" clId="{B9D621E3-281C-4C74-B809-3A655CE70C31}" dt="2021-11-16T04:37:03.685" v="1281" actId="478"/>
          <ac:picMkLst>
            <pc:docMk/>
            <pc:sldMk cId="2404401829" sldId="2144327558"/>
            <ac:picMk id="12" creationId="{5736D4A4-5AE1-40FE-BC6E-7BDE0FD5BEA2}"/>
          </ac:picMkLst>
        </pc:picChg>
      </pc:sldChg>
      <pc:sldChg chg="delSp modSp del mod">
        <pc:chgData name="Jason Wiese" userId="4bff8d5b-7de6-4655-b397-69b0afc81113" providerId="ADAL" clId="{B9D621E3-281C-4C74-B809-3A655CE70C31}" dt="2021-11-16T04:28:01.879" v="1195" actId="47"/>
        <pc:sldMkLst>
          <pc:docMk/>
          <pc:sldMk cId="3873094159" sldId="2144327559"/>
        </pc:sldMkLst>
        <pc:spChg chg="mod">
          <ac:chgData name="Jason Wiese" userId="4bff8d5b-7de6-4655-b397-69b0afc81113" providerId="ADAL" clId="{B9D621E3-281C-4C74-B809-3A655CE70C31}" dt="2021-11-16T04:09:01.797" v="508" actId="1038"/>
          <ac:spMkLst>
            <pc:docMk/>
            <pc:sldMk cId="3873094159" sldId="2144327559"/>
            <ac:spMk id="2" creationId="{64D2523E-6270-44D3-AA31-81ED11C82159}"/>
          </ac:spMkLst>
        </pc:spChg>
        <pc:spChg chg="del">
          <ac:chgData name="Jason Wiese" userId="4bff8d5b-7de6-4655-b397-69b0afc81113" providerId="ADAL" clId="{B9D621E3-281C-4C74-B809-3A655CE70C31}" dt="2021-11-16T04:17:54.194" v="831" actId="478"/>
          <ac:spMkLst>
            <pc:docMk/>
            <pc:sldMk cId="3873094159" sldId="2144327559"/>
            <ac:spMk id="21" creationId="{172DE245-587D-41F5-A66F-F7526D518544}"/>
          </ac:spMkLst>
        </pc:spChg>
      </pc:sldChg>
      <pc:sldChg chg="addSp modSp mod">
        <pc:chgData name="Jason Wiese" userId="4bff8d5b-7de6-4655-b397-69b0afc81113" providerId="ADAL" clId="{B9D621E3-281C-4C74-B809-3A655CE70C31}" dt="2021-11-16T05:09:54.647" v="2550" actId="1035"/>
        <pc:sldMkLst>
          <pc:docMk/>
          <pc:sldMk cId="617795231" sldId="2144327560"/>
        </pc:sldMkLst>
        <pc:spChg chg="add mod">
          <ac:chgData name="Jason Wiese" userId="4bff8d5b-7de6-4655-b397-69b0afc81113" providerId="ADAL" clId="{B9D621E3-281C-4C74-B809-3A655CE70C31}" dt="2021-11-16T05:09:54.647" v="2550" actId="1035"/>
          <ac:spMkLst>
            <pc:docMk/>
            <pc:sldMk cId="617795231" sldId="2144327560"/>
            <ac:spMk id="2" creationId="{F470D52A-6E38-4C10-9A37-96657413001A}"/>
          </ac:spMkLst>
        </pc:spChg>
        <pc:spChg chg="add mod">
          <ac:chgData name="Jason Wiese" userId="4bff8d5b-7de6-4655-b397-69b0afc81113" providerId="ADAL" clId="{B9D621E3-281C-4C74-B809-3A655CE70C31}" dt="2021-11-16T05:09:54.647" v="2550" actId="1035"/>
          <ac:spMkLst>
            <pc:docMk/>
            <pc:sldMk cId="617795231" sldId="2144327560"/>
            <ac:spMk id="20" creationId="{FC47F99A-FFF6-47C5-8BE9-D2855D02B99C}"/>
          </ac:spMkLst>
        </pc:spChg>
        <pc:spChg chg="add mod">
          <ac:chgData name="Jason Wiese" userId="4bff8d5b-7de6-4655-b397-69b0afc81113" providerId="ADAL" clId="{B9D621E3-281C-4C74-B809-3A655CE70C31}" dt="2021-11-16T05:09:54.647" v="2550" actId="1035"/>
          <ac:spMkLst>
            <pc:docMk/>
            <pc:sldMk cId="617795231" sldId="2144327560"/>
            <ac:spMk id="21" creationId="{1AEA717D-2F7E-4353-93CE-C73918A10167}"/>
          </ac:spMkLst>
        </pc:spChg>
        <pc:spChg chg="mod">
          <ac:chgData name="Jason Wiese" userId="4bff8d5b-7de6-4655-b397-69b0afc81113" providerId="ADAL" clId="{B9D621E3-281C-4C74-B809-3A655CE70C31}" dt="2021-11-16T05:03:19.715" v="2225" actId="20577"/>
          <ac:spMkLst>
            <pc:docMk/>
            <pc:sldMk cId="617795231" sldId="2144327560"/>
            <ac:spMk id="49" creationId="{8ACF6283-3A6C-447A-A5C9-780F5029E64C}"/>
          </ac:spMkLst>
        </pc:spChg>
        <pc:graphicFrameChg chg="mod">
          <ac:chgData name="Jason Wiese" userId="4bff8d5b-7de6-4655-b397-69b0afc81113" providerId="ADAL" clId="{B9D621E3-281C-4C74-B809-3A655CE70C31}" dt="2021-11-16T05:09:54.647" v="2550" actId="1035"/>
          <ac:graphicFrameMkLst>
            <pc:docMk/>
            <pc:sldMk cId="617795231" sldId="2144327560"/>
            <ac:graphicFrameMk id="4" creationId="{B9DDA395-A97E-4B95-AAAE-0A9FDD587C4D}"/>
          </ac:graphicFrameMkLst>
        </pc:graphicFrameChg>
        <pc:graphicFrameChg chg="mod">
          <ac:chgData name="Jason Wiese" userId="4bff8d5b-7de6-4655-b397-69b0afc81113" providerId="ADAL" clId="{B9D621E3-281C-4C74-B809-3A655CE70C31}" dt="2021-11-16T05:09:54.647" v="2550" actId="1035"/>
          <ac:graphicFrameMkLst>
            <pc:docMk/>
            <pc:sldMk cId="617795231" sldId="2144327560"/>
            <ac:graphicFrameMk id="15" creationId="{978D2A75-3F55-4587-8CE0-F8A6234BEABC}"/>
          </ac:graphicFrameMkLst>
        </pc:graphicFrameChg>
        <pc:graphicFrameChg chg="mod">
          <ac:chgData name="Jason Wiese" userId="4bff8d5b-7de6-4655-b397-69b0afc81113" providerId="ADAL" clId="{B9D621E3-281C-4C74-B809-3A655CE70C31}" dt="2021-11-16T05:09:54.647" v="2550" actId="1035"/>
          <ac:graphicFrameMkLst>
            <pc:docMk/>
            <pc:sldMk cId="617795231" sldId="2144327560"/>
            <ac:graphicFrameMk id="16" creationId="{86D7D5D5-C5A0-458C-9E47-7A3E553B5378}"/>
          </ac:graphicFrameMkLst>
        </pc:graphicFrameChg>
        <pc:picChg chg="add mod">
          <ac:chgData name="Jason Wiese" userId="4bff8d5b-7de6-4655-b397-69b0afc81113" providerId="ADAL" clId="{B9D621E3-281C-4C74-B809-3A655CE70C31}" dt="2021-11-16T04:37:19.445" v="1284"/>
          <ac:picMkLst>
            <pc:docMk/>
            <pc:sldMk cId="617795231" sldId="2144327560"/>
            <ac:picMk id="14" creationId="{559E0A2C-3522-4D6D-BC69-19D66037B6DE}"/>
          </ac:picMkLst>
        </pc:picChg>
      </pc:sldChg>
      <pc:sldChg chg="modSp mod delCm">
        <pc:chgData name="Jason Wiese" userId="4bff8d5b-7de6-4655-b397-69b0afc81113" providerId="ADAL" clId="{B9D621E3-281C-4C74-B809-3A655CE70C31}" dt="2021-11-16T04:45:28.117" v="1386" actId="20577"/>
        <pc:sldMkLst>
          <pc:docMk/>
          <pc:sldMk cId="2508154224" sldId="2144327561"/>
        </pc:sldMkLst>
        <pc:spChg chg="mod">
          <ac:chgData name="Jason Wiese" userId="4bff8d5b-7de6-4655-b397-69b0afc81113" providerId="ADAL" clId="{B9D621E3-281C-4C74-B809-3A655CE70C31}" dt="2021-11-16T04:45:28.117" v="1386" actId="20577"/>
          <ac:spMkLst>
            <pc:docMk/>
            <pc:sldMk cId="2508154224" sldId="2144327561"/>
            <ac:spMk id="8" creationId="{6BA5A9A3-95D3-419C-B9CC-5531D5744699}"/>
          </ac:spMkLst>
        </pc:spChg>
      </pc:sldChg>
      <pc:sldChg chg="modSp mod">
        <pc:chgData name="Jason Wiese" userId="4bff8d5b-7de6-4655-b397-69b0afc81113" providerId="ADAL" clId="{B9D621E3-281C-4C74-B809-3A655CE70C31}" dt="2021-11-16T04:35:23.199" v="1270" actId="20577"/>
        <pc:sldMkLst>
          <pc:docMk/>
          <pc:sldMk cId="2478575572" sldId="2144328247"/>
        </pc:sldMkLst>
        <pc:spChg chg="mod">
          <ac:chgData name="Jason Wiese" userId="4bff8d5b-7de6-4655-b397-69b0afc81113" providerId="ADAL" clId="{B9D621E3-281C-4C74-B809-3A655CE70C31}" dt="2021-11-16T04:31:48.668" v="1227" actId="1076"/>
          <ac:spMkLst>
            <pc:docMk/>
            <pc:sldMk cId="2478575572" sldId="2144328247"/>
            <ac:spMk id="5" creationId="{B81DD98B-A2E4-44F6-B641-4B42FD2DAC37}"/>
          </ac:spMkLst>
        </pc:spChg>
        <pc:spChg chg="mod">
          <ac:chgData name="Jason Wiese" userId="4bff8d5b-7de6-4655-b397-69b0afc81113" providerId="ADAL" clId="{B9D621E3-281C-4C74-B809-3A655CE70C31}" dt="2021-11-16T04:35:23.199" v="1270" actId="20577"/>
          <ac:spMkLst>
            <pc:docMk/>
            <pc:sldMk cId="2478575572" sldId="2144328247"/>
            <ac:spMk id="25" creationId="{D6F3E4AB-B239-4014-8CC3-C8706E0369B4}"/>
          </ac:spMkLst>
        </pc:spChg>
        <pc:spChg chg="mod">
          <ac:chgData name="Jason Wiese" userId="4bff8d5b-7de6-4655-b397-69b0afc81113" providerId="ADAL" clId="{B9D621E3-281C-4C74-B809-3A655CE70C31}" dt="2021-11-16T04:32:06.903" v="1239" actId="1036"/>
          <ac:spMkLst>
            <pc:docMk/>
            <pc:sldMk cId="2478575572" sldId="2144328247"/>
            <ac:spMk id="37" creationId="{14F36C49-443D-4E60-B1B7-6C4AA013C3F0}"/>
          </ac:spMkLst>
        </pc:spChg>
        <pc:graphicFrameChg chg="mod">
          <ac:chgData name="Jason Wiese" userId="4bff8d5b-7de6-4655-b397-69b0afc81113" providerId="ADAL" clId="{B9D621E3-281C-4C74-B809-3A655CE70C31}" dt="2021-11-16T04:31:44.754" v="1226" actId="1038"/>
          <ac:graphicFrameMkLst>
            <pc:docMk/>
            <pc:sldMk cId="2478575572" sldId="2144328247"/>
            <ac:graphicFrameMk id="18" creationId="{55D2EF8E-E877-4AE9-A3EA-CB686D837415}"/>
          </ac:graphicFrameMkLst>
        </pc:graphicFrameChg>
        <pc:picChg chg="mod">
          <ac:chgData name="Jason Wiese" userId="4bff8d5b-7de6-4655-b397-69b0afc81113" providerId="ADAL" clId="{B9D621E3-281C-4C74-B809-3A655CE70C31}" dt="2021-11-16T04:32:01.106" v="1228" actId="1076"/>
          <ac:picMkLst>
            <pc:docMk/>
            <pc:sldMk cId="2478575572" sldId="2144328247"/>
            <ac:picMk id="1026" creationId="{35EEA89C-C9DB-4937-A460-6453E0B567AA}"/>
          </ac:picMkLst>
        </pc:picChg>
      </pc:sldChg>
      <pc:sldChg chg="addSp delSp modSp mod">
        <pc:chgData name="Jason Wiese" userId="4bff8d5b-7de6-4655-b397-69b0afc81113" providerId="ADAL" clId="{B9D621E3-281C-4C74-B809-3A655CE70C31}" dt="2021-11-16T05:16:07.296" v="2571" actId="1036"/>
        <pc:sldMkLst>
          <pc:docMk/>
          <pc:sldMk cId="2201104858" sldId="2144328248"/>
        </pc:sldMkLst>
        <pc:spChg chg="mod">
          <ac:chgData name="Jason Wiese" userId="4bff8d5b-7de6-4655-b397-69b0afc81113" providerId="ADAL" clId="{B9D621E3-281C-4C74-B809-3A655CE70C31}" dt="2021-11-16T05:15:49.717" v="2565" actId="20577"/>
          <ac:spMkLst>
            <pc:docMk/>
            <pc:sldMk cId="2201104858" sldId="2144328248"/>
            <ac:spMk id="3" creationId="{14530B8A-DB25-4BDC-A4FA-F5D8F7EE4F61}"/>
          </ac:spMkLst>
        </pc:spChg>
        <pc:spChg chg="mod">
          <ac:chgData name="Jason Wiese" userId="4bff8d5b-7de6-4655-b397-69b0afc81113" providerId="ADAL" clId="{B9D621E3-281C-4C74-B809-3A655CE70C31}" dt="2021-11-16T04:46:10.436" v="1420" actId="14100"/>
          <ac:spMkLst>
            <pc:docMk/>
            <pc:sldMk cId="2201104858" sldId="2144328248"/>
            <ac:spMk id="12" creationId="{FB3F4CB1-5211-4D3D-9C60-C0DA76C02C32}"/>
          </ac:spMkLst>
        </pc:spChg>
        <pc:spChg chg="add del mod">
          <ac:chgData name="Jason Wiese" userId="4bff8d5b-7de6-4655-b397-69b0afc81113" providerId="ADAL" clId="{B9D621E3-281C-4C74-B809-3A655CE70C31}" dt="2021-11-16T04:50:31.296" v="1950" actId="478"/>
          <ac:spMkLst>
            <pc:docMk/>
            <pc:sldMk cId="2201104858" sldId="2144328248"/>
            <ac:spMk id="13" creationId="{36B484F7-D96A-4A6F-A687-E017341F1A3E}"/>
          </ac:spMkLst>
        </pc:spChg>
        <pc:spChg chg="add mod">
          <ac:chgData name="Jason Wiese" userId="4bff8d5b-7de6-4655-b397-69b0afc81113" providerId="ADAL" clId="{B9D621E3-281C-4C74-B809-3A655CE70C31}" dt="2021-11-16T04:51:27.639" v="1975" actId="1036"/>
          <ac:spMkLst>
            <pc:docMk/>
            <pc:sldMk cId="2201104858" sldId="2144328248"/>
            <ac:spMk id="14" creationId="{42F2DD74-8E49-49FB-A7D7-9E968AB12C3E}"/>
          </ac:spMkLst>
        </pc:spChg>
        <pc:spChg chg="mod">
          <ac:chgData name="Jason Wiese" userId="4bff8d5b-7de6-4655-b397-69b0afc81113" providerId="ADAL" clId="{B9D621E3-281C-4C74-B809-3A655CE70C31}" dt="2021-11-16T05:16:07.296" v="2571" actId="1036"/>
          <ac:spMkLst>
            <pc:docMk/>
            <pc:sldMk cId="2201104858" sldId="2144328248"/>
            <ac:spMk id="17" creationId="{9298E49F-E06D-40B5-A3C5-C600AC05B167}"/>
          </ac:spMkLst>
        </pc:spChg>
      </pc:sldChg>
      <pc:sldChg chg="addSp delSp modSp mod">
        <pc:chgData name="Jason Wiese" userId="4bff8d5b-7de6-4655-b397-69b0afc81113" providerId="ADAL" clId="{B9D621E3-281C-4C74-B809-3A655CE70C31}" dt="2021-11-16T05:15:01.011" v="2551" actId="14100"/>
        <pc:sldMkLst>
          <pc:docMk/>
          <pc:sldMk cId="3327018093" sldId="2144328249"/>
        </pc:sldMkLst>
        <pc:spChg chg="del">
          <ac:chgData name="Jason Wiese" userId="4bff8d5b-7de6-4655-b397-69b0afc81113" providerId="ADAL" clId="{B9D621E3-281C-4C74-B809-3A655CE70C31}" dt="2021-11-16T04:09:06.139" v="509" actId="478"/>
          <ac:spMkLst>
            <pc:docMk/>
            <pc:sldMk cId="3327018093" sldId="2144328249"/>
            <ac:spMk id="2" creationId="{64D2523E-6270-44D3-AA31-81ED11C82159}"/>
          </ac:spMkLst>
        </pc:spChg>
        <pc:spChg chg="add mod">
          <ac:chgData name="Jason Wiese" userId="4bff8d5b-7de6-4655-b397-69b0afc81113" providerId="ADAL" clId="{B9D621E3-281C-4C74-B809-3A655CE70C31}" dt="2021-11-16T04:21:54.202" v="1054" actId="207"/>
          <ac:spMkLst>
            <pc:docMk/>
            <pc:sldMk cId="3327018093" sldId="2144328249"/>
            <ac:spMk id="3" creationId="{535A6A7A-80A9-4F2F-B227-6002A732DF36}"/>
          </ac:spMkLst>
        </pc:spChg>
        <pc:spChg chg="add mod">
          <ac:chgData name="Jason Wiese" userId="4bff8d5b-7de6-4655-b397-69b0afc81113" providerId="ADAL" clId="{B9D621E3-281C-4C74-B809-3A655CE70C31}" dt="2021-11-16T04:22:31.211" v="1071" actId="1036"/>
          <ac:spMkLst>
            <pc:docMk/>
            <pc:sldMk cId="3327018093" sldId="2144328249"/>
            <ac:spMk id="4" creationId="{B0F9F930-1F8D-4CF7-ABEE-562A7CD6063D}"/>
          </ac:spMkLst>
        </pc:spChg>
        <pc:spChg chg="mod">
          <ac:chgData name="Jason Wiese" userId="4bff8d5b-7de6-4655-b397-69b0afc81113" providerId="ADAL" clId="{B9D621E3-281C-4C74-B809-3A655CE70C31}" dt="2021-11-16T04:36:58.371" v="1280" actId="14100"/>
          <ac:spMkLst>
            <pc:docMk/>
            <pc:sldMk cId="3327018093" sldId="2144328249"/>
            <ac:spMk id="9" creationId="{42414DE0-4F4F-47F7-8A7A-72A6D5EC5FE1}"/>
          </ac:spMkLst>
        </pc:spChg>
        <pc:spChg chg="mod">
          <ac:chgData name="Jason Wiese" userId="4bff8d5b-7de6-4655-b397-69b0afc81113" providerId="ADAL" clId="{B9D621E3-281C-4C74-B809-3A655CE70C31}" dt="2021-11-16T05:15:01.011" v="2551" actId="14100"/>
          <ac:spMkLst>
            <pc:docMk/>
            <pc:sldMk cId="3327018093" sldId="2144328249"/>
            <ac:spMk id="11" creationId="{7F488703-2CFA-4992-91AE-A7846F78C195}"/>
          </ac:spMkLst>
        </pc:spChg>
        <pc:spChg chg="del">
          <ac:chgData name="Jason Wiese" userId="4bff8d5b-7de6-4655-b397-69b0afc81113" providerId="ADAL" clId="{B9D621E3-281C-4C74-B809-3A655CE70C31}" dt="2021-11-16T04:07:33.588" v="235" actId="478"/>
          <ac:spMkLst>
            <pc:docMk/>
            <pc:sldMk cId="3327018093" sldId="2144328249"/>
            <ac:spMk id="13" creationId="{F519EF75-A574-4D3D-872D-27EB4B35827F}"/>
          </ac:spMkLst>
        </pc:spChg>
        <pc:spChg chg="del mod">
          <ac:chgData name="Jason Wiese" userId="4bff8d5b-7de6-4655-b397-69b0afc81113" providerId="ADAL" clId="{B9D621E3-281C-4C74-B809-3A655CE70C31}" dt="2021-11-16T04:22:09.932" v="1059" actId="478"/>
          <ac:spMkLst>
            <pc:docMk/>
            <pc:sldMk cId="3327018093" sldId="2144328249"/>
            <ac:spMk id="21" creationId="{172DE245-587D-41F5-A66F-F7526D518544}"/>
          </ac:spMkLst>
        </pc:spChg>
        <pc:spChg chg="add mod">
          <ac:chgData name="Jason Wiese" userId="4bff8d5b-7de6-4655-b397-69b0afc81113" providerId="ADAL" clId="{B9D621E3-281C-4C74-B809-3A655CE70C31}" dt="2021-11-16T04:21:59.274" v="1056" actId="207"/>
          <ac:spMkLst>
            <pc:docMk/>
            <pc:sldMk cId="3327018093" sldId="2144328249"/>
            <ac:spMk id="22" creationId="{43632AAB-DC71-4799-BB0B-46CD8D8F5AA1}"/>
          </ac:spMkLst>
        </pc:spChg>
        <pc:spChg chg="add mod">
          <ac:chgData name="Jason Wiese" userId="4bff8d5b-7de6-4655-b397-69b0afc81113" providerId="ADAL" clId="{B9D621E3-281C-4C74-B809-3A655CE70C31}" dt="2021-11-16T04:22:04.560" v="1058" actId="207"/>
          <ac:spMkLst>
            <pc:docMk/>
            <pc:sldMk cId="3327018093" sldId="2144328249"/>
            <ac:spMk id="23" creationId="{FA4D537E-473C-41BA-B185-469564EE98EA}"/>
          </ac:spMkLst>
        </pc:spChg>
        <pc:spChg chg="add mod">
          <ac:chgData name="Jason Wiese" userId="4bff8d5b-7de6-4655-b397-69b0afc81113" providerId="ADAL" clId="{B9D621E3-281C-4C74-B809-3A655CE70C31}" dt="2021-11-16T04:17:47.408" v="830" actId="1035"/>
          <ac:spMkLst>
            <pc:docMk/>
            <pc:sldMk cId="3327018093" sldId="2144328249"/>
            <ac:spMk id="24" creationId="{16F9B366-D92C-4FDF-AE53-EF45AFA27735}"/>
          </ac:spMkLst>
        </pc:spChg>
        <pc:spChg chg="del">
          <ac:chgData name="Jason Wiese" userId="4bff8d5b-7de6-4655-b397-69b0afc81113" providerId="ADAL" clId="{B9D621E3-281C-4C74-B809-3A655CE70C31}" dt="2021-11-16T04:07:33.588" v="235" actId="478"/>
          <ac:spMkLst>
            <pc:docMk/>
            <pc:sldMk cId="3327018093" sldId="2144328249"/>
            <ac:spMk id="26" creationId="{1456A03D-6A67-4EA1-A05F-36EA7D776E59}"/>
          </ac:spMkLst>
        </pc:spChg>
        <pc:spChg chg="add mod">
          <ac:chgData name="Jason Wiese" userId="4bff8d5b-7de6-4655-b397-69b0afc81113" providerId="ADAL" clId="{B9D621E3-281C-4C74-B809-3A655CE70C31}" dt="2021-11-16T04:17:14.346" v="814" actId="1035"/>
          <ac:spMkLst>
            <pc:docMk/>
            <pc:sldMk cId="3327018093" sldId="2144328249"/>
            <ac:spMk id="27" creationId="{96200B89-D500-4507-9C13-62344BE53B52}"/>
          </ac:spMkLst>
        </pc:spChg>
        <pc:spChg chg="del">
          <ac:chgData name="Jason Wiese" userId="4bff8d5b-7de6-4655-b397-69b0afc81113" providerId="ADAL" clId="{B9D621E3-281C-4C74-B809-3A655CE70C31}" dt="2021-11-16T04:07:33.588" v="235" actId="478"/>
          <ac:spMkLst>
            <pc:docMk/>
            <pc:sldMk cId="3327018093" sldId="2144328249"/>
            <ac:spMk id="29" creationId="{A9B452CC-CF4B-4EEF-8FA3-4A9FCD0B4EE7}"/>
          </ac:spMkLst>
        </pc:spChg>
        <pc:spChg chg="del">
          <ac:chgData name="Jason Wiese" userId="4bff8d5b-7de6-4655-b397-69b0afc81113" providerId="ADAL" clId="{B9D621E3-281C-4C74-B809-3A655CE70C31}" dt="2021-11-16T04:07:33.588" v="235" actId="478"/>
          <ac:spMkLst>
            <pc:docMk/>
            <pc:sldMk cId="3327018093" sldId="2144328249"/>
            <ac:spMk id="30" creationId="{64BDED0C-A170-4F0B-878D-534E7F420EBB}"/>
          </ac:spMkLst>
        </pc:spChg>
        <pc:spChg chg="del">
          <ac:chgData name="Jason Wiese" userId="4bff8d5b-7de6-4655-b397-69b0afc81113" providerId="ADAL" clId="{B9D621E3-281C-4C74-B809-3A655CE70C31}" dt="2021-11-16T04:07:33.588" v="235" actId="478"/>
          <ac:spMkLst>
            <pc:docMk/>
            <pc:sldMk cId="3327018093" sldId="2144328249"/>
            <ac:spMk id="31" creationId="{A211FE93-D87E-4F73-8F74-003B3C29D28A}"/>
          </ac:spMkLst>
        </pc:spChg>
        <pc:spChg chg="del">
          <ac:chgData name="Jason Wiese" userId="4bff8d5b-7de6-4655-b397-69b0afc81113" providerId="ADAL" clId="{B9D621E3-281C-4C74-B809-3A655CE70C31}" dt="2021-11-16T04:07:33.588" v="235" actId="478"/>
          <ac:spMkLst>
            <pc:docMk/>
            <pc:sldMk cId="3327018093" sldId="2144328249"/>
            <ac:spMk id="32" creationId="{E64C9B98-540D-4EEC-BBD9-020C4F3F58FD}"/>
          </ac:spMkLst>
        </pc:spChg>
        <pc:spChg chg="add mod">
          <ac:chgData name="Jason Wiese" userId="4bff8d5b-7de6-4655-b397-69b0afc81113" providerId="ADAL" clId="{B9D621E3-281C-4C74-B809-3A655CE70C31}" dt="2021-11-16T04:17:47.408" v="830" actId="1035"/>
          <ac:spMkLst>
            <pc:docMk/>
            <pc:sldMk cId="3327018093" sldId="2144328249"/>
            <ac:spMk id="33" creationId="{75D9A45C-8343-430F-8484-B4AD84ACF0CD}"/>
          </ac:spMkLst>
        </pc:spChg>
        <pc:spChg chg="del">
          <ac:chgData name="Jason Wiese" userId="4bff8d5b-7de6-4655-b397-69b0afc81113" providerId="ADAL" clId="{B9D621E3-281C-4C74-B809-3A655CE70C31}" dt="2021-11-16T04:07:33.588" v="235" actId="478"/>
          <ac:spMkLst>
            <pc:docMk/>
            <pc:sldMk cId="3327018093" sldId="2144328249"/>
            <ac:spMk id="34" creationId="{A409C33B-B018-4BE3-B421-EC21AD08EB32}"/>
          </ac:spMkLst>
        </pc:spChg>
        <pc:spChg chg="del">
          <ac:chgData name="Jason Wiese" userId="4bff8d5b-7de6-4655-b397-69b0afc81113" providerId="ADAL" clId="{B9D621E3-281C-4C74-B809-3A655CE70C31}" dt="2021-11-16T04:07:33.588" v="235" actId="478"/>
          <ac:spMkLst>
            <pc:docMk/>
            <pc:sldMk cId="3327018093" sldId="2144328249"/>
            <ac:spMk id="35" creationId="{5FC11919-731F-4E0C-998D-F60410C1A6AB}"/>
          </ac:spMkLst>
        </pc:spChg>
        <pc:spChg chg="add mod">
          <ac:chgData name="Jason Wiese" userId="4bff8d5b-7de6-4655-b397-69b0afc81113" providerId="ADAL" clId="{B9D621E3-281C-4C74-B809-3A655CE70C31}" dt="2021-11-16T04:17:47.408" v="830" actId="1035"/>
          <ac:spMkLst>
            <pc:docMk/>
            <pc:sldMk cId="3327018093" sldId="2144328249"/>
            <ac:spMk id="36" creationId="{D65D9B48-2118-4048-A443-9A35B2B73147}"/>
          </ac:spMkLst>
        </pc:spChg>
        <pc:picChg chg="add mod">
          <ac:chgData name="Jason Wiese" userId="4bff8d5b-7de6-4655-b397-69b0afc81113" providerId="ADAL" clId="{B9D621E3-281C-4C74-B809-3A655CE70C31}" dt="2021-11-16T04:36:54.520" v="1279"/>
          <ac:picMkLst>
            <pc:docMk/>
            <pc:sldMk cId="3327018093" sldId="2144328249"/>
            <ac:picMk id="37" creationId="{C5858C3E-6565-412E-BC2D-5D2E9B6122F6}"/>
          </ac:picMkLst>
        </pc:picChg>
        <pc:picChg chg="mod">
          <ac:chgData name="Jason Wiese" userId="4bff8d5b-7de6-4655-b397-69b0afc81113" providerId="ADAL" clId="{B9D621E3-281C-4C74-B809-3A655CE70C31}" dt="2021-11-16T04:17:14.346" v="814" actId="1035"/>
          <ac:picMkLst>
            <pc:docMk/>
            <pc:sldMk cId="3327018093" sldId="2144328249"/>
            <ac:picMk id="38" creationId="{41CB7044-A99D-46D2-9FE4-5235C736E085}"/>
          </ac:picMkLst>
        </pc:picChg>
      </pc:sldChg>
    </pc:docChg>
  </pc:docChgLst>
  <pc:docChgLst>
    <pc:chgData name="Jason Wiese" userId="4bff8d5b-7de6-4655-b397-69b0afc81113" providerId="ADAL" clId="{40E27959-AFA9-4701-976C-5C0D3FF9EAFD}"/>
    <pc:docChg chg="modSld">
      <pc:chgData name="Jason Wiese" userId="4bff8d5b-7de6-4655-b397-69b0afc81113" providerId="ADAL" clId="{40E27959-AFA9-4701-976C-5C0D3FF9EAFD}" dt="2021-11-30T16:56:33.611" v="19" actId="403"/>
      <pc:docMkLst>
        <pc:docMk/>
      </pc:docMkLst>
      <pc:sldChg chg="modSp mod">
        <pc:chgData name="Jason Wiese" userId="4bff8d5b-7de6-4655-b397-69b0afc81113" providerId="ADAL" clId="{40E27959-AFA9-4701-976C-5C0D3FF9EAFD}" dt="2021-11-30T16:56:33.611" v="19" actId="403"/>
        <pc:sldMkLst>
          <pc:docMk/>
          <pc:sldMk cId="2478575572" sldId="2144328247"/>
        </pc:sldMkLst>
        <pc:spChg chg="mod">
          <ac:chgData name="Jason Wiese" userId="4bff8d5b-7de6-4655-b397-69b0afc81113" providerId="ADAL" clId="{40E27959-AFA9-4701-976C-5C0D3FF9EAFD}" dt="2021-11-30T16:56:33.611" v="19" actId="403"/>
          <ac:spMkLst>
            <pc:docMk/>
            <pc:sldMk cId="2478575572" sldId="2144328247"/>
            <ac:spMk id="25" creationId="{D6F3E4AB-B239-4014-8CC3-C8706E0369B4}"/>
          </ac:spMkLst>
        </pc:spChg>
      </pc:sldChg>
    </pc:docChg>
  </pc:docChgLst>
  <pc:docChgLst>
    <pc:chgData name="Karolina Guillen" userId="c1c08796-a0be-47c6-af52-5d31fd96ec50" providerId="ADAL" clId="{C463BBAA-F190-4332-B586-552A2C64E6E1}"/>
    <pc:docChg chg="custSel">
      <pc:chgData name="Karolina Guillen" userId="c1c08796-a0be-47c6-af52-5d31fd96ec50" providerId="ADAL" clId="{C463BBAA-F190-4332-B586-552A2C64E6E1}" dt="2021-08-03T17:54:15.633" v="1" actId="1592"/>
      <pc:docMkLst>
        <pc:docMk/>
      </pc:docMkLst>
      <pc:sldChg chg="delCm">
        <pc:chgData name="Karolina Guillen" userId="c1c08796-a0be-47c6-af52-5d31fd96ec50" providerId="ADAL" clId="{C463BBAA-F190-4332-B586-552A2C64E6E1}" dt="2021-08-03T17:54:15.633" v="1" actId="1592"/>
        <pc:sldMkLst>
          <pc:docMk/>
          <pc:sldMk cId="583278641" sldId="2144327552"/>
        </pc:sldMkLst>
      </pc:sldChg>
      <pc:sldChg chg="delCm">
        <pc:chgData name="Karolina Guillen" userId="c1c08796-a0be-47c6-af52-5d31fd96ec50" providerId="ADAL" clId="{C463BBAA-F190-4332-B586-552A2C64E6E1}" dt="2021-08-03T17:54:13.695" v="0" actId="1592"/>
        <pc:sldMkLst>
          <pc:docMk/>
          <pc:sldMk cId="2508154224" sldId="2144327561"/>
        </pc:sldMkLst>
      </pc:sldChg>
    </pc:docChg>
  </pc:docChgLst>
  <pc:docChgLst>
    <pc:chgData name="Karolina Guillen" userId="c1c08796-a0be-47c6-af52-5d31fd96ec50" providerId="ADAL" clId="{17BACBE5-D3C0-46C5-B278-475CDACE96F5}"/>
    <pc:docChg chg="undo custSel modSld">
      <pc:chgData name="Karolina Guillen" userId="c1c08796-a0be-47c6-af52-5d31fd96ec50" providerId="ADAL" clId="{17BACBE5-D3C0-46C5-B278-475CDACE96F5}" dt="2021-08-02T13:23:48.505" v="828" actId="1076"/>
      <pc:docMkLst>
        <pc:docMk/>
      </pc:docMkLst>
      <pc:sldChg chg="delSp modSp mod addCm">
        <pc:chgData name="Karolina Guillen" userId="c1c08796-a0be-47c6-af52-5d31fd96ec50" providerId="ADAL" clId="{17BACBE5-D3C0-46C5-B278-475CDACE96F5}" dt="2021-07-29T19:09:25.220" v="813" actId="12789"/>
        <pc:sldMkLst>
          <pc:docMk/>
          <pc:sldMk cId="2357583258" sldId="2144327551"/>
        </pc:sldMkLst>
        <pc:spChg chg="mod">
          <ac:chgData name="Karolina Guillen" userId="c1c08796-a0be-47c6-af52-5d31fd96ec50" providerId="ADAL" clId="{17BACBE5-D3C0-46C5-B278-475CDACE96F5}" dt="2021-07-29T19:09:25.220" v="813" actId="12789"/>
          <ac:spMkLst>
            <pc:docMk/>
            <pc:sldMk cId="2357583258" sldId="2144327551"/>
            <ac:spMk id="8" creationId="{6BA5A9A3-95D3-419C-B9CC-5531D5744699}"/>
          </ac:spMkLst>
        </pc:spChg>
        <pc:spChg chg="del">
          <ac:chgData name="Karolina Guillen" userId="c1c08796-a0be-47c6-af52-5d31fd96ec50" providerId="ADAL" clId="{17BACBE5-D3C0-46C5-B278-475CDACE96F5}" dt="2021-07-29T19:09:20.053" v="812" actId="478"/>
          <ac:spMkLst>
            <pc:docMk/>
            <pc:sldMk cId="2357583258" sldId="2144327551"/>
            <ac:spMk id="10" creationId="{CEAC7B36-8C17-4612-8B59-9C2921E31FC6}"/>
          </ac:spMkLst>
        </pc:spChg>
      </pc:sldChg>
      <pc:sldChg chg="modSp mod addCm">
        <pc:chgData name="Karolina Guillen" userId="c1c08796-a0be-47c6-af52-5d31fd96ec50" providerId="ADAL" clId="{17BACBE5-D3C0-46C5-B278-475CDACE96F5}" dt="2021-07-29T16:22:27.529" v="807" actId="1589"/>
        <pc:sldMkLst>
          <pc:docMk/>
          <pc:sldMk cId="583278641" sldId="2144327552"/>
        </pc:sldMkLst>
        <pc:spChg chg="mod">
          <ac:chgData name="Karolina Guillen" userId="c1c08796-a0be-47c6-af52-5d31fd96ec50" providerId="ADAL" clId="{17BACBE5-D3C0-46C5-B278-475CDACE96F5}" dt="2021-07-29T16:21:41.608" v="804" actId="20577"/>
          <ac:spMkLst>
            <pc:docMk/>
            <pc:sldMk cId="583278641" sldId="2144327552"/>
            <ac:spMk id="17" creationId="{5F822956-5E28-4BFC-8BEF-86CBB0A2D236}"/>
          </ac:spMkLst>
        </pc:spChg>
      </pc:sldChg>
      <pc:sldChg chg="addSp delSp modSp mod">
        <pc:chgData name="Karolina Guillen" userId="c1c08796-a0be-47c6-af52-5d31fd96ec50" providerId="ADAL" clId="{17BACBE5-D3C0-46C5-B278-475CDACE96F5}" dt="2021-08-02T13:23:48.505" v="828" actId="1076"/>
        <pc:sldMkLst>
          <pc:docMk/>
          <pc:sldMk cId="4292449496" sldId="2144327557"/>
        </pc:sldMkLst>
        <pc:spChg chg="del">
          <ac:chgData name="Karolina Guillen" userId="c1c08796-a0be-47c6-af52-5d31fd96ec50" providerId="ADAL" clId="{17BACBE5-D3C0-46C5-B278-475CDACE96F5}" dt="2021-08-02T13:22:48.447" v="814" actId="478"/>
          <ac:spMkLst>
            <pc:docMk/>
            <pc:sldMk cId="4292449496" sldId="2144327557"/>
            <ac:spMk id="2" creationId="{83AE45E1-988B-4826-8B80-7EDFEB52BFF6}"/>
          </ac:spMkLst>
        </pc:spChg>
        <pc:picChg chg="add mod modCrop">
          <ac:chgData name="Karolina Guillen" userId="c1c08796-a0be-47c6-af52-5d31fd96ec50" providerId="ADAL" clId="{17BACBE5-D3C0-46C5-B278-475CDACE96F5}" dt="2021-08-02T13:23:48.505" v="828" actId="1076"/>
          <ac:picMkLst>
            <pc:docMk/>
            <pc:sldMk cId="4292449496" sldId="2144327557"/>
            <ac:picMk id="4" creationId="{26BC2A77-5DD9-4C7B-A29A-F75D8F87D4D4}"/>
          </ac:picMkLst>
        </pc:picChg>
        <pc:picChg chg="del">
          <ac:chgData name="Karolina Guillen" userId="c1c08796-a0be-47c6-af52-5d31fd96ec50" providerId="ADAL" clId="{17BACBE5-D3C0-46C5-B278-475CDACE96F5}" dt="2021-08-02T13:22:48.447" v="814" actId="478"/>
          <ac:picMkLst>
            <pc:docMk/>
            <pc:sldMk cId="4292449496" sldId="2144327557"/>
            <ac:picMk id="18" creationId="{4176C8DF-66E7-48BB-97F8-4FF08786B2BA}"/>
          </ac:picMkLst>
        </pc:picChg>
      </pc:sldChg>
      <pc:sldChg chg="addCm">
        <pc:chgData name="Karolina Guillen" userId="c1c08796-a0be-47c6-af52-5d31fd96ec50" providerId="ADAL" clId="{17BACBE5-D3C0-46C5-B278-475CDACE96F5}" dt="2021-07-29T16:22:17.706" v="806" actId="1589"/>
        <pc:sldMkLst>
          <pc:docMk/>
          <pc:sldMk cId="3873094159" sldId="2144327559"/>
        </pc:sldMkLst>
      </pc:sldChg>
    </pc:docChg>
  </pc:docChgLst>
  <pc:docChgLst>
    <pc:chgData name="Jason Wiese" userId="4bff8d5b-7de6-4655-b397-69b0afc81113" providerId="ADAL" clId="{10B04205-F99B-4488-8C22-59D60093E5D2}"/>
    <pc:docChg chg="undo custSel delSld modSld">
      <pc:chgData name="Jason Wiese" userId="4bff8d5b-7de6-4655-b397-69b0afc81113" providerId="ADAL" clId="{10B04205-F99B-4488-8C22-59D60093E5D2}" dt="2021-07-29T21:04:21.440" v="1283" actId="1035"/>
      <pc:docMkLst>
        <pc:docMk/>
      </pc:docMkLst>
      <pc:sldChg chg="del">
        <pc:chgData name="Jason Wiese" userId="4bff8d5b-7de6-4655-b397-69b0afc81113" providerId="ADAL" clId="{10B04205-F99B-4488-8C22-59D60093E5D2}" dt="2021-07-29T21:04:13.522" v="1277" actId="47"/>
        <pc:sldMkLst>
          <pc:docMk/>
          <pc:sldMk cId="2357583258" sldId="2144327551"/>
        </pc:sldMkLst>
      </pc:sldChg>
      <pc:sldChg chg="modSp mod">
        <pc:chgData name="Jason Wiese" userId="4bff8d5b-7de6-4655-b397-69b0afc81113" providerId="ADAL" clId="{10B04205-F99B-4488-8C22-59D60093E5D2}" dt="2021-07-29T20:36:29.196" v="305" actId="20577"/>
        <pc:sldMkLst>
          <pc:docMk/>
          <pc:sldMk cId="583278641" sldId="2144327552"/>
        </pc:sldMkLst>
        <pc:spChg chg="mod">
          <ac:chgData name="Jason Wiese" userId="4bff8d5b-7de6-4655-b397-69b0afc81113" providerId="ADAL" clId="{10B04205-F99B-4488-8C22-59D60093E5D2}" dt="2021-07-29T20:36:29.196" v="305" actId="20577"/>
          <ac:spMkLst>
            <pc:docMk/>
            <pc:sldMk cId="583278641" sldId="2144327552"/>
            <ac:spMk id="17" creationId="{5F822956-5E28-4BFC-8BEF-86CBB0A2D236}"/>
          </ac:spMkLst>
        </pc:spChg>
      </pc:sldChg>
      <pc:sldChg chg="modSp mod">
        <pc:chgData name="Jason Wiese" userId="4bff8d5b-7de6-4655-b397-69b0afc81113" providerId="ADAL" clId="{10B04205-F99B-4488-8C22-59D60093E5D2}" dt="2021-07-29T20:07:38.045" v="35" actId="207"/>
        <pc:sldMkLst>
          <pc:docMk/>
          <pc:sldMk cId="2404401829" sldId="2144327558"/>
        </pc:sldMkLst>
        <pc:spChg chg="mod">
          <ac:chgData name="Jason Wiese" userId="4bff8d5b-7de6-4655-b397-69b0afc81113" providerId="ADAL" clId="{10B04205-F99B-4488-8C22-59D60093E5D2}" dt="2021-07-29T20:07:38.045" v="35" actId="207"/>
          <ac:spMkLst>
            <pc:docMk/>
            <pc:sldMk cId="2404401829" sldId="2144327558"/>
            <ac:spMk id="29" creationId="{2C074AC9-A091-4C50-845A-841BB2C635A7}"/>
          </ac:spMkLst>
        </pc:spChg>
      </pc:sldChg>
      <pc:sldChg chg="modSp mod delCm">
        <pc:chgData name="Jason Wiese" userId="4bff8d5b-7de6-4655-b397-69b0afc81113" providerId="ADAL" clId="{10B04205-F99B-4488-8C22-59D60093E5D2}" dt="2021-07-29T20:04:10.848" v="34" actId="1592"/>
        <pc:sldMkLst>
          <pc:docMk/>
          <pc:sldMk cId="3873094159" sldId="2144327559"/>
        </pc:sldMkLst>
        <pc:spChg chg="mod">
          <ac:chgData name="Jason Wiese" userId="4bff8d5b-7de6-4655-b397-69b0afc81113" providerId="ADAL" clId="{10B04205-F99B-4488-8C22-59D60093E5D2}" dt="2021-07-28T15:43:28.206" v="33" actId="14100"/>
          <ac:spMkLst>
            <pc:docMk/>
            <pc:sldMk cId="3873094159" sldId="2144327559"/>
            <ac:spMk id="56" creationId="{49DF06DB-0E04-43EB-906B-75F674482CF9}"/>
          </ac:spMkLst>
        </pc:spChg>
      </pc:sldChg>
      <pc:sldChg chg="modSp mod">
        <pc:chgData name="Jason Wiese" userId="4bff8d5b-7de6-4655-b397-69b0afc81113" providerId="ADAL" clId="{10B04205-F99B-4488-8C22-59D60093E5D2}" dt="2021-07-29T21:04:21.440" v="1283" actId="1035"/>
        <pc:sldMkLst>
          <pc:docMk/>
          <pc:sldMk cId="2508154224" sldId="2144327561"/>
        </pc:sldMkLst>
        <pc:spChg chg="mod">
          <ac:chgData name="Jason Wiese" userId="4bff8d5b-7de6-4655-b397-69b0afc81113" providerId="ADAL" clId="{10B04205-F99B-4488-8C22-59D60093E5D2}" dt="2021-07-29T21:04:21.440" v="1283" actId="1035"/>
          <ac:spMkLst>
            <pc:docMk/>
            <pc:sldMk cId="2508154224" sldId="2144327561"/>
            <ac:spMk id="8" creationId="{6BA5A9A3-95D3-419C-B9CC-5531D5744699}"/>
          </ac:spMkLst>
        </pc:spChg>
      </pc:sldChg>
    </pc:docChg>
  </pc:docChgLst>
  <pc:docChgLst>
    <pc:chgData name="Karolina Guillen" userId="c1c08796-a0be-47c6-af52-5d31fd96ec50" providerId="ADAL" clId="{81E22DE4-625C-4669-ABA5-6E5D540A604E}"/>
    <pc:docChg chg="modSld">
      <pc:chgData name="Karolina Guillen" userId="c1c08796-a0be-47c6-af52-5d31fd96ec50" providerId="ADAL" clId="{81E22DE4-625C-4669-ABA5-6E5D540A604E}" dt="2021-08-09T16:51:51.369" v="16" actId="1036"/>
      <pc:docMkLst>
        <pc:docMk/>
      </pc:docMkLst>
      <pc:sldChg chg="modSp mod">
        <pc:chgData name="Karolina Guillen" userId="c1c08796-a0be-47c6-af52-5d31fd96ec50" providerId="ADAL" clId="{81E22DE4-625C-4669-ABA5-6E5D540A604E}" dt="2021-08-09T16:51:51.369" v="16" actId="1036"/>
        <pc:sldMkLst>
          <pc:docMk/>
          <pc:sldMk cId="4292449496" sldId="2144327557"/>
        </pc:sldMkLst>
        <pc:spChg chg="mod">
          <ac:chgData name="Karolina Guillen" userId="c1c08796-a0be-47c6-af52-5d31fd96ec50" providerId="ADAL" clId="{81E22DE4-625C-4669-ABA5-6E5D540A604E}" dt="2021-08-09T16:51:51.369" v="16" actId="1036"/>
          <ac:spMkLst>
            <pc:docMk/>
            <pc:sldMk cId="4292449496" sldId="2144327557"/>
            <ac:spMk id="5" creationId="{DC64CB32-E883-4D6B-90AF-8BE7266B74E7}"/>
          </ac:spMkLst>
        </pc:spChg>
        <pc:spChg chg="mod">
          <ac:chgData name="Karolina Guillen" userId="c1c08796-a0be-47c6-af52-5d31fd96ec50" providerId="ADAL" clId="{81E22DE4-625C-4669-ABA5-6E5D540A604E}" dt="2021-08-09T16:51:51.369" v="16" actId="1036"/>
          <ac:spMkLst>
            <pc:docMk/>
            <pc:sldMk cId="4292449496" sldId="2144327557"/>
            <ac:spMk id="14" creationId="{56684D75-4F3B-4583-978B-3CCFA8C78E25}"/>
          </ac:spMkLst>
        </pc:spChg>
        <pc:spChg chg="mod">
          <ac:chgData name="Karolina Guillen" userId="c1c08796-a0be-47c6-af52-5d31fd96ec50" providerId="ADAL" clId="{81E22DE4-625C-4669-ABA5-6E5D540A604E}" dt="2021-08-09T16:51:51.369" v="16" actId="1036"/>
          <ac:spMkLst>
            <pc:docMk/>
            <pc:sldMk cId="4292449496" sldId="2144327557"/>
            <ac:spMk id="20" creationId="{FBC73A55-F23A-4356-97F7-F9DCC0A94049}"/>
          </ac:spMkLst>
        </pc:spChg>
      </pc:sldChg>
    </pc:docChg>
  </pc:docChgLst>
  <pc:docChgLst>
    <pc:chgData name="Leah Montner Dixon" userId="d5b2ae9e-9213-4442-b7df-4db8cbe51e5d" providerId="ADAL" clId="{A4DF803A-B4EA-4E41-9E1D-A9E99FD603A4}"/>
    <pc:docChg chg="undo custSel modSld">
      <pc:chgData name="Leah Montner Dixon" userId="d5b2ae9e-9213-4442-b7df-4db8cbe51e5d" providerId="ADAL" clId="{A4DF803A-B4EA-4E41-9E1D-A9E99FD603A4}" dt="2021-11-30T16:52:25.006" v="269" actId="20577"/>
      <pc:docMkLst>
        <pc:docMk/>
      </pc:docMkLst>
      <pc:sldChg chg="delSp modSp mod">
        <pc:chgData name="Leah Montner Dixon" userId="d5b2ae9e-9213-4442-b7df-4db8cbe51e5d" providerId="ADAL" clId="{A4DF803A-B4EA-4E41-9E1D-A9E99FD603A4}" dt="2021-11-16T15:22:44.082" v="267" actId="20577"/>
        <pc:sldMkLst>
          <pc:docMk/>
          <pc:sldMk cId="2188893907" sldId="2144327547"/>
        </pc:sldMkLst>
        <pc:spChg chg="del">
          <ac:chgData name="Leah Montner Dixon" userId="d5b2ae9e-9213-4442-b7df-4db8cbe51e5d" providerId="ADAL" clId="{A4DF803A-B4EA-4E41-9E1D-A9E99FD603A4}" dt="2021-11-16T15:11:42.260" v="13" actId="478"/>
          <ac:spMkLst>
            <pc:docMk/>
            <pc:sldMk cId="2188893907" sldId="2144327547"/>
            <ac:spMk id="2" creationId="{E878FEC9-0727-44B0-9779-6ACB2FA76B92}"/>
          </ac:spMkLst>
        </pc:spChg>
        <pc:spChg chg="mod">
          <ac:chgData name="Leah Montner Dixon" userId="d5b2ae9e-9213-4442-b7df-4db8cbe51e5d" providerId="ADAL" clId="{A4DF803A-B4EA-4E41-9E1D-A9E99FD603A4}" dt="2021-11-16T15:22:44.082" v="267" actId="20577"/>
          <ac:spMkLst>
            <pc:docMk/>
            <pc:sldMk cId="2188893907" sldId="2144327547"/>
            <ac:spMk id="4" creationId="{3ED54650-E124-0942-8B03-A438165B55A6}"/>
          </ac:spMkLst>
        </pc:spChg>
        <pc:spChg chg="mod">
          <ac:chgData name="Leah Montner Dixon" userId="d5b2ae9e-9213-4442-b7df-4db8cbe51e5d" providerId="ADAL" clId="{A4DF803A-B4EA-4E41-9E1D-A9E99FD603A4}" dt="2021-11-16T15:11:40.256" v="12" actId="20577"/>
          <ac:spMkLst>
            <pc:docMk/>
            <pc:sldMk cId="2188893907" sldId="2144327547"/>
            <ac:spMk id="28" creationId="{8131C753-3CF9-467C-A43F-7C108EE6CC30}"/>
          </ac:spMkLst>
        </pc:spChg>
      </pc:sldChg>
      <pc:sldChg chg="modNotesTx">
        <pc:chgData name="Leah Montner Dixon" userId="d5b2ae9e-9213-4442-b7df-4db8cbe51e5d" providerId="ADAL" clId="{A4DF803A-B4EA-4E41-9E1D-A9E99FD603A4}" dt="2021-11-16T15:21:46.562" v="265" actId="20577"/>
        <pc:sldMkLst>
          <pc:docMk/>
          <pc:sldMk cId="4292449496" sldId="2144327557"/>
        </pc:sldMkLst>
      </pc:sldChg>
      <pc:sldChg chg="modSp mod">
        <pc:chgData name="Leah Montner Dixon" userId="d5b2ae9e-9213-4442-b7df-4db8cbe51e5d" providerId="ADAL" clId="{A4DF803A-B4EA-4E41-9E1D-A9E99FD603A4}" dt="2021-11-30T16:52:25.006" v="269" actId="20577"/>
        <pc:sldMkLst>
          <pc:docMk/>
          <pc:sldMk cId="2478575572" sldId="2144328247"/>
        </pc:sldMkLst>
        <pc:spChg chg="mod">
          <ac:chgData name="Leah Montner Dixon" userId="d5b2ae9e-9213-4442-b7df-4db8cbe51e5d" providerId="ADAL" clId="{A4DF803A-B4EA-4E41-9E1D-A9E99FD603A4}" dt="2021-11-30T16:52:25.006" v="269" actId="20577"/>
          <ac:spMkLst>
            <pc:docMk/>
            <pc:sldMk cId="2478575572" sldId="2144328247"/>
            <ac:spMk id="25" creationId="{D6F3E4AB-B239-4014-8CC3-C8706E0369B4}"/>
          </ac:spMkLst>
        </pc:spChg>
      </pc:sldChg>
      <pc:sldChg chg="modSp mod">
        <pc:chgData name="Leah Montner Dixon" userId="d5b2ae9e-9213-4442-b7df-4db8cbe51e5d" providerId="ADAL" clId="{A4DF803A-B4EA-4E41-9E1D-A9E99FD603A4}" dt="2021-11-16T14:18:07.806" v="5" actId="14100"/>
        <pc:sldMkLst>
          <pc:docMk/>
          <pc:sldMk cId="3327018093" sldId="2144328249"/>
        </pc:sldMkLst>
        <pc:spChg chg="mod">
          <ac:chgData name="Leah Montner Dixon" userId="d5b2ae9e-9213-4442-b7df-4db8cbe51e5d" providerId="ADAL" clId="{A4DF803A-B4EA-4E41-9E1D-A9E99FD603A4}" dt="2021-11-16T14:18:07.806" v="5" actId="14100"/>
          <ac:spMkLst>
            <pc:docMk/>
            <pc:sldMk cId="3327018093" sldId="2144328249"/>
            <ac:spMk id="11" creationId="{7F488703-2CFA-4992-91AE-A7846F78C195}"/>
          </ac:spMkLst>
        </pc:spChg>
      </pc:sldChg>
    </pc:docChg>
  </pc:docChgLst>
  <pc:docChgLst>
    <pc:chgData name="Leah Montner Dixon" userId="d5b2ae9e-9213-4442-b7df-4db8cbe51e5d" providerId="ADAL" clId="{E4247F16-09A6-4A00-9229-665FD6DA918B}"/>
    <pc:docChg chg="undo redo custSel addSld delSld modSld sldOrd">
      <pc:chgData name="Leah Montner Dixon" userId="d5b2ae9e-9213-4442-b7df-4db8cbe51e5d" providerId="ADAL" clId="{E4247F16-09A6-4A00-9229-665FD6DA918B}" dt="2021-11-18T18:49:49.922" v="5774" actId="20577"/>
      <pc:docMkLst>
        <pc:docMk/>
      </pc:docMkLst>
      <pc:sldChg chg="modSp mod">
        <pc:chgData name="Leah Montner Dixon" userId="d5b2ae9e-9213-4442-b7df-4db8cbe51e5d" providerId="ADAL" clId="{E4247F16-09A6-4A00-9229-665FD6DA918B}" dt="2021-11-12T22:10:59.395" v="5339" actId="20577"/>
        <pc:sldMkLst>
          <pc:docMk/>
          <pc:sldMk cId="3653639002" sldId="281"/>
        </pc:sldMkLst>
        <pc:spChg chg="mod">
          <ac:chgData name="Leah Montner Dixon" userId="d5b2ae9e-9213-4442-b7df-4db8cbe51e5d" providerId="ADAL" clId="{E4247F16-09A6-4A00-9229-665FD6DA918B}" dt="2021-11-12T22:10:59.395" v="5339" actId="20577"/>
          <ac:spMkLst>
            <pc:docMk/>
            <pc:sldMk cId="3653639002" sldId="281"/>
            <ac:spMk id="12" creationId="{D3ED8F18-80E6-D449-A031-541661F2A42F}"/>
          </ac:spMkLst>
        </pc:spChg>
      </pc:sldChg>
      <pc:sldChg chg="modSp del mod">
        <pc:chgData name="Leah Montner Dixon" userId="d5b2ae9e-9213-4442-b7df-4db8cbe51e5d" providerId="ADAL" clId="{E4247F16-09A6-4A00-9229-665FD6DA918B}" dt="2021-11-11T22:55:07.389" v="2375" actId="47"/>
        <pc:sldMkLst>
          <pc:docMk/>
          <pc:sldMk cId="638057087" sldId="2144327335"/>
        </pc:sldMkLst>
        <pc:spChg chg="mod">
          <ac:chgData name="Leah Montner Dixon" userId="d5b2ae9e-9213-4442-b7df-4db8cbe51e5d" providerId="ADAL" clId="{E4247F16-09A6-4A00-9229-665FD6DA918B}" dt="2021-11-11T22:17:04.502" v="922" actId="20577"/>
          <ac:spMkLst>
            <pc:docMk/>
            <pc:sldMk cId="638057087" sldId="2144327335"/>
            <ac:spMk id="5" creationId="{AD8DB4E7-C411-48AF-A445-0B4588ADAE64}"/>
          </ac:spMkLst>
        </pc:spChg>
        <pc:graphicFrameChg chg="modGraphic">
          <ac:chgData name="Leah Montner Dixon" userId="d5b2ae9e-9213-4442-b7df-4db8cbe51e5d" providerId="ADAL" clId="{E4247F16-09A6-4A00-9229-665FD6DA918B}" dt="2021-11-11T22:19:37.870" v="956" actId="20577"/>
          <ac:graphicFrameMkLst>
            <pc:docMk/>
            <pc:sldMk cId="638057087" sldId="2144327335"/>
            <ac:graphicFrameMk id="13" creationId="{50BA4A75-71E0-480D-8785-C3ED8E93B129}"/>
          </ac:graphicFrameMkLst>
        </pc:graphicFrameChg>
      </pc:sldChg>
      <pc:sldChg chg="addSp delSp modSp mod addCm delCm">
        <pc:chgData name="Leah Montner Dixon" userId="d5b2ae9e-9213-4442-b7df-4db8cbe51e5d" providerId="ADAL" clId="{E4247F16-09A6-4A00-9229-665FD6DA918B}" dt="2021-11-12T19:34:52.143" v="2563" actId="207"/>
        <pc:sldMkLst>
          <pc:docMk/>
          <pc:sldMk cId="2188893907" sldId="2144327547"/>
        </pc:sldMkLst>
        <pc:spChg chg="mod">
          <ac:chgData name="Leah Montner Dixon" userId="d5b2ae9e-9213-4442-b7df-4db8cbe51e5d" providerId="ADAL" clId="{E4247F16-09A6-4A00-9229-665FD6DA918B}" dt="2021-11-12T19:34:52.143" v="2563" actId="207"/>
          <ac:spMkLst>
            <pc:docMk/>
            <pc:sldMk cId="2188893907" sldId="2144327547"/>
            <ac:spMk id="4" creationId="{3ED54650-E124-0942-8B03-A438165B55A6}"/>
          </ac:spMkLst>
        </pc:spChg>
        <pc:spChg chg="add mod">
          <ac:chgData name="Leah Montner Dixon" userId="d5b2ae9e-9213-4442-b7df-4db8cbe51e5d" providerId="ADAL" clId="{E4247F16-09A6-4A00-9229-665FD6DA918B}" dt="2021-11-11T22:01:55" v="494" actId="1038"/>
          <ac:spMkLst>
            <pc:docMk/>
            <pc:sldMk cId="2188893907" sldId="2144327547"/>
            <ac:spMk id="9" creationId="{FE38B66E-599E-46F9-8ACC-B0ED0FFB1CF9}"/>
          </ac:spMkLst>
        </pc:spChg>
        <pc:spChg chg="del">
          <ac:chgData name="Leah Montner Dixon" userId="d5b2ae9e-9213-4442-b7df-4db8cbe51e5d" providerId="ADAL" clId="{E4247F16-09A6-4A00-9229-665FD6DA918B}" dt="2021-11-04T18:26:25.840" v="82" actId="478"/>
          <ac:spMkLst>
            <pc:docMk/>
            <pc:sldMk cId="2188893907" sldId="2144327547"/>
            <ac:spMk id="15" creationId="{6142E2CF-5FA8-441B-B67A-6551B1008876}"/>
          </ac:spMkLst>
        </pc:spChg>
        <pc:spChg chg="del">
          <ac:chgData name="Leah Montner Dixon" userId="d5b2ae9e-9213-4442-b7df-4db8cbe51e5d" providerId="ADAL" clId="{E4247F16-09A6-4A00-9229-665FD6DA918B}" dt="2021-11-04T18:26:26.927" v="83" actId="478"/>
          <ac:spMkLst>
            <pc:docMk/>
            <pc:sldMk cId="2188893907" sldId="2144327547"/>
            <ac:spMk id="20" creationId="{AFB02BAA-6DEF-42DD-9BA4-FF0C24B3203B}"/>
          </ac:spMkLst>
        </pc:spChg>
        <pc:spChg chg="del">
          <ac:chgData name="Leah Montner Dixon" userId="d5b2ae9e-9213-4442-b7df-4db8cbe51e5d" providerId="ADAL" clId="{E4247F16-09A6-4A00-9229-665FD6DA918B}" dt="2021-11-04T18:26:25.840" v="82" actId="478"/>
          <ac:spMkLst>
            <pc:docMk/>
            <pc:sldMk cId="2188893907" sldId="2144327547"/>
            <ac:spMk id="21" creationId="{52744B6B-9731-43DE-8C89-6C3ACB9FFC4A}"/>
          </ac:spMkLst>
        </pc:spChg>
        <pc:spChg chg="mod">
          <ac:chgData name="Leah Montner Dixon" userId="d5b2ae9e-9213-4442-b7df-4db8cbe51e5d" providerId="ADAL" clId="{E4247F16-09A6-4A00-9229-665FD6DA918B}" dt="2021-11-11T21:52:11.978" v="429" actId="20577"/>
          <ac:spMkLst>
            <pc:docMk/>
            <pc:sldMk cId="2188893907" sldId="2144327547"/>
            <ac:spMk id="56" creationId="{49DF06DB-0E04-43EB-906B-75F674482CF9}"/>
          </ac:spMkLst>
        </pc:spChg>
        <pc:graphicFrameChg chg="del">
          <ac:chgData name="Leah Montner Dixon" userId="d5b2ae9e-9213-4442-b7df-4db8cbe51e5d" providerId="ADAL" clId="{E4247F16-09A6-4A00-9229-665FD6DA918B}" dt="2021-11-04T18:26:25.840" v="82" actId="478"/>
          <ac:graphicFrameMkLst>
            <pc:docMk/>
            <pc:sldMk cId="2188893907" sldId="2144327547"/>
            <ac:graphicFrameMk id="9" creationId="{425FD83D-4CFC-4395-BB3A-D892E512ED29}"/>
          </ac:graphicFrameMkLst>
        </pc:graphicFrameChg>
        <pc:graphicFrameChg chg="add mod">
          <ac:chgData name="Leah Montner Dixon" userId="d5b2ae9e-9213-4442-b7df-4db8cbe51e5d" providerId="ADAL" clId="{E4247F16-09A6-4A00-9229-665FD6DA918B}" dt="2021-11-11T22:01:55" v="494" actId="1038"/>
          <ac:graphicFrameMkLst>
            <pc:docMk/>
            <pc:sldMk cId="2188893907" sldId="2144327547"/>
            <ac:graphicFrameMk id="10" creationId="{B04594E9-0BF8-4473-B45E-0D52988DFD43}"/>
          </ac:graphicFrameMkLst>
        </pc:graphicFrameChg>
      </pc:sldChg>
      <pc:sldChg chg="modSp mod">
        <pc:chgData name="Leah Montner Dixon" userId="d5b2ae9e-9213-4442-b7df-4db8cbe51e5d" providerId="ADAL" clId="{E4247F16-09A6-4A00-9229-665FD6DA918B}" dt="2021-11-12T22:03:14.159" v="5134" actId="14100"/>
        <pc:sldMkLst>
          <pc:docMk/>
          <pc:sldMk cId="583278641" sldId="2144327552"/>
        </pc:sldMkLst>
        <pc:spChg chg="mod">
          <ac:chgData name="Leah Montner Dixon" userId="d5b2ae9e-9213-4442-b7df-4db8cbe51e5d" providerId="ADAL" clId="{E4247F16-09A6-4A00-9229-665FD6DA918B}" dt="2021-11-12T22:03:14.159" v="5134" actId="14100"/>
          <ac:spMkLst>
            <pc:docMk/>
            <pc:sldMk cId="583278641" sldId="2144327552"/>
            <ac:spMk id="17" creationId="{5F822956-5E28-4BFC-8BEF-86CBB0A2D236}"/>
          </ac:spMkLst>
        </pc:spChg>
      </pc:sldChg>
      <pc:sldChg chg="addSp delSp modSp mod">
        <pc:chgData name="Leah Montner Dixon" userId="d5b2ae9e-9213-4442-b7df-4db8cbe51e5d" providerId="ADAL" clId="{E4247F16-09A6-4A00-9229-665FD6DA918B}" dt="2021-11-12T22:21:36.260" v="5636" actId="165"/>
        <pc:sldMkLst>
          <pc:docMk/>
          <pc:sldMk cId="1832669550" sldId="2144327553"/>
        </pc:sldMkLst>
        <pc:spChg chg="add del mod">
          <ac:chgData name="Leah Montner Dixon" userId="d5b2ae9e-9213-4442-b7df-4db8cbe51e5d" providerId="ADAL" clId="{E4247F16-09A6-4A00-9229-665FD6DA918B}" dt="2021-11-12T21:09:27.412" v="4760" actId="478"/>
          <ac:spMkLst>
            <pc:docMk/>
            <pc:sldMk cId="1832669550" sldId="2144327553"/>
            <ac:spMk id="5" creationId="{66A28826-C4D3-4240-8DB3-36C31A1836A5}"/>
          </ac:spMkLst>
        </pc:spChg>
        <pc:spChg chg="add del">
          <ac:chgData name="Leah Montner Dixon" userId="d5b2ae9e-9213-4442-b7df-4db8cbe51e5d" providerId="ADAL" clId="{E4247F16-09A6-4A00-9229-665FD6DA918B}" dt="2021-11-12T21:09:31.271" v="4761" actId="478"/>
          <ac:spMkLst>
            <pc:docMk/>
            <pc:sldMk cId="1832669550" sldId="2144327553"/>
            <ac:spMk id="11" creationId="{DDEBE0C7-A407-4C47-B33A-126A00FCFB15}"/>
          </ac:spMkLst>
        </pc:spChg>
        <pc:spChg chg="add del mod">
          <ac:chgData name="Leah Montner Dixon" userId="d5b2ae9e-9213-4442-b7df-4db8cbe51e5d" providerId="ADAL" clId="{E4247F16-09A6-4A00-9229-665FD6DA918B}" dt="2021-11-12T22:05:27.340" v="5182" actId="478"/>
          <ac:spMkLst>
            <pc:docMk/>
            <pc:sldMk cId="1832669550" sldId="2144327553"/>
            <ac:spMk id="15" creationId="{FF4D0087-0EE7-473C-9570-6BCE7A6C5A62}"/>
          </ac:spMkLst>
        </pc:spChg>
        <pc:spChg chg="mod">
          <ac:chgData name="Leah Montner Dixon" userId="d5b2ae9e-9213-4442-b7df-4db8cbe51e5d" providerId="ADAL" clId="{E4247F16-09A6-4A00-9229-665FD6DA918B}" dt="2021-11-12T22:21:34.771" v="5635" actId="12788"/>
          <ac:spMkLst>
            <pc:docMk/>
            <pc:sldMk cId="1832669550" sldId="2144327553"/>
            <ac:spMk id="17" creationId="{233B3C66-BB54-4899-9837-0457B0BFA117}"/>
          </ac:spMkLst>
        </pc:spChg>
        <pc:spChg chg="add mod topLvl">
          <ac:chgData name="Leah Montner Dixon" userId="d5b2ae9e-9213-4442-b7df-4db8cbe51e5d" providerId="ADAL" clId="{E4247F16-09A6-4A00-9229-665FD6DA918B}" dt="2021-11-12T22:21:36.260" v="5636" actId="165"/>
          <ac:spMkLst>
            <pc:docMk/>
            <pc:sldMk cId="1832669550" sldId="2144327553"/>
            <ac:spMk id="20" creationId="{176ECC60-C29C-4177-9FA6-3A89E030B8AD}"/>
          </ac:spMkLst>
        </pc:spChg>
        <pc:spChg chg="add del">
          <ac:chgData name="Leah Montner Dixon" userId="d5b2ae9e-9213-4442-b7df-4db8cbe51e5d" providerId="ADAL" clId="{E4247F16-09A6-4A00-9229-665FD6DA918B}" dt="2021-11-12T21:10:00.772" v="4762" actId="478"/>
          <ac:spMkLst>
            <pc:docMk/>
            <pc:sldMk cId="1832669550" sldId="2144327553"/>
            <ac:spMk id="22" creationId="{56143270-4CD1-4F00-9115-4351C85C1697}"/>
          </ac:spMkLst>
        </pc:spChg>
        <pc:spChg chg="del mod topLvl">
          <ac:chgData name="Leah Montner Dixon" userId="d5b2ae9e-9213-4442-b7df-4db8cbe51e5d" providerId="ADAL" clId="{E4247F16-09A6-4A00-9229-665FD6DA918B}" dt="2021-11-12T22:04:24.526" v="5136" actId="478"/>
          <ac:spMkLst>
            <pc:docMk/>
            <pc:sldMk cId="1832669550" sldId="2144327553"/>
            <ac:spMk id="24" creationId="{36E89B1E-0C4C-4A13-937D-AC8B8871998E}"/>
          </ac:spMkLst>
        </pc:spChg>
        <pc:spChg chg="del mod topLvl">
          <ac:chgData name="Leah Montner Dixon" userId="d5b2ae9e-9213-4442-b7df-4db8cbe51e5d" providerId="ADAL" clId="{E4247F16-09A6-4A00-9229-665FD6DA918B}" dt="2021-11-12T22:04:24.526" v="5136" actId="478"/>
          <ac:spMkLst>
            <pc:docMk/>
            <pc:sldMk cId="1832669550" sldId="2144327553"/>
            <ac:spMk id="26" creationId="{0D27CC0A-DCA3-49C2-972A-6C9BD6156881}"/>
          </ac:spMkLst>
        </pc:spChg>
        <pc:spChg chg="mod topLvl">
          <ac:chgData name="Leah Montner Dixon" userId="d5b2ae9e-9213-4442-b7df-4db8cbe51e5d" providerId="ADAL" clId="{E4247F16-09A6-4A00-9229-665FD6DA918B}" dt="2021-11-12T22:21:36.260" v="5636" actId="165"/>
          <ac:spMkLst>
            <pc:docMk/>
            <pc:sldMk cId="1832669550" sldId="2144327553"/>
            <ac:spMk id="28" creationId="{FEE403DD-F88E-4EC1-940F-29F230A970AF}"/>
          </ac:spMkLst>
        </pc:spChg>
        <pc:spChg chg="del mod topLvl">
          <ac:chgData name="Leah Montner Dixon" userId="d5b2ae9e-9213-4442-b7df-4db8cbe51e5d" providerId="ADAL" clId="{E4247F16-09A6-4A00-9229-665FD6DA918B}" dt="2021-11-12T22:04:28.632" v="5137" actId="478"/>
          <ac:spMkLst>
            <pc:docMk/>
            <pc:sldMk cId="1832669550" sldId="2144327553"/>
            <ac:spMk id="31" creationId="{D93D929E-24E2-4A8F-BA6F-541A395B51EB}"/>
          </ac:spMkLst>
        </pc:spChg>
        <pc:spChg chg="add del">
          <ac:chgData name="Leah Montner Dixon" userId="d5b2ae9e-9213-4442-b7df-4db8cbe51e5d" providerId="ADAL" clId="{E4247F16-09A6-4A00-9229-665FD6DA918B}" dt="2021-11-12T21:11:36.114" v="4766" actId="22"/>
          <ac:spMkLst>
            <pc:docMk/>
            <pc:sldMk cId="1832669550" sldId="2144327553"/>
            <ac:spMk id="33" creationId="{185C1037-79CE-4B04-90E8-F6398F22BE27}"/>
          </ac:spMkLst>
        </pc:spChg>
        <pc:spChg chg="add del mod topLvl">
          <ac:chgData name="Leah Montner Dixon" userId="d5b2ae9e-9213-4442-b7df-4db8cbe51e5d" providerId="ADAL" clId="{E4247F16-09A6-4A00-9229-665FD6DA918B}" dt="2021-11-12T22:04:19.503" v="5135" actId="478"/>
          <ac:spMkLst>
            <pc:docMk/>
            <pc:sldMk cId="1832669550" sldId="2144327553"/>
            <ac:spMk id="34" creationId="{AED72002-BB5F-4F4F-A3D1-4C9F2E0A49DB}"/>
          </ac:spMkLst>
        </pc:spChg>
        <pc:spChg chg="add del mod topLvl">
          <ac:chgData name="Leah Montner Dixon" userId="d5b2ae9e-9213-4442-b7df-4db8cbe51e5d" providerId="ADAL" clId="{E4247F16-09A6-4A00-9229-665FD6DA918B}" dt="2021-11-12T22:04:19.503" v="5135" actId="478"/>
          <ac:spMkLst>
            <pc:docMk/>
            <pc:sldMk cId="1832669550" sldId="2144327553"/>
            <ac:spMk id="37" creationId="{4EBCB972-4BD1-49B1-A68D-9A36415F8365}"/>
          </ac:spMkLst>
        </pc:spChg>
        <pc:spChg chg="add del mod">
          <ac:chgData name="Leah Montner Dixon" userId="d5b2ae9e-9213-4442-b7df-4db8cbe51e5d" providerId="ADAL" clId="{E4247F16-09A6-4A00-9229-665FD6DA918B}" dt="2021-11-12T22:14:28.346" v="5367" actId="478"/>
          <ac:spMkLst>
            <pc:docMk/>
            <pc:sldMk cId="1832669550" sldId="2144327553"/>
            <ac:spMk id="38" creationId="{FD9C4A3D-47EB-4529-8DA9-9BFE06C3485B}"/>
          </ac:spMkLst>
        </pc:spChg>
        <pc:spChg chg="mod topLvl">
          <ac:chgData name="Leah Montner Dixon" userId="d5b2ae9e-9213-4442-b7df-4db8cbe51e5d" providerId="ADAL" clId="{E4247F16-09A6-4A00-9229-665FD6DA918B}" dt="2021-11-12T22:21:36.260" v="5636" actId="165"/>
          <ac:spMkLst>
            <pc:docMk/>
            <pc:sldMk cId="1832669550" sldId="2144327553"/>
            <ac:spMk id="41" creationId="{6E96F3A8-7F65-44A9-9ABF-F34898350F3F}"/>
          </ac:spMkLst>
        </pc:spChg>
        <pc:spChg chg="mod topLvl">
          <ac:chgData name="Leah Montner Dixon" userId="d5b2ae9e-9213-4442-b7df-4db8cbe51e5d" providerId="ADAL" clId="{E4247F16-09A6-4A00-9229-665FD6DA918B}" dt="2021-11-12T22:21:36.260" v="5636" actId="165"/>
          <ac:spMkLst>
            <pc:docMk/>
            <pc:sldMk cId="1832669550" sldId="2144327553"/>
            <ac:spMk id="44" creationId="{17F072AB-6588-4482-A805-9868CE5BCE51}"/>
          </ac:spMkLst>
        </pc:spChg>
        <pc:grpChg chg="add del mod">
          <ac:chgData name="Leah Montner Dixon" userId="d5b2ae9e-9213-4442-b7df-4db8cbe51e5d" providerId="ADAL" clId="{E4247F16-09A6-4A00-9229-665FD6DA918B}" dt="2021-11-12T21:14:51.453" v="4885" actId="165"/>
          <ac:grpSpMkLst>
            <pc:docMk/>
            <pc:sldMk cId="1832669550" sldId="2144327553"/>
            <ac:grpSpMk id="3" creationId="{6DC42920-3E47-49DB-B897-82B670BEBCEE}"/>
          </ac:grpSpMkLst>
        </pc:grpChg>
        <pc:grpChg chg="add del mod">
          <ac:chgData name="Leah Montner Dixon" userId="d5b2ae9e-9213-4442-b7df-4db8cbe51e5d" providerId="ADAL" clId="{E4247F16-09A6-4A00-9229-665FD6DA918B}" dt="2021-11-12T22:21:36.260" v="5636" actId="165"/>
          <ac:grpSpMkLst>
            <pc:docMk/>
            <pc:sldMk cId="1832669550" sldId="2144327553"/>
            <ac:grpSpMk id="5" creationId="{3C4FB590-F27D-4DA3-BEC0-B6811982DECA}"/>
          </ac:grpSpMkLst>
        </pc:grpChg>
        <pc:grpChg chg="add del mod">
          <ac:chgData name="Leah Montner Dixon" userId="d5b2ae9e-9213-4442-b7df-4db8cbe51e5d" providerId="ADAL" clId="{E4247F16-09A6-4A00-9229-665FD6DA918B}" dt="2021-11-12T21:16:44.393" v="4995" actId="165"/>
          <ac:grpSpMkLst>
            <pc:docMk/>
            <pc:sldMk cId="1832669550" sldId="2144327553"/>
            <ac:grpSpMk id="12" creationId="{2E66038C-6D99-40B2-AAAC-40FE9B3802C2}"/>
          </ac:grpSpMkLst>
        </pc:grpChg>
        <pc:grpChg chg="add del mod">
          <ac:chgData name="Leah Montner Dixon" userId="d5b2ae9e-9213-4442-b7df-4db8cbe51e5d" providerId="ADAL" clId="{E4247F16-09A6-4A00-9229-665FD6DA918B}" dt="2021-11-12T21:16:44.393" v="4995" actId="165"/>
          <ac:grpSpMkLst>
            <pc:docMk/>
            <pc:sldMk cId="1832669550" sldId="2144327553"/>
            <ac:grpSpMk id="13" creationId="{A5D50FAC-904F-45E8-BF4E-97917EFDDDAD}"/>
          </ac:grpSpMkLst>
        </pc:grpChg>
        <pc:grpChg chg="add del mod">
          <ac:chgData name="Leah Montner Dixon" userId="d5b2ae9e-9213-4442-b7df-4db8cbe51e5d" providerId="ADAL" clId="{E4247F16-09A6-4A00-9229-665FD6DA918B}" dt="2021-11-12T21:16:44.393" v="4995" actId="165"/>
          <ac:grpSpMkLst>
            <pc:docMk/>
            <pc:sldMk cId="1832669550" sldId="2144327553"/>
            <ac:grpSpMk id="14" creationId="{96D025BB-59C7-4141-9C27-C46BE02B4087}"/>
          </ac:grpSpMkLst>
        </pc:grpChg>
        <pc:grpChg chg="add del mod">
          <ac:chgData name="Leah Montner Dixon" userId="d5b2ae9e-9213-4442-b7df-4db8cbe51e5d" providerId="ADAL" clId="{E4247F16-09A6-4A00-9229-665FD6DA918B}" dt="2021-11-12T21:12:37.791" v="4798" actId="165"/>
          <ac:grpSpMkLst>
            <pc:docMk/>
            <pc:sldMk cId="1832669550" sldId="2144327553"/>
            <ac:grpSpMk id="20" creationId="{181810DB-720C-49F3-902F-458C7162C5DF}"/>
          </ac:grpSpMkLst>
        </pc:grpChg>
        <pc:grpChg chg="add del mod">
          <ac:chgData name="Leah Montner Dixon" userId="d5b2ae9e-9213-4442-b7df-4db8cbe51e5d" providerId="ADAL" clId="{E4247F16-09A6-4A00-9229-665FD6DA918B}" dt="2021-11-12T21:14:04.434" v="4835" actId="165"/>
          <ac:grpSpMkLst>
            <pc:docMk/>
            <pc:sldMk cId="1832669550" sldId="2144327553"/>
            <ac:grpSpMk id="21" creationId="{0C8C1554-8729-457A-9428-0BF0931DB42E}"/>
          </ac:grpSpMkLst>
        </pc:grpChg>
        <pc:grpChg chg="add del mod">
          <ac:chgData name="Leah Montner Dixon" userId="d5b2ae9e-9213-4442-b7df-4db8cbe51e5d" providerId="ADAL" clId="{E4247F16-09A6-4A00-9229-665FD6DA918B}" dt="2021-11-12T21:12:37.791" v="4798" actId="165"/>
          <ac:grpSpMkLst>
            <pc:docMk/>
            <pc:sldMk cId="1832669550" sldId="2144327553"/>
            <ac:grpSpMk id="30" creationId="{C3E7B0A3-30E4-4EAE-BA6A-8B90E38CE261}"/>
          </ac:grpSpMkLst>
        </pc:grpChg>
        <pc:grpChg chg="add del mod">
          <ac:chgData name="Leah Montner Dixon" userId="d5b2ae9e-9213-4442-b7df-4db8cbe51e5d" providerId="ADAL" clId="{E4247F16-09A6-4A00-9229-665FD6DA918B}" dt="2021-11-12T22:19:49.173" v="5546" actId="165"/>
          <ac:grpSpMkLst>
            <pc:docMk/>
            <pc:sldMk cId="1832669550" sldId="2144327553"/>
            <ac:grpSpMk id="39" creationId="{C7F9FD56-DF66-41BB-827F-E44083B1A229}"/>
          </ac:grpSpMkLst>
        </pc:grpChg>
        <pc:grpChg chg="add del mod">
          <ac:chgData name="Leah Montner Dixon" userId="d5b2ae9e-9213-4442-b7df-4db8cbe51e5d" providerId="ADAL" clId="{E4247F16-09A6-4A00-9229-665FD6DA918B}" dt="2021-11-12T22:19:49.173" v="5546" actId="165"/>
          <ac:grpSpMkLst>
            <pc:docMk/>
            <pc:sldMk cId="1832669550" sldId="2144327553"/>
            <ac:grpSpMk id="42" creationId="{91B43CBB-603D-4848-91E2-106A7F9AE5D8}"/>
          </ac:grpSpMkLst>
        </pc:grpChg>
        <pc:picChg chg="add mod topLvl">
          <ac:chgData name="Leah Montner Dixon" userId="d5b2ae9e-9213-4442-b7df-4db8cbe51e5d" providerId="ADAL" clId="{E4247F16-09A6-4A00-9229-665FD6DA918B}" dt="2021-11-12T22:21:36.260" v="5636" actId="165"/>
          <ac:picMkLst>
            <pc:docMk/>
            <pc:sldMk cId="1832669550" sldId="2144327553"/>
            <ac:picMk id="3" creationId="{FBC79040-7BFB-4ABE-BEAA-8023A832AA26}"/>
          </ac:picMkLst>
        </pc:picChg>
        <pc:picChg chg="del mod topLvl">
          <ac:chgData name="Leah Montner Dixon" userId="d5b2ae9e-9213-4442-b7df-4db8cbe51e5d" providerId="ADAL" clId="{E4247F16-09A6-4A00-9229-665FD6DA918B}" dt="2021-11-12T22:04:24.526" v="5136" actId="478"/>
          <ac:picMkLst>
            <pc:docMk/>
            <pc:sldMk cId="1832669550" sldId="2144327553"/>
            <ac:picMk id="6" creationId="{EBF795AD-80C7-4D4D-B201-2B56550FE5FE}"/>
          </ac:picMkLst>
        </pc:picChg>
        <pc:picChg chg="add del">
          <ac:chgData name="Leah Montner Dixon" userId="d5b2ae9e-9213-4442-b7df-4db8cbe51e5d" providerId="ADAL" clId="{E4247F16-09A6-4A00-9229-665FD6DA918B}" dt="2021-11-12T21:10:00.772" v="4762" actId="478"/>
          <ac:picMkLst>
            <pc:docMk/>
            <pc:sldMk cId="1832669550" sldId="2144327553"/>
            <ac:picMk id="7" creationId="{768E1188-EEA4-4CD4-B4A5-1F5E26EC83DE}"/>
          </ac:picMkLst>
        </pc:picChg>
        <pc:picChg chg="add mod topLvl">
          <ac:chgData name="Leah Montner Dixon" userId="d5b2ae9e-9213-4442-b7df-4db8cbe51e5d" providerId="ADAL" clId="{E4247F16-09A6-4A00-9229-665FD6DA918B}" dt="2021-11-12T22:21:36.260" v="5636" actId="165"/>
          <ac:picMkLst>
            <pc:docMk/>
            <pc:sldMk cId="1832669550" sldId="2144327553"/>
            <ac:picMk id="9" creationId="{970F8021-2CB5-4D7B-992C-9FB176ABB3BD}"/>
          </ac:picMkLst>
        </pc:picChg>
        <pc:picChg chg="add del">
          <ac:chgData name="Leah Montner Dixon" userId="d5b2ae9e-9213-4442-b7df-4db8cbe51e5d" providerId="ADAL" clId="{E4247F16-09A6-4A00-9229-665FD6DA918B}" dt="2021-11-12T21:09:31.271" v="4761" actId="478"/>
          <ac:picMkLst>
            <pc:docMk/>
            <pc:sldMk cId="1832669550" sldId="2144327553"/>
            <ac:picMk id="10" creationId="{9BD1A889-4F5E-4D1D-B1B5-76D5C312A4C3}"/>
          </ac:picMkLst>
        </pc:picChg>
        <pc:picChg chg="del mod topLvl">
          <ac:chgData name="Leah Montner Dixon" userId="d5b2ae9e-9213-4442-b7df-4db8cbe51e5d" providerId="ADAL" clId="{E4247F16-09A6-4A00-9229-665FD6DA918B}" dt="2021-11-12T21:12:41.262" v="4803" actId="478"/>
          <ac:picMkLst>
            <pc:docMk/>
            <pc:sldMk cId="1832669550" sldId="2144327553"/>
            <ac:picMk id="27" creationId="{D4FBF82F-4D87-42B3-8ECD-1510ED53591B}"/>
          </ac:picMkLst>
        </pc:picChg>
        <pc:picChg chg="del mod topLvl">
          <ac:chgData name="Leah Montner Dixon" userId="d5b2ae9e-9213-4442-b7df-4db8cbe51e5d" providerId="ADAL" clId="{E4247F16-09A6-4A00-9229-665FD6DA918B}" dt="2021-11-12T22:04:24.526" v="5136" actId="478"/>
          <ac:picMkLst>
            <pc:docMk/>
            <pc:sldMk cId="1832669550" sldId="2144327553"/>
            <ac:picMk id="29" creationId="{9EC9BD81-5ABE-464D-BE15-15058D939373}"/>
          </ac:picMkLst>
        </pc:picChg>
        <pc:picChg chg="del mod topLvl">
          <ac:chgData name="Leah Montner Dixon" userId="d5b2ae9e-9213-4442-b7df-4db8cbe51e5d" providerId="ADAL" clId="{E4247F16-09A6-4A00-9229-665FD6DA918B}" dt="2021-11-12T22:04:28.632" v="5137" actId="478"/>
          <ac:picMkLst>
            <pc:docMk/>
            <pc:sldMk cId="1832669550" sldId="2144327553"/>
            <ac:picMk id="32" creationId="{43835C1F-FB4F-4764-8B51-7E5EF896F424}"/>
          </ac:picMkLst>
        </pc:picChg>
        <pc:picChg chg="add del mod topLvl">
          <ac:chgData name="Leah Montner Dixon" userId="d5b2ae9e-9213-4442-b7df-4db8cbe51e5d" providerId="ADAL" clId="{E4247F16-09A6-4A00-9229-665FD6DA918B}" dt="2021-11-12T22:04:19.503" v="5135" actId="478"/>
          <ac:picMkLst>
            <pc:docMk/>
            <pc:sldMk cId="1832669550" sldId="2144327553"/>
            <ac:picMk id="35" creationId="{E350AEF9-205F-4B67-85F4-FD3EB7A50F6B}"/>
          </ac:picMkLst>
        </pc:picChg>
        <pc:picChg chg="add del mod topLvl">
          <ac:chgData name="Leah Montner Dixon" userId="d5b2ae9e-9213-4442-b7df-4db8cbe51e5d" providerId="ADAL" clId="{E4247F16-09A6-4A00-9229-665FD6DA918B}" dt="2021-11-12T22:04:19.503" v="5135" actId="478"/>
          <ac:picMkLst>
            <pc:docMk/>
            <pc:sldMk cId="1832669550" sldId="2144327553"/>
            <ac:picMk id="36" creationId="{09503EBC-004A-4855-A951-EC270726A00F}"/>
          </ac:picMkLst>
        </pc:picChg>
        <pc:picChg chg="mod topLvl">
          <ac:chgData name="Leah Montner Dixon" userId="d5b2ae9e-9213-4442-b7df-4db8cbe51e5d" providerId="ADAL" clId="{E4247F16-09A6-4A00-9229-665FD6DA918B}" dt="2021-11-12T22:21:36.260" v="5636" actId="165"/>
          <ac:picMkLst>
            <pc:docMk/>
            <pc:sldMk cId="1832669550" sldId="2144327553"/>
            <ac:picMk id="40" creationId="{C45F54E1-831B-4BAB-895B-67C11FF957F8}"/>
          </ac:picMkLst>
        </pc:picChg>
        <pc:picChg chg="mod topLvl">
          <ac:chgData name="Leah Montner Dixon" userId="d5b2ae9e-9213-4442-b7df-4db8cbe51e5d" providerId="ADAL" clId="{E4247F16-09A6-4A00-9229-665FD6DA918B}" dt="2021-11-12T22:21:36.260" v="5636" actId="165"/>
          <ac:picMkLst>
            <pc:docMk/>
            <pc:sldMk cId="1832669550" sldId="2144327553"/>
            <ac:picMk id="43" creationId="{1AD308E5-9774-441B-A1A3-505C8816F420}"/>
          </ac:picMkLst>
        </pc:picChg>
      </pc:sldChg>
      <pc:sldChg chg="addSp delSp modSp mod addCm delCm">
        <pc:chgData name="Leah Montner Dixon" userId="d5b2ae9e-9213-4442-b7df-4db8cbe51e5d" providerId="ADAL" clId="{E4247F16-09A6-4A00-9229-665FD6DA918B}" dt="2021-11-18T15:26:18.794" v="5661" actId="20577"/>
        <pc:sldMkLst>
          <pc:docMk/>
          <pc:sldMk cId="3526234016" sldId="2144327556"/>
        </pc:sldMkLst>
        <pc:spChg chg="add del mod">
          <ac:chgData name="Leah Montner Dixon" userId="d5b2ae9e-9213-4442-b7df-4db8cbe51e5d" providerId="ADAL" clId="{E4247F16-09A6-4A00-9229-665FD6DA918B}" dt="2021-11-12T22:07:59.320" v="5208" actId="478"/>
          <ac:spMkLst>
            <pc:docMk/>
            <pc:sldMk cId="3526234016" sldId="2144327556"/>
            <ac:spMk id="2" creationId="{3885A879-1F0D-4468-AD2C-BE04365304A9}"/>
          </ac:spMkLst>
        </pc:spChg>
        <pc:spChg chg="mod">
          <ac:chgData name="Leah Montner Dixon" userId="d5b2ae9e-9213-4442-b7df-4db8cbe51e5d" providerId="ADAL" clId="{E4247F16-09A6-4A00-9229-665FD6DA918B}" dt="2021-11-18T15:26:18.794" v="5661" actId="20577"/>
          <ac:spMkLst>
            <pc:docMk/>
            <pc:sldMk cId="3526234016" sldId="2144327556"/>
            <ac:spMk id="4" creationId="{3ED54650-E124-0942-8B03-A438165B55A6}"/>
          </ac:spMkLst>
        </pc:spChg>
        <pc:spChg chg="add del mod">
          <ac:chgData name="Leah Montner Dixon" userId="d5b2ae9e-9213-4442-b7df-4db8cbe51e5d" providerId="ADAL" clId="{E4247F16-09A6-4A00-9229-665FD6DA918B}" dt="2021-11-12T22:09:31.993" v="5264" actId="20577"/>
          <ac:spMkLst>
            <pc:docMk/>
            <pc:sldMk cId="3526234016" sldId="2144327556"/>
            <ac:spMk id="7" creationId="{50A15E8A-A8DC-41CD-A371-0E4C0235AD47}"/>
          </ac:spMkLst>
        </pc:spChg>
        <pc:spChg chg="add mod">
          <ac:chgData name="Leah Montner Dixon" userId="d5b2ae9e-9213-4442-b7df-4db8cbe51e5d" providerId="ADAL" clId="{E4247F16-09A6-4A00-9229-665FD6DA918B}" dt="2021-11-12T22:08:31.209" v="5231" actId="1076"/>
          <ac:spMkLst>
            <pc:docMk/>
            <pc:sldMk cId="3526234016" sldId="2144327556"/>
            <ac:spMk id="9" creationId="{CD71B8EC-A420-4C0D-9F66-F23D752617BC}"/>
          </ac:spMkLst>
        </pc:spChg>
        <pc:spChg chg="add del mod">
          <ac:chgData name="Leah Montner Dixon" userId="d5b2ae9e-9213-4442-b7df-4db8cbe51e5d" providerId="ADAL" clId="{E4247F16-09A6-4A00-9229-665FD6DA918B}" dt="2021-11-11T22:09:25.052" v="599"/>
          <ac:spMkLst>
            <pc:docMk/>
            <pc:sldMk cId="3526234016" sldId="2144327556"/>
            <ac:spMk id="11" creationId="{287B075D-4B29-4DC5-BB7E-051900D8BC0F}"/>
          </ac:spMkLst>
        </pc:spChg>
        <pc:spChg chg="del">
          <ac:chgData name="Leah Montner Dixon" userId="d5b2ae9e-9213-4442-b7df-4db8cbe51e5d" providerId="ADAL" clId="{E4247F16-09A6-4A00-9229-665FD6DA918B}" dt="2021-11-04T18:26:37.917" v="89" actId="478"/>
          <ac:spMkLst>
            <pc:docMk/>
            <pc:sldMk cId="3526234016" sldId="2144327556"/>
            <ac:spMk id="11" creationId="{580BD86E-ADDB-416B-9835-9F0DE7D0FA90}"/>
          </ac:spMkLst>
        </pc:spChg>
        <pc:spChg chg="del">
          <ac:chgData name="Leah Montner Dixon" userId="d5b2ae9e-9213-4442-b7df-4db8cbe51e5d" providerId="ADAL" clId="{E4247F16-09A6-4A00-9229-665FD6DA918B}" dt="2021-11-04T18:26:37.917" v="89" actId="478"/>
          <ac:spMkLst>
            <pc:docMk/>
            <pc:sldMk cId="3526234016" sldId="2144327556"/>
            <ac:spMk id="13" creationId="{3A3D961C-944F-4803-8C2A-3E0DCE9E4DE5}"/>
          </ac:spMkLst>
        </pc:spChg>
        <pc:spChg chg="del">
          <ac:chgData name="Leah Montner Dixon" userId="d5b2ae9e-9213-4442-b7df-4db8cbe51e5d" providerId="ADAL" clId="{E4247F16-09A6-4A00-9229-665FD6DA918B}" dt="2021-11-04T18:26:37.917" v="89" actId="478"/>
          <ac:spMkLst>
            <pc:docMk/>
            <pc:sldMk cId="3526234016" sldId="2144327556"/>
            <ac:spMk id="30" creationId="{8622F71A-CB38-40D7-818D-FDF139F9241D}"/>
          </ac:spMkLst>
        </pc:spChg>
        <pc:spChg chg="del">
          <ac:chgData name="Leah Montner Dixon" userId="d5b2ae9e-9213-4442-b7df-4db8cbe51e5d" providerId="ADAL" clId="{E4247F16-09A6-4A00-9229-665FD6DA918B}" dt="2021-11-04T18:26:37.917" v="89" actId="478"/>
          <ac:spMkLst>
            <pc:docMk/>
            <pc:sldMk cId="3526234016" sldId="2144327556"/>
            <ac:spMk id="31" creationId="{42B5CC89-F7AA-4878-A880-0465266FD81D}"/>
          </ac:spMkLst>
        </pc:spChg>
        <pc:spChg chg="del">
          <ac:chgData name="Leah Montner Dixon" userId="d5b2ae9e-9213-4442-b7df-4db8cbe51e5d" providerId="ADAL" clId="{E4247F16-09A6-4A00-9229-665FD6DA918B}" dt="2021-11-04T18:26:37.917" v="89" actId="478"/>
          <ac:spMkLst>
            <pc:docMk/>
            <pc:sldMk cId="3526234016" sldId="2144327556"/>
            <ac:spMk id="33" creationId="{D523EB38-5465-40FC-B6F5-315388FAC09E}"/>
          </ac:spMkLst>
        </pc:spChg>
        <pc:spChg chg="del">
          <ac:chgData name="Leah Montner Dixon" userId="d5b2ae9e-9213-4442-b7df-4db8cbe51e5d" providerId="ADAL" clId="{E4247F16-09A6-4A00-9229-665FD6DA918B}" dt="2021-11-04T18:26:37.917" v="89" actId="478"/>
          <ac:spMkLst>
            <pc:docMk/>
            <pc:sldMk cId="3526234016" sldId="2144327556"/>
            <ac:spMk id="34" creationId="{A6BD97C8-37AA-4C0D-A49C-45A23A25C0D9}"/>
          </ac:spMkLst>
        </pc:spChg>
        <pc:spChg chg="del">
          <ac:chgData name="Leah Montner Dixon" userId="d5b2ae9e-9213-4442-b7df-4db8cbe51e5d" providerId="ADAL" clId="{E4247F16-09A6-4A00-9229-665FD6DA918B}" dt="2021-11-04T18:26:37.917" v="89" actId="478"/>
          <ac:spMkLst>
            <pc:docMk/>
            <pc:sldMk cId="3526234016" sldId="2144327556"/>
            <ac:spMk id="35" creationId="{8B17FD1C-862F-42E2-90E8-A584CB82D22B}"/>
          </ac:spMkLst>
        </pc:spChg>
        <pc:spChg chg="del">
          <ac:chgData name="Leah Montner Dixon" userId="d5b2ae9e-9213-4442-b7df-4db8cbe51e5d" providerId="ADAL" clId="{E4247F16-09A6-4A00-9229-665FD6DA918B}" dt="2021-11-04T18:26:37.917" v="89" actId="478"/>
          <ac:spMkLst>
            <pc:docMk/>
            <pc:sldMk cId="3526234016" sldId="2144327556"/>
            <ac:spMk id="36" creationId="{115904E8-0D1F-4F0A-BC22-7863DA6683CD}"/>
          </ac:spMkLst>
        </pc:spChg>
        <pc:spChg chg="del">
          <ac:chgData name="Leah Montner Dixon" userId="d5b2ae9e-9213-4442-b7df-4db8cbe51e5d" providerId="ADAL" clId="{E4247F16-09A6-4A00-9229-665FD6DA918B}" dt="2021-11-04T18:26:37.917" v="89" actId="478"/>
          <ac:spMkLst>
            <pc:docMk/>
            <pc:sldMk cId="3526234016" sldId="2144327556"/>
            <ac:spMk id="37" creationId="{F6A97D91-E79D-466F-8626-F2B0F975DA64}"/>
          </ac:spMkLst>
        </pc:spChg>
        <pc:spChg chg="del">
          <ac:chgData name="Leah Montner Dixon" userId="d5b2ae9e-9213-4442-b7df-4db8cbe51e5d" providerId="ADAL" clId="{E4247F16-09A6-4A00-9229-665FD6DA918B}" dt="2021-11-04T18:26:37.917" v="89" actId="478"/>
          <ac:spMkLst>
            <pc:docMk/>
            <pc:sldMk cId="3526234016" sldId="2144327556"/>
            <ac:spMk id="38" creationId="{3DF66033-C95A-49D8-AD57-BC936EE415F9}"/>
          </ac:spMkLst>
        </pc:spChg>
        <pc:spChg chg="del">
          <ac:chgData name="Leah Montner Dixon" userId="d5b2ae9e-9213-4442-b7df-4db8cbe51e5d" providerId="ADAL" clId="{E4247F16-09A6-4A00-9229-665FD6DA918B}" dt="2021-11-04T18:26:37.917" v="89" actId="478"/>
          <ac:spMkLst>
            <pc:docMk/>
            <pc:sldMk cId="3526234016" sldId="2144327556"/>
            <ac:spMk id="39" creationId="{503FBB74-F5EB-4AD8-9222-E1FB6A307C84}"/>
          </ac:spMkLst>
        </pc:spChg>
        <pc:spChg chg="del">
          <ac:chgData name="Leah Montner Dixon" userId="d5b2ae9e-9213-4442-b7df-4db8cbe51e5d" providerId="ADAL" clId="{E4247F16-09A6-4A00-9229-665FD6DA918B}" dt="2021-11-04T18:26:37.917" v="89" actId="478"/>
          <ac:spMkLst>
            <pc:docMk/>
            <pc:sldMk cId="3526234016" sldId="2144327556"/>
            <ac:spMk id="40" creationId="{AE82D4A6-E847-456D-92E2-653FE0B378D0}"/>
          </ac:spMkLst>
        </pc:spChg>
        <pc:spChg chg="del">
          <ac:chgData name="Leah Montner Dixon" userId="d5b2ae9e-9213-4442-b7df-4db8cbe51e5d" providerId="ADAL" clId="{E4247F16-09A6-4A00-9229-665FD6DA918B}" dt="2021-11-04T18:26:37.917" v="89" actId="478"/>
          <ac:spMkLst>
            <pc:docMk/>
            <pc:sldMk cId="3526234016" sldId="2144327556"/>
            <ac:spMk id="41" creationId="{5DA025F6-2AB9-4145-90E8-A950B2C6230E}"/>
          </ac:spMkLst>
        </pc:spChg>
        <pc:spChg chg="del">
          <ac:chgData name="Leah Montner Dixon" userId="d5b2ae9e-9213-4442-b7df-4db8cbe51e5d" providerId="ADAL" clId="{E4247F16-09A6-4A00-9229-665FD6DA918B}" dt="2021-11-04T18:26:37.917" v="89" actId="478"/>
          <ac:spMkLst>
            <pc:docMk/>
            <pc:sldMk cId="3526234016" sldId="2144327556"/>
            <ac:spMk id="42" creationId="{E2514AF9-BE26-43E6-ACAD-13C8EC948626}"/>
          </ac:spMkLst>
        </pc:spChg>
        <pc:spChg chg="del">
          <ac:chgData name="Leah Montner Dixon" userId="d5b2ae9e-9213-4442-b7df-4db8cbe51e5d" providerId="ADAL" clId="{E4247F16-09A6-4A00-9229-665FD6DA918B}" dt="2021-11-04T18:26:37.917" v="89" actId="478"/>
          <ac:spMkLst>
            <pc:docMk/>
            <pc:sldMk cId="3526234016" sldId="2144327556"/>
            <ac:spMk id="43" creationId="{6AB642CB-BDC0-4AA6-B40B-3B899AA3745D}"/>
          </ac:spMkLst>
        </pc:spChg>
        <pc:spChg chg="del">
          <ac:chgData name="Leah Montner Dixon" userId="d5b2ae9e-9213-4442-b7df-4db8cbe51e5d" providerId="ADAL" clId="{E4247F16-09A6-4A00-9229-665FD6DA918B}" dt="2021-11-04T18:26:37.917" v="89" actId="478"/>
          <ac:spMkLst>
            <pc:docMk/>
            <pc:sldMk cId="3526234016" sldId="2144327556"/>
            <ac:spMk id="44" creationId="{5B336761-8B1F-44C2-8E8C-FA9C1D4DCA86}"/>
          </ac:spMkLst>
        </pc:spChg>
        <pc:spChg chg="del">
          <ac:chgData name="Leah Montner Dixon" userId="d5b2ae9e-9213-4442-b7df-4db8cbe51e5d" providerId="ADAL" clId="{E4247F16-09A6-4A00-9229-665FD6DA918B}" dt="2021-11-04T18:26:37.917" v="89" actId="478"/>
          <ac:spMkLst>
            <pc:docMk/>
            <pc:sldMk cId="3526234016" sldId="2144327556"/>
            <ac:spMk id="45" creationId="{27689D27-6583-4765-84D0-F8922DB0544A}"/>
          </ac:spMkLst>
        </pc:spChg>
        <pc:spChg chg="del">
          <ac:chgData name="Leah Montner Dixon" userId="d5b2ae9e-9213-4442-b7df-4db8cbe51e5d" providerId="ADAL" clId="{E4247F16-09A6-4A00-9229-665FD6DA918B}" dt="2021-11-04T18:26:37.917" v="89" actId="478"/>
          <ac:spMkLst>
            <pc:docMk/>
            <pc:sldMk cId="3526234016" sldId="2144327556"/>
            <ac:spMk id="46" creationId="{92A8A684-D1D0-4B7B-84F8-67B228AC3954}"/>
          </ac:spMkLst>
        </pc:spChg>
        <pc:spChg chg="add del mod">
          <ac:chgData name="Leah Montner Dixon" userId="d5b2ae9e-9213-4442-b7df-4db8cbe51e5d" providerId="ADAL" clId="{E4247F16-09A6-4A00-9229-665FD6DA918B}" dt="2021-11-04T18:48:09.089" v="189" actId="478"/>
          <ac:spMkLst>
            <pc:docMk/>
            <pc:sldMk cId="3526234016" sldId="2144327556"/>
            <ac:spMk id="47" creationId="{27D9C009-ADA4-48C7-9521-4AEA23D9ED96}"/>
          </ac:spMkLst>
        </pc:spChg>
        <pc:spChg chg="add mod">
          <ac:chgData name="Leah Montner Dixon" userId="d5b2ae9e-9213-4442-b7df-4db8cbe51e5d" providerId="ADAL" clId="{E4247F16-09A6-4A00-9229-665FD6DA918B}" dt="2021-11-12T22:09:39.706" v="5289" actId="20577"/>
          <ac:spMkLst>
            <pc:docMk/>
            <pc:sldMk cId="3526234016" sldId="2144327556"/>
            <ac:spMk id="48" creationId="{A113D186-493C-4969-9861-C9DA5CFFB0F3}"/>
          </ac:spMkLst>
        </pc:spChg>
        <pc:spChg chg="del">
          <ac:chgData name="Leah Montner Dixon" userId="d5b2ae9e-9213-4442-b7df-4db8cbe51e5d" providerId="ADAL" clId="{E4247F16-09A6-4A00-9229-665FD6DA918B}" dt="2021-11-04T18:26:40.630" v="90" actId="478"/>
          <ac:spMkLst>
            <pc:docMk/>
            <pc:sldMk cId="3526234016" sldId="2144327556"/>
            <ac:spMk id="56" creationId="{49DF06DB-0E04-43EB-906B-75F674482CF9}"/>
          </ac:spMkLst>
        </pc:spChg>
        <pc:graphicFrameChg chg="del">
          <ac:chgData name="Leah Montner Dixon" userId="d5b2ae9e-9213-4442-b7df-4db8cbe51e5d" providerId="ADAL" clId="{E4247F16-09A6-4A00-9229-665FD6DA918B}" dt="2021-11-04T18:26:37.917" v="89" actId="478"/>
          <ac:graphicFrameMkLst>
            <pc:docMk/>
            <pc:sldMk cId="3526234016" sldId="2144327556"/>
            <ac:graphicFrameMk id="9" creationId="{999E0A60-4F1A-4D3C-ABFC-6DE35B14E8DD}"/>
          </ac:graphicFrameMkLst>
        </pc:graphicFrameChg>
        <pc:graphicFrameChg chg="add mod">
          <ac:chgData name="Leah Montner Dixon" userId="d5b2ae9e-9213-4442-b7df-4db8cbe51e5d" providerId="ADAL" clId="{E4247F16-09A6-4A00-9229-665FD6DA918B}" dt="2021-11-12T22:08:54.545" v="5235" actId="167"/>
          <ac:graphicFrameMkLst>
            <pc:docMk/>
            <pc:sldMk cId="3526234016" sldId="2144327556"/>
            <ac:graphicFrameMk id="10" creationId="{16E97153-62B6-4529-8D5B-BAB3847E89D1}"/>
          </ac:graphicFrameMkLst>
        </pc:graphicFrameChg>
        <pc:cxnChg chg="add mod ord">
          <ac:chgData name="Leah Montner Dixon" userId="d5b2ae9e-9213-4442-b7df-4db8cbe51e5d" providerId="ADAL" clId="{E4247F16-09A6-4A00-9229-665FD6DA918B}" dt="2021-11-12T22:09:11.648" v="5253" actId="14100"/>
          <ac:cxnSpMkLst>
            <pc:docMk/>
            <pc:sldMk cId="3526234016" sldId="2144327556"/>
            <ac:cxnSpMk id="5" creationId="{48857C8D-8C8A-488C-97E6-1084E95DBCF8}"/>
          </ac:cxnSpMkLst>
        </pc:cxnChg>
        <pc:cxnChg chg="del">
          <ac:chgData name="Leah Montner Dixon" userId="d5b2ae9e-9213-4442-b7df-4db8cbe51e5d" providerId="ADAL" clId="{E4247F16-09A6-4A00-9229-665FD6DA918B}" dt="2021-11-04T18:26:37.917" v="89" actId="478"/>
          <ac:cxnSpMkLst>
            <pc:docMk/>
            <pc:sldMk cId="3526234016" sldId="2144327556"/>
            <ac:cxnSpMk id="16" creationId="{65BE4717-4F35-4B66-AF2B-579066A8CE61}"/>
          </ac:cxnSpMkLst>
        </pc:cxnChg>
        <pc:cxnChg chg="del">
          <ac:chgData name="Leah Montner Dixon" userId="d5b2ae9e-9213-4442-b7df-4db8cbe51e5d" providerId="ADAL" clId="{E4247F16-09A6-4A00-9229-665FD6DA918B}" dt="2021-11-04T18:26:37.917" v="89" actId="478"/>
          <ac:cxnSpMkLst>
            <pc:docMk/>
            <pc:sldMk cId="3526234016" sldId="2144327556"/>
            <ac:cxnSpMk id="27" creationId="{C0C2205A-D718-4FD5-BF06-0D15E0DEC46C}"/>
          </ac:cxnSpMkLst>
        </pc:cxnChg>
      </pc:sldChg>
      <pc:sldChg chg="modSp mod modNotesTx">
        <pc:chgData name="Leah Montner Dixon" userId="d5b2ae9e-9213-4442-b7df-4db8cbe51e5d" providerId="ADAL" clId="{E4247F16-09A6-4A00-9229-665FD6DA918B}" dt="2021-11-18T18:49:49.922" v="5774" actId="20577"/>
        <pc:sldMkLst>
          <pc:docMk/>
          <pc:sldMk cId="4292449496" sldId="2144327557"/>
        </pc:sldMkLst>
        <pc:spChg chg="mod">
          <ac:chgData name="Leah Montner Dixon" userId="d5b2ae9e-9213-4442-b7df-4db8cbe51e5d" providerId="ADAL" clId="{E4247F16-09A6-4A00-9229-665FD6DA918B}" dt="2021-11-04T18:18:53.485" v="80" actId="20577"/>
          <ac:spMkLst>
            <pc:docMk/>
            <pc:sldMk cId="4292449496" sldId="2144327557"/>
            <ac:spMk id="20" creationId="{FBC73A55-F23A-4356-97F7-F9DCC0A94049}"/>
          </ac:spMkLst>
        </pc:spChg>
      </pc:sldChg>
      <pc:sldChg chg="addSp delSp modSp mod addCm delCm">
        <pc:chgData name="Leah Montner Dixon" userId="d5b2ae9e-9213-4442-b7df-4db8cbe51e5d" providerId="ADAL" clId="{E4247F16-09A6-4A00-9229-665FD6DA918B}" dt="2021-11-18T15:34:24.962" v="5710" actId="20577"/>
        <pc:sldMkLst>
          <pc:docMk/>
          <pc:sldMk cId="2404401829" sldId="2144327558"/>
        </pc:sldMkLst>
        <pc:spChg chg="del">
          <ac:chgData name="Leah Montner Dixon" userId="d5b2ae9e-9213-4442-b7df-4db8cbe51e5d" providerId="ADAL" clId="{E4247F16-09A6-4A00-9229-665FD6DA918B}" dt="2021-11-04T18:29:15.833" v="139" actId="478"/>
          <ac:spMkLst>
            <pc:docMk/>
            <pc:sldMk cId="2404401829" sldId="2144327558"/>
            <ac:spMk id="3" creationId="{06E1F14F-FA12-4E5B-91EE-EDD86B92D6E7}"/>
          </ac:spMkLst>
        </pc:spChg>
        <pc:spChg chg="add mod">
          <ac:chgData name="Leah Montner Dixon" userId="d5b2ae9e-9213-4442-b7df-4db8cbe51e5d" providerId="ADAL" clId="{E4247F16-09A6-4A00-9229-665FD6DA918B}" dt="2021-11-11T22:12:36.527" v="844" actId="1035"/>
          <ac:spMkLst>
            <pc:docMk/>
            <pc:sldMk cId="2404401829" sldId="2144327558"/>
            <ac:spMk id="8" creationId="{4FA512D5-6267-488A-9A47-C06BBCBB45DB}"/>
          </ac:spMkLst>
        </pc:spChg>
        <pc:spChg chg="mod">
          <ac:chgData name="Leah Montner Dixon" userId="d5b2ae9e-9213-4442-b7df-4db8cbe51e5d" providerId="ADAL" clId="{E4247F16-09A6-4A00-9229-665FD6DA918B}" dt="2021-11-18T15:34:24.962" v="5710" actId="20577"/>
          <ac:spMkLst>
            <pc:docMk/>
            <pc:sldMk cId="2404401829" sldId="2144327558"/>
            <ac:spMk id="29" creationId="{2C074AC9-A091-4C50-845A-841BB2C635A7}"/>
          </ac:spMkLst>
        </pc:spChg>
        <pc:spChg chg="mod">
          <ac:chgData name="Leah Montner Dixon" userId="d5b2ae9e-9213-4442-b7df-4db8cbe51e5d" providerId="ADAL" clId="{E4247F16-09A6-4A00-9229-665FD6DA918B}" dt="2021-11-11T22:14:28.248" v="877" actId="20577"/>
          <ac:spMkLst>
            <pc:docMk/>
            <pc:sldMk cId="2404401829" sldId="2144327558"/>
            <ac:spMk id="30" creationId="{8CF0F7CE-1559-47C1-A2D3-7081759110FC}"/>
          </ac:spMkLst>
        </pc:spChg>
        <pc:spChg chg="del">
          <ac:chgData name="Leah Montner Dixon" userId="d5b2ae9e-9213-4442-b7df-4db8cbe51e5d" providerId="ADAL" clId="{E4247F16-09A6-4A00-9229-665FD6DA918B}" dt="2021-11-04T18:29:15.833" v="139" actId="478"/>
          <ac:spMkLst>
            <pc:docMk/>
            <pc:sldMk cId="2404401829" sldId="2144327558"/>
            <ac:spMk id="36" creationId="{E92C85E8-B08C-4D35-95F0-733D7464C602}"/>
          </ac:spMkLst>
        </pc:spChg>
        <pc:grpChg chg="del">
          <ac:chgData name="Leah Montner Dixon" userId="d5b2ae9e-9213-4442-b7df-4db8cbe51e5d" providerId="ADAL" clId="{E4247F16-09A6-4A00-9229-665FD6DA918B}" dt="2021-11-04T18:29:15.833" v="139" actId="478"/>
          <ac:grpSpMkLst>
            <pc:docMk/>
            <pc:sldMk cId="2404401829" sldId="2144327558"/>
            <ac:grpSpMk id="4" creationId="{E502D32B-3328-4441-886C-B08DCA154ED6}"/>
          </ac:grpSpMkLst>
        </pc:grpChg>
        <pc:grpChg chg="del">
          <ac:chgData name="Leah Montner Dixon" userId="d5b2ae9e-9213-4442-b7df-4db8cbe51e5d" providerId="ADAL" clId="{E4247F16-09A6-4A00-9229-665FD6DA918B}" dt="2021-11-04T18:29:15.833" v="139" actId="478"/>
          <ac:grpSpMkLst>
            <pc:docMk/>
            <pc:sldMk cId="2404401829" sldId="2144327558"/>
            <ac:grpSpMk id="10" creationId="{3D70BCBC-C250-4BE9-B726-CF3A8CD3AF9D}"/>
          </ac:grpSpMkLst>
        </pc:grpChg>
        <pc:grpChg chg="del">
          <ac:chgData name="Leah Montner Dixon" userId="d5b2ae9e-9213-4442-b7df-4db8cbe51e5d" providerId="ADAL" clId="{E4247F16-09A6-4A00-9229-665FD6DA918B}" dt="2021-11-04T18:29:15.833" v="139" actId="478"/>
          <ac:grpSpMkLst>
            <pc:docMk/>
            <pc:sldMk cId="2404401829" sldId="2144327558"/>
            <ac:grpSpMk id="11" creationId="{62A7142C-FE62-443F-B073-7CAC0E397617}"/>
          </ac:grpSpMkLst>
        </pc:grpChg>
        <pc:grpChg chg="del">
          <ac:chgData name="Leah Montner Dixon" userId="d5b2ae9e-9213-4442-b7df-4db8cbe51e5d" providerId="ADAL" clId="{E4247F16-09A6-4A00-9229-665FD6DA918B}" dt="2021-11-04T18:29:15.833" v="139" actId="478"/>
          <ac:grpSpMkLst>
            <pc:docMk/>
            <pc:sldMk cId="2404401829" sldId="2144327558"/>
            <ac:grpSpMk id="14" creationId="{A3254A13-D64E-49BA-B7D2-9043B9BDAC4B}"/>
          </ac:grpSpMkLst>
        </pc:grpChg>
        <pc:graphicFrameChg chg="add mod">
          <ac:chgData name="Leah Montner Dixon" userId="d5b2ae9e-9213-4442-b7df-4db8cbe51e5d" providerId="ADAL" clId="{E4247F16-09A6-4A00-9229-665FD6DA918B}" dt="2021-11-11T22:14:12.550" v="871"/>
          <ac:graphicFrameMkLst>
            <pc:docMk/>
            <pc:sldMk cId="2404401829" sldId="2144327558"/>
            <ac:graphicFrameMk id="9" creationId="{4E1E9B11-4730-4C83-B851-FA2D0F136C22}"/>
          </ac:graphicFrameMkLst>
        </pc:graphicFrameChg>
        <pc:graphicFrameChg chg="del">
          <ac:chgData name="Leah Montner Dixon" userId="d5b2ae9e-9213-4442-b7df-4db8cbe51e5d" providerId="ADAL" clId="{E4247F16-09A6-4A00-9229-665FD6DA918B}" dt="2021-11-04T18:29:18.594" v="140" actId="478"/>
          <ac:graphicFrameMkLst>
            <pc:docMk/>
            <pc:sldMk cId="2404401829" sldId="2144327558"/>
            <ac:graphicFrameMk id="37" creationId="{59002470-7BCA-40B9-A1DA-9F590B1166A8}"/>
          </ac:graphicFrameMkLst>
        </pc:graphicFrameChg>
        <pc:picChg chg="add mod">
          <ac:chgData name="Leah Montner Dixon" userId="d5b2ae9e-9213-4442-b7df-4db8cbe51e5d" providerId="ADAL" clId="{E4247F16-09A6-4A00-9229-665FD6DA918B}" dt="2021-11-11T22:12:33.097" v="830"/>
          <ac:picMkLst>
            <pc:docMk/>
            <pc:sldMk cId="2404401829" sldId="2144327558"/>
            <ac:picMk id="10" creationId="{B26014A4-613B-4786-B756-25B28B0463F5}"/>
          </ac:picMkLst>
        </pc:picChg>
        <pc:cxnChg chg="del">
          <ac:chgData name="Leah Montner Dixon" userId="d5b2ae9e-9213-4442-b7df-4db8cbe51e5d" providerId="ADAL" clId="{E4247F16-09A6-4A00-9229-665FD6DA918B}" dt="2021-11-04T18:29:15.833" v="139" actId="478"/>
          <ac:cxnSpMkLst>
            <pc:docMk/>
            <pc:sldMk cId="2404401829" sldId="2144327558"/>
            <ac:cxnSpMk id="12" creationId="{956100C4-4271-4B4A-92B2-9F09EB83370D}"/>
          </ac:cxnSpMkLst>
        </pc:cxnChg>
      </pc:sldChg>
      <pc:sldChg chg="addSp delSp modSp mod">
        <pc:chgData name="Leah Montner Dixon" userId="d5b2ae9e-9213-4442-b7df-4db8cbe51e5d" providerId="ADAL" clId="{E4247F16-09A6-4A00-9229-665FD6DA918B}" dt="2021-11-12T22:14:01.815" v="5366" actId="1076"/>
        <pc:sldMkLst>
          <pc:docMk/>
          <pc:sldMk cId="3873094159" sldId="2144327559"/>
        </pc:sldMkLst>
        <pc:spChg chg="add mod">
          <ac:chgData name="Leah Montner Dixon" userId="d5b2ae9e-9213-4442-b7df-4db8cbe51e5d" providerId="ADAL" clId="{E4247F16-09A6-4A00-9229-665FD6DA918B}" dt="2021-11-11T22:45:39.187" v="2089" actId="1035"/>
          <ac:spMkLst>
            <pc:docMk/>
            <pc:sldMk cId="3873094159" sldId="2144327559"/>
            <ac:spMk id="2" creationId="{64D2523E-6270-44D3-AA31-81ED11C82159}"/>
          </ac:spMkLst>
        </pc:spChg>
        <pc:spChg chg="add del mod">
          <ac:chgData name="Leah Montner Dixon" userId="d5b2ae9e-9213-4442-b7df-4db8cbe51e5d" providerId="ADAL" clId="{E4247F16-09A6-4A00-9229-665FD6DA918B}" dt="2021-11-11T22:26:10.312" v="1276" actId="478"/>
          <ac:spMkLst>
            <pc:docMk/>
            <pc:sldMk cId="3873094159" sldId="2144327559"/>
            <ac:spMk id="3" creationId="{DB55C655-31CC-4964-A71B-DE0DCFA49F90}"/>
          </ac:spMkLst>
        </pc:spChg>
        <pc:spChg chg="add del mod topLvl">
          <ac:chgData name="Leah Montner Dixon" userId="d5b2ae9e-9213-4442-b7df-4db8cbe51e5d" providerId="ADAL" clId="{E4247F16-09A6-4A00-9229-665FD6DA918B}" dt="2021-11-11T22:32:40.807" v="1584" actId="478"/>
          <ac:spMkLst>
            <pc:docMk/>
            <pc:sldMk cId="3873094159" sldId="2144327559"/>
            <ac:spMk id="4" creationId="{1446A40A-10FC-4461-9A26-861C1C4673D7}"/>
          </ac:spMkLst>
        </pc:spChg>
        <pc:spChg chg="add del mod topLvl">
          <ac:chgData name="Leah Montner Dixon" userId="d5b2ae9e-9213-4442-b7df-4db8cbe51e5d" providerId="ADAL" clId="{E4247F16-09A6-4A00-9229-665FD6DA918B}" dt="2021-11-11T22:35:35.516" v="1773" actId="478"/>
          <ac:spMkLst>
            <pc:docMk/>
            <pc:sldMk cId="3873094159" sldId="2144327559"/>
            <ac:spMk id="6" creationId="{190BC342-1201-42A9-842C-E2B69025B2E3}"/>
          </ac:spMkLst>
        </pc:spChg>
        <pc:spChg chg="add del mod">
          <ac:chgData name="Leah Montner Dixon" userId="d5b2ae9e-9213-4442-b7df-4db8cbe51e5d" providerId="ADAL" clId="{E4247F16-09A6-4A00-9229-665FD6DA918B}" dt="2021-11-12T20:06:31.403" v="3118" actId="478"/>
          <ac:spMkLst>
            <pc:docMk/>
            <pc:sldMk cId="3873094159" sldId="2144327559"/>
            <ac:spMk id="8" creationId="{FEADBE35-1592-4214-B563-C0337438A51B}"/>
          </ac:spMkLst>
        </pc:spChg>
        <pc:spChg chg="add mod">
          <ac:chgData name="Leah Montner Dixon" userId="d5b2ae9e-9213-4442-b7df-4db8cbe51e5d" providerId="ADAL" clId="{E4247F16-09A6-4A00-9229-665FD6DA918B}" dt="2021-11-12T21:05:34.397" v="4756" actId="20577"/>
          <ac:spMkLst>
            <pc:docMk/>
            <pc:sldMk cId="3873094159" sldId="2144327559"/>
            <ac:spMk id="9" creationId="{42414DE0-4F4F-47F7-8A7A-72A6D5EC5FE1}"/>
          </ac:spMkLst>
        </pc:spChg>
        <pc:spChg chg="mod">
          <ac:chgData name="Leah Montner Dixon" userId="d5b2ae9e-9213-4442-b7df-4db8cbe51e5d" providerId="ADAL" clId="{E4247F16-09A6-4A00-9229-665FD6DA918B}" dt="2021-11-04T18:49:04.944" v="244" actId="20577"/>
          <ac:spMkLst>
            <pc:docMk/>
            <pc:sldMk cId="3873094159" sldId="2144327559"/>
            <ac:spMk id="11" creationId="{7F488703-2CFA-4992-91AE-A7846F78C195}"/>
          </ac:spMkLst>
        </pc:spChg>
        <pc:spChg chg="add del mod">
          <ac:chgData name="Leah Montner Dixon" userId="d5b2ae9e-9213-4442-b7df-4db8cbe51e5d" providerId="ADAL" clId="{E4247F16-09A6-4A00-9229-665FD6DA918B}" dt="2021-11-11T21:52:25.392" v="446" actId="478"/>
          <ac:spMkLst>
            <pc:docMk/>
            <pc:sldMk cId="3873094159" sldId="2144327559"/>
            <ac:spMk id="12" creationId="{54DDB483-9664-4A23-BEF5-A16B97FAB627}"/>
          </ac:spMkLst>
        </pc:spChg>
        <pc:spChg chg="del">
          <ac:chgData name="Leah Montner Dixon" userId="d5b2ae9e-9213-4442-b7df-4db8cbe51e5d" providerId="ADAL" clId="{E4247F16-09A6-4A00-9229-665FD6DA918B}" dt="2021-11-04T18:29:06.604" v="133" actId="478"/>
          <ac:spMkLst>
            <pc:docMk/>
            <pc:sldMk cId="3873094159" sldId="2144327559"/>
            <ac:spMk id="13" creationId="{2FEE34DF-D118-493C-B010-896BBDD5AE4E}"/>
          </ac:spMkLst>
        </pc:spChg>
        <pc:spChg chg="add mod topLvl">
          <ac:chgData name="Leah Montner Dixon" userId="d5b2ae9e-9213-4442-b7df-4db8cbe51e5d" providerId="ADAL" clId="{E4247F16-09A6-4A00-9229-665FD6DA918B}" dt="2021-11-11T22:45:39.187" v="2089" actId="1035"/>
          <ac:spMkLst>
            <pc:docMk/>
            <pc:sldMk cId="3873094159" sldId="2144327559"/>
            <ac:spMk id="13" creationId="{F519EF75-A574-4D3D-872D-27EB4B35827F}"/>
          </ac:spMkLst>
        </pc:spChg>
        <pc:spChg chg="add del mod topLvl">
          <ac:chgData name="Leah Montner Dixon" userId="d5b2ae9e-9213-4442-b7df-4db8cbe51e5d" providerId="ADAL" clId="{E4247F16-09A6-4A00-9229-665FD6DA918B}" dt="2021-11-11T22:32:40.807" v="1584" actId="478"/>
          <ac:spMkLst>
            <pc:docMk/>
            <pc:sldMk cId="3873094159" sldId="2144327559"/>
            <ac:spMk id="14" creationId="{50F08F5F-4F81-4138-85E2-40A9D89CF2EB}"/>
          </ac:spMkLst>
        </pc:spChg>
        <pc:spChg chg="add del mod topLvl">
          <ac:chgData name="Leah Montner Dixon" userId="d5b2ae9e-9213-4442-b7df-4db8cbe51e5d" providerId="ADAL" clId="{E4247F16-09A6-4A00-9229-665FD6DA918B}" dt="2021-11-11T22:34:30.463" v="1649" actId="478"/>
          <ac:spMkLst>
            <pc:docMk/>
            <pc:sldMk cId="3873094159" sldId="2144327559"/>
            <ac:spMk id="15" creationId="{3F385048-2614-4601-AF04-28AEADF52D38}"/>
          </ac:spMkLst>
        </pc:spChg>
        <pc:spChg chg="add del mod topLvl">
          <ac:chgData name="Leah Montner Dixon" userId="d5b2ae9e-9213-4442-b7df-4db8cbe51e5d" providerId="ADAL" clId="{E4247F16-09A6-4A00-9229-665FD6DA918B}" dt="2021-11-11T22:35:35.516" v="1773" actId="478"/>
          <ac:spMkLst>
            <pc:docMk/>
            <pc:sldMk cId="3873094159" sldId="2144327559"/>
            <ac:spMk id="19" creationId="{E2905C28-7DCE-4180-AF4E-1F20B7647819}"/>
          </ac:spMkLst>
        </pc:spChg>
        <pc:spChg chg="add mod">
          <ac:chgData name="Leah Montner Dixon" userId="d5b2ae9e-9213-4442-b7df-4db8cbe51e5d" providerId="ADAL" clId="{E4247F16-09A6-4A00-9229-665FD6DA918B}" dt="2021-11-12T22:14:01.815" v="5366" actId="1076"/>
          <ac:spMkLst>
            <pc:docMk/>
            <pc:sldMk cId="3873094159" sldId="2144327559"/>
            <ac:spMk id="21" creationId="{172DE245-587D-41F5-A66F-F7526D518544}"/>
          </ac:spMkLst>
        </pc:spChg>
        <pc:spChg chg="add del mod">
          <ac:chgData name="Leah Montner Dixon" userId="d5b2ae9e-9213-4442-b7df-4db8cbe51e5d" providerId="ADAL" clId="{E4247F16-09A6-4A00-9229-665FD6DA918B}" dt="2021-11-11T22:35:33.383" v="1772" actId="478"/>
          <ac:spMkLst>
            <pc:docMk/>
            <pc:sldMk cId="3873094159" sldId="2144327559"/>
            <ac:spMk id="21" creationId="{BA766D9B-A7AB-412D-8A39-FFC40A5FBF26}"/>
          </ac:spMkLst>
        </pc:spChg>
        <pc:spChg chg="add del mod">
          <ac:chgData name="Leah Montner Dixon" userId="d5b2ae9e-9213-4442-b7df-4db8cbe51e5d" providerId="ADAL" clId="{E4247F16-09A6-4A00-9229-665FD6DA918B}" dt="2021-11-11T22:35:33.383" v="1772" actId="478"/>
          <ac:spMkLst>
            <pc:docMk/>
            <pc:sldMk cId="3873094159" sldId="2144327559"/>
            <ac:spMk id="22" creationId="{EF0AAD65-5C23-4C3E-893D-D89C62A27B34}"/>
          </ac:spMkLst>
        </pc:spChg>
        <pc:spChg chg="add del mod">
          <ac:chgData name="Leah Montner Dixon" userId="d5b2ae9e-9213-4442-b7df-4db8cbe51e5d" providerId="ADAL" clId="{E4247F16-09A6-4A00-9229-665FD6DA918B}" dt="2021-11-11T22:35:33.383" v="1772" actId="478"/>
          <ac:spMkLst>
            <pc:docMk/>
            <pc:sldMk cId="3873094159" sldId="2144327559"/>
            <ac:spMk id="23" creationId="{E42EC9B9-0C86-49D0-9836-C125F4B56E0E}"/>
          </ac:spMkLst>
        </pc:spChg>
        <pc:spChg chg="add del mod">
          <ac:chgData name="Leah Montner Dixon" userId="d5b2ae9e-9213-4442-b7df-4db8cbe51e5d" providerId="ADAL" clId="{E4247F16-09A6-4A00-9229-665FD6DA918B}" dt="2021-11-11T22:35:33.383" v="1772" actId="478"/>
          <ac:spMkLst>
            <pc:docMk/>
            <pc:sldMk cId="3873094159" sldId="2144327559"/>
            <ac:spMk id="24" creationId="{6DB43AED-DFF7-4B78-B8DE-C784A5876BAB}"/>
          </ac:spMkLst>
        </pc:spChg>
        <pc:spChg chg="add mod topLvl">
          <ac:chgData name="Leah Montner Dixon" userId="d5b2ae9e-9213-4442-b7df-4db8cbe51e5d" providerId="ADAL" clId="{E4247F16-09A6-4A00-9229-665FD6DA918B}" dt="2021-11-11T22:45:58.440" v="2123" actId="14100"/>
          <ac:spMkLst>
            <pc:docMk/>
            <pc:sldMk cId="3873094159" sldId="2144327559"/>
            <ac:spMk id="26" creationId="{1456A03D-6A67-4EA1-A05F-36EA7D776E59}"/>
          </ac:spMkLst>
        </pc:spChg>
        <pc:spChg chg="add mod topLvl">
          <ac:chgData name="Leah Montner Dixon" userId="d5b2ae9e-9213-4442-b7df-4db8cbe51e5d" providerId="ADAL" clId="{E4247F16-09A6-4A00-9229-665FD6DA918B}" dt="2021-11-11T22:55:55.980" v="2376" actId="20577"/>
          <ac:spMkLst>
            <pc:docMk/>
            <pc:sldMk cId="3873094159" sldId="2144327559"/>
            <ac:spMk id="29" creationId="{A9B452CC-CF4B-4EEF-8FA3-4A9FCD0B4EE7}"/>
          </ac:spMkLst>
        </pc:spChg>
        <pc:spChg chg="add mod topLvl">
          <ac:chgData name="Leah Montner Dixon" userId="d5b2ae9e-9213-4442-b7df-4db8cbe51e5d" providerId="ADAL" clId="{E4247F16-09A6-4A00-9229-665FD6DA918B}" dt="2021-11-11T22:45:39.187" v="2089" actId="1035"/>
          <ac:spMkLst>
            <pc:docMk/>
            <pc:sldMk cId="3873094159" sldId="2144327559"/>
            <ac:spMk id="30" creationId="{64BDED0C-A170-4F0B-878D-534E7F420EBB}"/>
          </ac:spMkLst>
        </pc:spChg>
        <pc:spChg chg="add mod topLvl">
          <ac:chgData name="Leah Montner Dixon" userId="d5b2ae9e-9213-4442-b7df-4db8cbe51e5d" providerId="ADAL" clId="{E4247F16-09A6-4A00-9229-665FD6DA918B}" dt="2021-11-11T22:45:39.187" v="2089" actId="1035"/>
          <ac:spMkLst>
            <pc:docMk/>
            <pc:sldMk cId="3873094159" sldId="2144327559"/>
            <ac:spMk id="31" creationId="{A211FE93-D87E-4F73-8F74-003B3C29D28A}"/>
          </ac:spMkLst>
        </pc:spChg>
        <pc:spChg chg="add mod topLvl">
          <ac:chgData name="Leah Montner Dixon" userId="d5b2ae9e-9213-4442-b7df-4db8cbe51e5d" providerId="ADAL" clId="{E4247F16-09A6-4A00-9229-665FD6DA918B}" dt="2021-11-11T22:45:39.187" v="2089" actId="1035"/>
          <ac:spMkLst>
            <pc:docMk/>
            <pc:sldMk cId="3873094159" sldId="2144327559"/>
            <ac:spMk id="32" creationId="{E64C9B98-540D-4EEC-BBD9-020C4F3F58FD}"/>
          </ac:spMkLst>
        </pc:spChg>
        <pc:spChg chg="add del mod">
          <ac:chgData name="Leah Montner Dixon" userId="d5b2ae9e-9213-4442-b7df-4db8cbe51e5d" providerId="ADAL" clId="{E4247F16-09A6-4A00-9229-665FD6DA918B}" dt="2021-11-11T22:34:36.210" v="1653" actId="478"/>
          <ac:spMkLst>
            <pc:docMk/>
            <pc:sldMk cId="3873094159" sldId="2144327559"/>
            <ac:spMk id="33" creationId="{F7127A7B-F4EE-4B6F-B4D0-FDBD6FDE0A6E}"/>
          </ac:spMkLst>
        </pc:spChg>
        <pc:spChg chg="add mod topLvl">
          <ac:chgData name="Leah Montner Dixon" userId="d5b2ae9e-9213-4442-b7df-4db8cbe51e5d" providerId="ADAL" clId="{E4247F16-09A6-4A00-9229-665FD6DA918B}" dt="2021-11-11T22:45:39.187" v="2089" actId="1035"/>
          <ac:spMkLst>
            <pc:docMk/>
            <pc:sldMk cId="3873094159" sldId="2144327559"/>
            <ac:spMk id="34" creationId="{A409C33B-B018-4BE3-B421-EC21AD08EB32}"/>
          </ac:spMkLst>
        </pc:spChg>
        <pc:spChg chg="add mod topLvl">
          <ac:chgData name="Leah Montner Dixon" userId="d5b2ae9e-9213-4442-b7df-4db8cbe51e5d" providerId="ADAL" clId="{E4247F16-09A6-4A00-9229-665FD6DA918B}" dt="2021-11-11T22:45:53.476" v="2122" actId="1035"/>
          <ac:spMkLst>
            <pc:docMk/>
            <pc:sldMk cId="3873094159" sldId="2144327559"/>
            <ac:spMk id="35" creationId="{5FC11919-731F-4E0C-998D-F60410C1A6AB}"/>
          </ac:spMkLst>
        </pc:spChg>
        <pc:spChg chg="del mod">
          <ac:chgData name="Leah Montner Dixon" userId="d5b2ae9e-9213-4442-b7df-4db8cbe51e5d" providerId="ADAL" clId="{E4247F16-09A6-4A00-9229-665FD6DA918B}" dt="2021-11-04T18:48:51.670" v="238" actId="478"/>
          <ac:spMkLst>
            <pc:docMk/>
            <pc:sldMk cId="3873094159" sldId="2144327559"/>
            <ac:spMk id="56" creationId="{49DF06DB-0E04-43EB-906B-75F674482CF9}"/>
          </ac:spMkLst>
        </pc:spChg>
        <pc:grpChg chg="add del mod">
          <ac:chgData name="Leah Montner Dixon" userId="d5b2ae9e-9213-4442-b7df-4db8cbe51e5d" providerId="ADAL" clId="{E4247F16-09A6-4A00-9229-665FD6DA918B}" dt="2021-11-11T22:27:46.602" v="1382" actId="165"/>
          <ac:grpSpMkLst>
            <pc:docMk/>
            <pc:sldMk cId="3873094159" sldId="2144327559"/>
            <ac:grpSpMk id="5" creationId="{F6C2F638-A128-4E25-8DE3-CB8E622BE1B0}"/>
          </ac:grpSpMkLst>
        </pc:grpChg>
        <pc:grpChg chg="add del mod">
          <ac:chgData name="Leah Montner Dixon" userId="d5b2ae9e-9213-4442-b7df-4db8cbe51e5d" providerId="ADAL" clId="{E4247F16-09A6-4A00-9229-665FD6DA918B}" dt="2021-11-11T22:29:47.164" v="1516" actId="165"/>
          <ac:grpSpMkLst>
            <pc:docMk/>
            <pc:sldMk cId="3873094159" sldId="2144327559"/>
            <ac:grpSpMk id="7" creationId="{98A8623D-28A5-4470-B724-3217DE19BEE5}"/>
          </ac:grpSpMkLst>
        </pc:grpChg>
        <pc:grpChg chg="add del mod">
          <ac:chgData name="Leah Montner Dixon" userId="d5b2ae9e-9213-4442-b7df-4db8cbe51e5d" providerId="ADAL" clId="{E4247F16-09A6-4A00-9229-665FD6DA918B}" dt="2021-11-11T22:39:18.192" v="1941" actId="165"/>
          <ac:grpSpMkLst>
            <pc:docMk/>
            <pc:sldMk cId="3873094159" sldId="2144327559"/>
            <ac:grpSpMk id="36" creationId="{199CFF53-2F16-475C-8E87-472A9D78D430}"/>
          </ac:grpSpMkLst>
        </pc:grpChg>
        <pc:graphicFrameChg chg="del">
          <ac:chgData name="Leah Montner Dixon" userId="d5b2ae9e-9213-4442-b7df-4db8cbe51e5d" providerId="ADAL" clId="{E4247F16-09A6-4A00-9229-665FD6DA918B}" dt="2021-11-04T18:29:06.604" v="133" actId="478"/>
          <ac:graphicFrameMkLst>
            <pc:docMk/>
            <pc:sldMk cId="3873094159" sldId="2144327559"/>
            <ac:graphicFrameMk id="16" creationId="{AEBE34D9-E430-46B6-94CF-846AF4DFAED8}"/>
          </ac:graphicFrameMkLst>
        </pc:graphicFrameChg>
        <pc:picChg chg="add mod">
          <ac:chgData name="Leah Montner Dixon" userId="d5b2ae9e-9213-4442-b7df-4db8cbe51e5d" providerId="ADAL" clId="{E4247F16-09A6-4A00-9229-665FD6DA918B}" dt="2021-11-11T22:45:39.187" v="2089" actId="1035"/>
          <ac:picMkLst>
            <pc:docMk/>
            <pc:sldMk cId="3873094159" sldId="2144327559"/>
            <ac:picMk id="38" creationId="{41CB7044-A99D-46D2-9FE4-5235C736E085}"/>
          </ac:picMkLst>
        </pc:picChg>
        <pc:cxnChg chg="add del mod">
          <ac:chgData name="Leah Montner Dixon" userId="d5b2ae9e-9213-4442-b7df-4db8cbe51e5d" providerId="ADAL" clId="{E4247F16-09A6-4A00-9229-665FD6DA918B}" dt="2021-11-11T22:34:34.075" v="1652" actId="478"/>
          <ac:cxnSpMkLst>
            <pc:docMk/>
            <pc:sldMk cId="3873094159" sldId="2144327559"/>
            <ac:cxnSpMk id="16" creationId="{E2001B51-4DE2-4AD0-BB25-E11306B0156A}"/>
          </ac:cxnSpMkLst>
        </pc:cxnChg>
        <pc:cxnChg chg="add del mod">
          <ac:chgData name="Leah Montner Dixon" userId="d5b2ae9e-9213-4442-b7df-4db8cbe51e5d" providerId="ADAL" clId="{E4247F16-09A6-4A00-9229-665FD6DA918B}" dt="2021-11-11T22:32:33.541" v="1581" actId="478"/>
          <ac:cxnSpMkLst>
            <pc:docMk/>
            <pc:sldMk cId="3873094159" sldId="2144327559"/>
            <ac:cxnSpMk id="27" creationId="{D17468C8-1AF4-45AB-A7B4-A80BECE3E8D3}"/>
          </ac:cxnSpMkLst>
        </pc:cxnChg>
      </pc:sldChg>
      <pc:sldChg chg="addSp delSp modSp mod addCm delCm">
        <pc:chgData name="Leah Montner Dixon" userId="d5b2ae9e-9213-4442-b7df-4db8cbe51e5d" providerId="ADAL" clId="{E4247F16-09A6-4A00-9229-665FD6DA918B}" dt="2021-11-12T19:36:54.828" v="2600"/>
        <pc:sldMkLst>
          <pc:docMk/>
          <pc:sldMk cId="617795231" sldId="2144327560"/>
        </pc:sldMkLst>
        <pc:spChg chg="add mod">
          <ac:chgData name="Leah Montner Dixon" userId="d5b2ae9e-9213-4442-b7df-4db8cbe51e5d" providerId="ADAL" clId="{E4247F16-09A6-4A00-9229-665FD6DA918B}" dt="2021-11-11T21:52:29.736" v="449"/>
          <ac:spMkLst>
            <pc:docMk/>
            <pc:sldMk cId="617795231" sldId="2144327560"/>
            <ac:spMk id="9" creationId="{BD058C8D-AD54-42F1-8612-86DFD6B256BF}"/>
          </ac:spMkLst>
        </pc:spChg>
        <pc:spChg chg="add mod">
          <ac:chgData name="Leah Montner Dixon" userId="d5b2ae9e-9213-4442-b7df-4db8cbe51e5d" providerId="ADAL" clId="{E4247F16-09A6-4A00-9229-665FD6DA918B}" dt="2021-11-11T22:51:56.021" v="2291" actId="1076"/>
          <ac:spMkLst>
            <pc:docMk/>
            <pc:sldMk cId="617795231" sldId="2144327560"/>
            <ac:spMk id="10" creationId="{450D8E1E-5928-47E5-9086-328DED553D90}"/>
          </ac:spMkLst>
        </pc:spChg>
        <pc:spChg chg="del">
          <ac:chgData name="Leah Montner Dixon" userId="d5b2ae9e-9213-4442-b7df-4db8cbe51e5d" providerId="ADAL" clId="{E4247F16-09A6-4A00-9229-665FD6DA918B}" dt="2021-11-04T18:28:43.899" v="122" actId="478"/>
          <ac:spMkLst>
            <pc:docMk/>
            <pc:sldMk cId="617795231" sldId="2144327560"/>
            <ac:spMk id="19" creationId="{DC033FFA-13A8-49E7-9DC9-88A719D889AF}"/>
          </ac:spMkLst>
        </pc:spChg>
        <pc:spChg chg="del">
          <ac:chgData name="Leah Montner Dixon" userId="d5b2ae9e-9213-4442-b7df-4db8cbe51e5d" providerId="ADAL" clId="{E4247F16-09A6-4A00-9229-665FD6DA918B}" dt="2021-11-04T18:28:40.675" v="121" actId="478"/>
          <ac:spMkLst>
            <pc:docMk/>
            <pc:sldMk cId="617795231" sldId="2144327560"/>
            <ac:spMk id="20" creationId="{CDAF8E2F-934D-4229-9755-1866A79AA473}"/>
          </ac:spMkLst>
        </pc:spChg>
        <pc:spChg chg="add del mod">
          <ac:chgData name="Leah Montner Dixon" userId="d5b2ae9e-9213-4442-b7df-4db8cbe51e5d" providerId="ADAL" clId="{E4247F16-09A6-4A00-9229-665FD6DA918B}" dt="2021-11-11T21:52:29.518" v="448" actId="478"/>
          <ac:spMkLst>
            <pc:docMk/>
            <pc:sldMk cId="617795231" sldId="2144327560"/>
            <ac:spMk id="21" creationId="{0A927731-1767-43ED-B00A-EA0586999B33}"/>
          </ac:spMkLst>
        </pc:spChg>
        <pc:spChg chg="mod">
          <ac:chgData name="Leah Montner Dixon" userId="d5b2ae9e-9213-4442-b7df-4db8cbe51e5d" providerId="ADAL" clId="{E4247F16-09A6-4A00-9229-665FD6DA918B}" dt="2021-11-12T19:36:48.067" v="2599" actId="20577"/>
          <ac:spMkLst>
            <pc:docMk/>
            <pc:sldMk cId="617795231" sldId="2144327560"/>
            <ac:spMk id="49" creationId="{8ACF6283-3A6C-447A-A5C9-780F5029E64C}"/>
          </ac:spMkLst>
        </pc:spChg>
        <pc:spChg chg="del mod">
          <ac:chgData name="Leah Montner Dixon" userId="d5b2ae9e-9213-4442-b7df-4db8cbe51e5d" providerId="ADAL" clId="{E4247F16-09A6-4A00-9229-665FD6DA918B}" dt="2021-11-04T18:49:20.179" v="249" actId="478"/>
          <ac:spMkLst>
            <pc:docMk/>
            <pc:sldMk cId="617795231" sldId="2144327560"/>
            <ac:spMk id="56" creationId="{49DF06DB-0E04-43EB-906B-75F674482CF9}"/>
          </ac:spMkLst>
        </pc:spChg>
        <pc:spChg chg="del">
          <ac:chgData name="Leah Montner Dixon" userId="d5b2ae9e-9213-4442-b7df-4db8cbe51e5d" providerId="ADAL" clId="{E4247F16-09A6-4A00-9229-665FD6DA918B}" dt="2021-11-04T18:28:43.899" v="122" actId="478"/>
          <ac:spMkLst>
            <pc:docMk/>
            <pc:sldMk cId="617795231" sldId="2144327560"/>
            <ac:spMk id="61" creationId="{3BD43EC2-80B6-4B07-A665-9433C9BCAD10}"/>
          </ac:spMkLst>
        </pc:spChg>
        <pc:spChg chg="del">
          <ac:chgData name="Leah Montner Dixon" userId="d5b2ae9e-9213-4442-b7df-4db8cbe51e5d" providerId="ADAL" clId="{E4247F16-09A6-4A00-9229-665FD6DA918B}" dt="2021-11-04T18:28:43.899" v="122" actId="478"/>
          <ac:spMkLst>
            <pc:docMk/>
            <pc:sldMk cId="617795231" sldId="2144327560"/>
            <ac:spMk id="65" creationId="{C1449585-A87F-40E5-9145-9EA21AC1EECD}"/>
          </ac:spMkLst>
        </pc:spChg>
        <pc:spChg chg="del">
          <ac:chgData name="Leah Montner Dixon" userId="d5b2ae9e-9213-4442-b7df-4db8cbe51e5d" providerId="ADAL" clId="{E4247F16-09A6-4A00-9229-665FD6DA918B}" dt="2021-11-04T18:28:40.675" v="121" actId="478"/>
          <ac:spMkLst>
            <pc:docMk/>
            <pc:sldMk cId="617795231" sldId="2144327560"/>
            <ac:spMk id="66" creationId="{C31B3A10-050D-49B0-94DE-267D2E6A6E2B}"/>
          </ac:spMkLst>
        </pc:spChg>
        <pc:spChg chg="del">
          <ac:chgData name="Leah Montner Dixon" userId="d5b2ae9e-9213-4442-b7df-4db8cbe51e5d" providerId="ADAL" clId="{E4247F16-09A6-4A00-9229-665FD6DA918B}" dt="2021-11-04T18:28:40.675" v="121" actId="478"/>
          <ac:spMkLst>
            <pc:docMk/>
            <pc:sldMk cId="617795231" sldId="2144327560"/>
            <ac:spMk id="69" creationId="{5F11895C-9F56-4186-A4CD-E8DE09766130}"/>
          </ac:spMkLst>
        </pc:spChg>
        <pc:spChg chg="del">
          <ac:chgData name="Leah Montner Dixon" userId="d5b2ae9e-9213-4442-b7df-4db8cbe51e5d" providerId="ADAL" clId="{E4247F16-09A6-4A00-9229-665FD6DA918B}" dt="2021-11-04T18:28:40.675" v="121" actId="478"/>
          <ac:spMkLst>
            <pc:docMk/>
            <pc:sldMk cId="617795231" sldId="2144327560"/>
            <ac:spMk id="70" creationId="{49022439-7E4D-4D3F-A4AE-84E6679B7BAB}"/>
          </ac:spMkLst>
        </pc:spChg>
        <pc:graphicFrameChg chg="add mod">
          <ac:chgData name="Leah Montner Dixon" userId="d5b2ae9e-9213-4442-b7df-4db8cbe51e5d" providerId="ADAL" clId="{E4247F16-09A6-4A00-9229-665FD6DA918B}" dt="2021-11-11T22:54:50.392" v="2372" actId="404"/>
          <ac:graphicFrameMkLst>
            <pc:docMk/>
            <pc:sldMk cId="617795231" sldId="2144327560"/>
            <ac:graphicFrameMk id="4" creationId="{B9DDA395-A97E-4B95-AAAE-0A9FDD587C4D}"/>
          </ac:graphicFrameMkLst>
        </pc:graphicFrameChg>
        <pc:graphicFrameChg chg="add del mod">
          <ac:chgData name="Leah Montner Dixon" userId="d5b2ae9e-9213-4442-b7df-4db8cbe51e5d" providerId="ADAL" clId="{E4247F16-09A6-4A00-9229-665FD6DA918B}" dt="2021-11-11T22:52:56.798" v="2316" actId="478"/>
          <ac:graphicFrameMkLst>
            <pc:docMk/>
            <pc:sldMk cId="617795231" sldId="2144327560"/>
            <ac:graphicFrameMk id="11" creationId="{21FC92E7-55C0-45E7-A273-529849821730}"/>
          </ac:graphicFrameMkLst>
        </pc:graphicFrameChg>
        <pc:graphicFrameChg chg="add mod">
          <ac:chgData name="Leah Montner Dixon" userId="d5b2ae9e-9213-4442-b7df-4db8cbe51e5d" providerId="ADAL" clId="{E4247F16-09A6-4A00-9229-665FD6DA918B}" dt="2021-11-11T22:54:53.397" v="2373" actId="404"/>
          <ac:graphicFrameMkLst>
            <pc:docMk/>
            <pc:sldMk cId="617795231" sldId="2144327560"/>
            <ac:graphicFrameMk id="15" creationId="{978D2A75-3F55-4587-8CE0-F8A6234BEABC}"/>
          </ac:graphicFrameMkLst>
        </pc:graphicFrameChg>
        <pc:graphicFrameChg chg="add mod">
          <ac:chgData name="Leah Montner Dixon" userId="d5b2ae9e-9213-4442-b7df-4db8cbe51e5d" providerId="ADAL" clId="{E4247F16-09A6-4A00-9229-665FD6DA918B}" dt="2021-11-11T22:54:56.231" v="2374" actId="404"/>
          <ac:graphicFrameMkLst>
            <pc:docMk/>
            <pc:sldMk cId="617795231" sldId="2144327560"/>
            <ac:graphicFrameMk id="16" creationId="{86D7D5D5-C5A0-458C-9E47-7A3E553B5378}"/>
          </ac:graphicFrameMkLst>
        </pc:graphicFrameChg>
        <pc:graphicFrameChg chg="add mod">
          <ac:chgData name="Leah Montner Dixon" userId="d5b2ae9e-9213-4442-b7df-4db8cbe51e5d" providerId="ADAL" clId="{E4247F16-09A6-4A00-9229-665FD6DA918B}" dt="2021-11-11T22:54:42.487" v="2354" actId="1076"/>
          <ac:graphicFrameMkLst>
            <pc:docMk/>
            <pc:sldMk cId="617795231" sldId="2144327560"/>
            <ac:graphicFrameMk id="19" creationId="{1BD43792-BC9F-43BE-AE02-E4286ABDF943}"/>
          </ac:graphicFrameMkLst>
        </pc:graphicFrameChg>
        <pc:picChg chg="del">
          <ac:chgData name="Leah Montner Dixon" userId="d5b2ae9e-9213-4442-b7df-4db8cbe51e5d" providerId="ADAL" clId="{E4247F16-09A6-4A00-9229-665FD6DA918B}" dt="2021-11-04T18:28:40.675" v="121" actId="478"/>
          <ac:picMkLst>
            <pc:docMk/>
            <pc:sldMk cId="617795231" sldId="2144327560"/>
            <ac:picMk id="5" creationId="{E97B846C-9B2D-4683-9915-41B60E5C8BF2}"/>
          </ac:picMkLst>
        </pc:picChg>
        <pc:picChg chg="del">
          <ac:chgData name="Leah Montner Dixon" userId="d5b2ae9e-9213-4442-b7df-4db8cbe51e5d" providerId="ADAL" clId="{E4247F16-09A6-4A00-9229-665FD6DA918B}" dt="2021-11-04T18:28:40.675" v="121" actId="478"/>
          <ac:picMkLst>
            <pc:docMk/>
            <pc:sldMk cId="617795231" sldId="2144327560"/>
            <ac:picMk id="7" creationId="{457AA5FD-EA68-48A4-BBA6-516343851B16}"/>
          </ac:picMkLst>
        </pc:picChg>
        <pc:picChg chg="del">
          <ac:chgData name="Leah Montner Dixon" userId="d5b2ae9e-9213-4442-b7df-4db8cbe51e5d" providerId="ADAL" clId="{E4247F16-09A6-4A00-9229-665FD6DA918B}" dt="2021-11-04T18:28:40.675" v="121" actId="478"/>
          <ac:picMkLst>
            <pc:docMk/>
            <pc:sldMk cId="617795231" sldId="2144327560"/>
            <ac:picMk id="8" creationId="{35548F08-996A-4CD4-B5F2-6269E43B0517}"/>
          </ac:picMkLst>
        </pc:picChg>
        <pc:cxnChg chg="del">
          <ac:chgData name="Leah Montner Dixon" userId="d5b2ae9e-9213-4442-b7df-4db8cbe51e5d" providerId="ADAL" clId="{E4247F16-09A6-4A00-9229-665FD6DA918B}" dt="2021-11-04T18:28:43.899" v="122" actId="478"/>
          <ac:cxnSpMkLst>
            <pc:docMk/>
            <pc:sldMk cId="617795231" sldId="2144327560"/>
            <ac:cxnSpMk id="16" creationId="{23672479-7122-4B9E-B3A7-88050B3D69E5}"/>
          </ac:cxnSpMkLst>
        </pc:cxnChg>
      </pc:sldChg>
      <pc:sldChg chg="addSp delSp modSp mod addCm">
        <pc:chgData name="Leah Montner Dixon" userId="d5b2ae9e-9213-4442-b7df-4db8cbe51e5d" providerId="ADAL" clId="{E4247F16-09A6-4A00-9229-665FD6DA918B}" dt="2021-11-12T22:17:49.710" v="5400" actId="20577"/>
        <pc:sldMkLst>
          <pc:docMk/>
          <pc:sldMk cId="2508154224" sldId="2144327561"/>
        </pc:sldMkLst>
        <pc:spChg chg="mod">
          <ac:chgData name="Leah Montner Dixon" userId="d5b2ae9e-9213-4442-b7df-4db8cbe51e5d" providerId="ADAL" clId="{E4247F16-09A6-4A00-9229-665FD6DA918B}" dt="2021-11-12T22:17:49.710" v="5400" actId="20577"/>
          <ac:spMkLst>
            <pc:docMk/>
            <pc:sldMk cId="2508154224" sldId="2144327561"/>
            <ac:spMk id="8" creationId="{6BA5A9A3-95D3-419C-B9CC-5531D5744699}"/>
          </ac:spMkLst>
        </pc:spChg>
        <pc:spChg chg="add del mod">
          <ac:chgData name="Leah Montner Dixon" userId="d5b2ae9e-9213-4442-b7df-4db8cbe51e5d" providerId="ADAL" clId="{E4247F16-09A6-4A00-9229-665FD6DA918B}" dt="2021-11-12T20:49:47.585" v="4666" actId="478"/>
          <ac:spMkLst>
            <pc:docMk/>
            <pc:sldMk cId="2508154224" sldId="2144327561"/>
            <ac:spMk id="10" creationId="{14127172-9150-4CFB-A8F8-400CC8EF06B3}"/>
          </ac:spMkLst>
        </pc:spChg>
        <pc:spChg chg="mod topLvl">
          <ac:chgData name="Leah Montner Dixon" userId="d5b2ae9e-9213-4442-b7df-4db8cbe51e5d" providerId="ADAL" clId="{E4247F16-09A6-4A00-9229-665FD6DA918B}" dt="2021-11-04T18:46:06.905" v="173" actId="165"/>
          <ac:spMkLst>
            <pc:docMk/>
            <pc:sldMk cId="2508154224" sldId="2144327561"/>
            <ac:spMk id="18" creationId="{85B2AB68-2735-4141-805F-722E38386593}"/>
          </ac:spMkLst>
        </pc:spChg>
        <pc:spChg chg="mod topLvl">
          <ac:chgData name="Leah Montner Dixon" userId="d5b2ae9e-9213-4442-b7df-4db8cbe51e5d" providerId="ADAL" clId="{E4247F16-09A6-4A00-9229-665FD6DA918B}" dt="2021-11-04T18:46:06.905" v="173" actId="165"/>
          <ac:spMkLst>
            <pc:docMk/>
            <pc:sldMk cId="2508154224" sldId="2144327561"/>
            <ac:spMk id="25" creationId="{D03BE342-E3D6-4FC9-8B1F-A0AF0508644B}"/>
          </ac:spMkLst>
        </pc:spChg>
        <pc:grpChg chg="add del mod">
          <ac:chgData name="Leah Montner Dixon" userId="d5b2ae9e-9213-4442-b7df-4db8cbe51e5d" providerId="ADAL" clId="{E4247F16-09A6-4A00-9229-665FD6DA918B}" dt="2021-11-04T18:46:06.905" v="173" actId="165"/>
          <ac:grpSpMkLst>
            <pc:docMk/>
            <pc:sldMk cId="2508154224" sldId="2144327561"/>
            <ac:grpSpMk id="7" creationId="{28B7B867-ACB4-4911-A570-E87EA40CE1AF}"/>
          </ac:grpSpMkLst>
        </pc:grpChg>
        <pc:picChg chg="add del mod ord modCrop">
          <ac:chgData name="Leah Montner Dixon" userId="d5b2ae9e-9213-4442-b7df-4db8cbe51e5d" providerId="ADAL" clId="{E4247F16-09A6-4A00-9229-665FD6DA918B}" dt="2021-11-04T18:45:52.493" v="169" actId="478"/>
          <ac:picMkLst>
            <pc:docMk/>
            <pc:sldMk cId="2508154224" sldId="2144327561"/>
            <ac:picMk id="3" creationId="{1B3DB8B4-A931-4CD6-900C-A2399659FA5B}"/>
          </ac:picMkLst>
        </pc:picChg>
        <pc:picChg chg="add del mod ord modCrop">
          <ac:chgData name="Leah Montner Dixon" userId="d5b2ae9e-9213-4442-b7df-4db8cbe51e5d" providerId="ADAL" clId="{E4247F16-09A6-4A00-9229-665FD6DA918B}" dt="2021-11-12T20:00:39.106" v="2811" actId="478"/>
          <ac:picMkLst>
            <pc:docMk/>
            <pc:sldMk cId="2508154224" sldId="2144327561"/>
            <ac:picMk id="3" creationId="{2FE3497C-E3D7-427D-83A8-6082FEDC2EB8}"/>
          </ac:picMkLst>
        </pc:picChg>
        <pc:picChg chg="del">
          <ac:chgData name="Leah Montner Dixon" userId="d5b2ae9e-9213-4442-b7df-4db8cbe51e5d" providerId="ADAL" clId="{E4247F16-09A6-4A00-9229-665FD6DA918B}" dt="2021-11-04T18:39:39.369" v="155" actId="478"/>
          <ac:picMkLst>
            <pc:docMk/>
            <pc:sldMk cId="2508154224" sldId="2144327561"/>
            <ac:picMk id="4" creationId="{1C1F9114-5D97-4184-9514-933EBF1964EB}"/>
          </ac:picMkLst>
        </pc:picChg>
        <pc:picChg chg="add mod ord modCrop">
          <ac:chgData name="Leah Montner Dixon" userId="d5b2ae9e-9213-4442-b7df-4db8cbe51e5d" providerId="ADAL" clId="{E4247F16-09A6-4A00-9229-665FD6DA918B}" dt="2021-11-12T20:00:42.472" v="2812" actId="14100"/>
          <ac:picMkLst>
            <pc:docMk/>
            <pc:sldMk cId="2508154224" sldId="2144327561"/>
            <ac:picMk id="5" creationId="{A1F217AE-C873-4BC7-B256-685FEC13C858}"/>
          </ac:picMkLst>
        </pc:picChg>
        <pc:picChg chg="add del mod ord modCrop">
          <ac:chgData name="Leah Montner Dixon" userId="d5b2ae9e-9213-4442-b7df-4db8cbe51e5d" providerId="ADAL" clId="{E4247F16-09A6-4A00-9229-665FD6DA918B}" dt="2021-11-12T19:49:15.746" v="2759" actId="478"/>
          <ac:picMkLst>
            <pc:docMk/>
            <pc:sldMk cId="2508154224" sldId="2144327561"/>
            <ac:picMk id="6" creationId="{49798510-0B44-4022-B2A7-18C0A8CAA498}"/>
          </ac:picMkLst>
        </pc:picChg>
        <pc:picChg chg="mod topLvl">
          <ac:chgData name="Leah Montner Dixon" userId="d5b2ae9e-9213-4442-b7df-4db8cbe51e5d" providerId="ADAL" clId="{E4247F16-09A6-4A00-9229-665FD6DA918B}" dt="2021-11-04T18:46:06.905" v="173" actId="165"/>
          <ac:picMkLst>
            <pc:docMk/>
            <pc:sldMk cId="2508154224" sldId="2144327561"/>
            <ac:picMk id="17" creationId="{6B15BF47-E696-4589-B34E-001946DBEBDD}"/>
          </ac:picMkLst>
        </pc:picChg>
      </pc:sldChg>
      <pc:sldChg chg="addSp delSp modSp mod ord">
        <pc:chgData name="Leah Montner Dixon" userId="d5b2ae9e-9213-4442-b7df-4db8cbe51e5d" providerId="ADAL" clId="{E4247F16-09A6-4A00-9229-665FD6DA918B}" dt="2021-11-18T15:29:27.236" v="5667" actId="20577"/>
        <pc:sldMkLst>
          <pc:docMk/>
          <pc:sldMk cId="2478575572" sldId="2144328247"/>
        </pc:sldMkLst>
        <pc:spChg chg="add mod">
          <ac:chgData name="Leah Montner Dixon" userId="d5b2ae9e-9213-4442-b7df-4db8cbe51e5d" providerId="ADAL" clId="{E4247F16-09A6-4A00-9229-665FD6DA918B}" dt="2021-11-12T20:42:39.287" v="4218" actId="113"/>
          <ac:spMkLst>
            <pc:docMk/>
            <pc:sldMk cId="2478575572" sldId="2144328247"/>
            <ac:spMk id="5" creationId="{B81DD98B-A2E4-44F6-B641-4B42FD2DAC37}"/>
          </ac:spMkLst>
        </pc:spChg>
        <pc:spChg chg="add mod">
          <ac:chgData name="Leah Montner Dixon" userId="d5b2ae9e-9213-4442-b7df-4db8cbe51e5d" providerId="ADAL" clId="{E4247F16-09A6-4A00-9229-665FD6DA918B}" dt="2021-11-12T20:10:19.363" v="3184" actId="20577"/>
          <ac:spMkLst>
            <pc:docMk/>
            <pc:sldMk cId="2478575572" sldId="2144328247"/>
            <ac:spMk id="17" creationId="{3B33D675-1549-4258-BAD2-E22F934856AD}"/>
          </ac:spMkLst>
        </pc:spChg>
        <pc:spChg chg="add mod">
          <ac:chgData name="Leah Montner Dixon" userId="d5b2ae9e-9213-4442-b7df-4db8cbe51e5d" providerId="ADAL" clId="{E4247F16-09A6-4A00-9229-665FD6DA918B}" dt="2021-11-12T20:23:26.324" v="3752" actId="1076"/>
          <ac:spMkLst>
            <pc:docMk/>
            <pc:sldMk cId="2478575572" sldId="2144328247"/>
            <ac:spMk id="20" creationId="{532BC331-2B75-4762-BAC9-347250369014}"/>
          </ac:spMkLst>
        </pc:spChg>
        <pc:spChg chg="mod">
          <ac:chgData name="Leah Montner Dixon" userId="d5b2ae9e-9213-4442-b7df-4db8cbe51e5d" providerId="ADAL" clId="{E4247F16-09A6-4A00-9229-665FD6DA918B}" dt="2021-11-18T15:29:27.236" v="5667" actId="20577"/>
          <ac:spMkLst>
            <pc:docMk/>
            <pc:sldMk cId="2478575572" sldId="2144328247"/>
            <ac:spMk id="25" creationId="{D6F3E4AB-B239-4014-8CC3-C8706E0369B4}"/>
          </ac:spMkLst>
        </pc:spChg>
        <pc:spChg chg="del">
          <ac:chgData name="Leah Montner Dixon" userId="d5b2ae9e-9213-4442-b7df-4db8cbe51e5d" providerId="ADAL" clId="{E4247F16-09A6-4A00-9229-665FD6DA918B}" dt="2021-11-04T18:50:07.557" v="251" actId="478"/>
          <ac:spMkLst>
            <pc:docMk/>
            <pc:sldMk cId="2478575572" sldId="2144328247"/>
            <ac:spMk id="27" creationId="{6D434A80-B0DF-4D1A-9B02-09EDD5E825F7}"/>
          </ac:spMkLst>
        </pc:spChg>
        <pc:spChg chg="mod">
          <ac:chgData name="Leah Montner Dixon" userId="d5b2ae9e-9213-4442-b7df-4db8cbe51e5d" providerId="ADAL" clId="{E4247F16-09A6-4A00-9229-665FD6DA918B}" dt="2021-11-12T19:42:43.666" v="2682" actId="20577"/>
          <ac:spMkLst>
            <pc:docMk/>
            <pc:sldMk cId="2478575572" sldId="2144328247"/>
            <ac:spMk id="28" creationId="{A0DB71FD-7161-4F2E-B19E-26E1FA1F6311}"/>
          </ac:spMkLst>
        </pc:spChg>
        <pc:spChg chg="del">
          <ac:chgData name="Leah Montner Dixon" userId="d5b2ae9e-9213-4442-b7df-4db8cbe51e5d" providerId="ADAL" clId="{E4247F16-09A6-4A00-9229-665FD6DA918B}" dt="2021-11-04T18:50:10.714" v="253" actId="478"/>
          <ac:spMkLst>
            <pc:docMk/>
            <pc:sldMk cId="2478575572" sldId="2144328247"/>
            <ac:spMk id="30" creationId="{75F81532-3D49-4828-8247-ECFA9B63B40D}"/>
          </ac:spMkLst>
        </pc:spChg>
        <pc:spChg chg="del">
          <ac:chgData name="Leah Montner Dixon" userId="d5b2ae9e-9213-4442-b7df-4db8cbe51e5d" providerId="ADAL" clId="{E4247F16-09A6-4A00-9229-665FD6DA918B}" dt="2021-11-04T18:50:15.304" v="255" actId="478"/>
          <ac:spMkLst>
            <pc:docMk/>
            <pc:sldMk cId="2478575572" sldId="2144328247"/>
            <ac:spMk id="31" creationId="{0251E24B-4F42-4BD5-80D0-2D25CDB2A168}"/>
          </ac:spMkLst>
        </pc:spChg>
        <pc:spChg chg="del">
          <ac:chgData name="Leah Montner Dixon" userId="d5b2ae9e-9213-4442-b7df-4db8cbe51e5d" providerId="ADAL" clId="{E4247F16-09A6-4A00-9229-665FD6DA918B}" dt="2021-11-04T18:50:12.799" v="254" actId="478"/>
          <ac:spMkLst>
            <pc:docMk/>
            <pc:sldMk cId="2478575572" sldId="2144328247"/>
            <ac:spMk id="32" creationId="{A6DEC144-3D96-4EBF-AA08-F81BDF75BE10}"/>
          </ac:spMkLst>
        </pc:spChg>
        <pc:spChg chg="del">
          <ac:chgData name="Leah Montner Dixon" userId="d5b2ae9e-9213-4442-b7df-4db8cbe51e5d" providerId="ADAL" clId="{E4247F16-09A6-4A00-9229-665FD6DA918B}" dt="2021-11-04T18:50:12.799" v="254" actId="478"/>
          <ac:spMkLst>
            <pc:docMk/>
            <pc:sldMk cId="2478575572" sldId="2144328247"/>
            <ac:spMk id="33" creationId="{3D6051A9-292D-46C5-AE80-07BA7C65B220}"/>
          </ac:spMkLst>
        </pc:spChg>
        <pc:spChg chg="mod">
          <ac:chgData name="Leah Montner Dixon" userId="d5b2ae9e-9213-4442-b7df-4db8cbe51e5d" providerId="ADAL" clId="{E4247F16-09A6-4A00-9229-665FD6DA918B}" dt="2021-11-12T19:41:23.315" v="2650" actId="207"/>
          <ac:spMkLst>
            <pc:docMk/>
            <pc:sldMk cId="2478575572" sldId="2144328247"/>
            <ac:spMk id="34" creationId="{C3DAEEDD-29BF-462E-9051-3C9F5DBCB6E0}"/>
          </ac:spMkLst>
        </pc:spChg>
        <pc:spChg chg="mod">
          <ac:chgData name="Leah Montner Dixon" userId="d5b2ae9e-9213-4442-b7df-4db8cbe51e5d" providerId="ADAL" clId="{E4247F16-09A6-4A00-9229-665FD6DA918B}" dt="2021-11-12T20:40:53.158" v="4172" actId="1036"/>
          <ac:spMkLst>
            <pc:docMk/>
            <pc:sldMk cId="2478575572" sldId="2144328247"/>
            <ac:spMk id="37" creationId="{14F36C49-443D-4E60-B1B7-6C4AA013C3F0}"/>
          </ac:spMkLst>
        </pc:spChg>
        <pc:spChg chg="add del mod">
          <ac:chgData name="Leah Montner Dixon" userId="d5b2ae9e-9213-4442-b7df-4db8cbe51e5d" providerId="ADAL" clId="{E4247F16-09A6-4A00-9229-665FD6DA918B}" dt="2021-11-12T19:43:02.490" v="2692" actId="478"/>
          <ac:spMkLst>
            <pc:docMk/>
            <pc:sldMk cId="2478575572" sldId="2144328247"/>
            <ac:spMk id="40" creationId="{C0453500-6C63-463E-8E93-9D474EB9D9B5}"/>
          </ac:spMkLst>
        </pc:spChg>
        <pc:spChg chg="del">
          <ac:chgData name="Leah Montner Dixon" userId="d5b2ae9e-9213-4442-b7df-4db8cbe51e5d" providerId="ADAL" clId="{E4247F16-09A6-4A00-9229-665FD6DA918B}" dt="2021-11-04T18:50:12.799" v="254" actId="478"/>
          <ac:spMkLst>
            <pc:docMk/>
            <pc:sldMk cId="2478575572" sldId="2144328247"/>
            <ac:spMk id="43" creationId="{008FC746-DAF8-4517-B5A2-8002B9E14A71}"/>
          </ac:spMkLst>
        </pc:spChg>
        <pc:spChg chg="del">
          <ac:chgData name="Leah Montner Dixon" userId="d5b2ae9e-9213-4442-b7df-4db8cbe51e5d" providerId="ADAL" clId="{E4247F16-09A6-4A00-9229-665FD6DA918B}" dt="2021-11-04T18:50:12.799" v="254" actId="478"/>
          <ac:spMkLst>
            <pc:docMk/>
            <pc:sldMk cId="2478575572" sldId="2144328247"/>
            <ac:spMk id="51" creationId="{C0FAD96C-57ED-44E6-A06C-3BEF475F1BCD}"/>
          </ac:spMkLst>
        </pc:spChg>
        <pc:spChg chg="del">
          <ac:chgData name="Leah Montner Dixon" userId="d5b2ae9e-9213-4442-b7df-4db8cbe51e5d" providerId="ADAL" clId="{E4247F16-09A6-4A00-9229-665FD6DA918B}" dt="2021-11-04T18:50:12.799" v="254" actId="478"/>
          <ac:spMkLst>
            <pc:docMk/>
            <pc:sldMk cId="2478575572" sldId="2144328247"/>
            <ac:spMk id="57" creationId="{D024C9F1-684F-4002-AA95-826B6D68E1AC}"/>
          </ac:spMkLst>
        </pc:spChg>
        <pc:spChg chg="del">
          <ac:chgData name="Leah Montner Dixon" userId="d5b2ae9e-9213-4442-b7df-4db8cbe51e5d" providerId="ADAL" clId="{E4247F16-09A6-4A00-9229-665FD6DA918B}" dt="2021-11-04T18:50:12.799" v="254" actId="478"/>
          <ac:spMkLst>
            <pc:docMk/>
            <pc:sldMk cId="2478575572" sldId="2144328247"/>
            <ac:spMk id="58" creationId="{0F960A6D-A16B-42B4-8114-18D756222094}"/>
          </ac:spMkLst>
        </pc:spChg>
        <pc:graphicFrameChg chg="add mod">
          <ac:chgData name="Leah Montner Dixon" userId="d5b2ae9e-9213-4442-b7df-4db8cbe51e5d" providerId="ADAL" clId="{E4247F16-09A6-4A00-9229-665FD6DA918B}" dt="2021-11-12T20:41:53.466" v="4201" actId="1076"/>
          <ac:graphicFrameMkLst>
            <pc:docMk/>
            <pc:sldMk cId="2478575572" sldId="2144328247"/>
            <ac:graphicFrameMk id="18" creationId="{55D2EF8E-E877-4AE9-A3EA-CB686D837415}"/>
          </ac:graphicFrameMkLst>
        </pc:graphicFrameChg>
        <pc:picChg chg="add mod modCrop">
          <ac:chgData name="Leah Montner Dixon" userId="d5b2ae9e-9213-4442-b7df-4db8cbe51e5d" providerId="ADAL" clId="{E4247F16-09A6-4A00-9229-665FD6DA918B}" dt="2021-11-12T19:42:59.285" v="2691" actId="1076"/>
          <ac:picMkLst>
            <pc:docMk/>
            <pc:sldMk cId="2478575572" sldId="2144328247"/>
            <ac:picMk id="3" creationId="{4ABDD58F-3F4E-4334-A857-DC640A065356}"/>
          </ac:picMkLst>
        </pc:picChg>
        <pc:picChg chg="del">
          <ac:chgData name="Leah Montner Dixon" userId="d5b2ae9e-9213-4442-b7df-4db8cbe51e5d" providerId="ADAL" clId="{E4247F16-09A6-4A00-9229-665FD6DA918B}" dt="2021-11-04T18:50:44.995" v="294" actId="478"/>
          <ac:picMkLst>
            <pc:docMk/>
            <pc:sldMk cId="2478575572" sldId="2144328247"/>
            <ac:picMk id="4" creationId="{6577CBFA-F69D-4BE4-A0E6-AFFA1485687A}"/>
          </ac:picMkLst>
        </pc:picChg>
        <pc:picChg chg="add mod">
          <ac:chgData name="Leah Montner Dixon" userId="d5b2ae9e-9213-4442-b7df-4db8cbe51e5d" providerId="ADAL" clId="{E4247F16-09A6-4A00-9229-665FD6DA918B}" dt="2021-11-12T20:13:49.584" v="3321" actId="555"/>
          <ac:picMkLst>
            <pc:docMk/>
            <pc:sldMk cId="2478575572" sldId="2144328247"/>
            <ac:picMk id="14" creationId="{754B7790-D018-412A-A725-07F45245CAB5}"/>
          </ac:picMkLst>
        </pc:picChg>
        <pc:picChg chg="add mod">
          <ac:chgData name="Leah Montner Dixon" userId="d5b2ae9e-9213-4442-b7df-4db8cbe51e5d" providerId="ADAL" clId="{E4247F16-09A6-4A00-9229-665FD6DA918B}" dt="2021-11-04T18:50:07.921" v="252"/>
          <ac:picMkLst>
            <pc:docMk/>
            <pc:sldMk cId="2478575572" sldId="2144328247"/>
            <ac:picMk id="26" creationId="{9776C069-6214-4299-AB3E-8BDFAE30BC92}"/>
          </ac:picMkLst>
        </pc:picChg>
        <pc:picChg chg="del">
          <ac:chgData name="Leah Montner Dixon" userId="d5b2ae9e-9213-4442-b7df-4db8cbe51e5d" providerId="ADAL" clId="{E4247F16-09A6-4A00-9229-665FD6DA918B}" dt="2021-11-04T18:50:10.714" v="253" actId="478"/>
          <ac:picMkLst>
            <pc:docMk/>
            <pc:sldMk cId="2478575572" sldId="2144328247"/>
            <ac:picMk id="29" creationId="{9C7605CC-A7DA-4770-972A-E6044D7757A0}"/>
          </ac:picMkLst>
        </pc:picChg>
        <pc:picChg chg="del">
          <ac:chgData name="Leah Montner Dixon" userId="d5b2ae9e-9213-4442-b7df-4db8cbe51e5d" providerId="ADAL" clId="{E4247F16-09A6-4A00-9229-665FD6DA918B}" dt="2021-11-04T18:50:12.799" v="254" actId="478"/>
          <ac:picMkLst>
            <pc:docMk/>
            <pc:sldMk cId="2478575572" sldId="2144328247"/>
            <ac:picMk id="39" creationId="{952561D8-EB93-4EB2-926C-B9BB75925068}"/>
          </ac:picMkLst>
        </pc:picChg>
        <pc:picChg chg="del">
          <ac:chgData name="Leah Montner Dixon" userId="d5b2ae9e-9213-4442-b7df-4db8cbe51e5d" providerId="ADAL" clId="{E4247F16-09A6-4A00-9229-665FD6DA918B}" dt="2021-11-04T18:50:12.799" v="254" actId="478"/>
          <ac:picMkLst>
            <pc:docMk/>
            <pc:sldMk cId="2478575572" sldId="2144328247"/>
            <ac:picMk id="42" creationId="{55065932-7388-492B-8D53-40653472473A}"/>
          </ac:picMkLst>
        </pc:picChg>
        <pc:picChg chg="del">
          <ac:chgData name="Leah Montner Dixon" userId="d5b2ae9e-9213-4442-b7df-4db8cbe51e5d" providerId="ADAL" clId="{E4247F16-09A6-4A00-9229-665FD6DA918B}" dt="2021-11-04T18:50:12.799" v="254" actId="478"/>
          <ac:picMkLst>
            <pc:docMk/>
            <pc:sldMk cId="2478575572" sldId="2144328247"/>
            <ac:picMk id="44" creationId="{EDF52887-3C56-489D-AD21-E2C108D84A7B}"/>
          </ac:picMkLst>
        </pc:picChg>
        <pc:picChg chg="del">
          <ac:chgData name="Leah Montner Dixon" userId="d5b2ae9e-9213-4442-b7df-4db8cbe51e5d" providerId="ADAL" clId="{E4247F16-09A6-4A00-9229-665FD6DA918B}" dt="2021-11-04T18:50:12.799" v="254" actId="478"/>
          <ac:picMkLst>
            <pc:docMk/>
            <pc:sldMk cId="2478575572" sldId="2144328247"/>
            <ac:picMk id="45" creationId="{73262E90-92E5-40B0-962C-EB5B75A3E7AC}"/>
          </ac:picMkLst>
        </pc:picChg>
        <pc:picChg chg="del">
          <ac:chgData name="Leah Montner Dixon" userId="d5b2ae9e-9213-4442-b7df-4db8cbe51e5d" providerId="ADAL" clId="{E4247F16-09A6-4A00-9229-665FD6DA918B}" dt="2021-11-04T18:50:12.799" v="254" actId="478"/>
          <ac:picMkLst>
            <pc:docMk/>
            <pc:sldMk cId="2478575572" sldId="2144328247"/>
            <ac:picMk id="46" creationId="{EB399797-CBB1-4473-90C4-C90BBADE75C9}"/>
          </ac:picMkLst>
        </pc:picChg>
        <pc:picChg chg="add mod">
          <ac:chgData name="Leah Montner Dixon" userId="d5b2ae9e-9213-4442-b7df-4db8cbe51e5d" providerId="ADAL" clId="{E4247F16-09A6-4A00-9229-665FD6DA918B}" dt="2021-11-12T20:13:49.584" v="3321" actId="555"/>
          <ac:picMkLst>
            <pc:docMk/>
            <pc:sldMk cId="2478575572" sldId="2144328247"/>
            <ac:picMk id="1026" creationId="{35EEA89C-C9DB-4937-A460-6453E0B567AA}"/>
          </ac:picMkLst>
        </pc:picChg>
        <pc:picChg chg="add mod">
          <ac:chgData name="Leah Montner Dixon" userId="d5b2ae9e-9213-4442-b7df-4db8cbe51e5d" providerId="ADAL" clId="{E4247F16-09A6-4A00-9229-665FD6DA918B}" dt="2021-11-12T20:13:49.584" v="3321" actId="555"/>
          <ac:picMkLst>
            <pc:docMk/>
            <pc:sldMk cId="2478575572" sldId="2144328247"/>
            <ac:picMk id="1028" creationId="{46102591-2FCC-4AE6-857A-F47E08095BE4}"/>
          </ac:picMkLst>
        </pc:picChg>
      </pc:sldChg>
      <pc:sldChg chg="addSp delSp modSp new mod">
        <pc:chgData name="Leah Montner Dixon" userId="d5b2ae9e-9213-4442-b7df-4db8cbe51e5d" providerId="ADAL" clId="{E4247F16-09A6-4A00-9229-665FD6DA918B}" dt="2021-11-18T15:40:18.532" v="5751" actId="20577"/>
        <pc:sldMkLst>
          <pc:docMk/>
          <pc:sldMk cId="2201104858" sldId="2144328248"/>
        </pc:sldMkLst>
        <pc:spChg chg="add mod">
          <ac:chgData name="Leah Montner Dixon" userId="d5b2ae9e-9213-4442-b7df-4db8cbe51e5d" providerId="ADAL" clId="{E4247F16-09A6-4A00-9229-665FD6DA918B}" dt="2021-11-18T15:40:18.532" v="5751" actId="20577"/>
          <ac:spMkLst>
            <pc:docMk/>
            <pc:sldMk cId="2201104858" sldId="2144328248"/>
            <ac:spMk id="3" creationId="{14530B8A-DB25-4BDC-A4FA-F5D8F7EE4F61}"/>
          </ac:spMkLst>
        </pc:spChg>
        <pc:spChg chg="add mod">
          <ac:chgData name="Leah Montner Dixon" userId="d5b2ae9e-9213-4442-b7df-4db8cbe51e5d" providerId="ADAL" clId="{E4247F16-09A6-4A00-9229-665FD6DA918B}" dt="2021-11-11T21:51:27.014" v="356"/>
          <ac:spMkLst>
            <pc:docMk/>
            <pc:sldMk cId="2201104858" sldId="2144328248"/>
            <ac:spMk id="5" creationId="{4ADA3207-9FFF-42F4-9582-A25F765CFE72}"/>
          </ac:spMkLst>
        </pc:spChg>
        <pc:spChg chg="add mod">
          <ac:chgData name="Leah Montner Dixon" userId="d5b2ae9e-9213-4442-b7df-4db8cbe51e5d" providerId="ADAL" clId="{E4247F16-09A6-4A00-9229-665FD6DA918B}" dt="2021-11-11T21:51:27.014" v="356"/>
          <ac:spMkLst>
            <pc:docMk/>
            <pc:sldMk cId="2201104858" sldId="2144328248"/>
            <ac:spMk id="6" creationId="{9C86C941-FD8C-49A4-AE35-F76C2C89D5F5}"/>
          </ac:spMkLst>
        </pc:spChg>
        <pc:spChg chg="add del mod">
          <ac:chgData name="Leah Montner Dixon" userId="d5b2ae9e-9213-4442-b7df-4db8cbe51e5d" providerId="ADAL" clId="{E4247F16-09A6-4A00-9229-665FD6DA918B}" dt="2021-11-12T20:48:49.521" v="4603" actId="478"/>
          <ac:spMkLst>
            <pc:docMk/>
            <pc:sldMk cId="2201104858" sldId="2144328248"/>
            <ac:spMk id="9" creationId="{6C306B70-3585-44B2-9FF3-B78CBE69172A}"/>
          </ac:spMkLst>
        </pc:spChg>
        <pc:spChg chg="add del mod ord">
          <ac:chgData name="Leah Montner Dixon" userId="d5b2ae9e-9213-4442-b7df-4db8cbe51e5d" providerId="ADAL" clId="{E4247F16-09A6-4A00-9229-665FD6DA918B}" dt="2021-11-12T19:47:44.352" v="2741" actId="478"/>
          <ac:spMkLst>
            <pc:docMk/>
            <pc:sldMk cId="2201104858" sldId="2144328248"/>
            <ac:spMk id="10" creationId="{63A40074-A547-4381-9519-31B22B77BCC1}"/>
          </ac:spMkLst>
        </pc:spChg>
        <pc:spChg chg="add del mod">
          <ac:chgData name="Leah Montner Dixon" userId="d5b2ae9e-9213-4442-b7df-4db8cbe51e5d" providerId="ADAL" clId="{E4247F16-09A6-4A00-9229-665FD6DA918B}" dt="2021-11-12T20:47:25.468" v="4495" actId="478"/>
          <ac:spMkLst>
            <pc:docMk/>
            <pc:sldMk cId="2201104858" sldId="2144328248"/>
            <ac:spMk id="11" creationId="{296F28A8-DE65-4B79-9FF0-60D822056039}"/>
          </ac:spMkLst>
        </pc:spChg>
        <pc:spChg chg="add mod">
          <ac:chgData name="Leah Montner Dixon" userId="d5b2ae9e-9213-4442-b7df-4db8cbe51e5d" providerId="ADAL" clId="{E4247F16-09A6-4A00-9229-665FD6DA918B}" dt="2021-11-12T20:49:42.600" v="4665" actId="14100"/>
          <ac:spMkLst>
            <pc:docMk/>
            <pc:sldMk cId="2201104858" sldId="2144328248"/>
            <ac:spMk id="12" creationId="{FB3F4CB1-5211-4D3D-9C60-C0DA76C02C32}"/>
          </ac:spMkLst>
        </pc:spChg>
        <pc:spChg chg="add del mod">
          <ac:chgData name="Leah Montner Dixon" userId="d5b2ae9e-9213-4442-b7df-4db8cbe51e5d" providerId="ADAL" clId="{E4247F16-09A6-4A00-9229-665FD6DA918B}" dt="2021-11-12T20:01:02.094" v="2825" actId="478"/>
          <ac:spMkLst>
            <pc:docMk/>
            <pc:sldMk cId="2201104858" sldId="2144328248"/>
            <ac:spMk id="13" creationId="{88692F21-E739-4380-A6E9-A1999E55F2EE}"/>
          </ac:spMkLst>
        </pc:spChg>
        <pc:spChg chg="add mod ord">
          <ac:chgData name="Leah Montner Dixon" userId="d5b2ae9e-9213-4442-b7df-4db8cbe51e5d" providerId="ADAL" clId="{E4247F16-09A6-4A00-9229-665FD6DA918B}" dt="2021-11-12T20:49:33.596" v="4661" actId="12788"/>
          <ac:spMkLst>
            <pc:docMk/>
            <pc:sldMk cId="2201104858" sldId="2144328248"/>
            <ac:spMk id="15" creationId="{6E377AC9-2CAC-46F6-8D7C-5A7401E3916F}"/>
          </ac:spMkLst>
        </pc:spChg>
        <pc:spChg chg="add mod">
          <ac:chgData name="Leah Montner Dixon" userId="d5b2ae9e-9213-4442-b7df-4db8cbe51e5d" providerId="ADAL" clId="{E4247F16-09A6-4A00-9229-665FD6DA918B}" dt="2021-11-12T22:09:59.736" v="5292" actId="20577"/>
          <ac:spMkLst>
            <pc:docMk/>
            <pc:sldMk cId="2201104858" sldId="2144328248"/>
            <ac:spMk id="17" creationId="{9298E49F-E06D-40B5-A3C5-C600AC05B167}"/>
          </ac:spMkLst>
        </pc:spChg>
        <pc:picChg chg="add mod">
          <ac:chgData name="Leah Montner Dixon" userId="d5b2ae9e-9213-4442-b7df-4db8cbe51e5d" providerId="ADAL" clId="{E4247F16-09A6-4A00-9229-665FD6DA918B}" dt="2021-11-11T21:51:27.014" v="356"/>
          <ac:picMkLst>
            <pc:docMk/>
            <pc:sldMk cId="2201104858" sldId="2144328248"/>
            <ac:picMk id="4" creationId="{2ED11152-19D5-4D72-A001-47C0E7381181}"/>
          </ac:picMkLst>
        </pc:picChg>
        <pc:picChg chg="add mod">
          <ac:chgData name="Leah Montner Dixon" userId="d5b2ae9e-9213-4442-b7df-4db8cbe51e5d" providerId="ADAL" clId="{E4247F16-09A6-4A00-9229-665FD6DA918B}" dt="2021-11-12T20:49:40.772" v="4664" actId="1076"/>
          <ac:picMkLst>
            <pc:docMk/>
            <pc:sldMk cId="2201104858" sldId="2144328248"/>
            <ac:picMk id="7" creationId="{1C0B1216-B4D6-40A3-8A77-F71267043C3E}"/>
          </ac:picMkLst>
        </pc:picChg>
        <pc:picChg chg="add mod ord modCrop">
          <ac:chgData name="Leah Montner Dixon" userId="d5b2ae9e-9213-4442-b7df-4db8cbe51e5d" providerId="ADAL" clId="{E4247F16-09A6-4A00-9229-665FD6DA918B}" dt="2021-11-12T20:01:30.410" v="2832" actId="167"/>
          <ac:picMkLst>
            <pc:docMk/>
            <pc:sldMk cId="2201104858" sldId="2144328248"/>
            <ac:picMk id="8" creationId="{97742F27-1EEF-4551-9B78-2E316D80851F}"/>
          </ac:picMkLst>
        </pc:picChg>
        <pc:picChg chg="add del mod ord">
          <ac:chgData name="Leah Montner Dixon" userId="d5b2ae9e-9213-4442-b7df-4db8cbe51e5d" providerId="ADAL" clId="{E4247F16-09A6-4A00-9229-665FD6DA918B}" dt="2021-11-12T20:00:49.286" v="2813" actId="478"/>
          <ac:picMkLst>
            <pc:docMk/>
            <pc:sldMk cId="2201104858" sldId="2144328248"/>
            <ac:picMk id="14" creationId="{4F69D0AB-E07C-448A-82F4-9AF1FA2C7692}"/>
          </ac:picMkLst>
        </pc:picChg>
        <pc:picChg chg="add del mod">
          <ac:chgData name="Leah Montner Dixon" userId="d5b2ae9e-9213-4442-b7df-4db8cbe51e5d" providerId="ADAL" clId="{E4247F16-09A6-4A00-9229-665FD6DA918B}" dt="2021-11-12T20:00:12.812" v="2765"/>
          <ac:picMkLst>
            <pc:docMk/>
            <pc:sldMk cId="2201104858" sldId="2144328248"/>
            <ac:picMk id="16" creationId="{8085EEAE-39FF-46F6-8291-1B55DA8D78EF}"/>
          </ac:picMkLst>
        </pc:picChg>
      </pc:sldChg>
      <pc:sldChg chg="add del">
        <pc:chgData name="Leah Montner Dixon" userId="d5b2ae9e-9213-4442-b7df-4db8cbe51e5d" providerId="ADAL" clId="{E4247F16-09A6-4A00-9229-665FD6DA918B}" dt="2021-11-12T22:00:30.353" v="5080"/>
        <pc:sldMkLst>
          <pc:docMk/>
          <pc:sldMk cId="3087182215" sldId="2144328249"/>
        </pc:sldMkLst>
      </pc:sldChg>
      <pc:sldChg chg="modSp mod">
        <pc:chgData name="Leah Montner Dixon" userId="d5b2ae9e-9213-4442-b7df-4db8cbe51e5d" providerId="ADAL" clId="{E4247F16-09A6-4A00-9229-665FD6DA918B}" dt="2021-11-18T15:42:32.765" v="5773" actId="20577"/>
        <pc:sldMkLst>
          <pc:docMk/>
          <pc:sldMk cId="3327018093" sldId="2144328249"/>
        </pc:sldMkLst>
        <pc:spChg chg="mod">
          <ac:chgData name="Leah Montner Dixon" userId="d5b2ae9e-9213-4442-b7df-4db8cbe51e5d" providerId="ADAL" clId="{E4247F16-09A6-4A00-9229-665FD6DA918B}" dt="2021-11-18T15:42:32.765" v="5773" actId="20577"/>
          <ac:spMkLst>
            <pc:docMk/>
            <pc:sldMk cId="3327018093" sldId="2144328249"/>
            <ac:spMk id="11" creationId="{7F488703-2CFA-4992-91AE-A7846F78C195}"/>
          </ac:spMkLst>
        </pc:spChg>
      </pc:sldChg>
      <pc:sldChg chg="add del">
        <pc:chgData name="Leah Montner Dixon" userId="d5b2ae9e-9213-4442-b7df-4db8cbe51e5d" providerId="ADAL" clId="{E4247F16-09A6-4A00-9229-665FD6DA918B}" dt="2021-11-12T22:00:26.461" v="5078"/>
        <pc:sldMkLst>
          <pc:docMk/>
          <pc:sldMk cId="3545845218" sldId="2144328249"/>
        </pc:sldMkLst>
      </pc:sldChg>
      <pc:sldChg chg="new del">
        <pc:chgData name="Leah Montner Dixon" userId="d5b2ae9e-9213-4442-b7df-4db8cbe51e5d" providerId="ADAL" clId="{E4247F16-09A6-4A00-9229-665FD6DA918B}" dt="2021-11-12T22:10:33.720" v="5293" actId="47"/>
        <pc:sldMkLst>
          <pc:docMk/>
          <pc:sldMk cId="4039541569" sldId="2144328249"/>
        </pc:sldMkLst>
      </pc:sldChg>
    </pc:docChg>
  </pc:docChgLst>
  <pc:docChgLst>
    <pc:chgData name="Jason Wiese" userId="4bff8d5b-7de6-4655-b397-69b0afc81113" providerId="ADAL" clId="{B48128D7-4AAF-4D4F-B1A6-8C0BA1B54ED8}"/>
    <pc:docChg chg="undo custSel modSld">
      <pc:chgData name="Jason Wiese" userId="4bff8d5b-7de6-4655-b397-69b0afc81113" providerId="ADAL" clId="{B48128D7-4AAF-4D4F-B1A6-8C0BA1B54ED8}" dt="2021-11-18T18:32:43.290" v="43" actId="20577"/>
      <pc:docMkLst>
        <pc:docMk/>
      </pc:docMkLst>
      <pc:sldChg chg="modSp mod">
        <pc:chgData name="Jason Wiese" userId="4bff8d5b-7de6-4655-b397-69b0afc81113" providerId="ADAL" clId="{B48128D7-4AAF-4D4F-B1A6-8C0BA1B54ED8}" dt="2021-11-18T18:29:34.022" v="42" actId="20577"/>
        <pc:sldMkLst>
          <pc:docMk/>
          <pc:sldMk cId="2404401829" sldId="2144327558"/>
        </pc:sldMkLst>
        <pc:spChg chg="mod">
          <ac:chgData name="Jason Wiese" userId="4bff8d5b-7de6-4655-b397-69b0afc81113" providerId="ADAL" clId="{B48128D7-4AAF-4D4F-B1A6-8C0BA1B54ED8}" dt="2021-11-18T18:28:01.292" v="17" actId="207"/>
          <ac:spMkLst>
            <pc:docMk/>
            <pc:sldMk cId="2404401829" sldId="2144327558"/>
            <ac:spMk id="29" creationId="{2C074AC9-A091-4C50-845A-841BB2C635A7}"/>
          </ac:spMkLst>
        </pc:spChg>
        <pc:spChg chg="mod">
          <ac:chgData name="Jason Wiese" userId="4bff8d5b-7de6-4655-b397-69b0afc81113" providerId="ADAL" clId="{B48128D7-4AAF-4D4F-B1A6-8C0BA1B54ED8}" dt="2021-11-18T18:29:34.022" v="42" actId="20577"/>
          <ac:spMkLst>
            <pc:docMk/>
            <pc:sldMk cId="2404401829" sldId="2144327558"/>
            <ac:spMk id="30" creationId="{8CF0F7CE-1559-47C1-A2D3-7081759110FC}"/>
          </ac:spMkLst>
        </pc:spChg>
      </pc:sldChg>
      <pc:sldChg chg="modSp mod">
        <pc:chgData name="Jason Wiese" userId="4bff8d5b-7de6-4655-b397-69b0afc81113" providerId="ADAL" clId="{B48128D7-4AAF-4D4F-B1A6-8C0BA1B54ED8}" dt="2021-11-18T18:32:43.290" v="43" actId="20577"/>
        <pc:sldMkLst>
          <pc:docMk/>
          <pc:sldMk cId="3327018093" sldId="2144328249"/>
        </pc:sldMkLst>
        <pc:spChg chg="mod">
          <ac:chgData name="Jason Wiese" userId="4bff8d5b-7de6-4655-b397-69b0afc81113" providerId="ADAL" clId="{B48128D7-4AAF-4D4F-B1A6-8C0BA1B54ED8}" dt="2021-11-18T18:32:43.290" v="43" actId="20577"/>
          <ac:spMkLst>
            <pc:docMk/>
            <pc:sldMk cId="3327018093" sldId="2144328249"/>
            <ac:spMk id="11" creationId="{7F488703-2CFA-4992-91AE-A7846F78C195}"/>
          </ac:spMkLst>
        </pc:spChg>
      </pc:sldChg>
    </pc:docChg>
  </pc:docChgLst>
  <pc:docChgLst>
    <pc:chgData name="Jason Wiese" userId="4bff8d5b-7de6-4655-b397-69b0afc81113" providerId="ADAL" clId="{A3B28A54-AC96-4751-B555-3BA163F21D51}"/>
    <pc:docChg chg="custSel modSld">
      <pc:chgData name="Jason Wiese" userId="4bff8d5b-7de6-4655-b397-69b0afc81113" providerId="ADAL" clId="{A3B28A54-AC96-4751-B555-3BA163F21D51}" dt="2021-11-23T16:37:01.218" v="28" actId="313"/>
      <pc:docMkLst>
        <pc:docMk/>
      </pc:docMkLst>
      <pc:sldChg chg="modSp mod">
        <pc:chgData name="Jason Wiese" userId="4bff8d5b-7de6-4655-b397-69b0afc81113" providerId="ADAL" clId="{A3B28A54-AC96-4751-B555-3BA163F21D51}" dt="2021-11-23T16:34:55.681" v="2" actId="20577"/>
        <pc:sldMkLst>
          <pc:docMk/>
          <pc:sldMk cId="3526234016" sldId="2144327556"/>
        </pc:sldMkLst>
        <pc:spChg chg="mod">
          <ac:chgData name="Jason Wiese" userId="4bff8d5b-7de6-4655-b397-69b0afc81113" providerId="ADAL" clId="{A3B28A54-AC96-4751-B555-3BA163F21D51}" dt="2021-11-23T16:34:55.681" v="2" actId="20577"/>
          <ac:spMkLst>
            <pc:docMk/>
            <pc:sldMk cId="3526234016" sldId="2144327556"/>
            <ac:spMk id="9" creationId="{CD71B8EC-A420-4C0D-9F66-F23D752617BC}"/>
          </ac:spMkLst>
        </pc:spChg>
      </pc:sldChg>
      <pc:sldChg chg="modSp mod">
        <pc:chgData name="Jason Wiese" userId="4bff8d5b-7de6-4655-b397-69b0afc81113" providerId="ADAL" clId="{A3B28A54-AC96-4751-B555-3BA163F21D51}" dt="2021-11-23T16:37:01.218" v="28" actId="313"/>
        <pc:sldMkLst>
          <pc:docMk/>
          <pc:sldMk cId="2478575572" sldId="2144328247"/>
        </pc:sldMkLst>
        <pc:spChg chg="mod">
          <ac:chgData name="Jason Wiese" userId="4bff8d5b-7de6-4655-b397-69b0afc81113" providerId="ADAL" clId="{A3B28A54-AC96-4751-B555-3BA163F21D51}" dt="2021-11-23T16:37:01.218" v="28" actId="313"/>
          <ac:spMkLst>
            <pc:docMk/>
            <pc:sldMk cId="2478575572" sldId="2144328247"/>
            <ac:spMk id="17" creationId="{3B33D675-1549-4258-BAD2-E22F934856AD}"/>
          </ac:spMkLst>
        </pc:spChg>
      </pc:sldChg>
      <pc:sldChg chg="modSp mod">
        <pc:chgData name="Jason Wiese" userId="4bff8d5b-7de6-4655-b397-69b0afc81113" providerId="ADAL" clId="{A3B28A54-AC96-4751-B555-3BA163F21D51}" dt="2021-11-23T16:35:57.626" v="6" actId="113"/>
        <pc:sldMkLst>
          <pc:docMk/>
          <pc:sldMk cId="3327018093" sldId="2144328249"/>
        </pc:sldMkLst>
        <pc:spChg chg="mod">
          <ac:chgData name="Jason Wiese" userId="4bff8d5b-7de6-4655-b397-69b0afc81113" providerId="ADAL" clId="{A3B28A54-AC96-4751-B555-3BA163F21D51}" dt="2021-11-23T16:35:57.626" v="6" actId="113"/>
          <ac:spMkLst>
            <pc:docMk/>
            <pc:sldMk cId="3327018093" sldId="2144328249"/>
            <ac:spMk id="4" creationId="{B0F9F930-1F8D-4CF7-ABEE-562A7CD6063D}"/>
          </ac:spMkLst>
        </pc:spChg>
      </pc:sldChg>
    </pc:docChg>
  </pc:docChgLst>
  <pc:docChgLst>
    <pc:chgData name="Karolina Guillen" userId="c1c08796-a0be-47c6-af52-5d31fd96ec50" providerId="ADAL" clId="{34083A05-9C6F-4607-AA5A-F892244CE96B}"/>
    <pc:docChg chg="undo custSel modSld modNotesMaster">
      <pc:chgData name="Karolina Guillen" userId="c1c08796-a0be-47c6-af52-5d31fd96ec50" providerId="ADAL" clId="{34083A05-9C6F-4607-AA5A-F892244CE96B}" dt="2021-07-28T19:23:13.094" v="1593" actId="20577"/>
      <pc:docMkLst>
        <pc:docMk/>
      </pc:docMkLst>
      <pc:sldChg chg="modSp mod">
        <pc:chgData name="Karolina Guillen" userId="c1c08796-a0be-47c6-af52-5d31fd96ec50" providerId="ADAL" clId="{34083A05-9C6F-4607-AA5A-F892244CE96B}" dt="2021-07-28T19:23:13.094" v="1593" actId="20577"/>
        <pc:sldMkLst>
          <pc:docMk/>
          <pc:sldMk cId="2357583258" sldId="2144327551"/>
        </pc:sldMkLst>
        <pc:spChg chg="mod">
          <ac:chgData name="Karolina Guillen" userId="c1c08796-a0be-47c6-af52-5d31fd96ec50" providerId="ADAL" clId="{34083A05-9C6F-4607-AA5A-F892244CE96B}" dt="2021-07-28T19:23:13.094" v="1593" actId="20577"/>
          <ac:spMkLst>
            <pc:docMk/>
            <pc:sldMk cId="2357583258" sldId="2144327551"/>
            <ac:spMk id="8" creationId="{6BA5A9A3-95D3-419C-B9CC-5531D5744699}"/>
          </ac:spMkLst>
        </pc:spChg>
      </pc:sldChg>
      <pc:sldChg chg="modSp mod">
        <pc:chgData name="Karolina Guillen" userId="c1c08796-a0be-47c6-af52-5d31fd96ec50" providerId="ADAL" clId="{34083A05-9C6F-4607-AA5A-F892244CE96B}" dt="2021-07-28T15:08:00.769" v="216" actId="20577"/>
        <pc:sldMkLst>
          <pc:docMk/>
          <pc:sldMk cId="3873094159" sldId="2144327559"/>
        </pc:sldMkLst>
        <pc:spChg chg="mod">
          <ac:chgData name="Karolina Guillen" userId="c1c08796-a0be-47c6-af52-5d31fd96ec50" providerId="ADAL" clId="{34083A05-9C6F-4607-AA5A-F892244CE96B}" dt="2021-07-28T15:08:00.769" v="216" actId="20577"/>
          <ac:spMkLst>
            <pc:docMk/>
            <pc:sldMk cId="3873094159" sldId="2144327559"/>
            <ac:spMk id="28" creationId="{8131C753-3CF9-467C-A43F-7C108EE6CC30}"/>
          </ac:spMkLst>
        </pc:spChg>
      </pc:sldChg>
    </pc:docChg>
  </pc:docChgLst>
  <pc:docChgLst>
    <pc:chgData name="Reed Kiely" userId="768be38e-2fb5-40ce-925d-bd8e9d9e3c31" providerId="ADAL" clId="{43C501CA-C799-47EC-9288-0A66BAB304BE}"/>
    <pc:docChg chg="undo custSel modSld">
      <pc:chgData name="Reed Kiely" userId="768be38e-2fb5-40ce-925d-bd8e9d9e3c31" providerId="ADAL" clId="{43C501CA-C799-47EC-9288-0A66BAB304BE}" dt="2021-08-03T18:10:39.345" v="938" actId="478"/>
      <pc:docMkLst>
        <pc:docMk/>
      </pc:docMkLst>
      <pc:sldChg chg="addSp delSp modSp mod">
        <pc:chgData name="Reed Kiely" userId="768be38e-2fb5-40ce-925d-bd8e9d9e3c31" providerId="ADAL" clId="{43C501CA-C799-47EC-9288-0A66BAB304BE}" dt="2021-07-29T17:20:02.624" v="928" actId="1076"/>
        <pc:sldMkLst>
          <pc:docMk/>
          <pc:sldMk cId="2357583258" sldId="2144327551"/>
        </pc:sldMkLst>
        <pc:spChg chg="add del mod">
          <ac:chgData name="Reed Kiely" userId="768be38e-2fb5-40ce-925d-bd8e9d9e3c31" providerId="ADAL" clId="{43C501CA-C799-47EC-9288-0A66BAB304BE}" dt="2021-07-29T17:16:49.023" v="782" actId="478"/>
          <ac:spMkLst>
            <pc:docMk/>
            <pc:sldMk cId="2357583258" sldId="2144327551"/>
            <ac:spMk id="2" creationId="{886DB13A-665A-4B66-87A1-CE5C065F348F}"/>
          </ac:spMkLst>
        </pc:spChg>
        <pc:spChg chg="mod">
          <ac:chgData name="Reed Kiely" userId="768be38e-2fb5-40ce-925d-bd8e9d9e3c31" providerId="ADAL" clId="{43C501CA-C799-47EC-9288-0A66BAB304BE}" dt="2021-07-29T17:20:02.624" v="928" actId="1076"/>
          <ac:spMkLst>
            <pc:docMk/>
            <pc:sldMk cId="2357583258" sldId="2144327551"/>
            <ac:spMk id="8" creationId="{6BA5A9A3-95D3-419C-B9CC-5531D5744699}"/>
          </ac:spMkLst>
        </pc:spChg>
        <pc:spChg chg="add mod">
          <ac:chgData name="Reed Kiely" userId="768be38e-2fb5-40ce-925d-bd8e9d9e3c31" providerId="ADAL" clId="{43C501CA-C799-47EC-9288-0A66BAB304BE}" dt="2021-07-29T17:17:35.663" v="821" actId="113"/>
          <ac:spMkLst>
            <pc:docMk/>
            <pc:sldMk cId="2357583258" sldId="2144327551"/>
            <ac:spMk id="10" creationId="{CEAC7B36-8C17-4612-8B59-9C2921E31FC6}"/>
          </ac:spMkLst>
        </pc:spChg>
      </pc:sldChg>
      <pc:sldChg chg="addSp delSp modSp mod">
        <pc:chgData name="Reed Kiely" userId="768be38e-2fb5-40ce-925d-bd8e9d9e3c31" providerId="ADAL" clId="{43C501CA-C799-47EC-9288-0A66BAB304BE}" dt="2021-07-29T17:30:07.318" v="929" actId="478"/>
        <pc:sldMkLst>
          <pc:docMk/>
          <pc:sldMk cId="583278641" sldId="2144327552"/>
        </pc:sldMkLst>
        <pc:spChg chg="add del mod">
          <ac:chgData name="Reed Kiely" userId="768be38e-2fb5-40ce-925d-bd8e9d9e3c31" providerId="ADAL" clId="{43C501CA-C799-47EC-9288-0A66BAB304BE}" dt="2021-07-29T17:30:07.318" v="929" actId="478"/>
          <ac:spMkLst>
            <pc:docMk/>
            <pc:sldMk cId="583278641" sldId="2144327552"/>
            <ac:spMk id="11" creationId="{A64F664E-538A-42D3-80B3-2068FAB732EE}"/>
          </ac:spMkLst>
        </pc:spChg>
        <pc:spChg chg="mod">
          <ac:chgData name="Reed Kiely" userId="768be38e-2fb5-40ce-925d-bd8e9d9e3c31" providerId="ADAL" clId="{43C501CA-C799-47EC-9288-0A66BAB304BE}" dt="2021-07-29T17:18:41.211" v="833" actId="20577"/>
          <ac:spMkLst>
            <pc:docMk/>
            <pc:sldMk cId="583278641" sldId="2144327552"/>
            <ac:spMk id="17" creationId="{5F822956-5E28-4BFC-8BEF-86CBB0A2D236}"/>
          </ac:spMkLst>
        </pc:spChg>
      </pc:sldChg>
      <pc:sldChg chg="addSp delSp mod">
        <pc:chgData name="Reed Kiely" userId="768be38e-2fb5-40ce-925d-bd8e9d9e3c31" providerId="ADAL" clId="{43C501CA-C799-47EC-9288-0A66BAB304BE}" dt="2021-08-03T18:10:39.345" v="938" actId="478"/>
        <pc:sldMkLst>
          <pc:docMk/>
          <pc:sldMk cId="4292449496" sldId="2144327557"/>
        </pc:sldMkLst>
        <pc:picChg chg="add del">
          <ac:chgData name="Reed Kiely" userId="768be38e-2fb5-40ce-925d-bd8e9d9e3c31" providerId="ADAL" clId="{43C501CA-C799-47EC-9288-0A66BAB304BE}" dt="2021-08-03T18:10:39.345" v="938" actId="478"/>
          <ac:picMkLst>
            <pc:docMk/>
            <pc:sldMk cId="4292449496" sldId="2144327557"/>
            <ac:picMk id="11" creationId="{3CCAB18F-ABFE-4AE6-B31B-6E937BA19D6B}"/>
          </ac:picMkLst>
        </pc:picChg>
      </pc:sldChg>
      <pc:sldChg chg="modSp mod">
        <pc:chgData name="Reed Kiely" userId="768be38e-2fb5-40ce-925d-bd8e9d9e3c31" providerId="ADAL" clId="{43C501CA-C799-47EC-9288-0A66BAB304BE}" dt="2021-07-29T21:09:30.006" v="935" actId="20577"/>
        <pc:sldMkLst>
          <pc:docMk/>
          <pc:sldMk cId="2508154224" sldId="2144327561"/>
        </pc:sldMkLst>
        <pc:spChg chg="mod">
          <ac:chgData name="Reed Kiely" userId="768be38e-2fb5-40ce-925d-bd8e9d9e3c31" providerId="ADAL" clId="{43C501CA-C799-47EC-9288-0A66BAB304BE}" dt="2021-07-29T21:09:30.006" v="935" actId="20577"/>
          <ac:spMkLst>
            <pc:docMk/>
            <pc:sldMk cId="2508154224" sldId="2144327561"/>
            <ac:spMk id="8" creationId="{6BA5A9A3-95D3-419C-B9CC-5531D5744699}"/>
          </ac:spMkLst>
        </pc:spChg>
      </pc:sldChg>
    </pc:docChg>
  </pc:docChgLst>
  <pc:docChgLst>
    <pc:chgData name="Jason Wiese" userId="4bff8d5b-7de6-4655-b397-69b0afc81113" providerId="ADAL" clId="{E2BCD76E-4954-4F39-B68D-CB9013E876D2}"/>
    <pc:docChg chg="undo custSel modSld">
      <pc:chgData name="Jason Wiese" userId="4bff8d5b-7de6-4655-b397-69b0afc81113" providerId="ADAL" clId="{E2BCD76E-4954-4F39-B68D-CB9013E876D2}" dt="2021-11-23T17:36:14.238" v="89" actId="20577"/>
      <pc:docMkLst>
        <pc:docMk/>
      </pc:docMkLst>
      <pc:sldChg chg="modSp mod">
        <pc:chgData name="Jason Wiese" userId="4bff8d5b-7de6-4655-b397-69b0afc81113" providerId="ADAL" clId="{E2BCD76E-4954-4F39-B68D-CB9013E876D2}" dt="2021-11-23T17:34:30.599" v="69" actId="20577"/>
        <pc:sldMkLst>
          <pc:docMk/>
          <pc:sldMk cId="3653639002" sldId="281"/>
        </pc:sldMkLst>
        <pc:spChg chg="mod">
          <ac:chgData name="Jason Wiese" userId="4bff8d5b-7de6-4655-b397-69b0afc81113" providerId="ADAL" clId="{E2BCD76E-4954-4F39-B68D-CB9013E876D2}" dt="2021-11-23T17:34:30.599" v="69" actId="20577"/>
          <ac:spMkLst>
            <pc:docMk/>
            <pc:sldMk cId="3653639002" sldId="281"/>
            <ac:spMk id="12" creationId="{D3ED8F18-80E6-D449-A031-541661F2A42F}"/>
          </ac:spMkLst>
        </pc:spChg>
      </pc:sldChg>
      <pc:sldChg chg="modSp mod">
        <pc:chgData name="Jason Wiese" userId="4bff8d5b-7de6-4655-b397-69b0afc81113" providerId="ADAL" clId="{E2BCD76E-4954-4F39-B68D-CB9013E876D2}" dt="2021-11-23T17:36:14.238" v="89" actId="20577"/>
        <pc:sldMkLst>
          <pc:docMk/>
          <pc:sldMk cId="2478575572" sldId="2144328247"/>
        </pc:sldMkLst>
        <pc:spChg chg="mod">
          <ac:chgData name="Jason Wiese" userId="4bff8d5b-7de6-4655-b397-69b0afc81113" providerId="ADAL" clId="{E2BCD76E-4954-4F39-B68D-CB9013E876D2}" dt="2021-11-23T17:34:02.628" v="62" actId="20577"/>
          <ac:spMkLst>
            <pc:docMk/>
            <pc:sldMk cId="2478575572" sldId="2144328247"/>
            <ac:spMk id="25" creationId="{D6F3E4AB-B239-4014-8CC3-C8706E0369B4}"/>
          </ac:spMkLst>
        </pc:spChg>
        <pc:spChg chg="mod">
          <ac:chgData name="Jason Wiese" userId="4bff8d5b-7de6-4655-b397-69b0afc81113" providerId="ADAL" clId="{E2BCD76E-4954-4F39-B68D-CB9013E876D2}" dt="2021-11-23T17:36:14.238" v="89" actId="20577"/>
          <ac:spMkLst>
            <pc:docMk/>
            <pc:sldMk cId="2478575572" sldId="2144328247"/>
            <ac:spMk id="37" creationId="{14F36C49-443D-4E60-B1B7-6C4AA013C3F0}"/>
          </ac:spMkLst>
        </pc:spChg>
      </pc:sldChg>
    </pc:docChg>
  </pc:docChgLst>
  <pc:docChgLst>
    <pc:chgData name="Jason Wiese" userId="4bff8d5b-7de6-4655-b397-69b0afc81113" providerId="ADAL" clId="{3B63ADDE-90BC-4F13-A26F-4CFA88CB46DA}"/>
    <pc:docChg chg="undo custSel modSld sldOrd">
      <pc:chgData name="Jason Wiese" userId="4bff8d5b-7de6-4655-b397-69b0afc81113" providerId="ADAL" clId="{3B63ADDE-90BC-4F13-A26F-4CFA88CB46DA}" dt="2021-11-16T14:56:01.543" v="20" actId="20577"/>
      <pc:docMkLst>
        <pc:docMk/>
      </pc:docMkLst>
      <pc:sldChg chg="modSp mod ord">
        <pc:chgData name="Jason Wiese" userId="4bff8d5b-7de6-4655-b397-69b0afc81113" providerId="ADAL" clId="{3B63ADDE-90BC-4F13-A26F-4CFA88CB46DA}" dt="2021-11-16T14:49:56.564" v="16"/>
        <pc:sldMkLst>
          <pc:docMk/>
          <pc:sldMk cId="2188893907" sldId="2144327547"/>
        </pc:sldMkLst>
        <pc:spChg chg="mod">
          <ac:chgData name="Jason Wiese" userId="4bff8d5b-7de6-4655-b397-69b0afc81113" providerId="ADAL" clId="{3B63ADDE-90BC-4F13-A26F-4CFA88CB46DA}" dt="2021-11-16T14:48:19.980" v="14" actId="1076"/>
          <ac:spMkLst>
            <pc:docMk/>
            <pc:sldMk cId="2188893907" sldId="2144327547"/>
            <ac:spMk id="2" creationId="{E878FEC9-0727-44B0-9779-6ACB2FA76B92}"/>
          </ac:spMkLst>
        </pc:spChg>
      </pc:sldChg>
      <pc:sldChg chg="modSp mod">
        <pc:chgData name="Jason Wiese" userId="4bff8d5b-7de6-4655-b397-69b0afc81113" providerId="ADAL" clId="{3B63ADDE-90BC-4F13-A26F-4CFA88CB46DA}" dt="2021-11-16T14:50:02.391" v="17" actId="20577"/>
        <pc:sldMkLst>
          <pc:docMk/>
          <pc:sldMk cId="3526234016" sldId="2144327556"/>
        </pc:sldMkLst>
        <pc:spChg chg="mod">
          <ac:chgData name="Jason Wiese" userId="4bff8d5b-7de6-4655-b397-69b0afc81113" providerId="ADAL" clId="{3B63ADDE-90BC-4F13-A26F-4CFA88CB46DA}" dt="2021-11-16T14:50:02.391" v="17" actId="20577"/>
          <ac:spMkLst>
            <pc:docMk/>
            <pc:sldMk cId="3526234016" sldId="2144327556"/>
            <ac:spMk id="28" creationId="{8131C753-3CF9-467C-A43F-7C108EE6CC30}"/>
          </ac:spMkLst>
        </pc:spChg>
      </pc:sldChg>
      <pc:sldChg chg="modSp mod">
        <pc:chgData name="Jason Wiese" userId="4bff8d5b-7de6-4655-b397-69b0afc81113" providerId="ADAL" clId="{3B63ADDE-90BC-4F13-A26F-4CFA88CB46DA}" dt="2021-11-16T14:55:51.367" v="18" actId="20577"/>
        <pc:sldMkLst>
          <pc:docMk/>
          <pc:sldMk cId="2404401829" sldId="2144327558"/>
        </pc:sldMkLst>
        <pc:spChg chg="mod">
          <ac:chgData name="Jason Wiese" userId="4bff8d5b-7de6-4655-b397-69b0afc81113" providerId="ADAL" clId="{3B63ADDE-90BC-4F13-A26F-4CFA88CB46DA}" dt="2021-11-16T14:55:51.367" v="18" actId="20577"/>
          <ac:spMkLst>
            <pc:docMk/>
            <pc:sldMk cId="2404401829" sldId="2144327558"/>
            <ac:spMk id="28" creationId="{8131C753-3CF9-467C-A43F-7C108EE6CC30}"/>
          </ac:spMkLst>
        </pc:spChg>
        <pc:spChg chg="mod">
          <ac:chgData name="Jason Wiese" userId="4bff8d5b-7de6-4655-b397-69b0afc81113" providerId="ADAL" clId="{3B63ADDE-90BC-4F13-A26F-4CFA88CB46DA}" dt="2021-11-16T14:38:18.075" v="3" actId="20577"/>
          <ac:spMkLst>
            <pc:docMk/>
            <pc:sldMk cId="2404401829" sldId="2144327558"/>
            <ac:spMk id="29" creationId="{2C074AC9-A091-4C50-845A-841BB2C635A7}"/>
          </ac:spMkLst>
        </pc:spChg>
      </pc:sldChg>
      <pc:sldChg chg="modSp mod">
        <pc:chgData name="Jason Wiese" userId="4bff8d5b-7de6-4655-b397-69b0afc81113" providerId="ADAL" clId="{3B63ADDE-90BC-4F13-A26F-4CFA88CB46DA}" dt="2021-11-16T14:56:01.543" v="20" actId="20577"/>
        <pc:sldMkLst>
          <pc:docMk/>
          <pc:sldMk cId="617795231" sldId="2144327560"/>
        </pc:sldMkLst>
        <pc:spChg chg="mod">
          <ac:chgData name="Jason Wiese" userId="4bff8d5b-7de6-4655-b397-69b0afc81113" providerId="ADAL" clId="{3B63ADDE-90BC-4F13-A26F-4CFA88CB46DA}" dt="2021-11-16T14:56:01.543" v="20" actId="20577"/>
          <ac:spMkLst>
            <pc:docMk/>
            <pc:sldMk cId="617795231" sldId="2144327560"/>
            <ac:spMk id="28" creationId="{8131C753-3CF9-467C-A43F-7C108EE6CC30}"/>
          </ac:spMkLst>
        </pc:spChg>
      </pc:sldChg>
      <pc:sldChg chg="modSp mod">
        <pc:chgData name="Jason Wiese" userId="4bff8d5b-7de6-4655-b397-69b0afc81113" providerId="ADAL" clId="{3B63ADDE-90BC-4F13-A26F-4CFA88CB46DA}" dt="2021-11-16T14:36:23.356" v="1" actId="14100"/>
        <pc:sldMkLst>
          <pc:docMk/>
          <pc:sldMk cId="2508154224" sldId="2144327561"/>
        </pc:sldMkLst>
        <pc:spChg chg="mod">
          <ac:chgData name="Jason Wiese" userId="4bff8d5b-7de6-4655-b397-69b0afc81113" providerId="ADAL" clId="{3B63ADDE-90BC-4F13-A26F-4CFA88CB46DA}" dt="2021-11-16T14:36:23.356" v="1" actId="14100"/>
          <ac:spMkLst>
            <pc:docMk/>
            <pc:sldMk cId="2508154224" sldId="2144327561"/>
            <ac:spMk id="8" creationId="{6BA5A9A3-95D3-419C-B9CC-5531D5744699}"/>
          </ac:spMkLst>
        </pc:spChg>
      </pc:sldChg>
      <pc:sldChg chg="modSp mod">
        <pc:chgData name="Jason Wiese" userId="4bff8d5b-7de6-4655-b397-69b0afc81113" providerId="ADAL" clId="{3B63ADDE-90BC-4F13-A26F-4CFA88CB46DA}" dt="2021-11-16T14:42:48.657" v="13" actId="1035"/>
        <pc:sldMkLst>
          <pc:docMk/>
          <pc:sldMk cId="2478575572" sldId="2144328247"/>
        </pc:sldMkLst>
        <pc:spChg chg="mod">
          <ac:chgData name="Jason Wiese" userId="4bff8d5b-7de6-4655-b397-69b0afc81113" providerId="ADAL" clId="{3B63ADDE-90BC-4F13-A26F-4CFA88CB46DA}" dt="2021-11-16T14:42:48.657" v="13" actId="1035"/>
          <ac:spMkLst>
            <pc:docMk/>
            <pc:sldMk cId="2478575572" sldId="2144328247"/>
            <ac:spMk id="37" creationId="{14F36C49-443D-4E60-B1B7-6C4AA013C3F0}"/>
          </ac:spMkLst>
        </pc:spChg>
      </pc:sldChg>
      <pc:sldChg chg="modSp mod">
        <pc:chgData name="Jason Wiese" userId="4bff8d5b-7de6-4655-b397-69b0afc81113" providerId="ADAL" clId="{3B63ADDE-90BC-4F13-A26F-4CFA88CB46DA}" dt="2021-11-16T14:55:58.040" v="19" actId="20577"/>
        <pc:sldMkLst>
          <pc:docMk/>
          <pc:sldMk cId="3327018093" sldId="2144328249"/>
        </pc:sldMkLst>
        <pc:spChg chg="mod">
          <ac:chgData name="Jason Wiese" userId="4bff8d5b-7de6-4655-b397-69b0afc81113" providerId="ADAL" clId="{3B63ADDE-90BC-4F13-A26F-4CFA88CB46DA}" dt="2021-11-16T14:41:04.538" v="8" actId="14100"/>
          <ac:spMkLst>
            <pc:docMk/>
            <pc:sldMk cId="3327018093" sldId="2144328249"/>
            <ac:spMk id="11" creationId="{7F488703-2CFA-4992-91AE-A7846F78C195}"/>
          </ac:spMkLst>
        </pc:spChg>
        <pc:spChg chg="mod">
          <ac:chgData name="Jason Wiese" userId="4bff8d5b-7de6-4655-b397-69b0afc81113" providerId="ADAL" clId="{3B63ADDE-90BC-4F13-A26F-4CFA88CB46DA}" dt="2021-11-16T14:55:58.040" v="19" actId="20577"/>
          <ac:spMkLst>
            <pc:docMk/>
            <pc:sldMk cId="3327018093" sldId="2144328249"/>
            <ac:spMk id="28" creationId="{8131C753-3CF9-467C-A43F-7C108EE6CC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820115409235761E-2"/>
          <c:w val="1"/>
          <c:h val="0.86812630189727025"/>
        </c:manualLayout>
      </c:layout>
      <c:barChart>
        <c:barDir val="bar"/>
        <c:grouping val="clustered"/>
        <c:varyColors val="0"/>
        <c:ser>
          <c:idx val="0"/>
          <c:order val="0"/>
          <c:tx>
            <c:strRef>
              <c:f>Sheet1!$B$1</c:f>
              <c:strCache>
                <c:ptCount val="1"/>
                <c:pt idx="0">
                  <c:v>VOD Impressions by Day of Week</c:v>
                </c:pt>
              </c:strCache>
            </c:strRef>
          </c:tx>
          <c:spPr>
            <a:solidFill>
              <a:srgbClr val="1B1464"/>
            </a:solidFill>
            <a:ln>
              <a:noFill/>
            </a:ln>
            <a:effectLst/>
          </c:spPr>
          <c:invertIfNegative val="0"/>
          <c:dPt>
            <c:idx val="0"/>
            <c:invertIfNegative val="0"/>
            <c:bubble3D val="0"/>
            <c:spPr>
              <a:solidFill>
                <a:srgbClr val="55AD00"/>
              </a:solidFill>
              <a:ln>
                <a:noFill/>
              </a:ln>
              <a:effectLst/>
            </c:spPr>
            <c:extLst>
              <c:ext xmlns:c16="http://schemas.microsoft.com/office/drawing/2014/chart" uri="{C3380CC4-5D6E-409C-BE32-E72D297353CC}">
                <c16:uniqueId val="{00000001-9B2E-4F70-8556-BFEEFD90A156}"/>
              </c:ext>
            </c:extLst>
          </c:dPt>
          <c:dPt>
            <c:idx val="1"/>
            <c:invertIfNegative val="0"/>
            <c:bubble3D val="0"/>
            <c:spPr>
              <a:solidFill>
                <a:srgbClr val="2C82FF"/>
              </a:solidFill>
              <a:ln>
                <a:noFill/>
              </a:ln>
              <a:effectLst/>
            </c:spPr>
            <c:extLst>
              <c:ext xmlns:c16="http://schemas.microsoft.com/office/drawing/2014/chart" uri="{C3380CC4-5D6E-409C-BE32-E72D297353CC}">
                <c16:uniqueId val="{00000008-9B2E-4F70-8556-BFEEFD90A156}"/>
              </c:ext>
            </c:extLst>
          </c:dPt>
          <c:dPt>
            <c:idx val="2"/>
            <c:invertIfNegative val="0"/>
            <c:bubble3D val="0"/>
            <c:spPr>
              <a:solidFill>
                <a:srgbClr val="FFE600"/>
              </a:solidFill>
              <a:ln>
                <a:noFill/>
              </a:ln>
              <a:effectLst/>
            </c:spPr>
            <c:extLst>
              <c:ext xmlns:c16="http://schemas.microsoft.com/office/drawing/2014/chart" uri="{C3380CC4-5D6E-409C-BE32-E72D297353CC}">
                <c16:uniqueId val="{00000007-9B2E-4F70-8556-BFEEFD90A156}"/>
              </c:ext>
            </c:extLst>
          </c:dPt>
          <c:dPt>
            <c:idx val="3"/>
            <c:invertIfNegative val="0"/>
            <c:bubble3D val="0"/>
            <c:spPr>
              <a:solidFill>
                <a:srgbClr val="4EBEA4"/>
              </a:solidFill>
              <a:ln>
                <a:noFill/>
              </a:ln>
              <a:effectLst/>
            </c:spPr>
            <c:extLst>
              <c:ext xmlns:c16="http://schemas.microsoft.com/office/drawing/2014/chart" uri="{C3380CC4-5D6E-409C-BE32-E72D297353CC}">
                <c16:uniqueId val="{00000006-9B2E-4F70-8556-BFEEFD90A156}"/>
              </c:ext>
            </c:extLst>
          </c:dPt>
          <c:dPt>
            <c:idx val="4"/>
            <c:invertIfNegative val="0"/>
            <c:bubble3D val="0"/>
            <c:spPr>
              <a:solidFill>
                <a:srgbClr val="ED3C8D"/>
              </a:solidFill>
              <a:ln>
                <a:noFill/>
              </a:ln>
              <a:effectLst/>
            </c:spPr>
            <c:extLst>
              <c:ext xmlns:c16="http://schemas.microsoft.com/office/drawing/2014/chart" uri="{C3380CC4-5D6E-409C-BE32-E72D297353CC}">
                <c16:uniqueId val="{00000005-9B2E-4F70-8556-BFEEFD90A156}"/>
              </c:ext>
            </c:extLst>
          </c:dPt>
          <c:dPt>
            <c:idx val="5"/>
            <c:invertIfNegative val="0"/>
            <c:bubble3D val="0"/>
            <c:spPr>
              <a:solidFill>
                <a:srgbClr val="00B0F0"/>
              </a:solidFill>
              <a:ln>
                <a:noFill/>
              </a:ln>
              <a:effectLst/>
            </c:spPr>
            <c:extLst>
              <c:ext xmlns:c16="http://schemas.microsoft.com/office/drawing/2014/chart" uri="{C3380CC4-5D6E-409C-BE32-E72D297353CC}">
                <c16:uniqueId val="{00000004-9B2E-4F70-8556-BFEEFD90A156}"/>
              </c:ext>
            </c:extLst>
          </c:dPt>
          <c:dPt>
            <c:idx val="6"/>
            <c:invertIfNegative val="0"/>
            <c:bubble3D val="0"/>
            <c:spPr>
              <a:solidFill>
                <a:srgbClr val="1B1464"/>
              </a:solidFill>
              <a:ln>
                <a:noFill/>
              </a:ln>
              <a:effectLst/>
            </c:spPr>
            <c:extLst>
              <c:ext xmlns:c16="http://schemas.microsoft.com/office/drawing/2014/chart" uri="{C3380CC4-5D6E-409C-BE32-E72D297353CC}">
                <c16:uniqueId val="{0000000D-E270-4687-BD2B-C39E21C7BBF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Sunday</c:v>
                </c:pt>
                <c:pt idx="1">
                  <c:v>Saturday</c:v>
                </c:pt>
                <c:pt idx="2">
                  <c:v>Friday</c:v>
                </c:pt>
                <c:pt idx="3">
                  <c:v>Thursday</c:v>
                </c:pt>
                <c:pt idx="4">
                  <c:v>Wednesday</c:v>
                </c:pt>
                <c:pt idx="5">
                  <c:v>Tuesday</c:v>
                </c:pt>
                <c:pt idx="6">
                  <c:v>Monday</c:v>
                </c:pt>
              </c:strCache>
            </c:strRef>
          </c:cat>
          <c:val>
            <c:numRef>
              <c:f>Sheet1!$B$2:$B$8</c:f>
              <c:numCache>
                <c:formatCode>0</c:formatCode>
                <c:ptCount val="7"/>
                <c:pt idx="0">
                  <c:v>780</c:v>
                </c:pt>
                <c:pt idx="1">
                  <c:v>755</c:v>
                </c:pt>
                <c:pt idx="2">
                  <c:v>667</c:v>
                </c:pt>
                <c:pt idx="3">
                  <c:v>699</c:v>
                </c:pt>
                <c:pt idx="4">
                  <c:v>656</c:v>
                </c:pt>
                <c:pt idx="5">
                  <c:v>668</c:v>
                </c:pt>
                <c:pt idx="6">
                  <c:v>671</c:v>
                </c:pt>
              </c:numCache>
            </c:numRef>
          </c:val>
          <c:extLst>
            <c:ext xmlns:c16="http://schemas.microsoft.com/office/drawing/2014/chart" uri="{C3380CC4-5D6E-409C-BE32-E72D297353CC}">
              <c16:uniqueId val="{00000002-9B2E-4F70-8556-BFEEFD90A156}"/>
            </c:ext>
          </c:extLst>
        </c:ser>
        <c:dLbls>
          <c:showLegendKey val="0"/>
          <c:showVal val="0"/>
          <c:showCatName val="0"/>
          <c:showSerName val="0"/>
          <c:showPercent val="0"/>
          <c:showBubbleSize val="0"/>
        </c:dLbls>
        <c:gapWidth val="93"/>
        <c:axId val="484505264"/>
        <c:axId val="484500344"/>
      </c:barChart>
      <c:catAx>
        <c:axId val="484505264"/>
        <c:scaling>
          <c:orientation val="minMax"/>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484500344"/>
        <c:crosses val="autoZero"/>
        <c:auto val="1"/>
        <c:lblAlgn val="ctr"/>
        <c:lblOffset val="100"/>
        <c:noMultiLvlLbl val="0"/>
      </c:catAx>
      <c:valAx>
        <c:axId val="484500344"/>
        <c:scaling>
          <c:orientation val="minMax"/>
          <c:min val="0"/>
        </c:scaling>
        <c:delete val="1"/>
        <c:axPos val="b"/>
        <c:numFmt formatCode="0" sourceLinked="1"/>
        <c:majorTickMark val="out"/>
        <c:minorTickMark val="none"/>
        <c:tickLblPos val="nextTo"/>
        <c:crossAx val="4845052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707642481838732"/>
          <c:w val="1"/>
          <c:h val="0.70686986811314168"/>
        </c:manualLayout>
      </c:layout>
      <c:barChart>
        <c:barDir val="col"/>
        <c:grouping val="percentStacked"/>
        <c:varyColors val="0"/>
        <c:ser>
          <c:idx val="0"/>
          <c:order val="0"/>
          <c:tx>
            <c:strRef>
              <c:f>Sheet1!$B$1</c:f>
              <c:strCache>
                <c:ptCount val="1"/>
                <c:pt idx="0">
                  <c:v>Connected TV</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C14C-460A-9BAF-76F0E234829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c:v>
                </c:pt>
                <c:pt idx="1">
                  <c:v>Family / Lifestyle</c:v>
                </c:pt>
                <c:pt idx="2">
                  <c:v>News</c:v>
                </c:pt>
                <c:pt idx="3">
                  <c:v>Sports</c:v>
                </c:pt>
              </c:strCache>
            </c:strRef>
          </c:cat>
          <c:val>
            <c:numRef>
              <c:f>Sheet1!$B$2:$B$5</c:f>
              <c:numCache>
                <c:formatCode>0%</c:formatCode>
                <c:ptCount val="4"/>
                <c:pt idx="0">
                  <c:v>0.32</c:v>
                </c:pt>
                <c:pt idx="1">
                  <c:v>0.19</c:v>
                </c:pt>
                <c:pt idx="2">
                  <c:v>0.34</c:v>
                </c:pt>
                <c:pt idx="3">
                  <c:v>0.69</c:v>
                </c:pt>
              </c:numCache>
            </c:numRef>
          </c:val>
          <c:extLst>
            <c:ext xmlns:c16="http://schemas.microsoft.com/office/drawing/2014/chart" uri="{C3380CC4-5D6E-409C-BE32-E72D297353CC}">
              <c16:uniqueId val="{00000002-C14C-460A-9BAF-76F0E2348297}"/>
            </c:ext>
          </c:extLst>
        </c:ser>
        <c:ser>
          <c:idx val="1"/>
          <c:order val="1"/>
          <c:tx>
            <c:strRef>
              <c:f>Sheet1!$C$1</c:f>
              <c:strCache>
                <c:ptCount val="1"/>
                <c:pt idx="0">
                  <c:v>STB VOD</c:v>
                </c:pt>
              </c:strCache>
            </c:strRef>
          </c:tx>
          <c:spPr>
            <a:solidFill>
              <a:srgbClr val="00B0F0"/>
            </a:solidFill>
            <a:ln>
              <a:noFill/>
            </a:ln>
            <a:effectLst/>
          </c:spPr>
          <c:invertIfNegative val="0"/>
          <c:dLbls>
            <c:dLbl>
              <c:idx val="2"/>
              <c:layout>
                <c:manualLayout>
                  <c:x val="8.384324772035491E-2"/>
                  <c:y val="-5.698898048508841E-3"/>
                </c:manualLayout>
              </c:layout>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14C-460A-9BAF-76F0E2348297}"/>
                </c:ext>
              </c:extLst>
            </c:dLbl>
            <c:dLbl>
              <c:idx val="3"/>
              <c:delete val="1"/>
              <c:extLst>
                <c:ext xmlns:c15="http://schemas.microsoft.com/office/drawing/2012/chart" uri="{CE6537A1-D6FC-4f65-9D91-7224C49458BB}"/>
                <c:ext xmlns:c16="http://schemas.microsoft.com/office/drawing/2014/chart" uri="{C3380CC4-5D6E-409C-BE32-E72D297353CC}">
                  <c16:uniqueId val="{00000009-C14C-460A-9BAF-76F0E2348297}"/>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c:v>
                </c:pt>
                <c:pt idx="1">
                  <c:v>Family / Lifestyle</c:v>
                </c:pt>
                <c:pt idx="2">
                  <c:v>News</c:v>
                </c:pt>
                <c:pt idx="3">
                  <c:v>Sports</c:v>
                </c:pt>
              </c:strCache>
            </c:strRef>
          </c:cat>
          <c:val>
            <c:numRef>
              <c:f>Sheet1!$C$2:$C$5</c:f>
              <c:numCache>
                <c:formatCode>0%</c:formatCode>
                <c:ptCount val="4"/>
                <c:pt idx="0">
                  <c:v>0.49</c:v>
                </c:pt>
                <c:pt idx="1">
                  <c:v>0.76</c:v>
                </c:pt>
                <c:pt idx="2">
                  <c:v>0.02</c:v>
                </c:pt>
                <c:pt idx="3">
                  <c:v>0</c:v>
                </c:pt>
              </c:numCache>
            </c:numRef>
          </c:val>
          <c:extLst>
            <c:ext xmlns:c16="http://schemas.microsoft.com/office/drawing/2014/chart" uri="{C3380CC4-5D6E-409C-BE32-E72D297353CC}">
              <c16:uniqueId val="{00000004-C14C-460A-9BAF-76F0E2348297}"/>
            </c:ext>
          </c:extLst>
        </c:ser>
        <c:ser>
          <c:idx val="2"/>
          <c:order val="2"/>
          <c:tx>
            <c:strRef>
              <c:f>Sheet1!$D$1</c:f>
              <c:strCache>
                <c:ptCount val="1"/>
                <c:pt idx="0">
                  <c:v>Mobile</c:v>
                </c:pt>
              </c:strCache>
            </c:strRef>
          </c:tx>
          <c:spPr>
            <a:solidFill>
              <a:srgbClr val="ED3C8D"/>
            </a:solidFill>
            <a:ln>
              <a:noFill/>
            </a:ln>
            <a:effectLst/>
          </c:spPr>
          <c:invertIfNegative val="0"/>
          <c:dLbls>
            <c:dLbl>
              <c:idx val="1"/>
              <c:layout>
                <c:manualLayout>
                  <c:x val="8.0489517811540706E-2"/>
                  <c:y val="6.1518459655273807E-3"/>
                </c:manualLayout>
              </c:layout>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14C-460A-9BAF-76F0E2348297}"/>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c:v>
                </c:pt>
                <c:pt idx="1">
                  <c:v>Family / Lifestyle</c:v>
                </c:pt>
                <c:pt idx="2">
                  <c:v>News</c:v>
                </c:pt>
                <c:pt idx="3">
                  <c:v>Sports</c:v>
                </c:pt>
              </c:strCache>
            </c:strRef>
          </c:cat>
          <c:val>
            <c:numRef>
              <c:f>Sheet1!$D$2:$D$5</c:f>
              <c:numCache>
                <c:formatCode>0%</c:formatCode>
                <c:ptCount val="4"/>
                <c:pt idx="0">
                  <c:v>0.14000000000000001</c:v>
                </c:pt>
                <c:pt idx="1">
                  <c:v>0.03</c:v>
                </c:pt>
                <c:pt idx="2">
                  <c:v>0.35</c:v>
                </c:pt>
                <c:pt idx="3">
                  <c:v>0.21</c:v>
                </c:pt>
              </c:numCache>
            </c:numRef>
          </c:val>
          <c:extLst>
            <c:ext xmlns:c16="http://schemas.microsoft.com/office/drawing/2014/chart" uri="{C3380CC4-5D6E-409C-BE32-E72D297353CC}">
              <c16:uniqueId val="{00000005-C14C-460A-9BAF-76F0E2348297}"/>
            </c:ext>
          </c:extLst>
        </c:ser>
        <c:ser>
          <c:idx val="3"/>
          <c:order val="3"/>
          <c:tx>
            <c:strRef>
              <c:f>Sheet1!$E$1</c:f>
              <c:strCache>
                <c:ptCount val="1"/>
                <c:pt idx="0">
                  <c:v>Computer</c:v>
                </c:pt>
              </c:strCache>
            </c:strRef>
          </c:tx>
          <c:spPr>
            <a:solidFill>
              <a:srgbClr val="4EBEA4"/>
            </a:solidFill>
            <a:ln>
              <a:noFill/>
            </a:ln>
            <a:effectLst/>
          </c:spPr>
          <c:invertIfNegative val="0"/>
          <c:dLbls>
            <c:dLbl>
              <c:idx val="1"/>
              <c:layout>
                <c:manualLayout>
                  <c:x val="-5.8690273404248434E-2"/>
                  <c:y val="-3.0985626661150279E-2"/>
                </c:manualLayout>
              </c:layout>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4C-460A-9BAF-76F0E2348297}"/>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Entertainment</c:v>
                </c:pt>
                <c:pt idx="1">
                  <c:v>Family / Lifestyle</c:v>
                </c:pt>
                <c:pt idx="2">
                  <c:v>News</c:v>
                </c:pt>
                <c:pt idx="3">
                  <c:v>Sports</c:v>
                </c:pt>
              </c:strCache>
            </c:strRef>
          </c:cat>
          <c:val>
            <c:numRef>
              <c:f>Sheet1!$E$2:$E$5</c:f>
              <c:numCache>
                <c:formatCode>0%</c:formatCode>
                <c:ptCount val="4"/>
                <c:pt idx="0">
                  <c:v>0.05</c:v>
                </c:pt>
                <c:pt idx="1">
                  <c:v>0.01</c:v>
                </c:pt>
                <c:pt idx="2">
                  <c:v>0.28999999999999998</c:v>
                </c:pt>
                <c:pt idx="3">
                  <c:v>0.1</c:v>
                </c:pt>
              </c:numCache>
            </c:numRef>
          </c:val>
          <c:extLst>
            <c:ext xmlns:c16="http://schemas.microsoft.com/office/drawing/2014/chart" uri="{C3380CC4-5D6E-409C-BE32-E72D297353CC}">
              <c16:uniqueId val="{00000006-C14C-460A-9BAF-76F0E2348297}"/>
            </c:ext>
          </c:extLst>
        </c:ser>
        <c:dLbls>
          <c:showLegendKey val="0"/>
          <c:showVal val="0"/>
          <c:showCatName val="0"/>
          <c:showSerName val="0"/>
          <c:showPercent val="0"/>
          <c:showBubbleSize val="0"/>
        </c:dLbls>
        <c:gapWidth val="219"/>
        <c:overlap val="100"/>
        <c:axId val="484505264"/>
        <c:axId val="484500344"/>
      </c:barChart>
      <c:catAx>
        <c:axId val="48450526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484500344"/>
        <c:crosses val="autoZero"/>
        <c:auto val="1"/>
        <c:lblAlgn val="ctr"/>
        <c:lblOffset val="100"/>
        <c:noMultiLvlLbl val="0"/>
      </c:catAx>
      <c:valAx>
        <c:axId val="484500344"/>
        <c:scaling>
          <c:orientation val="minMax"/>
        </c:scaling>
        <c:delete val="1"/>
        <c:axPos val="l"/>
        <c:numFmt formatCode="0%" sourceLinked="1"/>
        <c:majorTickMark val="none"/>
        <c:minorTickMark val="none"/>
        <c:tickLblPos val="nextTo"/>
        <c:crossAx val="484505264"/>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F1A62"/>
                </a:solidFill>
                <a:latin typeface="Helvetica" panose="020B0403020202020204" pitchFamily="34" charset="0"/>
                <a:ea typeface="+mn-ea"/>
                <a:cs typeface="+mn-cs"/>
              </a:defRPr>
            </a:pPr>
            <a:r>
              <a:rPr lang="en-US" sz="1400">
                <a:solidFill>
                  <a:srgbClr val="1F1A62"/>
                </a:solidFill>
                <a:latin typeface="Helvetica" panose="020B0403020202020204" pitchFamily="34" charset="0"/>
              </a:rPr>
              <a:t>By Episode</a:t>
            </a:r>
            <a:r>
              <a:rPr lang="en-US" sz="1400" baseline="0">
                <a:solidFill>
                  <a:srgbClr val="1F1A62"/>
                </a:solidFill>
                <a:latin typeface="Helvetica" panose="020B0403020202020204" pitchFamily="34" charset="0"/>
              </a:rPr>
              <a:t> / Movie</a:t>
            </a:r>
            <a:endParaRPr lang="en-US" sz="1400">
              <a:solidFill>
                <a:srgbClr val="1F1A62"/>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By Episode / Movie</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2-E7D3-434E-A674-B996184E5052}"/>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E7D3-434E-A674-B996184E5052}"/>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4-E7D3-434E-A674-B996184E5052}"/>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5-E7D3-434E-A674-B996184E5052}"/>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7D3-434E-A674-B996184E505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 Ad Imp</c:v>
                </c:pt>
                <c:pt idx="1">
                  <c:v>2 Ad Imps</c:v>
                </c:pt>
                <c:pt idx="2">
                  <c:v>3 Ad Imps</c:v>
                </c:pt>
                <c:pt idx="3">
                  <c:v>4+ Ad Imps</c:v>
                </c:pt>
              </c:strCache>
            </c:strRef>
          </c:cat>
          <c:val>
            <c:numRef>
              <c:f>Sheet1!$B$2:$B$5</c:f>
              <c:numCache>
                <c:formatCode>0%</c:formatCode>
                <c:ptCount val="4"/>
                <c:pt idx="0">
                  <c:v>0.59</c:v>
                </c:pt>
                <c:pt idx="1">
                  <c:v>0.28000000000000003</c:v>
                </c:pt>
                <c:pt idx="2">
                  <c:v>0.08</c:v>
                </c:pt>
                <c:pt idx="3">
                  <c:v>0.05</c:v>
                </c:pt>
              </c:numCache>
            </c:numRef>
          </c:val>
          <c:extLst>
            <c:ext xmlns:c16="http://schemas.microsoft.com/office/drawing/2014/chart" uri="{C3380CC4-5D6E-409C-BE32-E72D297353CC}">
              <c16:uniqueId val="{00000000-E7D3-434E-A674-B996184E50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F1A62"/>
                </a:solidFill>
                <a:latin typeface="Helvetica" panose="020B0403020202020204" pitchFamily="34" charset="0"/>
                <a:ea typeface="+mn-ea"/>
                <a:cs typeface="+mn-cs"/>
              </a:defRPr>
            </a:pPr>
            <a:r>
              <a:rPr lang="en-US" sz="1400">
                <a:solidFill>
                  <a:srgbClr val="1F1A62"/>
                </a:solidFill>
                <a:latin typeface="Helvetica" panose="020B0403020202020204" pitchFamily="34" charset="0"/>
              </a:rPr>
              <a:t>By Day</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By Day</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DD5B-4887-9530-2A3B63EEDF7F}"/>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DD5B-4887-9530-2A3B63EEDF7F}"/>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5-DD5B-4887-9530-2A3B63EEDF7F}"/>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DD5B-4887-9530-2A3B63EEDF7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 Ad Imp</c:v>
                </c:pt>
                <c:pt idx="1">
                  <c:v>2 Ad Imps</c:v>
                </c:pt>
                <c:pt idx="2">
                  <c:v>3 Ad Imps</c:v>
                </c:pt>
                <c:pt idx="3">
                  <c:v>4+ Ad Imps</c:v>
                </c:pt>
              </c:strCache>
            </c:strRef>
          </c:cat>
          <c:val>
            <c:numRef>
              <c:f>Sheet1!$B$2:$B$5</c:f>
              <c:numCache>
                <c:formatCode>0%</c:formatCode>
                <c:ptCount val="4"/>
                <c:pt idx="0">
                  <c:v>0.42</c:v>
                </c:pt>
                <c:pt idx="1">
                  <c:v>0.26</c:v>
                </c:pt>
                <c:pt idx="2">
                  <c:v>0.14000000000000001</c:v>
                </c:pt>
                <c:pt idx="3">
                  <c:v>0.18</c:v>
                </c:pt>
              </c:numCache>
            </c:numRef>
          </c:val>
          <c:extLst>
            <c:ext xmlns:c16="http://schemas.microsoft.com/office/drawing/2014/chart" uri="{C3380CC4-5D6E-409C-BE32-E72D297353CC}">
              <c16:uniqueId val="{00000008-DD5B-4887-9530-2A3B63EEDF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F1A62"/>
                </a:solidFill>
                <a:latin typeface="Helvetica" panose="020B0403020202020204" pitchFamily="34" charset="0"/>
                <a:ea typeface="+mn-ea"/>
                <a:cs typeface="+mn-cs"/>
              </a:defRPr>
            </a:pPr>
            <a:r>
              <a:rPr lang="en-US" sz="1400">
                <a:solidFill>
                  <a:srgbClr val="1F1A62"/>
                </a:solidFill>
                <a:latin typeface="Helvetica" panose="020B0403020202020204" pitchFamily="34" charset="0"/>
              </a:rPr>
              <a:t>By Week</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pieChart>
        <c:varyColors val="1"/>
        <c:ser>
          <c:idx val="0"/>
          <c:order val="0"/>
          <c:tx>
            <c:strRef>
              <c:f>Sheet1!$B$1</c:f>
              <c:strCache>
                <c:ptCount val="1"/>
                <c:pt idx="0">
                  <c:v>By Week</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8072-411A-9D7C-C0F2BCD064C1}"/>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8072-411A-9D7C-C0F2BCD064C1}"/>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5-8072-411A-9D7C-C0F2BCD064C1}"/>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7-8072-411A-9D7C-C0F2BCD064C1}"/>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 Ad Imp</c:v>
                </c:pt>
                <c:pt idx="1">
                  <c:v>2 Ad Imps</c:v>
                </c:pt>
                <c:pt idx="2">
                  <c:v>3 Ad Imps</c:v>
                </c:pt>
                <c:pt idx="3">
                  <c:v>4+ Ad Imps</c:v>
                </c:pt>
              </c:strCache>
            </c:strRef>
          </c:cat>
          <c:val>
            <c:numRef>
              <c:f>Sheet1!$B$2:$B$5</c:f>
              <c:numCache>
                <c:formatCode>0%</c:formatCode>
                <c:ptCount val="4"/>
                <c:pt idx="0">
                  <c:v>0.38</c:v>
                </c:pt>
                <c:pt idx="1">
                  <c:v>0.24</c:v>
                </c:pt>
                <c:pt idx="2">
                  <c:v>0.14000000000000001</c:v>
                </c:pt>
                <c:pt idx="3">
                  <c:v>0.24</c:v>
                </c:pt>
              </c:numCache>
            </c:numRef>
          </c:val>
          <c:extLst>
            <c:ext xmlns:c16="http://schemas.microsoft.com/office/drawing/2014/chart" uri="{C3380CC4-5D6E-409C-BE32-E72D297353CC}">
              <c16:uniqueId val="{00000008-8072-411A-9D7C-C0F2BCD064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03847591837472"/>
          <c:y val="0.12157006603081436"/>
          <c:w val="0.55271799425568102"/>
          <c:h val="0.82907691513988946"/>
        </c:manualLayout>
      </c:layout>
      <c:pieChart>
        <c:varyColors val="1"/>
        <c:ser>
          <c:idx val="0"/>
          <c:order val="0"/>
          <c:tx>
            <c:strRef>
              <c:f>Sheet1!$B$1</c:f>
              <c:strCache>
                <c:ptCount val="1"/>
                <c:pt idx="0">
                  <c:v>Frequency Capping</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1-629C-4B76-B0E6-E2523807B062}"/>
              </c:ext>
            </c:extLst>
          </c:dPt>
          <c:dPt>
            <c:idx val="1"/>
            <c:bubble3D val="0"/>
            <c:explosion val="1"/>
            <c:spPr>
              <a:solidFill>
                <a:srgbClr val="00C0F3"/>
              </a:solidFill>
              <a:ln w="19050">
                <a:solidFill>
                  <a:schemeClr val="lt1"/>
                </a:solidFill>
              </a:ln>
              <a:effectLst/>
            </c:spPr>
            <c:extLst>
              <c:ext xmlns:c16="http://schemas.microsoft.com/office/drawing/2014/chart" uri="{C3380CC4-5D6E-409C-BE32-E72D297353CC}">
                <c16:uniqueId val="{00000003-629C-4B76-B0E6-E2523807B062}"/>
              </c:ext>
            </c:extLst>
          </c:dPt>
          <c:dPt>
            <c:idx val="2"/>
            <c:bubble3D val="0"/>
            <c:spPr>
              <a:solidFill>
                <a:srgbClr val="E84A99"/>
              </a:solidFill>
              <a:ln w="19050">
                <a:solidFill>
                  <a:schemeClr val="lt1"/>
                </a:solidFill>
              </a:ln>
              <a:effectLst/>
            </c:spPr>
            <c:extLst>
              <c:ext xmlns:c16="http://schemas.microsoft.com/office/drawing/2014/chart" uri="{C3380CC4-5D6E-409C-BE32-E72D297353CC}">
                <c16:uniqueId val="{00000005-629C-4B76-B0E6-E2523807B062}"/>
              </c:ext>
            </c:extLst>
          </c:dPt>
          <c:dPt>
            <c:idx val="3"/>
            <c:bubble3D val="0"/>
            <c:spPr>
              <a:solidFill>
                <a:srgbClr val="66C5AD"/>
              </a:solidFill>
              <a:ln w="19050">
                <a:solidFill>
                  <a:schemeClr val="lt1"/>
                </a:solidFill>
              </a:ln>
              <a:effectLst/>
            </c:spPr>
            <c:extLst>
              <c:ext xmlns:c16="http://schemas.microsoft.com/office/drawing/2014/chart" uri="{C3380CC4-5D6E-409C-BE32-E72D297353CC}">
                <c16:uniqueId val="{00000007-629C-4B76-B0E6-E2523807B062}"/>
              </c:ext>
            </c:extLst>
          </c:dPt>
          <c:cat>
            <c:strRef>
              <c:f>Sheet1!$A$2:$A$5</c:f>
              <c:strCache>
                <c:ptCount val="4"/>
                <c:pt idx="0">
                  <c:v>1 Ad Imp</c:v>
                </c:pt>
                <c:pt idx="1">
                  <c:v>2 Ad Imps</c:v>
                </c:pt>
                <c:pt idx="2">
                  <c:v>3 Ad Imps</c:v>
                </c:pt>
                <c:pt idx="3">
                  <c:v>4+ Ad Imps</c:v>
                </c:pt>
              </c:strCache>
            </c:strRef>
          </c:cat>
          <c:val>
            <c:numRef>
              <c:f>Sheet1!$B$2:$B$5</c:f>
              <c:numCache>
                <c:formatCode>General</c:formatCode>
                <c:ptCount val="4"/>
              </c:numCache>
            </c:numRef>
          </c:val>
          <c:extLst>
            <c:ext xmlns:c16="http://schemas.microsoft.com/office/drawing/2014/chart" uri="{C3380CC4-5D6E-409C-BE32-E72D297353CC}">
              <c16:uniqueId val="{0000000C-629C-4B76-B0E6-E2523807B062}"/>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legendEntry>
        <c:idx val="0"/>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Entry>
      <c:layout>
        <c:manualLayout>
          <c:xMode val="edge"/>
          <c:yMode val="edge"/>
          <c:x val="1.0967937786471054E-2"/>
          <c:y val="0.34736913975045808"/>
          <c:w val="0.98132361126273182"/>
          <c:h val="0.33832148408633389"/>
        </c:manualLayout>
      </c:layout>
      <c:overlay val="0"/>
      <c:spPr>
        <a:solidFill>
          <a:schemeClr val="bg1"/>
        </a:solidFill>
        <a:ln>
          <a:solidFill>
            <a:schemeClr val="tx1"/>
          </a:solidFill>
        </a:ln>
        <a:effectLst/>
      </c:spPr>
      <c:txPr>
        <a:bodyPr rot="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820115409235761E-2"/>
          <c:w val="1"/>
          <c:h val="0.86812630189727025"/>
        </c:manualLayout>
      </c:layout>
      <c:barChart>
        <c:barDir val="col"/>
        <c:grouping val="clustered"/>
        <c:varyColors val="0"/>
        <c:ser>
          <c:idx val="0"/>
          <c:order val="0"/>
          <c:tx>
            <c:strRef>
              <c:f>Sheet1!$B$1</c:f>
              <c:strCache>
                <c:ptCount val="1"/>
                <c:pt idx="0">
                  <c:v>Annual VOD and Linear Impressions</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F4E9-4EA2-BFB9-B0B681FB7F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2014</c:v>
                </c:pt>
                <c:pt idx="1">
                  <c:v>2015</c:v>
                </c:pt>
                <c:pt idx="2">
                  <c:v>2016</c:v>
                </c:pt>
                <c:pt idx="3">
                  <c:v>2017</c:v>
                </c:pt>
                <c:pt idx="4">
                  <c:v>2018</c:v>
                </c:pt>
                <c:pt idx="5">
                  <c:v>2019</c:v>
                </c:pt>
                <c:pt idx="6">
                  <c:v>2020</c:v>
                </c:pt>
              </c:numCache>
            </c:numRef>
          </c:cat>
          <c:val>
            <c:numRef>
              <c:f>Sheet1!$B$2:$B$8</c:f>
              <c:numCache>
                <c:formatCode>0.0</c:formatCode>
                <c:ptCount val="7"/>
                <c:pt idx="0">
                  <c:v>6.3</c:v>
                </c:pt>
                <c:pt idx="1">
                  <c:v>11.8</c:v>
                </c:pt>
                <c:pt idx="2">
                  <c:v>17.899999999999999</c:v>
                </c:pt>
                <c:pt idx="3">
                  <c:v>23.3</c:v>
                </c:pt>
                <c:pt idx="4">
                  <c:v>26</c:v>
                </c:pt>
                <c:pt idx="5">
                  <c:v>27.3</c:v>
                </c:pt>
                <c:pt idx="6">
                  <c:v>26</c:v>
                </c:pt>
              </c:numCache>
            </c:numRef>
          </c:val>
          <c:extLst>
            <c:ext xmlns:c16="http://schemas.microsoft.com/office/drawing/2014/chart" uri="{C3380CC4-5D6E-409C-BE32-E72D297353CC}">
              <c16:uniqueId val="{00000002-F4E9-4EA2-BFB9-B0B681FB7F38}"/>
            </c:ext>
          </c:extLst>
        </c:ser>
        <c:dLbls>
          <c:showLegendKey val="0"/>
          <c:showVal val="0"/>
          <c:showCatName val="0"/>
          <c:showSerName val="0"/>
          <c:showPercent val="0"/>
          <c:showBubbleSize val="0"/>
        </c:dLbls>
        <c:gapWidth val="219"/>
        <c:overlap val="-27"/>
        <c:axId val="484505264"/>
        <c:axId val="484500344"/>
      </c:barChart>
      <c:catAx>
        <c:axId val="48450526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484500344"/>
        <c:crosses val="autoZero"/>
        <c:auto val="1"/>
        <c:lblAlgn val="ctr"/>
        <c:lblOffset val="100"/>
        <c:noMultiLvlLbl val="0"/>
      </c:catAx>
      <c:valAx>
        <c:axId val="484500344"/>
        <c:scaling>
          <c:orientation val="minMax"/>
        </c:scaling>
        <c:delete val="1"/>
        <c:axPos val="l"/>
        <c:numFmt formatCode="0.0" sourceLinked="1"/>
        <c:majorTickMark val="none"/>
        <c:minorTickMark val="none"/>
        <c:tickLblPos val="nextTo"/>
        <c:crossAx val="4845052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2131938824564527E-2"/>
          <c:y val="0.20427322498240236"/>
          <c:w val="0.93530197459587538"/>
          <c:h val="0.72130751058963005"/>
        </c:manualLayout>
      </c:layout>
      <c:barChart>
        <c:barDir val="col"/>
        <c:grouping val="clustered"/>
        <c:varyColors val="0"/>
        <c:ser>
          <c:idx val="0"/>
          <c:order val="0"/>
          <c:tx>
            <c:strRef>
              <c:f>Sheet1!$B$1</c:f>
              <c:strCache>
                <c:ptCount val="1"/>
                <c:pt idx="0">
                  <c:v>% of Website Visitors Attributed to Addressable Ad Campaign</c:v>
                </c:pt>
              </c:strCache>
            </c:strRef>
          </c:tx>
          <c:spPr>
            <a:solidFill>
              <a:schemeClr val="tx1">
                <a:lumMod val="25000"/>
                <a:lumOff val="75000"/>
              </a:schemeClr>
            </a:solidFill>
            <a:ln>
              <a:noFill/>
            </a:ln>
            <a:effectLst/>
          </c:spPr>
          <c:invertIfNegative val="0"/>
          <c:dPt>
            <c:idx val="0"/>
            <c:invertIfNegative val="0"/>
            <c:bubble3D val="0"/>
            <c:spPr>
              <a:solidFill>
                <a:srgbClr val="E2E8F0"/>
              </a:solidFill>
              <a:ln>
                <a:noFill/>
              </a:ln>
              <a:effectLst/>
            </c:spPr>
            <c:extLst>
              <c:ext xmlns:c16="http://schemas.microsoft.com/office/drawing/2014/chart" uri="{C3380CC4-5D6E-409C-BE32-E72D297353CC}">
                <c16:uniqueId val="{00000001-08DC-4930-850C-400B4FED765D}"/>
              </c:ext>
            </c:extLst>
          </c:dPt>
          <c:dPt>
            <c:idx val="1"/>
            <c:invertIfNegative val="0"/>
            <c:bubble3D val="0"/>
            <c:spPr>
              <a:solidFill>
                <a:srgbClr val="00B0F0"/>
              </a:solidFill>
              <a:ln>
                <a:noFill/>
              </a:ln>
              <a:effectLst/>
            </c:spPr>
            <c:extLst>
              <c:ext xmlns:c16="http://schemas.microsoft.com/office/drawing/2014/chart" uri="{C3380CC4-5D6E-409C-BE32-E72D297353CC}">
                <c16:uniqueId val="{00000003-08DC-4930-850C-400B4FED765D}"/>
              </c:ext>
            </c:extLst>
          </c:dPt>
          <c:dLbls>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Control</c:v>
                </c:pt>
                <c:pt idx="1">
                  <c:v>Addressable Campaign Target</c:v>
                </c:pt>
              </c:strCache>
            </c:strRef>
          </c:cat>
          <c:val>
            <c:numRef>
              <c:f>Sheet1!$B$2:$B$3</c:f>
              <c:numCache>
                <c:formatCode>0.00%</c:formatCode>
                <c:ptCount val="2"/>
                <c:pt idx="0">
                  <c:v>7.8300000000000002E-3</c:v>
                </c:pt>
                <c:pt idx="1">
                  <c:v>8.8500000000000002E-3</c:v>
                </c:pt>
              </c:numCache>
            </c:numRef>
          </c:val>
          <c:extLst>
            <c:ext xmlns:c16="http://schemas.microsoft.com/office/drawing/2014/chart" uri="{C3380CC4-5D6E-409C-BE32-E72D297353CC}">
              <c16:uniqueId val="{00000006-08DC-4930-850C-400B4FED765D}"/>
            </c:ext>
          </c:extLst>
        </c:ser>
        <c:dLbls>
          <c:showLegendKey val="0"/>
          <c:showVal val="0"/>
          <c:showCatName val="0"/>
          <c:showSerName val="0"/>
          <c:showPercent val="0"/>
          <c:showBubbleSize val="0"/>
        </c:dLbls>
        <c:gapWidth val="70"/>
        <c:axId val="1684032352"/>
        <c:axId val="1409061056"/>
      </c:barChart>
      <c:catAx>
        <c:axId val="168403235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Arial" panose="020B0604020202020204" pitchFamily="34" charset="0"/>
              </a:defRPr>
            </a:pPr>
            <a:endParaRPr lang="en-US"/>
          </a:p>
        </c:txPr>
        <c:crossAx val="1409061056"/>
        <c:crosses val="autoZero"/>
        <c:auto val="1"/>
        <c:lblAlgn val="ctr"/>
        <c:lblOffset val="100"/>
        <c:noMultiLvlLbl val="0"/>
      </c:catAx>
      <c:valAx>
        <c:axId val="1409061056"/>
        <c:scaling>
          <c:orientation val="minMax"/>
          <c:max val="1.0000000000000002E-2"/>
        </c:scaling>
        <c:delete val="1"/>
        <c:axPos val="l"/>
        <c:numFmt formatCode="0.00%" sourceLinked="1"/>
        <c:majorTickMark val="out"/>
        <c:minorTickMark val="none"/>
        <c:tickLblPos val="nextTo"/>
        <c:crossAx val="1684032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1F1A62"/>
          </a:solidFill>
          <a:latin typeface="Helvetica" panose="020B0403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1649BD-38A6-4A40-A3D0-AE273A39FB88}" type="datetimeFigureOut">
              <a:rPr lang="en-US" smtClean="0"/>
              <a:t>12/2/2021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5BC225-E3B7-49EE-A561-0054F1C80D4A}" type="slidenum">
              <a:rPr lang="en-US" smtClean="0"/>
              <a:t>‹#›</a:t>
            </a:fld>
            <a:endParaRPr lang="en-US"/>
          </a:p>
        </p:txBody>
      </p:sp>
    </p:spTree>
    <p:extLst>
      <p:ext uri="{BB962C8B-B14F-4D97-AF65-F5344CB8AC3E}">
        <p14:creationId xmlns:p14="http://schemas.microsoft.com/office/powerpoint/2010/main" val="332283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1</a:t>
            </a:fld>
            <a:endParaRPr lang="en-US"/>
          </a:p>
        </p:txBody>
      </p:sp>
    </p:spTree>
    <p:extLst>
      <p:ext uri="{BB962C8B-B14F-4D97-AF65-F5344CB8AC3E}">
        <p14:creationId xmlns:p14="http://schemas.microsoft.com/office/powerpoint/2010/main" val="46891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9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4</a:t>
            </a:fld>
            <a:endParaRPr lang="en-US"/>
          </a:p>
        </p:txBody>
      </p:sp>
    </p:spTree>
    <p:extLst>
      <p:ext uri="{BB962C8B-B14F-4D97-AF65-F5344CB8AC3E}">
        <p14:creationId xmlns:p14="http://schemas.microsoft.com/office/powerpoint/2010/main" val="46211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5</a:t>
            </a:fld>
            <a:endParaRPr lang="en-US"/>
          </a:p>
        </p:txBody>
      </p:sp>
    </p:spTree>
    <p:extLst>
      <p:ext uri="{BB962C8B-B14F-4D97-AF65-F5344CB8AC3E}">
        <p14:creationId xmlns:p14="http://schemas.microsoft.com/office/powerpoint/2010/main" val="1516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04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7</a:t>
            </a:fld>
            <a:endParaRPr lang="en-US"/>
          </a:p>
        </p:txBody>
      </p:sp>
    </p:spTree>
    <p:extLst>
      <p:ext uri="{BB962C8B-B14F-4D97-AF65-F5344CB8AC3E}">
        <p14:creationId xmlns:p14="http://schemas.microsoft.com/office/powerpoint/2010/main" val="329819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5BC225-E3B7-49EE-A561-0054F1C80D4A}" type="slidenum">
              <a:rPr lang="en-US" smtClean="0"/>
              <a:t>8</a:t>
            </a:fld>
            <a:endParaRPr lang="en-US"/>
          </a:p>
        </p:txBody>
      </p:sp>
    </p:spTree>
    <p:extLst>
      <p:ext uri="{BB962C8B-B14F-4D97-AF65-F5344CB8AC3E}">
        <p14:creationId xmlns:p14="http://schemas.microsoft.com/office/powerpoint/2010/main" val="2222214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46D361C7-2C28-438A-B554-42B3EE91A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05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4088-B936-4B19-AC67-50CD2179C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63D7CE-053B-4977-9C01-2AA381F4A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22AC8-FEE7-468D-BF76-605DB29C5026}"/>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5" name="Footer Placeholder 4">
            <a:extLst>
              <a:ext uri="{FF2B5EF4-FFF2-40B4-BE49-F238E27FC236}">
                <a16:creationId xmlns:a16="http://schemas.microsoft.com/office/drawing/2014/main" id="{B50D0F86-1C35-4F8C-9CA5-340A86DEE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93791-A36D-430F-A453-3B7A9961CC8D}"/>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8245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99B7-EF1A-4380-8881-C8E59F18C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9C089F-29CF-444B-AF84-784D708FE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8E4FD-6C17-4E3E-BB3A-51BF24A0E4FF}"/>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5" name="Footer Placeholder 4">
            <a:extLst>
              <a:ext uri="{FF2B5EF4-FFF2-40B4-BE49-F238E27FC236}">
                <a16:creationId xmlns:a16="http://schemas.microsoft.com/office/drawing/2014/main" id="{F93713AC-72BF-4D42-8960-9E403B37B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8293D-C45D-46A3-8424-A09AD510B81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98806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6031F-19E3-4222-851B-99DC4B09F1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6A05F-CCA0-424B-BA46-34C3E618C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9ABF1-1EE3-4879-A7AB-714C0E5AB687}"/>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5" name="Footer Placeholder 4">
            <a:extLst>
              <a:ext uri="{FF2B5EF4-FFF2-40B4-BE49-F238E27FC236}">
                <a16:creationId xmlns:a16="http://schemas.microsoft.com/office/drawing/2014/main" id="{4320ADB1-939B-47DC-873B-ACBFE676D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E599C-CC87-48B0-88B1-B5004D9DA54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28568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2B77-68B6-41B4-B23C-DBFB3F0F4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97F44-78D9-47DB-A21B-1C214EF13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1787-FA62-43B3-8F25-0D0DD6B2B557}"/>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5" name="Footer Placeholder 4">
            <a:extLst>
              <a:ext uri="{FF2B5EF4-FFF2-40B4-BE49-F238E27FC236}">
                <a16:creationId xmlns:a16="http://schemas.microsoft.com/office/drawing/2014/main" id="{F4189AF0-7372-4807-84F7-2F25DD36E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91FA8-8D79-4581-8269-F6AB8A32AB8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66074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0A96-4804-41BB-9672-75DB8400A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072B1C-FDD4-437C-9074-282114B51C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90DB2-44F6-43C1-8F99-F253FF648EB6}"/>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5" name="Footer Placeholder 4">
            <a:extLst>
              <a:ext uri="{FF2B5EF4-FFF2-40B4-BE49-F238E27FC236}">
                <a16:creationId xmlns:a16="http://schemas.microsoft.com/office/drawing/2014/main" id="{514F24B4-E811-42F4-AB57-3AE219C56E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5B8DD-AC6C-49F7-B7B9-1C9D09BA2AB5}"/>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6795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DF99-5055-4D12-8320-9B3D2EE43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DBF30-DF0D-4B39-B35A-3E4BEE208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1FF7B-B567-49D5-94BD-621C06036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971D5B-2A86-49E0-8896-3B24161DCECC}"/>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6" name="Footer Placeholder 5">
            <a:extLst>
              <a:ext uri="{FF2B5EF4-FFF2-40B4-BE49-F238E27FC236}">
                <a16:creationId xmlns:a16="http://schemas.microsoft.com/office/drawing/2014/main" id="{020C1960-A358-4171-B0A6-397891FF8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C8A1F-B077-46C1-A12F-090EACF733B8}"/>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4192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C6CE8-AFA5-4917-B054-AAE2919D85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19A16-392E-48E3-9186-8EC922499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EB8D6-41AB-4DD8-B9DB-5EB9C8A864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B3EEB-8BCD-4566-9D9B-DCEE0A430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6F53E7-5AAD-4918-B67E-154A01743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D51F79-D3AF-4450-90FF-753AA5D09A5C}"/>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8" name="Footer Placeholder 7">
            <a:extLst>
              <a:ext uri="{FF2B5EF4-FFF2-40B4-BE49-F238E27FC236}">
                <a16:creationId xmlns:a16="http://schemas.microsoft.com/office/drawing/2014/main" id="{DF7F8F95-024B-4CDB-B160-25903293D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31EB1-8C10-481E-8677-AE1285FCC8C7}"/>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05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16DAB-3425-4C0D-B3EF-5729C7AFE9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B1193-45B2-4A63-92BF-D5772FC41D9B}"/>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4" name="Footer Placeholder 3">
            <a:extLst>
              <a:ext uri="{FF2B5EF4-FFF2-40B4-BE49-F238E27FC236}">
                <a16:creationId xmlns:a16="http://schemas.microsoft.com/office/drawing/2014/main" id="{B036FFC6-4CBA-4DDC-A17F-BF6343DE32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E811C7-0721-4234-B433-45CA05552E9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174535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9ECDC-A511-42F7-B027-65E6B165A5C7}"/>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3" name="Footer Placeholder 2">
            <a:extLst>
              <a:ext uri="{FF2B5EF4-FFF2-40B4-BE49-F238E27FC236}">
                <a16:creationId xmlns:a16="http://schemas.microsoft.com/office/drawing/2014/main" id="{5DBDA9A0-8973-4CED-826D-9BA2627A66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34538F-15C0-4C0F-9C37-D541903AC9E3}"/>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388255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BFD2-7987-4681-BC70-C4D96FC7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E5815A-3F1E-42A9-B2F2-99C030C2D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7D0E03-5442-4F66-8678-F602D302F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E30F2-E549-4C14-A594-733249590B94}"/>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6" name="Footer Placeholder 5">
            <a:extLst>
              <a:ext uri="{FF2B5EF4-FFF2-40B4-BE49-F238E27FC236}">
                <a16:creationId xmlns:a16="http://schemas.microsoft.com/office/drawing/2014/main" id="{76E20721-7FEB-4D8E-A688-EC8DCADC4F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EBC7A-43C8-4E55-9CAC-55F7197B9C9F}"/>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33495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2448-E770-4071-911C-1E77803AC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585D8-CC70-411F-AEBD-0389C43845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A1CAE3-AB42-4F68-951D-7A8F9D49A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4D0FF-64C0-41FB-9202-C4B1A92D017E}"/>
              </a:ext>
            </a:extLst>
          </p:cNvPr>
          <p:cNvSpPr>
            <a:spLocks noGrp="1"/>
          </p:cNvSpPr>
          <p:nvPr>
            <p:ph type="dt" sz="half" idx="10"/>
          </p:nvPr>
        </p:nvSpPr>
        <p:spPr/>
        <p:txBody>
          <a:bodyPr/>
          <a:lstStyle/>
          <a:p>
            <a:fld id="{428BEED6-9388-4CD2-9524-FA11B43C5EFB}" type="datetimeFigureOut">
              <a:rPr lang="en-US" smtClean="0"/>
              <a:t>12/2/2021</a:t>
            </a:fld>
            <a:endParaRPr lang="en-US"/>
          </a:p>
        </p:txBody>
      </p:sp>
      <p:sp>
        <p:nvSpPr>
          <p:cNvPr id="6" name="Footer Placeholder 5">
            <a:extLst>
              <a:ext uri="{FF2B5EF4-FFF2-40B4-BE49-F238E27FC236}">
                <a16:creationId xmlns:a16="http://schemas.microsoft.com/office/drawing/2014/main" id="{6F177044-80D5-41FD-87A4-646CB4560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579A1-6A52-47FE-962A-0A7C1844A064}"/>
              </a:ext>
            </a:extLst>
          </p:cNvPr>
          <p:cNvSpPr>
            <a:spLocks noGrp="1"/>
          </p:cNvSpPr>
          <p:nvPr>
            <p:ph type="sldNum" sz="quarter" idx="12"/>
          </p:nvPr>
        </p:nvSpPr>
        <p:spPr/>
        <p:txBody>
          <a:bodyPr/>
          <a:lstStyle/>
          <a:p>
            <a:fld id="{E490F725-F428-447D-ACA2-2CB5D2E257A6}" type="slidenum">
              <a:rPr lang="en-US" smtClean="0"/>
              <a:t>‹#›</a:t>
            </a:fld>
            <a:endParaRPr lang="en-US"/>
          </a:p>
        </p:txBody>
      </p:sp>
    </p:spTree>
    <p:extLst>
      <p:ext uri="{BB962C8B-B14F-4D97-AF65-F5344CB8AC3E}">
        <p14:creationId xmlns:p14="http://schemas.microsoft.com/office/powerpoint/2010/main" val="251401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32D22-C266-47D6-97F8-013BF6470E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92A80-21E9-464E-865C-F2E6F1BE9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CD559-A8BD-416E-9C83-AE583CB5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BEED6-9388-4CD2-9524-FA11B43C5EFB}" type="datetimeFigureOut">
              <a:rPr lang="en-US" smtClean="0"/>
              <a:t>12/2/2021</a:t>
            </a:fld>
            <a:endParaRPr lang="en-US"/>
          </a:p>
        </p:txBody>
      </p:sp>
      <p:sp>
        <p:nvSpPr>
          <p:cNvPr id="5" name="Footer Placeholder 4">
            <a:extLst>
              <a:ext uri="{FF2B5EF4-FFF2-40B4-BE49-F238E27FC236}">
                <a16:creationId xmlns:a16="http://schemas.microsoft.com/office/drawing/2014/main" id="{8B1F28E3-D0BD-4BB9-8ADF-0C0929917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6ECF60-46F4-47E3-AC8B-6C80A87D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0F725-F428-447D-ACA2-2CB5D2E257A6}" type="slidenum">
              <a:rPr lang="en-US" smtClean="0"/>
              <a:t>‹#›</a:t>
            </a:fld>
            <a:endParaRPr lang="en-US"/>
          </a:p>
        </p:txBody>
      </p:sp>
    </p:spTree>
    <p:extLst>
      <p:ext uri="{BB962C8B-B14F-4D97-AF65-F5344CB8AC3E}">
        <p14:creationId xmlns:p14="http://schemas.microsoft.com/office/powerpoint/2010/main" val="4169031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chart" Target="../charts/chart8.xml"/><Relationship Id="rId4" Type="http://schemas.openxmlformats.org/officeDocument/2006/relationships/image" Target="../media/image6.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hyperlink" Target="https://thevab.com/insight/top-line-view-how-industry-adopting-audience-based-buying" TargetMode="External"/><Relationship Id="rId12" Type="http://schemas.openxmlformats.org/officeDocument/2006/relationships/hyperlink" Target="https://thevab.com/insight/meeting-industry-challenges" TargetMode="External"/><Relationship Id="rId2" Type="http://schemas.openxmlformats.org/officeDocument/2006/relationships/hyperlink" Target="https://thevab.com/" TargetMode="External"/><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hyperlink" Target="https://thevab.com/insight/an-insiders-look" TargetMode="External"/><Relationship Id="rId4" Type="http://schemas.openxmlformats.org/officeDocument/2006/relationships/hyperlink" Target="https://thevab.com/insight/proven-strategies-tactics-audience-based-tv-buying" TargetMode="External"/><Relationship Id="rId9" Type="http://schemas.openxmlformats.org/officeDocument/2006/relationships/image" Target="../media/image20.jpeg"/><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png"/><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722A2-2F6A-6A4F-B326-A95012A7D8C3}"/>
              </a:ext>
            </a:extLst>
          </p:cNvPr>
          <p:cNvPicPr>
            <a:picLocks noChangeAspect="1"/>
          </p:cNvPicPr>
          <p:nvPr/>
        </p:nvPicPr>
        <p:blipFill>
          <a:blip r:embed="rId3"/>
          <a:stretch>
            <a:fillRect/>
          </a:stretch>
        </p:blipFill>
        <p:spPr>
          <a:xfrm>
            <a:off x="1492514" y="0"/>
            <a:ext cx="10699485" cy="6229350"/>
          </a:xfrm>
          <a:prstGeom prst="rect">
            <a:avLst/>
          </a:prstGeom>
        </p:spPr>
      </p:pic>
      <p:pic>
        <p:nvPicPr>
          <p:cNvPr id="9" name="Picture 8">
            <a:extLst>
              <a:ext uri="{FF2B5EF4-FFF2-40B4-BE49-F238E27FC236}">
                <a16:creationId xmlns:a16="http://schemas.microsoft.com/office/drawing/2014/main" id="{B1BE4905-A845-724F-A3C0-2D55545413DC}"/>
              </a:ext>
            </a:extLst>
          </p:cNvPr>
          <p:cNvPicPr>
            <a:picLocks noChangeAspect="1"/>
          </p:cNvPicPr>
          <p:nvPr/>
        </p:nvPicPr>
        <p:blipFill>
          <a:blip r:embed="rId3"/>
          <a:stretch>
            <a:fillRect/>
          </a:stretch>
        </p:blipFill>
        <p:spPr>
          <a:xfrm>
            <a:off x="1492515" y="0"/>
            <a:ext cx="10699485" cy="6229350"/>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B463E7D9-FAC4-47F6-A36B-915A17A37FA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3842" y="5704063"/>
            <a:ext cx="2173855" cy="769565"/>
          </a:xfrm>
          <a:prstGeom prst="rect">
            <a:avLst/>
          </a:prstGeom>
        </p:spPr>
      </p:pic>
      <p:sp>
        <p:nvSpPr>
          <p:cNvPr id="5" name="Rectangle 4">
            <a:extLst>
              <a:ext uri="{FF2B5EF4-FFF2-40B4-BE49-F238E27FC236}">
                <a16:creationId xmlns:a16="http://schemas.microsoft.com/office/drawing/2014/main" id="{DC64CB32-E883-4D6B-90AF-8BE7266B74E7}"/>
              </a:ext>
            </a:extLst>
          </p:cNvPr>
          <p:cNvSpPr/>
          <p:nvPr/>
        </p:nvSpPr>
        <p:spPr>
          <a:xfrm>
            <a:off x="6447934" y="4231389"/>
            <a:ext cx="405353" cy="254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6684D75-4F3B-4583-978B-3CCFA8C78E25}"/>
              </a:ext>
            </a:extLst>
          </p:cNvPr>
          <p:cNvSpPr/>
          <p:nvPr/>
        </p:nvSpPr>
        <p:spPr>
          <a:xfrm>
            <a:off x="2347274" y="4889688"/>
            <a:ext cx="226244" cy="24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BC73A55-F23A-4356-97F7-F9DCC0A94049}"/>
              </a:ext>
            </a:extLst>
          </p:cNvPr>
          <p:cNvSpPr txBox="1"/>
          <p:nvPr/>
        </p:nvSpPr>
        <p:spPr>
          <a:xfrm>
            <a:off x="94267" y="3985226"/>
            <a:ext cx="79845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Opportunities in VOD Addressable</a:t>
            </a:r>
          </a:p>
        </p:txBody>
      </p:sp>
      <p:pic>
        <p:nvPicPr>
          <p:cNvPr id="4" name="Picture 3" descr="Text&#10;&#10;Description automatically generated">
            <a:extLst>
              <a:ext uri="{FF2B5EF4-FFF2-40B4-BE49-F238E27FC236}">
                <a16:creationId xmlns:a16="http://schemas.microsoft.com/office/drawing/2014/main" id="{26BC2A77-5DD9-4C7B-A29A-F75D8F87D4D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167535" y="1140308"/>
            <a:ext cx="4993031" cy="2288692"/>
          </a:xfrm>
          <a:prstGeom prst="rect">
            <a:avLst/>
          </a:prstGeom>
        </p:spPr>
      </p:pic>
      <p:pic>
        <p:nvPicPr>
          <p:cNvPr id="13" name="Picture 12">
            <a:extLst>
              <a:ext uri="{FF2B5EF4-FFF2-40B4-BE49-F238E27FC236}">
                <a16:creationId xmlns:a16="http://schemas.microsoft.com/office/drawing/2014/main" id="{00EC8690-E2A6-4001-9241-0D89941221E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spTree>
    <p:extLst>
      <p:ext uri="{BB962C8B-B14F-4D97-AF65-F5344CB8AC3E}">
        <p14:creationId xmlns:p14="http://schemas.microsoft.com/office/powerpoint/2010/main" val="429244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9CEE8B-9C85-4DB5-B575-CACCA7610A76}"/>
              </a:ext>
            </a:extLst>
          </p:cNvPr>
          <p:cNvSpPr/>
          <p:nvPr/>
        </p:nvSpPr>
        <p:spPr>
          <a:xfrm>
            <a:off x="0" y="0"/>
            <a:ext cx="4014788" cy="685800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C3DAEEDD-29BF-462E-9051-3C9F5DBCB6E0}"/>
              </a:ext>
            </a:extLst>
          </p:cNvPr>
          <p:cNvSpPr/>
          <p:nvPr/>
        </p:nvSpPr>
        <p:spPr>
          <a:xfrm>
            <a:off x="0" y="-2792"/>
            <a:ext cx="4014788" cy="828219"/>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0DB71FD-7161-4F2E-B19E-26E1FA1F6311}"/>
              </a:ext>
            </a:extLst>
          </p:cNvPr>
          <p:cNvSpPr/>
          <p:nvPr/>
        </p:nvSpPr>
        <p:spPr>
          <a:xfrm>
            <a:off x="125016" y="35144"/>
            <a:ext cx="3764757" cy="739177"/>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900"/>
                </a:solidFill>
                <a:effectLst/>
                <a:uLnTx/>
                <a:uFillTx/>
                <a:latin typeface="Helvetica" pitchFamily="2" charset="0"/>
                <a:ea typeface="+mn-ea"/>
                <a:cs typeface="+mn-cs"/>
              </a:rPr>
              <a:t>Automotive</a:t>
            </a:r>
            <a:endParaRPr kumimoji="0" lang="en-US" sz="1600" b="0" i="0" u="none" strike="noStrike" kern="1200" cap="none" spc="0" normalizeH="0" baseline="0" noProof="0">
              <a:ln>
                <a:noFill/>
              </a:ln>
              <a:solidFill>
                <a:srgbClr val="FFE900"/>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6F3E4AB-B239-4014-8CC3-C8706E0369B4}"/>
              </a:ext>
            </a:extLst>
          </p:cNvPr>
          <p:cNvSpPr/>
          <p:nvPr/>
        </p:nvSpPr>
        <p:spPr>
          <a:xfrm>
            <a:off x="76122" y="944388"/>
            <a:ext cx="3904144" cy="493981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An automotive advertiser wanted to drive website traffic during the month of February 2021</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Solution</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4-week addressable campaign was launched using Experian pixel data to measure website traffic and compare impact on custom audience target compared to an unexposed control group</a:t>
            </a:r>
          </a:p>
          <a:p>
            <a:pPr marR="0" lvl="0" algn="l" defTabSz="9144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Custom audience category target built jointly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by AMC and Canoe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Results</a:t>
            </a: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A statistically significant </a:t>
            </a:r>
            <a:r>
              <a:rPr kumimoji="0" lang="en-US" sz="1200" b="1" i="0" u="none" strike="noStrike" kern="1200" cap="none" spc="0" normalizeH="0" baseline="0" noProof="0">
                <a:ln>
                  <a:noFill/>
                </a:ln>
                <a:solidFill>
                  <a:srgbClr val="1F1A62"/>
                </a:solidFill>
                <a:effectLst/>
                <a:uLnTx/>
                <a:uFillTx/>
                <a:latin typeface="Helvetica"/>
                <a:ea typeface="+mn-ea"/>
                <a:cs typeface="Helvetica"/>
              </a:rPr>
              <a:t>+13.0%</a:t>
            </a:r>
            <a:r>
              <a:rPr kumimoji="0" lang="en-US" sz="1200" b="0" i="0" u="none" strike="noStrike" kern="1200" cap="none" spc="0" normalizeH="0" baseline="0" noProof="0">
                <a:ln>
                  <a:noFill/>
                </a:ln>
                <a:solidFill>
                  <a:srgbClr val="1F1A62"/>
                </a:solidFill>
                <a:effectLst/>
                <a:uLnTx/>
                <a:uFillTx/>
                <a:latin typeface="Helvetica"/>
                <a:ea typeface="+mn-ea"/>
                <a:cs typeface="Helvetica"/>
              </a:rPr>
              <a:t> increase in overall website visitors can be attributed to the addressable ad campaign on AMC</a:t>
            </a:r>
          </a:p>
          <a:p>
            <a:pPr marR="0" lvl="0" algn="l" defTabSz="914400" rtl="0" eaLnBrk="1" fontAlgn="auto" latinLnBrk="0" hangingPunct="1">
              <a:lnSpc>
                <a:spcPct val="100000"/>
              </a:lnSpc>
              <a:spcBef>
                <a:spcPts val="0"/>
              </a:spcBef>
              <a:spcAft>
                <a:spcPts val="0"/>
              </a:spcAft>
              <a:buClrTx/>
              <a:buSzTx/>
              <a:tabLst/>
              <a:defRPr/>
            </a:pPr>
            <a:endParaRPr kumimoji="0" lang="en-US" sz="7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B1464"/>
                </a:solidFill>
                <a:effectLst/>
                <a:uLnTx/>
                <a:uFillTx/>
                <a:latin typeface="Helvetica"/>
                <a:ea typeface="+mn-ea"/>
                <a:cs typeface="Helvetica"/>
              </a:rPr>
              <a:t>All </a:t>
            </a:r>
            <a:r>
              <a:rPr lang="en-US" sz="1200">
                <a:solidFill>
                  <a:srgbClr val="1B1464"/>
                </a:solidFill>
                <a:latin typeface="Helvetica"/>
                <a:cs typeface="Helvetica"/>
              </a:rPr>
              <a:t>website </a:t>
            </a:r>
            <a:r>
              <a:rPr kumimoji="0" lang="en-US" sz="1200" b="0" i="0" u="none" strike="noStrike" kern="1200" cap="none" spc="0" normalizeH="0" baseline="0" noProof="0">
                <a:ln>
                  <a:noFill/>
                </a:ln>
                <a:solidFill>
                  <a:srgbClr val="1B1464"/>
                </a:solidFill>
                <a:effectLst/>
                <a:uLnTx/>
                <a:uFillTx/>
                <a:latin typeface="Helvetica"/>
                <a:ea typeface="+mn-ea"/>
                <a:cs typeface="Helvetica"/>
              </a:rPr>
              <a:t>page-specific lifts were positive and most were statistically significant, with sport </a:t>
            </a:r>
            <a:r>
              <a:rPr lang="en-US" sz="1200">
                <a:solidFill>
                  <a:srgbClr val="1B1464"/>
                </a:solidFill>
                <a:latin typeface="Helvetica"/>
                <a:cs typeface="Helvetica"/>
              </a:rPr>
              <a:t>model</a:t>
            </a:r>
            <a:r>
              <a:rPr kumimoji="0" lang="en-US" sz="1200" b="0" i="0" u="none" strike="noStrike" kern="1200" cap="none" spc="0" normalizeH="0" baseline="0" noProof="0">
                <a:ln>
                  <a:noFill/>
                </a:ln>
                <a:solidFill>
                  <a:srgbClr val="1B1464"/>
                </a:solidFill>
                <a:effectLst/>
                <a:uLnTx/>
                <a:uFillTx/>
                <a:latin typeface="Helvetica"/>
                <a:ea typeface="+mn-ea"/>
                <a:cs typeface="Helvetica"/>
              </a:rPr>
              <a:t> page seeing the largest significant lift of </a:t>
            </a:r>
            <a:r>
              <a:rPr kumimoji="0" lang="en-US" sz="1200" b="1" i="0" u="none" strike="noStrike" kern="1200" cap="none" spc="0" normalizeH="0" baseline="0" noProof="0">
                <a:ln>
                  <a:noFill/>
                </a:ln>
                <a:solidFill>
                  <a:srgbClr val="1B1464"/>
                </a:solidFill>
                <a:effectLst/>
                <a:uLnTx/>
                <a:uFillTx/>
                <a:latin typeface="Helvetica"/>
                <a:ea typeface="+mn-ea"/>
                <a:cs typeface="Helvetica"/>
              </a:rPr>
              <a:t>+19.5%</a:t>
            </a:r>
            <a:endParaRPr kumimoji="0" lang="en-US" sz="1200" b="0" i="0" u="none" strike="noStrike" kern="1200" cap="none" spc="0" normalizeH="0" baseline="0" noProof="0">
              <a:ln>
                <a:noFill/>
              </a:ln>
              <a:solidFill>
                <a:srgbClr val="1B1464"/>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a:ea typeface="+mn-ea"/>
                <a:cs typeface="Helvetica"/>
              </a:rPr>
              <a:t>Company / Platform</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200" b="0" i="0" u="none" strike="noStrike" kern="1200" cap="none" spc="0" normalizeH="0" baseline="0" noProof="0">
                <a:ln>
                  <a:noFill/>
                </a:ln>
                <a:solidFill>
                  <a:srgbClr val="1F1A62"/>
                </a:solidFill>
                <a:effectLst/>
                <a:uLnTx/>
                <a:uFillTx/>
                <a:latin typeface="Helvetica"/>
                <a:ea typeface="+mn-ea"/>
                <a:cs typeface="Helvetica"/>
              </a:rPr>
              <a:t>605 Media, Canoe, AMC Networks </a:t>
            </a:r>
            <a:r>
              <a:rPr kumimoji="0" lang="en-US" sz="1200" b="1" i="0" u="none" strike="noStrike" kern="1200" cap="none" spc="0" normalizeH="0" baseline="0" noProof="0">
                <a:ln>
                  <a:noFill/>
                </a:ln>
                <a:solidFill>
                  <a:srgbClr val="1F1A62"/>
                </a:solidFill>
                <a:effectLst/>
                <a:uLnTx/>
                <a:uFillTx/>
                <a:latin typeface="Helvetica"/>
                <a:ea typeface="+mn-ea"/>
                <a:cs typeface="Helvetica"/>
              </a:rPr>
              <a:t>/</a:t>
            </a:r>
            <a:r>
              <a:rPr kumimoji="0" lang="en-US" sz="1200" b="0" i="0" u="none" strike="noStrike" kern="1200" cap="none" spc="0" normalizeH="0" baseline="0" noProof="0">
                <a:ln>
                  <a:noFill/>
                </a:ln>
                <a:solidFill>
                  <a:srgbClr val="1F1A62"/>
                </a:solidFill>
                <a:effectLst/>
                <a:uLnTx/>
                <a:uFillTx/>
                <a:latin typeface="Helvetica"/>
                <a:ea typeface="+mn-ea"/>
                <a:cs typeface="Helvetica"/>
              </a:rPr>
              <a:t> </a:t>
            </a:r>
            <a:br>
              <a:rPr kumimoji="0" lang="en-US" sz="1200" b="0" i="0" u="none" strike="noStrike" kern="1200" cap="none" spc="0" normalizeH="0" baseline="0" noProof="0">
                <a:ln>
                  <a:noFill/>
                </a:ln>
                <a:solidFill>
                  <a:srgbClr val="1F1A62"/>
                </a:solidFill>
                <a:effectLst/>
                <a:uLnTx/>
                <a:uFillTx/>
                <a:latin typeface="Helvetica"/>
                <a:ea typeface="+mn-ea"/>
                <a:cs typeface="Helvetica"/>
              </a:rPr>
            </a:br>
            <a:r>
              <a:rPr kumimoji="0" lang="en-US" sz="1200" b="0" i="0" u="none" strike="noStrike" kern="1200" cap="none" spc="0" normalizeH="0" baseline="0" noProof="0">
                <a:ln>
                  <a:noFill/>
                </a:ln>
                <a:solidFill>
                  <a:srgbClr val="1F1A62"/>
                </a:solidFill>
                <a:effectLst/>
                <a:uLnTx/>
                <a:uFillTx/>
                <a:latin typeface="Helvetica"/>
                <a:ea typeface="+mn-ea"/>
                <a:cs typeface="Helvetica"/>
              </a:rPr>
              <a:t>Linear and VOD Addressable</a:t>
            </a:r>
          </a:p>
        </p:txBody>
      </p:sp>
      <p:sp>
        <p:nvSpPr>
          <p:cNvPr id="37" name="TextBox 36">
            <a:extLst>
              <a:ext uri="{FF2B5EF4-FFF2-40B4-BE49-F238E27FC236}">
                <a16:creationId xmlns:a16="http://schemas.microsoft.com/office/drawing/2014/main" id="{14F36C49-443D-4E60-B1B7-6C4AA013C3F0}"/>
              </a:ext>
            </a:extLst>
          </p:cNvPr>
          <p:cNvSpPr txBox="1"/>
          <p:nvPr/>
        </p:nvSpPr>
        <p:spPr>
          <a:xfrm>
            <a:off x="4014787" y="5910457"/>
            <a:ext cx="5972484"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AMC On Canoe Addressable Case Study. Charter and Comcast addressable files, Experian pixel tracked visits to the automotive brand’s website. Sample Dates: 1/25/21 - 2/28/21 . Except where otherwise noted, displayed viewership data is reported at the household level. 605 and Comcast Viewership Data - Viewership Dates: 1/25/2021 - 2/28/2021. Website Visit Measurement Dates: 1/25/2021 - 3/7/2021. Measurement note: Treatment (addressable campaign target) and control groups were comparable across demographic factors, including: income, age, race, and home ownership. </a:t>
            </a:r>
            <a:r>
              <a:rPr lang="en-US" sz="700">
                <a:solidFill>
                  <a:srgbClr val="002060"/>
                </a:solidFill>
                <a:latin typeface="Helvetica" panose="020B0604020202020204" pitchFamily="34" charset="0"/>
                <a:cs typeface="Helvetica" panose="020B0604020202020204" pitchFamily="34" charset="0"/>
              </a:rPr>
              <a:t>T</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he treatment effect was measured as the difference in conversion rates between the control and treatment groups </a:t>
            </a:r>
          </a:p>
        </p:txBody>
      </p:sp>
      <p:pic>
        <p:nvPicPr>
          <p:cNvPr id="35" name="Picture 34">
            <a:extLst>
              <a:ext uri="{FF2B5EF4-FFF2-40B4-BE49-F238E27FC236}">
                <a16:creationId xmlns:a16="http://schemas.microsoft.com/office/drawing/2014/main" id="{1DC888A7-80B5-48B4-9CD2-86F971472012}"/>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6" name="Slide Number Placeholder 5">
            <a:extLst>
              <a:ext uri="{FF2B5EF4-FFF2-40B4-BE49-F238E27FC236}">
                <a16:creationId xmlns:a16="http://schemas.microsoft.com/office/drawing/2014/main" id="{708FE5F5-739C-489B-89A4-9DB0CFFC89B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8" name="Rectangle 37">
            <a:extLst>
              <a:ext uri="{FF2B5EF4-FFF2-40B4-BE49-F238E27FC236}">
                <a16:creationId xmlns:a16="http://schemas.microsoft.com/office/drawing/2014/main" id="{AC204606-FE4B-434E-853D-B8BF563324D0}"/>
              </a:ext>
            </a:extLst>
          </p:cNvPr>
          <p:cNvSpPr/>
          <p:nvPr/>
        </p:nvSpPr>
        <p:spPr>
          <a:xfrm>
            <a:off x="440169"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6" name="Picture 25">
            <a:extLst>
              <a:ext uri="{FF2B5EF4-FFF2-40B4-BE49-F238E27FC236}">
                <a16:creationId xmlns:a16="http://schemas.microsoft.com/office/drawing/2014/main" id="{9776C069-6214-4299-AB3E-8BDFAE30BC9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pic>
        <p:nvPicPr>
          <p:cNvPr id="1026" name="Picture 2">
            <a:extLst>
              <a:ext uri="{FF2B5EF4-FFF2-40B4-BE49-F238E27FC236}">
                <a16:creationId xmlns:a16="http://schemas.microsoft.com/office/drawing/2014/main" id="{35EEA89C-C9DB-4937-A460-6453E0B567AA}"/>
              </a:ext>
            </a:extLst>
          </p:cNvPr>
          <p:cNvPicPr>
            <a:picLocks noChangeAspect="1" noChangeArrowheads="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869797" y="5751062"/>
            <a:ext cx="1204366" cy="375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05 Launches Attribution Application for TV Ads | Broadcasting+Cable">
            <a:extLst>
              <a:ext uri="{FF2B5EF4-FFF2-40B4-BE49-F238E27FC236}">
                <a16:creationId xmlns:a16="http://schemas.microsoft.com/office/drawing/2014/main" id="{46102591-2FCC-4AE6-857A-F47E08095BE4}"/>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0062267" y="5865945"/>
            <a:ext cx="663333" cy="6115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MC Networks InSites | MediaVillage">
            <a:extLst>
              <a:ext uri="{FF2B5EF4-FFF2-40B4-BE49-F238E27FC236}">
                <a16:creationId xmlns:a16="http://schemas.microsoft.com/office/drawing/2014/main" id="{754B7790-D018-412A-A725-07F45245CAB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800596" y="6192022"/>
            <a:ext cx="1361581" cy="285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icon&#10;&#10;Description automatically generated">
            <a:extLst>
              <a:ext uri="{FF2B5EF4-FFF2-40B4-BE49-F238E27FC236}">
                <a16:creationId xmlns:a16="http://schemas.microsoft.com/office/drawing/2014/main" id="{4ABDD58F-3F4E-4334-A857-DC640A065356}"/>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721358" y="136389"/>
            <a:ext cx="1061334" cy="573456"/>
          </a:xfrm>
          <a:prstGeom prst="rect">
            <a:avLst/>
          </a:prstGeom>
        </p:spPr>
      </p:pic>
      <p:sp>
        <p:nvSpPr>
          <p:cNvPr id="17" name="Rectangle 16">
            <a:extLst>
              <a:ext uri="{FF2B5EF4-FFF2-40B4-BE49-F238E27FC236}">
                <a16:creationId xmlns:a16="http://schemas.microsoft.com/office/drawing/2014/main" id="{3B33D675-1549-4258-BAD2-E22F934856AD}"/>
              </a:ext>
            </a:extLst>
          </p:cNvPr>
          <p:cNvSpPr/>
          <p:nvPr/>
        </p:nvSpPr>
        <p:spPr>
          <a:xfrm>
            <a:off x="4064307" y="180008"/>
            <a:ext cx="6805489" cy="1200329"/>
          </a:xfrm>
          <a:prstGeom prst="rect">
            <a:avLst/>
          </a:prstGeom>
          <a:noFill/>
        </p:spPr>
        <p:txBody>
          <a:bodyPr wrap="square">
            <a:spAutoFit/>
          </a:bodyPr>
          <a:lstStyle/>
          <a:p>
            <a:pPr marL="0" marR="0" lvl="0" indent="0" algn="l" defTabSz="914217"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1F1A62"/>
                </a:solidFill>
                <a:effectLst/>
                <a:uLnTx/>
                <a:uFillTx/>
                <a:latin typeface="Helvetica"/>
                <a:ea typeface="+mn-ea"/>
                <a:cs typeface="Helvetica"/>
              </a:rPr>
              <a:t>An AMC campaign on Canoe Addressable drove </a:t>
            </a:r>
            <a:r>
              <a:rPr kumimoji="0" lang="en-US" sz="2400" b="0" i="0" u="none" strike="noStrike" kern="1200" cap="none" spc="0" normalizeH="0" baseline="0" noProof="0">
                <a:ln>
                  <a:noFill/>
                </a:ln>
                <a:solidFill>
                  <a:srgbClr val="ED3C8D"/>
                </a:solidFill>
                <a:effectLst/>
                <a:uLnTx/>
                <a:uFillTx/>
                <a:latin typeface="Helvetica"/>
                <a:ea typeface="+mn-ea"/>
                <a:cs typeface="Helvetica"/>
              </a:rPr>
              <a:t>increased website visits</a:t>
            </a:r>
            <a:r>
              <a:rPr kumimoji="0" lang="en-US" sz="2400" b="0" i="0" u="none" strike="noStrike" kern="1200" cap="none" spc="0" normalizeH="0" baseline="0" noProof="0">
                <a:ln>
                  <a:noFill/>
                </a:ln>
                <a:solidFill>
                  <a:srgbClr val="1F1A62"/>
                </a:solidFill>
                <a:effectLst/>
                <a:uLnTx/>
                <a:uFillTx/>
                <a:latin typeface="Helvetica"/>
                <a:ea typeface="+mn-ea"/>
                <a:cs typeface="Helvetica"/>
              </a:rPr>
              <a:t> for an automotive brand</a:t>
            </a:r>
            <a:endParaRPr kumimoji="0" lang="en-US" sz="2400" b="0" i="0" u="none" strike="noStrike" kern="1200" cap="none" spc="0" normalizeH="0" baseline="0" noProof="0">
              <a:ln>
                <a:noFill/>
              </a:ln>
              <a:solidFill>
                <a:srgbClr val="ED3C8D"/>
              </a:solidFill>
              <a:effectLst/>
              <a:uLnTx/>
              <a:uFillTx/>
              <a:latin typeface="Helvetica"/>
              <a:ea typeface="+mn-ea"/>
              <a:cs typeface="Helvetica"/>
            </a:endParaRPr>
          </a:p>
        </p:txBody>
      </p:sp>
      <p:graphicFrame>
        <p:nvGraphicFramePr>
          <p:cNvPr id="18" name="Chart 17">
            <a:extLst>
              <a:ext uri="{FF2B5EF4-FFF2-40B4-BE49-F238E27FC236}">
                <a16:creationId xmlns:a16="http://schemas.microsoft.com/office/drawing/2014/main" id="{55D2EF8E-E877-4AE9-A3EA-CB686D837415}"/>
              </a:ext>
            </a:extLst>
          </p:cNvPr>
          <p:cNvGraphicFramePr/>
          <p:nvPr>
            <p:extLst>
              <p:ext uri="{D42A27DB-BD31-4B8C-83A1-F6EECF244321}">
                <p14:modId xmlns:p14="http://schemas.microsoft.com/office/powerpoint/2010/main" val="678482037"/>
              </p:ext>
            </p:extLst>
          </p:nvPr>
        </p:nvGraphicFramePr>
        <p:xfrm>
          <a:off x="4392889" y="1412240"/>
          <a:ext cx="6731215" cy="4109917"/>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Box 19">
            <a:extLst>
              <a:ext uri="{FF2B5EF4-FFF2-40B4-BE49-F238E27FC236}">
                <a16:creationId xmlns:a16="http://schemas.microsoft.com/office/drawing/2014/main" id="{532BC331-2B75-4762-BAC9-347250369014}"/>
              </a:ext>
            </a:extLst>
          </p:cNvPr>
          <p:cNvSpPr txBox="1"/>
          <p:nvPr/>
        </p:nvSpPr>
        <p:spPr>
          <a:xfrm>
            <a:off x="4704596" y="1632805"/>
            <a:ext cx="6096000" cy="492443"/>
          </a:xfrm>
          <a:prstGeom prst="rect">
            <a:avLst/>
          </a:prstGeom>
          <a:noFill/>
        </p:spPr>
        <p:txBody>
          <a:bodyPr wrap="square">
            <a:spAutoFit/>
          </a:bodyPr>
          <a:lstStyle/>
          <a:p>
            <a:pPr algn="ctr" rtl="0">
              <a:defRPr sz="1400" b="1" i="0" u="sng" strike="noStrike" kern="1200" spc="0" baseline="0">
                <a:solidFill>
                  <a:srgbClr val="1F1A62"/>
                </a:solidFill>
                <a:latin typeface="Helvetica" panose="020B0403020202020204" pitchFamily="34" charset="0"/>
                <a:ea typeface="+mn-ea"/>
                <a:cs typeface="Arial" panose="020B0604020202020204" pitchFamily="34" charset="0"/>
              </a:defRPr>
            </a:pPr>
            <a:r>
              <a:rPr lang="en-US" sz="1400" b="1" u="sng"/>
              <a:t>%</a:t>
            </a:r>
            <a:r>
              <a:rPr lang="en-US" sz="1400" b="1" u="sng" baseline="0"/>
              <a:t> of Website Visitors Attributed to Addressable Ad Campaign</a:t>
            </a:r>
          </a:p>
          <a:p>
            <a:pPr algn="ctr" rtl="0">
              <a:defRPr sz="1400" b="1" i="0" u="sng" strike="noStrike" kern="1200" spc="0" baseline="0">
                <a:solidFill>
                  <a:srgbClr val="1F1A62"/>
                </a:solidFill>
                <a:latin typeface="Helvetica" panose="020B0403020202020204" pitchFamily="34" charset="0"/>
                <a:ea typeface="+mn-ea"/>
                <a:cs typeface="Arial" panose="020B0604020202020204" pitchFamily="34" charset="0"/>
              </a:defRPr>
            </a:pPr>
            <a:r>
              <a:rPr lang="en-US" sz="1200" b="0" u="none" baseline="0"/>
              <a:t>Target vs. Control</a:t>
            </a:r>
            <a:endParaRPr lang="en-US" sz="1400" b="0" u="none"/>
          </a:p>
        </p:txBody>
      </p:sp>
      <p:sp>
        <p:nvSpPr>
          <p:cNvPr id="5" name="Rectangle: Rounded Corners 4">
            <a:extLst>
              <a:ext uri="{FF2B5EF4-FFF2-40B4-BE49-F238E27FC236}">
                <a16:creationId xmlns:a16="http://schemas.microsoft.com/office/drawing/2014/main" id="{B81DD98B-A2E4-44F6-B641-4B42FD2DAC37}"/>
              </a:ext>
            </a:extLst>
          </p:cNvPr>
          <p:cNvSpPr/>
          <p:nvPr/>
        </p:nvSpPr>
        <p:spPr>
          <a:xfrm>
            <a:off x="10489050" y="1998951"/>
            <a:ext cx="992336" cy="532996"/>
          </a:xfrm>
          <a:prstGeom prst="roundRect">
            <a:avLst/>
          </a:prstGeom>
          <a:solidFill>
            <a:srgbClr val="00B0F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E600"/>
                </a:solidFill>
                <a:latin typeface="Helvetica" panose="020B0403020202020204" pitchFamily="34" charset="0"/>
              </a:rPr>
              <a:t>+13%</a:t>
            </a:r>
            <a:r>
              <a:rPr lang="en-US" sz="1400">
                <a:solidFill>
                  <a:srgbClr val="FFE600"/>
                </a:solidFill>
                <a:latin typeface="Helvetica" panose="020B0403020202020204" pitchFamily="34" charset="0"/>
              </a:rPr>
              <a:t> </a:t>
            </a:r>
            <a:br>
              <a:rPr lang="en-US" sz="1200">
                <a:solidFill>
                  <a:schemeClr val="bg1"/>
                </a:solidFill>
                <a:latin typeface="Helvetica" panose="020B0403020202020204" pitchFamily="34" charset="0"/>
              </a:rPr>
            </a:br>
            <a:r>
              <a:rPr lang="en-US" sz="1200">
                <a:solidFill>
                  <a:schemeClr val="bg1"/>
                </a:solidFill>
                <a:latin typeface="Helvetica" panose="020B0403020202020204" pitchFamily="34" charset="0"/>
              </a:rPr>
              <a:t>vs. control</a:t>
            </a:r>
          </a:p>
        </p:txBody>
      </p:sp>
    </p:spTree>
    <p:extLst>
      <p:ext uri="{BB962C8B-B14F-4D97-AF65-F5344CB8AC3E}">
        <p14:creationId xmlns:p14="http://schemas.microsoft.com/office/powerpoint/2010/main" val="247857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79965" y="2851550"/>
            <a:ext cx="507309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What does this mean for marketers?</a:t>
            </a:r>
          </a:p>
        </p:txBody>
      </p:sp>
      <p:sp>
        <p:nvSpPr>
          <p:cNvPr id="17" name="Rectangle 16">
            <a:extLst>
              <a:ext uri="{FF2B5EF4-FFF2-40B4-BE49-F238E27FC236}">
                <a16:creationId xmlns:a16="http://schemas.microsoft.com/office/drawing/2014/main" id="{5F822956-5E28-4BFC-8BEF-86CBB0A2D236}"/>
              </a:ext>
            </a:extLst>
          </p:cNvPr>
          <p:cNvSpPr/>
          <p:nvPr/>
        </p:nvSpPr>
        <p:spPr>
          <a:xfrm>
            <a:off x="6363093" y="1828562"/>
            <a:ext cx="5316717" cy="3693319"/>
          </a:xfrm>
          <a:prstGeom prst="rect">
            <a:avLst/>
          </a:prstGeom>
          <a:noFill/>
        </p:spPr>
        <p:txBody>
          <a:bodyPr wrap="square" lIns="91440" tIns="45720" rIns="91440" bIns="45720" rtlCol="0" anchor="t">
            <a:spAutoFit/>
          </a:bodyPr>
          <a:lstStyle/>
          <a:p>
            <a:pPr marL="285750" indent="-285750">
              <a:buBlip>
                <a:blip r:embed="rId2"/>
              </a:buBlip>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mn-ea"/>
                <a:cs typeface="+mn-cs"/>
              </a:rPr>
              <a:t>Video-on-demand creates incremental advertising opportunities for marketers, especially as impressions have quadrupled over the last seven years, with VOD serving as a valuable complement to linear TV and other video campaigns</a:t>
            </a:r>
          </a:p>
          <a:p>
            <a:pPr>
              <a:defRPr/>
            </a:pPr>
            <a:endParaRPr kumimoji="0" lang="en-US" b="0" i="0" u="none" strike="noStrike" kern="1200" cap="none" spc="0" normalizeH="0" baseline="0" noProof="0">
              <a:ln>
                <a:noFill/>
              </a:ln>
              <a:solidFill>
                <a:srgbClr val="1B1464"/>
              </a:solidFill>
              <a:effectLst/>
              <a:uLnTx/>
              <a:uFillTx/>
              <a:latin typeface="Helvetica" panose="020B0604020202020204" pitchFamily="2" charset="0"/>
              <a:ea typeface="+mn-ea"/>
              <a:cs typeface="+mn-cs"/>
            </a:endParaRPr>
          </a:p>
          <a:p>
            <a:pPr marL="285750" indent="-285750">
              <a:buBlip>
                <a:blip r:embed="rId2"/>
              </a:buBlip>
              <a:defRPr/>
            </a:pPr>
            <a:r>
              <a:rPr lang="en-US" sz="1800">
                <a:solidFill>
                  <a:srgbClr val="002060"/>
                </a:solidFill>
                <a:effectLst/>
                <a:latin typeface="Helvetica" panose="020B0403020202020204" pitchFamily="34" charset="0"/>
                <a:ea typeface="Calibri" panose="020F0502020204030204" pitchFamily="34" charset="0"/>
                <a:cs typeface="Arial" panose="020B0604020202020204" pitchFamily="34" charset="0"/>
              </a:rPr>
              <a:t>Integrating a VOD component into video ad campaigns can help marketers break through advertising clutter in a less crowded environment with addressable capabilities, allowing for more control over audience targeting and frequency capping</a:t>
            </a: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944D9E1-9646-4BF4-A594-8755E559846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pic>
        <p:nvPicPr>
          <p:cNvPr id="11" name="Picture 10">
            <a:extLst>
              <a:ext uri="{FF2B5EF4-FFF2-40B4-BE49-F238E27FC236}">
                <a16:creationId xmlns:a16="http://schemas.microsoft.com/office/drawing/2014/main" id="{8C0F5A60-C35B-403F-A815-82232FB169E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029D8806-9BC9-4894-85B4-2A22902A57C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3DBFE43A-4B39-48DF-9508-AECF4F3FE939}"/>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58327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4EB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D54650-E124-0942-8B03-A438165B55A6}"/>
              </a:ext>
            </a:extLst>
          </p:cNvPr>
          <p:cNvSpPr/>
          <p:nvPr/>
        </p:nvSpPr>
        <p:spPr>
          <a:xfrm>
            <a:off x="544398" y="2534822"/>
            <a:ext cx="5475401" cy="1508105"/>
          </a:xfrm>
          <a:prstGeom prst="rect">
            <a:avLst/>
          </a:prstGeom>
        </p:spPr>
        <p:txBody>
          <a:bodyPr wrap="square">
            <a:spAutoFit/>
          </a:bodyPr>
          <a:lstStyle/>
          <a:p>
            <a:r>
              <a:rPr lang="en-US" sz="3200" b="1">
                <a:solidFill>
                  <a:srgbClr val="002060"/>
                </a:solidFill>
                <a:latin typeface="Helvetica" pitchFamily="2" charset="0"/>
              </a:rPr>
              <a:t>Discover more</a:t>
            </a:r>
          </a:p>
          <a:p>
            <a:r>
              <a:rPr lang="en-US" sz="2000">
                <a:solidFill>
                  <a:srgbClr val="002060"/>
                </a:solidFill>
                <a:latin typeface="Helvetica" pitchFamily="2" charset="0"/>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096000" y="6079398"/>
            <a:ext cx="609599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07EA253C-FEAC-4736-BA80-A53FF0A70EB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sp>
        <p:nvSpPr>
          <p:cNvPr id="28" name="TextBox 27">
            <a:hlinkClick r:id="rId4"/>
            <a:extLst>
              <a:ext uri="{FF2B5EF4-FFF2-40B4-BE49-F238E27FC236}">
                <a16:creationId xmlns:a16="http://schemas.microsoft.com/office/drawing/2014/main" id="{FEE403DD-F88E-4EC1-940F-29F230A970AF}"/>
              </a:ext>
            </a:extLst>
          </p:cNvPr>
          <p:cNvSpPr txBox="1"/>
          <p:nvPr/>
        </p:nvSpPr>
        <p:spPr>
          <a:xfrm>
            <a:off x="9195784" y="4801957"/>
            <a:ext cx="2307204" cy="7481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Proven Strategies &amp; Tactics In Audience-Based TV Buying</a:t>
            </a:r>
            <a:endParaRPr kumimoji="0" lang="en-US" sz="11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Success Stories Highlighted Through Real-World Case Studies</a:t>
            </a:r>
          </a:p>
        </p:txBody>
      </p:sp>
      <p:pic>
        <p:nvPicPr>
          <p:cNvPr id="9" name="Picture 8">
            <a:hlinkClick r:id="rId4"/>
            <a:extLst>
              <a:ext uri="{FF2B5EF4-FFF2-40B4-BE49-F238E27FC236}">
                <a16:creationId xmlns:a16="http://schemas.microsoft.com/office/drawing/2014/main" id="{970F8021-2CB5-4D7B-992C-9FB176ABB3B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283871" y="3577111"/>
            <a:ext cx="2131030" cy="1198704"/>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40" name="Picture 39">
            <a:hlinkClick r:id="rId7"/>
            <a:extLst>
              <a:ext uri="{FF2B5EF4-FFF2-40B4-BE49-F238E27FC236}">
                <a16:creationId xmlns:a16="http://schemas.microsoft.com/office/drawing/2014/main" id="{C45F54E1-831B-4BAB-895B-67C11FF957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36278" y="1276972"/>
            <a:ext cx="2115914" cy="1198704"/>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a:solidFill>
              <a:srgbClr val="1B1464"/>
            </a:solidFill>
          </a:ln>
        </p:spPr>
      </p:pic>
      <p:sp>
        <p:nvSpPr>
          <p:cNvPr id="41" name="TextBox 40">
            <a:hlinkClick r:id="rId7"/>
            <a:extLst>
              <a:ext uri="{FF2B5EF4-FFF2-40B4-BE49-F238E27FC236}">
                <a16:creationId xmlns:a16="http://schemas.microsoft.com/office/drawing/2014/main" id="{6E96F3A8-7F65-44A9-9ABF-F34898350F3F}"/>
              </a:ext>
            </a:extLst>
          </p:cNvPr>
          <p:cNvSpPr txBox="1"/>
          <p:nvPr/>
        </p:nvSpPr>
        <p:spPr>
          <a:xfrm>
            <a:off x="6605598" y="2501818"/>
            <a:ext cx="2177274" cy="746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The VAB Top 10</a:t>
            </a:r>
            <a:endParaRPr kumimoji="0" lang="en-US" sz="1100" b="1" i="1"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Top-Line View of How the Industry is Adopting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Audience-Based Buying</a:t>
            </a:r>
          </a:p>
        </p:txBody>
      </p:sp>
      <p:pic>
        <p:nvPicPr>
          <p:cNvPr id="43" name="Picture 42">
            <a:hlinkClick r:id="rId10"/>
            <a:extLst>
              <a:ext uri="{FF2B5EF4-FFF2-40B4-BE49-F238E27FC236}">
                <a16:creationId xmlns:a16="http://schemas.microsoft.com/office/drawing/2014/main" id="{1AD308E5-9774-441B-A1A3-505C8816F420}"/>
              </a:ext>
            </a:extLst>
          </p:cNvPr>
          <p:cNvPicPr>
            <a:picLocks noChangeAspect="1"/>
          </p:cNvPicPr>
          <p:nvPr/>
        </p:nvPicPr>
        <p:blipFill>
          <a:blip r:embed="rId11" cstate="print">
            <a:extLst>
              <a:ext uri="{28A0092B-C50C-407E-A947-70E740481C1C}">
                <a14:useLocalDpi xmlns:a14="http://schemas.microsoft.com/office/drawing/2010/main"/>
              </a:ext>
            </a:extLst>
          </a:blip>
          <a:srcRect/>
          <a:stretch/>
        </p:blipFill>
        <p:spPr>
          <a:xfrm>
            <a:off x="9288566" y="1276991"/>
            <a:ext cx="2121640" cy="1201947"/>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a:solidFill>
              <a:srgbClr val="1B1464"/>
            </a:solidFill>
          </a:ln>
        </p:spPr>
      </p:pic>
      <p:sp>
        <p:nvSpPr>
          <p:cNvPr id="44" name="TextBox 43">
            <a:hlinkClick r:id="rId10"/>
            <a:extLst>
              <a:ext uri="{FF2B5EF4-FFF2-40B4-BE49-F238E27FC236}">
                <a16:creationId xmlns:a16="http://schemas.microsoft.com/office/drawing/2014/main" id="{17F072AB-6588-4482-A805-9868CE5BCE51}"/>
              </a:ext>
            </a:extLst>
          </p:cNvPr>
          <p:cNvSpPr txBox="1"/>
          <p:nvPr/>
        </p:nvSpPr>
        <p:spPr>
          <a:xfrm>
            <a:off x="8941317" y="2490205"/>
            <a:ext cx="2816139" cy="560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An Insider’s Look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agencies and brand marketers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are shifting to audience-based TV buying</a:t>
            </a:r>
          </a:p>
        </p:txBody>
      </p:sp>
      <p:pic>
        <p:nvPicPr>
          <p:cNvPr id="3" name="Picture 2">
            <a:hlinkClick r:id="rId12"/>
            <a:extLst>
              <a:ext uri="{FF2B5EF4-FFF2-40B4-BE49-F238E27FC236}">
                <a16:creationId xmlns:a16="http://schemas.microsoft.com/office/drawing/2014/main" id="{FBC79040-7BFB-4ABE-BEAA-8023A832AA2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625837" y="3577111"/>
            <a:ext cx="2136796" cy="1220821"/>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solidFill>
              <a:srgbClr val="1B1464"/>
            </a:solidFill>
          </a:ln>
        </p:spPr>
      </p:pic>
      <p:sp>
        <p:nvSpPr>
          <p:cNvPr id="20" name="TextBox 19">
            <a:hlinkClick r:id="rId12"/>
            <a:extLst>
              <a:ext uri="{FF2B5EF4-FFF2-40B4-BE49-F238E27FC236}">
                <a16:creationId xmlns:a16="http://schemas.microsoft.com/office/drawing/2014/main" id="{176ECC60-C29C-4177-9FA6-3A89E030B8AD}"/>
              </a:ext>
            </a:extLst>
          </p:cNvPr>
          <p:cNvSpPr txBox="1"/>
          <p:nvPr/>
        </p:nvSpPr>
        <p:spPr>
          <a:xfrm>
            <a:off x="6530542" y="4809198"/>
            <a:ext cx="2327387" cy="746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Meeting Industry Challenges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Guidance and Inspiration to Embracing an Audience-First TV Buying Approach</a:t>
            </a:r>
          </a:p>
        </p:txBody>
      </p:sp>
      <p:pic>
        <p:nvPicPr>
          <p:cNvPr id="21" name="Picture 20">
            <a:extLst>
              <a:ext uri="{FF2B5EF4-FFF2-40B4-BE49-F238E27FC236}">
                <a16:creationId xmlns:a16="http://schemas.microsoft.com/office/drawing/2014/main" id="{D630F25E-F7B5-46D1-91E8-20AFCB02F278}"/>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2" name="Slide Number Placeholder 5">
            <a:extLst>
              <a:ext uri="{FF2B5EF4-FFF2-40B4-BE49-F238E27FC236}">
                <a16:creationId xmlns:a16="http://schemas.microsoft.com/office/drawing/2014/main" id="{1FDE33B4-6F48-4C21-B05D-1F68BCF6171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F14C7D24-C084-430B-B8FE-5989173CBD5C}"/>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3266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2" cstate="hqprint">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1478"/>
            <a:ext cx="5256799" cy="3060562"/>
          </a:xfrm>
          <a:prstGeom prst="rect">
            <a:avLst/>
          </a:prstGeom>
        </p:spPr>
      </p:pic>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16" name="Picture 15">
            <a:extLst>
              <a:ext uri="{FF2B5EF4-FFF2-40B4-BE49-F238E27FC236}">
                <a16:creationId xmlns:a16="http://schemas.microsoft.com/office/drawing/2014/main" id="{FFA60623-FDB2-4999-9949-7F77494D38C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CF84E6F4-19B9-4419-B97E-28AF316BEC1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F5DA41AD-CA59-440F-A060-BED0B3790C47}"/>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95594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sitting on a couch&#10;&#10;Description automatically generated with low confidence">
            <a:extLst>
              <a:ext uri="{FF2B5EF4-FFF2-40B4-BE49-F238E27FC236}">
                <a16:creationId xmlns:a16="http://schemas.microsoft.com/office/drawing/2014/main" id="{A1F217AE-C873-4BC7-B256-685FEC13C85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621205" cy="6858000"/>
          </a:xfrm>
          <a:prstGeom prst="rect">
            <a:avLst/>
          </a:prstGeom>
        </p:spPr>
      </p:pic>
      <p:pic>
        <p:nvPicPr>
          <p:cNvPr id="17" name="Picture 16">
            <a:extLst>
              <a:ext uri="{FF2B5EF4-FFF2-40B4-BE49-F238E27FC236}">
                <a16:creationId xmlns:a16="http://schemas.microsoft.com/office/drawing/2014/main" id="{6B15BF47-E696-4589-B34E-001946DBEBD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8" name="Slide Number Placeholder 5">
            <a:extLst>
              <a:ext uri="{FF2B5EF4-FFF2-40B4-BE49-F238E27FC236}">
                <a16:creationId xmlns:a16="http://schemas.microsoft.com/office/drawing/2014/main" id="{85B2AB68-2735-4141-805F-722E3838659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D03BE342-E3D6-4FC9-8B1F-A0AF0508644B}"/>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Rectangle 7">
            <a:extLst>
              <a:ext uri="{FF2B5EF4-FFF2-40B4-BE49-F238E27FC236}">
                <a16:creationId xmlns:a16="http://schemas.microsoft.com/office/drawing/2014/main" id="{6BA5A9A3-95D3-419C-B9CC-5531D5744699}"/>
              </a:ext>
            </a:extLst>
          </p:cNvPr>
          <p:cNvSpPr/>
          <p:nvPr/>
        </p:nvSpPr>
        <p:spPr>
          <a:xfrm>
            <a:off x="5815922" y="1304781"/>
            <a:ext cx="6174973"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ED3C8D"/>
                </a:solidFill>
                <a:latin typeface="Helvetica" pitchFamily="2" charset="0"/>
              </a:rPr>
              <a:t>While much</a:t>
            </a:r>
            <a:r>
              <a:rPr kumimoji="0" lang="en-US" sz="2200" b="1" i="0" u="none" strike="noStrike" kern="1200" cap="none" spc="0" normalizeH="0" baseline="0" noProof="0">
                <a:ln>
                  <a:noFill/>
                </a:ln>
                <a:solidFill>
                  <a:srgbClr val="ED3C8D"/>
                </a:solidFill>
                <a:effectLst/>
                <a:uLnTx/>
                <a:uFillTx/>
                <a:latin typeface="Helvetica" pitchFamily="2" charset="0"/>
                <a:ea typeface="+mn-ea"/>
                <a:cs typeface="+mn-cs"/>
              </a:rPr>
              <a:t> of the recent focus around </a:t>
            </a:r>
            <a:br>
              <a:rPr kumimoji="0" lang="en-US" sz="2200" b="1" i="0" u="none" strike="noStrike" kern="1200" cap="none" spc="0" normalizeH="0" baseline="0" noProof="0">
                <a:ln>
                  <a:noFill/>
                </a:ln>
                <a:solidFill>
                  <a:srgbClr val="ED3C8D"/>
                </a:solidFill>
                <a:effectLst/>
                <a:uLnTx/>
                <a:uFillTx/>
                <a:latin typeface="Helvetica" pitchFamily="2" charset="0"/>
                <a:ea typeface="+mn-ea"/>
                <a:cs typeface="+mn-cs"/>
              </a:rPr>
            </a:br>
            <a:r>
              <a:rPr kumimoji="0" lang="en-US" sz="2200" b="1" i="0" u="none" strike="noStrike" kern="1200" cap="none" spc="0" normalizeH="0" baseline="0" noProof="0">
                <a:ln>
                  <a:noFill/>
                </a:ln>
                <a:solidFill>
                  <a:srgbClr val="ED3C8D"/>
                </a:solidFill>
                <a:effectLst/>
                <a:uLnTx/>
                <a:uFillTx/>
                <a:latin typeface="Helvetica" pitchFamily="2" charset="0"/>
                <a:ea typeface="+mn-ea"/>
                <a:cs typeface="+mn-cs"/>
              </a:rPr>
              <a:t>‘on-demand’ content has been on streaming platforms, video-on-demand dynamic ad insertion</a:t>
            </a:r>
            <a:r>
              <a:rPr lang="en-US" sz="2200" b="1">
                <a:solidFill>
                  <a:srgbClr val="ED3C8D"/>
                </a:solidFill>
                <a:latin typeface="Helvetica" pitchFamily="2" charset="0"/>
              </a:rPr>
              <a:t> (VOD DAI)</a:t>
            </a:r>
            <a:r>
              <a:rPr kumimoji="0" lang="en-US" sz="2200" b="1" i="0" u="none" strike="noStrike" kern="1200" cap="none" spc="0" normalizeH="0" baseline="0" noProof="0">
                <a:ln>
                  <a:noFill/>
                </a:ln>
                <a:solidFill>
                  <a:srgbClr val="ED3C8D"/>
                </a:solidFill>
                <a:effectLst/>
                <a:uLnTx/>
                <a:uFillTx/>
                <a:latin typeface="Helvetica" pitchFamily="2" charset="0"/>
                <a:ea typeface="+mn-ea"/>
                <a:cs typeface="+mn-cs"/>
              </a:rPr>
              <a:t> provides marketers with opportunities to target engaged audiences at scale, serving as a valuable complement to linear TV and other video platforms.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1B1464"/>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itchFamily="2" charset="0"/>
                <a:ea typeface="+mn-ea"/>
                <a:cs typeface="+mn-cs"/>
              </a:rPr>
              <a:t>These </a:t>
            </a:r>
            <a:r>
              <a:rPr kumimoji="0" lang="en-US" sz="2000" b="0" i="1" u="none" strike="noStrike" kern="1200" cap="none" spc="0" normalizeH="0" baseline="0" noProof="0">
                <a:ln>
                  <a:noFill/>
                </a:ln>
                <a:solidFill>
                  <a:srgbClr val="1B1464"/>
                </a:solidFill>
                <a:effectLst/>
                <a:uLnTx/>
                <a:uFillTx/>
                <a:latin typeface="Helvetica" pitchFamily="2" charset="0"/>
                <a:ea typeface="+mn-ea"/>
                <a:cs typeface="+mn-cs"/>
              </a:rPr>
              <a:t>Five Fast Facts</a:t>
            </a:r>
            <a:r>
              <a:rPr kumimoji="0" lang="en-US" sz="2000" b="0" i="0" u="none" strike="noStrike" kern="1200" cap="none" spc="0" normalizeH="0" baseline="0" noProof="0">
                <a:ln>
                  <a:noFill/>
                </a:ln>
                <a:solidFill>
                  <a:srgbClr val="1B1464"/>
                </a:solidFill>
                <a:effectLst/>
                <a:uLnTx/>
                <a:uFillTx/>
                <a:latin typeface="Helvetica" pitchFamily="2" charset="0"/>
                <a:ea typeface="+mn-ea"/>
                <a:cs typeface="+mn-cs"/>
              </a:rPr>
              <a:t> explore when and why people are utilizing their TV provider’s on-demand content and how marketers can best engage with audiences via addressable VOD campaigns. </a:t>
            </a:r>
          </a:p>
        </p:txBody>
      </p:sp>
      <p:pic>
        <p:nvPicPr>
          <p:cNvPr id="9" name="Picture 8">
            <a:extLst>
              <a:ext uri="{FF2B5EF4-FFF2-40B4-BE49-F238E27FC236}">
                <a16:creationId xmlns:a16="http://schemas.microsoft.com/office/drawing/2014/main" id="{E5EF39A0-4EEA-48EE-B6DE-59529552A17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spTree>
    <p:extLst>
      <p:ext uri="{BB962C8B-B14F-4D97-AF65-F5344CB8AC3E}">
        <p14:creationId xmlns:p14="http://schemas.microsoft.com/office/powerpoint/2010/main" val="250815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indoor, person&#10;&#10;Description automatically generated">
            <a:extLst>
              <a:ext uri="{FF2B5EF4-FFF2-40B4-BE49-F238E27FC236}">
                <a16:creationId xmlns:a16="http://schemas.microsoft.com/office/drawing/2014/main" id="{97742F27-1EEF-4551-9B78-2E316D80851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879290"/>
            <a:ext cx="5320002" cy="3994663"/>
          </a:xfrm>
          <a:prstGeom prst="rect">
            <a:avLst/>
          </a:prstGeom>
        </p:spPr>
      </p:pic>
      <p:sp>
        <p:nvSpPr>
          <p:cNvPr id="15" name="Rectangle 14">
            <a:extLst>
              <a:ext uri="{FF2B5EF4-FFF2-40B4-BE49-F238E27FC236}">
                <a16:creationId xmlns:a16="http://schemas.microsoft.com/office/drawing/2014/main" id="{6E377AC9-2CAC-46F6-8D7C-5A7401E3916F}"/>
              </a:ext>
            </a:extLst>
          </p:cNvPr>
          <p:cNvSpPr/>
          <p:nvPr/>
        </p:nvSpPr>
        <p:spPr>
          <a:xfrm>
            <a:off x="5320001" y="1879290"/>
            <a:ext cx="6871565"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4530B8A-DB25-4BDC-A4FA-F5D8F7EE4F61}"/>
              </a:ext>
            </a:extLst>
          </p:cNvPr>
          <p:cNvSpPr txBox="1"/>
          <p:nvPr/>
        </p:nvSpPr>
        <p:spPr>
          <a:xfrm>
            <a:off x="5632345" y="2134376"/>
            <a:ext cx="6246876" cy="3416320"/>
          </a:xfrm>
          <a:prstGeom prst="rect">
            <a:avLst/>
          </a:prstGeom>
          <a:noFill/>
        </p:spPr>
        <p:txBody>
          <a:bodyPr wrap="square">
            <a:spAutoFit/>
          </a:bodyPr>
          <a:lstStyle/>
          <a:p>
            <a:pPr marL="0" indent="0">
              <a:buNone/>
            </a:pPr>
            <a:r>
              <a:rPr lang="en-US" sz="1800" b="1">
                <a:solidFill>
                  <a:srgbClr val="1B1464"/>
                </a:solidFill>
                <a:latin typeface="Helvetica" panose="020B0403020202020204" pitchFamily="34" charset="0"/>
              </a:rPr>
              <a:t>VOD DAI </a:t>
            </a:r>
            <a:r>
              <a:rPr lang="en-US">
                <a:solidFill>
                  <a:srgbClr val="1B1464"/>
                </a:solidFill>
                <a:latin typeface="Helvetica" panose="020B0403020202020204" pitchFamily="34" charset="0"/>
              </a:rPr>
              <a:t>allows MVPDs* and programmers to insert advertisements into On Demand TV shows and movies through MVPD platforms (e.g., Xfinity, Spectrum TV, Optimum TV). As users watch their favorite content at home or on the go, ads are dynamically inserted before, during and after the program.</a:t>
            </a:r>
          </a:p>
          <a:p>
            <a:pPr marL="0" indent="0">
              <a:buNone/>
            </a:pPr>
            <a:endParaRPr lang="en-US" i="1">
              <a:solidFill>
                <a:srgbClr val="1B1464"/>
              </a:solidFill>
              <a:latin typeface="Helvetica" panose="020B0403020202020204" pitchFamily="34" charset="0"/>
            </a:endParaRPr>
          </a:p>
          <a:p>
            <a:pPr marL="0" indent="0">
              <a:buNone/>
            </a:pPr>
            <a:r>
              <a:rPr lang="en-US" sz="1800" b="1">
                <a:solidFill>
                  <a:srgbClr val="1B1464"/>
                </a:solidFill>
                <a:latin typeface="Helvetica" panose="020B0403020202020204" pitchFamily="34" charset="0"/>
              </a:rPr>
              <a:t>VOD Devices include</a:t>
            </a:r>
            <a:r>
              <a:rPr lang="en-US" sz="1800">
                <a:solidFill>
                  <a:srgbClr val="1B1464"/>
                </a:solidFill>
                <a:latin typeface="Helvetica" panose="020B0403020202020204" pitchFamily="34" charset="0"/>
              </a:rPr>
              <a:t>: traditional set-top-boxes, IP set-top-boxes, tablets, laptops, and mobile phones.</a:t>
            </a:r>
          </a:p>
          <a:p>
            <a:pPr marL="0" indent="0">
              <a:buNone/>
            </a:pPr>
            <a:endParaRPr lang="en-US" sz="1800">
              <a:solidFill>
                <a:srgbClr val="1B1464"/>
              </a:solidFill>
              <a:latin typeface="Helvetica" panose="020B0403020202020204" pitchFamily="34" charset="0"/>
            </a:endParaRPr>
          </a:p>
          <a:p>
            <a:pPr marL="0" indent="0">
              <a:buNone/>
            </a:pPr>
            <a:r>
              <a:rPr lang="en-US" sz="1800" b="1">
                <a:solidFill>
                  <a:srgbClr val="1B1464"/>
                </a:solidFill>
                <a:latin typeface="Helvetica" panose="020B0403020202020204" pitchFamily="34" charset="0"/>
              </a:rPr>
              <a:t>VOD Services include</a:t>
            </a:r>
            <a:r>
              <a:rPr lang="en-US" sz="1800">
                <a:solidFill>
                  <a:srgbClr val="1B1464"/>
                </a:solidFill>
                <a:latin typeface="Helvetica" panose="020B0403020202020204" pitchFamily="34" charset="0"/>
              </a:rPr>
              <a:t>: Set-top-box (STB) VOD, </a:t>
            </a:r>
            <a:br>
              <a:rPr lang="en-US" sz="1800">
                <a:solidFill>
                  <a:srgbClr val="1B1464"/>
                </a:solidFill>
                <a:latin typeface="Helvetica" panose="020B0403020202020204" pitchFamily="34" charset="0"/>
              </a:rPr>
            </a:br>
            <a:r>
              <a:rPr lang="en-US" sz="1800">
                <a:solidFill>
                  <a:srgbClr val="1B1464"/>
                </a:solidFill>
                <a:latin typeface="Helvetica" panose="020B0403020202020204" pitchFamily="34" charset="0"/>
              </a:rPr>
              <a:t>TV Everywhere, FAST (free ad-supported streaming TV).</a:t>
            </a:r>
            <a:endParaRPr lang="en-US" sz="1800" i="1">
              <a:solidFill>
                <a:srgbClr val="1B1464"/>
              </a:solidFill>
              <a:latin typeface="Helvetica" panose="020B0403020202020204" pitchFamily="34" charset="0"/>
            </a:endParaRPr>
          </a:p>
        </p:txBody>
      </p:sp>
      <p:pic>
        <p:nvPicPr>
          <p:cNvPr id="4" name="Picture 3">
            <a:extLst>
              <a:ext uri="{FF2B5EF4-FFF2-40B4-BE49-F238E27FC236}">
                <a16:creationId xmlns:a16="http://schemas.microsoft.com/office/drawing/2014/main" id="{2ED11152-19D5-4D72-A001-47C0E738118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ADA3207-9FFF-42F4-9582-A25F765CFE7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9C86C941-FD8C-49A4-AE35-F76C2C89D5F5}"/>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7" name="Picture 6">
            <a:extLst>
              <a:ext uri="{FF2B5EF4-FFF2-40B4-BE49-F238E27FC236}">
                <a16:creationId xmlns:a16="http://schemas.microsoft.com/office/drawing/2014/main" id="{1C0B1216-B4D6-40A3-8A77-F71267043C3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sp>
        <p:nvSpPr>
          <p:cNvPr id="12" name="Rectangle 11">
            <a:extLst>
              <a:ext uri="{FF2B5EF4-FFF2-40B4-BE49-F238E27FC236}">
                <a16:creationId xmlns:a16="http://schemas.microsoft.com/office/drawing/2014/main" id="{FB3F4CB1-5211-4D3D-9C60-C0DA76C02C32}"/>
              </a:ext>
            </a:extLst>
          </p:cNvPr>
          <p:cNvSpPr/>
          <p:nvPr/>
        </p:nvSpPr>
        <p:spPr>
          <a:xfrm>
            <a:off x="219359" y="584180"/>
            <a:ext cx="1025381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What is ‘Video-on-Demand Dynamic Ad Insertion’?</a:t>
            </a:r>
          </a:p>
        </p:txBody>
      </p:sp>
      <p:sp>
        <p:nvSpPr>
          <p:cNvPr id="17" name="Rectangle 16">
            <a:extLst>
              <a:ext uri="{FF2B5EF4-FFF2-40B4-BE49-F238E27FC236}">
                <a16:creationId xmlns:a16="http://schemas.microsoft.com/office/drawing/2014/main" id="{9298E49F-E06D-40B5-A3C5-C600AC05B167}"/>
              </a:ext>
            </a:extLst>
          </p:cNvPr>
          <p:cNvSpPr/>
          <p:nvPr/>
        </p:nvSpPr>
        <p:spPr>
          <a:xfrm>
            <a:off x="394483" y="6328133"/>
            <a:ext cx="8740090"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Canoe, U.S. Market: VOD &amp; Linear Addressable Advertising, Q3 ’21 Insights Report. *MVPD (Multichannel Video Programming Distributor)</a:t>
            </a:r>
            <a:r>
              <a:rPr kumimoji="0" lang="en-US" sz="800" b="0" i="0" u="none" strike="noStrike" kern="1200" cap="none" spc="0" normalizeH="0" baseline="0" noProof="0">
                <a:ln>
                  <a:noFill/>
                </a:ln>
                <a:solidFill>
                  <a:srgbClr val="FF0000"/>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is a cable, telco, or satellite company. </a:t>
            </a:r>
          </a:p>
        </p:txBody>
      </p:sp>
      <p:sp>
        <p:nvSpPr>
          <p:cNvPr id="14" name="TextBox 13">
            <a:extLst>
              <a:ext uri="{FF2B5EF4-FFF2-40B4-BE49-F238E27FC236}">
                <a16:creationId xmlns:a16="http://schemas.microsoft.com/office/drawing/2014/main" id="{42F2DD74-8E49-49FB-A7D7-9E968AB12C3E}"/>
              </a:ext>
            </a:extLst>
          </p:cNvPr>
          <p:cNvSpPr txBox="1"/>
          <p:nvPr/>
        </p:nvSpPr>
        <p:spPr>
          <a:xfrm>
            <a:off x="5500369" y="5546802"/>
            <a:ext cx="6510828" cy="253916"/>
          </a:xfrm>
          <a:prstGeom prst="rect">
            <a:avLst/>
          </a:prstGeom>
          <a:noFill/>
        </p:spPr>
        <p:txBody>
          <a:bodyPr wrap="square">
            <a:spAutoFit/>
          </a:bodyPr>
          <a:lstStyle/>
          <a:p>
            <a:pPr marL="0" indent="0">
              <a:buNone/>
            </a:pPr>
            <a:r>
              <a:rPr lang="en-US" sz="1050" i="1">
                <a:solidFill>
                  <a:srgbClr val="1B1464"/>
                </a:solidFill>
                <a:latin typeface="Helvetica" panose="020B0403020202020204" pitchFamily="34" charset="0"/>
              </a:rPr>
              <a:t>This report specifically refers to On Demand TV shows and movies accessed through MVPD platforms.</a:t>
            </a:r>
          </a:p>
        </p:txBody>
      </p:sp>
    </p:spTree>
    <p:extLst>
      <p:ext uri="{BB962C8B-B14F-4D97-AF65-F5344CB8AC3E}">
        <p14:creationId xmlns:p14="http://schemas.microsoft.com/office/powerpoint/2010/main" val="220110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6E97153-62B6-4529-8D5B-BAB3847E89D1}"/>
              </a:ext>
            </a:extLst>
          </p:cNvPr>
          <p:cNvGraphicFramePr/>
          <p:nvPr>
            <p:extLst>
              <p:ext uri="{D42A27DB-BD31-4B8C-83A1-F6EECF244321}">
                <p14:modId xmlns:p14="http://schemas.microsoft.com/office/powerpoint/2010/main" val="1356807941"/>
              </p:ext>
            </p:extLst>
          </p:nvPr>
        </p:nvGraphicFramePr>
        <p:xfrm>
          <a:off x="4548239" y="2204739"/>
          <a:ext cx="7573657" cy="431869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48857C8D-8C8A-488C-97E6-1084E95DBCF8}"/>
              </a:ext>
            </a:extLst>
          </p:cNvPr>
          <p:cNvCxnSpPr>
            <a:cxnSpLocks/>
          </p:cNvCxnSpPr>
          <p:nvPr/>
        </p:nvCxnSpPr>
        <p:spPr>
          <a:xfrm>
            <a:off x="10645491" y="2158561"/>
            <a:ext cx="7190" cy="4065194"/>
          </a:xfrm>
          <a:prstGeom prst="line">
            <a:avLst/>
          </a:prstGeom>
          <a:ln>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41849" y="1311722"/>
            <a:ext cx="4334646" cy="2462213"/>
          </a:xfrm>
          <a:prstGeom prst="rect">
            <a:avLst/>
          </a:prstGeom>
        </p:spPr>
        <p:txBody>
          <a:bodyPr wrap="square">
            <a:spAutoFit/>
          </a:bodyPr>
          <a:lstStyle/>
          <a:p>
            <a:pPr lvl="0">
              <a:defRPr/>
            </a:pPr>
            <a:r>
              <a:rPr lang="en-US" sz="2200">
                <a:solidFill>
                  <a:srgbClr val="1B1464"/>
                </a:solidFill>
                <a:latin typeface="Helvetica" pitchFamily="2" charset="0"/>
              </a:rPr>
              <a:t>VOD </a:t>
            </a:r>
            <a:r>
              <a:rPr lang="en-US" sz="2200" b="1">
                <a:solidFill>
                  <a:srgbClr val="ED3C8D"/>
                </a:solidFill>
                <a:latin typeface="Helvetica" pitchFamily="2" charset="0"/>
              </a:rPr>
              <a:t>complements linear TV viewership </a:t>
            </a:r>
            <a:r>
              <a:rPr lang="en-US" sz="2200">
                <a:solidFill>
                  <a:srgbClr val="1B1464"/>
                </a:solidFill>
                <a:latin typeface="Helvetica" pitchFamily="2" charset="0"/>
              </a:rPr>
              <a:t>since audiences tend to catch up on their favorite shows or watch new content on-demand during the weekends, typically when live linear TV viewing is lighter</a:t>
            </a:r>
          </a:p>
        </p:txBody>
      </p:sp>
      <p:pic>
        <p:nvPicPr>
          <p:cNvPr id="32" name="Picture 31">
            <a:extLst>
              <a:ext uri="{FF2B5EF4-FFF2-40B4-BE49-F238E27FC236}">
                <a16:creationId xmlns:a16="http://schemas.microsoft.com/office/drawing/2014/main" id="{89BF66D7-0CF8-4061-AE6B-DEA42FEFD07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sp>
        <p:nvSpPr>
          <p:cNvPr id="48" name="Rectangle 47">
            <a:extLst>
              <a:ext uri="{FF2B5EF4-FFF2-40B4-BE49-F238E27FC236}">
                <a16:creationId xmlns:a16="http://schemas.microsoft.com/office/drawing/2014/main" id="{A113D186-493C-4969-9861-C9DA5CFFB0F3}"/>
              </a:ext>
            </a:extLst>
          </p:cNvPr>
          <p:cNvSpPr/>
          <p:nvPr/>
        </p:nvSpPr>
        <p:spPr>
          <a:xfrm>
            <a:off x="4466863" y="6310143"/>
            <a:ext cx="7767159"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Canoe, U.S. Market: VOD &amp; Linear Addressable Advertising, Q3 ’21 Insights Report. MM = millions.</a:t>
            </a:r>
          </a:p>
        </p:txBody>
      </p:sp>
      <p:sp>
        <p:nvSpPr>
          <p:cNvPr id="9" name="TextBox 8">
            <a:extLst>
              <a:ext uri="{FF2B5EF4-FFF2-40B4-BE49-F238E27FC236}">
                <a16:creationId xmlns:a16="http://schemas.microsoft.com/office/drawing/2014/main" id="{CD71B8EC-A420-4C0D-9F66-F23D752617BC}"/>
              </a:ext>
            </a:extLst>
          </p:cNvPr>
          <p:cNvSpPr txBox="1"/>
          <p:nvPr/>
        </p:nvSpPr>
        <p:spPr>
          <a:xfrm>
            <a:off x="4488073" y="988295"/>
            <a:ext cx="7693988" cy="553998"/>
          </a:xfrm>
          <a:prstGeom prst="rect">
            <a:avLst/>
          </a:prstGeom>
          <a:noFill/>
        </p:spPr>
        <p:txBody>
          <a:bodyPr wrap="square" rtlCol="0">
            <a:spAutoFit/>
          </a:bodyPr>
          <a:lstStyle/>
          <a:p>
            <a:pPr algn="ctr"/>
            <a:r>
              <a:rPr lang="en-US" sz="1600" b="1" u="sng">
                <a:solidFill>
                  <a:srgbClr val="1B1464"/>
                </a:solidFill>
                <a:latin typeface="Helvetica" panose="020B0403020202020204" pitchFamily="34" charset="0"/>
              </a:rPr>
              <a:t>VOD Ad Impressions by Day of Week</a:t>
            </a:r>
          </a:p>
          <a:p>
            <a:pPr algn="ctr"/>
            <a:r>
              <a:rPr lang="en-US" sz="1400">
                <a:solidFill>
                  <a:srgbClr val="1B1464"/>
                </a:solidFill>
                <a:latin typeface="Helvetica" panose="020B0403020202020204" pitchFamily="34" charset="0"/>
              </a:rPr>
              <a:t>in millions</a:t>
            </a:r>
          </a:p>
        </p:txBody>
      </p:sp>
      <p:sp>
        <p:nvSpPr>
          <p:cNvPr id="7" name="Rectangle: Rounded Corners 6">
            <a:extLst>
              <a:ext uri="{FF2B5EF4-FFF2-40B4-BE49-F238E27FC236}">
                <a16:creationId xmlns:a16="http://schemas.microsoft.com/office/drawing/2014/main" id="{50A15E8A-A8DC-41CD-A371-0E4C0235AD47}"/>
              </a:ext>
            </a:extLst>
          </p:cNvPr>
          <p:cNvSpPr/>
          <p:nvPr/>
        </p:nvSpPr>
        <p:spPr>
          <a:xfrm>
            <a:off x="10157619" y="1577012"/>
            <a:ext cx="1018008" cy="632498"/>
          </a:xfrm>
          <a:prstGeom prst="round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1B1464"/>
                </a:solidFill>
                <a:latin typeface="Helvetica" panose="020B0403020202020204" pitchFamily="34" charset="0"/>
              </a:rPr>
              <a:t>Daily Average: </a:t>
            </a:r>
            <a:r>
              <a:rPr lang="en-US" sz="1200" b="1">
                <a:solidFill>
                  <a:srgbClr val="1B1464"/>
                </a:solidFill>
                <a:latin typeface="Helvetica" panose="020B0403020202020204" pitchFamily="34" charset="0"/>
              </a:rPr>
              <a:t>699 MM</a:t>
            </a:r>
            <a:endParaRPr lang="en-US" sz="1100" b="1">
              <a:solidFill>
                <a:srgbClr val="1B1464"/>
              </a:solidFill>
              <a:latin typeface="Helvetica" panose="020B0403020202020204" pitchFamily="34" charset="0"/>
            </a:endParaRPr>
          </a:p>
        </p:txBody>
      </p:sp>
      <p:pic>
        <p:nvPicPr>
          <p:cNvPr id="13" name="Picture 2">
            <a:extLst>
              <a:ext uri="{FF2B5EF4-FFF2-40B4-BE49-F238E27FC236}">
                <a16:creationId xmlns:a16="http://schemas.microsoft.com/office/drawing/2014/main" id="{9E2ED306-E974-43B0-873A-A8D08BAF8B1E}"/>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302738" y="6254578"/>
            <a:ext cx="819157" cy="2551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70E808A-ADE5-4BEF-AF6E-9DF8AF5BDE3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7CA835CA-4B0E-4D46-A169-6FFC782A3D5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B543C8A-7786-439A-AE6D-015BBD49E7C1}"/>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52623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sp>
        <p:nvSpPr>
          <p:cNvPr id="30" name="Rectangle 29">
            <a:extLst>
              <a:ext uri="{FF2B5EF4-FFF2-40B4-BE49-F238E27FC236}">
                <a16:creationId xmlns:a16="http://schemas.microsoft.com/office/drawing/2014/main" id="{8CF0F7CE-1559-47C1-A2D3-7081759110FC}"/>
              </a:ext>
            </a:extLst>
          </p:cNvPr>
          <p:cNvSpPr/>
          <p:nvPr/>
        </p:nvSpPr>
        <p:spPr>
          <a:xfrm>
            <a:off x="4466863" y="6302371"/>
            <a:ext cx="7725137"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Effectv,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The TV Viewership Report</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1H ‘21. Comcast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In</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ternal </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Analysis</a:t>
            </a:r>
            <a:r>
              <a:rPr kumimoji="0" lang="en-US" sz="800" b="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of Effectv Streaming campaigns (January through June 2021). STB = set-top-box.</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2C074AC9-A091-4C50-845A-841BB2C635A7}"/>
              </a:ext>
            </a:extLst>
          </p:cNvPr>
          <p:cNvSpPr/>
          <p:nvPr/>
        </p:nvSpPr>
        <p:spPr>
          <a:xfrm>
            <a:off x="66678" y="1271588"/>
            <a:ext cx="4409817" cy="2462213"/>
          </a:xfrm>
          <a:prstGeom prst="rect">
            <a:avLst/>
          </a:prstGeom>
        </p:spPr>
        <p:txBody>
          <a:bodyPr wrap="square">
            <a:spAutoFit/>
          </a:bodyPr>
          <a:lstStyle/>
          <a:p>
            <a:pPr lvl="0">
              <a:defRPr/>
            </a:pPr>
            <a:r>
              <a:rPr lang="en-US" sz="2200">
                <a:solidFill>
                  <a:srgbClr val="1B1464"/>
                </a:solidFill>
                <a:latin typeface="Helvetica" pitchFamily="2" charset="0"/>
              </a:rPr>
              <a:t>Audiences more frequently watch </a:t>
            </a:r>
            <a:r>
              <a:rPr lang="en-US" sz="2200" b="1">
                <a:solidFill>
                  <a:srgbClr val="ED3C8D"/>
                </a:solidFill>
                <a:latin typeface="Helvetica" pitchFamily="2" charset="0"/>
              </a:rPr>
              <a:t>co-viewing</a:t>
            </a:r>
            <a:r>
              <a:rPr lang="en-US" sz="2200">
                <a:solidFill>
                  <a:srgbClr val="1B1464"/>
                </a:solidFill>
                <a:latin typeface="Helvetica" pitchFamily="2" charset="0"/>
              </a:rPr>
              <a:t> friendly programming such as entertainment and family / lifestyle content through VOD than CTV, which signifies the </a:t>
            </a:r>
            <a:r>
              <a:rPr lang="en-US" sz="2200" b="1">
                <a:solidFill>
                  <a:srgbClr val="ED3C8D"/>
                </a:solidFill>
                <a:latin typeface="Helvetica" pitchFamily="2" charset="0"/>
              </a:rPr>
              <a:t>incremental reach and scale</a:t>
            </a:r>
            <a:r>
              <a:rPr lang="en-US" sz="2200">
                <a:solidFill>
                  <a:srgbClr val="1B1464"/>
                </a:solidFill>
                <a:latin typeface="Helvetica" pitchFamily="2" charset="0"/>
              </a:rPr>
              <a:t> available through the platform </a:t>
            </a:r>
          </a:p>
        </p:txBody>
      </p:sp>
      <p:sp>
        <p:nvSpPr>
          <p:cNvPr id="8" name="TextBox 7">
            <a:extLst>
              <a:ext uri="{FF2B5EF4-FFF2-40B4-BE49-F238E27FC236}">
                <a16:creationId xmlns:a16="http://schemas.microsoft.com/office/drawing/2014/main" id="{4FA512D5-6267-488A-9A47-C06BBCBB45DB}"/>
              </a:ext>
            </a:extLst>
          </p:cNvPr>
          <p:cNvSpPr txBox="1"/>
          <p:nvPr/>
        </p:nvSpPr>
        <p:spPr>
          <a:xfrm>
            <a:off x="4488073" y="1445267"/>
            <a:ext cx="7693988" cy="338554"/>
          </a:xfrm>
          <a:prstGeom prst="rect">
            <a:avLst/>
          </a:prstGeom>
          <a:noFill/>
        </p:spPr>
        <p:txBody>
          <a:bodyPr wrap="square" rtlCol="0">
            <a:spAutoFit/>
          </a:bodyPr>
          <a:lstStyle/>
          <a:p>
            <a:pPr algn="ctr"/>
            <a:r>
              <a:rPr lang="en-US" sz="1600" b="1" u="sng">
                <a:solidFill>
                  <a:srgbClr val="1B1464"/>
                </a:solidFill>
                <a:latin typeface="Helvetica" panose="020B0403020202020204" pitchFamily="34" charset="0"/>
              </a:rPr>
              <a:t>Viewing by Content &amp; Device: Impressions Delivered by Device</a:t>
            </a:r>
          </a:p>
        </p:txBody>
      </p:sp>
      <p:graphicFrame>
        <p:nvGraphicFramePr>
          <p:cNvPr id="9" name="Chart 8">
            <a:extLst>
              <a:ext uri="{FF2B5EF4-FFF2-40B4-BE49-F238E27FC236}">
                <a16:creationId xmlns:a16="http://schemas.microsoft.com/office/drawing/2014/main" id="{4E1E9B11-4730-4C83-B851-FA2D0F136C22}"/>
              </a:ext>
            </a:extLst>
          </p:cNvPr>
          <p:cNvGraphicFramePr/>
          <p:nvPr>
            <p:extLst>
              <p:ext uri="{D42A27DB-BD31-4B8C-83A1-F6EECF244321}">
                <p14:modId xmlns:p14="http://schemas.microsoft.com/office/powerpoint/2010/main" val="2124665781"/>
              </p:ext>
            </p:extLst>
          </p:nvPr>
        </p:nvGraphicFramePr>
        <p:xfrm>
          <a:off x="4548239" y="1809398"/>
          <a:ext cx="7573657" cy="445700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B26014A4-613B-4786-B756-25B28B0463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sp>
        <p:nvSpPr>
          <p:cNvPr id="2" name="Rectangle 1">
            <a:extLst>
              <a:ext uri="{FF2B5EF4-FFF2-40B4-BE49-F238E27FC236}">
                <a16:creationId xmlns:a16="http://schemas.microsoft.com/office/drawing/2014/main" id="{3375CA5F-EFE3-4118-BAF3-26D08992ED46}"/>
              </a:ext>
            </a:extLst>
          </p:cNvPr>
          <p:cNvSpPr/>
          <p:nvPr/>
        </p:nvSpPr>
        <p:spPr>
          <a:xfrm>
            <a:off x="4553144" y="2253009"/>
            <a:ext cx="3883846" cy="3968684"/>
          </a:xfrm>
          <a:prstGeom prst="rect">
            <a:avLst/>
          </a:prstGeom>
          <a:noFill/>
          <a:ln w="381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D49AFE0-A36B-48B5-8B16-D80983E269B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8330F84B-37F7-47B3-9389-B50FC36BF93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B4758F95-3F68-4F98-9052-96DE1A4CA94B}"/>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40440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sp>
        <p:nvSpPr>
          <p:cNvPr id="11" name="Rectangle 10">
            <a:extLst>
              <a:ext uri="{FF2B5EF4-FFF2-40B4-BE49-F238E27FC236}">
                <a16:creationId xmlns:a16="http://schemas.microsoft.com/office/drawing/2014/main" id="{7F488703-2CFA-4992-91AE-A7846F78C195}"/>
              </a:ext>
            </a:extLst>
          </p:cNvPr>
          <p:cNvSpPr/>
          <p:nvPr/>
        </p:nvSpPr>
        <p:spPr>
          <a:xfrm>
            <a:off x="141848" y="1311722"/>
            <a:ext cx="4222761" cy="17851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B1464"/>
                </a:solidFill>
                <a:effectLst/>
                <a:uLnTx/>
                <a:uFillTx/>
                <a:latin typeface="Helvetica" pitchFamily="2" charset="0"/>
                <a:ea typeface="+mn-ea"/>
                <a:cs typeface="+mn-cs"/>
              </a:rPr>
              <a:t>With </a:t>
            </a:r>
            <a:r>
              <a:rPr kumimoji="0" lang="en-US" sz="2200" b="1" i="0" u="none" strike="noStrike" kern="1200" cap="none" spc="0" normalizeH="0" baseline="0" noProof="0">
                <a:ln>
                  <a:noFill/>
                </a:ln>
                <a:solidFill>
                  <a:srgbClr val="ED3C8D"/>
                </a:solidFill>
                <a:effectLst/>
                <a:uLnTx/>
                <a:uFillTx/>
                <a:latin typeface="Helvetica" pitchFamily="2" charset="0"/>
                <a:ea typeface="+mn-ea"/>
                <a:cs typeface="+mn-cs"/>
              </a:rPr>
              <a:t>low ad clutter</a:t>
            </a:r>
            <a:r>
              <a:rPr kumimoji="0" lang="en-US" sz="2200" b="0" i="0" u="none" strike="noStrike" kern="1200" cap="none" spc="0" normalizeH="0" baseline="0" noProof="0">
                <a:ln>
                  <a:noFill/>
                </a:ln>
                <a:solidFill>
                  <a:srgbClr val="1B1464"/>
                </a:solidFill>
                <a:effectLst/>
                <a:uLnTx/>
                <a:uFillTx/>
                <a:latin typeface="Helvetica" pitchFamily="2" charset="0"/>
                <a:ea typeface="+mn-ea"/>
                <a:cs typeface="+mn-cs"/>
              </a:rPr>
              <a:t> overall and across each break in VOD, there is opportunity for advertisers' messaging to </a:t>
            </a:r>
            <a:br>
              <a:rPr kumimoji="0" lang="en-US" sz="22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200" b="0" i="0" u="none" strike="noStrike" kern="1200" cap="none" spc="0" normalizeH="0" baseline="0" noProof="0">
                <a:ln>
                  <a:noFill/>
                </a:ln>
                <a:solidFill>
                  <a:srgbClr val="1B1464"/>
                </a:solidFill>
                <a:effectLst/>
                <a:uLnTx/>
                <a:uFillTx/>
                <a:latin typeface="Helvetica" pitchFamily="2" charset="0"/>
                <a:ea typeface="+mn-ea"/>
                <a:cs typeface="+mn-cs"/>
              </a:rPr>
              <a:t>break through and resonate</a:t>
            </a:r>
          </a:p>
        </p:txBody>
      </p:sp>
      <p:pic>
        <p:nvPicPr>
          <p:cNvPr id="20" name="Picture 19">
            <a:extLst>
              <a:ext uri="{FF2B5EF4-FFF2-40B4-BE49-F238E27FC236}">
                <a16:creationId xmlns:a16="http://schemas.microsoft.com/office/drawing/2014/main" id="{6759CBAA-3BCE-498E-81C4-EFA6CA3DD91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sp>
        <p:nvSpPr>
          <p:cNvPr id="9" name="Rectangle 8">
            <a:extLst>
              <a:ext uri="{FF2B5EF4-FFF2-40B4-BE49-F238E27FC236}">
                <a16:creationId xmlns:a16="http://schemas.microsoft.com/office/drawing/2014/main" id="{42414DE0-4F4F-47F7-8A7A-72A6D5EC5FE1}"/>
              </a:ext>
            </a:extLst>
          </p:cNvPr>
          <p:cNvSpPr/>
          <p:nvPr/>
        </p:nvSpPr>
        <p:spPr>
          <a:xfrm>
            <a:off x="4466863" y="6079331"/>
            <a:ext cx="6835875" cy="461665"/>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Canoe, U.S. Market: VOD &amp; Linear Addressable Advertising, Q3 ’21 Insights Report. *AVOD average number of ad opportunities per break based on estimated average commercial minutes per hour across a selection of top ad-supported streaming services converted to equivalent :30-second spots; Ad-supported streaming services: Pluto TV, Hulu, The Roku Channel, Tubi, Peacock and HBO Max. </a:t>
            </a:r>
          </a:p>
        </p:txBody>
      </p:sp>
      <p:pic>
        <p:nvPicPr>
          <p:cNvPr id="38" name="Picture 37" descr="Icon&#10;&#10;Description automatically generated">
            <a:extLst>
              <a:ext uri="{FF2B5EF4-FFF2-40B4-BE49-F238E27FC236}">
                <a16:creationId xmlns:a16="http://schemas.microsoft.com/office/drawing/2014/main" id="{41CB7044-A99D-46D2-9FE4-5235C736E08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790923" y="409961"/>
            <a:ext cx="1061334" cy="1061334"/>
          </a:xfrm>
          <a:prstGeom prst="rect">
            <a:avLst/>
          </a:prstGeom>
        </p:spPr>
      </p:pic>
      <p:sp>
        <p:nvSpPr>
          <p:cNvPr id="3" name="Oval 2">
            <a:extLst>
              <a:ext uri="{FF2B5EF4-FFF2-40B4-BE49-F238E27FC236}">
                <a16:creationId xmlns:a16="http://schemas.microsoft.com/office/drawing/2014/main" id="{535A6A7A-80A9-4F2F-B227-6002A732DF36}"/>
              </a:ext>
            </a:extLst>
          </p:cNvPr>
          <p:cNvSpPr/>
          <p:nvPr/>
        </p:nvSpPr>
        <p:spPr>
          <a:xfrm>
            <a:off x="4703750" y="2665245"/>
            <a:ext cx="1998482" cy="1913641"/>
          </a:xfrm>
          <a:prstGeom prst="ellipse">
            <a:avLst/>
          </a:prstGeom>
          <a:solidFill>
            <a:srgbClr val="ED3C8D"/>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Helvetica" panose="020B0403020202020204" pitchFamily="34" charset="0"/>
              </a:rPr>
              <a:t>1.5</a:t>
            </a:r>
          </a:p>
        </p:txBody>
      </p:sp>
      <p:sp>
        <p:nvSpPr>
          <p:cNvPr id="22" name="Oval 21">
            <a:extLst>
              <a:ext uri="{FF2B5EF4-FFF2-40B4-BE49-F238E27FC236}">
                <a16:creationId xmlns:a16="http://schemas.microsoft.com/office/drawing/2014/main" id="{43632AAB-DC71-4799-BB0B-46CD8D8F5AA1}"/>
              </a:ext>
            </a:extLst>
          </p:cNvPr>
          <p:cNvSpPr/>
          <p:nvPr/>
        </p:nvSpPr>
        <p:spPr>
          <a:xfrm>
            <a:off x="7374873" y="2676243"/>
            <a:ext cx="1998482" cy="1913641"/>
          </a:xfrm>
          <a:prstGeom prst="ellipse">
            <a:avLst/>
          </a:prstGeom>
          <a:solidFill>
            <a:srgbClr val="4EBEA4"/>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Helvetica" panose="020B0403020202020204" pitchFamily="34" charset="0"/>
              </a:rPr>
              <a:t>3.8</a:t>
            </a:r>
          </a:p>
        </p:txBody>
      </p:sp>
      <p:sp>
        <p:nvSpPr>
          <p:cNvPr id="23" name="Oval 22">
            <a:extLst>
              <a:ext uri="{FF2B5EF4-FFF2-40B4-BE49-F238E27FC236}">
                <a16:creationId xmlns:a16="http://schemas.microsoft.com/office/drawing/2014/main" id="{FA4D537E-473C-41BA-B185-469564EE98EA}"/>
              </a:ext>
            </a:extLst>
          </p:cNvPr>
          <p:cNvSpPr/>
          <p:nvPr/>
        </p:nvSpPr>
        <p:spPr>
          <a:xfrm>
            <a:off x="9925606" y="2657389"/>
            <a:ext cx="1998482" cy="1913641"/>
          </a:xfrm>
          <a:prstGeom prst="ellipse">
            <a:avLst/>
          </a:prstGeom>
          <a:solidFill>
            <a:srgbClr val="00B0F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Helvetica" panose="020B0403020202020204" pitchFamily="34" charset="0"/>
              </a:rPr>
              <a:t>1.3</a:t>
            </a:r>
          </a:p>
        </p:txBody>
      </p:sp>
      <p:sp>
        <p:nvSpPr>
          <p:cNvPr id="24" name="TextBox 23">
            <a:extLst>
              <a:ext uri="{FF2B5EF4-FFF2-40B4-BE49-F238E27FC236}">
                <a16:creationId xmlns:a16="http://schemas.microsoft.com/office/drawing/2014/main" id="{16F9B366-D92C-4FDF-AE53-EF45AFA27735}"/>
              </a:ext>
            </a:extLst>
          </p:cNvPr>
          <p:cNvSpPr txBox="1"/>
          <p:nvPr/>
        </p:nvSpPr>
        <p:spPr>
          <a:xfrm>
            <a:off x="4697862" y="2250336"/>
            <a:ext cx="19984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ED3C8D"/>
                </a:solidFill>
                <a:effectLst/>
                <a:uLnTx/>
                <a:uFillTx/>
                <a:latin typeface="Helvetica" panose="020B0403020202020204" pitchFamily="34" charset="0"/>
                <a:ea typeface="+mn-ea"/>
                <a:cs typeface="+mn-cs"/>
              </a:rPr>
              <a:t>Pre-Roll</a:t>
            </a:r>
          </a:p>
        </p:txBody>
      </p:sp>
      <p:sp>
        <p:nvSpPr>
          <p:cNvPr id="27" name="TextBox 26">
            <a:extLst>
              <a:ext uri="{FF2B5EF4-FFF2-40B4-BE49-F238E27FC236}">
                <a16:creationId xmlns:a16="http://schemas.microsoft.com/office/drawing/2014/main" id="{96200B89-D500-4507-9C13-62344BE53B52}"/>
              </a:ext>
            </a:extLst>
          </p:cNvPr>
          <p:cNvSpPr txBox="1"/>
          <p:nvPr/>
        </p:nvSpPr>
        <p:spPr>
          <a:xfrm>
            <a:off x="4773277" y="1702009"/>
            <a:ext cx="7143545" cy="338554"/>
          </a:xfrm>
          <a:prstGeom prst="rect">
            <a:avLst/>
          </a:prstGeom>
          <a:noFill/>
        </p:spPr>
        <p:txBody>
          <a:bodyPr wrap="square" rtlCol="0">
            <a:spAutoFit/>
          </a:bodyPr>
          <a:lstStyle/>
          <a:p>
            <a:pPr algn="ctr"/>
            <a:r>
              <a:rPr lang="en-US" sz="1600" b="1" u="sng">
                <a:solidFill>
                  <a:srgbClr val="1F1A62"/>
                </a:solidFill>
                <a:latin typeface="Helvetica" panose="020B0403020202020204" pitchFamily="34" charset="0"/>
              </a:rPr>
              <a:t>VOD: Average Number of Ad Opportunities per Break</a:t>
            </a:r>
          </a:p>
        </p:txBody>
      </p:sp>
      <p:sp>
        <p:nvSpPr>
          <p:cNvPr id="33" name="TextBox 32">
            <a:extLst>
              <a:ext uri="{FF2B5EF4-FFF2-40B4-BE49-F238E27FC236}">
                <a16:creationId xmlns:a16="http://schemas.microsoft.com/office/drawing/2014/main" id="{75D9A45C-8343-430F-8484-B4AD84ACF0CD}"/>
              </a:ext>
            </a:extLst>
          </p:cNvPr>
          <p:cNvSpPr txBox="1"/>
          <p:nvPr/>
        </p:nvSpPr>
        <p:spPr>
          <a:xfrm>
            <a:off x="7374873" y="2251906"/>
            <a:ext cx="19984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4EBEA4"/>
                </a:solidFill>
                <a:effectLst/>
                <a:uLnTx/>
                <a:uFillTx/>
                <a:latin typeface="Helvetica" panose="020B0403020202020204" pitchFamily="34" charset="0"/>
                <a:ea typeface="+mn-ea"/>
                <a:cs typeface="+mn-cs"/>
              </a:rPr>
              <a:t>Mid-Roll</a:t>
            </a:r>
          </a:p>
        </p:txBody>
      </p:sp>
      <p:sp>
        <p:nvSpPr>
          <p:cNvPr id="36" name="TextBox 35">
            <a:extLst>
              <a:ext uri="{FF2B5EF4-FFF2-40B4-BE49-F238E27FC236}">
                <a16:creationId xmlns:a16="http://schemas.microsoft.com/office/drawing/2014/main" id="{D65D9B48-2118-4048-A443-9A35B2B73147}"/>
              </a:ext>
            </a:extLst>
          </p:cNvPr>
          <p:cNvSpPr txBox="1"/>
          <p:nvPr/>
        </p:nvSpPr>
        <p:spPr>
          <a:xfrm>
            <a:off x="9925606" y="2253477"/>
            <a:ext cx="19984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00B0F0"/>
                </a:solidFill>
                <a:effectLst/>
                <a:uLnTx/>
                <a:uFillTx/>
                <a:latin typeface="Helvetica" panose="020B0403020202020204" pitchFamily="34" charset="0"/>
                <a:ea typeface="+mn-ea"/>
                <a:cs typeface="+mn-cs"/>
              </a:rPr>
              <a:t>Post-Roll</a:t>
            </a:r>
          </a:p>
        </p:txBody>
      </p:sp>
      <p:sp>
        <p:nvSpPr>
          <p:cNvPr id="4" name="Rectangle 3">
            <a:extLst>
              <a:ext uri="{FF2B5EF4-FFF2-40B4-BE49-F238E27FC236}">
                <a16:creationId xmlns:a16="http://schemas.microsoft.com/office/drawing/2014/main" id="{B0F9F930-1F8D-4CF7-ABEE-562A7CD6063D}"/>
              </a:ext>
            </a:extLst>
          </p:cNvPr>
          <p:cNvSpPr/>
          <p:nvPr/>
        </p:nvSpPr>
        <p:spPr>
          <a:xfrm>
            <a:off x="4773277" y="4996821"/>
            <a:ext cx="6963094" cy="778342"/>
          </a:xfrm>
          <a:prstGeom prst="rect">
            <a:avLst/>
          </a:prstGeom>
          <a:solidFill>
            <a:srgbClr val="1B1464"/>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panose="020B0403020202020204" pitchFamily="34" charset="0"/>
              </a:rPr>
              <a:t>On average, video-on-demand features </a:t>
            </a:r>
            <a:r>
              <a:rPr lang="en-US" sz="1600" b="1" u="sng">
                <a:solidFill>
                  <a:schemeClr val="bg1"/>
                </a:solidFill>
                <a:latin typeface="Helvetica" panose="020B0403020202020204" pitchFamily="34" charset="0"/>
              </a:rPr>
              <a:t>seven</a:t>
            </a:r>
            <a:r>
              <a:rPr lang="en-US" sz="1600">
                <a:solidFill>
                  <a:schemeClr val="bg1"/>
                </a:solidFill>
                <a:latin typeface="Helvetica" panose="020B0403020202020204" pitchFamily="34" charset="0"/>
              </a:rPr>
              <a:t> advertising opportunities per program vs. </a:t>
            </a:r>
            <a:r>
              <a:rPr lang="en-US" sz="1600" b="1" u="sng">
                <a:solidFill>
                  <a:schemeClr val="bg1"/>
                </a:solidFill>
                <a:latin typeface="Helvetica" panose="020B0403020202020204" pitchFamily="34" charset="0"/>
              </a:rPr>
              <a:t>twelve</a:t>
            </a:r>
            <a:r>
              <a:rPr lang="en-US" sz="1600">
                <a:solidFill>
                  <a:schemeClr val="bg1"/>
                </a:solidFill>
                <a:latin typeface="Helvetica" panose="020B0403020202020204" pitchFamily="34" charset="0"/>
              </a:rPr>
              <a:t>* for ad-supported streaming services </a:t>
            </a:r>
          </a:p>
        </p:txBody>
      </p:sp>
      <p:pic>
        <p:nvPicPr>
          <p:cNvPr id="37" name="Picture 2">
            <a:extLst>
              <a:ext uri="{FF2B5EF4-FFF2-40B4-BE49-F238E27FC236}">
                <a16:creationId xmlns:a16="http://schemas.microsoft.com/office/drawing/2014/main" id="{C5858C3E-6565-412E-BC2D-5D2E9B6122F6}"/>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302738" y="6254578"/>
            <a:ext cx="819157" cy="2551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655F3E39-B2FA-46A1-A14F-7A61B1FF988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1" name="Slide Number Placeholder 5">
            <a:extLst>
              <a:ext uri="{FF2B5EF4-FFF2-40B4-BE49-F238E27FC236}">
                <a16:creationId xmlns:a16="http://schemas.microsoft.com/office/drawing/2014/main" id="{0E8030AD-92BE-4297-96E2-3A257E431EF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6" name="Rectangle 25">
            <a:extLst>
              <a:ext uri="{FF2B5EF4-FFF2-40B4-BE49-F238E27FC236}">
                <a16:creationId xmlns:a16="http://schemas.microsoft.com/office/drawing/2014/main" id="{6D02ADD2-1597-42A8-8098-C841FFBAFC3B}"/>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332701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4AD7B9A0-C2EC-453F-9C5A-92145C2BCA7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sp>
        <p:nvSpPr>
          <p:cNvPr id="49" name="Rectangle 48">
            <a:extLst>
              <a:ext uri="{FF2B5EF4-FFF2-40B4-BE49-F238E27FC236}">
                <a16:creationId xmlns:a16="http://schemas.microsoft.com/office/drawing/2014/main" id="{8ACF6283-3A6C-447A-A5C9-780F5029E64C}"/>
              </a:ext>
            </a:extLst>
          </p:cNvPr>
          <p:cNvSpPr/>
          <p:nvPr/>
        </p:nvSpPr>
        <p:spPr>
          <a:xfrm>
            <a:off x="141848" y="1311722"/>
            <a:ext cx="4175802" cy="2462213"/>
          </a:xfrm>
          <a:prstGeom prst="rect">
            <a:avLst/>
          </a:prstGeom>
        </p:spPr>
        <p:txBody>
          <a:bodyPr wrap="square">
            <a:spAutoFit/>
          </a:bodyPr>
          <a:lstStyle/>
          <a:p>
            <a:pPr lvl="0">
              <a:defRPr/>
            </a:pPr>
            <a:r>
              <a:rPr lang="en-US" sz="2200">
                <a:solidFill>
                  <a:srgbClr val="1B1464"/>
                </a:solidFill>
                <a:latin typeface="Helvetica" pitchFamily="2" charset="0"/>
              </a:rPr>
              <a:t>In addition to lower ad clutter, marketers can implement frequency capping with Addressable VOD advertising to preserve a </a:t>
            </a:r>
            <a:r>
              <a:rPr lang="en-US" sz="2200" b="1">
                <a:solidFill>
                  <a:srgbClr val="ED3C8D"/>
                </a:solidFill>
                <a:latin typeface="Helvetica" pitchFamily="2" charset="0"/>
              </a:rPr>
              <a:t>quality viewing experience</a:t>
            </a:r>
            <a:r>
              <a:rPr lang="en-US" sz="2200">
                <a:solidFill>
                  <a:srgbClr val="1B1464"/>
                </a:solidFill>
                <a:latin typeface="Helvetica" pitchFamily="2" charset="0"/>
              </a:rPr>
              <a:t> for audiences by limiting over exposure of ads</a:t>
            </a:r>
          </a:p>
        </p:txBody>
      </p:sp>
      <p:sp>
        <p:nvSpPr>
          <p:cNvPr id="9" name="Rectangle 8">
            <a:extLst>
              <a:ext uri="{FF2B5EF4-FFF2-40B4-BE49-F238E27FC236}">
                <a16:creationId xmlns:a16="http://schemas.microsoft.com/office/drawing/2014/main" id="{BD058C8D-AD54-42F1-8612-86DFD6B256BF}"/>
              </a:ext>
            </a:extLst>
          </p:cNvPr>
          <p:cNvSpPr/>
          <p:nvPr/>
        </p:nvSpPr>
        <p:spPr>
          <a:xfrm>
            <a:off x="4466863" y="6310143"/>
            <a:ext cx="7767159"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Canoe, U.S. Market: VOD &amp; Linear Addressable Advertising, Q3 ’21 Insights Report.</a:t>
            </a:r>
          </a:p>
        </p:txBody>
      </p:sp>
      <p:sp>
        <p:nvSpPr>
          <p:cNvPr id="10" name="TextBox 9">
            <a:extLst>
              <a:ext uri="{FF2B5EF4-FFF2-40B4-BE49-F238E27FC236}">
                <a16:creationId xmlns:a16="http://schemas.microsoft.com/office/drawing/2014/main" id="{450D8E1E-5928-47E5-9086-328DED553D90}"/>
              </a:ext>
            </a:extLst>
          </p:cNvPr>
          <p:cNvSpPr txBox="1"/>
          <p:nvPr/>
        </p:nvSpPr>
        <p:spPr>
          <a:xfrm>
            <a:off x="4508264" y="1647405"/>
            <a:ext cx="7693988" cy="338554"/>
          </a:xfrm>
          <a:prstGeom prst="rect">
            <a:avLst/>
          </a:prstGeom>
          <a:noFill/>
        </p:spPr>
        <p:txBody>
          <a:bodyPr wrap="square" rtlCol="0">
            <a:spAutoFit/>
          </a:bodyPr>
          <a:lstStyle/>
          <a:p>
            <a:pPr algn="ctr"/>
            <a:r>
              <a:rPr lang="en-US" sz="1600" b="1" u="sng">
                <a:solidFill>
                  <a:srgbClr val="1B1464"/>
                </a:solidFill>
                <a:latin typeface="Helvetica" panose="020B0403020202020204" pitchFamily="34" charset="0"/>
              </a:rPr>
              <a:t>VOD Campaign Ad Frequency Distribution</a:t>
            </a:r>
            <a:endParaRPr lang="en-US" sz="1400">
              <a:solidFill>
                <a:srgbClr val="1B1464"/>
              </a:solidFill>
              <a:latin typeface="Helvetica" panose="020B0403020202020204" pitchFamily="34" charset="0"/>
            </a:endParaRPr>
          </a:p>
        </p:txBody>
      </p:sp>
      <p:graphicFrame>
        <p:nvGraphicFramePr>
          <p:cNvPr id="4" name="Chart 3">
            <a:extLst>
              <a:ext uri="{FF2B5EF4-FFF2-40B4-BE49-F238E27FC236}">
                <a16:creationId xmlns:a16="http://schemas.microsoft.com/office/drawing/2014/main" id="{B9DDA395-A97E-4B95-AAAE-0A9FDD587C4D}"/>
              </a:ext>
            </a:extLst>
          </p:cNvPr>
          <p:cNvGraphicFramePr/>
          <p:nvPr>
            <p:extLst>
              <p:ext uri="{D42A27DB-BD31-4B8C-83A1-F6EECF244321}">
                <p14:modId xmlns:p14="http://schemas.microsoft.com/office/powerpoint/2010/main" val="3858009308"/>
              </p:ext>
            </p:extLst>
          </p:nvPr>
        </p:nvGraphicFramePr>
        <p:xfrm>
          <a:off x="4554390" y="2663974"/>
          <a:ext cx="2589831" cy="27806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978D2A75-3F55-4587-8CE0-F8A6234BEABC}"/>
              </a:ext>
            </a:extLst>
          </p:cNvPr>
          <p:cNvGraphicFramePr/>
          <p:nvPr>
            <p:extLst>
              <p:ext uri="{D42A27DB-BD31-4B8C-83A1-F6EECF244321}">
                <p14:modId xmlns:p14="http://schemas.microsoft.com/office/powerpoint/2010/main" val="1318771614"/>
              </p:ext>
            </p:extLst>
          </p:nvPr>
        </p:nvGraphicFramePr>
        <p:xfrm>
          <a:off x="7031415" y="2663974"/>
          <a:ext cx="2589831" cy="27806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86D7D5D5-C5A0-458C-9E47-7A3E553B5378}"/>
              </a:ext>
            </a:extLst>
          </p:cNvPr>
          <p:cNvGraphicFramePr/>
          <p:nvPr>
            <p:extLst>
              <p:ext uri="{D42A27DB-BD31-4B8C-83A1-F6EECF244321}">
                <p14:modId xmlns:p14="http://schemas.microsoft.com/office/powerpoint/2010/main" val="875305113"/>
              </p:ext>
            </p:extLst>
          </p:nvPr>
        </p:nvGraphicFramePr>
        <p:xfrm>
          <a:off x="9508441" y="2663974"/>
          <a:ext cx="2589831" cy="27806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a:extLst>
              <a:ext uri="{FF2B5EF4-FFF2-40B4-BE49-F238E27FC236}">
                <a16:creationId xmlns:a16="http://schemas.microsoft.com/office/drawing/2014/main" id="{1BD43792-BC9F-43BE-AE02-E4286ABDF943}"/>
              </a:ext>
            </a:extLst>
          </p:cNvPr>
          <p:cNvGraphicFramePr/>
          <p:nvPr>
            <p:extLst>
              <p:ext uri="{D42A27DB-BD31-4B8C-83A1-F6EECF244321}">
                <p14:modId xmlns:p14="http://schemas.microsoft.com/office/powerpoint/2010/main" val="1859991079"/>
              </p:ext>
            </p:extLst>
          </p:nvPr>
        </p:nvGraphicFramePr>
        <p:xfrm>
          <a:off x="5071348" y="1919196"/>
          <a:ext cx="6509964" cy="629794"/>
        </p:xfrm>
        <a:graphic>
          <a:graphicData uri="http://schemas.openxmlformats.org/drawingml/2006/chart">
            <c:chart xmlns:c="http://schemas.openxmlformats.org/drawingml/2006/chart" xmlns:r="http://schemas.openxmlformats.org/officeDocument/2006/relationships" r:id="rId7"/>
          </a:graphicData>
        </a:graphic>
      </p:graphicFrame>
      <p:pic>
        <p:nvPicPr>
          <p:cNvPr id="14" name="Picture 2">
            <a:extLst>
              <a:ext uri="{FF2B5EF4-FFF2-40B4-BE49-F238E27FC236}">
                <a16:creationId xmlns:a16="http://schemas.microsoft.com/office/drawing/2014/main" id="{559E0A2C-3522-4D6D-BC69-19D66037B6DE}"/>
              </a:ext>
            </a:extLst>
          </p:cNvPr>
          <p:cNvPicPr>
            <a:picLocks noChangeAspect="1" noChangeArrowheads="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302738" y="6254578"/>
            <a:ext cx="819157" cy="2551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70D52A-6E38-4C10-9A37-96657413001A}"/>
              </a:ext>
            </a:extLst>
          </p:cNvPr>
          <p:cNvSpPr/>
          <p:nvPr/>
        </p:nvSpPr>
        <p:spPr>
          <a:xfrm>
            <a:off x="4854806" y="5416326"/>
            <a:ext cx="1970202" cy="42770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B1464"/>
                </a:solidFill>
                <a:latin typeface="Helvetica" panose="020B0403020202020204" pitchFamily="34" charset="0"/>
              </a:rPr>
              <a:t>87%</a:t>
            </a:r>
            <a:r>
              <a:rPr lang="en-US" sz="1200">
                <a:solidFill>
                  <a:srgbClr val="1B1464"/>
                </a:solidFill>
                <a:latin typeface="Helvetica" panose="020B0403020202020204" pitchFamily="34" charset="0"/>
              </a:rPr>
              <a:t> of campaigns have a 2 </a:t>
            </a:r>
            <a:r>
              <a:rPr lang="en-US" sz="1200" err="1">
                <a:solidFill>
                  <a:srgbClr val="1B1464"/>
                </a:solidFill>
                <a:latin typeface="Helvetica" panose="020B0403020202020204" pitchFamily="34" charset="0"/>
              </a:rPr>
              <a:t>freq</a:t>
            </a:r>
            <a:r>
              <a:rPr lang="en-US" sz="1200">
                <a:solidFill>
                  <a:srgbClr val="1B1464"/>
                </a:solidFill>
                <a:latin typeface="Helvetica" panose="020B0403020202020204" pitchFamily="34" charset="0"/>
              </a:rPr>
              <a:t> cap per episode</a:t>
            </a:r>
          </a:p>
        </p:txBody>
      </p:sp>
      <p:sp>
        <p:nvSpPr>
          <p:cNvPr id="20" name="Rectangle 19">
            <a:extLst>
              <a:ext uri="{FF2B5EF4-FFF2-40B4-BE49-F238E27FC236}">
                <a16:creationId xmlns:a16="http://schemas.microsoft.com/office/drawing/2014/main" id="{FC47F99A-FFF6-47C5-8BE9-D2855D02B99C}"/>
              </a:ext>
            </a:extLst>
          </p:cNvPr>
          <p:cNvSpPr/>
          <p:nvPr/>
        </p:nvSpPr>
        <p:spPr>
          <a:xfrm>
            <a:off x="7373331" y="5417897"/>
            <a:ext cx="1970202" cy="42770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B1464"/>
                </a:solidFill>
                <a:latin typeface="Helvetica" panose="020B0403020202020204" pitchFamily="34" charset="0"/>
              </a:rPr>
              <a:t>68%</a:t>
            </a:r>
            <a:r>
              <a:rPr lang="en-US" sz="1200">
                <a:solidFill>
                  <a:srgbClr val="1B1464"/>
                </a:solidFill>
                <a:latin typeface="Helvetica" panose="020B0403020202020204" pitchFamily="34" charset="0"/>
              </a:rPr>
              <a:t> of campaigns have a 2 </a:t>
            </a:r>
            <a:r>
              <a:rPr lang="en-US" sz="1200" err="1">
                <a:solidFill>
                  <a:srgbClr val="1B1464"/>
                </a:solidFill>
                <a:latin typeface="Helvetica" panose="020B0403020202020204" pitchFamily="34" charset="0"/>
              </a:rPr>
              <a:t>freq</a:t>
            </a:r>
            <a:r>
              <a:rPr lang="en-US" sz="1200">
                <a:solidFill>
                  <a:srgbClr val="1B1464"/>
                </a:solidFill>
                <a:latin typeface="Helvetica" panose="020B0403020202020204" pitchFamily="34" charset="0"/>
              </a:rPr>
              <a:t> cap per day</a:t>
            </a:r>
          </a:p>
        </p:txBody>
      </p:sp>
      <p:sp>
        <p:nvSpPr>
          <p:cNvPr id="21" name="Rectangle 20">
            <a:extLst>
              <a:ext uri="{FF2B5EF4-FFF2-40B4-BE49-F238E27FC236}">
                <a16:creationId xmlns:a16="http://schemas.microsoft.com/office/drawing/2014/main" id="{1AEA717D-2F7E-4353-93CE-C73918A10167}"/>
              </a:ext>
            </a:extLst>
          </p:cNvPr>
          <p:cNvSpPr/>
          <p:nvPr/>
        </p:nvSpPr>
        <p:spPr>
          <a:xfrm>
            <a:off x="9854150" y="5419468"/>
            <a:ext cx="1970202" cy="42770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1B1464"/>
                </a:solidFill>
                <a:latin typeface="Helvetica" panose="020B0403020202020204" pitchFamily="34" charset="0"/>
              </a:rPr>
              <a:t>62%</a:t>
            </a:r>
            <a:r>
              <a:rPr lang="en-US" sz="1200">
                <a:solidFill>
                  <a:srgbClr val="1B1464"/>
                </a:solidFill>
                <a:latin typeface="Helvetica" panose="020B0403020202020204" pitchFamily="34" charset="0"/>
              </a:rPr>
              <a:t> of campaigns have a 2 </a:t>
            </a:r>
            <a:r>
              <a:rPr lang="en-US" sz="1200" err="1">
                <a:solidFill>
                  <a:srgbClr val="1B1464"/>
                </a:solidFill>
                <a:latin typeface="Helvetica" panose="020B0403020202020204" pitchFamily="34" charset="0"/>
              </a:rPr>
              <a:t>freq</a:t>
            </a:r>
            <a:r>
              <a:rPr lang="en-US" sz="1200">
                <a:solidFill>
                  <a:srgbClr val="1B1464"/>
                </a:solidFill>
                <a:latin typeface="Helvetica" panose="020B0403020202020204" pitchFamily="34" charset="0"/>
              </a:rPr>
              <a:t> cap per week</a:t>
            </a:r>
          </a:p>
        </p:txBody>
      </p:sp>
      <p:pic>
        <p:nvPicPr>
          <p:cNvPr id="22" name="Picture 21">
            <a:extLst>
              <a:ext uri="{FF2B5EF4-FFF2-40B4-BE49-F238E27FC236}">
                <a16:creationId xmlns:a16="http://schemas.microsoft.com/office/drawing/2014/main" id="{C08F7098-F869-42F0-A824-010F89EA36A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287511F7-E440-4178-B612-7964CEF3CA9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D59C0BEA-8A61-492D-8651-7C8D1FBFB3AE}"/>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61779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131C753-3CF9-467C-A43F-7C108EE6CC30}"/>
              </a:ext>
            </a:extLst>
          </p:cNvPr>
          <p:cNvSpPr/>
          <p:nvPr/>
        </p:nvSpPr>
        <p:spPr>
          <a:xfrm>
            <a:off x="-24068" y="0"/>
            <a:ext cx="4500563" cy="68666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600" b="1">
                <a:ln w="13462">
                  <a:solidFill>
                    <a:prstClr val="black"/>
                  </a:solidFill>
                  <a:prstDash val="solid"/>
                </a:ln>
                <a:solidFill>
                  <a:prstClr val="white"/>
                </a:solidFill>
                <a:effectLst>
                  <a:outerShdw dist="38100" dir="2700000" algn="bl" rotWithShape="0">
                    <a:prstClr val="black"/>
                  </a:outerShdw>
                </a:effectLst>
                <a:latin typeface="Helvetica" panose="020B0403020202020204" pitchFamily="34" charset="0"/>
                <a:ea typeface="Open Sans" panose="020B0606030504020204" pitchFamily="34" charset="0"/>
                <a:cs typeface="Open Sans" panose="020B0606030504020204" pitchFamily="34" charset="0"/>
              </a:rPr>
              <a:t>5</a:t>
            </a: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a:ln w="13462">
                <a:solidFill>
                  <a:prstClr val="black"/>
                </a:solidFill>
                <a:prstDash val="solid"/>
              </a:ln>
              <a:solidFill>
                <a:prstClr val="white"/>
              </a:solidFill>
              <a:effectLst>
                <a:outerShdw dist="38100" dir="2700000" algn="bl" rotWithShape="0">
                  <a:prstClr val="black"/>
                </a:outerShdw>
              </a:effectLst>
              <a:uLnTx/>
              <a:uFillTx/>
              <a:latin typeface="Open Sans" panose="020B0606030504020204" pitchFamily="34" charset="0"/>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88580" y="1311722"/>
            <a:ext cx="4378283" cy="2462213"/>
          </a:xfrm>
          <a:prstGeom prst="rect">
            <a:avLst/>
          </a:prstGeom>
        </p:spPr>
        <p:txBody>
          <a:bodyPr wrap="square">
            <a:spAutoFit/>
          </a:bodyPr>
          <a:lstStyle/>
          <a:p>
            <a:pPr lvl="0">
              <a:defRPr/>
            </a:pPr>
            <a:r>
              <a:rPr lang="en-US" sz="2200">
                <a:solidFill>
                  <a:srgbClr val="1B1464"/>
                </a:solidFill>
                <a:latin typeface="Helvetica" pitchFamily="2" charset="0"/>
              </a:rPr>
              <a:t>As addressable TV capabilities have expanded, video-on-demand and linear combined have created greater targeted advertising opportunities, with impressions </a:t>
            </a:r>
            <a:r>
              <a:rPr lang="en-US" sz="2200" b="1">
                <a:solidFill>
                  <a:srgbClr val="ED3C8D"/>
                </a:solidFill>
                <a:latin typeface="Helvetica" pitchFamily="2" charset="0"/>
              </a:rPr>
              <a:t>increasing more than 4x</a:t>
            </a:r>
            <a:r>
              <a:rPr lang="en-US" sz="2200">
                <a:solidFill>
                  <a:srgbClr val="1B1464"/>
                </a:solidFill>
                <a:latin typeface="Helvetica" pitchFamily="2" charset="0"/>
              </a:rPr>
              <a:t> over the last seven years </a:t>
            </a:r>
            <a:endParaRPr lang="en-US" sz="2000">
              <a:solidFill>
                <a:srgbClr val="1B1464"/>
              </a:solidFill>
              <a:latin typeface="Helvetica" pitchFamily="2" charset="0"/>
            </a:endParaRPr>
          </a:p>
        </p:txBody>
      </p:sp>
      <p:sp>
        <p:nvSpPr>
          <p:cNvPr id="56" name="Rectangle 55">
            <a:extLst>
              <a:ext uri="{FF2B5EF4-FFF2-40B4-BE49-F238E27FC236}">
                <a16:creationId xmlns:a16="http://schemas.microsoft.com/office/drawing/2014/main" id="{49DF06DB-0E04-43EB-906B-75F674482CF9}"/>
              </a:ext>
            </a:extLst>
          </p:cNvPr>
          <p:cNvSpPr/>
          <p:nvPr/>
        </p:nvSpPr>
        <p:spPr>
          <a:xfrm>
            <a:off x="4466863" y="6310143"/>
            <a:ext cx="7767159"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Canoe, U.S. Market: VOD &amp; Linear Addressable Advertising, Q3 ’21 Insights Report.</a:t>
            </a:r>
          </a:p>
        </p:txBody>
      </p:sp>
      <p:pic>
        <p:nvPicPr>
          <p:cNvPr id="14" name="Picture 13">
            <a:extLst>
              <a:ext uri="{FF2B5EF4-FFF2-40B4-BE49-F238E27FC236}">
                <a16:creationId xmlns:a16="http://schemas.microsoft.com/office/drawing/2014/main" id="{12270993-CBC3-47D3-AE6B-F3093D510B6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754078" y="0"/>
            <a:ext cx="2437922" cy="1419690"/>
          </a:xfrm>
          <a:prstGeom prst="rect">
            <a:avLst/>
          </a:prstGeom>
        </p:spPr>
      </p:pic>
      <p:sp>
        <p:nvSpPr>
          <p:cNvPr id="9" name="TextBox 8">
            <a:extLst>
              <a:ext uri="{FF2B5EF4-FFF2-40B4-BE49-F238E27FC236}">
                <a16:creationId xmlns:a16="http://schemas.microsoft.com/office/drawing/2014/main" id="{FE38B66E-599E-46F9-8ACC-B0ED0FFB1CF9}"/>
              </a:ext>
            </a:extLst>
          </p:cNvPr>
          <p:cNvSpPr txBox="1"/>
          <p:nvPr/>
        </p:nvSpPr>
        <p:spPr>
          <a:xfrm>
            <a:off x="4488073" y="1795464"/>
            <a:ext cx="7693988" cy="553998"/>
          </a:xfrm>
          <a:prstGeom prst="rect">
            <a:avLst/>
          </a:prstGeom>
          <a:noFill/>
        </p:spPr>
        <p:txBody>
          <a:bodyPr wrap="square" rtlCol="0">
            <a:spAutoFit/>
          </a:bodyPr>
          <a:lstStyle/>
          <a:p>
            <a:pPr algn="ctr"/>
            <a:r>
              <a:rPr lang="en-US" sz="1600" b="1" u="sng">
                <a:solidFill>
                  <a:srgbClr val="1B1464"/>
                </a:solidFill>
                <a:latin typeface="Helvetica" panose="020B0403020202020204" pitchFamily="34" charset="0"/>
              </a:rPr>
              <a:t>Annual VOD and Linear Addressable Impressions</a:t>
            </a:r>
          </a:p>
          <a:p>
            <a:pPr algn="ctr"/>
            <a:r>
              <a:rPr lang="en-US" sz="1400">
                <a:solidFill>
                  <a:srgbClr val="1B1464"/>
                </a:solidFill>
                <a:latin typeface="Helvetica" panose="020B0403020202020204" pitchFamily="34" charset="0"/>
              </a:rPr>
              <a:t>billions</a:t>
            </a:r>
          </a:p>
        </p:txBody>
      </p:sp>
      <p:graphicFrame>
        <p:nvGraphicFramePr>
          <p:cNvPr id="10" name="Chart 9">
            <a:extLst>
              <a:ext uri="{FF2B5EF4-FFF2-40B4-BE49-F238E27FC236}">
                <a16:creationId xmlns:a16="http://schemas.microsoft.com/office/drawing/2014/main" id="{B04594E9-0BF8-4473-B45E-0D52988DFD43}"/>
              </a:ext>
            </a:extLst>
          </p:cNvPr>
          <p:cNvGraphicFramePr/>
          <p:nvPr>
            <p:extLst>
              <p:ext uri="{D42A27DB-BD31-4B8C-83A1-F6EECF244321}">
                <p14:modId xmlns:p14="http://schemas.microsoft.com/office/powerpoint/2010/main" val="2484205621"/>
              </p:ext>
            </p:extLst>
          </p:nvPr>
        </p:nvGraphicFramePr>
        <p:xfrm>
          <a:off x="4548239" y="2193001"/>
          <a:ext cx="7573657" cy="3569170"/>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2">
            <a:extLst>
              <a:ext uri="{FF2B5EF4-FFF2-40B4-BE49-F238E27FC236}">
                <a16:creationId xmlns:a16="http://schemas.microsoft.com/office/drawing/2014/main" id="{AF44F287-ADEB-415D-B0CE-296CB3C1E2B4}"/>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302738" y="6254578"/>
            <a:ext cx="819157" cy="2551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95906D1-ECE2-4AC1-8FD0-BAAF8CEBA6C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F4DB0E65-1285-437B-83A0-9D26311180C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A91C0376-6CD2-4AD7-A087-23D1C5306030}"/>
              </a:ext>
            </a:extLst>
          </p:cNvPr>
          <p:cNvSpPr/>
          <p:nvPr/>
        </p:nvSpPr>
        <p:spPr>
          <a:xfrm>
            <a:off x="503713" y="6586958"/>
            <a:ext cx="1166676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218889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11865"/>
            <a:ext cx="12192000" cy="7098307"/>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382082" y="3434080"/>
            <a:ext cx="7273586"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Addressable Success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Real-world example highlighting business outcomes from linear + VOD addressable ad campaigns</a:t>
            </a:r>
          </a:p>
        </p:txBody>
      </p:sp>
    </p:spTree>
    <p:extLst>
      <p:ext uri="{BB962C8B-B14F-4D97-AF65-F5344CB8AC3E}">
        <p14:creationId xmlns:p14="http://schemas.microsoft.com/office/powerpoint/2010/main" val="3653639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ULU REBRAND FALL 2018">
    <a:dk1>
      <a:srgbClr val="FEFDFF"/>
    </a:dk1>
    <a:lt1>
      <a:srgbClr val="141514"/>
    </a:lt1>
    <a:dk2>
      <a:srgbClr val="FEFFFF"/>
    </a:dk2>
    <a:lt2>
      <a:srgbClr val="141514"/>
    </a:lt2>
    <a:accent1>
      <a:srgbClr val="1CE783"/>
    </a:accent1>
    <a:accent2>
      <a:srgbClr val="354CFF"/>
    </a:accent2>
    <a:accent3>
      <a:srgbClr val="21F4ED"/>
    </a:accent3>
    <a:accent4>
      <a:srgbClr val="8B19D1"/>
    </a:accent4>
    <a:accent5>
      <a:srgbClr val="FA3970"/>
    </a:accent5>
    <a:accent6>
      <a:srgbClr val="D3FF1F"/>
    </a:accent6>
    <a:hlink>
      <a:srgbClr val="354CFD"/>
    </a:hlink>
    <a:folHlink>
      <a:srgbClr val="344BF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Leah Montner Dixon</DisplayName>
        <AccountId>10</AccountId>
        <AccountType/>
      </UserInfo>
      <UserInfo>
        <DisplayName>Reed Kiely</DisplayName>
        <AccountId>39</AccountId>
        <AccountType/>
      </UserInfo>
      <UserInfo>
        <DisplayName>Danielle Delauro</DisplayName>
        <AccountId>38</AccountId>
        <AccountType/>
      </UserInfo>
      <UserInfo>
        <DisplayName>Marianne Vita</DisplayName>
        <AccountId>43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15D607-FBD4-4289-827B-07AB382F1B0E}">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4E3AFB5-981A-422C-A8BB-A257F1BAA43F}">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6A3943-5BEF-42A2-A467-054438AD2E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Widescreen</PresentationFormat>
  <Paragraphs>154</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vt:lpstr>
      <vt:lpstr>Helvetica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Vita</dc:creator>
  <cp:lastModifiedBy>Leah Montner Dixon</cp:lastModifiedBy>
  <cp:revision>1</cp:revision>
  <cp:lastPrinted>2021-07-28T13:30:22Z</cp:lastPrinted>
  <dcterms:created xsi:type="dcterms:W3CDTF">2021-01-20T14:07:02Z</dcterms:created>
  <dcterms:modified xsi:type="dcterms:W3CDTF">2021-12-02T21:57:26Z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