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144327553" r:id="rId5"/>
    <p:sldId id="2144327592" r:id="rId6"/>
    <p:sldId id="2144327593" r:id="rId7"/>
    <p:sldId id="2144327588" r:id="rId8"/>
    <p:sldId id="2144327586" r:id="rId9"/>
    <p:sldId id="2144327589" r:id="rId10"/>
    <p:sldId id="2144327585" r:id="rId11"/>
    <p:sldId id="2144327590" r:id="rId12"/>
    <p:sldId id="297" r:id="rId13"/>
    <p:sldId id="275"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6" clrIdx="0">
    <p:extLst>
      <p:ext uri="{19B8F6BF-5375-455C-9EA6-DF929625EA0E}">
        <p15:presenceInfo xmlns:p15="http://schemas.microsoft.com/office/powerpoint/2012/main" userId="S::karolinaG@thevab.com::c1c08796-a0be-47c6-af52-5d31fd96ec50" providerId="AD"/>
      </p:ext>
    </p:extLst>
  </p:cmAuthor>
  <p:cmAuthor id="2" name="Jason Wiese" initials="JW" lastIdx="15" clrIdx="1">
    <p:extLst>
      <p:ext uri="{19B8F6BF-5375-455C-9EA6-DF929625EA0E}">
        <p15:presenceInfo xmlns:p15="http://schemas.microsoft.com/office/powerpoint/2012/main" userId="S::jasonw@thevab.com::4bff8d5b-7de6-4655-b397-69b0afc81113" providerId="AD"/>
      </p:ext>
    </p:extLst>
  </p:cmAuthor>
  <p:cmAuthor id="3" name="Danielle Delauro" initials="DD" lastIdx="32" clrIdx="2">
    <p:extLst>
      <p:ext uri="{19B8F6BF-5375-455C-9EA6-DF929625EA0E}">
        <p15:presenceInfo xmlns:p15="http://schemas.microsoft.com/office/powerpoint/2012/main" userId="S::danielled@thevab.com::79c3a64d-209a-45df-902b-7cba6cccfd68" providerId="AD"/>
      </p:ext>
    </p:extLst>
  </p:cmAuthor>
  <p:cmAuthor id="4" name="Reed Kiely" initials="RK" lastIdx="29" clrIdx="3">
    <p:extLst>
      <p:ext uri="{19B8F6BF-5375-455C-9EA6-DF929625EA0E}">
        <p15:presenceInfo xmlns:p15="http://schemas.microsoft.com/office/powerpoint/2012/main" userId="S::reedk@thevab.com::768be38e-2fb5-40ce-925d-bd8e9d9e3c31" providerId="AD"/>
      </p:ext>
    </p:extLst>
  </p:cmAuthor>
  <p:cmAuthor id="5" name="Marianne Vita" initials="MV" lastIdx="20" clrIdx="4">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ED3C8D"/>
    <a:srgbClr val="4EBEA4"/>
    <a:srgbClr val="7ED2F6"/>
    <a:srgbClr val="00B0F0"/>
    <a:srgbClr val="E9EBF5"/>
    <a:srgbClr val="1B1464"/>
    <a:srgbClr val="5154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87D1B-AB99-4BCA-A118-1B0C6C1DA18F}" v="7" dt="2021-05-18T19:31:36.369"/>
    <p1510:client id="{55043353-0D9C-41C9-8C1C-D7A4C530D1AB}" v="56" dt="2021-05-18T21:57:26.532"/>
    <p1510:client id="{BD16DADA-D86B-4AE0-968F-991CACDD5540}" v="3540" dt="2021-05-18T22:22:05.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0CB790CE-A07A-46C8-B76C-3E0BA2ECF367}"/>
    <pc:docChg chg="modSld">
      <pc:chgData name="Jason Wiese" userId="4bff8d5b-7de6-4655-b397-69b0afc81113" providerId="ADAL" clId="{0CB790CE-A07A-46C8-B76C-3E0BA2ECF367}" dt="2021-05-19T15:35:09.340" v="2" actId="20577"/>
      <pc:docMkLst>
        <pc:docMk/>
      </pc:docMkLst>
      <pc:sldChg chg="modSp mod">
        <pc:chgData name="Jason Wiese" userId="4bff8d5b-7de6-4655-b397-69b0afc81113" providerId="ADAL" clId="{0CB790CE-A07A-46C8-B76C-3E0BA2ECF367}" dt="2021-05-19T15:35:09.340" v="2" actId="20577"/>
        <pc:sldMkLst>
          <pc:docMk/>
          <pc:sldMk cId="734651115" sldId="2144327590"/>
        </pc:sldMkLst>
        <pc:graphicFrameChg chg="modGraphic">
          <ac:chgData name="Jason Wiese" userId="4bff8d5b-7de6-4655-b397-69b0afc81113" providerId="ADAL" clId="{0CB790CE-A07A-46C8-B76C-3E0BA2ECF367}" dt="2021-05-19T15:35:09.340" v="2" actId="20577"/>
          <ac:graphicFrameMkLst>
            <pc:docMk/>
            <pc:sldMk cId="734651115" sldId="2144327590"/>
            <ac:graphicFrameMk id="23" creationId="{EACD78A7-F2DA-49F2-80F4-BD68CB879BE4}"/>
          </ac:graphicFrameMkLst>
        </pc:graphicFrameChg>
      </pc:sldChg>
    </pc:docChg>
  </pc:docChgLst>
  <pc:docChgLst>
    <pc:chgData name="Jason Wiese" userId="4bff8d5b-7de6-4655-b397-69b0afc81113" providerId="ADAL" clId="{6E3929E1-5075-44BC-9D45-FEEB88D6AD1C}"/>
    <pc:docChg chg="modSld">
      <pc:chgData name="Jason Wiese" userId="4bff8d5b-7de6-4655-b397-69b0afc81113" providerId="ADAL" clId="{6E3929E1-5075-44BC-9D45-FEEB88D6AD1C}" dt="2021-05-18T00:54:53.666" v="2" actId="20577"/>
      <pc:docMkLst>
        <pc:docMk/>
      </pc:docMkLst>
      <pc:sldChg chg="modSp mod">
        <pc:chgData name="Jason Wiese" userId="4bff8d5b-7de6-4655-b397-69b0afc81113" providerId="ADAL" clId="{6E3929E1-5075-44BC-9D45-FEEB88D6AD1C}" dt="2021-05-18T00:54:53.666" v="2" actId="20577"/>
        <pc:sldMkLst>
          <pc:docMk/>
          <pc:sldMk cId="3385980180" sldId="2144327592"/>
        </pc:sldMkLst>
        <pc:spChg chg="mod">
          <ac:chgData name="Jason Wiese" userId="4bff8d5b-7de6-4655-b397-69b0afc81113" providerId="ADAL" clId="{6E3929E1-5075-44BC-9D45-FEEB88D6AD1C}" dt="2021-05-18T00:54:53.666" v="2" actId="20577"/>
          <ac:spMkLst>
            <pc:docMk/>
            <pc:sldMk cId="3385980180" sldId="2144327592"/>
            <ac:spMk id="12" creationId="{AF6B8EC0-46EF-4454-8F5C-DA73E47253BB}"/>
          </ac:spMkLst>
        </pc:spChg>
      </pc:sldChg>
    </pc:docChg>
  </pc:docChgLst>
  <pc:docChgLst>
    <pc:chgData name="Jason Wiese" userId="4bff8d5b-7de6-4655-b397-69b0afc81113" providerId="ADAL" clId="{E73EE1B5-9BAE-42FE-8AE9-B9B666B2C80E}"/>
    <pc:docChg chg="custSel modSld">
      <pc:chgData name="Jason Wiese" userId="4bff8d5b-7de6-4655-b397-69b0afc81113" providerId="ADAL" clId="{E73EE1B5-9BAE-42FE-8AE9-B9B666B2C80E}" dt="2021-05-19T02:11:07.597" v="14" actId="20577"/>
      <pc:docMkLst>
        <pc:docMk/>
      </pc:docMkLst>
      <pc:sldChg chg="delCm">
        <pc:chgData name="Jason Wiese" userId="4bff8d5b-7de6-4655-b397-69b0afc81113" providerId="ADAL" clId="{E73EE1B5-9BAE-42FE-8AE9-B9B666B2C80E}" dt="2021-05-19T02:10:23.733" v="8" actId="1592"/>
        <pc:sldMkLst>
          <pc:docMk/>
          <pc:sldMk cId="3501066844" sldId="297"/>
        </pc:sldMkLst>
      </pc:sldChg>
      <pc:sldChg chg="modSp mod delCm">
        <pc:chgData name="Jason Wiese" userId="4bff8d5b-7de6-4655-b397-69b0afc81113" providerId="ADAL" clId="{E73EE1B5-9BAE-42FE-8AE9-B9B666B2C80E}" dt="2021-05-19T02:11:07.597" v="14" actId="20577"/>
        <pc:sldMkLst>
          <pc:docMk/>
          <pc:sldMk cId="1072036025" sldId="2144327588"/>
        </pc:sldMkLst>
        <pc:spChg chg="mod">
          <ac:chgData name="Jason Wiese" userId="4bff8d5b-7de6-4655-b397-69b0afc81113" providerId="ADAL" clId="{E73EE1B5-9BAE-42FE-8AE9-B9B666B2C80E}" dt="2021-05-19T02:11:07.597" v="14" actId="20577"/>
          <ac:spMkLst>
            <pc:docMk/>
            <pc:sldMk cId="1072036025" sldId="2144327588"/>
            <ac:spMk id="6" creationId="{00EAE3FC-6699-4AB3-BC26-FE256860207C}"/>
          </ac:spMkLst>
        </pc:spChg>
      </pc:sldChg>
      <pc:sldChg chg="delCm">
        <pc:chgData name="Jason Wiese" userId="4bff8d5b-7de6-4655-b397-69b0afc81113" providerId="ADAL" clId="{E73EE1B5-9BAE-42FE-8AE9-B9B666B2C80E}" dt="2021-05-19T02:10:13.403" v="5" actId="1592"/>
        <pc:sldMkLst>
          <pc:docMk/>
          <pc:sldMk cId="2415693373" sldId="2144327589"/>
        </pc:sldMkLst>
      </pc:sldChg>
      <pc:sldChg chg="delCm">
        <pc:chgData name="Jason Wiese" userId="4bff8d5b-7de6-4655-b397-69b0afc81113" providerId="ADAL" clId="{E73EE1B5-9BAE-42FE-8AE9-B9B666B2C80E}" dt="2021-05-19T02:10:18.406" v="6" actId="1592"/>
        <pc:sldMkLst>
          <pc:docMk/>
          <pc:sldMk cId="734651115" sldId="2144327590"/>
        </pc:sldMkLst>
      </pc:sldChg>
      <pc:sldChg chg="delCm">
        <pc:chgData name="Jason Wiese" userId="4bff8d5b-7de6-4655-b397-69b0afc81113" providerId="ADAL" clId="{E73EE1B5-9BAE-42FE-8AE9-B9B666B2C80E}" dt="2021-05-19T02:10:00.129" v="2" actId="1592"/>
        <pc:sldMkLst>
          <pc:docMk/>
          <pc:sldMk cId="3385980180" sldId="2144327592"/>
        </pc:sldMkLst>
      </pc:sldChg>
    </pc:docChg>
  </pc:docChgLst>
  <pc:docChgLst>
    <pc:chgData name="Jason Wiese" userId="4bff8d5b-7de6-4655-b397-69b0afc81113" providerId="ADAL" clId="{63608A30-8F7E-4E8D-A399-879F1D1AF3F3}"/>
    <pc:docChg chg="modSld">
      <pc:chgData name="Jason Wiese" userId="4bff8d5b-7de6-4655-b397-69b0afc81113" providerId="ADAL" clId="{63608A30-8F7E-4E8D-A399-879F1D1AF3F3}" dt="2021-05-18T22:26:20.098" v="2" actId="20577"/>
      <pc:docMkLst>
        <pc:docMk/>
      </pc:docMkLst>
      <pc:sldChg chg="modSp mod">
        <pc:chgData name="Jason Wiese" userId="4bff8d5b-7de6-4655-b397-69b0afc81113" providerId="ADAL" clId="{63608A30-8F7E-4E8D-A399-879F1D1AF3F3}" dt="2021-05-18T22:26:20.098" v="2" actId="20577"/>
        <pc:sldMkLst>
          <pc:docMk/>
          <pc:sldMk cId="1162723353" sldId="2144327593"/>
        </pc:sldMkLst>
        <pc:spChg chg="mod">
          <ac:chgData name="Jason Wiese" userId="4bff8d5b-7de6-4655-b397-69b0afc81113" providerId="ADAL" clId="{63608A30-8F7E-4E8D-A399-879F1D1AF3F3}" dt="2021-05-18T22:26:20.098" v="2" actId="20577"/>
          <ac:spMkLst>
            <pc:docMk/>
            <pc:sldMk cId="1162723353" sldId="2144327593"/>
            <ac:spMk id="32" creationId="{CD0C2789-5348-4EE4-84AE-F93D0A099DFB}"/>
          </ac:spMkLst>
        </pc:spChg>
      </pc:sldChg>
    </pc:docChg>
  </pc:docChgLst>
  <pc:docChgLst>
    <pc:chgData name="Jason Wiese" userId="4bff8d5b-7de6-4655-b397-69b0afc81113" providerId="ADAL" clId="{9E3F5276-FCD6-4D79-A815-F69BB8D457FF}"/>
    <pc:docChg chg="modSld">
      <pc:chgData name="Jason Wiese" userId="4bff8d5b-7de6-4655-b397-69b0afc81113" providerId="ADAL" clId="{9E3F5276-FCD6-4D79-A815-F69BB8D457FF}" dt="2021-05-18T22:27:07.451" v="33" actId="1037"/>
      <pc:docMkLst>
        <pc:docMk/>
      </pc:docMkLst>
      <pc:sldChg chg="modSp mod">
        <pc:chgData name="Jason Wiese" userId="4bff8d5b-7de6-4655-b397-69b0afc81113" providerId="ADAL" clId="{9E3F5276-FCD6-4D79-A815-F69BB8D457FF}" dt="2021-05-18T22:27:07.451" v="33" actId="1037"/>
        <pc:sldMkLst>
          <pc:docMk/>
          <pc:sldMk cId="1162723353" sldId="2144327593"/>
        </pc:sldMkLst>
        <pc:grpChg chg="mod">
          <ac:chgData name="Jason Wiese" userId="4bff8d5b-7de6-4655-b397-69b0afc81113" providerId="ADAL" clId="{9E3F5276-FCD6-4D79-A815-F69BB8D457FF}" dt="2021-05-18T22:27:01.073" v="11" actId="1037"/>
          <ac:grpSpMkLst>
            <pc:docMk/>
            <pc:sldMk cId="1162723353" sldId="2144327593"/>
            <ac:grpSpMk id="22" creationId="{6DB18677-21EF-4E9F-915D-EC392A8D348B}"/>
          </ac:grpSpMkLst>
        </pc:grpChg>
        <pc:picChg chg="mod">
          <ac:chgData name="Jason Wiese" userId="4bff8d5b-7de6-4655-b397-69b0afc81113" providerId="ADAL" clId="{9E3F5276-FCD6-4D79-A815-F69BB8D457FF}" dt="2021-05-18T22:27:07.451" v="33" actId="1037"/>
          <ac:picMkLst>
            <pc:docMk/>
            <pc:sldMk cId="1162723353" sldId="2144327593"/>
            <ac:picMk id="28" creationId="{83075804-7725-46EC-803D-5EF122196518}"/>
          </ac:picMkLst>
        </pc:picChg>
      </pc:sldChg>
    </pc:docChg>
  </pc:docChgLst>
  <pc:docChgLst>
    <pc:chgData name="Jason Wiese" userId="4bff8d5b-7de6-4655-b397-69b0afc81113" providerId="ADAL" clId="{BD16DADA-D86B-4AE0-968F-991CACDD5540}"/>
    <pc:docChg chg="undo custSel delSld modSld">
      <pc:chgData name="Jason Wiese" userId="4bff8d5b-7de6-4655-b397-69b0afc81113" providerId="ADAL" clId="{BD16DADA-D86B-4AE0-968F-991CACDD5540}" dt="2021-05-18T22:23:30.162" v="3652" actId="20577"/>
      <pc:docMkLst>
        <pc:docMk/>
      </pc:docMkLst>
      <pc:sldChg chg="addSp delSp modSp mod">
        <pc:chgData name="Jason Wiese" userId="4bff8d5b-7de6-4655-b397-69b0afc81113" providerId="ADAL" clId="{BD16DADA-D86B-4AE0-968F-991CACDD5540}" dt="2021-05-18T22:20:23.861" v="3647" actId="1035"/>
        <pc:sldMkLst>
          <pc:docMk/>
          <pc:sldMk cId="3385980180" sldId="2144327592"/>
        </pc:sldMkLst>
        <pc:spChg chg="del">
          <ac:chgData name="Jason Wiese" userId="4bff8d5b-7de6-4655-b397-69b0afc81113" providerId="ADAL" clId="{BD16DADA-D86B-4AE0-968F-991CACDD5540}" dt="2021-05-18T22:09:06.220" v="3529" actId="478"/>
          <ac:spMkLst>
            <pc:docMk/>
            <pc:sldMk cId="3385980180" sldId="2144327592"/>
            <ac:spMk id="3" creationId="{D9A7F906-8A5E-4AF6-8571-6FEB3EDF8B8F}"/>
          </ac:spMkLst>
        </pc:spChg>
        <pc:spChg chg="mod">
          <ac:chgData name="Jason Wiese" userId="4bff8d5b-7de6-4655-b397-69b0afc81113" providerId="ADAL" clId="{BD16DADA-D86B-4AE0-968F-991CACDD5540}" dt="2021-05-18T22:12:02.068" v="3570" actId="1076"/>
          <ac:spMkLst>
            <pc:docMk/>
            <pc:sldMk cId="3385980180" sldId="2144327592"/>
            <ac:spMk id="7" creationId="{CC4875DF-29EB-4B9D-ABDC-C905033CE47E}"/>
          </ac:spMkLst>
        </pc:spChg>
        <pc:spChg chg="mod">
          <ac:chgData name="Jason Wiese" userId="4bff8d5b-7de6-4655-b397-69b0afc81113" providerId="ADAL" clId="{BD16DADA-D86B-4AE0-968F-991CACDD5540}" dt="2021-05-18T22:10:42.399" v="3545" actId="20577"/>
          <ac:spMkLst>
            <pc:docMk/>
            <pc:sldMk cId="3385980180" sldId="2144327592"/>
            <ac:spMk id="17" creationId="{D2A94ABC-F22E-4F14-90F6-ED9952A8C788}"/>
          </ac:spMkLst>
        </pc:spChg>
        <pc:spChg chg="add mod">
          <ac:chgData name="Jason Wiese" userId="4bff8d5b-7de6-4655-b397-69b0afc81113" providerId="ADAL" clId="{BD16DADA-D86B-4AE0-968F-991CACDD5540}" dt="2021-05-18T22:11:49.551" v="3567" actId="14100"/>
          <ac:spMkLst>
            <pc:docMk/>
            <pc:sldMk cId="3385980180" sldId="2144327592"/>
            <ac:spMk id="23" creationId="{BB1A2C97-69DB-4CA1-872E-F11D05C6D957}"/>
          </ac:spMkLst>
        </pc:spChg>
        <pc:spChg chg="add mod">
          <ac:chgData name="Jason Wiese" userId="4bff8d5b-7de6-4655-b397-69b0afc81113" providerId="ADAL" clId="{BD16DADA-D86B-4AE0-968F-991CACDD5540}" dt="2021-05-18T22:11:46.309" v="3566" actId="164"/>
          <ac:spMkLst>
            <pc:docMk/>
            <pc:sldMk cId="3385980180" sldId="2144327592"/>
            <ac:spMk id="24" creationId="{B1823873-36FD-4790-8479-59D5810D093A}"/>
          </ac:spMkLst>
        </pc:spChg>
        <pc:spChg chg="add mod">
          <ac:chgData name="Jason Wiese" userId="4bff8d5b-7de6-4655-b397-69b0afc81113" providerId="ADAL" clId="{BD16DADA-D86B-4AE0-968F-991CACDD5540}" dt="2021-05-18T22:20:13.644" v="3611" actId="164"/>
          <ac:spMkLst>
            <pc:docMk/>
            <pc:sldMk cId="3385980180" sldId="2144327592"/>
            <ac:spMk id="29" creationId="{7184075E-962B-4287-9969-45A0EFAE7595}"/>
          </ac:spMkLst>
        </pc:spChg>
        <pc:spChg chg="add mod">
          <ac:chgData name="Jason Wiese" userId="4bff8d5b-7de6-4655-b397-69b0afc81113" providerId="ADAL" clId="{BD16DADA-D86B-4AE0-968F-991CACDD5540}" dt="2021-05-18T22:20:13.644" v="3611" actId="164"/>
          <ac:spMkLst>
            <pc:docMk/>
            <pc:sldMk cId="3385980180" sldId="2144327592"/>
            <ac:spMk id="30" creationId="{B6759BBA-CDB2-4D6A-9141-E326E03A8926}"/>
          </ac:spMkLst>
        </pc:spChg>
        <pc:grpChg chg="add mod">
          <ac:chgData name="Jason Wiese" userId="4bff8d5b-7de6-4655-b397-69b0afc81113" providerId="ADAL" clId="{BD16DADA-D86B-4AE0-968F-991CACDD5540}" dt="2021-05-18T22:20:18.920" v="3629" actId="1036"/>
          <ac:grpSpMkLst>
            <pc:docMk/>
            <pc:sldMk cId="3385980180" sldId="2144327592"/>
            <ac:grpSpMk id="14" creationId="{27CAEFE2-F577-442A-9689-08075A7A4663}"/>
          </ac:grpSpMkLst>
        </pc:grpChg>
        <pc:grpChg chg="mod">
          <ac:chgData name="Jason Wiese" userId="4bff8d5b-7de6-4655-b397-69b0afc81113" providerId="ADAL" clId="{BD16DADA-D86B-4AE0-968F-991CACDD5540}" dt="2021-05-18T22:20:23.861" v="3647" actId="1035"/>
          <ac:grpSpMkLst>
            <pc:docMk/>
            <pc:sldMk cId="3385980180" sldId="2144327592"/>
            <ac:grpSpMk id="15" creationId="{7D9E2970-BD69-4B41-A058-916B627CC62F}"/>
          </ac:grpSpMkLst>
        </pc:grpChg>
        <pc:grpChg chg="mod">
          <ac:chgData name="Jason Wiese" userId="4bff8d5b-7de6-4655-b397-69b0afc81113" providerId="ADAL" clId="{BD16DADA-D86B-4AE0-968F-991CACDD5540}" dt="2021-05-18T22:09:11.721" v="3543" actId="1036"/>
          <ac:grpSpMkLst>
            <pc:docMk/>
            <pc:sldMk cId="3385980180" sldId="2144327592"/>
            <ac:grpSpMk id="19" creationId="{35836514-2B8A-461F-90BA-F9F6AC4FA925}"/>
          </ac:grpSpMkLst>
        </pc:grpChg>
        <pc:grpChg chg="add mod">
          <ac:chgData name="Jason Wiese" userId="4bff8d5b-7de6-4655-b397-69b0afc81113" providerId="ADAL" clId="{BD16DADA-D86B-4AE0-968F-991CACDD5540}" dt="2021-05-18T22:20:13.644" v="3611" actId="164"/>
          <ac:grpSpMkLst>
            <pc:docMk/>
            <pc:sldMk cId="3385980180" sldId="2144327592"/>
            <ac:grpSpMk id="26" creationId="{1D9B9011-29B1-4541-9C3E-7F9E6D2291B9}"/>
          </ac:grpSpMkLst>
        </pc:grpChg>
        <pc:grpChg chg="add mod">
          <ac:chgData name="Jason Wiese" userId="4bff8d5b-7de6-4655-b397-69b0afc81113" providerId="ADAL" clId="{BD16DADA-D86B-4AE0-968F-991CACDD5540}" dt="2021-05-18T22:20:16.154" v="3622" actId="1036"/>
          <ac:grpSpMkLst>
            <pc:docMk/>
            <pc:sldMk cId="3385980180" sldId="2144327592"/>
            <ac:grpSpMk id="28" creationId="{AD365726-502B-4157-9139-DFB7F29411FD}"/>
          </ac:grpSpMkLst>
        </pc:grpChg>
        <pc:picChg chg="add mod modCrop">
          <ac:chgData name="Jason Wiese" userId="4bff8d5b-7de6-4655-b397-69b0afc81113" providerId="ADAL" clId="{BD16DADA-D86B-4AE0-968F-991CACDD5540}" dt="2021-05-18T22:11:46.309" v="3566" actId="164"/>
          <ac:picMkLst>
            <pc:docMk/>
            <pc:sldMk cId="3385980180" sldId="2144327592"/>
            <ac:picMk id="8" creationId="{37FF9D8A-FF44-4A8D-8A0F-2817E8DA81CB}"/>
          </ac:picMkLst>
        </pc:picChg>
        <pc:picChg chg="add mod modCrop">
          <ac:chgData name="Jason Wiese" userId="4bff8d5b-7de6-4655-b397-69b0afc81113" providerId="ADAL" clId="{BD16DADA-D86B-4AE0-968F-991CACDD5540}" dt="2021-05-18T22:16:08.361" v="3588" actId="164"/>
          <ac:picMkLst>
            <pc:docMk/>
            <pc:sldMk cId="3385980180" sldId="2144327592"/>
            <ac:picMk id="20" creationId="{B1497D38-3384-41FA-8817-08E6DB22B611}"/>
          </ac:picMkLst>
        </pc:picChg>
        <pc:picChg chg="add mod modCrop">
          <ac:chgData name="Jason Wiese" userId="4bff8d5b-7de6-4655-b397-69b0afc81113" providerId="ADAL" clId="{BD16DADA-D86B-4AE0-968F-991CACDD5540}" dt="2021-05-18T22:19:48.612" v="3602" actId="1035"/>
          <ac:picMkLst>
            <pc:docMk/>
            <pc:sldMk cId="3385980180" sldId="2144327592"/>
            <ac:picMk id="27" creationId="{71C4B186-C94C-4E2C-9C15-5EB818B4D8D1}"/>
          </ac:picMkLst>
        </pc:picChg>
      </pc:sldChg>
      <pc:sldChg chg="addSp delSp modSp mod">
        <pc:chgData name="Jason Wiese" userId="4bff8d5b-7de6-4655-b397-69b0afc81113" providerId="ADAL" clId="{BD16DADA-D86B-4AE0-968F-991CACDD5540}" dt="2021-05-18T22:23:30.162" v="3652" actId="20577"/>
        <pc:sldMkLst>
          <pc:docMk/>
          <pc:sldMk cId="1162723353" sldId="2144327593"/>
        </pc:sldMkLst>
        <pc:spChg chg="add del mod">
          <ac:chgData name="Jason Wiese" userId="4bff8d5b-7de6-4655-b397-69b0afc81113" providerId="ADAL" clId="{BD16DADA-D86B-4AE0-968F-991CACDD5540}" dt="2021-05-18T21:17:23.507" v="1909" actId="478"/>
          <ac:spMkLst>
            <pc:docMk/>
            <pc:sldMk cId="1162723353" sldId="2144327593"/>
            <ac:spMk id="2" creationId="{892812D1-C2E7-6145-8C2A-95A25EFCD80C}"/>
          </ac:spMkLst>
        </pc:spChg>
        <pc:spChg chg="mod ord">
          <ac:chgData name="Jason Wiese" userId="4bff8d5b-7de6-4655-b397-69b0afc81113" providerId="ADAL" clId="{BD16DADA-D86B-4AE0-968F-991CACDD5540}" dt="2021-05-18T22:21:38.474" v="3648" actId="113"/>
          <ac:spMkLst>
            <pc:docMk/>
            <pc:sldMk cId="1162723353" sldId="2144327593"/>
            <ac:spMk id="4" creationId="{3ED54650-E124-0942-8B03-A438165B55A6}"/>
          </ac:spMkLst>
        </pc:spChg>
        <pc:spChg chg="add mod ord">
          <ac:chgData name="Jason Wiese" userId="4bff8d5b-7de6-4655-b397-69b0afc81113" providerId="ADAL" clId="{BD16DADA-D86B-4AE0-968F-991CACDD5540}" dt="2021-05-18T22:03:57.909" v="3440" actId="1036"/>
          <ac:spMkLst>
            <pc:docMk/>
            <pc:sldMk cId="1162723353" sldId="2144327593"/>
            <ac:spMk id="8" creationId="{4E3E1A48-B33E-42EF-8146-BDF0423838B3}"/>
          </ac:spMkLst>
        </pc:spChg>
        <pc:spChg chg="mod">
          <ac:chgData name="Jason Wiese" userId="4bff8d5b-7de6-4655-b397-69b0afc81113" providerId="ADAL" clId="{BD16DADA-D86B-4AE0-968F-991CACDD5540}" dt="2021-05-18T22:03:57.909" v="3440" actId="1036"/>
          <ac:spMkLst>
            <pc:docMk/>
            <pc:sldMk cId="1162723353" sldId="2144327593"/>
            <ac:spMk id="11" creationId="{5293A12F-B17D-47A9-9CF6-0BDC9582F07C}"/>
          </ac:spMkLst>
        </pc:spChg>
        <pc:spChg chg="mod">
          <ac:chgData name="Jason Wiese" userId="4bff8d5b-7de6-4655-b397-69b0afc81113" providerId="ADAL" clId="{BD16DADA-D86B-4AE0-968F-991CACDD5540}" dt="2021-05-18T22:03:57.909" v="3440" actId="1036"/>
          <ac:spMkLst>
            <pc:docMk/>
            <pc:sldMk cId="1162723353" sldId="2144327593"/>
            <ac:spMk id="12" creationId="{FA0CDA47-2C98-4B46-8E5C-C7D8AA5A6F70}"/>
          </ac:spMkLst>
        </pc:spChg>
        <pc:spChg chg="del mod">
          <ac:chgData name="Jason Wiese" userId="4bff8d5b-7de6-4655-b397-69b0afc81113" providerId="ADAL" clId="{BD16DADA-D86B-4AE0-968F-991CACDD5540}" dt="2021-05-18T21:17:26.658" v="1910" actId="478"/>
          <ac:spMkLst>
            <pc:docMk/>
            <pc:sldMk cId="1162723353" sldId="2144327593"/>
            <ac:spMk id="13" creationId="{59AC972D-2E6A-40FC-A668-7035FC0F172C}"/>
          </ac:spMkLst>
        </pc:spChg>
        <pc:spChg chg="del mod">
          <ac:chgData name="Jason Wiese" userId="4bff8d5b-7de6-4655-b397-69b0afc81113" providerId="ADAL" clId="{BD16DADA-D86B-4AE0-968F-991CACDD5540}" dt="2021-05-18T21:17:28.498" v="1911" actId="478"/>
          <ac:spMkLst>
            <pc:docMk/>
            <pc:sldMk cId="1162723353" sldId="2144327593"/>
            <ac:spMk id="14" creationId="{E7E4E758-6D58-48B2-B67B-B8FE4ABF75D0}"/>
          </ac:spMkLst>
        </pc:spChg>
        <pc:spChg chg="del mod">
          <ac:chgData name="Jason Wiese" userId="4bff8d5b-7de6-4655-b397-69b0afc81113" providerId="ADAL" clId="{BD16DADA-D86B-4AE0-968F-991CACDD5540}" dt="2021-05-18T21:07:08.242" v="1090" actId="478"/>
          <ac:spMkLst>
            <pc:docMk/>
            <pc:sldMk cId="1162723353" sldId="2144327593"/>
            <ac:spMk id="16" creationId="{D15201ED-78F9-4419-85BD-BD4C5F9F8F58}"/>
          </ac:spMkLst>
        </pc:spChg>
        <pc:spChg chg="add del mod">
          <ac:chgData name="Jason Wiese" userId="4bff8d5b-7de6-4655-b397-69b0afc81113" providerId="ADAL" clId="{BD16DADA-D86B-4AE0-968F-991CACDD5540}" dt="2021-05-18T20:59:43.813" v="443"/>
          <ac:spMkLst>
            <pc:docMk/>
            <pc:sldMk cId="1162723353" sldId="2144327593"/>
            <ac:spMk id="17" creationId="{7C9B4A51-6D33-477D-9BAD-8C152D726DA5}"/>
          </ac:spMkLst>
        </pc:spChg>
        <pc:spChg chg="add mod ord">
          <ac:chgData name="Jason Wiese" userId="4bff8d5b-7de6-4655-b397-69b0afc81113" providerId="ADAL" clId="{BD16DADA-D86B-4AE0-968F-991CACDD5540}" dt="2021-05-18T22:23:30.162" v="3652" actId="20577"/>
          <ac:spMkLst>
            <pc:docMk/>
            <pc:sldMk cId="1162723353" sldId="2144327593"/>
            <ac:spMk id="18" creationId="{F63AA571-D0B3-4314-B127-C4CD871BF0C7}"/>
          </ac:spMkLst>
        </pc:spChg>
        <pc:spChg chg="add del mod">
          <ac:chgData name="Jason Wiese" userId="4bff8d5b-7de6-4655-b397-69b0afc81113" providerId="ADAL" clId="{BD16DADA-D86B-4AE0-968F-991CACDD5540}" dt="2021-05-18T21:02:59.232" v="551" actId="478"/>
          <ac:spMkLst>
            <pc:docMk/>
            <pc:sldMk cId="1162723353" sldId="2144327593"/>
            <ac:spMk id="19" creationId="{0081574A-D6BC-4481-AAFA-9BFCBA3339F6}"/>
          </ac:spMkLst>
        </pc:spChg>
        <pc:spChg chg="add del mod">
          <ac:chgData name="Jason Wiese" userId="4bff8d5b-7de6-4655-b397-69b0afc81113" providerId="ADAL" clId="{BD16DADA-D86B-4AE0-968F-991CACDD5540}" dt="2021-05-18T21:08:13.457" v="1121" actId="478"/>
          <ac:spMkLst>
            <pc:docMk/>
            <pc:sldMk cId="1162723353" sldId="2144327593"/>
            <ac:spMk id="21" creationId="{8A22C08B-BD57-4123-BD5D-8A38549CF704}"/>
          </ac:spMkLst>
        </pc:spChg>
        <pc:spChg chg="add del mod">
          <ac:chgData name="Jason Wiese" userId="4bff8d5b-7de6-4655-b397-69b0afc81113" providerId="ADAL" clId="{BD16DADA-D86B-4AE0-968F-991CACDD5540}" dt="2021-05-18T21:17:14.742" v="1908" actId="478"/>
          <ac:spMkLst>
            <pc:docMk/>
            <pc:sldMk cId="1162723353" sldId="2144327593"/>
            <ac:spMk id="26" creationId="{26E28BB7-DACC-4CBA-9E78-A55B8639ADA1}"/>
          </ac:spMkLst>
        </pc:spChg>
        <pc:spChg chg="add mod ord">
          <ac:chgData name="Jason Wiese" userId="4bff8d5b-7de6-4655-b397-69b0afc81113" providerId="ADAL" clId="{BD16DADA-D86B-4AE0-968F-991CACDD5540}" dt="2021-05-18T21:59:59.069" v="3376" actId="167"/>
          <ac:spMkLst>
            <pc:docMk/>
            <pc:sldMk cId="1162723353" sldId="2144327593"/>
            <ac:spMk id="26" creationId="{5CB39B3F-25C2-4351-B8C4-0A6A3E01C559}"/>
          </ac:spMkLst>
        </pc:spChg>
        <pc:spChg chg="add mod">
          <ac:chgData name="Jason Wiese" userId="4bff8d5b-7de6-4655-b397-69b0afc81113" providerId="ADAL" clId="{BD16DADA-D86B-4AE0-968F-991CACDD5540}" dt="2021-05-18T22:03:57.909" v="3440" actId="1036"/>
          <ac:spMkLst>
            <pc:docMk/>
            <pc:sldMk cId="1162723353" sldId="2144327593"/>
            <ac:spMk id="27" creationId="{70871D11-878A-4F23-9B8E-992A6DAD1226}"/>
          </ac:spMkLst>
        </pc:spChg>
        <pc:spChg chg="add mod">
          <ac:chgData name="Jason Wiese" userId="4bff8d5b-7de6-4655-b397-69b0afc81113" providerId="ADAL" clId="{BD16DADA-D86B-4AE0-968F-991CACDD5540}" dt="2021-05-18T22:04:05.690" v="3454" actId="1036"/>
          <ac:spMkLst>
            <pc:docMk/>
            <pc:sldMk cId="1162723353" sldId="2144327593"/>
            <ac:spMk id="29" creationId="{5EF9B4BB-9998-4DCC-837A-8CE358D10BC8}"/>
          </ac:spMkLst>
        </pc:spChg>
        <pc:spChg chg="add mod">
          <ac:chgData name="Jason Wiese" userId="4bff8d5b-7de6-4655-b397-69b0afc81113" providerId="ADAL" clId="{BD16DADA-D86B-4AE0-968F-991CACDD5540}" dt="2021-05-18T22:04:05.690" v="3454" actId="1036"/>
          <ac:spMkLst>
            <pc:docMk/>
            <pc:sldMk cId="1162723353" sldId="2144327593"/>
            <ac:spMk id="30" creationId="{070D8FE2-3F26-485C-BC79-C386463BB011}"/>
          </ac:spMkLst>
        </pc:spChg>
        <pc:spChg chg="add mod">
          <ac:chgData name="Jason Wiese" userId="4bff8d5b-7de6-4655-b397-69b0afc81113" providerId="ADAL" clId="{BD16DADA-D86B-4AE0-968F-991CACDD5540}" dt="2021-05-18T22:04:05.690" v="3454" actId="1036"/>
          <ac:spMkLst>
            <pc:docMk/>
            <pc:sldMk cId="1162723353" sldId="2144327593"/>
            <ac:spMk id="31" creationId="{0C7F3924-AD38-4C6F-AC47-29E91A4637FA}"/>
          </ac:spMkLst>
        </pc:spChg>
        <pc:spChg chg="add mod">
          <ac:chgData name="Jason Wiese" userId="4bff8d5b-7de6-4655-b397-69b0afc81113" providerId="ADAL" clId="{BD16DADA-D86B-4AE0-968F-991CACDD5540}" dt="2021-05-18T22:04:05.690" v="3454" actId="1036"/>
          <ac:spMkLst>
            <pc:docMk/>
            <pc:sldMk cId="1162723353" sldId="2144327593"/>
            <ac:spMk id="32" creationId="{CD0C2789-5348-4EE4-84AE-F93D0A099DFB}"/>
          </ac:spMkLst>
        </pc:spChg>
        <pc:spChg chg="add mod ord">
          <ac:chgData name="Jason Wiese" userId="4bff8d5b-7de6-4655-b397-69b0afc81113" providerId="ADAL" clId="{BD16DADA-D86B-4AE0-968F-991CACDD5540}" dt="2021-05-18T22:03:57.909" v="3440" actId="1036"/>
          <ac:spMkLst>
            <pc:docMk/>
            <pc:sldMk cId="1162723353" sldId="2144327593"/>
            <ac:spMk id="33" creationId="{CB5838AA-636D-4629-AFAE-761BF9F14EBF}"/>
          </ac:spMkLst>
        </pc:spChg>
        <pc:spChg chg="add mod ord">
          <ac:chgData name="Jason Wiese" userId="4bff8d5b-7de6-4655-b397-69b0afc81113" providerId="ADAL" clId="{BD16DADA-D86B-4AE0-968F-991CACDD5540}" dt="2021-05-18T22:03:57.909" v="3440" actId="1036"/>
          <ac:spMkLst>
            <pc:docMk/>
            <pc:sldMk cId="1162723353" sldId="2144327593"/>
            <ac:spMk id="34" creationId="{01F2663A-4207-4E54-AF62-A71C3AD18835}"/>
          </ac:spMkLst>
        </pc:spChg>
        <pc:spChg chg="add mod ord">
          <ac:chgData name="Jason Wiese" userId="4bff8d5b-7de6-4655-b397-69b0afc81113" providerId="ADAL" clId="{BD16DADA-D86B-4AE0-968F-991CACDD5540}" dt="2021-05-18T22:03:57.909" v="3440" actId="1036"/>
          <ac:spMkLst>
            <pc:docMk/>
            <pc:sldMk cId="1162723353" sldId="2144327593"/>
            <ac:spMk id="35" creationId="{D445C83C-19AB-47AC-B70A-77B6FC7B90DF}"/>
          </ac:spMkLst>
        </pc:spChg>
        <pc:grpChg chg="mod">
          <ac:chgData name="Jason Wiese" userId="4bff8d5b-7de6-4655-b397-69b0afc81113" providerId="ADAL" clId="{BD16DADA-D86B-4AE0-968F-991CACDD5540}" dt="2021-05-18T22:04:12.303" v="3460" actId="1036"/>
          <ac:grpSpMkLst>
            <pc:docMk/>
            <pc:sldMk cId="1162723353" sldId="2144327593"/>
            <ac:grpSpMk id="22" creationId="{6DB18677-21EF-4E9F-915D-EC392A8D348B}"/>
          </ac:grpSpMkLst>
        </pc:grpChg>
        <pc:picChg chg="mod">
          <ac:chgData name="Jason Wiese" userId="4bff8d5b-7de6-4655-b397-69b0afc81113" providerId="ADAL" clId="{BD16DADA-D86B-4AE0-968F-991CACDD5540}" dt="2021-05-18T22:04:12.303" v="3460" actId="1036"/>
          <ac:picMkLst>
            <pc:docMk/>
            <pc:sldMk cId="1162723353" sldId="2144327593"/>
            <ac:picMk id="5" creationId="{9805601A-7E29-486F-8FDD-E0A48E1F92B8}"/>
          </ac:picMkLst>
        </pc:picChg>
        <pc:picChg chg="mod">
          <ac:chgData name="Jason Wiese" userId="4bff8d5b-7de6-4655-b397-69b0afc81113" providerId="ADAL" clId="{BD16DADA-D86B-4AE0-968F-991CACDD5540}" dt="2021-05-18T22:04:12.303" v="3460" actId="1036"/>
          <ac:picMkLst>
            <pc:docMk/>
            <pc:sldMk cId="1162723353" sldId="2144327593"/>
            <ac:picMk id="6" creationId="{1452CBF6-9A68-49A1-9D91-62A18F4D34EE}"/>
          </ac:picMkLst>
        </pc:picChg>
        <pc:picChg chg="del mod">
          <ac:chgData name="Jason Wiese" userId="4bff8d5b-7de6-4655-b397-69b0afc81113" providerId="ADAL" clId="{BD16DADA-D86B-4AE0-968F-991CACDD5540}" dt="2021-05-18T21:51:33.369" v="3197" actId="478"/>
          <ac:picMkLst>
            <pc:docMk/>
            <pc:sldMk cId="1162723353" sldId="2144327593"/>
            <ac:picMk id="7" creationId="{FF68FE29-815E-470A-BAA3-4D96116D1EA0}"/>
          </ac:picMkLst>
        </pc:picChg>
        <pc:picChg chg="mod">
          <ac:chgData name="Jason Wiese" userId="4bff8d5b-7de6-4655-b397-69b0afc81113" providerId="ADAL" clId="{BD16DADA-D86B-4AE0-968F-991CACDD5540}" dt="2021-05-18T22:04:12.303" v="3460" actId="1036"/>
          <ac:picMkLst>
            <pc:docMk/>
            <pc:sldMk cId="1162723353" sldId="2144327593"/>
            <ac:picMk id="9" creationId="{371ADFB1-6BA8-4FE9-B035-B3ECE6C5D894}"/>
          </ac:picMkLst>
        </pc:picChg>
        <pc:picChg chg="del">
          <ac:chgData name="Jason Wiese" userId="4bff8d5b-7de6-4655-b397-69b0afc81113" providerId="ADAL" clId="{BD16DADA-D86B-4AE0-968F-991CACDD5540}" dt="2021-05-18T22:05:18.516" v="3462" actId="478"/>
          <ac:picMkLst>
            <pc:docMk/>
            <pc:sldMk cId="1162723353" sldId="2144327593"/>
            <ac:picMk id="15" creationId="{2545B7BD-A02E-4FAC-B029-BF90424317A2}"/>
          </ac:picMkLst>
        </pc:picChg>
        <pc:picChg chg="mod">
          <ac:chgData name="Jason Wiese" userId="4bff8d5b-7de6-4655-b397-69b0afc81113" providerId="ADAL" clId="{BD16DADA-D86B-4AE0-968F-991CACDD5540}" dt="2021-05-18T22:04:12.303" v="3460" actId="1036"/>
          <ac:picMkLst>
            <pc:docMk/>
            <pc:sldMk cId="1162723353" sldId="2144327593"/>
            <ac:picMk id="28" creationId="{83075804-7725-46EC-803D-5EF122196518}"/>
          </ac:picMkLst>
        </pc:picChg>
      </pc:sldChg>
      <pc:sldChg chg="delSp del mod">
        <pc:chgData name="Jason Wiese" userId="4bff8d5b-7de6-4655-b397-69b0afc81113" providerId="ADAL" clId="{BD16DADA-D86B-4AE0-968F-991CACDD5540}" dt="2021-05-18T22:04:45.480" v="3461" actId="47"/>
        <pc:sldMkLst>
          <pc:docMk/>
          <pc:sldMk cId="2201791350" sldId="2144327594"/>
        </pc:sldMkLst>
        <pc:spChg chg="del">
          <ac:chgData name="Jason Wiese" userId="4bff8d5b-7de6-4655-b397-69b0afc81113" providerId="ADAL" clId="{BD16DADA-D86B-4AE0-968F-991CACDD5540}" dt="2021-05-18T22:01:27.287" v="3413" actId="478"/>
          <ac:spMkLst>
            <pc:docMk/>
            <pc:sldMk cId="2201791350" sldId="2144327594"/>
            <ac:spMk id="26" creationId="{5CB39B3F-25C2-4351-B8C4-0A6A3E01C559}"/>
          </ac:spMkLst>
        </pc:spChg>
      </pc:sldChg>
      <pc:sldChg chg="modSp del mod">
        <pc:chgData name="Jason Wiese" userId="4bff8d5b-7de6-4655-b397-69b0afc81113" providerId="ADAL" clId="{BD16DADA-D86B-4AE0-968F-991CACDD5540}" dt="2021-05-18T21:56:07.172" v="3336" actId="47"/>
        <pc:sldMkLst>
          <pc:docMk/>
          <pc:sldMk cId="2572679383" sldId="2144327594"/>
        </pc:sldMkLst>
        <pc:grpChg chg="mod">
          <ac:chgData name="Jason Wiese" userId="4bff8d5b-7de6-4655-b397-69b0afc81113" providerId="ADAL" clId="{BD16DADA-D86B-4AE0-968F-991CACDD5540}" dt="2021-05-18T21:31:06.207" v="3181" actId="1076"/>
          <ac:grpSpMkLst>
            <pc:docMk/>
            <pc:sldMk cId="2572679383" sldId="2144327594"/>
            <ac:grpSpMk id="22" creationId="{6DB18677-21EF-4E9F-915D-EC392A8D348B}"/>
          </ac:grpSpMkLst>
        </pc:grpChg>
      </pc:sldChg>
    </pc:docChg>
  </pc:docChgLst>
  <pc:docChgLst>
    <pc:chgData name="Jason Wiese" userId="4bff8d5b-7de6-4655-b397-69b0afc81113" providerId="ADAL" clId="{9316C44E-3457-44BF-AE3F-620C440E9AD6}"/>
    <pc:docChg chg="modSld">
      <pc:chgData name="Jason Wiese" userId="4bff8d5b-7de6-4655-b397-69b0afc81113" providerId="ADAL" clId="{9316C44E-3457-44BF-AE3F-620C440E9AD6}" dt="2021-05-18T22:29:33.933" v="9" actId="1036"/>
      <pc:docMkLst>
        <pc:docMk/>
      </pc:docMkLst>
      <pc:sldChg chg="modSp mod">
        <pc:chgData name="Jason Wiese" userId="4bff8d5b-7de6-4655-b397-69b0afc81113" providerId="ADAL" clId="{9316C44E-3457-44BF-AE3F-620C440E9AD6}" dt="2021-05-18T22:29:33.933" v="9" actId="1036"/>
        <pc:sldMkLst>
          <pc:docMk/>
          <pc:sldMk cId="1162723353" sldId="2144327593"/>
        </pc:sldMkLst>
        <pc:spChg chg="mod">
          <ac:chgData name="Jason Wiese" userId="4bff8d5b-7de6-4655-b397-69b0afc81113" providerId="ADAL" clId="{9316C44E-3457-44BF-AE3F-620C440E9AD6}" dt="2021-05-18T22:29:33.933" v="9" actId="1036"/>
          <ac:spMkLst>
            <pc:docMk/>
            <pc:sldMk cId="1162723353" sldId="2144327593"/>
            <ac:spMk id="11" creationId="{5293A12F-B17D-47A9-9CF6-0BDC9582F07C}"/>
          </ac:spMkLst>
        </pc:spChg>
        <pc:spChg chg="mod">
          <ac:chgData name="Jason Wiese" userId="4bff8d5b-7de6-4655-b397-69b0afc81113" providerId="ADAL" clId="{9316C44E-3457-44BF-AE3F-620C440E9AD6}" dt="2021-05-18T22:29:22.796" v="0" actId="1036"/>
          <ac:spMkLst>
            <pc:docMk/>
            <pc:sldMk cId="1162723353" sldId="2144327593"/>
            <ac:spMk id="12" creationId="{FA0CDA47-2C98-4B46-8E5C-C7D8AA5A6F70}"/>
          </ac:spMkLst>
        </pc:spChg>
        <pc:spChg chg="mod">
          <ac:chgData name="Jason Wiese" userId="4bff8d5b-7de6-4655-b397-69b0afc81113" providerId="ADAL" clId="{9316C44E-3457-44BF-AE3F-620C440E9AD6}" dt="2021-05-18T22:29:30.058" v="4" actId="1036"/>
          <ac:spMkLst>
            <pc:docMk/>
            <pc:sldMk cId="1162723353" sldId="2144327593"/>
            <ac:spMk id="18" creationId="{F63AA571-D0B3-4314-B127-C4CD871BF0C7}"/>
          </ac:spMkLst>
        </pc:spChg>
        <pc:spChg chg="mod">
          <ac:chgData name="Jason Wiese" userId="4bff8d5b-7de6-4655-b397-69b0afc81113" providerId="ADAL" clId="{9316C44E-3457-44BF-AE3F-620C440E9AD6}" dt="2021-05-18T22:29:26.472" v="1" actId="1036"/>
          <ac:spMkLst>
            <pc:docMk/>
            <pc:sldMk cId="1162723353" sldId="2144327593"/>
            <ac:spMk id="27" creationId="{70871D11-878A-4F23-9B8E-992A6DAD1226}"/>
          </ac:spMkLst>
        </pc:spChg>
      </pc:sldChg>
    </pc:docChg>
  </pc:docChgLst>
  <pc:docChgLst>
    <pc:chgData name="Jason Wiese" userId="4bff8d5b-7de6-4655-b397-69b0afc81113" providerId="ADAL" clId="{26287D1B-AB99-4BCA-A118-1B0C6C1DA18F}"/>
    <pc:docChg chg="undo custSel modSld">
      <pc:chgData name="Jason Wiese" userId="4bff8d5b-7de6-4655-b397-69b0afc81113" providerId="ADAL" clId="{26287D1B-AB99-4BCA-A118-1B0C6C1DA18F}" dt="2021-05-18T19:31:46.417" v="200" actId="20577"/>
      <pc:docMkLst>
        <pc:docMk/>
      </pc:docMkLst>
      <pc:sldChg chg="addSp delSp modSp mod delCm modCm">
        <pc:chgData name="Jason Wiese" userId="4bff8d5b-7de6-4655-b397-69b0afc81113" providerId="ADAL" clId="{26287D1B-AB99-4BCA-A118-1B0C6C1DA18F}" dt="2021-05-18T19:31:46.417" v="200" actId="20577"/>
        <pc:sldMkLst>
          <pc:docMk/>
          <pc:sldMk cId="1162723353" sldId="2144327593"/>
        </pc:sldMkLst>
        <pc:spChg chg="mod">
          <ac:chgData name="Jason Wiese" userId="4bff8d5b-7de6-4655-b397-69b0afc81113" providerId="ADAL" clId="{26287D1B-AB99-4BCA-A118-1B0C6C1DA18F}" dt="2021-05-18T19:29:20.490" v="44" actId="20577"/>
          <ac:spMkLst>
            <pc:docMk/>
            <pc:sldMk cId="1162723353" sldId="2144327593"/>
            <ac:spMk id="4" creationId="{3ED54650-E124-0942-8B03-A438165B55A6}"/>
          </ac:spMkLst>
        </pc:spChg>
        <pc:spChg chg="del">
          <ac:chgData name="Jason Wiese" userId="4bff8d5b-7de6-4655-b397-69b0afc81113" providerId="ADAL" clId="{26287D1B-AB99-4BCA-A118-1B0C6C1DA18F}" dt="2021-05-18T19:29:04.356" v="4" actId="478"/>
          <ac:spMkLst>
            <pc:docMk/>
            <pc:sldMk cId="1162723353" sldId="2144327593"/>
            <ac:spMk id="6" creationId="{B8799A06-27C7-44EE-BC8B-EB7B3071C60E}"/>
          </ac:spMkLst>
        </pc:spChg>
        <pc:spChg chg="add mod">
          <ac:chgData name="Jason Wiese" userId="4bff8d5b-7de6-4655-b397-69b0afc81113" providerId="ADAL" clId="{26287D1B-AB99-4BCA-A118-1B0C6C1DA18F}" dt="2021-05-18T19:30:12.099" v="57" actId="207"/>
          <ac:spMkLst>
            <pc:docMk/>
            <pc:sldMk cId="1162723353" sldId="2144327593"/>
            <ac:spMk id="11" creationId="{5293A12F-B17D-47A9-9CF6-0BDC9582F07C}"/>
          </ac:spMkLst>
        </pc:spChg>
        <pc:spChg chg="add mod">
          <ac:chgData name="Jason Wiese" userId="4bff8d5b-7de6-4655-b397-69b0afc81113" providerId="ADAL" clId="{26287D1B-AB99-4BCA-A118-1B0C6C1DA18F}" dt="2021-05-18T19:30:32.458" v="72" actId="207"/>
          <ac:spMkLst>
            <pc:docMk/>
            <pc:sldMk cId="1162723353" sldId="2144327593"/>
            <ac:spMk id="12" creationId="{FA0CDA47-2C98-4B46-8E5C-C7D8AA5A6F70}"/>
          </ac:spMkLst>
        </pc:spChg>
        <pc:spChg chg="add mod">
          <ac:chgData name="Jason Wiese" userId="4bff8d5b-7de6-4655-b397-69b0afc81113" providerId="ADAL" clId="{26287D1B-AB99-4BCA-A118-1B0C6C1DA18F}" dt="2021-05-18T19:30:52.564" v="111" actId="1038"/>
          <ac:spMkLst>
            <pc:docMk/>
            <pc:sldMk cId="1162723353" sldId="2144327593"/>
            <ac:spMk id="13" creationId="{59AC972D-2E6A-40FC-A668-7035FC0F172C}"/>
          </ac:spMkLst>
        </pc:spChg>
        <pc:spChg chg="add mod">
          <ac:chgData name="Jason Wiese" userId="4bff8d5b-7de6-4655-b397-69b0afc81113" providerId="ADAL" clId="{26287D1B-AB99-4BCA-A118-1B0C6C1DA18F}" dt="2021-05-18T19:31:07.851" v="162" actId="20577"/>
          <ac:spMkLst>
            <pc:docMk/>
            <pc:sldMk cId="1162723353" sldId="2144327593"/>
            <ac:spMk id="14" creationId="{E7E4E758-6D58-48B2-B67B-B8FE4ABF75D0}"/>
          </ac:spMkLst>
        </pc:spChg>
        <pc:spChg chg="add mod">
          <ac:chgData name="Jason Wiese" userId="4bff8d5b-7de6-4655-b397-69b0afc81113" providerId="ADAL" clId="{26287D1B-AB99-4BCA-A118-1B0C6C1DA18F}" dt="2021-05-18T19:31:46.417" v="200" actId="20577"/>
          <ac:spMkLst>
            <pc:docMk/>
            <pc:sldMk cId="1162723353" sldId="2144327593"/>
            <ac:spMk id="16" creationId="{D15201ED-78F9-4419-85BD-BD4C5F9F8F58}"/>
          </ac:spMkLst>
        </pc:spChg>
        <pc:spChg chg="del">
          <ac:chgData name="Jason Wiese" userId="4bff8d5b-7de6-4655-b397-69b0afc81113" providerId="ADAL" clId="{26287D1B-AB99-4BCA-A118-1B0C6C1DA18F}" dt="2021-05-18T19:29:01.567" v="3" actId="478"/>
          <ac:spMkLst>
            <pc:docMk/>
            <pc:sldMk cId="1162723353" sldId="2144327593"/>
            <ac:spMk id="17" creationId="{5F822956-5E28-4BFC-8BEF-86CBB0A2D236}"/>
          </ac:spMkLst>
        </pc:spChg>
      </pc:sldChg>
    </pc:docChg>
  </pc:docChgLst>
  <pc:docChgLst>
    <pc:chgData name="Jason Wiese" userId="4bff8d5b-7de6-4655-b397-69b0afc81113" providerId="ADAL" clId="{E905BD0C-EE62-4C23-B8C6-C1614319231E}"/>
    <pc:docChg chg="modSld">
      <pc:chgData name="Jason Wiese" userId="4bff8d5b-7de6-4655-b397-69b0afc81113" providerId="ADAL" clId="{E905BD0C-EE62-4C23-B8C6-C1614319231E}" dt="2021-05-19T16:26:13.431" v="4" actId="1036"/>
      <pc:docMkLst>
        <pc:docMk/>
      </pc:docMkLst>
      <pc:sldChg chg="modSp mod">
        <pc:chgData name="Jason Wiese" userId="4bff8d5b-7de6-4655-b397-69b0afc81113" providerId="ADAL" clId="{E905BD0C-EE62-4C23-B8C6-C1614319231E}" dt="2021-05-19T16:26:13.431" v="4" actId="1036"/>
        <pc:sldMkLst>
          <pc:docMk/>
          <pc:sldMk cId="734651115" sldId="2144327590"/>
        </pc:sldMkLst>
        <pc:spChg chg="mod">
          <ac:chgData name="Jason Wiese" userId="4bff8d5b-7de6-4655-b397-69b0afc81113" providerId="ADAL" clId="{E905BD0C-EE62-4C23-B8C6-C1614319231E}" dt="2021-05-19T16:26:13.431" v="4" actId="1036"/>
          <ac:spMkLst>
            <pc:docMk/>
            <pc:sldMk cId="734651115" sldId="2144327590"/>
            <ac:spMk id="24" creationId="{BB75D106-60A5-48A8-AD39-81FBF9233D1F}"/>
          </ac:spMkLst>
        </pc:spChg>
      </pc:sldChg>
    </pc:docChg>
  </pc:docChgLst>
  <pc:docChgLst>
    <pc:chgData name="Karolina Guillen" userId="c1c08796-a0be-47c6-af52-5d31fd96ec50" providerId="ADAL" clId="{55043353-0D9C-41C9-8C1C-D7A4C530D1AB}"/>
    <pc:docChg chg="undo custSel modSld">
      <pc:chgData name="Karolina Guillen" userId="c1c08796-a0be-47c6-af52-5d31fd96ec50" providerId="ADAL" clId="{55043353-0D9C-41C9-8C1C-D7A4C530D1AB}" dt="2021-05-18T21:57:26.532" v="55" actId="1076"/>
      <pc:docMkLst>
        <pc:docMk/>
      </pc:docMkLst>
      <pc:sldChg chg="addSp modSp mod">
        <pc:chgData name="Karolina Guillen" userId="c1c08796-a0be-47c6-af52-5d31fd96ec50" providerId="ADAL" clId="{55043353-0D9C-41C9-8C1C-D7A4C530D1AB}" dt="2021-05-18T21:57:26.532" v="55" actId="1076"/>
        <pc:sldMkLst>
          <pc:docMk/>
          <pc:sldMk cId="1162723353" sldId="2144327593"/>
        </pc:sldMkLst>
        <pc:grpChg chg="add mod">
          <ac:chgData name="Karolina Guillen" userId="c1c08796-a0be-47c6-af52-5d31fd96ec50" providerId="ADAL" clId="{55043353-0D9C-41C9-8C1C-D7A4C530D1AB}" dt="2021-05-18T21:05:48.807" v="25" actId="14100"/>
          <ac:grpSpMkLst>
            <pc:docMk/>
            <pc:sldMk cId="1162723353" sldId="2144327593"/>
            <ac:grpSpMk id="22" creationId="{6DB18677-21EF-4E9F-915D-EC392A8D348B}"/>
          </ac:grpSpMkLst>
        </pc:grpChg>
        <pc:picChg chg="add mod">
          <ac:chgData name="Karolina Guillen" userId="c1c08796-a0be-47c6-af52-5d31fd96ec50" providerId="ADAL" clId="{55043353-0D9C-41C9-8C1C-D7A4C530D1AB}" dt="2021-05-18T21:35:31.840" v="51" actId="1076"/>
          <ac:picMkLst>
            <pc:docMk/>
            <pc:sldMk cId="1162723353" sldId="2144327593"/>
            <ac:picMk id="5" creationId="{9805601A-7E29-486F-8FDD-E0A48E1F92B8}"/>
          </ac:picMkLst>
        </pc:picChg>
        <pc:picChg chg="add mod">
          <ac:chgData name="Karolina Guillen" userId="c1c08796-a0be-47c6-af52-5d31fd96ec50" providerId="ADAL" clId="{55043353-0D9C-41C9-8C1C-D7A4C530D1AB}" dt="2021-05-18T20:51:30.202" v="3" actId="27614"/>
          <ac:picMkLst>
            <pc:docMk/>
            <pc:sldMk cId="1162723353" sldId="2144327593"/>
            <ac:picMk id="6" creationId="{1452CBF6-9A68-49A1-9D91-62A18F4D34EE}"/>
          </ac:picMkLst>
        </pc:picChg>
        <pc:picChg chg="add mod">
          <ac:chgData name="Karolina Guillen" userId="c1c08796-a0be-47c6-af52-5d31fd96ec50" providerId="ADAL" clId="{55043353-0D9C-41C9-8C1C-D7A4C530D1AB}" dt="2021-05-18T21:35:24.260" v="48" actId="1076"/>
          <ac:picMkLst>
            <pc:docMk/>
            <pc:sldMk cId="1162723353" sldId="2144327593"/>
            <ac:picMk id="7" creationId="{FF68FE29-815E-470A-BAA3-4D96116D1EA0}"/>
          </ac:picMkLst>
        </pc:picChg>
        <pc:picChg chg="add mod">
          <ac:chgData name="Karolina Guillen" userId="c1c08796-a0be-47c6-af52-5d31fd96ec50" providerId="ADAL" clId="{55043353-0D9C-41C9-8C1C-D7A4C530D1AB}" dt="2021-05-18T20:58:32.352" v="15" actId="1076"/>
          <ac:picMkLst>
            <pc:docMk/>
            <pc:sldMk cId="1162723353" sldId="2144327593"/>
            <ac:picMk id="9" creationId="{371ADFB1-6BA8-4FE9-B035-B3ECE6C5D894}"/>
          </ac:picMkLst>
        </pc:picChg>
        <pc:picChg chg="mod">
          <ac:chgData name="Karolina Guillen" userId="c1c08796-a0be-47c6-af52-5d31fd96ec50" providerId="ADAL" clId="{55043353-0D9C-41C9-8C1C-D7A4C530D1AB}" dt="2021-05-18T21:04:39.080" v="16"/>
          <ac:picMkLst>
            <pc:docMk/>
            <pc:sldMk cId="1162723353" sldId="2144327593"/>
            <ac:picMk id="23" creationId="{0DED15F8-00D3-4B9E-9332-5097C6991375}"/>
          </ac:picMkLst>
        </pc:picChg>
        <pc:picChg chg="mod">
          <ac:chgData name="Karolina Guillen" userId="c1c08796-a0be-47c6-af52-5d31fd96ec50" providerId="ADAL" clId="{55043353-0D9C-41C9-8C1C-D7A4C530D1AB}" dt="2021-05-18T21:57:26.532" v="55" actId="1076"/>
          <ac:picMkLst>
            <pc:docMk/>
            <pc:sldMk cId="1162723353" sldId="2144327593"/>
            <ac:picMk id="24" creationId="{0A1BD066-D177-4037-9C6C-8643A8445334}"/>
          </ac:picMkLst>
        </pc:picChg>
        <pc:picChg chg="add mod">
          <ac:chgData name="Karolina Guillen" userId="c1c08796-a0be-47c6-af52-5d31fd96ec50" providerId="ADAL" clId="{55043353-0D9C-41C9-8C1C-D7A4C530D1AB}" dt="2021-05-18T21:11:20.374" v="32" actId="14100"/>
          <ac:picMkLst>
            <pc:docMk/>
            <pc:sldMk cId="1162723353" sldId="2144327593"/>
            <ac:picMk id="28" creationId="{83075804-7725-46EC-803D-5EF122196518}"/>
          </ac:picMkLst>
        </pc:picChg>
      </pc:sldChg>
      <pc:sldChg chg="addSp modSp mod">
        <pc:chgData name="Karolina Guillen" userId="c1c08796-a0be-47c6-af52-5d31fd96ec50" providerId="ADAL" clId="{55043353-0D9C-41C9-8C1C-D7A4C530D1AB}" dt="2021-05-18T21:30:20.497" v="40" actId="1076"/>
        <pc:sldMkLst>
          <pc:docMk/>
          <pc:sldMk cId="2572679383" sldId="2144327594"/>
        </pc:sldMkLst>
        <pc:picChg chg="add mod">
          <ac:chgData name="Karolina Guillen" userId="c1c08796-a0be-47c6-af52-5d31fd96ec50" providerId="ADAL" clId="{55043353-0D9C-41C9-8C1C-D7A4C530D1AB}" dt="2021-05-18T21:30:20.497" v="40" actId="1076"/>
          <ac:picMkLst>
            <pc:docMk/>
            <pc:sldMk cId="2572679383" sldId="2144327594"/>
            <ac:picMk id="8" creationId="{5781C6A3-D186-4C7C-9A32-B2952D3E58E6}"/>
          </ac:picMkLst>
        </pc:picChg>
        <pc:picChg chg="mod">
          <ac:chgData name="Karolina Guillen" userId="c1c08796-a0be-47c6-af52-5d31fd96ec50" providerId="ADAL" clId="{55043353-0D9C-41C9-8C1C-D7A4C530D1AB}" dt="2021-05-18T21:30:15.617" v="38" actId="1076"/>
          <ac:picMkLst>
            <pc:docMk/>
            <pc:sldMk cId="2572679383" sldId="2144327594"/>
            <ac:picMk id="9" creationId="{371ADFB1-6BA8-4FE9-B035-B3ECE6C5D8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649BD-38A6-4A40-A3D0-AE273A39FB88}" type="datetimeFigureOut">
              <a:rPr lang="en-US" smtClean="0"/>
              <a:t>5/19/2021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BC225-E3B7-49EE-A561-0054F1C80D4A}" type="slidenum">
              <a:rPr lang="en-US" smtClean="0"/>
              <a:t>‹#›</a:t>
            </a:fld>
            <a:endParaRPr lang="en-US" dirty="0"/>
          </a:p>
        </p:txBody>
      </p:sp>
    </p:spTree>
    <p:extLst>
      <p:ext uri="{BB962C8B-B14F-4D97-AF65-F5344CB8AC3E}">
        <p14:creationId xmlns:p14="http://schemas.microsoft.com/office/powerpoint/2010/main" val="332283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68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23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59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96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05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4088-B936-4B19-AC67-50CD2179CE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3D7CE-053B-4977-9C01-2AA381F4A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22AC8-FEE7-468D-BF76-605DB29C5026}"/>
              </a:ext>
            </a:extLst>
          </p:cNvPr>
          <p:cNvSpPr>
            <a:spLocks noGrp="1"/>
          </p:cNvSpPr>
          <p:nvPr>
            <p:ph type="dt" sz="half" idx="10"/>
          </p:nvPr>
        </p:nvSpPr>
        <p:spPr/>
        <p:txBody>
          <a:bodyPr/>
          <a:lstStyle/>
          <a:p>
            <a:fld id="{428BEED6-9388-4CD2-9524-FA11B43C5EFB}" type="datetimeFigureOut">
              <a:rPr lang="en-US" smtClean="0"/>
              <a:t>5/19/2021</a:t>
            </a:fld>
            <a:endParaRPr lang="en-US" dirty="0"/>
          </a:p>
        </p:txBody>
      </p:sp>
      <p:sp>
        <p:nvSpPr>
          <p:cNvPr id="5" name="Footer Placeholder 4">
            <a:extLst>
              <a:ext uri="{FF2B5EF4-FFF2-40B4-BE49-F238E27FC236}">
                <a16:creationId xmlns:a16="http://schemas.microsoft.com/office/drawing/2014/main" id="{B50D0F86-1C35-4F8C-9CA5-340A86DEEE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693791-A36D-430F-A453-3B7A9961CC8D}"/>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258245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9B7-EF1A-4380-8881-C8E59F18C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9C089F-29CF-444B-AF84-784D708FE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8E4FD-6C17-4E3E-BB3A-51BF24A0E4FF}"/>
              </a:ext>
            </a:extLst>
          </p:cNvPr>
          <p:cNvSpPr>
            <a:spLocks noGrp="1"/>
          </p:cNvSpPr>
          <p:nvPr>
            <p:ph type="dt" sz="half" idx="10"/>
          </p:nvPr>
        </p:nvSpPr>
        <p:spPr/>
        <p:txBody>
          <a:bodyPr/>
          <a:lstStyle/>
          <a:p>
            <a:fld id="{428BEED6-9388-4CD2-9524-FA11B43C5EFB}" type="datetimeFigureOut">
              <a:rPr lang="en-US" smtClean="0"/>
              <a:t>5/19/2021</a:t>
            </a:fld>
            <a:endParaRPr lang="en-US" dirty="0"/>
          </a:p>
        </p:txBody>
      </p:sp>
      <p:sp>
        <p:nvSpPr>
          <p:cNvPr id="5" name="Footer Placeholder 4">
            <a:extLst>
              <a:ext uri="{FF2B5EF4-FFF2-40B4-BE49-F238E27FC236}">
                <a16:creationId xmlns:a16="http://schemas.microsoft.com/office/drawing/2014/main" id="{F93713AC-72BF-4D42-8960-9E403B37B5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88293D-C45D-46A3-8424-A09AD510B81F}"/>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398806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6031F-19E3-4222-851B-99DC4B09F1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6A05F-CCA0-424B-BA46-34C3E618C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9ABF1-1EE3-4879-A7AB-714C0E5AB687}"/>
              </a:ext>
            </a:extLst>
          </p:cNvPr>
          <p:cNvSpPr>
            <a:spLocks noGrp="1"/>
          </p:cNvSpPr>
          <p:nvPr>
            <p:ph type="dt" sz="half" idx="10"/>
          </p:nvPr>
        </p:nvSpPr>
        <p:spPr/>
        <p:txBody>
          <a:bodyPr/>
          <a:lstStyle/>
          <a:p>
            <a:fld id="{428BEED6-9388-4CD2-9524-FA11B43C5EFB}" type="datetimeFigureOut">
              <a:rPr lang="en-US" smtClean="0"/>
              <a:t>5/19/2021</a:t>
            </a:fld>
            <a:endParaRPr lang="en-US" dirty="0"/>
          </a:p>
        </p:txBody>
      </p:sp>
      <p:sp>
        <p:nvSpPr>
          <p:cNvPr id="5" name="Footer Placeholder 4">
            <a:extLst>
              <a:ext uri="{FF2B5EF4-FFF2-40B4-BE49-F238E27FC236}">
                <a16:creationId xmlns:a16="http://schemas.microsoft.com/office/drawing/2014/main" id="{4320ADB1-939B-47DC-873B-ACBFE676D5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2E599C-CC87-48B0-88B1-B5004D9DA547}"/>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128568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2B77-68B6-41B4-B23C-DBFB3F0F4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97F44-78D9-47DB-A21B-1C214EF13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A1787-FA62-43B3-8F25-0D0DD6B2B557}"/>
              </a:ext>
            </a:extLst>
          </p:cNvPr>
          <p:cNvSpPr>
            <a:spLocks noGrp="1"/>
          </p:cNvSpPr>
          <p:nvPr>
            <p:ph type="dt" sz="half" idx="10"/>
          </p:nvPr>
        </p:nvSpPr>
        <p:spPr/>
        <p:txBody>
          <a:bodyPr/>
          <a:lstStyle/>
          <a:p>
            <a:fld id="{428BEED6-9388-4CD2-9524-FA11B43C5EFB}" type="datetimeFigureOut">
              <a:rPr lang="en-US" smtClean="0"/>
              <a:t>5/19/2021</a:t>
            </a:fld>
            <a:endParaRPr lang="en-US" dirty="0"/>
          </a:p>
        </p:txBody>
      </p:sp>
      <p:sp>
        <p:nvSpPr>
          <p:cNvPr id="5" name="Footer Placeholder 4">
            <a:extLst>
              <a:ext uri="{FF2B5EF4-FFF2-40B4-BE49-F238E27FC236}">
                <a16:creationId xmlns:a16="http://schemas.microsoft.com/office/drawing/2014/main" id="{F4189AF0-7372-4807-84F7-2F25DD36E2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D91FA8-8D79-4581-8269-F6AB8A32AB84}"/>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366074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0A96-4804-41BB-9672-75DB8400A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072B1C-FDD4-437C-9074-282114B51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90DB2-44F6-43C1-8F99-F253FF648EB6}"/>
              </a:ext>
            </a:extLst>
          </p:cNvPr>
          <p:cNvSpPr>
            <a:spLocks noGrp="1"/>
          </p:cNvSpPr>
          <p:nvPr>
            <p:ph type="dt" sz="half" idx="10"/>
          </p:nvPr>
        </p:nvSpPr>
        <p:spPr/>
        <p:txBody>
          <a:bodyPr/>
          <a:lstStyle/>
          <a:p>
            <a:fld id="{428BEED6-9388-4CD2-9524-FA11B43C5EFB}" type="datetimeFigureOut">
              <a:rPr lang="en-US" smtClean="0"/>
              <a:t>5/19/2021</a:t>
            </a:fld>
            <a:endParaRPr lang="en-US" dirty="0"/>
          </a:p>
        </p:txBody>
      </p:sp>
      <p:sp>
        <p:nvSpPr>
          <p:cNvPr id="5" name="Footer Placeholder 4">
            <a:extLst>
              <a:ext uri="{FF2B5EF4-FFF2-40B4-BE49-F238E27FC236}">
                <a16:creationId xmlns:a16="http://schemas.microsoft.com/office/drawing/2014/main" id="{514F24B4-E811-42F4-AB57-3AE219C56E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45B8DD-AC6C-49F7-B7B9-1C9D09BA2AB5}"/>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176795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DF99-5055-4D12-8320-9B3D2EE43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DBF30-DF0D-4B39-B35A-3E4BEE208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1FF7B-B567-49D5-94BD-621C06036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71D5B-2A86-49E0-8896-3B24161DCECC}"/>
              </a:ext>
            </a:extLst>
          </p:cNvPr>
          <p:cNvSpPr>
            <a:spLocks noGrp="1"/>
          </p:cNvSpPr>
          <p:nvPr>
            <p:ph type="dt" sz="half" idx="10"/>
          </p:nvPr>
        </p:nvSpPr>
        <p:spPr/>
        <p:txBody>
          <a:bodyPr/>
          <a:lstStyle/>
          <a:p>
            <a:fld id="{428BEED6-9388-4CD2-9524-FA11B43C5EFB}" type="datetimeFigureOut">
              <a:rPr lang="en-US" smtClean="0"/>
              <a:t>5/19/2021</a:t>
            </a:fld>
            <a:endParaRPr lang="en-US" dirty="0"/>
          </a:p>
        </p:txBody>
      </p:sp>
      <p:sp>
        <p:nvSpPr>
          <p:cNvPr id="6" name="Footer Placeholder 5">
            <a:extLst>
              <a:ext uri="{FF2B5EF4-FFF2-40B4-BE49-F238E27FC236}">
                <a16:creationId xmlns:a16="http://schemas.microsoft.com/office/drawing/2014/main" id="{020C1960-A358-4171-B0A6-397891FF8A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BC8A1F-B077-46C1-A12F-090EACF733B8}"/>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41922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6CE8-AFA5-4917-B054-AAE2919D8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419A16-392E-48E3-9186-8EC922499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EB8D6-41AB-4DD8-B9DB-5EB9C8A86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B3EEB-8BCD-4566-9D9B-DCEE0A430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F53E7-5AAD-4918-B67E-154A01743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51F79-D3AF-4450-90FF-753AA5D09A5C}"/>
              </a:ext>
            </a:extLst>
          </p:cNvPr>
          <p:cNvSpPr>
            <a:spLocks noGrp="1"/>
          </p:cNvSpPr>
          <p:nvPr>
            <p:ph type="dt" sz="half" idx="10"/>
          </p:nvPr>
        </p:nvSpPr>
        <p:spPr/>
        <p:txBody>
          <a:bodyPr/>
          <a:lstStyle/>
          <a:p>
            <a:fld id="{428BEED6-9388-4CD2-9524-FA11B43C5EFB}" type="datetimeFigureOut">
              <a:rPr lang="en-US" smtClean="0"/>
              <a:t>5/19/2021</a:t>
            </a:fld>
            <a:endParaRPr lang="en-US" dirty="0"/>
          </a:p>
        </p:txBody>
      </p:sp>
      <p:sp>
        <p:nvSpPr>
          <p:cNvPr id="8" name="Footer Placeholder 7">
            <a:extLst>
              <a:ext uri="{FF2B5EF4-FFF2-40B4-BE49-F238E27FC236}">
                <a16:creationId xmlns:a16="http://schemas.microsoft.com/office/drawing/2014/main" id="{DF7F8F95-024B-4CDB-B160-25903293DD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2231EB1-8C10-481E-8677-AE1285FCC8C7}"/>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2305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6DAB-3425-4C0D-B3EF-5729C7AFE9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B1193-45B2-4A63-92BF-D5772FC41D9B}"/>
              </a:ext>
            </a:extLst>
          </p:cNvPr>
          <p:cNvSpPr>
            <a:spLocks noGrp="1"/>
          </p:cNvSpPr>
          <p:nvPr>
            <p:ph type="dt" sz="half" idx="10"/>
          </p:nvPr>
        </p:nvSpPr>
        <p:spPr/>
        <p:txBody>
          <a:bodyPr/>
          <a:lstStyle/>
          <a:p>
            <a:fld id="{428BEED6-9388-4CD2-9524-FA11B43C5EFB}" type="datetimeFigureOut">
              <a:rPr lang="en-US" smtClean="0"/>
              <a:t>5/19/2021</a:t>
            </a:fld>
            <a:endParaRPr lang="en-US" dirty="0"/>
          </a:p>
        </p:txBody>
      </p:sp>
      <p:sp>
        <p:nvSpPr>
          <p:cNvPr id="4" name="Footer Placeholder 3">
            <a:extLst>
              <a:ext uri="{FF2B5EF4-FFF2-40B4-BE49-F238E27FC236}">
                <a16:creationId xmlns:a16="http://schemas.microsoft.com/office/drawing/2014/main" id="{B036FFC6-4CBA-4DDC-A17F-BF6343DE328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E811C7-0721-4234-B433-45CA05552E93}"/>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174535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9ECDC-A511-42F7-B027-65E6B165A5C7}"/>
              </a:ext>
            </a:extLst>
          </p:cNvPr>
          <p:cNvSpPr>
            <a:spLocks noGrp="1"/>
          </p:cNvSpPr>
          <p:nvPr>
            <p:ph type="dt" sz="half" idx="10"/>
          </p:nvPr>
        </p:nvSpPr>
        <p:spPr/>
        <p:txBody>
          <a:bodyPr/>
          <a:lstStyle/>
          <a:p>
            <a:fld id="{428BEED6-9388-4CD2-9524-FA11B43C5EFB}" type="datetimeFigureOut">
              <a:rPr lang="en-US" smtClean="0"/>
              <a:t>5/19/2021</a:t>
            </a:fld>
            <a:endParaRPr lang="en-US" dirty="0"/>
          </a:p>
        </p:txBody>
      </p:sp>
      <p:sp>
        <p:nvSpPr>
          <p:cNvPr id="3" name="Footer Placeholder 2">
            <a:extLst>
              <a:ext uri="{FF2B5EF4-FFF2-40B4-BE49-F238E27FC236}">
                <a16:creationId xmlns:a16="http://schemas.microsoft.com/office/drawing/2014/main" id="{5DBDA9A0-8973-4CED-826D-9BA2627A66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34538F-15C0-4C0F-9C37-D541903AC9E3}"/>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388255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BFD2-7987-4681-BC70-C4D96FC7F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E5815A-3F1E-42A9-B2F2-99C030C2D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7D0E03-5442-4F66-8678-F602D302F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E30F2-E549-4C14-A594-733249590B94}"/>
              </a:ext>
            </a:extLst>
          </p:cNvPr>
          <p:cNvSpPr>
            <a:spLocks noGrp="1"/>
          </p:cNvSpPr>
          <p:nvPr>
            <p:ph type="dt" sz="half" idx="10"/>
          </p:nvPr>
        </p:nvSpPr>
        <p:spPr/>
        <p:txBody>
          <a:bodyPr/>
          <a:lstStyle/>
          <a:p>
            <a:fld id="{428BEED6-9388-4CD2-9524-FA11B43C5EFB}" type="datetimeFigureOut">
              <a:rPr lang="en-US" smtClean="0"/>
              <a:t>5/19/2021</a:t>
            </a:fld>
            <a:endParaRPr lang="en-US" dirty="0"/>
          </a:p>
        </p:txBody>
      </p:sp>
      <p:sp>
        <p:nvSpPr>
          <p:cNvPr id="6" name="Footer Placeholder 5">
            <a:extLst>
              <a:ext uri="{FF2B5EF4-FFF2-40B4-BE49-F238E27FC236}">
                <a16:creationId xmlns:a16="http://schemas.microsoft.com/office/drawing/2014/main" id="{76E20721-7FEB-4D8E-A688-EC8DCADC4F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DEBC7A-43C8-4E55-9CAC-55F7197B9C9F}"/>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233495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2448-E770-4071-911C-1E77803AC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585D8-CC70-411F-AEBD-0389C4384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A1CAE3-AB42-4F68-951D-7A8F9D49A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4D0FF-64C0-41FB-9202-C4B1A92D017E}"/>
              </a:ext>
            </a:extLst>
          </p:cNvPr>
          <p:cNvSpPr>
            <a:spLocks noGrp="1"/>
          </p:cNvSpPr>
          <p:nvPr>
            <p:ph type="dt" sz="half" idx="10"/>
          </p:nvPr>
        </p:nvSpPr>
        <p:spPr/>
        <p:txBody>
          <a:bodyPr/>
          <a:lstStyle/>
          <a:p>
            <a:fld id="{428BEED6-9388-4CD2-9524-FA11B43C5EFB}" type="datetimeFigureOut">
              <a:rPr lang="en-US" smtClean="0"/>
              <a:t>5/19/2021</a:t>
            </a:fld>
            <a:endParaRPr lang="en-US" dirty="0"/>
          </a:p>
        </p:txBody>
      </p:sp>
      <p:sp>
        <p:nvSpPr>
          <p:cNvPr id="6" name="Footer Placeholder 5">
            <a:extLst>
              <a:ext uri="{FF2B5EF4-FFF2-40B4-BE49-F238E27FC236}">
                <a16:creationId xmlns:a16="http://schemas.microsoft.com/office/drawing/2014/main" id="{6F177044-80D5-41FD-87A4-646CB45605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B579A1-6A52-47FE-962A-0A7C1844A064}"/>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251401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32D22-C266-47D6-97F8-013BF6470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D92A80-21E9-464E-865C-F2E6F1BE9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CD559-A8BD-416E-9C83-AE583CB5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BEED6-9388-4CD2-9524-FA11B43C5EFB}" type="datetimeFigureOut">
              <a:rPr lang="en-US" smtClean="0"/>
              <a:t>5/19/2021</a:t>
            </a:fld>
            <a:endParaRPr lang="en-US" dirty="0"/>
          </a:p>
        </p:txBody>
      </p:sp>
      <p:sp>
        <p:nvSpPr>
          <p:cNvPr id="5" name="Footer Placeholder 4">
            <a:extLst>
              <a:ext uri="{FF2B5EF4-FFF2-40B4-BE49-F238E27FC236}">
                <a16:creationId xmlns:a16="http://schemas.microsoft.com/office/drawing/2014/main" id="{8B1F28E3-D0BD-4BB9-8ADF-0C0929917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6ECF60-46F4-47E3-AC8B-6C80A87D0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0F725-F428-447D-ACA2-2CB5D2E257A6}" type="slidenum">
              <a:rPr lang="en-US" smtClean="0"/>
              <a:t>‹#›</a:t>
            </a:fld>
            <a:endParaRPr lang="en-US" dirty="0"/>
          </a:p>
        </p:txBody>
      </p:sp>
    </p:spTree>
    <p:extLst>
      <p:ext uri="{BB962C8B-B14F-4D97-AF65-F5344CB8AC3E}">
        <p14:creationId xmlns:p14="http://schemas.microsoft.com/office/powerpoint/2010/main" val="416903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thevab.com/" TargetMode="External"/><Relationship Id="rId4" Type="http://schemas.openxmlformats.org/officeDocument/2006/relationships/hyperlink" Target="https://thevab.com/insight/systematic-under-counting-nielsen-lost-20-its-panelis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thevab.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722A2-2F6A-6A4F-B326-A95012A7D8C3}"/>
              </a:ext>
            </a:extLst>
          </p:cNvPr>
          <p:cNvPicPr>
            <a:picLocks noChangeAspect="1"/>
          </p:cNvPicPr>
          <p:nvPr/>
        </p:nvPicPr>
        <p:blipFill>
          <a:blip r:embed="rId2"/>
          <a:stretch>
            <a:fillRect/>
          </a:stretch>
        </p:blipFill>
        <p:spPr>
          <a:xfrm>
            <a:off x="1492514" y="0"/>
            <a:ext cx="10699485" cy="6229350"/>
          </a:xfrm>
          <a:prstGeom prst="rect">
            <a:avLst/>
          </a:prstGeom>
        </p:spPr>
      </p:pic>
      <p:pic>
        <p:nvPicPr>
          <p:cNvPr id="9" name="Picture 8">
            <a:extLst>
              <a:ext uri="{FF2B5EF4-FFF2-40B4-BE49-F238E27FC236}">
                <a16:creationId xmlns:a16="http://schemas.microsoft.com/office/drawing/2014/main" id="{B1BE4905-A845-724F-A3C0-2D55545413DC}"/>
              </a:ext>
            </a:extLst>
          </p:cNvPr>
          <p:cNvPicPr>
            <a:picLocks noChangeAspect="1"/>
          </p:cNvPicPr>
          <p:nvPr/>
        </p:nvPicPr>
        <p:blipFill>
          <a:blip r:embed="rId2"/>
          <a:stretch>
            <a:fillRect/>
          </a:stretch>
        </p:blipFill>
        <p:spPr>
          <a:xfrm>
            <a:off x="1492515" y="0"/>
            <a:ext cx="10699485" cy="6229350"/>
          </a:xfrm>
          <a:prstGeom prst="rect">
            <a:avLst/>
          </a:prstGeom>
        </p:spPr>
      </p:pic>
      <p:pic>
        <p:nvPicPr>
          <p:cNvPr id="12" name="Picture 11">
            <a:extLst>
              <a:ext uri="{FF2B5EF4-FFF2-40B4-BE49-F238E27FC236}">
                <a16:creationId xmlns:a16="http://schemas.microsoft.com/office/drawing/2014/main" id="{98CF6457-CDBC-D944-91DB-BAA149AA2B00}"/>
              </a:ext>
            </a:extLst>
          </p:cNvPr>
          <p:cNvPicPr>
            <a:picLocks noChangeAspect="1"/>
          </p:cNvPicPr>
          <p:nvPr/>
        </p:nvPicPr>
        <p:blipFill>
          <a:blip r:embed="rId3"/>
          <a:stretch>
            <a:fillRect/>
          </a:stretch>
        </p:blipFill>
        <p:spPr>
          <a:xfrm>
            <a:off x="5666937" y="5693711"/>
            <a:ext cx="2841932" cy="801183"/>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B463E7D9-FAC4-47F6-A36B-915A17A37F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3842" y="5704063"/>
            <a:ext cx="2173855" cy="769565"/>
          </a:xfrm>
          <a:prstGeom prst="rect">
            <a:avLst/>
          </a:prstGeom>
        </p:spPr>
      </p:pic>
      <p:sp>
        <p:nvSpPr>
          <p:cNvPr id="5" name="Rectangle 4">
            <a:extLst>
              <a:ext uri="{FF2B5EF4-FFF2-40B4-BE49-F238E27FC236}">
                <a16:creationId xmlns:a16="http://schemas.microsoft.com/office/drawing/2014/main" id="{DC64CB32-E883-4D6B-90AF-8BE7266B74E7}"/>
              </a:ext>
            </a:extLst>
          </p:cNvPr>
          <p:cNvSpPr/>
          <p:nvPr/>
        </p:nvSpPr>
        <p:spPr>
          <a:xfrm>
            <a:off x="6447934" y="3968685"/>
            <a:ext cx="405353" cy="254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6684D75-4F3B-4583-978B-3CCFA8C78E25}"/>
              </a:ext>
            </a:extLst>
          </p:cNvPr>
          <p:cNvSpPr/>
          <p:nvPr/>
        </p:nvSpPr>
        <p:spPr>
          <a:xfrm>
            <a:off x="2347274" y="4626984"/>
            <a:ext cx="226244" cy="246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176C8DF-66E7-48BB-97F8-4FF08786B2BA}"/>
              </a:ext>
            </a:extLst>
          </p:cNvPr>
          <p:cNvPicPr>
            <a:picLocks noChangeAspect="1"/>
          </p:cNvPicPr>
          <p:nvPr/>
        </p:nvPicPr>
        <p:blipFill rotWithShape="1">
          <a:blip r:embed="rId5"/>
          <a:srcRect l="696" t="14845" r="50000" b="46392"/>
          <a:stretch/>
        </p:blipFill>
        <p:spPr>
          <a:xfrm>
            <a:off x="84841" y="1017027"/>
            <a:ext cx="6011159" cy="2658360"/>
          </a:xfrm>
          <a:prstGeom prst="rect">
            <a:avLst/>
          </a:prstGeom>
        </p:spPr>
      </p:pic>
      <p:pic>
        <p:nvPicPr>
          <p:cNvPr id="19" name="Picture 18">
            <a:extLst>
              <a:ext uri="{FF2B5EF4-FFF2-40B4-BE49-F238E27FC236}">
                <a16:creationId xmlns:a16="http://schemas.microsoft.com/office/drawing/2014/main" id="{C4588BFB-B139-4A2E-BBC5-314EAF9378C5}"/>
              </a:ext>
            </a:extLst>
          </p:cNvPr>
          <p:cNvPicPr>
            <a:picLocks noChangeAspect="1"/>
          </p:cNvPicPr>
          <p:nvPr/>
        </p:nvPicPr>
        <p:blipFill rotWithShape="1">
          <a:blip r:embed="rId6"/>
          <a:srcRect l="6161" t="60268" r="44998" b="27517"/>
          <a:stretch/>
        </p:blipFill>
        <p:spPr>
          <a:xfrm>
            <a:off x="103691" y="4920793"/>
            <a:ext cx="4936505" cy="694491"/>
          </a:xfrm>
          <a:prstGeom prst="rect">
            <a:avLst/>
          </a:prstGeom>
        </p:spPr>
      </p:pic>
      <p:sp>
        <p:nvSpPr>
          <p:cNvPr id="20" name="TextBox 19">
            <a:extLst>
              <a:ext uri="{FF2B5EF4-FFF2-40B4-BE49-F238E27FC236}">
                <a16:creationId xmlns:a16="http://schemas.microsoft.com/office/drawing/2014/main" id="{FBC73A55-F23A-4356-97F7-F9DCC0A94049}"/>
              </a:ext>
            </a:extLst>
          </p:cNvPr>
          <p:cNvSpPr txBox="1"/>
          <p:nvPr/>
        </p:nvSpPr>
        <p:spPr>
          <a:xfrm>
            <a:off x="94268" y="3599971"/>
            <a:ext cx="5863472" cy="1200329"/>
          </a:xfrm>
          <a:prstGeom prst="rect">
            <a:avLst/>
          </a:prstGeom>
          <a:noFill/>
        </p:spPr>
        <p:txBody>
          <a:bodyPr wrap="square" rtlCol="0">
            <a:spAutoFit/>
          </a:bodyPr>
          <a:lstStyle/>
          <a:p>
            <a:r>
              <a:rPr lang="en-US" sz="3600" b="1" dirty="0">
                <a:solidFill>
                  <a:srgbClr val="ED3C8D"/>
                </a:solidFill>
                <a:latin typeface="Helvetica" panose="020B0403020202020204" pitchFamily="34" charset="0"/>
              </a:rPr>
              <a:t>Nielsen TV Measurement </a:t>
            </a:r>
          </a:p>
          <a:p>
            <a:r>
              <a:rPr lang="en-US" sz="3600" b="1" dirty="0">
                <a:solidFill>
                  <a:srgbClr val="ED3C8D"/>
                </a:solidFill>
                <a:latin typeface="Helvetica" panose="020B0403020202020204" pitchFamily="34" charset="0"/>
              </a:rPr>
              <a:t>During COVID</a:t>
            </a:r>
          </a:p>
        </p:txBody>
      </p:sp>
    </p:spTree>
    <p:extLst>
      <p:ext uri="{BB962C8B-B14F-4D97-AF65-F5344CB8AC3E}">
        <p14:creationId xmlns:p14="http://schemas.microsoft.com/office/powerpoint/2010/main" val="429244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A4CF561-BBD0-4D62-9C10-C59F8B564DE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ED54650-E124-0942-8B03-A438165B55A6}"/>
              </a:ext>
            </a:extLst>
          </p:cNvPr>
          <p:cNvSpPr/>
          <p:nvPr/>
        </p:nvSpPr>
        <p:spPr>
          <a:xfrm>
            <a:off x="544398" y="2572530"/>
            <a:ext cx="5475401" cy="1508105"/>
          </a:xfrm>
          <a:prstGeom prst="rect">
            <a:avLst/>
          </a:prstGeom>
        </p:spPr>
        <p:txBody>
          <a:bodyPr wrap="square">
            <a:spAutoFit/>
          </a:bodyPr>
          <a:lstStyle/>
          <a:p>
            <a:r>
              <a:rPr lang="en-US" sz="3200" b="1" dirty="0">
                <a:solidFill>
                  <a:srgbClr val="002060"/>
                </a:solidFill>
                <a:latin typeface="Helvetica" pitchFamily="2" charset="0"/>
              </a:rPr>
              <a:t>Discover more</a:t>
            </a:r>
          </a:p>
          <a:p>
            <a:r>
              <a:rPr lang="en-US" sz="2000" dirty="0">
                <a:solidFill>
                  <a:srgbClr val="002060"/>
                </a:solidFill>
                <a:latin typeface="Helvetica" pitchFamily="2" charset="0"/>
              </a:rPr>
              <a:t>Looking for more data, insights and takeaways? Check out this related VAB content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TextBox 10">
            <a:hlinkClick r:id="rId4"/>
            <a:extLst>
              <a:ext uri="{FF2B5EF4-FFF2-40B4-BE49-F238E27FC236}">
                <a16:creationId xmlns:a16="http://schemas.microsoft.com/office/drawing/2014/main" id="{DDEBE0C7-A407-4C47-B33A-126A00FCFB15}"/>
              </a:ext>
            </a:extLst>
          </p:cNvPr>
          <p:cNvSpPr txBox="1"/>
          <p:nvPr/>
        </p:nvSpPr>
        <p:spPr>
          <a:xfrm>
            <a:off x="6564197" y="4762768"/>
            <a:ext cx="4850411"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Nielsen in COVID</a:t>
            </a:r>
            <a:endParaRPr kumimoji="0" lang="en-US" sz="1200" b="1" i="1" u="none" strike="noStrike" kern="1200" cap="none" spc="0" normalizeH="0" baseline="0" noProof="0" dirty="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TV Measurement Defects and Systemic Under-Counting</a:t>
            </a:r>
          </a:p>
        </p:txBody>
      </p:sp>
      <p:sp>
        <p:nvSpPr>
          <p:cNvPr id="17" name="Rectangle 16">
            <a:extLst>
              <a:ext uri="{FF2B5EF4-FFF2-40B4-BE49-F238E27FC236}">
                <a16:creationId xmlns:a16="http://schemas.microsoft.com/office/drawing/2014/main" id="{233B3C66-BB54-4899-9837-0457B0BFA117}"/>
              </a:ext>
            </a:extLst>
          </p:cNvPr>
          <p:cNvSpPr/>
          <p:nvPr/>
        </p:nvSpPr>
        <p:spPr>
          <a:xfrm>
            <a:off x="6426239" y="598512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dirty="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dirty="0">
                <a:ln>
                  <a:noFill/>
                </a:ln>
                <a:solidFill>
                  <a:srgbClr val="002060"/>
                </a:solidFill>
                <a:effectLst/>
                <a:uLnTx/>
                <a:uFillTx/>
                <a:latin typeface="Helvetica" pitchFamily="2" charset="0"/>
                <a:ea typeface="+mn-ea"/>
                <a:cs typeface="+mn-cs"/>
                <a:hlinkClick r:id="rId5"/>
              </a:rPr>
              <a:t>theVAB.com</a:t>
            </a:r>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B973AC1-8E1F-406F-B2A6-A7902FA37173}"/>
              </a:ext>
            </a:extLst>
          </p:cNvPr>
          <p:cNvSpPr/>
          <p:nvPr/>
        </p:nvSpPr>
        <p:spPr>
          <a:xfrm>
            <a:off x="544398" y="6586958"/>
            <a:ext cx="11669120" cy="25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Slide Number Placeholder 5">
            <a:extLst>
              <a:ext uri="{FF2B5EF4-FFF2-40B4-BE49-F238E27FC236}">
                <a16:creationId xmlns:a16="http://schemas.microsoft.com/office/drawing/2014/main" id="{3832B338-C18C-445E-BC27-61C8789B93D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5" name="Picture 4">
            <a:hlinkClick r:id="rId4"/>
            <a:extLst>
              <a:ext uri="{FF2B5EF4-FFF2-40B4-BE49-F238E27FC236}">
                <a16:creationId xmlns:a16="http://schemas.microsoft.com/office/drawing/2014/main" id="{D3594689-C91F-478E-8CEB-C4F4D7657056}"/>
              </a:ext>
            </a:extLst>
          </p:cNvPr>
          <p:cNvPicPr>
            <a:picLocks noChangeAspect="1"/>
          </p:cNvPicPr>
          <p:nvPr/>
        </p:nvPicPr>
        <p:blipFill>
          <a:blip r:embed="rId6"/>
          <a:stretch>
            <a:fillRect/>
          </a:stretch>
        </p:blipFill>
        <p:spPr>
          <a:xfrm>
            <a:off x="6564197" y="1924696"/>
            <a:ext cx="4850411" cy="2728356"/>
          </a:xfrm>
          <a:prstGeom prst="rect">
            <a:avLst/>
          </a:prstGeom>
          <a:ln>
            <a:solidFill>
              <a:srgbClr val="1F1A62"/>
            </a:solidFill>
          </a:ln>
        </p:spPr>
      </p:pic>
    </p:spTree>
    <p:extLst>
      <p:ext uri="{BB962C8B-B14F-4D97-AF65-F5344CB8AC3E}">
        <p14:creationId xmlns:p14="http://schemas.microsoft.com/office/powerpoint/2010/main" val="246968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7229746-0D80-42F8-8A51-50A35EF11F3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dirty="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dirty="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dirty="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dirty="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cstate="hqprint">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90616"/>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dirty="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dirty="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dirty="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dirty="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95594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413302" y="357425"/>
            <a:ext cx="404956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elvetica" pitchFamily="2" charset="0"/>
                <a:ea typeface="+mn-ea"/>
                <a:cs typeface="+mn-cs"/>
              </a:rPr>
              <a:t>What is the issue?</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a:srcRect l="4181" t="95080" r="-1"/>
          <a:stretch/>
        </p:blipFill>
        <p:spPr>
          <a:xfrm>
            <a:off x="526244" y="6519043"/>
            <a:ext cx="11708793" cy="350107"/>
          </a:xfrm>
          <a:prstGeom prst="rect">
            <a:avLst/>
          </a:prstGeom>
        </p:spPr>
      </p:pic>
      <p:sp>
        <p:nvSpPr>
          <p:cNvPr id="36" name="TextBox 35">
            <a:extLst>
              <a:ext uri="{FF2B5EF4-FFF2-40B4-BE49-F238E27FC236}">
                <a16:creationId xmlns:a16="http://schemas.microsoft.com/office/drawing/2014/main" id="{57BF988E-6C65-4942-8379-2C3E0A39A60D}"/>
              </a:ext>
            </a:extLst>
          </p:cNvPr>
          <p:cNvSpPr txBox="1"/>
          <p:nvPr/>
        </p:nvSpPr>
        <p:spPr>
          <a:xfrm>
            <a:off x="248571" y="1415290"/>
            <a:ext cx="5521459"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When the pandemic began in early 2020, Nielsen suspended in-person maintenance of their television panel and allowed homes that had been flagged for potential metering or other problems, which would have otherwise been withheld or removed under Nielsen’s ‘normal’ rules,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to remain in their sample.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As this suspension continued for nearly a year through March 2021, it became critical to understand the implications behind Nielsen’s inability to provide in-home maintenance during an extended period, particularly around three main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How did this suspension affect the size of Nielsen’s television panel?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Did Nielsen’s procedural changes affect the make-up of their TV panel sample and total TV usage?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What was the impact to total TV usage once Nielsen resumed in-person panel maintenance in late-March 2021? </a:t>
            </a:r>
          </a:p>
        </p:txBody>
      </p:sp>
      <p:sp>
        <p:nvSpPr>
          <p:cNvPr id="9" name="TextBox 8">
            <a:extLst>
              <a:ext uri="{FF2B5EF4-FFF2-40B4-BE49-F238E27FC236}">
                <a16:creationId xmlns:a16="http://schemas.microsoft.com/office/drawing/2014/main" id="{A4755963-4980-8146-865D-346349C86C8D}"/>
              </a:ext>
            </a:extLst>
          </p:cNvPr>
          <p:cNvSpPr txBox="1"/>
          <p:nvPr/>
        </p:nvSpPr>
        <p:spPr>
          <a:xfrm>
            <a:off x="546751" y="6594696"/>
            <a:ext cx="10833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1</a:t>
            </a:r>
          </a:p>
        </p:txBody>
      </p:sp>
      <p:sp>
        <p:nvSpPr>
          <p:cNvPr id="10" name="Rectangle 9">
            <a:extLst>
              <a:ext uri="{FF2B5EF4-FFF2-40B4-BE49-F238E27FC236}">
                <a16:creationId xmlns:a16="http://schemas.microsoft.com/office/drawing/2014/main" id="{53E3673F-9BBA-4721-B20C-F320A6BBE903}"/>
              </a:ext>
            </a:extLst>
          </p:cNvPr>
          <p:cNvSpPr/>
          <p:nvPr/>
        </p:nvSpPr>
        <p:spPr>
          <a:xfrm>
            <a:off x="6237839" y="285988"/>
            <a:ext cx="6096001"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elvetica" pitchFamily="2" charset="0"/>
                <a:ea typeface="+mn-ea"/>
                <a:cs typeface="+mn-cs"/>
              </a:rPr>
              <a:t>Why is the industry talking about it?</a:t>
            </a:r>
          </a:p>
        </p:txBody>
      </p:sp>
      <p:sp>
        <p:nvSpPr>
          <p:cNvPr id="12" name="TextBox 11">
            <a:extLst>
              <a:ext uri="{FF2B5EF4-FFF2-40B4-BE49-F238E27FC236}">
                <a16:creationId xmlns:a16="http://schemas.microsoft.com/office/drawing/2014/main" id="{AF6B8EC0-46EF-4454-8F5C-DA73E47253BB}"/>
              </a:ext>
            </a:extLst>
          </p:cNvPr>
          <p:cNvSpPr txBox="1"/>
          <p:nvPr/>
        </p:nvSpPr>
        <p:spPr>
          <a:xfrm>
            <a:off x="6337851" y="1417758"/>
            <a:ext cx="558214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As negotiations begin for the 2021-2022 TV Upfront marketplace, full transparency on the impact of any underlying changes to panel methodology is critical.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As the standard trading currency to a $70 billion industry,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it is imperative for marketers to understand the implications behind any changes and apply the correct adjustments to their planning estimates as they enter negotiations with media partners.</a:t>
            </a:r>
          </a:p>
        </p:txBody>
      </p:sp>
      <p:grpSp>
        <p:nvGrpSpPr>
          <p:cNvPr id="15" name="Group 14">
            <a:extLst>
              <a:ext uri="{FF2B5EF4-FFF2-40B4-BE49-F238E27FC236}">
                <a16:creationId xmlns:a16="http://schemas.microsoft.com/office/drawing/2014/main" id="{7D9E2970-BD69-4B41-A058-916B627CC62F}"/>
              </a:ext>
            </a:extLst>
          </p:cNvPr>
          <p:cNvGrpSpPr/>
          <p:nvPr/>
        </p:nvGrpSpPr>
        <p:grpSpPr>
          <a:xfrm>
            <a:off x="6207212" y="3993826"/>
            <a:ext cx="3292241" cy="821620"/>
            <a:chOff x="6237839" y="3932945"/>
            <a:chExt cx="3292241" cy="720335"/>
          </a:xfrm>
        </p:grpSpPr>
        <p:pic>
          <p:nvPicPr>
            <p:cNvPr id="6" name="Picture 5">
              <a:extLst>
                <a:ext uri="{FF2B5EF4-FFF2-40B4-BE49-F238E27FC236}">
                  <a16:creationId xmlns:a16="http://schemas.microsoft.com/office/drawing/2014/main" id="{91A8301B-F133-4C3E-B945-06F4BEEED7A7}"/>
                </a:ext>
              </a:extLst>
            </p:cNvPr>
            <p:cNvPicPr>
              <a:picLocks noChangeAspect="1"/>
            </p:cNvPicPr>
            <p:nvPr/>
          </p:nvPicPr>
          <p:blipFill rotWithShape="1">
            <a:blip r:embed="rId3"/>
            <a:srcRect l="17924" t="12599" r="64610" b="80894"/>
            <a:stretch/>
          </p:blipFill>
          <p:spPr>
            <a:xfrm>
              <a:off x="6337851" y="3980082"/>
              <a:ext cx="1364886" cy="240270"/>
            </a:xfrm>
            <a:prstGeom prst="rect">
              <a:avLst/>
            </a:prstGeom>
          </p:spPr>
        </p:pic>
        <p:pic>
          <p:nvPicPr>
            <p:cNvPr id="13" name="Picture 12">
              <a:extLst>
                <a:ext uri="{FF2B5EF4-FFF2-40B4-BE49-F238E27FC236}">
                  <a16:creationId xmlns:a16="http://schemas.microsoft.com/office/drawing/2014/main" id="{12FC0474-640F-4FCF-8E6C-6D9AF97A984D}"/>
                </a:ext>
              </a:extLst>
            </p:cNvPr>
            <p:cNvPicPr>
              <a:picLocks noChangeAspect="1"/>
            </p:cNvPicPr>
            <p:nvPr/>
          </p:nvPicPr>
          <p:blipFill rotWithShape="1">
            <a:blip r:embed="rId3"/>
            <a:srcRect l="17924" t="72917" r="43311" b="18808"/>
            <a:stretch/>
          </p:blipFill>
          <p:spPr>
            <a:xfrm>
              <a:off x="6337851" y="4210192"/>
              <a:ext cx="3107661" cy="373184"/>
            </a:xfrm>
            <a:prstGeom prst="rect">
              <a:avLst/>
            </a:prstGeom>
          </p:spPr>
        </p:pic>
        <p:sp>
          <p:nvSpPr>
            <p:cNvPr id="7" name="TextBox 6">
              <a:extLst>
                <a:ext uri="{FF2B5EF4-FFF2-40B4-BE49-F238E27FC236}">
                  <a16:creationId xmlns:a16="http://schemas.microsoft.com/office/drawing/2014/main" id="{CC4875DF-29EB-4B9D-ABDC-C905033CE47E}"/>
                </a:ext>
              </a:extLst>
            </p:cNvPr>
            <p:cNvSpPr txBox="1"/>
            <p:nvPr/>
          </p:nvSpPr>
          <p:spPr>
            <a:xfrm>
              <a:off x="7702737" y="3989162"/>
              <a:ext cx="818466"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May 11, 2021</a:t>
              </a:r>
            </a:p>
          </p:txBody>
        </p:sp>
        <p:sp>
          <p:nvSpPr>
            <p:cNvPr id="11" name="Rectangle: Rounded Corners 10">
              <a:extLst>
                <a:ext uri="{FF2B5EF4-FFF2-40B4-BE49-F238E27FC236}">
                  <a16:creationId xmlns:a16="http://schemas.microsoft.com/office/drawing/2014/main" id="{CA8BF624-6D6D-4B3D-8655-A041C593FCFB}"/>
                </a:ext>
              </a:extLst>
            </p:cNvPr>
            <p:cNvSpPr/>
            <p:nvPr/>
          </p:nvSpPr>
          <p:spPr>
            <a:xfrm>
              <a:off x="6237839" y="3932945"/>
              <a:ext cx="3292241" cy="720335"/>
            </a:xfrm>
            <a:prstGeom prst="roundRect">
              <a:avLst/>
            </a:prstGeom>
            <a:no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35836514-2B8A-461F-90BA-F9F6AC4FA925}"/>
              </a:ext>
            </a:extLst>
          </p:cNvPr>
          <p:cNvGrpSpPr/>
          <p:nvPr/>
        </p:nvGrpSpPr>
        <p:grpSpPr>
          <a:xfrm>
            <a:off x="9764208" y="3983026"/>
            <a:ext cx="2147357" cy="821620"/>
            <a:chOff x="9771931" y="3726082"/>
            <a:chExt cx="2147357" cy="821620"/>
          </a:xfrm>
        </p:grpSpPr>
        <p:pic>
          <p:nvPicPr>
            <p:cNvPr id="18" name="Picture 17">
              <a:extLst>
                <a:ext uri="{FF2B5EF4-FFF2-40B4-BE49-F238E27FC236}">
                  <a16:creationId xmlns:a16="http://schemas.microsoft.com/office/drawing/2014/main" id="{5AB3A26B-8BF5-4953-83B9-8637AF0C68B7}"/>
                </a:ext>
              </a:extLst>
            </p:cNvPr>
            <p:cNvPicPr>
              <a:picLocks noChangeAspect="1"/>
            </p:cNvPicPr>
            <p:nvPr/>
          </p:nvPicPr>
          <p:blipFill rotWithShape="1">
            <a:blip r:embed="rId4"/>
            <a:srcRect l="16751" t="55491" r="46700" b="31043"/>
            <a:stretch/>
          </p:blipFill>
          <p:spPr>
            <a:xfrm>
              <a:off x="9802612" y="4082663"/>
              <a:ext cx="2104616" cy="436161"/>
            </a:xfrm>
            <a:prstGeom prst="rect">
              <a:avLst/>
            </a:prstGeom>
          </p:spPr>
        </p:pic>
        <p:pic>
          <p:nvPicPr>
            <p:cNvPr id="21" name="Picture 20">
              <a:extLst>
                <a:ext uri="{FF2B5EF4-FFF2-40B4-BE49-F238E27FC236}">
                  <a16:creationId xmlns:a16="http://schemas.microsoft.com/office/drawing/2014/main" id="{62B9F16E-05E1-45D9-876A-50F62C55A97E}"/>
                </a:ext>
              </a:extLst>
            </p:cNvPr>
            <p:cNvPicPr>
              <a:picLocks noChangeAspect="1"/>
            </p:cNvPicPr>
            <p:nvPr/>
          </p:nvPicPr>
          <p:blipFill rotWithShape="1">
            <a:blip r:embed="rId4"/>
            <a:srcRect l="41444" t="13739" r="42082" b="75757"/>
            <a:stretch/>
          </p:blipFill>
          <p:spPr>
            <a:xfrm>
              <a:off x="9812571" y="3756562"/>
              <a:ext cx="905905" cy="324898"/>
            </a:xfrm>
            <a:prstGeom prst="rect">
              <a:avLst/>
            </a:prstGeom>
          </p:spPr>
        </p:pic>
        <p:sp>
          <p:nvSpPr>
            <p:cNvPr id="22" name="Rectangle: Rounded Corners 21">
              <a:extLst>
                <a:ext uri="{FF2B5EF4-FFF2-40B4-BE49-F238E27FC236}">
                  <a16:creationId xmlns:a16="http://schemas.microsoft.com/office/drawing/2014/main" id="{25D9EDFC-B8F9-4886-96AF-884E1512F640}"/>
                </a:ext>
              </a:extLst>
            </p:cNvPr>
            <p:cNvSpPr/>
            <p:nvPr/>
          </p:nvSpPr>
          <p:spPr>
            <a:xfrm>
              <a:off x="9771931" y="3726082"/>
              <a:ext cx="2147357" cy="821620"/>
            </a:xfrm>
            <a:prstGeom prst="roundRect">
              <a:avLst/>
            </a:prstGeom>
            <a:no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2A94ABC-F22E-4F14-90F6-ED9952A8C788}"/>
                </a:ext>
              </a:extLst>
            </p:cNvPr>
            <p:cNvSpPr txBox="1"/>
            <p:nvPr/>
          </p:nvSpPr>
          <p:spPr>
            <a:xfrm>
              <a:off x="10718476" y="3808523"/>
              <a:ext cx="818466"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May 10, 2021</a:t>
              </a:r>
            </a:p>
          </p:txBody>
        </p:sp>
      </p:grpSp>
      <p:grpSp>
        <p:nvGrpSpPr>
          <p:cNvPr id="14" name="Group 13">
            <a:extLst>
              <a:ext uri="{FF2B5EF4-FFF2-40B4-BE49-F238E27FC236}">
                <a16:creationId xmlns:a16="http://schemas.microsoft.com/office/drawing/2014/main" id="{27CAEFE2-F577-442A-9689-08075A7A4663}"/>
              </a:ext>
            </a:extLst>
          </p:cNvPr>
          <p:cNvGrpSpPr/>
          <p:nvPr/>
        </p:nvGrpSpPr>
        <p:grpSpPr>
          <a:xfrm>
            <a:off x="6207212" y="5173389"/>
            <a:ext cx="2897724" cy="920692"/>
            <a:chOff x="6283984" y="5008768"/>
            <a:chExt cx="2897724" cy="920692"/>
          </a:xfrm>
        </p:grpSpPr>
        <p:pic>
          <p:nvPicPr>
            <p:cNvPr id="8" name="Picture 7">
              <a:extLst>
                <a:ext uri="{FF2B5EF4-FFF2-40B4-BE49-F238E27FC236}">
                  <a16:creationId xmlns:a16="http://schemas.microsoft.com/office/drawing/2014/main" id="{37FF9D8A-FF44-4A8D-8A0F-2817E8DA81CB}"/>
                </a:ext>
              </a:extLst>
            </p:cNvPr>
            <p:cNvPicPr>
              <a:picLocks noChangeAspect="1"/>
            </p:cNvPicPr>
            <p:nvPr/>
          </p:nvPicPr>
          <p:blipFill rotWithShape="1">
            <a:blip r:embed="rId5"/>
            <a:srcRect l="10210" t="34849" r="45975" b="41839"/>
            <a:stretch/>
          </p:blipFill>
          <p:spPr>
            <a:xfrm>
              <a:off x="6344571" y="5055905"/>
              <a:ext cx="2658042" cy="795486"/>
            </a:xfrm>
            <a:prstGeom prst="rect">
              <a:avLst/>
            </a:prstGeom>
          </p:spPr>
        </p:pic>
        <p:sp>
          <p:nvSpPr>
            <p:cNvPr id="23" name="Rectangle: Rounded Corners 22">
              <a:extLst>
                <a:ext uri="{FF2B5EF4-FFF2-40B4-BE49-F238E27FC236}">
                  <a16:creationId xmlns:a16="http://schemas.microsoft.com/office/drawing/2014/main" id="{BB1A2C97-69DB-4CA1-872E-F11D05C6D957}"/>
                </a:ext>
              </a:extLst>
            </p:cNvPr>
            <p:cNvSpPr/>
            <p:nvPr/>
          </p:nvSpPr>
          <p:spPr>
            <a:xfrm>
              <a:off x="6283984" y="5008768"/>
              <a:ext cx="2897724" cy="920692"/>
            </a:xfrm>
            <a:prstGeom prst="roundRect">
              <a:avLst/>
            </a:prstGeom>
            <a:no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B1823873-36FD-4790-8479-59D5810D093A}"/>
                </a:ext>
              </a:extLst>
            </p:cNvPr>
            <p:cNvSpPr txBox="1"/>
            <p:nvPr/>
          </p:nvSpPr>
          <p:spPr>
            <a:xfrm>
              <a:off x="7702737" y="5101779"/>
              <a:ext cx="818466"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May 10, 2021</a:t>
              </a:r>
            </a:p>
          </p:txBody>
        </p:sp>
      </p:grpSp>
      <p:grpSp>
        <p:nvGrpSpPr>
          <p:cNvPr id="28" name="Group 27">
            <a:extLst>
              <a:ext uri="{FF2B5EF4-FFF2-40B4-BE49-F238E27FC236}">
                <a16:creationId xmlns:a16="http://schemas.microsoft.com/office/drawing/2014/main" id="{AD365726-502B-4157-9139-DFB7F29411FD}"/>
              </a:ext>
            </a:extLst>
          </p:cNvPr>
          <p:cNvGrpSpPr/>
          <p:nvPr/>
        </p:nvGrpSpPr>
        <p:grpSpPr>
          <a:xfrm>
            <a:off x="9414885" y="5139431"/>
            <a:ext cx="2528544" cy="1001373"/>
            <a:chOff x="9414885" y="4988600"/>
            <a:chExt cx="2528544" cy="1001373"/>
          </a:xfrm>
        </p:grpSpPr>
        <p:grpSp>
          <p:nvGrpSpPr>
            <p:cNvPr id="26" name="Group 25">
              <a:extLst>
                <a:ext uri="{FF2B5EF4-FFF2-40B4-BE49-F238E27FC236}">
                  <a16:creationId xmlns:a16="http://schemas.microsoft.com/office/drawing/2014/main" id="{1D9B9011-29B1-4541-9C3E-7F9E6D2291B9}"/>
                </a:ext>
              </a:extLst>
            </p:cNvPr>
            <p:cNvGrpSpPr/>
            <p:nvPr/>
          </p:nvGrpSpPr>
          <p:grpSpPr>
            <a:xfrm>
              <a:off x="9469264" y="5049480"/>
              <a:ext cx="2430241" cy="940493"/>
              <a:chOff x="3044858" y="4338273"/>
              <a:chExt cx="2872170" cy="1014068"/>
            </a:xfrm>
          </p:grpSpPr>
          <p:pic>
            <p:nvPicPr>
              <p:cNvPr id="20" name="Picture 19">
                <a:extLst>
                  <a:ext uri="{FF2B5EF4-FFF2-40B4-BE49-F238E27FC236}">
                    <a16:creationId xmlns:a16="http://schemas.microsoft.com/office/drawing/2014/main" id="{B1497D38-3384-41FA-8817-08E6DB22B611}"/>
                  </a:ext>
                </a:extLst>
              </p:cNvPr>
              <p:cNvPicPr>
                <a:picLocks noChangeAspect="1"/>
              </p:cNvPicPr>
              <p:nvPr/>
            </p:nvPicPr>
            <p:blipFill rotWithShape="1">
              <a:blip r:embed="rId6"/>
              <a:srcRect l="17088" t="45325" r="40928" b="37143"/>
              <a:stretch/>
            </p:blipFill>
            <p:spPr>
              <a:xfrm>
                <a:off x="3044858" y="4677695"/>
                <a:ext cx="2872170" cy="674646"/>
              </a:xfrm>
              <a:prstGeom prst="rect">
                <a:avLst/>
              </a:prstGeom>
            </p:spPr>
          </p:pic>
          <p:pic>
            <p:nvPicPr>
              <p:cNvPr id="27" name="Picture 26">
                <a:extLst>
                  <a:ext uri="{FF2B5EF4-FFF2-40B4-BE49-F238E27FC236}">
                    <a16:creationId xmlns:a16="http://schemas.microsoft.com/office/drawing/2014/main" id="{71C4B186-C94C-4E2C-9C15-5EB818B4D8D1}"/>
                  </a:ext>
                </a:extLst>
              </p:cNvPr>
              <p:cNvPicPr>
                <a:picLocks noChangeAspect="1"/>
              </p:cNvPicPr>
              <p:nvPr/>
            </p:nvPicPr>
            <p:blipFill rotWithShape="1">
              <a:blip r:embed="rId6"/>
              <a:srcRect l="12758" t="8385" r="80972" b="86272"/>
              <a:stretch/>
            </p:blipFill>
            <p:spPr>
              <a:xfrm>
                <a:off x="3044859" y="4338273"/>
                <a:ext cx="657219" cy="314974"/>
              </a:xfrm>
              <a:prstGeom prst="rect">
                <a:avLst/>
              </a:prstGeom>
            </p:spPr>
          </p:pic>
        </p:grpSp>
        <p:sp>
          <p:nvSpPr>
            <p:cNvPr id="29" name="Rectangle: Rounded Corners 28">
              <a:extLst>
                <a:ext uri="{FF2B5EF4-FFF2-40B4-BE49-F238E27FC236}">
                  <a16:creationId xmlns:a16="http://schemas.microsoft.com/office/drawing/2014/main" id="{7184075E-962B-4287-9969-45A0EFAE7595}"/>
                </a:ext>
              </a:extLst>
            </p:cNvPr>
            <p:cNvSpPr/>
            <p:nvPr/>
          </p:nvSpPr>
          <p:spPr>
            <a:xfrm>
              <a:off x="9414885" y="4988600"/>
              <a:ext cx="2528544" cy="974634"/>
            </a:xfrm>
            <a:prstGeom prst="roundRect">
              <a:avLst/>
            </a:prstGeom>
            <a:no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6759BBA-CDB2-4D6A-9141-E326E03A8926}"/>
                </a:ext>
              </a:extLst>
            </p:cNvPr>
            <p:cNvSpPr txBox="1"/>
            <p:nvPr/>
          </p:nvSpPr>
          <p:spPr>
            <a:xfrm>
              <a:off x="10083422" y="5108434"/>
              <a:ext cx="818466"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May 11, 2021</a:t>
              </a:r>
            </a:p>
          </p:txBody>
        </p:sp>
      </p:grpSp>
    </p:spTree>
    <p:extLst>
      <p:ext uri="{BB962C8B-B14F-4D97-AF65-F5344CB8AC3E}">
        <p14:creationId xmlns:p14="http://schemas.microsoft.com/office/powerpoint/2010/main" val="338598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CB39B3F-25C2-4351-B8C4-0A6A3E01C559}"/>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3E1A48-B33E-42EF-8146-BDF0423838B3}"/>
              </a:ext>
            </a:extLst>
          </p:cNvPr>
          <p:cNvSpPr/>
          <p:nvPr/>
        </p:nvSpPr>
        <p:spPr>
          <a:xfrm>
            <a:off x="506788" y="3426347"/>
            <a:ext cx="2484987" cy="2927425"/>
          </a:xfrm>
          <a:prstGeom prst="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B5838AA-636D-4629-AFAE-761BF9F14EBF}"/>
              </a:ext>
            </a:extLst>
          </p:cNvPr>
          <p:cNvSpPr/>
          <p:nvPr/>
        </p:nvSpPr>
        <p:spPr>
          <a:xfrm>
            <a:off x="3324574" y="3423102"/>
            <a:ext cx="2484987" cy="2927425"/>
          </a:xfrm>
          <a:prstGeom prst="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1F2663A-4207-4E54-AF62-A71C3AD18835}"/>
              </a:ext>
            </a:extLst>
          </p:cNvPr>
          <p:cNvSpPr/>
          <p:nvPr/>
        </p:nvSpPr>
        <p:spPr>
          <a:xfrm>
            <a:off x="6200724" y="3429586"/>
            <a:ext cx="2484987" cy="2927425"/>
          </a:xfrm>
          <a:prstGeom prst="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445C83C-19AB-47AC-B70A-77B6FC7B90DF}"/>
              </a:ext>
            </a:extLst>
          </p:cNvPr>
          <p:cNvSpPr/>
          <p:nvPr/>
        </p:nvSpPr>
        <p:spPr>
          <a:xfrm>
            <a:off x="9070400" y="3429587"/>
            <a:ext cx="2484987" cy="2927425"/>
          </a:xfrm>
          <a:prstGeom prst="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ED54650-E124-0942-8B03-A438165B55A6}"/>
              </a:ext>
            </a:extLst>
          </p:cNvPr>
          <p:cNvSpPr/>
          <p:nvPr/>
        </p:nvSpPr>
        <p:spPr>
          <a:xfrm>
            <a:off x="350781" y="364136"/>
            <a:ext cx="97854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Helvetica" pitchFamily="2" charset="0"/>
                <a:ea typeface="+mn-ea"/>
                <a:cs typeface="+mn-cs"/>
              </a:rPr>
              <a:t>What is a panel and why is it important to marketers?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310E2652-305B-44D1-A038-5FC6CDE57FD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AD3486C2-304B-4E94-9193-7A2EF88CC124}"/>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TextBox 10">
            <a:extLst>
              <a:ext uri="{FF2B5EF4-FFF2-40B4-BE49-F238E27FC236}">
                <a16:creationId xmlns:a16="http://schemas.microsoft.com/office/drawing/2014/main" id="{5293A12F-B17D-47A9-9CF6-0BDC9582F07C}"/>
              </a:ext>
            </a:extLst>
          </p:cNvPr>
          <p:cNvSpPr txBox="1"/>
          <p:nvPr/>
        </p:nvSpPr>
        <p:spPr>
          <a:xfrm>
            <a:off x="9079083" y="3444015"/>
            <a:ext cx="2492515" cy="230832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TUT (Total Use of Television): </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the sum of live + time-shifted TV, DVD/Blu-ray devices, game consoles and internet connected device usage. Combining all these sources provides the total usage on the TV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PUT (Persons Using Television)</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viewing of live + time-shifted TV across cable, satellite, over-the-air and vMVPDs</a:t>
            </a:r>
          </a:p>
        </p:txBody>
      </p:sp>
      <p:sp>
        <p:nvSpPr>
          <p:cNvPr id="12" name="TextBox 11">
            <a:extLst>
              <a:ext uri="{FF2B5EF4-FFF2-40B4-BE49-F238E27FC236}">
                <a16:creationId xmlns:a16="http://schemas.microsoft.com/office/drawing/2014/main" id="{FA0CDA47-2C98-4B46-8E5C-C7D8AA5A6F70}"/>
              </a:ext>
            </a:extLst>
          </p:cNvPr>
          <p:cNvSpPr txBox="1"/>
          <p:nvPr/>
        </p:nvSpPr>
        <p:spPr>
          <a:xfrm>
            <a:off x="526244" y="3435490"/>
            <a:ext cx="2484987" cy="249299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1A62"/>
                </a:solidFill>
                <a:latin typeface="Helvetica" panose="020B0403020202020204" pitchFamily="34" charset="0"/>
              </a:rPr>
              <a:t>A</a:t>
            </a:r>
            <a:r>
              <a:rPr kumimoji="0" lang="en-US" sz="120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group recruited to represent a larger universe of people in order to understand the behavior of a specific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F1A62"/>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1A62"/>
                </a:solidFill>
                <a:latin typeface="Helvetica" panose="020B0403020202020204" pitchFamily="34" charset="0"/>
              </a:rPr>
              <a:t>Since it’s not feasible to include everyone in a specific geographic area – like a country or city – Nielsen uses sampling and advanced statistics to ensure that the sample used is representative of the larger population.</a:t>
            </a:r>
            <a:r>
              <a:rPr kumimoji="0" lang="en-US" sz="120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a:t>
            </a:r>
            <a:endParaRPr kumimoji="0" lang="en-US" sz="160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pic>
        <p:nvPicPr>
          <p:cNvPr id="6" name="Picture 5" descr="Icon&#10;&#10;Description automatically generated">
            <a:extLst>
              <a:ext uri="{FF2B5EF4-FFF2-40B4-BE49-F238E27FC236}">
                <a16:creationId xmlns:a16="http://schemas.microsoft.com/office/drawing/2014/main" id="{1452CBF6-9A68-49A1-9D91-62A18F4D3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126" y="1905422"/>
            <a:ext cx="1092972" cy="1092972"/>
          </a:xfrm>
          <a:prstGeom prst="rect">
            <a:avLst/>
          </a:prstGeom>
        </p:spPr>
      </p:pic>
      <p:pic>
        <p:nvPicPr>
          <p:cNvPr id="9" name="Picture 8" descr="Icon&#10;&#10;Description automatically generated">
            <a:extLst>
              <a:ext uri="{FF2B5EF4-FFF2-40B4-BE49-F238E27FC236}">
                <a16:creationId xmlns:a16="http://schemas.microsoft.com/office/drawing/2014/main" id="{371ADFB1-6BA8-4FE9-B035-B3ECE6C5D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4008" y="1838984"/>
            <a:ext cx="1092972" cy="1092972"/>
          </a:xfrm>
          <a:prstGeom prst="rect">
            <a:avLst/>
          </a:prstGeom>
        </p:spPr>
      </p:pic>
      <p:grpSp>
        <p:nvGrpSpPr>
          <p:cNvPr id="22" name="Group 21">
            <a:extLst>
              <a:ext uri="{FF2B5EF4-FFF2-40B4-BE49-F238E27FC236}">
                <a16:creationId xmlns:a16="http://schemas.microsoft.com/office/drawing/2014/main" id="{6DB18677-21EF-4E9F-915D-EC392A8D348B}"/>
              </a:ext>
            </a:extLst>
          </p:cNvPr>
          <p:cNvGrpSpPr/>
          <p:nvPr/>
        </p:nvGrpSpPr>
        <p:grpSpPr>
          <a:xfrm>
            <a:off x="9323752" y="1922094"/>
            <a:ext cx="807599" cy="962684"/>
            <a:chOff x="-1167551" y="547687"/>
            <a:chExt cx="4876800" cy="4876800"/>
          </a:xfrm>
        </p:grpSpPr>
        <p:pic>
          <p:nvPicPr>
            <p:cNvPr id="23" name="Picture 22" descr="A picture containing text, monitor, electronics&#10;&#10;Description automatically generated">
              <a:extLst>
                <a:ext uri="{FF2B5EF4-FFF2-40B4-BE49-F238E27FC236}">
                  <a16:creationId xmlns:a16="http://schemas.microsoft.com/office/drawing/2014/main" id="{0DED15F8-00D3-4B9E-9332-5097C6991375}"/>
                </a:ext>
              </a:extLst>
            </p:cNvPr>
            <p:cNvPicPr>
              <a:picLocks noChangeAspect="1"/>
            </p:cNvPicPr>
            <p:nvPr/>
          </p:nvPicPr>
          <p:blipFill>
            <a:blip r:embed="rId5"/>
            <a:stretch>
              <a:fillRect/>
            </a:stretch>
          </p:blipFill>
          <p:spPr>
            <a:xfrm>
              <a:off x="-1167551" y="547687"/>
              <a:ext cx="4876800" cy="4876800"/>
            </a:xfrm>
            <a:prstGeom prst="rect">
              <a:avLst/>
            </a:prstGeom>
          </p:spPr>
        </p:pic>
        <p:pic>
          <p:nvPicPr>
            <p:cNvPr id="24" name="Picture 23" descr="Icon&#10;&#10;Description automatically generated">
              <a:extLst>
                <a:ext uri="{FF2B5EF4-FFF2-40B4-BE49-F238E27FC236}">
                  <a16:creationId xmlns:a16="http://schemas.microsoft.com/office/drawing/2014/main" id="{0A1BD066-D177-4037-9C6C-8643A8445334}"/>
                </a:ext>
              </a:extLst>
            </p:cNvPr>
            <p:cNvPicPr>
              <a:picLocks noChangeAspect="1"/>
            </p:cNvPicPr>
            <p:nvPr/>
          </p:nvPicPr>
          <p:blipFill>
            <a:blip r:embed="rId6"/>
            <a:stretch>
              <a:fillRect/>
            </a:stretch>
          </p:blipFill>
          <p:spPr>
            <a:xfrm>
              <a:off x="328106" y="944038"/>
              <a:ext cx="1999798" cy="1700054"/>
            </a:xfrm>
            <a:prstGeom prst="rect">
              <a:avLst/>
            </a:prstGeom>
          </p:spPr>
        </p:pic>
      </p:grpSp>
      <p:sp>
        <p:nvSpPr>
          <p:cNvPr id="27" name="TextBox 26">
            <a:extLst>
              <a:ext uri="{FF2B5EF4-FFF2-40B4-BE49-F238E27FC236}">
                <a16:creationId xmlns:a16="http://schemas.microsoft.com/office/drawing/2014/main" id="{70871D11-878A-4F23-9B8E-992A6DAD1226}"/>
              </a:ext>
            </a:extLst>
          </p:cNvPr>
          <p:cNvSpPr txBox="1"/>
          <p:nvPr/>
        </p:nvSpPr>
        <p:spPr>
          <a:xfrm>
            <a:off x="3311215" y="3435302"/>
            <a:ext cx="2472407" cy="267765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Utilizing U.S. Census data as a statistically reliable data set, Nielsen utilizes a random, probability-based sampling to isolate much smaller populations of the total.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F1A62"/>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Once a smaller dataset is established, statistical modeling, weighting and other scientific techniques are used to ensure the characteristics of the sample accurately reflect those of the larger population.</a:t>
            </a:r>
            <a:endParaRPr kumimoji="0" lang="en-US" sz="160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pic>
        <p:nvPicPr>
          <p:cNvPr id="28" name="Picture 27" descr="Icon&#10;&#10;Description automatically generated">
            <a:extLst>
              <a:ext uri="{FF2B5EF4-FFF2-40B4-BE49-F238E27FC236}">
                <a16:creationId xmlns:a16="http://schemas.microsoft.com/office/drawing/2014/main" id="{83075804-7725-46EC-803D-5EF1221965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4255" y="1893299"/>
            <a:ext cx="999052" cy="999052"/>
          </a:xfrm>
          <a:prstGeom prst="rect">
            <a:avLst/>
          </a:prstGeom>
        </p:spPr>
      </p:pic>
      <p:sp>
        <p:nvSpPr>
          <p:cNvPr id="29" name="Rectangle 28">
            <a:extLst>
              <a:ext uri="{FF2B5EF4-FFF2-40B4-BE49-F238E27FC236}">
                <a16:creationId xmlns:a16="http://schemas.microsoft.com/office/drawing/2014/main" id="{5EF9B4BB-9998-4DCC-837A-8CE358D10BC8}"/>
              </a:ext>
            </a:extLst>
          </p:cNvPr>
          <p:cNvSpPr/>
          <p:nvPr/>
        </p:nvSpPr>
        <p:spPr>
          <a:xfrm>
            <a:off x="437744" y="3053328"/>
            <a:ext cx="263762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Helvetica" pitchFamily="2" charset="0"/>
                <a:ea typeface="+mn-ea"/>
                <a:cs typeface="+mn-cs"/>
              </a:rPr>
              <a:t>What</a:t>
            </a:r>
            <a:r>
              <a:rPr lang="en-US" sz="1600" b="1" dirty="0">
                <a:solidFill>
                  <a:srgbClr val="002060"/>
                </a:solidFill>
                <a:latin typeface="Helvetica" pitchFamily="2" charset="0"/>
              </a:rPr>
              <a:t> is a panel sample?</a:t>
            </a:r>
            <a:endParaRPr kumimoji="0" lang="en-US" sz="1600" b="1" i="0" u="none" strike="noStrike" kern="1200" cap="none" spc="0" normalizeH="0" baseline="0" noProof="0" dirty="0">
              <a:ln>
                <a:noFill/>
              </a:ln>
              <a:solidFill>
                <a:srgbClr val="002060"/>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70D8FE2-3F26-485C-BC79-C386463BB011}"/>
              </a:ext>
            </a:extLst>
          </p:cNvPr>
          <p:cNvSpPr/>
          <p:nvPr/>
        </p:nvSpPr>
        <p:spPr>
          <a:xfrm>
            <a:off x="3255529" y="3050085"/>
            <a:ext cx="263762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Helvetica" pitchFamily="2" charset="0"/>
                <a:ea typeface="+mn-ea"/>
                <a:cs typeface="+mn-cs"/>
              </a:rPr>
              <a:t>How is a </a:t>
            </a:r>
            <a:r>
              <a:rPr lang="en-US" sz="1600" b="1" dirty="0">
                <a:solidFill>
                  <a:srgbClr val="002060"/>
                </a:solidFill>
                <a:latin typeface="Helvetica" pitchFamily="2" charset="0"/>
              </a:rPr>
              <a:t>panel built?</a:t>
            </a:r>
            <a:endParaRPr kumimoji="0" lang="en-US" sz="1600" b="1" i="0" u="none" strike="noStrike" kern="1200" cap="none" spc="0" normalizeH="0" baseline="0" noProof="0" dirty="0">
              <a:ln>
                <a:noFill/>
              </a:ln>
              <a:solidFill>
                <a:srgbClr val="002060"/>
              </a:solidFill>
              <a:effectLst/>
              <a:uLnTx/>
              <a:uFillTx/>
              <a:latin typeface="Helvetica" pitchFamily="2" charset="0"/>
              <a:ea typeface="+mn-ea"/>
              <a:cs typeface="+mn-cs"/>
            </a:endParaRPr>
          </a:p>
        </p:txBody>
      </p:sp>
      <p:sp>
        <p:nvSpPr>
          <p:cNvPr id="18" name="TextBox 17">
            <a:extLst>
              <a:ext uri="{FF2B5EF4-FFF2-40B4-BE49-F238E27FC236}">
                <a16:creationId xmlns:a16="http://schemas.microsoft.com/office/drawing/2014/main" id="{F63AA571-D0B3-4314-B127-C4CD871BF0C7}"/>
              </a:ext>
            </a:extLst>
          </p:cNvPr>
          <p:cNvSpPr txBox="1"/>
          <p:nvPr/>
        </p:nvSpPr>
        <p:spPr>
          <a:xfrm>
            <a:off x="6210068" y="3444059"/>
            <a:ext cx="2472407" cy="249299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Panel data is used to understand viewing behavior - such as who is watching what, when and for how long - in order to provide an accurate picture of how consumers are engaging with media.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F1A62"/>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1A62"/>
                </a:solidFill>
                <a:latin typeface="Helvetica" panose="020B0403020202020204" pitchFamily="34" charset="0"/>
              </a:rPr>
              <a:t>Data from the TV panel is considered the standard currency that the TV industry uses for buying and selling advertising.</a:t>
            </a:r>
            <a:endParaRPr kumimoji="0" lang="en-US" sz="160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31" name="Rectangle 30">
            <a:extLst>
              <a:ext uri="{FF2B5EF4-FFF2-40B4-BE49-F238E27FC236}">
                <a16:creationId xmlns:a16="http://schemas.microsoft.com/office/drawing/2014/main" id="{0C7F3924-AD38-4C6F-AC47-29E91A4637FA}"/>
              </a:ext>
            </a:extLst>
          </p:cNvPr>
          <p:cNvSpPr/>
          <p:nvPr/>
        </p:nvSpPr>
        <p:spPr>
          <a:xfrm>
            <a:off x="6131682" y="3037114"/>
            <a:ext cx="263762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How is panel data used?</a:t>
            </a:r>
            <a:endParaRPr kumimoji="0" lang="en-US" sz="1600" b="1" i="0" u="none" strike="noStrike" kern="1200" cap="none" spc="0" normalizeH="0" baseline="0" noProof="0" dirty="0">
              <a:ln>
                <a:noFill/>
              </a:ln>
              <a:solidFill>
                <a:srgbClr val="002060"/>
              </a:solidFill>
              <a:effectLst/>
              <a:uLnTx/>
              <a:uFillTx/>
              <a:latin typeface="Helvetica" pitchFamily="2" charset="0"/>
              <a:ea typeface="+mn-ea"/>
              <a:cs typeface="+mn-cs"/>
            </a:endParaRPr>
          </a:p>
        </p:txBody>
      </p:sp>
      <p:sp>
        <p:nvSpPr>
          <p:cNvPr id="32" name="Rectangle 31">
            <a:extLst>
              <a:ext uri="{FF2B5EF4-FFF2-40B4-BE49-F238E27FC236}">
                <a16:creationId xmlns:a16="http://schemas.microsoft.com/office/drawing/2014/main" id="{CD0C2789-5348-4EE4-84AE-F93D0A099DFB}"/>
              </a:ext>
            </a:extLst>
          </p:cNvPr>
          <p:cNvSpPr/>
          <p:nvPr/>
        </p:nvSpPr>
        <p:spPr>
          <a:xfrm>
            <a:off x="8842464" y="3043598"/>
            <a:ext cx="295718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Glossary of TV usage terms</a:t>
            </a:r>
            <a:endParaRPr kumimoji="0" lang="en-US" sz="1600" b="1" i="0" u="none" strike="noStrike" kern="1200" cap="none" spc="0" normalizeH="0" baseline="0" noProof="0" dirty="0">
              <a:ln>
                <a:noFill/>
              </a:ln>
              <a:solidFill>
                <a:srgbClr val="002060"/>
              </a:solidFill>
              <a:effectLst/>
              <a:uLnTx/>
              <a:uFillTx/>
              <a:latin typeface="Helvetica" pitchFamily="2" charset="0"/>
              <a:ea typeface="+mn-ea"/>
              <a:cs typeface="+mn-cs"/>
            </a:endParaRPr>
          </a:p>
        </p:txBody>
      </p:sp>
      <p:pic>
        <p:nvPicPr>
          <p:cNvPr id="5" name="Picture 4" descr="Icon&#10;&#10;Description automatically generated">
            <a:extLst>
              <a:ext uri="{FF2B5EF4-FFF2-40B4-BE49-F238E27FC236}">
                <a16:creationId xmlns:a16="http://schemas.microsoft.com/office/drawing/2014/main" id="{9805601A-7E29-486F-8FDD-E0A48E1F92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0932" y="1847009"/>
            <a:ext cx="1092972" cy="1092972"/>
          </a:xfrm>
          <a:prstGeom prst="rect">
            <a:avLst/>
          </a:prstGeom>
        </p:spPr>
      </p:pic>
    </p:spTree>
    <p:extLst>
      <p:ext uri="{BB962C8B-B14F-4D97-AF65-F5344CB8AC3E}">
        <p14:creationId xmlns:p14="http://schemas.microsoft.com/office/powerpoint/2010/main" val="116272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54AC0E-E112-4EF4-84DB-9B97DE69B281}"/>
              </a:ext>
            </a:extLst>
          </p:cNvPr>
          <p:cNvSpPr/>
          <p:nvPr/>
        </p:nvSpPr>
        <p:spPr>
          <a:xfrm>
            <a:off x="0" y="1991217"/>
            <a:ext cx="2976101" cy="4877933"/>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28" name="Rectangle 27">
            <a:extLst>
              <a:ext uri="{FF2B5EF4-FFF2-40B4-BE49-F238E27FC236}">
                <a16:creationId xmlns:a16="http://schemas.microsoft.com/office/drawing/2014/main" id="{8131C753-3CF9-467C-A43F-7C108EE6CC30}"/>
              </a:ext>
            </a:extLst>
          </p:cNvPr>
          <p:cNvSpPr/>
          <p:nvPr/>
        </p:nvSpPr>
        <p:spPr>
          <a:xfrm>
            <a:off x="0" y="0"/>
            <a:ext cx="12234023" cy="19912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44" name="Picture 43">
            <a:extLst>
              <a:ext uri="{FF2B5EF4-FFF2-40B4-BE49-F238E27FC236}">
                <a16:creationId xmlns:a16="http://schemas.microsoft.com/office/drawing/2014/main" id="{13733B47-6B37-4A4A-8C1B-DC63DD42202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261408EF-F19B-4F7F-8ACD-2C93897101BF}"/>
              </a:ext>
            </a:extLst>
          </p:cNvPr>
          <p:cNvSpPr txBox="1"/>
          <p:nvPr/>
        </p:nvSpPr>
        <p:spPr>
          <a:xfrm>
            <a:off x="257468" y="47946"/>
            <a:ext cx="101338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1</a:t>
            </a:r>
          </a:p>
        </p:txBody>
      </p:sp>
      <p:sp>
        <p:nvSpPr>
          <p:cNvPr id="6" name="TextBox 5">
            <a:extLst>
              <a:ext uri="{FF2B5EF4-FFF2-40B4-BE49-F238E27FC236}">
                <a16:creationId xmlns:a16="http://schemas.microsoft.com/office/drawing/2014/main" id="{00EAE3FC-6699-4AB3-BC26-FE256860207C}"/>
              </a:ext>
            </a:extLst>
          </p:cNvPr>
          <p:cNvSpPr txBox="1"/>
          <p:nvPr/>
        </p:nvSpPr>
        <p:spPr>
          <a:xfrm>
            <a:off x="1270849" y="372101"/>
            <a:ext cx="1087545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Between February 2020 - February 2021, Nielsen lost 20% of its panel sample with successive decreases each month </a:t>
            </a:r>
          </a:p>
        </p:txBody>
      </p:sp>
      <p:sp>
        <p:nvSpPr>
          <p:cNvPr id="17" name="Rectangle 16">
            <a:extLst>
              <a:ext uri="{FF2B5EF4-FFF2-40B4-BE49-F238E27FC236}">
                <a16:creationId xmlns:a16="http://schemas.microsoft.com/office/drawing/2014/main" id="{0C201B4D-2F96-4012-AE42-9883F0B0AB79}"/>
              </a:ext>
            </a:extLst>
          </p:cNvPr>
          <p:cNvSpPr/>
          <p:nvPr/>
        </p:nvSpPr>
        <p:spPr>
          <a:xfrm>
            <a:off x="45693" y="2148595"/>
            <a:ext cx="2930408"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At the onset of the pandemic, Nielsen suspended in-person maintenance of their television panel and modified other procedures which impacted the way they recruited, installed and maintained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1F1A62"/>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This suspension of in-home field management correlated with the drop in panel size which continued through 1Q ‘21. </a:t>
            </a:r>
          </a:p>
        </p:txBody>
      </p:sp>
      <p:pic>
        <p:nvPicPr>
          <p:cNvPr id="13" name="Picture 12">
            <a:extLst>
              <a:ext uri="{FF2B5EF4-FFF2-40B4-BE49-F238E27FC236}">
                <a16:creationId xmlns:a16="http://schemas.microsoft.com/office/drawing/2014/main" id="{67DDFC68-CBA7-444D-BDFB-73E49286F22F}"/>
              </a:ext>
            </a:extLst>
          </p:cNvPr>
          <p:cNvPicPr>
            <a:picLocks noChangeAspect="1"/>
          </p:cNvPicPr>
          <p:nvPr/>
        </p:nvPicPr>
        <p:blipFill rotWithShape="1">
          <a:blip r:embed="rId5"/>
          <a:srcRect t="17457" b="7629"/>
          <a:stretch/>
        </p:blipFill>
        <p:spPr>
          <a:xfrm>
            <a:off x="3216245" y="2321907"/>
            <a:ext cx="8713830" cy="3671936"/>
          </a:xfrm>
          <a:prstGeom prst="rect">
            <a:avLst/>
          </a:prstGeom>
        </p:spPr>
      </p:pic>
      <p:sp>
        <p:nvSpPr>
          <p:cNvPr id="14" name="TextBox 13">
            <a:extLst>
              <a:ext uri="{FF2B5EF4-FFF2-40B4-BE49-F238E27FC236}">
                <a16:creationId xmlns:a16="http://schemas.microsoft.com/office/drawing/2014/main" id="{BE9C2DEC-163A-4F48-BC9B-BF56D5C836E6}"/>
              </a:ext>
            </a:extLst>
          </p:cNvPr>
          <p:cNvSpPr txBox="1"/>
          <p:nvPr/>
        </p:nvSpPr>
        <p:spPr>
          <a:xfrm>
            <a:off x="2976101" y="6180489"/>
            <a:ext cx="91579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NPower, Universe Estimate, UE and Sample Information Report, P2+. Reflects broadcast months from January 2019 – February 2021. 2019 YoY comparisons vs. 2018 broadcast month data. Magenta box reflects time period included within Nielsen’s suspension of in-person panel maintenance.</a:t>
            </a:r>
          </a:p>
        </p:txBody>
      </p:sp>
      <p:sp>
        <p:nvSpPr>
          <p:cNvPr id="3" name="Rectangle 2">
            <a:extLst>
              <a:ext uri="{FF2B5EF4-FFF2-40B4-BE49-F238E27FC236}">
                <a16:creationId xmlns:a16="http://schemas.microsoft.com/office/drawing/2014/main" id="{6CD0D3D4-6FAB-49D5-B63E-7598033965EE}"/>
              </a:ext>
            </a:extLst>
          </p:cNvPr>
          <p:cNvSpPr/>
          <p:nvPr/>
        </p:nvSpPr>
        <p:spPr>
          <a:xfrm>
            <a:off x="8077200" y="2743200"/>
            <a:ext cx="3852875" cy="3369374"/>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203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54AC0E-E112-4EF4-84DB-9B97DE69B281}"/>
              </a:ext>
            </a:extLst>
          </p:cNvPr>
          <p:cNvSpPr/>
          <p:nvPr/>
        </p:nvSpPr>
        <p:spPr>
          <a:xfrm>
            <a:off x="0" y="1991217"/>
            <a:ext cx="2976101" cy="4877933"/>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28" name="Rectangle 27">
            <a:extLst>
              <a:ext uri="{FF2B5EF4-FFF2-40B4-BE49-F238E27FC236}">
                <a16:creationId xmlns:a16="http://schemas.microsoft.com/office/drawing/2014/main" id="{8131C753-3CF9-467C-A43F-7C108EE6CC30}"/>
              </a:ext>
            </a:extLst>
          </p:cNvPr>
          <p:cNvSpPr/>
          <p:nvPr/>
        </p:nvSpPr>
        <p:spPr>
          <a:xfrm>
            <a:off x="0" y="0"/>
            <a:ext cx="12234023" cy="19912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44" name="Picture 43">
            <a:extLst>
              <a:ext uri="{FF2B5EF4-FFF2-40B4-BE49-F238E27FC236}">
                <a16:creationId xmlns:a16="http://schemas.microsoft.com/office/drawing/2014/main" id="{13733B47-6B37-4A4A-8C1B-DC63DD42202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261408EF-F19B-4F7F-8ACD-2C93897101BF}"/>
              </a:ext>
            </a:extLst>
          </p:cNvPr>
          <p:cNvSpPr txBox="1"/>
          <p:nvPr/>
        </p:nvSpPr>
        <p:spPr>
          <a:xfrm>
            <a:off x="257468" y="47946"/>
            <a:ext cx="101338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2</a:t>
            </a:r>
          </a:p>
        </p:txBody>
      </p:sp>
      <p:sp>
        <p:nvSpPr>
          <p:cNvPr id="6" name="TextBox 5">
            <a:extLst>
              <a:ext uri="{FF2B5EF4-FFF2-40B4-BE49-F238E27FC236}">
                <a16:creationId xmlns:a16="http://schemas.microsoft.com/office/drawing/2014/main" id="{00EAE3FC-6699-4AB3-BC26-FE256860207C}"/>
              </a:ext>
            </a:extLst>
          </p:cNvPr>
          <p:cNvSpPr txBox="1"/>
          <p:nvPr/>
        </p:nvSpPr>
        <p:spPr>
          <a:xfrm>
            <a:off x="1270849" y="183894"/>
            <a:ext cx="10663683"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During the same period, Nielsen reported total </a:t>
            </a:r>
            <a:r>
              <a:rPr lang="en-US" sz="2600" dirty="0">
                <a:solidFill>
                  <a:prstClr val="white"/>
                </a:solidFill>
                <a:latin typeface="Helvetica" panose="020B0403020202020204" pitchFamily="34" charset="0"/>
              </a:rPr>
              <a:t>TV usage (linear, streaming, etc) declined </a:t>
            </a:r>
            <a:r>
              <a:rPr kumimoji="0" lang="en-US" sz="260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even as many communities were in lockdown and under ‘stay-at-home’ orders due to the pandemic</a:t>
            </a:r>
          </a:p>
        </p:txBody>
      </p:sp>
      <p:sp>
        <p:nvSpPr>
          <p:cNvPr id="17" name="Rectangle 16">
            <a:extLst>
              <a:ext uri="{FF2B5EF4-FFF2-40B4-BE49-F238E27FC236}">
                <a16:creationId xmlns:a16="http://schemas.microsoft.com/office/drawing/2014/main" id="{0C201B4D-2F96-4012-AE42-9883F0B0AB79}"/>
              </a:ext>
            </a:extLst>
          </p:cNvPr>
          <p:cNvSpPr/>
          <p:nvPr/>
        </p:nvSpPr>
        <p:spPr>
          <a:xfrm>
            <a:off x="45693" y="2148595"/>
            <a:ext cx="2829482"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1F1A62"/>
                </a:solidFill>
                <a:latin typeface="Helvetica" pitchFamily="2" charset="0"/>
              </a:rPr>
              <a:t>Bearing</a:t>
            </a: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 in mind that ‘TUT’  includes linear TV viewing, streaming, game consoles, etc</a:t>
            </a:r>
            <a:r>
              <a:rPr lang="en-US" sz="1600" dirty="0">
                <a:solidFill>
                  <a:srgbClr val="1F1A62"/>
                </a:solidFill>
                <a:latin typeface="Helvetica" pitchFamily="2" charset="0"/>
              </a:rPr>
              <a:t>,</a:t>
            </a: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 this trend is contrary to other TV usage data sources regarding COVID-related viewership and consumption habits through 2020</a:t>
            </a:r>
            <a:endPar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6" name="TextBox 15">
            <a:extLst>
              <a:ext uri="{FF2B5EF4-FFF2-40B4-BE49-F238E27FC236}">
                <a16:creationId xmlns:a16="http://schemas.microsoft.com/office/drawing/2014/main" id="{DF29353F-D7CA-4CEB-9647-1AD1473B27D1}"/>
              </a:ext>
            </a:extLst>
          </p:cNvPr>
          <p:cNvSpPr txBox="1"/>
          <p:nvPr/>
        </p:nvSpPr>
        <p:spPr>
          <a:xfrm>
            <a:off x="3073137" y="6180736"/>
            <a:ext cx="90608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R&amp;F Time Period Report, Live+7, Total Day, P2+. Viewing Source: Total Use of Television. Time period: w/o 12/31/18 – w/o 2/8/21. The numbers on the horizontal axis represent the week # of the appropriate calendar year.</a:t>
            </a:r>
          </a:p>
        </p:txBody>
      </p:sp>
      <p:pic>
        <p:nvPicPr>
          <p:cNvPr id="4" name="Picture 3">
            <a:extLst>
              <a:ext uri="{FF2B5EF4-FFF2-40B4-BE49-F238E27FC236}">
                <a16:creationId xmlns:a16="http://schemas.microsoft.com/office/drawing/2014/main" id="{3D4D59A4-1329-4D65-8E83-5B1797DC8C06}"/>
              </a:ext>
            </a:extLst>
          </p:cNvPr>
          <p:cNvPicPr>
            <a:picLocks noChangeAspect="1"/>
          </p:cNvPicPr>
          <p:nvPr/>
        </p:nvPicPr>
        <p:blipFill rotWithShape="1">
          <a:blip r:embed="rId5"/>
          <a:srcRect t="21530" b="8590"/>
          <a:stretch/>
        </p:blipFill>
        <p:spPr>
          <a:xfrm>
            <a:off x="3035774" y="2329524"/>
            <a:ext cx="9098230" cy="3758047"/>
          </a:xfrm>
          <a:prstGeom prst="rect">
            <a:avLst/>
          </a:prstGeom>
        </p:spPr>
      </p:pic>
    </p:spTree>
    <p:extLst>
      <p:ext uri="{BB962C8B-B14F-4D97-AF65-F5344CB8AC3E}">
        <p14:creationId xmlns:p14="http://schemas.microsoft.com/office/powerpoint/2010/main" val="51166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54AC0E-E112-4EF4-84DB-9B97DE69B281}"/>
              </a:ext>
            </a:extLst>
          </p:cNvPr>
          <p:cNvSpPr/>
          <p:nvPr/>
        </p:nvSpPr>
        <p:spPr>
          <a:xfrm>
            <a:off x="0" y="1991217"/>
            <a:ext cx="2976101" cy="4877933"/>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28" name="Rectangle 27">
            <a:extLst>
              <a:ext uri="{FF2B5EF4-FFF2-40B4-BE49-F238E27FC236}">
                <a16:creationId xmlns:a16="http://schemas.microsoft.com/office/drawing/2014/main" id="{8131C753-3CF9-467C-A43F-7C108EE6CC30}"/>
              </a:ext>
            </a:extLst>
          </p:cNvPr>
          <p:cNvSpPr/>
          <p:nvPr/>
        </p:nvSpPr>
        <p:spPr>
          <a:xfrm>
            <a:off x="0" y="0"/>
            <a:ext cx="12234023" cy="19912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44" name="Picture 43">
            <a:extLst>
              <a:ext uri="{FF2B5EF4-FFF2-40B4-BE49-F238E27FC236}">
                <a16:creationId xmlns:a16="http://schemas.microsoft.com/office/drawing/2014/main" id="{13733B47-6B37-4A4A-8C1B-DC63DD42202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261408EF-F19B-4F7F-8ACD-2C93897101BF}"/>
              </a:ext>
            </a:extLst>
          </p:cNvPr>
          <p:cNvSpPr txBox="1"/>
          <p:nvPr/>
        </p:nvSpPr>
        <p:spPr>
          <a:xfrm>
            <a:off x="257468" y="47946"/>
            <a:ext cx="101338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b="1" dirty="0">
                <a:ln w="13462">
                  <a:solidFill>
                    <a:prstClr val="black"/>
                  </a:solidFill>
                  <a:prstDash val="solid"/>
                </a:ln>
                <a:solidFill>
                  <a:prstClr val="white"/>
                </a:solidFill>
                <a:effectLst>
                  <a:outerShdw dist="38100" dir="2700000" algn="bl" rotWithShape="0">
                    <a:prstClr val="black"/>
                  </a:outerShdw>
                </a:effectLst>
                <a:latin typeface="Helvetica" panose="020B0403020202020204" pitchFamily="34" charset="0"/>
                <a:ea typeface="Open Sans" panose="020B0606030504020204" pitchFamily="34" charset="0"/>
                <a:cs typeface="Open Sans" panose="020B0606030504020204" pitchFamily="34" charset="0"/>
              </a:rPr>
              <a:t>3</a:t>
            </a: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00EAE3FC-6699-4AB3-BC26-FE256860207C}"/>
              </a:ext>
            </a:extLst>
          </p:cNvPr>
          <p:cNvSpPr txBox="1"/>
          <p:nvPr/>
        </p:nvSpPr>
        <p:spPr>
          <a:xfrm>
            <a:off x="1270848" y="194054"/>
            <a:ext cx="10768751"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white"/>
                </a:solidFill>
                <a:latin typeface="Helvetica" panose="020B0403020202020204" pitchFamily="34" charset="0"/>
              </a:rPr>
              <a:t>Due to the lack of in-person maintenance, there was a 120% increase in the share of homes ‘not watching television of any kind’ within the panel sample during the first 12 months of the pandemic</a:t>
            </a:r>
            <a:endParaRPr kumimoji="0" lang="en-US" sz="260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EB3745A4-A36F-4043-9227-7BDD496F1260}"/>
              </a:ext>
            </a:extLst>
          </p:cNvPr>
          <p:cNvSpPr txBox="1"/>
          <p:nvPr/>
        </p:nvSpPr>
        <p:spPr>
          <a:xfrm>
            <a:off x="3044858" y="6341294"/>
            <a:ext cx="908914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NPower, Number of Minutes Time Period Segmentation Report, P2+. Reflects broadcast months. % = non-viewers as a % of total unified sample. </a:t>
            </a:r>
          </a:p>
        </p:txBody>
      </p:sp>
      <p:pic>
        <p:nvPicPr>
          <p:cNvPr id="20" name="Picture 19">
            <a:extLst>
              <a:ext uri="{FF2B5EF4-FFF2-40B4-BE49-F238E27FC236}">
                <a16:creationId xmlns:a16="http://schemas.microsoft.com/office/drawing/2014/main" id="{EEBA5562-A4D3-4BBF-8413-6AE1D8EC1AB8}"/>
              </a:ext>
            </a:extLst>
          </p:cNvPr>
          <p:cNvPicPr>
            <a:picLocks noChangeAspect="1"/>
          </p:cNvPicPr>
          <p:nvPr/>
        </p:nvPicPr>
        <p:blipFill rotWithShape="1">
          <a:blip r:embed="rId5"/>
          <a:srcRect l="8273" t="17457" r="4278" b="3368"/>
          <a:stretch/>
        </p:blipFill>
        <p:spPr>
          <a:xfrm>
            <a:off x="3350658" y="2007517"/>
            <a:ext cx="8477545" cy="4317476"/>
          </a:xfrm>
          <a:prstGeom prst="rect">
            <a:avLst/>
          </a:prstGeom>
        </p:spPr>
      </p:pic>
      <p:sp>
        <p:nvSpPr>
          <p:cNvPr id="22" name="Rectangle 21">
            <a:extLst>
              <a:ext uri="{FF2B5EF4-FFF2-40B4-BE49-F238E27FC236}">
                <a16:creationId xmlns:a16="http://schemas.microsoft.com/office/drawing/2014/main" id="{3BE8B5F9-E737-451D-8F09-27C40749FF25}"/>
              </a:ext>
            </a:extLst>
          </p:cNvPr>
          <p:cNvSpPr/>
          <p:nvPr/>
        </p:nvSpPr>
        <p:spPr>
          <a:xfrm>
            <a:off x="74973" y="2168966"/>
            <a:ext cx="2930408" cy="38779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With Nielsen not conducting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in-home maintenance during COVID, ‘non-viewers of TV’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began increasing within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first few weeks of the pandemic, therefore a high share of presumably empty, or non-responding homes, were factored into TV audience measurement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itchFamily="2" charset="0"/>
                <a:ea typeface="+mn-ea"/>
                <a:cs typeface="+mn-cs"/>
              </a:rPr>
              <a:t>Year-over-Year Comparison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Non-Viewers of TV as a % of Nielsen unified P2+ sample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February 2020: 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1F1A62"/>
                </a:solidFill>
                <a:latin typeface="Helvetica" pitchFamily="2" charset="0"/>
              </a:rPr>
              <a:t>February 2021: 5.6%</a:t>
            </a:r>
            <a:endPar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41569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54AC0E-E112-4EF4-84DB-9B97DE69B281}"/>
              </a:ext>
            </a:extLst>
          </p:cNvPr>
          <p:cNvSpPr/>
          <p:nvPr/>
        </p:nvSpPr>
        <p:spPr>
          <a:xfrm>
            <a:off x="0" y="1991217"/>
            <a:ext cx="2976101" cy="4877933"/>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28" name="Rectangle 27">
            <a:extLst>
              <a:ext uri="{FF2B5EF4-FFF2-40B4-BE49-F238E27FC236}">
                <a16:creationId xmlns:a16="http://schemas.microsoft.com/office/drawing/2014/main" id="{8131C753-3CF9-467C-A43F-7C108EE6CC30}"/>
              </a:ext>
            </a:extLst>
          </p:cNvPr>
          <p:cNvSpPr/>
          <p:nvPr/>
        </p:nvSpPr>
        <p:spPr>
          <a:xfrm>
            <a:off x="0" y="0"/>
            <a:ext cx="12234023" cy="19912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44" name="Picture 43">
            <a:extLst>
              <a:ext uri="{FF2B5EF4-FFF2-40B4-BE49-F238E27FC236}">
                <a16:creationId xmlns:a16="http://schemas.microsoft.com/office/drawing/2014/main" id="{13733B47-6B37-4A4A-8C1B-DC63DD42202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261408EF-F19B-4F7F-8ACD-2C93897101BF}"/>
              </a:ext>
            </a:extLst>
          </p:cNvPr>
          <p:cNvSpPr txBox="1"/>
          <p:nvPr/>
        </p:nvSpPr>
        <p:spPr>
          <a:xfrm>
            <a:off x="257468" y="47946"/>
            <a:ext cx="101338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4</a:t>
            </a:r>
          </a:p>
        </p:txBody>
      </p:sp>
      <p:pic>
        <p:nvPicPr>
          <p:cNvPr id="11" name="Picture 10">
            <a:extLst>
              <a:ext uri="{FF2B5EF4-FFF2-40B4-BE49-F238E27FC236}">
                <a16:creationId xmlns:a16="http://schemas.microsoft.com/office/drawing/2014/main" id="{B7575DAF-2096-4B19-B32E-AA12FDC3A801}"/>
              </a:ext>
            </a:extLst>
          </p:cNvPr>
          <p:cNvPicPr>
            <a:picLocks noChangeAspect="1"/>
          </p:cNvPicPr>
          <p:nvPr/>
        </p:nvPicPr>
        <p:blipFill rotWithShape="1">
          <a:blip r:embed="rId5"/>
          <a:srcRect t="22818" b="9691"/>
          <a:stretch/>
        </p:blipFill>
        <p:spPr>
          <a:xfrm>
            <a:off x="2997725" y="2495222"/>
            <a:ext cx="9170206" cy="3481370"/>
          </a:xfrm>
          <a:prstGeom prst="rect">
            <a:avLst/>
          </a:prstGeom>
        </p:spPr>
      </p:pic>
      <p:sp>
        <p:nvSpPr>
          <p:cNvPr id="12" name="TextBox 11">
            <a:extLst>
              <a:ext uri="{FF2B5EF4-FFF2-40B4-BE49-F238E27FC236}">
                <a16:creationId xmlns:a16="http://schemas.microsoft.com/office/drawing/2014/main" id="{D55DE4A7-E9BC-4D2C-8830-77004B023208}"/>
              </a:ext>
            </a:extLst>
          </p:cNvPr>
          <p:cNvSpPr txBox="1"/>
          <p:nvPr/>
        </p:nvSpPr>
        <p:spPr>
          <a:xfrm>
            <a:off x="3085440" y="6174557"/>
            <a:ext cx="90608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R&amp;F Time Period Report, Live+7, Total Day, P2+. Viewing Source: Total Use of Television. Time period: w/o 12/31/18 – w/o 4/19/21. The numbers on the horizontal axis represent the week # of the appropriate calendar year.</a:t>
            </a:r>
          </a:p>
        </p:txBody>
      </p:sp>
      <p:sp>
        <p:nvSpPr>
          <p:cNvPr id="6" name="TextBox 5">
            <a:extLst>
              <a:ext uri="{FF2B5EF4-FFF2-40B4-BE49-F238E27FC236}">
                <a16:creationId xmlns:a16="http://schemas.microsoft.com/office/drawing/2014/main" id="{00EAE3FC-6699-4AB3-BC26-FE256860207C}"/>
              </a:ext>
            </a:extLst>
          </p:cNvPr>
          <p:cNvSpPr txBox="1"/>
          <p:nvPr/>
        </p:nvSpPr>
        <p:spPr>
          <a:xfrm>
            <a:off x="1270849" y="183894"/>
            <a:ext cx="10875458" cy="1292662"/>
          </a:xfrm>
          <a:prstGeom prst="rect">
            <a:avLst/>
          </a:prstGeom>
          <a:noFill/>
        </p:spPr>
        <p:txBody>
          <a:bodyPr wrap="square" rtlCol="0">
            <a:spAutoFit/>
          </a:bodyPr>
          <a:lstStyle/>
          <a:p>
            <a:r>
              <a:rPr lang="en-US" sz="2600" dirty="0">
                <a:solidFill>
                  <a:schemeClr val="bg1"/>
                </a:solidFill>
                <a:latin typeface="Helvetica" panose="020B0403020202020204" pitchFamily="34" charset="0"/>
              </a:rPr>
              <a:t>In March ‘21 when Nielsen returned to in-home maintenance, ‘Total Use of Television’ began to immediately recover - achieving its highest level in 10 months (June 2020) after just five weeks</a:t>
            </a:r>
          </a:p>
        </p:txBody>
      </p:sp>
      <p:sp>
        <p:nvSpPr>
          <p:cNvPr id="17" name="Rectangle 16">
            <a:extLst>
              <a:ext uri="{FF2B5EF4-FFF2-40B4-BE49-F238E27FC236}">
                <a16:creationId xmlns:a16="http://schemas.microsoft.com/office/drawing/2014/main" id="{0C201B4D-2F96-4012-AE42-9883F0B0AB79}"/>
              </a:ext>
            </a:extLst>
          </p:cNvPr>
          <p:cNvSpPr/>
          <p:nvPr/>
        </p:nvSpPr>
        <p:spPr>
          <a:xfrm>
            <a:off x="45693" y="2148595"/>
            <a:ext cx="2930408" cy="4093428"/>
          </a:xfrm>
          <a:prstGeom prst="rect">
            <a:avLst/>
          </a:prstGeom>
        </p:spPr>
        <p:txBody>
          <a:bodyPr wrap="square">
            <a:spAutoFit/>
          </a:bodyPr>
          <a:lstStyle/>
          <a:p>
            <a:pPr lvl="0">
              <a:defRPr/>
            </a:pPr>
            <a:r>
              <a:rPr lang="en-US" sz="1400" dirty="0">
                <a:solidFill>
                  <a:srgbClr val="1F1A62"/>
                </a:solidFill>
                <a:latin typeface="Helvetica" pitchFamily="2" charset="0"/>
              </a:rPr>
              <a:t>Nielsen announced that they would return to in-home service w/o March 22</a:t>
            </a:r>
            <a:r>
              <a:rPr lang="en-US" sz="1400" baseline="30000" dirty="0">
                <a:solidFill>
                  <a:srgbClr val="1F1A62"/>
                </a:solidFill>
                <a:latin typeface="Helvetica" pitchFamily="2" charset="0"/>
              </a:rPr>
              <a:t>nd</a:t>
            </a:r>
            <a:r>
              <a:rPr lang="en-US" sz="1400" dirty="0">
                <a:solidFill>
                  <a:srgbClr val="1F1A62"/>
                </a:solidFill>
                <a:latin typeface="Helvetica" pitchFamily="2" charset="0"/>
              </a:rPr>
              <a:t> with 9,400 homes within the existing sample identified as priorities requiring maintenance (projected completion date: end of May).</a:t>
            </a:r>
          </a:p>
          <a:p>
            <a:pPr lvl="0">
              <a:defRPr/>
            </a:pPr>
            <a:endParaRPr lang="en-US" sz="1400" dirty="0">
              <a:solidFill>
                <a:srgbClr val="1F1A62"/>
              </a:solidFill>
              <a:latin typeface="Helvetica" pitchFamily="2" charset="0"/>
            </a:endParaRPr>
          </a:p>
          <a:p>
            <a:pPr lvl="0">
              <a:defRPr/>
            </a:pPr>
            <a:r>
              <a:rPr lang="en-US" sz="1400" dirty="0">
                <a:solidFill>
                  <a:srgbClr val="1F1A62"/>
                </a:solidFill>
                <a:latin typeface="Helvetica" pitchFamily="2" charset="0"/>
              </a:rPr>
              <a:t>The recent TUT growth reflected </a:t>
            </a:r>
          </a:p>
          <a:p>
            <a:pPr lvl="0">
              <a:defRPr/>
            </a:pPr>
            <a:r>
              <a:rPr lang="en-US" sz="1400" dirty="0">
                <a:solidFill>
                  <a:srgbClr val="1F1A62"/>
                </a:solidFill>
                <a:latin typeface="Helvetica" pitchFamily="2" charset="0"/>
              </a:rPr>
              <a:t>in the chart occurred within the context of work being completed on </a:t>
            </a:r>
            <a:r>
              <a:rPr lang="en-US" sz="1400" u="sng" dirty="0">
                <a:solidFill>
                  <a:srgbClr val="1F1A62"/>
                </a:solidFill>
                <a:latin typeface="Helvetica" pitchFamily="2" charset="0"/>
              </a:rPr>
              <a:t>only half of the 9,400 homes</a:t>
            </a:r>
            <a:r>
              <a:rPr lang="en-US" sz="1400" dirty="0">
                <a:solidFill>
                  <a:srgbClr val="1F1A62"/>
                </a:solidFill>
                <a:latin typeface="Helvetica" pitchFamily="2" charset="0"/>
              </a:rPr>
              <a:t> requiring in-person maintenance.</a:t>
            </a:r>
          </a:p>
          <a:p>
            <a:pPr lvl="0">
              <a:defRPr/>
            </a:pPr>
            <a:endParaRPr lang="en-US" sz="1400" dirty="0">
              <a:solidFill>
                <a:srgbClr val="1F1A62"/>
              </a:solidFill>
              <a:latin typeface="Helvetica" pitchFamily="2" charset="0"/>
            </a:endParaRPr>
          </a:p>
          <a:p>
            <a:pPr lvl="0">
              <a:defRPr/>
            </a:pPr>
            <a:r>
              <a:rPr lang="en-US" sz="1400" b="1" u="sng" dirty="0">
                <a:solidFill>
                  <a:srgbClr val="1F1A62"/>
                </a:solidFill>
                <a:latin typeface="Helvetica" pitchFamily="2" charset="0"/>
              </a:rPr>
              <a:t>As of w/o 4/22</a:t>
            </a:r>
          </a:p>
          <a:p>
            <a:pPr lvl="0">
              <a:defRPr/>
            </a:pPr>
            <a:r>
              <a:rPr lang="en-US" sz="1400" dirty="0">
                <a:solidFill>
                  <a:srgbClr val="1F1A62"/>
                </a:solidFill>
                <a:latin typeface="Helvetica" pitchFamily="2" charset="0"/>
              </a:rPr>
              <a:t>4,681 HHs completed work (50%)</a:t>
            </a:r>
          </a:p>
          <a:p>
            <a:pPr marL="285750" indent="-285750">
              <a:buFont typeface="Arial" panose="020B0604020202020204" pitchFamily="34" charset="0"/>
              <a:buChar char="•"/>
              <a:defRPr/>
            </a:pPr>
            <a:r>
              <a:rPr lang="en-US" sz="1200" dirty="0">
                <a:solidFill>
                  <a:srgbClr val="1F1A62"/>
                </a:solidFill>
                <a:latin typeface="Helvetica" pitchFamily="2" charset="0"/>
              </a:rPr>
              <a:t>3,625: maintenance performed</a:t>
            </a:r>
          </a:p>
          <a:p>
            <a:pPr marL="285750" indent="-285750">
              <a:buFont typeface="Arial" panose="020B0604020202020204" pitchFamily="34" charset="0"/>
              <a:buChar char="•"/>
              <a:defRPr/>
            </a:pPr>
            <a:r>
              <a:rPr lang="en-US" sz="1200" dirty="0">
                <a:solidFill>
                  <a:srgbClr val="1F1A62"/>
                </a:solidFill>
                <a:latin typeface="Helvetica" pitchFamily="2" charset="0"/>
              </a:rPr>
              <a:t>582: temporarily removed</a:t>
            </a:r>
          </a:p>
          <a:p>
            <a:pPr marL="285750" indent="-285750">
              <a:buFont typeface="Arial" panose="020B0604020202020204" pitchFamily="34" charset="0"/>
              <a:buChar char="•"/>
              <a:defRPr/>
            </a:pPr>
            <a:r>
              <a:rPr lang="en-US" sz="1200" dirty="0">
                <a:solidFill>
                  <a:srgbClr val="1F1A62"/>
                </a:solidFill>
                <a:latin typeface="Helvetica" pitchFamily="2" charset="0"/>
              </a:rPr>
              <a:t>474: removed from sample</a:t>
            </a:r>
            <a:endParaRPr lang="en-US" sz="1400" b="1" u="sng" dirty="0">
              <a:solidFill>
                <a:srgbClr val="1F1A62"/>
              </a:solidFill>
              <a:latin typeface="Helvetica" pitchFamily="2" charset="0"/>
            </a:endParaRPr>
          </a:p>
        </p:txBody>
      </p:sp>
      <p:sp>
        <p:nvSpPr>
          <p:cNvPr id="3" name="TextBox 2">
            <a:extLst>
              <a:ext uri="{FF2B5EF4-FFF2-40B4-BE49-F238E27FC236}">
                <a16:creationId xmlns:a16="http://schemas.microsoft.com/office/drawing/2014/main" id="{374C1AE9-014B-4727-BD0C-5B292C604310}"/>
              </a:ext>
            </a:extLst>
          </p:cNvPr>
          <p:cNvSpPr txBox="1"/>
          <p:nvPr/>
        </p:nvSpPr>
        <p:spPr>
          <a:xfrm>
            <a:off x="11656114" y="3955047"/>
            <a:ext cx="527901" cy="200055"/>
          </a:xfrm>
          <a:prstGeom prst="rect">
            <a:avLst/>
          </a:prstGeom>
          <a:solidFill>
            <a:srgbClr val="4EBEA4"/>
          </a:solidFill>
        </p:spPr>
        <p:txBody>
          <a:bodyPr wrap="square" rtlCol="0">
            <a:spAutoFit/>
          </a:bodyPr>
          <a:lstStyle/>
          <a:p>
            <a:pPr algn="ctr"/>
            <a:r>
              <a:rPr lang="en-US" sz="700" dirty="0">
                <a:solidFill>
                  <a:schemeClr val="bg1"/>
                </a:solidFill>
                <a:latin typeface="Helvetica" panose="020B0403020202020204" pitchFamily="34" charset="0"/>
              </a:rPr>
              <a:t>w/o 4/19</a:t>
            </a:r>
          </a:p>
        </p:txBody>
      </p:sp>
      <p:cxnSp>
        <p:nvCxnSpPr>
          <p:cNvPr id="5" name="Straight Arrow Connector 4">
            <a:extLst>
              <a:ext uri="{FF2B5EF4-FFF2-40B4-BE49-F238E27FC236}">
                <a16:creationId xmlns:a16="http://schemas.microsoft.com/office/drawing/2014/main" id="{909ECA83-7B33-41A7-991F-E5EC077CD046}"/>
              </a:ext>
            </a:extLst>
          </p:cNvPr>
          <p:cNvCxnSpPr/>
          <p:nvPr/>
        </p:nvCxnSpPr>
        <p:spPr>
          <a:xfrm>
            <a:off x="11957772" y="3964474"/>
            <a:ext cx="0" cy="309224"/>
          </a:xfrm>
          <a:prstGeom prst="straightConnector1">
            <a:avLst/>
          </a:prstGeom>
          <a:ln>
            <a:solidFill>
              <a:srgbClr val="4EBEA4"/>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B6C9AB-4F0F-42E4-9AEA-9CF20A06B94C}"/>
              </a:ext>
            </a:extLst>
          </p:cNvPr>
          <p:cNvSpPr txBox="1"/>
          <p:nvPr/>
        </p:nvSpPr>
        <p:spPr>
          <a:xfrm>
            <a:off x="8514378" y="4559935"/>
            <a:ext cx="527900" cy="200055"/>
          </a:xfrm>
          <a:prstGeom prst="rect">
            <a:avLst/>
          </a:prstGeom>
          <a:solidFill>
            <a:srgbClr val="4EBEA4"/>
          </a:solidFill>
        </p:spPr>
        <p:txBody>
          <a:bodyPr wrap="square" rtlCol="0">
            <a:spAutoFit/>
          </a:bodyPr>
          <a:lstStyle/>
          <a:p>
            <a:pPr algn="ctr"/>
            <a:r>
              <a:rPr lang="en-US" sz="700" dirty="0">
                <a:solidFill>
                  <a:schemeClr val="bg1"/>
                </a:solidFill>
                <a:latin typeface="Helvetica" panose="020B0403020202020204" pitchFamily="34" charset="0"/>
              </a:rPr>
              <a:t>w/o 6/8</a:t>
            </a:r>
          </a:p>
        </p:txBody>
      </p:sp>
      <p:cxnSp>
        <p:nvCxnSpPr>
          <p:cNvPr id="19" name="Straight Arrow Connector 18">
            <a:extLst>
              <a:ext uri="{FF2B5EF4-FFF2-40B4-BE49-F238E27FC236}">
                <a16:creationId xmlns:a16="http://schemas.microsoft.com/office/drawing/2014/main" id="{C54EA4C7-2B79-45AF-AE63-20D9EFD22193}"/>
              </a:ext>
            </a:extLst>
          </p:cNvPr>
          <p:cNvCxnSpPr>
            <a:cxnSpLocks/>
          </p:cNvCxnSpPr>
          <p:nvPr/>
        </p:nvCxnSpPr>
        <p:spPr>
          <a:xfrm flipH="1" flipV="1">
            <a:off x="8787754" y="4352547"/>
            <a:ext cx="0" cy="309224"/>
          </a:xfrm>
          <a:prstGeom prst="straightConnector1">
            <a:avLst/>
          </a:prstGeom>
          <a:ln>
            <a:solidFill>
              <a:srgbClr val="4EBE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49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54AC0E-E112-4EF4-84DB-9B97DE69B281}"/>
              </a:ext>
            </a:extLst>
          </p:cNvPr>
          <p:cNvSpPr/>
          <p:nvPr/>
        </p:nvSpPr>
        <p:spPr>
          <a:xfrm>
            <a:off x="0" y="1991217"/>
            <a:ext cx="2976101" cy="4877933"/>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28" name="Rectangle 27">
            <a:extLst>
              <a:ext uri="{FF2B5EF4-FFF2-40B4-BE49-F238E27FC236}">
                <a16:creationId xmlns:a16="http://schemas.microsoft.com/office/drawing/2014/main" id="{8131C753-3CF9-467C-A43F-7C108EE6CC30}"/>
              </a:ext>
            </a:extLst>
          </p:cNvPr>
          <p:cNvSpPr/>
          <p:nvPr/>
        </p:nvSpPr>
        <p:spPr>
          <a:xfrm>
            <a:off x="1" y="0"/>
            <a:ext cx="12192000" cy="19912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44" name="Picture 43">
            <a:extLst>
              <a:ext uri="{FF2B5EF4-FFF2-40B4-BE49-F238E27FC236}">
                <a16:creationId xmlns:a16="http://schemas.microsoft.com/office/drawing/2014/main" id="{13733B47-6B37-4A4A-8C1B-DC63DD42202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261408EF-F19B-4F7F-8ACD-2C93897101BF}"/>
              </a:ext>
            </a:extLst>
          </p:cNvPr>
          <p:cNvSpPr txBox="1"/>
          <p:nvPr/>
        </p:nvSpPr>
        <p:spPr>
          <a:xfrm>
            <a:off x="257468" y="47946"/>
            <a:ext cx="101338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5</a:t>
            </a:r>
          </a:p>
        </p:txBody>
      </p:sp>
      <p:sp>
        <p:nvSpPr>
          <p:cNvPr id="6" name="TextBox 5">
            <a:extLst>
              <a:ext uri="{FF2B5EF4-FFF2-40B4-BE49-F238E27FC236}">
                <a16:creationId xmlns:a16="http://schemas.microsoft.com/office/drawing/2014/main" id="{00EAE3FC-6699-4AB3-BC26-FE256860207C}"/>
              </a:ext>
            </a:extLst>
          </p:cNvPr>
          <p:cNvSpPr txBox="1"/>
          <p:nvPr/>
        </p:nvSpPr>
        <p:spPr>
          <a:xfrm>
            <a:off x="1270849" y="183894"/>
            <a:ext cx="10875458"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On May 10</a:t>
            </a:r>
            <a:r>
              <a:rPr kumimoji="0" lang="en-US" sz="2600" i="0" u="none" strike="noStrike" kern="1200" cap="none" spc="0" normalizeH="0" baseline="30000" noProof="0" dirty="0">
                <a:ln>
                  <a:noFill/>
                </a:ln>
                <a:solidFill>
                  <a:prstClr val="white"/>
                </a:solidFill>
                <a:effectLst/>
                <a:uLnTx/>
                <a:uFillTx/>
                <a:latin typeface="Helvetica" panose="020B0403020202020204" pitchFamily="34" charset="0"/>
                <a:ea typeface="+mn-ea"/>
                <a:cs typeface="+mn-cs"/>
              </a:rPr>
              <a:t>th</a:t>
            </a:r>
            <a:r>
              <a:rPr kumimoji="0" lang="en-US" sz="260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MRC took the unprecedented step of </a:t>
            </a:r>
            <a:r>
              <a:rPr lang="en-US" sz="2600" dirty="0">
                <a:solidFill>
                  <a:prstClr val="white"/>
                </a:solidFill>
                <a:latin typeface="Helvetica" panose="020B0403020202020204" pitchFamily="34" charset="0"/>
              </a:rPr>
              <a:t>establishing</a:t>
            </a:r>
            <a:r>
              <a:rPr kumimoji="0" lang="en-US" sz="260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TUT and PUT adjustment factors for Nielsen’s data acknowledging they underrepresented TV viewing during COVID</a:t>
            </a:r>
          </a:p>
        </p:txBody>
      </p:sp>
      <p:sp>
        <p:nvSpPr>
          <p:cNvPr id="9" name="Rectangle 8">
            <a:extLst>
              <a:ext uri="{FF2B5EF4-FFF2-40B4-BE49-F238E27FC236}">
                <a16:creationId xmlns:a16="http://schemas.microsoft.com/office/drawing/2014/main" id="{0CEC6E4F-1C8B-447C-97D3-AF6C075DA2F4}"/>
              </a:ext>
            </a:extLst>
          </p:cNvPr>
          <p:cNvSpPr/>
          <p:nvPr/>
        </p:nvSpPr>
        <p:spPr>
          <a:xfrm>
            <a:off x="9516671" y="2767072"/>
            <a:ext cx="2568675" cy="24638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rgbClr val="1F1A62"/>
                </a:solidFill>
                <a:latin typeface="Helvetica" panose="020B0403020202020204" pitchFamily="34" charset="0"/>
              </a:rPr>
              <a:t>Theoretically, over the last </a:t>
            </a:r>
          </a:p>
          <a:p>
            <a:r>
              <a:rPr lang="en-US" sz="1200" dirty="0">
                <a:solidFill>
                  <a:srgbClr val="1F1A62"/>
                </a:solidFill>
                <a:latin typeface="Helvetica" panose="020B0403020202020204" pitchFamily="34" charset="0"/>
              </a:rPr>
              <a:t>12 months, the undercounting </a:t>
            </a:r>
          </a:p>
          <a:p>
            <a:r>
              <a:rPr lang="en-US" sz="1200" dirty="0">
                <a:solidFill>
                  <a:srgbClr val="1F1A62"/>
                </a:solidFill>
                <a:latin typeface="Helvetica" panose="020B0403020202020204" pitchFamily="34" charset="0"/>
              </a:rPr>
              <a:t>of TV audiences due to continuing panel maintenance issues may have cost the national TV marketplace:</a:t>
            </a:r>
          </a:p>
          <a:p>
            <a:endParaRPr lang="en-US" sz="1200" dirty="0">
              <a:solidFill>
                <a:srgbClr val="1F1A62"/>
              </a:solidFill>
              <a:latin typeface="Helvetica" panose="020B0403020202020204" pitchFamily="34" charset="0"/>
            </a:endParaRPr>
          </a:p>
          <a:p>
            <a:pPr marL="171450" indent="-171450">
              <a:buFont typeface="Arial" panose="020B0604020202020204" pitchFamily="34" charset="0"/>
              <a:buChar char="•"/>
            </a:pPr>
            <a:r>
              <a:rPr lang="en-US" sz="1200" dirty="0">
                <a:solidFill>
                  <a:srgbClr val="1F1A62"/>
                </a:solidFill>
                <a:latin typeface="Helvetica" panose="020B0403020202020204" pitchFamily="34" charset="0"/>
              </a:rPr>
              <a:t>Between </a:t>
            </a:r>
            <a:r>
              <a:rPr lang="en-US" sz="1200" b="1" u="sng" dirty="0">
                <a:solidFill>
                  <a:srgbClr val="1F1A62"/>
                </a:solidFill>
                <a:latin typeface="Helvetica" panose="020B0403020202020204" pitchFamily="34" charset="0"/>
              </a:rPr>
              <a:t>17 – 86 billion in P18-49 ad impressions</a:t>
            </a:r>
            <a:r>
              <a:rPr lang="en-US" sz="1200" b="1" dirty="0">
                <a:solidFill>
                  <a:srgbClr val="1F1A62"/>
                </a:solidFill>
                <a:latin typeface="Helvetica" panose="020B0403020202020204" pitchFamily="34" charset="0"/>
              </a:rPr>
              <a:t> </a:t>
            </a:r>
            <a:r>
              <a:rPr lang="en-US" sz="1200" dirty="0">
                <a:solidFill>
                  <a:srgbClr val="1F1A62"/>
                </a:solidFill>
                <a:latin typeface="Helvetica" panose="020B0403020202020204" pitchFamily="34" charset="0"/>
              </a:rPr>
              <a:t>(estimated)</a:t>
            </a:r>
            <a:endParaRPr lang="en-US" sz="1200" u="sng" dirty="0">
              <a:solidFill>
                <a:srgbClr val="1F1A62"/>
              </a:solidFill>
              <a:latin typeface="Helvetica" panose="020B0403020202020204" pitchFamily="34" charset="0"/>
            </a:endParaRPr>
          </a:p>
          <a:p>
            <a:endParaRPr lang="en-US" sz="1200" dirty="0">
              <a:solidFill>
                <a:srgbClr val="1F1A62"/>
              </a:solidFill>
              <a:latin typeface="Helvetica" panose="020B0403020202020204" pitchFamily="34" charset="0"/>
            </a:endParaRPr>
          </a:p>
          <a:p>
            <a:pPr marL="171450" indent="-171450">
              <a:buFont typeface="Arial" panose="020B0604020202020204" pitchFamily="34" charset="0"/>
              <a:buChar char="•"/>
            </a:pPr>
            <a:r>
              <a:rPr lang="en-US" sz="1200" dirty="0">
                <a:solidFill>
                  <a:srgbClr val="1F1A62"/>
                </a:solidFill>
                <a:latin typeface="Helvetica" panose="020B0403020202020204" pitchFamily="34" charset="0"/>
              </a:rPr>
              <a:t>Between </a:t>
            </a:r>
            <a:r>
              <a:rPr lang="en-US" sz="1200" b="1" u="sng" dirty="0">
                <a:solidFill>
                  <a:srgbClr val="1F1A62"/>
                </a:solidFill>
                <a:latin typeface="Helvetica" panose="020B0403020202020204" pitchFamily="34" charset="0"/>
              </a:rPr>
              <a:t>$468 MM - $2.3 billion in ad spend</a:t>
            </a:r>
            <a:r>
              <a:rPr lang="en-US" sz="1200" b="1" dirty="0">
                <a:solidFill>
                  <a:srgbClr val="1F1A62"/>
                </a:solidFill>
                <a:latin typeface="Helvetica" panose="020B0403020202020204" pitchFamily="34" charset="0"/>
              </a:rPr>
              <a:t> </a:t>
            </a:r>
            <a:r>
              <a:rPr lang="en-US" sz="1200" dirty="0">
                <a:solidFill>
                  <a:srgbClr val="1F1A62"/>
                </a:solidFill>
                <a:latin typeface="Helvetica" panose="020B0403020202020204" pitchFamily="34" charset="0"/>
              </a:rPr>
              <a:t>(estimated)</a:t>
            </a:r>
          </a:p>
        </p:txBody>
      </p:sp>
      <p:graphicFrame>
        <p:nvGraphicFramePr>
          <p:cNvPr id="23" name="Table 7">
            <a:extLst>
              <a:ext uri="{FF2B5EF4-FFF2-40B4-BE49-F238E27FC236}">
                <a16:creationId xmlns:a16="http://schemas.microsoft.com/office/drawing/2014/main" id="{EACD78A7-F2DA-49F2-80F4-BD68CB879BE4}"/>
              </a:ext>
            </a:extLst>
          </p:cNvPr>
          <p:cNvGraphicFramePr>
            <a:graphicFrameLocks noGrp="1"/>
          </p:cNvGraphicFramePr>
          <p:nvPr>
            <p:extLst>
              <p:ext uri="{D42A27DB-BD31-4B8C-83A1-F6EECF244321}">
                <p14:modId xmlns:p14="http://schemas.microsoft.com/office/powerpoint/2010/main" val="4070534563"/>
              </p:ext>
            </p:extLst>
          </p:nvPr>
        </p:nvGraphicFramePr>
        <p:xfrm>
          <a:off x="3272678" y="2439657"/>
          <a:ext cx="6143489" cy="1554480"/>
        </p:xfrm>
        <a:graphic>
          <a:graphicData uri="http://schemas.openxmlformats.org/drawingml/2006/table">
            <a:tbl>
              <a:tblPr firstRow="1" bandRow="1">
                <a:tableStyleId>{5C22544A-7EE6-4342-B048-85BDC9FD1C3A}</a:tableStyleId>
              </a:tblPr>
              <a:tblGrid>
                <a:gridCol w="1300899">
                  <a:extLst>
                    <a:ext uri="{9D8B030D-6E8A-4147-A177-3AD203B41FA5}">
                      <a16:colId xmlns:a16="http://schemas.microsoft.com/office/drawing/2014/main" val="2567081886"/>
                    </a:ext>
                  </a:extLst>
                </a:gridCol>
                <a:gridCol w="1102936">
                  <a:extLst>
                    <a:ext uri="{9D8B030D-6E8A-4147-A177-3AD203B41FA5}">
                      <a16:colId xmlns:a16="http://schemas.microsoft.com/office/drawing/2014/main" val="2762127336"/>
                    </a:ext>
                  </a:extLst>
                </a:gridCol>
                <a:gridCol w="1866507">
                  <a:extLst>
                    <a:ext uri="{9D8B030D-6E8A-4147-A177-3AD203B41FA5}">
                      <a16:colId xmlns:a16="http://schemas.microsoft.com/office/drawing/2014/main" val="297751791"/>
                    </a:ext>
                  </a:extLst>
                </a:gridCol>
                <a:gridCol w="1873147">
                  <a:extLst>
                    <a:ext uri="{9D8B030D-6E8A-4147-A177-3AD203B41FA5}">
                      <a16:colId xmlns:a16="http://schemas.microsoft.com/office/drawing/2014/main" val="3101920635"/>
                    </a:ext>
                  </a:extLst>
                </a:gridCol>
              </a:tblGrid>
              <a:tr h="374217">
                <a:tc>
                  <a:txBody>
                    <a:bodyPr/>
                    <a:lstStyle/>
                    <a:p>
                      <a:pPr algn="ctr"/>
                      <a:r>
                        <a:rPr lang="en-US" sz="1200" b="0" dirty="0">
                          <a:latin typeface="Helvetica" panose="020B0403020202020204" pitchFamily="34" charset="0"/>
                        </a:rPr>
                        <a:t>Feb 2021 Nat’l TV P18-49 IMPs Estimate</a:t>
                      </a:r>
                    </a:p>
                  </a:txBody>
                  <a:tcPr/>
                </a:tc>
                <a:tc>
                  <a:txBody>
                    <a:bodyPr/>
                    <a:lstStyle/>
                    <a:p>
                      <a:pPr algn="ctr"/>
                      <a:r>
                        <a:rPr lang="en-US" sz="1200" b="0" dirty="0">
                          <a:latin typeface="Helvetica" panose="020B0403020202020204" pitchFamily="34" charset="0"/>
                        </a:rPr>
                        <a:t>Range of TV Adjustment </a:t>
                      </a:r>
                    </a:p>
                    <a:p>
                      <a:pPr algn="ctr"/>
                      <a:r>
                        <a:rPr lang="en-US" sz="1200" b="0" dirty="0">
                          <a:latin typeface="Helvetica" panose="020B0403020202020204" pitchFamily="34" charset="0"/>
                        </a:rPr>
                        <a:t>Factors</a:t>
                      </a:r>
                    </a:p>
                  </a:txBody>
                  <a:tcPr/>
                </a:tc>
                <a:tc>
                  <a:txBody>
                    <a:bodyPr/>
                    <a:lstStyle/>
                    <a:p>
                      <a:pPr algn="ctr"/>
                      <a:r>
                        <a:rPr lang="en-US" sz="1200" b="0" dirty="0">
                          <a:latin typeface="Helvetica" panose="020B0403020202020204" pitchFamily="34" charset="0"/>
                        </a:rPr>
                        <a:t>Theoretical </a:t>
                      </a:r>
                      <a:r>
                        <a:rPr lang="en-US" sz="1200" b="0" u="sng" dirty="0">
                          <a:latin typeface="Helvetica" panose="020B0403020202020204" pitchFamily="34" charset="0"/>
                        </a:rPr>
                        <a:t>1-Month</a:t>
                      </a:r>
                      <a:r>
                        <a:rPr lang="en-US" sz="1200" b="0" dirty="0">
                          <a:latin typeface="Helvetica" panose="020B0403020202020204" pitchFamily="34" charset="0"/>
                        </a:rPr>
                        <a:t> Loss due to Undercounted Audience</a:t>
                      </a:r>
                    </a:p>
                  </a:txBody>
                  <a:tcPr/>
                </a:tc>
                <a:tc>
                  <a:txBody>
                    <a:bodyPr/>
                    <a:lstStyle/>
                    <a:p>
                      <a:pPr algn="ctr"/>
                      <a:r>
                        <a:rPr lang="en-US" sz="1200" b="0" dirty="0">
                          <a:latin typeface="Helvetica" panose="020B0403020202020204" pitchFamily="34" charset="0"/>
                        </a:rPr>
                        <a:t>Theoretical </a:t>
                      </a:r>
                      <a:r>
                        <a:rPr lang="en-US" sz="1200" b="0" u="sng" dirty="0">
                          <a:latin typeface="Helvetica" panose="020B0403020202020204" pitchFamily="34" charset="0"/>
                        </a:rPr>
                        <a:t>12-Month</a:t>
                      </a:r>
                      <a:r>
                        <a:rPr lang="en-US" sz="1200" b="0" dirty="0">
                          <a:latin typeface="Helvetica" panose="020B0403020202020204" pitchFamily="34" charset="0"/>
                        </a:rPr>
                        <a:t> Loss due to Undercounted Audience</a:t>
                      </a:r>
                    </a:p>
                  </a:txBody>
                  <a:tcPr/>
                </a:tc>
                <a:extLst>
                  <a:ext uri="{0D108BD9-81ED-4DB2-BD59-A6C34878D82A}">
                    <a16:rowId xmlns:a16="http://schemas.microsoft.com/office/drawing/2014/main" val="3274456188"/>
                  </a:ext>
                </a:extLst>
              </a:tr>
              <a:tr h="261668">
                <a:tc>
                  <a:txBody>
                    <a:bodyPr/>
                    <a:lstStyle/>
                    <a:p>
                      <a:pPr algn="ctr"/>
                      <a:r>
                        <a:rPr lang="en-US" sz="1400" b="0" dirty="0">
                          <a:solidFill>
                            <a:srgbClr val="1F1A62"/>
                          </a:solidFill>
                          <a:latin typeface="Helvetica" panose="020B0403020202020204" pitchFamily="34" charset="0"/>
                        </a:rPr>
                        <a:t>142.9 B</a:t>
                      </a:r>
                    </a:p>
                  </a:txBody>
                  <a:tcPr/>
                </a:tc>
                <a:tc>
                  <a:txBody>
                    <a:bodyPr/>
                    <a:lstStyle/>
                    <a:p>
                      <a:pPr algn="ctr"/>
                      <a:r>
                        <a:rPr lang="en-US" sz="1400" b="0" dirty="0">
                          <a:solidFill>
                            <a:srgbClr val="1F1A62"/>
                          </a:solidFill>
                          <a:latin typeface="Helvetica" panose="020B0403020202020204" pitchFamily="34" charset="0"/>
                        </a:rPr>
                        <a:t>+1.0%</a:t>
                      </a:r>
                    </a:p>
                  </a:txBody>
                  <a:tcPr/>
                </a:tc>
                <a:tc>
                  <a:txBody>
                    <a:bodyPr/>
                    <a:lstStyle/>
                    <a:p>
                      <a:pPr algn="ctr"/>
                      <a:r>
                        <a:rPr lang="en-US" sz="1400" b="0" dirty="0">
                          <a:solidFill>
                            <a:srgbClr val="1F1A62"/>
                          </a:solidFill>
                          <a:latin typeface="Helvetica" panose="020B0403020202020204" pitchFamily="34" charset="0"/>
                        </a:rPr>
                        <a:t>1.4 B</a:t>
                      </a:r>
                    </a:p>
                  </a:txBody>
                  <a:tcPr/>
                </a:tc>
                <a:tc>
                  <a:txBody>
                    <a:bodyPr/>
                    <a:lstStyle/>
                    <a:p>
                      <a:pPr algn="ctr"/>
                      <a:r>
                        <a:rPr lang="en-US" sz="1400" b="0" dirty="0">
                          <a:solidFill>
                            <a:srgbClr val="1F1A62"/>
                          </a:solidFill>
                          <a:latin typeface="Helvetica" panose="020B0403020202020204" pitchFamily="34" charset="0"/>
                        </a:rPr>
                        <a:t>17.2 B</a:t>
                      </a:r>
                    </a:p>
                  </a:txBody>
                  <a:tcPr/>
                </a:tc>
                <a:extLst>
                  <a:ext uri="{0D108BD9-81ED-4DB2-BD59-A6C34878D82A}">
                    <a16:rowId xmlns:a16="http://schemas.microsoft.com/office/drawing/2014/main" val="3144306529"/>
                  </a:ext>
                </a:extLst>
              </a:tr>
              <a:tr h="176068">
                <a:tc>
                  <a:txBody>
                    <a:bodyPr/>
                    <a:lstStyle/>
                    <a:p>
                      <a:pPr algn="ctr"/>
                      <a:r>
                        <a:rPr lang="en-US" sz="1400" b="0" dirty="0">
                          <a:solidFill>
                            <a:srgbClr val="1F1A62"/>
                          </a:solidFill>
                          <a:latin typeface="Helvetica" panose="020B0403020202020204" pitchFamily="34" charset="0"/>
                        </a:rPr>
                        <a:t>142.9 B</a:t>
                      </a:r>
                    </a:p>
                  </a:txBody>
                  <a:tcPr/>
                </a:tc>
                <a:tc>
                  <a:txBody>
                    <a:bodyPr/>
                    <a:lstStyle/>
                    <a:p>
                      <a:pPr algn="ctr"/>
                      <a:r>
                        <a:rPr lang="en-US" sz="1400" b="0" dirty="0">
                          <a:solidFill>
                            <a:srgbClr val="1F1A62"/>
                          </a:solidFill>
                          <a:latin typeface="Helvetica" panose="020B0403020202020204" pitchFamily="34" charset="0"/>
                        </a:rPr>
                        <a:t>+3.5%</a:t>
                      </a:r>
                    </a:p>
                  </a:txBody>
                  <a:tcPr/>
                </a:tc>
                <a:tc>
                  <a:txBody>
                    <a:bodyPr/>
                    <a:lstStyle/>
                    <a:p>
                      <a:pPr algn="ctr"/>
                      <a:r>
                        <a:rPr lang="en-US" sz="1400" b="0" dirty="0">
                          <a:solidFill>
                            <a:srgbClr val="1F1A62"/>
                          </a:solidFill>
                          <a:latin typeface="Helvetica" panose="020B0403020202020204" pitchFamily="34" charset="0"/>
                        </a:rPr>
                        <a:t>5.0 B</a:t>
                      </a:r>
                    </a:p>
                  </a:txBody>
                  <a:tcPr/>
                </a:tc>
                <a:tc>
                  <a:txBody>
                    <a:bodyPr/>
                    <a:lstStyle/>
                    <a:p>
                      <a:pPr algn="ctr"/>
                      <a:r>
                        <a:rPr lang="en-US" sz="1400" b="0" dirty="0">
                          <a:solidFill>
                            <a:srgbClr val="1F1A62"/>
                          </a:solidFill>
                          <a:latin typeface="Helvetica" panose="020B0403020202020204" pitchFamily="34" charset="0"/>
                        </a:rPr>
                        <a:t>60.0 B</a:t>
                      </a:r>
                    </a:p>
                  </a:txBody>
                  <a:tcPr/>
                </a:tc>
                <a:extLst>
                  <a:ext uri="{0D108BD9-81ED-4DB2-BD59-A6C34878D82A}">
                    <a16:rowId xmlns:a16="http://schemas.microsoft.com/office/drawing/2014/main" val="2381663766"/>
                  </a:ext>
                </a:extLst>
              </a:tr>
              <a:tr h="147011">
                <a:tc>
                  <a:txBody>
                    <a:bodyPr/>
                    <a:lstStyle/>
                    <a:p>
                      <a:pPr algn="ctr"/>
                      <a:r>
                        <a:rPr lang="en-US" sz="1400" b="0" dirty="0">
                          <a:solidFill>
                            <a:srgbClr val="1F1A62"/>
                          </a:solidFill>
                          <a:latin typeface="Helvetica" panose="020B0403020202020204" pitchFamily="34" charset="0"/>
                        </a:rPr>
                        <a:t>142.9 B</a:t>
                      </a:r>
                    </a:p>
                  </a:txBody>
                  <a:tcPr/>
                </a:tc>
                <a:tc>
                  <a:txBody>
                    <a:bodyPr/>
                    <a:lstStyle/>
                    <a:p>
                      <a:pPr algn="ctr"/>
                      <a:r>
                        <a:rPr lang="en-US" sz="1400" b="0" dirty="0">
                          <a:solidFill>
                            <a:srgbClr val="1F1A62"/>
                          </a:solidFill>
                          <a:latin typeface="Helvetica" panose="020B0403020202020204" pitchFamily="34" charset="0"/>
                        </a:rPr>
                        <a:t>+5.0%</a:t>
                      </a:r>
                    </a:p>
                  </a:txBody>
                  <a:tcPr/>
                </a:tc>
                <a:tc>
                  <a:txBody>
                    <a:bodyPr/>
                    <a:lstStyle/>
                    <a:p>
                      <a:pPr algn="ctr"/>
                      <a:r>
                        <a:rPr lang="en-US" sz="1400" b="0" dirty="0">
                          <a:solidFill>
                            <a:srgbClr val="1F1A62"/>
                          </a:solidFill>
                          <a:latin typeface="Helvetica" panose="020B0403020202020204" pitchFamily="34" charset="0"/>
                        </a:rPr>
                        <a:t>7.1 B</a:t>
                      </a:r>
                    </a:p>
                  </a:txBody>
                  <a:tcPr/>
                </a:tc>
                <a:tc>
                  <a:txBody>
                    <a:bodyPr/>
                    <a:lstStyle/>
                    <a:p>
                      <a:pPr algn="ctr"/>
                      <a:r>
                        <a:rPr lang="en-US" sz="1400" b="0" dirty="0">
                          <a:solidFill>
                            <a:srgbClr val="1F1A62"/>
                          </a:solidFill>
                          <a:latin typeface="Helvetica" panose="020B0403020202020204" pitchFamily="34" charset="0"/>
                        </a:rPr>
                        <a:t>85.8 B</a:t>
                      </a:r>
                    </a:p>
                  </a:txBody>
                  <a:tcPr/>
                </a:tc>
                <a:extLst>
                  <a:ext uri="{0D108BD9-81ED-4DB2-BD59-A6C34878D82A}">
                    <a16:rowId xmlns:a16="http://schemas.microsoft.com/office/drawing/2014/main" val="3310182922"/>
                  </a:ext>
                </a:extLst>
              </a:tr>
            </a:tbl>
          </a:graphicData>
        </a:graphic>
      </p:graphicFrame>
      <p:sp>
        <p:nvSpPr>
          <p:cNvPr id="22" name="TextBox 21">
            <a:extLst>
              <a:ext uri="{FF2B5EF4-FFF2-40B4-BE49-F238E27FC236}">
                <a16:creationId xmlns:a16="http://schemas.microsoft.com/office/drawing/2014/main" id="{4C020236-B63B-4A49-B9E8-687EA659EA65}"/>
              </a:ext>
            </a:extLst>
          </p:cNvPr>
          <p:cNvSpPr txBox="1"/>
          <p:nvPr/>
        </p:nvSpPr>
        <p:spPr>
          <a:xfrm>
            <a:off x="3271109" y="2133558"/>
            <a:ext cx="6135623" cy="306099"/>
          </a:xfrm>
          <a:prstGeom prst="rect">
            <a:avLst/>
          </a:prstGeom>
          <a:solidFill>
            <a:srgbClr val="7ED2F6"/>
          </a:solidFill>
        </p:spPr>
        <p:txBody>
          <a:bodyPr wrap="square" rtlCol="0">
            <a:spAutoFit/>
          </a:bodyPr>
          <a:lstStyle/>
          <a:p>
            <a:pPr algn="ctr"/>
            <a:r>
              <a:rPr lang="en-US" sz="1400" b="1" dirty="0">
                <a:solidFill>
                  <a:srgbClr val="1F1A62"/>
                </a:solidFill>
                <a:latin typeface="Helvetica" panose="020B0403020202020204" pitchFamily="34" charset="0"/>
              </a:rPr>
              <a:t>Estimated Nat’l TV P18-49 IMPs (equiv)</a:t>
            </a:r>
          </a:p>
        </p:txBody>
      </p:sp>
      <p:sp>
        <p:nvSpPr>
          <p:cNvPr id="24" name="TextBox 23">
            <a:extLst>
              <a:ext uri="{FF2B5EF4-FFF2-40B4-BE49-F238E27FC236}">
                <a16:creationId xmlns:a16="http://schemas.microsoft.com/office/drawing/2014/main" id="{BB75D106-60A5-48A8-AD39-81FBF9233D1F}"/>
              </a:ext>
            </a:extLst>
          </p:cNvPr>
          <p:cNvSpPr txBox="1"/>
          <p:nvPr/>
        </p:nvSpPr>
        <p:spPr>
          <a:xfrm>
            <a:off x="3012655" y="6157068"/>
            <a:ext cx="915790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Ad Intel, February 2021, broadcast months. Cable TV, Network TV (broadcast), Spanish language cable TV, Spanish language network TV (broadcast), includes all dayparts, excludes promos and PSAs. Impressions are P18-49 equivalized, Live +7 and includes Spanish language networks, excludes promos and PSAs. 12-month estimation based on 1-month theoretical estimate x 12.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*The adjustment factors are based on only one month of data (February 2021), however the MRC believes the undercounting could be higher during the affected measurement period: March ‘20 – March ‘21. </a:t>
            </a:r>
          </a:p>
        </p:txBody>
      </p:sp>
      <p:graphicFrame>
        <p:nvGraphicFramePr>
          <p:cNvPr id="26" name="Table 7">
            <a:extLst>
              <a:ext uri="{FF2B5EF4-FFF2-40B4-BE49-F238E27FC236}">
                <a16:creationId xmlns:a16="http://schemas.microsoft.com/office/drawing/2014/main" id="{4E394AA1-0124-4A3D-94A3-637D55CA6818}"/>
              </a:ext>
            </a:extLst>
          </p:cNvPr>
          <p:cNvGraphicFramePr>
            <a:graphicFrameLocks noGrp="1"/>
          </p:cNvGraphicFramePr>
          <p:nvPr>
            <p:extLst>
              <p:ext uri="{D42A27DB-BD31-4B8C-83A1-F6EECF244321}">
                <p14:modId xmlns:p14="http://schemas.microsoft.com/office/powerpoint/2010/main" val="2422320961"/>
              </p:ext>
            </p:extLst>
          </p:nvPr>
        </p:nvGraphicFramePr>
        <p:xfrm>
          <a:off x="3271109" y="4549691"/>
          <a:ext cx="6143489" cy="1554480"/>
        </p:xfrm>
        <a:graphic>
          <a:graphicData uri="http://schemas.openxmlformats.org/drawingml/2006/table">
            <a:tbl>
              <a:tblPr firstRow="1" bandRow="1">
                <a:tableStyleId>{5C22544A-7EE6-4342-B048-85BDC9FD1C3A}</a:tableStyleId>
              </a:tblPr>
              <a:tblGrid>
                <a:gridCol w="1300899">
                  <a:extLst>
                    <a:ext uri="{9D8B030D-6E8A-4147-A177-3AD203B41FA5}">
                      <a16:colId xmlns:a16="http://schemas.microsoft.com/office/drawing/2014/main" val="2567081886"/>
                    </a:ext>
                  </a:extLst>
                </a:gridCol>
                <a:gridCol w="1102936">
                  <a:extLst>
                    <a:ext uri="{9D8B030D-6E8A-4147-A177-3AD203B41FA5}">
                      <a16:colId xmlns:a16="http://schemas.microsoft.com/office/drawing/2014/main" val="2762127336"/>
                    </a:ext>
                  </a:extLst>
                </a:gridCol>
                <a:gridCol w="1866507">
                  <a:extLst>
                    <a:ext uri="{9D8B030D-6E8A-4147-A177-3AD203B41FA5}">
                      <a16:colId xmlns:a16="http://schemas.microsoft.com/office/drawing/2014/main" val="297751791"/>
                    </a:ext>
                  </a:extLst>
                </a:gridCol>
                <a:gridCol w="1873147">
                  <a:extLst>
                    <a:ext uri="{9D8B030D-6E8A-4147-A177-3AD203B41FA5}">
                      <a16:colId xmlns:a16="http://schemas.microsoft.com/office/drawing/2014/main" val="3101920635"/>
                    </a:ext>
                  </a:extLst>
                </a:gridCol>
              </a:tblGrid>
              <a:tr h="374217">
                <a:tc>
                  <a:txBody>
                    <a:bodyPr/>
                    <a:lstStyle/>
                    <a:p>
                      <a:pPr algn="ctr"/>
                      <a:r>
                        <a:rPr lang="en-US" sz="1200" b="0" dirty="0">
                          <a:latin typeface="Helvetica" panose="020B0403020202020204" pitchFamily="34" charset="0"/>
                        </a:rPr>
                        <a:t>Feb 2021 Nat’l TV Ad Spend Estimate</a:t>
                      </a:r>
                    </a:p>
                  </a:txBody>
                  <a:tcPr/>
                </a:tc>
                <a:tc>
                  <a:txBody>
                    <a:bodyPr/>
                    <a:lstStyle/>
                    <a:p>
                      <a:pPr algn="ctr"/>
                      <a:r>
                        <a:rPr lang="en-US" sz="1200" b="0" dirty="0">
                          <a:latin typeface="Helvetica" panose="020B0403020202020204" pitchFamily="34" charset="0"/>
                        </a:rPr>
                        <a:t>Range of TV Adjustment </a:t>
                      </a:r>
                    </a:p>
                    <a:p>
                      <a:pPr algn="ctr"/>
                      <a:r>
                        <a:rPr lang="en-US" sz="1200" b="0" dirty="0">
                          <a:latin typeface="Helvetica" panose="020B0403020202020204" pitchFamily="34" charset="0"/>
                        </a:rPr>
                        <a:t>Factors</a:t>
                      </a:r>
                    </a:p>
                  </a:txBody>
                  <a:tcPr/>
                </a:tc>
                <a:tc>
                  <a:txBody>
                    <a:bodyPr/>
                    <a:lstStyle/>
                    <a:p>
                      <a:pPr algn="ctr"/>
                      <a:r>
                        <a:rPr lang="en-US" sz="1200" b="0" dirty="0">
                          <a:latin typeface="Helvetica" panose="020B0403020202020204" pitchFamily="34" charset="0"/>
                        </a:rPr>
                        <a:t>Theoretical </a:t>
                      </a:r>
                      <a:r>
                        <a:rPr lang="en-US" sz="1200" b="0" u="sng" dirty="0">
                          <a:latin typeface="Helvetica" panose="020B0403020202020204" pitchFamily="34" charset="0"/>
                        </a:rPr>
                        <a:t>1-Month</a:t>
                      </a:r>
                      <a:r>
                        <a:rPr lang="en-US" sz="1200" b="0" dirty="0">
                          <a:latin typeface="Helvetica" panose="020B0403020202020204" pitchFamily="34" charset="0"/>
                        </a:rPr>
                        <a:t> Loss due to Undercounted Audience</a:t>
                      </a:r>
                    </a:p>
                  </a:txBody>
                  <a:tcPr/>
                </a:tc>
                <a:tc>
                  <a:txBody>
                    <a:bodyPr/>
                    <a:lstStyle/>
                    <a:p>
                      <a:pPr algn="ctr"/>
                      <a:r>
                        <a:rPr lang="en-US" sz="1200" b="0" dirty="0">
                          <a:latin typeface="Helvetica" panose="020B0403020202020204" pitchFamily="34" charset="0"/>
                        </a:rPr>
                        <a:t>Theoretical </a:t>
                      </a:r>
                      <a:r>
                        <a:rPr lang="en-US" sz="1200" b="0" u="sng" dirty="0">
                          <a:latin typeface="Helvetica" panose="020B0403020202020204" pitchFamily="34" charset="0"/>
                        </a:rPr>
                        <a:t>12-Month</a:t>
                      </a:r>
                      <a:r>
                        <a:rPr lang="en-US" sz="1200" b="0" dirty="0">
                          <a:latin typeface="Helvetica" panose="020B0403020202020204" pitchFamily="34" charset="0"/>
                        </a:rPr>
                        <a:t> Loss due to Undercounted Audience</a:t>
                      </a:r>
                    </a:p>
                  </a:txBody>
                  <a:tcPr/>
                </a:tc>
                <a:extLst>
                  <a:ext uri="{0D108BD9-81ED-4DB2-BD59-A6C34878D82A}">
                    <a16:rowId xmlns:a16="http://schemas.microsoft.com/office/drawing/2014/main" val="3274456188"/>
                  </a:ext>
                </a:extLst>
              </a:tr>
              <a:tr h="261668">
                <a:tc>
                  <a:txBody>
                    <a:bodyPr/>
                    <a:lstStyle/>
                    <a:p>
                      <a:pPr algn="ctr"/>
                      <a:r>
                        <a:rPr lang="en-US" sz="1400" b="0" dirty="0">
                          <a:solidFill>
                            <a:srgbClr val="1F1A62"/>
                          </a:solidFill>
                          <a:latin typeface="Helvetica" panose="020B0403020202020204" pitchFamily="34" charset="0"/>
                        </a:rPr>
                        <a:t>$3.9 B</a:t>
                      </a:r>
                    </a:p>
                  </a:txBody>
                  <a:tcPr/>
                </a:tc>
                <a:tc>
                  <a:txBody>
                    <a:bodyPr/>
                    <a:lstStyle/>
                    <a:p>
                      <a:pPr algn="ctr"/>
                      <a:r>
                        <a:rPr lang="en-US" sz="1400" b="0" dirty="0">
                          <a:solidFill>
                            <a:srgbClr val="1F1A62"/>
                          </a:solidFill>
                          <a:latin typeface="Helvetica" panose="020B0403020202020204" pitchFamily="34" charset="0"/>
                        </a:rPr>
                        <a:t>+1.0%</a:t>
                      </a:r>
                    </a:p>
                  </a:txBody>
                  <a:tcPr/>
                </a:tc>
                <a:tc>
                  <a:txBody>
                    <a:bodyPr/>
                    <a:lstStyle/>
                    <a:p>
                      <a:pPr algn="ctr"/>
                      <a:r>
                        <a:rPr lang="en-US" sz="1400" b="0" dirty="0">
                          <a:solidFill>
                            <a:srgbClr val="1F1A62"/>
                          </a:solidFill>
                          <a:latin typeface="Helvetica" panose="020B0403020202020204" pitchFamily="34" charset="0"/>
                        </a:rPr>
                        <a:t>$39 MM</a:t>
                      </a:r>
                    </a:p>
                  </a:txBody>
                  <a:tcPr/>
                </a:tc>
                <a:tc>
                  <a:txBody>
                    <a:bodyPr/>
                    <a:lstStyle/>
                    <a:p>
                      <a:pPr algn="ctr"/>
                      <a:r>
                        <a:rPr lang="en-US" sz="1400" b="0" dirty="0">
                          <a:solidFill>
                            <a:srgbClr val="1F1A62"/>
                          </a:solidFill>
                          <a:latin typeface="Helvetica" panose="020B0403020202020204" pitchFamily="34" charset="0"/>
                        </a:rPr>
                        <a:t>$468 MM</a:t>
                      </a:r>
                    </a:p>
                  </a:txBody>
                  <a:tcPr/>
                </a:tc>
                <a:extLst>
                  <a:ext uri="{0D108BD9-81ED-4DB2-BD59-A6C34878D82A}">
                    <a16:rowId xmlns:a16="http://schemas.microsoft.com/office/drawing/2014/main" val="3144306529"/>
                  </a:ext>
                </a:extLst>
              </a:tr>
              <a:tr h="176068">
                <a:tc>
                  <a:txBody>
                    <a:bodyPr/>
                    <a:lstStyle/>
                    <a:p>
                      <a:pPr algn="ctr"/>
                      <a:r>
                        <a:rPr lang="en-US" sz="1400" b="0" dirty="0">
                          <a:solidFill>
                            <a:srgbClr val="1F1A62"/>
                          </a:solidFill>
                          <a:latin typeface="Helvetica" panose="020B0403020202020204" pitchFamily="34" charset="0"/>
                        </a:rPr>
                        <a:t>$3.9 B</a:t>
                      </a:r>
                    </a:p>
                  </a:txBody>
                  <a:tcPr/>
                </a:tc>
                <a:tc>
                  <a:txBody>
                    <a:bodyPr/>
                    <a:lstStyle/>
                    <a:p>
                      <a:pPr algn="ctr"/>
                      <a:r>
                        <a:rPr lang="en-US" sz="1400" b="0" dirty="0">
                          <a:solidFill>
                            <a:srgbClr val="1F1A62"/>
                          </a:solidFill>
                          <a:latin typeface="Helvetica" panose="020B0403020202020204" pitchFamily="34" charset="0"/>
                        </a:rPr>
                        <a:t>+3.5%</a:t>
                      </a:r>
                    </a:p>
                  </a:txBody>
                  <a:tcPr/>
                </a:tc>
                <a:tc>
                  <a:txBody>
                    <a:bodyPr/>
                    <a:lstStyle/>
                    <a:p>
                      <a:pPr algn="ctr"/>
                      <a:r>
                        <a:rPr lang="en-US" sz="1400" b="0" dirty="0">
                          <a:solidFill>
                            <a:srgbClr val="1F1A62"/>
                          </a:solidFill>
                          <a:latin typeface="Helvetica" panose="020B0403020202020204" pitchFamily="34" charset="0"/>
                        </a:rPr>
                        <a:t>$137 MM</a:t>
                      </a:r>
                    </a:p>
                  </a:txBody>
                  <a:tcPr/>
                </a:tc>
                <a:tc>
                  <a:txBody>
                    <a:bodyPr/>
                    <a:lstStyle/>
                    <a:p>
                      <a:pPr algn="ctr"/>
                      <a:r>
                        <a:rPr lang="en-US" sz="1400" b="0" dirty="0">
                          <a:solidFill>
                            <a:srgbClr val="1F1A62"/>
                          </a:solidFill>
                          <a:latin typeface="Helvetica" panose="020B0403020202020204" pitchFamily="34" charset="0"/>
                        </a:rPr>
                        <a:t>$1.6 B</a:t>
                      </a:r>
                    </a:p>
                  </a:txBody>
                  <a:tcPr/>
                </a:tc>
                <a:extLst>
                  <a:ext uri="{0D108BD9-81ED-4DB2-BD59-A6C34878D82A}">
                    <a16:rowId xmlns:a16="http://schemas.microsoft.com/office/drawing/2014/main" val="2381663766"/>
                  </a:ext>
                </a:extLst>
              </a:tr>
              <a:tr h="147011">
                <a:tc>
                  <a:txBody>
                    <a:bodyPr/>
                    <a:lstStyle/>
                    <a:p>
                      <a:pPr algn="ctr"/>
                      <a:r>
                        <a:rPr lang="en-US" sz="1400" b="0" dirty="0">
                          <a:solidFill>
                            <a:srgbClr val="1F1A62"/>
                          </a:solidFill>
                          <a:latin typeface="Helvetica" panose="020B0403020202020204" pitchFamily="34" charset="0"/>
                        </a:rPr>
                        <a:t>$3.9 B</a:t>
                      </a:r>
                    </a:p>
                  </a:txBody>
                  <a:tcPr/>
                </a:tc>
                <a:tc>
                  <a:txBody>
                    <a:bodyPr/>
                    <a:lstStyle/>
                    <a:p>
                      <a:pPr algn="ctr"/>
                      <a:r>
                        <a:rPr lang="en-US" sz="1400" b="0" dirty="0">
                          <a:solidFill>
                            <a:srgbClr val="1F1A62"/>
                          </a:solidFill>
                          <a:latin typeface="Helvetica" panose="020B0403020202020204" pitchFamily="34" charset="0"/>
                        </a:rPr>
                        <a:t>+5.0%</a:t>
                      </a:r>
                    </a:p>
                  </a:txBody>
                  <a:tcPr/>
                </a:tc>
                <a:tc>
                  <a:txBody>
                    <a:bodyPr/>
                    <a:lstStyle/>
                    <a:p>
                      <a:pPr algn="ctr"/>
                      <a:r>
                        <a:rPr lang="en-US" sz="1400" b="0" dirty="0">
                          <a:solidFill>
                            <a:srgbClr val="1F1A62"/>
                          </a:solidFill>
                          <a:latin typeface="Helvetica" panose="020B0403020202020204" pitchFamily="34" charset="0"/>
                        </a:rPr>
                        <a:t>$195 MM</a:t>
                      </a:r>
                    </a:p>
                  </a:txBody>
                  <a:tcPr/>
                </a:tc>
                <a:tc>
                  <a:txBody>
                    <a:bodyPr/>
                    <a:lstStyle/>
                    <a:p>
                      <a:pPr algn="ctr"/>
                      <a:r>
                        <a:rPr lang="en-US" sz="1400" b="0" dirty="0">
                          <a:solidFill>
                            <a:srgbClr val="1F1A62"/>
                          </a:solidFill>
                          <a:latin typeface="Helvetica" panose="020B0403020202020204" pitchFamily="34" charset="0"/>
                        </a:rPr>
                        <a:t>$2.3 B</a:t>
                      </a:r>
                    </a:p>
                  </a:txBody>
                  <a:tcPr/>
                </a:tc>
                <a:extLst>
                  <a:ext uri="{0D108BD9-81ED-4DB2-BD59-A6C34878D82A}">
                    <a16:rowId xmlns:a16="http://schemas.microsoft.com/office/drawing/2014/main" val="3310182922"/>
                  </a:ext>
                </a:extLst>
              </a:tr>
            </a:tbl>
          </a:graphicData>
        </a:graphic>
      </p:graphicFrame>
      <p:sp>
        <p:nvSpPr>
          <p:cNvPr id="27" name="TextBox 26">
            <a:extLst>
              <a:ext uri="{FF2B5EF4-FFF2-40B4-BE49-F238E27FC236}">
                <a16:creationId xmlns:a16="http://schemas.microsoft.com/office/drawing/2014/main" id="{041043DB-E7C8-4E69-9342-471D9CCAAC37}"/>
              </a:ext>
            </a:extLst>
          </p:cNvPr>
          <p:cNvSpPr txBox="1"/>
          <p:nvPr/>
        </p:nvSpPr>
        <p:spPr>
          <a:xfrm>
            <a:off x="3271109" y="4242829"/>
            <a:ext cx="6135623" cy="307777"/>
          </a:xfrm>
          <a:prstGeom prst="rect">
            <a:avLst/>
          </a:prstGeom>
          <a:solidFill>
            <a:srgbClr val="ED3C8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Estimated Nat’l TV Spend</a:t>
            </a:r>
          </a:p>
        </p:txBody>
      </p:sp>
      <p:sp>
        <p:nvSpPr>
          <p:cNvPr id="29" name="Rectangle 28">
            <a:extLst>
              <a:ext uri="{FF2B5EF4-FFF2-40B4-BE49-F238E27FC236}">
                <a16:creationId xmlns:a16="http://schemas.microsoft.com/office/drawing/2014/main" id="{7E5B9D10-0C86-4135-BA04-BFBD17F72B67}"/>
              </a:ext>
            </a:extLst>
          </p:cNvPr>
          <p:cNvSpPr/>
          <p:nvPr/>
        </p:nvSpPr>
        <p:spPr>
          <a:xfrm>
            <a:off x="45693" y="2044898"/>
            <a:ext cx="2930408" cy="4555093"/>
          </a:xfrm>
          <a:prstGeom prst="rect">
            <a:avLst/>
          </a:prstGeom>
        </p:spPr>
        <p:txBody>
          <a:bodyPr wrap="square">
            <a:spAutoFit/>
          </a:bodyPr>
          <a:lstStyle/>
          <a:p>
            <a:pPr lvl="0">
              <a:defRPr/>
            </a:pPr>
            <a:r>
              <a:rPr lang="en-US" sz="1400" dirty="0">
                <a:solidFill>
                  <a:srgbClr val="1F1A62"/>
                </a:solidFill>
                <a:latin typeface="Helvetica" pitchFamily="2" charset="0"/>
              </a:rPr>
              <a:t>An independent analysis performed by MRC, overseen by E&amp;Y, of Nielsen’s February 2021 data confirmed the TV audience was undercounted due to the instability of the sample. Based on this one-month time period, MRC recommended utilizing adjustment factors for this data: </a:t>
            </a:r>
          </a:p>
          <a:p>
            <a:pPr lvl="0">
              <a:defRPr/>
            </a:pPr>
            <a:endParaRPr lang="en-US" sz="1400" dirty="0">
              <a:solidFill>
                <a:srgbClr val="1F1A62"/>
              </a:solidFill>
              <a:latin typeface="Helvetica" pitchFamily="2" charset="0"/>
            </a:endParaRPr>
          </a:p>
          <a:p>
            <a:pPr lvl="0">
              <a:defRPr/>
            </a:pPr>
            <a:r>
              <a:rPr lang="en-US" sz="1400" b="1" u="sng" dirty="0">
                <a:solidFill>
                  <a:srgbClr val="1F1A62"/>
                </a:solidFill>
                <a:latin typeface="Helvetica" pitchFamily="2" charset="0"/>
              </a:rPr>
              <a:t>TUT rating changes*</a:t>
            </a:r>
          </a:p>
          <a:p>
            <a:pPr marL="285750" indent="-285750">
              <a:buFont typeface="Arial" panose="020B0604020202020204" pitchFamily="34" charset="0"/>
              <a:buChar char="•"/>
              <a:defRPr/>
            </a:pPr>
            <a:r>
              <a:rPr lang="en-US" sz="1200" dirty="0">
                <a:solidFill>
                  <a:srgbClr val="1F1A62"/>
                </a:solidFill>
                <a:latin typeface="Helvetica" pitchFamily="2" charset="0"/>
              </a:rPr>
              <a:t>P2+: 1% - 4%</a:t>
            </a:r>
          </a:p>
          <a:p>
            <a:pPr marL="285750" indent="-285750">
              <a:buFont typeface="Arial" panose="020B0604020202020204" pitchFamily="34" charset="0"/>
              <a:buChar char="•"/>
              <a:defRPr/>
            </a:pPr>
            <a:r>
              <a:rPr lang="en-US" sz="1200" dirty="0">
                <a:solidFill>
                  <a:srgbClr val="1F1A62"/>
                </a:solidFill>
                <a:latin typeface="Helvetica" pitchFamily="2" charset="0"/>
              </a:rPr>
              <a:t>P18-49: 2% - 6%</a:t>
            </a:r>
          </a:p>
          <a:p>
            <a:pPr marL="285750" indent="-285750">
              <a:buFont typeface="Arial" panose="020B0604020202020204" pitchFamily="34" charset="0"/>
              <a:buChar char="•"/>
              <a:defRPr/>
            </a:pPr>
            <a:r>
              <a:rPr lang="en-US" sz="1200" dirty="0">
                <a:solidFill>
                  <a:srgbClr val="1F1A62"/>
                </a:solidFill>
                <a:latin typeface="Helvetica" pitchFamily="2" charset="0"/>
              </a:rPr>
              <a:t>P25-54: 1% - 5%</a:t>
            </a:r>
          </a:p>
          <a:p>
            <a:pPr>
              <a:defRPr/>
            </a:pPr>
            <a:endParaRPr lang="en-US" sz="1200" dirty="0">
              <a:solidFill>
                <a:srgbClr val="1F1A62"/>
              </a:solidFill>
              <a:latin typeface="Helvetica" pitchFamily="2" charset="0"/>
            </a:endParaRPr>
          </a:p>
          <a:p>
            <a:pPr lvl="0">
              <a:defRPr/>
            </a:pPr>
            <a:r>
              <a:rPr lang="en-US" sz="1400" b="1" u="sng" dirty="0">
                <a:solidFill>
                  <a:srgbClr val="1F1A62"/>
                </a:solidFill>
                <a:latin typeface="Helvetica" pitchFamily="2" charset="0"/>
              </a:rPr>
              <a:t>PUT rating changes*</a:t>
            </a:r>
          </a:p>
          <a:p>
            <a:pPr marL="285750" indent="-285750">
              <a:buFont typeface="Arial" panose="020B0604020202020204" pitchFamily="34" charset="0"/>
              <a:buChar char="•"/>
              <a:defRPr/>
            </a:pPr>
            <a:r>
              <a:rPr lang="en-US" sz="1200" dirty="0">
                <a:solidFill>
                  <a:srgbClr val="1F1A62"/>
                </a:solidFill>
                <a:latin typeface="Helvetica" pitchFamily="2" charset="0"/>
              </a:rPr>
              <a:t>P2+: 1% - 3%</a:t>
            </a:r>
          </a:p>
          <a:p>
            <a:pPr marL="285750" indent="-285750">
              <a:buFont typeface="Arial" panose="020B0604020202020204" pitchFamily="34" charset="0"/>
              <a:buChar char="•"/>
              <a:defRPr/>
            </a:pPr>
            <a:r>
              <a:rPr lang="en-US" sz="1200" b="1" dirty="0">
                <a:solidFill>
                  <a:srgbClr val="1F1A62"/>
                </a:solidFill>
                <a:latin typeface="Helvetica" pitchFamily="2" charset="0"/>
              </a:rPr>
              <a:t>P18-49: 1% - 5%</a:t>
            </a:r>
          </a:p>
          <a:p>
            <a:pPr marL="285750" indent="-285750">
              <a:buFont typeface="Arial" panose="020B0604020202020204" pitchFamily="34" charset="0"/>
              <a:buChar char="•"/>
              <a:defRPr/>
            </a:pPr>
            <a:r>
              <a:rPr lang="en-US" sz="1200" dirty="0">
                <a:solidFill>
                  <a:srgbClr val="1F1A62"/>
                </a:solidFill>
                <a:latin typeface="Helvetica" pitchFamily="2" charset="0"/>
              </a:rPr>
              <a:t>P25-54: 1% - 4%</a:t>
            </a:r>
          </a:p>
          <a:p>
            <a:pPr>
              <a:defRPr/>
            </a:pPr>
            <a:endParaRPr lang="en-US" sz="1200" dirty="0">
              <a:solidFill>
                <a:srgbClr val="1F1A62"/>
              </a:solidFill>
              <a:latin typeface="Helvetica" pitchFamily="2" charset="0"/>
            </a:endParaRPr>
          </a:p>
          <a:p>
            <a:pPr>
              <a:defRPr/>
            </a:pPr>
            <a:r>
              <a:rPr lang="en-US" sz="1300" i="1" dirty="0">
                <a:solidFill>
                  <a:srgbClr val="1F1A62"/>
                </a:solidFill>
                <a:latin typeface="Helvetica" pitchFamily="2" charset="0"/>
              </a:rPr>
              <a:t>The analysis to the right is based on the PUT adjustment factor for P18-49</a:t>
            </a:r>
          </a:p>
        </p:txBody>
      </p:sp>
    </p:spTree>
    <p:extLst>
      <p:ext uri="{BB962C8B-B14F-4D97-AF65-F5344CB8AC3E}">
        <p14:creationId xmlns:p14="http://schemas.microsoft.com/office/powerpoint/2010/main" val="734651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79965" y="2851550"/>
            <a:ext cx="507309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elvetica" pitchFamily="2" charset="0"/>
                <a:ea typeface="+mn-ea"/>
                <a:cs typeface="+mn-cs"/>
              </a:rPr>
              <a:t>What does this mean for marketers?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5" name="Picture 14">
            <a:extLst>
              <a:ext uri="{FF2B5EF4-FFF2-40B4-BE49-F238E27FC236}">
                <a16:creationId xmlns:a16="http://schemas.microsoft.com/office/drawing/2014/main" id="{2545B7BD-A02E-4FAC-B029-BF90424317A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3" name="Slide Number Placeholder 5">
            <a:extLst>
              <a:ext uri="{FF2B5EF4-FFF2-40B4-BE49-F238E27FC236}">
                <a16:creationId xmlns:a16="http://schemas.microsoft.com/office/drawing/2014/main" id="{310E2652-305B-44D1-A038-5FC6CDE57FD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F822956-5E28-4BFC-8BEF-86CBB0A2D236}"/>
              </a:ext>
            </a:extLst>
          </p:cNvPr>
          <p:cNvSpPr/>
          <p:nvPr/>
        </p:nvSpPr>
        <p:spPr>
          <a:xfrm>
            <a:off x="6256015" y="1441313"/>
            <a:ext cx="5556020" cy="498598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dirty="0">
                <a:solidFill>
                  <a:srgbClr val="002060"/>
                </a:solidFill>
                <a:latin typeface="Helvetica" panose="020B0604020202020204" pitchFamily="2" charset="0"/>
              </a:rPr>
              <a:t>Nielsen data utilized from March 2020 to date should be used with caution. Review the MRC guidance and apply adjustment factors to planning estimates while working collaboratively with your media partners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dirty="0">
              <a:solidFill>
                <a:srgbClr val="002060"/>
              </a:solidFill>
              <a:latin typeface="Helvetica" panose="020B0604020202020204" pitchFamily="2"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dirty="0">
                <a:solidFill>
                  <a:srgbClr val="002060"/>
                </a:solidFill>
                <a:latin typeface="Helvetica" panose="020B0604020202020204" pitchFamily="2" charset="0"/>
              </a:rPr>
              <a:t>Continually, and rigorously, analyze multiple third-party data sources to ensure greater transparency, accuracy and accountability</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2800" dirty="0">
              <a:solidFill>
                <a:srgbClr val="1F1A62"/>
              </a:solidFill>
              <a:latin typeface="Helvetica" panose="020B0604020202020204" pitchFamily="2"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600" dirty="0">
                <a:solidFill>
                  <a:srgbClr val="1F1A62"/>
                </a:solidFill>
                <a:latin typeface="Helvetica" panose="020B0604020202020204" pitchFamily="2" charset="0"/>
              </a:rPr>
              <a:t>In order to analyze the impact of adjustment factors by demo, daypart or program for future planning, Nielsen clients can access the February 2021 simulation analysis that re-calculated audience estimates based on the removal of homes with data collection issues by selecting the </a:t>
            </a:r>
            <a:r>
              <a:rPr lang="en-US" sz="1600" b="1" dirty="0">
                <a:solidFill>
                  <a:srgbClr val="1F1A62"/>
                </a:solidFill>
                <a:latin typeface="Helvetica" panose="020B0604020202020204" pitchFamily="2" charset="0"/>
              </a:rPr>
              <a:t>‘National Panel – COVID Simulation</a:t>
            </a:r>
            <a:r>
              <a:rPr lang="en-US" sz="1600" dirty="0">
                <a:solidFill>
                  <a:srgbClr val="1F1A62"/>
                </a:solidFill>
                <a:latin typeface="Helvetica" panose="020B0604020202020204" pitchFamily="2" charset="0"/>
              </a:rPr>
              <a:t>’ sample through </a:t>
            </a:r>
            <a:r>
              <a:rPr lang="en-US" sz="1600" i="1" dirty="0">
                <a:solidFill>
                  <a:srgbClr val="1F1A62"/>
                </a:solidFill>
                <a:latin typeface="Helvetica" panose="020B0604020202020204" pitchFamily="2" charset="0"/>
              </a:rPr>
              <a:t>Program / Time Period Ratings Analysis </a:t>
            </a:r>
            <a:r>
              <a:rPr lang="en-US" sz="1600" dirty="0">
                <a:solidFill>
                  <a:srgbClr val="1F1A62"/>
                </a:solidFill>
                <a:latin typeface="Helvetica" panose="020B0604020202020204" pitchFamily="2" charset="0"/>
              </a:rPr>
              <a:t>or </a:t>
            </a:r>
            <a:r>
              <a:rPr lang="en-US" sz="1600" i="1" dirty="0">
                <a:solidFill>
                  <a:srgbClr val="1F1A62"/>
                </a:solidFill>
                <a:latin typeface="Helvetica" panose="020B0604020202020204" pitchFamily="2" charset="0"/>
              </a:rPr>
              <a:t>R&amp;F reports in NPower</a:t>
            </a:r>
            <a:endParaRPr kumimoji="0" lang="en-US" sz="1600" b="0" i="1" u="none" strike="noStrike" kern="1200" cap="none" spc="0" normalizeH="0" baseline="0" noProof="0" dirty="0">
              <a:ln>
                <a:noFill/>
              </a:ln>
              <a:solidFill>
                <a:srgbClr val="1F1A62"/>
              </a:solidFill>
              <a:effectLst/>
              <a:uLnTx/>
              <a:uFillTx/>
              <a:latin typeface="Helvetica" panose="020B0604020202020204" pitchFamily="2" charset="0"/>
              <a:ea typeface="+mn-ea"/>
              <a:cs typeface="+mn-cs"/>
            </a:endParaRPr>
          </a:p>
        </p:txBody>
      </p:sp>
      <p:sp>
        <p:nvSpPr>
          <p:cNvPr id="10" name="Rectangle 9">
            <a:extLst>
              <a:ext uri="{FF2B5EF4-FFF2-40B4-BE49-F238E27FC236}">
                <a16:creationId xmlns:a16="http://schemas.microsoft.com/office/drawing/2014/main" id="{AD3486C2-304B-4E94-9193-7A2EF88CC124}"/>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Rectangle 5">
            <a:extLst>
              <a:ext uri="{FF2B5EF4-FFF2-40B4-BE49-F238E27FC236}">
                <a16:creationId xmlns:a16="http://schemas.microsoft.com/office/drawing/2014/main" id="{B8799A06-27C7-44EE-BC8B-EB7B3071C60E}"/>
              </a:ext>
            </a:extLst>
          </p:cNvPr>
          <p:cNvSpPr/>
          <p:nvPr/>
        </p:nvSpPr>
        <p:spPr>
          <a:xfrm>
            <a:off x="6256015" y="4276313"/>
            <a:ext cx="5640612" cy="2135463"/>
          </a:xfrm>
          <a:prstGeom prst="rect">
            <a:avLst/>
          </a:prstGeom>
          <a:noFill/>
          <a:ln w="127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1066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Reed Kiely</DisplayName>
        <AccountId>39</AccountId>
        <AccountType/>
      </UserInfo>
      <UserInfo>
        <DisplayName>Danielle Delauro</DisplayName>
        <AccountId>38</AccountId>
        <AccountType/>
      </UserInfo>
      <UserInfo>
        <DisplayName>Marianne Vita</DisplayName>
        <AccountId>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6A3943-5BEF-42A2-A467-054438AD2EFD}">
  <ds:schemaRefs>
    <ds:schemaRef ds:uri="http://schemas.microsoft.com/sharepoint/v3/contenttype/forms"/>
  </ds:schemaRefs>
</ds:datastoreItem>
</file>

<file path=customXml/itemProps2.xml><?xml version="1.0" encoding="utf-8"?>
<ds:datastoreItem xmlns:ds="http://schemas.openxmlformats.org/officeDocument/2006/customXml" ds:itemID="{C4E3AFB5-981A-422C-A8BB-A257F1BAA43F}">
  <ds:schemaRefs>
    <ds:schemaRef ds:uri="9f6166fe-9f5b-43aa-b8a9-b4d7ad530bd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C485A39-3A4D-4A09-B0A0-4F16CCFD8551}">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1424</TotalTime>
  <Words>2014</Words>
  <Application>Microsoft Office PowerPoint</Application>
  <PresentationFormat>Widescreen</PresentationFormat>
  <Paragraphs>184</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Helvetica</vt:lpstr>
      <vt:lpstr>Helvetica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Vita</dc:creator>
  <cp:lastModifiedBy>Jason Wiese</cp:lastModifiedBy>
  <cp:revision>10</cp:revision>
  <dcterms:created xsi:type="dcterms:W3CDTF">2021-01-20T14:07:02Z</dcterms:created>
  <dcterms:modified xsi:type="dcterms:W3CDTF">2021-05-19T16:26:19Z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