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4" r:id="rId5"/>
  </p:sldMasterIdLst>
  <p:notesMasterIdLst>
    <p:notesMasterId r:id="rId30"/>
  </p:notesMasterIdLst>
  <p:sldIdLst>
    <p:sldId id="2146846429" r:id="rId6"/>
    <p:sldId id="2146846445" r:id="rId7"/>
    <p:sldId id="2146846446" r:id="rId8"/>
    <p:sldId id="2146846432" r:id="rId9"/>
    <p:sldId id="2146846433" r:id="rId10"/>
    <p:sldId id="2147376370" r:id="rId11"/>
    <p:sldId id="2147376367" r:id="rId12"/>
    <p:sldId id="2147376356" r:id="rId13"/>
    <p:sldId id="2147376375" r:id="rId14"/>
    <p:sldId id="2147376369" r:id="rId15"/>
    <p:sldId id="2147376371" r:id="rId16"/>
    <p:sldId id="2147376345" r:id="rId17"/>
    <p:sldId id="2147376374" r:id="rId18"/>
    <p:sldId id="2147376352" r:id="rId19"/>
    <p:sldId id="2147376378" r:id="rId20"/>
    <p:sldId id="2147376373" r:id="rId21"/>
    <p:sldId id="2147376379" r:id="rId22"/>
    <p:sldId id="2146846201" r:id="rId23"/>
    <p:sldId id="2144328304" r:id="rId24"/>
    <p:sldId id="2146846275" r:id="rId25"/>
    <p:sldId id="2146846391" r:id="rId26"/>
    <p:sldId id="2147376368" r:id="rId27"/>
    <p:sldId id="2147376382" r:id="rId28"/>
    <p:sldId id="21473763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F0141AB7-7F25-3C16-C77D-5FEA2DA4B116}" name="Karolina Guillen" initials="KG" userId="S::karolinaG@thevab.com::c1c08796-a0be-47c6-af52-5d31fd96ec50" providerId="AD"/>
  <p188:author id="{354469C2-12DD-47ED-A3FF-6CD90C8AF6AE}" name="Kailyn Hartmann" initials="" userId="S::Kailynh@thevab.com::8b42c5e5-9ec8-46fd-a4ed-f96c0879c9aa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FF2"/>
    <a:srgbClr val="1B1464"/>
    <a:srgbClr val="FFE600"/>
    <a:srgbClr val="E9EBF5"/>
    <a:srgbClr val="4EBEA4"/>
    <a:srgbClr val="ED3C8D"/>
    <a:srgbClr val="A343FF"/>
    <a:srgbClr val="CFD5EA"/>
    <a:srgbClr val="ACBDCE"/>
    <a:srgbClr val="A02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Montner Dixon" userId="d5b2ae9e-9213-4442-b7df-4db8cbe51e5d" providerId="ADAL" clId="{EE21156E-5DB1-4FD7-889B-40CA2891ABD1}"/>
    <pc:docChg chg="undo redo custSel addSld delSld modSld sldOrd">
      <pc:chgData name="Leah Montner Dixon" userId="d5b2ae9e-9213-4442-b7df-4db8cbe51e5d" providerId="ADAL" clId="{EE21156E-5DB1-4FD7-889B-40CA2891ABD1}" dt="2026-01-27T16:11:33.051" v="1202" actId="207"/>
      <pc:docMkLst>
        <pc:docMk/>
      </pc:docMkLst>
      <pc:sldChg chg="addSp delSp modSp mod modCm">
        <pc:chgData name="Leah Montner Dixon" userId="d5b2ae9e-9213-4442-b7df-4db8cbe51e5d" providerId="ADAL" clId="{EE21156E-5DB1-4FD7-889B-40CA2891ABD1}" dt="2026-01-26T14:54:41.709" v="98"/>
        <pc:sldMkLst>
          <pc:docMk/>
          <pc:sldMk cId="3110856516" sldId="2144328304"/>
        </pc:sldMkLst>
        <pc:spChg chg="add mod">
          <ac:chgData name="Leah Montner Dixon" userId="d5b2ae9e-9213-4442-b7df-4db8cbe51e5d" providerId="ADAL" clId="{EE21156E-5DB1-4FD7-889B-40CA2891ABD1}" dt="2026-01-26T14:54:41.709" v="98"/>
          <ac:spMkLst>
            <pc:docMk/>
            <pc:sldMk cId="3110856516" sldId="2144328304"/>
            <ac:spMk id="2" creationId="{AF547AB3-A4BE-0630-ED0B-3AFF40164544}"/>
          </ac:spMkLst>
        </pc:spChg>
        <pc:spChg chg="mod">
          <ac:chgData name="Leah Montner Dixon" userId="d5b2ae9e-9213-4442-b7df-4db8cbe51e5d" providerId="ADAL" clId="{EE21156E-5DB1-4FD7-889B-40CA2891ABD1}" dt="2026-01-26T14:50:58.821" v="48" actId="20577"/>
          <ac:spMkLst>
            <pc:docMk/>
            <pc:sldMk cId="3110856516" sldId="2144328304"/>
            <ac:spMk id="14" creationId="{9A663EF4-91CD-2476-EDBB-92886B1CA61A}"/>
          </ac:spMkLst>
        </pc:spChg>
        <pc:spChg chg="mod">
          <ac:chgData name="Leah Montner Dixon" userId="d5b2ae9e-9213-4442-b7df-4db8cbe51e5d" providerId="ADAL" clId="{EE21156E-5DB1-4FD7-889B-40CA2891ABD1}" dt="2026-01-26T14:51:30.080" v="79" actId="14100"/>
          <ac:spMkLst>
            <pc:docMk/>
            <pc:sldMk cId="3110856516" sldId="2144328304"/>
            <ac:spMk id="35" creationId="{81B244D6-84A3-E8A5-3B5D-A9EF07140418}"/>
          </ac:spMkLst>
        </pc:spChg>
        <pc:spChg chg="mod">
          <ac:chgData name="Leah Montner Dixon" userId="d5b2ae9e-9213-4442-b7df-4db8cbe51e5d" providerId="ADAL" clId="{EE21156E-5DB1-4FD7-889B-40CA2891ABD1}" dt="2026-01-26T14:53:03.819" v="90" actId="1036"/>
          <ac:spMkLst>
            <pc:docMk/>
            <pc:sldMk cId="3110856516" sldId="2144328304"/>
            <ac:spMk id="47" creationId="{83784FEA-13BC-8121-938C-BB04EED2FCE5}"/>
          </ac:spMkLst>
        </pc:spChg>
        <pc:grpChg chg="mod">
          <ac:chgData name="Leah Montner Dixon" userId="d5b2ae9e-9213-4442-b7df-4db8cbe51e5d" providerId="ADAL" clId="{EE21156E-5DB1-4FD7-889B-40CA2891ABD1}" dt="2026-01-26T14:51:14.543" v="65" actId="1037"/>
          <ac:grpSpMkLst>
            <pc:docMk/>
            <pc:sldMk cId="3110856516" sldId="2144328304"/>
            <ac:grpSpMk id="3" creationId="{2AA5011A-0920-9997-10B2-27426BB70099}"/>
          </ac:grpSpMkLst>
        </pc:grpChg>
        <pc:grpChg chg="mod">
          <ac:chgData name="Leah Montner Dixon" userId="d5b2ae9e-9213-4442-b7df-4db8cbe51e5d" providerId="ADAL" clId="{EE21156E-5DB1-4FD7-889B-40CA2891ABD1}" dt="2026-01-26T14:51:14.543" v="65" actId="1037"/>
          <ac:grpSpMkLst>
            <pc:docMk/>
            <pc:sldMk cId="3110856516" sldId="2144328304"/>
            <ac:grpSpMk id="6" creationId="{9BF291D8-FB88-EA70-C1FD-DB70C2B718F1}"/>
          </ac:grpSpMkLst>
        </pc:grpChg>
        <pc:grpChg chg="mod">
          <ac:chgData name="Leah Montner Dixon" userId="d5b2ae9e-9213-4442-b7df-4db8cbe51e5d" providerId="ADAL" clId="{EE21156E-5DB1-4FD7-889B-40CA2891ABD1}" dt="2026-01-26T14:51:27.342" v="78" actId="1038"/>
          <ac:grpSpMkLst>
            <pc:docMk/>
            <pc:sldMk cId="3110856516" sldId="2144328304"/>
            <ac:grpSpMk id="17" creationId="{0F33DF23-3DEF-0E9C-D447-784690270B02}"/>
          </ac:grpSpMkLst>
        </pc:grpChg>
        <pc:grpChg chg="mod">
          <ac:chgData name="Leah Montner Dixon" userId="d5b2ae9e-9213-4442-b7df-4db8cbe51e5d" providerId="ADAL" clId="{EE21156E-5DB1-4FD7-889B-40CA2891ABD1}" dt="2026-01-26T14:51:27.342" v="78" actId="1038"/>
          <ac:grpSpMkLst>
            <pc:docMk/>
            <pc:sldMk cId="3110856516" sldId="2144328304"/>
            <ac:grpSpMk id="27" creationId="{86B8444A-7A02-6760-6A72-C06236EA39FE}"/>
          </ac:grpSpMkLst>
        </pc:grpChg>
        <pc:grpChg chg="mod">
          <ac:chgData name="Leah Montner Dixon" userId="d5b2ae9e-9213-4442-b7df-4db8cbe51e5d" providerId="ADAL" clId="{EE21156E-5DB1-4FD7-889B-40CA2891ABD1}" dt="2026-01-26T14:51:14.543" v="65" actId="1037"/>
          <ac:grpSpMkLst>
            <pc:docMk/>
            <pc:sldMk cId="3110856516" sldId="2144328304"/>
            <ac:grpSpMk id="39" creationId="{9A2777CA-119B-5E6B-4DA3-2F1C19A583D0}"/>
          </ac:grpSpMkLst>
        </pc:grpChg>
        <pc:picChg chg="add mod">
          <ac:chgData name="Leah Montner Dixon" userId="d5b2ae9e-9213-4442-b7df-4db8cbe51e5d" providerId="ADAL" clId="{EE21156E-5DB1-4FD7-889B-40CA2891ABD1}" dt="2026-01-26T14:53:39.376" v="91"/>
          <ac:picMkLst>
            <pc:docMk/>
            <pc:sldMk cId="3110856516" sldId="2144328304"/>
            <ac:picMk id="4" creationId="{75FC3CD1-93DC-5957-4329-8754971B6B3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EE21156E-5DB1-4FD7-889B-40CA2891ABD1}" dt="2026-01-26T14:50:58.821" v="48" actId="20577"/>
              <pc2:cmMkLst xmlns:pc2="http://schemas.microsoft.com/office/powerpoint/2019/9/main/command">
                <pc:docMk/>
                <pc:sldMk cId="3110856516" sldId="2144328304"/>
                <pc2:cmMk id="{6CE40E8D-933E-43DD-B305-E90FE426646D}"/>
              </pc2:cmMkLst>
            </pc226:cmChg>
          </p:ext>
        </pc:extLst>
      </pc:sldChg>
      <pc:sldChg chg="modSp mod">
        <pc:chgData name="Leah Montner Dixon" userId="d5b2ae9e-9213-4442-b7df-4db8cbe51e5d" providerId="ADAL" clId="{EE21156E-5DB1-4FD7-889B-40CA2891ABD1}" dt="2026-01-27T16:11:33.051" v="1202" actId="207"/>
        <pc:sldMkLst>
          <pc:docMk/>
          <pc:sldMk cId="2635420502" sldId="2146846201"/>
        </pc:sldMkLst>
        <pc:spChg chg="mod">
          <ac:chgData name="Leah Montner Dixon" userId="d5b2ae9e-9213-4442-b7df-4db8cbe51e5d" providerId="ADAL" clId="{EE21156E-5DB1-4FD7-889B-40CA2891ABD1}" dt="2026-01-27T16:11:33.051" v="1202" actId="207"/>
          <ac:spMkLst>
            <pc:docMk/>
            <pc:sldMk cId="2635420502" sldId="2146846201"/>
            <ac:spMk id="10" creationId="{F0B724A8-7706-9F26-9E20-571C57B3D767}"/>
          </ac:spMkLst>
        </pc:spChg>
      </pc:sldChg>
      <pc:sldChg chg="modSp mod">
        <pc:chgData name="Leah Montner Dixon" userId="d5b2ae9e-9213-4442-b7df-4db8cbe51e5d" providerId="ADAL" clId="{EE21156E-5DB1-4FD7-889B-40CA2891ABD1}" dt="2026-01-26T19:06:05.553" v="1197" actId="20577"/>
        <pc:sldMkLst>
          <pc:docMk/>
          <pc:sldMk cId="1369743213" sldId="2146846391"/>
        </pc:sldMkLst>
        <pc:spChg chg="mod">
          <ac:chgData name="Leah Montner Dixon" userId="d5b2ae9e-9213-4442-b7df-4db8cbe51e5d" providerId="ADAL" clId="{EE21156E-5DB1-4FD7-889B-40CA2891ABD1}" dt="2026-01-26T19:06:05.553" v="1197" actId="20577"/>
          <ac:spMkLst>
            <pc:docMk/>
            <pc:sldMk cId="1369743213" sldId="2146846391"/>
            <ac:spMk id="2" creationId="{5ED12E2C-533F-4304-D592-E4B4F023E5B0}"/>
          </ac:spMkLst>
        </pc:spChg>
      </pc:sldChg>
      <pc:sldChg chg="modSp mod">
        <pc:chgData name="Leah Montner Dixon" userId="d5b2ae9e-9213-4442-b7df-4db8cbe51e5d" providerId="ADAL" clId="{EE21156E-5DB1-4FD7-889B-40CA2891ABD1}" dt="2026-01-26T14:40:26.945" v="18" actId="20577"/>
        <pc:sldMkLst>
          <pc:docMk/>
          <pc:sldMk cId="154107183" sldId="2146846432"/>
        </pc:sldMkLst>
        <pc:graphicFrameChg chg="mod modGraphic">
          <ac:chgData name="Leah Montner Dixon" userId="d5b2ae9e-9213-4442-b7df-4db8cbe51e5d" providerId="ADAL" clId="{EE21156E-5DB1-4FD7-889B-40CA2891ABD1}" dt="2026-01-26T14:40:26.945" v="18" actId="20577"/>
          <ac:graphicFrameMkLst>
            <pc:docMk/>
            <pc:sldMk cId="154107183" sldId="2146846432"/>
            <ac:graphicFrameMk id="8" creationId="{37DAC08B-CDFE-0C86-500F-7F775603CFB9}"/>
          </ac:graphicFrameMkLst>
        </pc:graphicFrameChg>
      </pc:sldChg>
      <pc:sldChg chg="modSp mod">
        <pc:chgData name="Leah Montner Dixon" userId="d5b2ae9e-9213-4442-b7df-4db8cbe51e5d" providerId="ADAL" clId="{EE21156E-5DB1-4FD7-889B-40CA2891ABD1}" dt="2026-01-26T18:32:49.547" v="815" actId="20577"/>
        <pc:sldMkLst>
          <pc:docMk/>
          <pc:sldMk cId="787102157" sldId="2147376368"/>
        </pc:sldMkLst>
        <pc:spChg chg="mod">
          <ac:chgData name="Leah Montner Dixon" userId="d5b2ae9e-9213-4442-b7df-4db8cbe51e5d" providerId="ADAL" clId="{EE21156E-5DB1-4FD7-889B-40CA2891ABD1}" dt="2026-01-26T18:32:49.547" v="815" actId="20577"/>
          <ac:spMkLst>
            <pc:docMk/>
            <pc:sldMk cId="787102157" sldId="2147376368"/>
            <ac:spMk id="17" creationId="{FBCDC0B2-F265-0626-6D8B-400A6BBF4958}"/>
          </ac:spMkLst>
        </pc:spChg>
      </pc:sldChg>
      <pc:sldChg chg="modSp mod">
        <pc:chgData name="Leah Montner Dixon" userId="d5b2ae9e-9213-4442-b7df-4db8cbe51e5d" providerId="ADAL" clId="{EE21156E-5DB1-4FD7-889B-40CA2891ABD1}" dt="2026-01-26T18:38:41.950" v="957" actId="20577"/>
        <pc:sldMkLst>
          <pc:docMk/>
          <pc:sldMk cId="3768240526" sldId="2147376369"/>
        </pc:sldMkLst>
        <pc:spChg chg="mod">
          <ac:chgData name="Leah Montner Dixon" userId="d5b2ae9e-9213-4442-b7df-4db8cbe51e5d" providerId="ADAL" clId="{EE21156E-5DB1-4FD7-889B-40CA2891ABD1}" dt="2026-01-26T18:24:31.738" v="742" actId="20577"/>
          <ac:spMkLst>
            <pc:docMk/>
            <pc:sldMk cId="3768240526" sldId="2147376369"/>
            <ac:spMk id="33" creationId="{1AD3349B-4C69-81E5-023B-6BD02055446C}"/>
          </ac:spMkLst>
        </pc:spChg>
        <pc:spChg chg="mod">
          <ac:chgData name="Leah Montner Dixon" userId="d5b2ae9e-9213-4442-b7df-4db8cbe51e5d" providerId="ADAL" clId="{EE21156E-5DB1-4FD7-889B-40CA2891ABD1}" dt="2026-01-26T18:38:41.950" v="957" actId="20577"/>
          <ac:spMkLst>
            <pc:docMk/>
            <pc:sldMk cId="3768240526" sldId="2147376369"/>
            <ac:spMk id="35" creationId="{30D5366C-059C-ADBD-1E78-8607003ACBFE}"/>
          </ac:spMkLst>
        </pc:spChg>
        <pc:spChg chg="mod">
          <ac:chgData name="Leah Montner Dixon" userId="d5b2ae9e-9213-4442-b7df-4db8cbe51e5d" providerId="ADAL" clId="{EE21156E-5DB1-4FD7-889B-40CA2891ABD1}" dt="2026-01-26T18:38:40.906" v="955" actId="1076"/>
          <ac:spMkLst>
            <pc:docMk/>
            <pc:sldMk cId="3768240526" sldId="2147376369"/>
            <ac:spMk id="38" creationId="{56EA5401-E396-5EE0-794E-97D6195A8566}"/>
          </ac:spMkLst>
        </pc:spChg>
      </pc:sldChg>
      <pc:sldChg chg="addSp delSp modSp mod">
        <pc:chgData name="Leah Montner Dixon" userId="d5b2ae9e-9213-4442-b7df-4db8cbe51e5d" providerId="ADAL" clId="{EE21156E-5DB1-4FD7-889B-40CA2891ABD1}" dt="2026-01-26T15:06:16.618" v="394" actId="12788"/>
        <pc:sldMkLst>
          <pc:docMk/>
          <pc:sldMk cId="582239086" sldId="2147376370"/>
        </pc:sldMkLst>
        <pc:spChg chg="mod">
          <ac:chgData name="Leah Montner Dixon" userId="d5b2ae9e-9213-4442-b7df-4db8cbe51e5d" providerId="ADAL" clId="{EE21156E-5DB1-4FD7-889B-40CA2891ABD1}" dt="2026-01-26T15:04:38.913" v="271" actId="1037"/>
          <ac:spMkLst>
            <pc:docMk/>
            <pc:sldMk cId="582239086" sldId="2147376370"/>
            <ac:spMk id="4" creationId="{26EC6BB6-0112-7B06-0909-CD7C2471E382}"/>
          </ac:spMkLst>
        </pc:spChg>
        <pc:spChg chg="mod">
          <ac:chgData name="Leah Montner Dixon" userId="d5b2ae9e-9213-4442-b7df-4db8cbe51e5d" providerId="ADAL" clId="{EE21156E-5DB1-4FD7-889B-40CA2891ABD1}" dt="2026-01-26T15:01:16.245" v="189" actId="1076"/>
          <ac:spMkLst>
            <pc:docMk/>
            <pc:sldMk cId="582239086" sldId="2147376370"/>
            <ac:spMk id="7" creationId="{0931A08D-AABB-5C84-5361-B3DE15BA9E7A}"/>
          </ac:spMkLst>
        </pc:spChg>
        <pc:spChg chg="mod">
          <ac:chgData name="Leah Montner Dixon" userId="d5b2ae9e-9213-4442-b7df-4db8cbe51e5d" providerId="ADAL" clId="{EE21156E-5DB1-4FD7-889B-40CA2891ABD1}" dt="2026-01-26T15:04:38.913" v="271" actId="1037"/>
          <ac:spMkLst>
            <pc:docMk/>
            <pc:sldMk cId="582239086" sldId="2147376370"/>
            <ac:spMk id="10" creationId="{E03DA386-FCB4-F2D4-AD05-C25F36E9CD34}"/>
          </ac:spMkLst>
        </pc:spChg>
        <pc:spChg chg="mod topLvl">
          <ac:chgData name="Leah Montner Dixon" userId="d5b2ae9e-9213-4442-b7df-4db8cbe51e5d" providerId="ADAL" clId="{EE21156E-5DB1-4FD7-889B-40CA2891ABD1}" dt="2026-01-26T15:04:06.354" v="255" actId="1036"/>
          <ac:spMkLst>
            <pc:docMk/>
            <pc:sldMk cId="582239086" sldId="2147376370"/>
            <ac:spMk id="11" creationId="{8AAE613C-9B3C-213A-DFE9-6F5C6AC5BFBB}"/>
          </ac:spMkLst>
        </pc:spChg>
        <pc:spChg chg="mod topLvl">
          <ac:chgData name="Leah Montner Dixon" userId="d5b2ae9e-9213-4442-b7df-4db8cbe51e5d" providerId="ADAL" clId="{EE21156E-5DB1-4FD7-889B-40CA2891ABD1}" dt="2026-01-26T15:04:06.354" v="255" actId="1036"/>
          <ac:spMkLst>
            <pc:docMk/>
            <pc:sldMk cId="582239086" sldId="2147376370"/>
            <ac:spMk id="15" creationId="{2BE9F518-FBD4-7F50-D95B-C6A2A3EEE1B9}"/>
          </ac:spMkLst>
        </pc:spChg>
        <pc:spChg chg="add mod">
          <ac:chgData name="Leah Montner Dixon" userId="d5b2ae9e-9213-4442-b7df-4db8cbe51e5d" providerId="ADAL" clId="{EE21156E-5DB1-4FD7-889B-40CA2891ABD1}" dt="2026-01-26T15:05:07.673" v="340" actId="1036"/>
          <ac:spMkLst>
            <pc:docMk/>
            <pc:sldMk cId="582239086" sldId="2147376370"/>
            <ac:spMk id="29" creationId="{C49B4C9F-A8E2-F29E-51F9-7BDC6D56D3AD}"/>
          </ac:spMkLst>
        </pc:spChg>
        <pc:spChg chg="add mod">
          <ac:chgData name="Leah Montner Dixon" userId="d5b2ae9e-9213-4442-b7df-4db8cbe51e5d" providerId="ADAL" clId="{EE21156E-5DB1-4FD7-889B-40CA2891ABD1}" dt="2026-01-26T15:05:07.673" v="340" actId="1036"/>
          <ac:spMkLst>
            <pc:docMk/>
            <pc:sldMk cId="582239086" sldId="2147376370"/>
            <ac:spMk id="30" creationId="{C0F074DF-5C95-682E-A553-151896EA98D4}"/>
          </ac:spMkLst>
        </pc:spChg>
        <pc:spChg chg="add mod">
          <ac:chgData name="Leah Montner Dixon" userId="d5b2ae9e-9213-4442-b7df-4db8cbe51e5d" providerId="ADAL" clId="{EE21156E-5DB1-4FD7-889B-40CA2891ABD1}" dt="2026-01-26T15:05:19.971" v="356" actId="1036"/>
          <ac:spMkLst>
            <pc:docMk/>
            <pc:sldMk cId="582239086" sldId="2147376370"/>
            <ac:spMk id="35" creationId="{1968A507-7076-1226-F354-E6F464700B3B}"/>
          </ac:spMkLst>
        </pc:spChg>
        <pc:spChg chg="add mod">
          <ac:chgData name="Leah Montner Dixon" userId="d5b2ae9e-9213-4442-b7df-4db8cbe51e5d" providerId="ADAL" clId="{EE21156E-5DB1-4FD7-889B-40CA2891ABD1}" dt="2026-01-26T15:05:19.971" v="356" actId="1036"/>
          <ac:spMkLst>
            <pc:docMk/>
            <pc:sldMk cId="582239086" sldId="2147376370"/>
            <ac:spMk id="40" creationId="{23360ACE-BE98-77CE-17BE-4F3DEA1E5E81}"/>
          </ac:spMkLst>
        </pc:spChg>
        <pc:spChg chg="add mod">
          <ac:chgData name="Leah Montner Dixon" userId="d5b2ae9e-9213-4442-b7df-4db8cbe51e5d" providerId="ADAL" clId="{EE21156E-5DB1-4FD7-889B-40CA2891ABD1}" dt="2026-01-26T15:05:32.545" v="371" actId="1037"/>
          <ac:spMkLst>
            <pc:docMk/>
            <pc:sldMk cId="582239086" sldId="2147376370"/>
            <ac:spMk id="45" creationId="{3D3110BD-3DD0-023A-FF10-9934E0CCE73C}"/>
          </ac:spMkLst>
        </pc:spChg>
        <pc:spChg chg="add mod">
          <ac:chgData name="Leah Montner Dixon" userId="d5b2ae9e-9213-4442-b7df-4db8cbe51e5d" providerId="ADAL" clId="{EE21156E-5DB1-4FD7-889B-40CA2891ABD1}" dt="2026-01-26T15:05:32.545" v="371" actId="1037"/>
          <ac:spMkLst>
            <pc:docMk/>
            <pc:sldMk cId="582239086" sldId="2147376370"/>
            <ac:spMk id="50" creationId="{EE278AE6-6287-48D2-013A-5A15705F1577}"/>
          </ac:spMkLst>
        </pc:spChg>
        <pc:spChg chg="add mod">
          <ac:chgData name="Leah Montner Dixon" userId="d5b2ae9e-9213-4442-b7df-4db8cbe51e5d" providerId="ADAL" clId="{EE21156E-5DB1-4FD7-889B-40CA2891ABD1}" dt="2026-01-26T15:06:16.618" v="394" actId="12788"/>
          <ac:spMkLst>
            <pc:docMk/>
            <pc:sldMk cId="582239086" sldId="2147376370"/>
            <ac:spMk id="55" creationId="{A45ED1B2-7E7E-273C-1140-FD8F0B23A2B0}"/>
          </ac:spMkLst>
        </pc:spChg>
        <pc:spChg chg="add mod">
          <ac:chgData name="Leah Montner Dixon" userId="d5b2ae9e-9213-4442-b7df-4db8cbe51e5d" providerId="ADAL" clId="{EE21156E-5DB1-4FD7-889B-40CA2891ABD1}" dt="2026-01-26T15:06:16.618" v="394" actId="12788"/>
          <ac:spMkLst>
            <pc:docMk/>
            <pc:sldMk cId="582239086" sldId="2147376370"/>
            <ac:spMk id="56" creationId="{99841BEA-FB8D-2375-862D-C662296C9F60}"/>
          </ac:spMkLst>
        </pc:spChg>
        <pc:spChg chg="add mod">
          <ac:chgData name="Leah Montner Dixon" userId="d5b2ae9e-9213-4442-b7df-4db8cbe51e5d" providerId="ADAL" clId="{EE21156E-5DB1-4FD7-889B-40CA2891ABD1}" dt="2026-01-26T15:06:16.618" v="394" actId="12788"/>
          <ac:spMkLst>
            <pc:docMk/>
            <pc:sldMk cId="582239086" sldId="2147376370"/>
            <ac:spMk id="57" creationId="{DD17C30A-97B7-3004-3467-DC6D0A471F77}"/>
          </ac:spMkLst>
        </pc:spChg>
        <pc:spChg chg="add mod">
          <ac:chgData name="Leah Montner Dixon" userId="d5b2ae9e-9213-4442-b7df-4db8cbe51e5d" providerId="ADAL" clId="{EE21156E-5DB1-4FD7-889B-40CA2891ABD1}" dt="2026-01-26T15:06:16.618" v="394" actId="12788"/>
          <ac:spMkLst>
            <pc:docMk/>
            <pc:sldMk cId="582239086" sldId="2147376370"/>
            <ac:spMk id="58" creationId="{5705ABCB-ED0A-DB4A-7B12-0481922FFAC9}"/>
          </ac:spMkLst>
        </pc:spChg>
        <pc:graphicFrameChg chg="mod topLvl">
          <ac:chgData name="Leah Montner Dixon" userId="d5b2ae9e-9213-4442-b7df-4db8cbe51e5d" providerId="ADAL" clId="{EE21156E-5DB1-4FD7-889B-40CA2891ABD1}" dt="2026-01-26T15:04:06.354" v="255" actId="1036"/>
          <ac:graphicFrameMkLst>
            <pc:docMk/>
            <pc:sldMk cId="582239086" sldId="2147376370"/>
            <ac:graphicFrameMk id="12" creationId="{FC485E74-37AB-B5C8-44BE-51613FDD0407}"/>
          </ac:graphicFrameMkLst>
        </pc:graphicFrameChg>
        <pc:graphicFrameChg chg="mod topLvl">
          <ac:chgData name="Leah Montner Dixon" userId="d5b2ae9e-9213-4442-b7df-4db8cbe51e5d" providerId="ADAL" clId="{EE21156E-5DB1-4FD7-889B-40CA2891ABD1}" dt="2026-01-26T15:04:06.354" v="255" actId="1036"/>
          <ac:graphicFrameMkLst>
            <pc:docMk/>
            <pc:sldMk cId="582239086" sldId="2147376370"/>
            <ac:graphicFrameMk id="31" creationId="{F6086872-71B1-9917-779C-21DEFC856B6B}"/>
          </ac:graphicFrameMkLst>
        </pc:graphicFrameChg>
        <pc:graphicFrameChg chg="mod topLvl">
          <ac:chgData name="Leah Montner Dixon" userId="d5b2ae9e-9213-4442-b7df-4db8cbe51e5d" providerId="ADAL" clId="{EE21156E-5DB1-4FD7-889B-40CA2891ABD1}" dt="2026-01-26T15:06:16.618" v="394" actId="12788"/>
          <ac:graphicFrameMkLst>
            <pc:docMk/>
            <pc:sldMk cId="582239086" sldId="2147376370"/>
            <ac:graphicFrameMk id="36" creationId="{6221713B-8866-32BE-0954-00E5442DC5DB}"/>
          </ac:graphicFrameMkLst>
        </pc:graphicFrameChg>
        <pc:graphicFrameChg chg="mod topLvl">
          <ac:chgData name="Leah Montner Dixon" userId="d5b2ae9e-9213-4442-b7df-4db8cbe51e5d" providerId="ADAL" clId="{EE21156E-5DB1-4FD7-889B-40CA2891ABD1}" dt="2026-01-26T15:04:06.354" v="255" actId="1036"/>
          <ac:graphicFrameMkLst>
            <pc:docMk/>
            <pc:sldMk cId="582239086" sldId="2147376370"/>
            <ac:graphicFrameMk id="41" creationId="{6AAE6A42-1F47-57C3-A80B-5FEBD2B8C46F}"/>
          </ac:graphicFrameMkLst>
        </pc:graphicFrameChg>
        <pc:graphicFrameChg chg="mod topLvl">
          <ac:chgData name="Leah Montner Dixon" userId="d5b2ae9e-9213-4442-b7df-4db8cbe51e5d" providerId="ADAL" clId="{EE21156E-5DB1-4FD7-889B-40CA2891ABD1}" dt="2026-01-26T15:04:06.354" v="255" actId="1036"/>
          <ac:graphicFrameMkLst>
            <pc:docMk/>
            <pc:sldMk cId="582239086" sldId="2147376370"/>
            <ac:graphicFrameMk id="46" creationId="{AB80FAA4-52B6-B514-FE32-2CB88C9A2D97}"/>
          </ac:graphicFrameMkLst>
        </pc:graphicFrameChg>
        <pc:graphicFrameChg chg="mod topLvl">
          <ac:chgData name="Leah Montner Dixon" userId="d5b2ae9e-9213-4442-b7df-4db8cbe51e5d" providerId="ADAL" clId="{EE21156E-5DB1-4FD7-889B-40CA2891ABD1}" dt="2026-01-26T15:06:16.618" v="394" actId="12788"/>
          <ac:graphicFrameMkLst>
            <pc:docMk/>
            <pc:sldMk cId="582239086" sldId="2147376370"/>
            <ac:graphicFrameMk id="51" creationId="{2DDB3B88-0449-FF96-5D64-AC913B0EABD3}"/>
          </ac:graphicFrameMkLst>
        </pc:graphicFrameChg>
        <pc:cxnChg chg="mod">
          <ac:chgData name="Leah Montner Dixon" userId="d5b2ae9e-9213-4442-b7df-4db8cbe51e5d" providerId="ADAL" clId="{EE21156E-5DB1-4FD7-889B-40CA2891ABD1}" dt="2026-01-26T15:03:25.888" v="224" actId="164"/>
          <ac:cxnSpMkLst>
            <pc:docMk/>
            <pc:sldMk cId="582239086" sldId="2147376370"/>
            <ac:cxnSpMk id="18" creationId="{5072BAA3-7449-8B24-915F-602DF85092D2}"/>
          </ac:cxnSpMkLst>
        </pc:cxnChg>
        <pc:cxnChg chg="mod">
          <ac:chgData name="Leah Montner Dixon" userId="d5b2ae9e-9213-4442-b7df-4db8cbe51e5d" providerId="ADAL" clId="{EE21156E-5DB1-4FD7-889B-40CA2891ABD1}" dt="2026-01-26T15:03:25.888" v="224" actId="164"/>
          <ac:cxnSpMkLst>
            <pc:docMk/>
            <pc:sldMk cId="582239086" sldId="2147376370"/>
            <ac:cxnSpMk id="34" creationId="{15A0253C-9BC4-B1DA-94B0-8177BA4EB61B}"/>
          </ac:cxnSpMkLst>
        </pc:cxnChg>
        <pc:cxnChg chg="mod">
          <ac:chgData name="Leah Montner Dixon" userId="d5b2ae9e-9213-4442-b7df-4db8cbe51e5d" providerId="ADAL" clId="{EE21156E-5DB1-4FD7-889B-40CA2891ABD1}" dt="2026-01-26T15:03:25.888" v="224" actId="164"/>
          <ac:cxnSpMkLst>
            <pc:docMk/>
            <pc:sldMk cId="582239086" sldId="2147376370"/>
            <ac:cxnSpMk id="39" creationId="{E2177E97-9EEA-D9FF-A31C-E2723666D441}"/>
          </ac:cxnSpMkLst>
        </pc:cxnChg>
        <pc:cxnChg chg="mod">
          <ac:chgData name="Leah Montner Dixon" userId="d5b2ae9e-9213-4442-b7df-4db8cbe51e5d" providerId="ADAL" clId="{EE21156E-5DB1-4FD7-889B-40CA2891ABD1}" dt="2026-01-26T15:03:36.283" v="226" actId="164"/>
          <ac:cxnSpMkLst>
            <pc:docMk/>
            <pc:sldMk cId="582239086" sldId="2147376370"/>
            <ac:cxnSpMk id="44" creationId="{123883EE-A1D3-2A1C-C7F2-CB825ED1FD77}"/>
          </ac:cxnSpMkLst>
        </pc:cxnChg>
        <pc:cxnChg chg="mod">
          <ac:chgData name="Leah Montner Dixon" userId="d5b2ae9e-9213-4442-b7df-4db8cbe51e5d" providerId="ADAL" clId="{EE21156E-5DB1-4FD7-889B-40CA2891ABD1}" dt="2026-01-26T15:03:36.283" v="226" actId="164"/>
          <ac:cxnSpMkLst>
            <pc:docMk/>
            <pc:sldMk cId="582239086" sldId="2147376370"/>
            <ac:cxnSpMk id="49" creationId="{3E79FB01-C14B-2F62-4ACF-085BA21CF9C4}"/>
          </ac:cxnSpMkLst>
        </pc:cxnChg>
        <pc:cxnChg chg="mod">
          <ac:chgData name="Leah Montner Dixon" userId="d5b2ae9e-9213-4442-b7df-4db8cbe51e5d" providerId="ADAL" clId="{EE21156E-5DB1-4FD7-889B-40CA2891ABD1}" dt="2026-01-26T15:04:06.354" v="255" actId="1036"/>
          <ac:cxnSpMkLst>
            <pc:docMk/>
            <pc:sldMk cId="582239086" sldId="2147376370"/>
            <ac:cxnSpMk id="61" creationId="{1D2798E8-6093-75A6-F9C2-6511BF2B424A}"/>
          </ac:cxnSpMkLst>
        </pc:cxnChg>
        <pc:cxnChg chg="mod">
          <ac:chgData name="Leah Montner Dixon" userId="d5b2ae9e-9213-4442-b7df-4db8cbe51e5d" providerId="ADAL" clId="{EE21156E-5DB1-4FD7-889B-40CA2891ABD1}" dt="2026-01-26T15:04:06.354" v="255" actId="1036"/>
          <ac:cxnSpMkLst>
            <pc:docMk/>
            <pc:sldMk cId="582239086" sldId="2147376370"/>
            <ac:cxnSpMk id="1025" creationId="{5BC2F362-2ED8-901E-5F03-F7E8746B2C9E}"/>
          </ac:cxnSpMkLst>
        </pc:cxnChg>
      </pc:sldChg>
      <pc:sldChg chg="modSp mod">
        <pc:chgData name="Leah Montner Dixon" userId="d5b2ae9e-9213-4442-b7df-4db8cbe51e5d" providerId="ADAL" clId="{EE21156E-5DB1-4FD7-889B-40CA2891ABD1}" dt="2026-01-26T18:43:36.011" v="1043" actId="20577"/>
        <pc:sldMkLst>
          <pc:docMk/>
          <pc:sldMk cId="261150132" sldId="2147376371"/>
        </pc:sldMkLst>
        <pc:spChg chg="mod">
          <ac:chgData name="Leah Montner Dixon" userId="d5b2ae9e-9213-4442-b7df-4db8cbe51e5d" providerId="ADAL" clId="{EE21156E-5DB1-4FD7-889B-40CA2891ABD1}" dt="2026-01-26T18:41:52.559" v="1036" actId="20577"/>
          <ac:spMkLst>
            <pc:docMk/>
            <pc:sldMk cId="261150132" sldId="2147376371"/>
            <ac:spMk id="33" creationId="{DB5EB4A0-ABA3-2672-CF6A-07BEF94B92FF}"/>
          </ac:spMkLst>
        </pc:spChg>
        <pc:spChg chg="mod">
          <ac:chgData name="Leah Montner Dixon" userId="d5b2ae9e-9213-4442-b7df-4db8cbe51e5d" providerId="ADAL" clId="{EE21156E-5DB1-4FD7-889B-40CA2891ABD1}" dt="2026-01-26T18:41:47.063" v="1035" actId="20577"/>
          <ac:spMkLst>
            <pc:docMk/>
            <pc:sldMk cId="261150132" sldId="2147376371"/>
            <ac:spMk id="35" creationId="{53C87325-CD8E-5162-3484-09DEE0C1608F}"/>
          </ac:spMkLst>
        </pc:spChg>
        <pc:spChg chg="mod">
          <ac:chgData name="Leah Montner Dixon" userId="d5b2ae9e-9213-4442-b7df-4db8cbe51e5d" providerId="ADAL" clId="{EE21156E-5DB1-4FD7-889B-40CA2891ABD1}" dt="2026-01-26T18:43:36.011" v="1043" actId="20577"/>
          <ac:spMkLst>
            <pc:docMk/>
            <pc:sldMk cId="261150132" sldId="2147376371"/>
            <ac:spMk id="36" creationId="{680D567B-6E1C-C544-1434-3D2BA725041B}"/>
          </ac:spMkLst>
        </pc:spChg>
      </pc:sldChg>
      <pc:sldChg chg="addSp delSp modSp add mod">
        <pc:chgData name="Leah Montner Dixon" userId="d5b2ae9e-9213-4442-b7df-4db8cbe51e5d" providerId="ADAL" clId="{EE21156E-5DB1-4FD7-889B-40CA2891ABD1}" dt="2026-01-26T18:39:41.645" v="1018" actId="13926"/>
        <pc:sldMkLst>
          <pc:docMk/>
          <pc:sldMk cId="2620177050" sldId="2147376382"/>
        </pc:sldMkLst>
        <pc:spChg chg="add mod">
          <ac:chgData name="Leah Montner Dixon" userId="d5b2ae9e-9213-4442-b7df-4db8cbe51e5d" providerId="ADAL" clId="{EE21156E-5DB1-4FD7-889B-40CA2891ABD1}" dt="2026-01-26T18:34:01.083" v="874" actId="20577"/>
          <ac:spMkLst>
            <pc:docMk/>
            <pc:sldMk cId="2620177050" sldId="2147376382"/>
            <ac:spMk id="2" creationId="{2A2333EB-544A-C825-E2B8-2DC5BE2798D2}"/>
          </ac:spMkLst>
        </pc:spChg>
        <pc:spChg chg="mod">
          <ac:chgData name="Leah Montner Dixon" userId="d5b2ae9e-9213-4442-b7df-4db8cbe51e5d" providerId="ADAL" clId="{EE21156E-5DB1-4FD7-889B-40CA2891ABD1}" dt="2026-01-26T18:35:15.118" v="906" actId="20577"/>
          <ac:spMkLst>
            <pc:docMk/>
            <pc:sldMk cId="2620177050" sldId="2147376382"/>
            <ac:spMk id="10" creationId="{B1857919-CF8E-DFC3-0959-BD7A03B697ED}"/>
          </ac:spMkLst>
        </pc:spChg>
        <pc:spChg chg="mod">
          <ac:chgData name="Leah Montner Dixon" userId="d5b2ae9e-9213-4442-b7df-4db8cbe51e5d" providerId="ADAL" clId="{EE21156E-5DB1-4FD7-889B-40CA2891ABD1}" dt="2026-01-26T18:32:56.432" v="839" actId="20577"/>
          <ac:spMkLst>
            <pc:docMk/>
            <pc:sldMk cId="2620177050" sldId="2147376382"/>
            <ac:spMk id="13" creationId="{3CFD8A86-785B-8139-2665-FF5DE3726B56}"/>
          </ac:spMkLst>
        </pc:spChg>
        <pc:graphicFrameChg chg="modGraphic">
          <ac:chgData name="Leah Montner Dixon" userId="d5b2ae9e-9213-4442-b7df-4db8cbe51e5d" providerId="ADAL" clId="{EE21156E-5DB1-4FD7-889B-40CA2891ABD1}" dt="2026-01-26T18:39:41.645" v="1018" actId="13926"/>
          <ac:graphicFrameMkLst>
            <pc:docMk/>
            <pc:sldMk cId="2620177050" sldId="2147376382"/>
            <ac:graphicFrameMk id="8" creationId="{729D6747-3E84-8ED2-4DB2-9F0CF11E9D01}"/>
          </ac:graphicFrameMkLst>
        </pc:graphicFrameChg>
      </pc:sldChg>
      <pc:sldChg chg="addSp delSp modSp add mod">
        <pc:chgData name="Leah Montner Dixon" userId="d5b2ae9e-9213-4442-b7df-4db8cbe51e5d" providerId="ADAL" clId="{EE21156E-5DB1-4FD7-889B-40CA2891ABD1}" dt="2026-01-26T18:47:38.432" v="1142" actId="13926"/>
        <pc:sldMkLst>
          <pc:docMk/>
          <pc:sldMk cId="2951692266" sldId="2147376383"/>
        </pc:sldMkLst>
        <pc:spChg chg="add mod">
          <ac:chgData name="Leah Montner Dixon" userId="d5b2ae9e-9213-4442-b7df-4db8cbe51e5d" providerId="ADAL" clId="{EE21156E-5DB1-4FD7-889B-40CA2891ABD1}" dt="2026-01-26T18:34:27.029" v="889" actId="1036"/>
          <ac:spMkLst>
            <pc:docMk/>
            <pc:sldMk cId="2951692266" sldId="2147376383"/>
            <ac:spMk id="2" creationId="{A139AC5C-2827-58CE-93D5-76E6754E551E}"/>
          </ac:spMkLst>
        </pc:spChg>
        <pc:spChg chg="add mod">
          <ac:chgData name="Leah Montner Dixon" userId="d5b2ae9e-9213-4442-b7df-4db8cbe51e5d" providerId="ADAL" clId="{EE21156E-5DB1-4FD7-889B-40CA2891ABD1}" dt="2026-01-26T18:39:59.029" v="1033" actId="20577"/>
          <ac:spMkLst>
            <pc:docMk/>
            <pc:sldMk cId="2951692266" sldId="2147376383"/>
            <ac:spMk id="4" creationId="{C1F60861-7B54-B817-EE7B-E5DA12D26435}"/>
          </ac:spMkLst>
        </pc:spChg>
        <pc:spChg chg="mod">
          <ac:chgData name="Leah Montner Dixon" userId="d5b2ae9e-9213-4442-b7df-4db8cbe51e5d" providerId="ADAL" clId="{EE21156E-5DB1-4FD7-889B-40CA2891ABD1}" dt="2026-01-26T18:33:03.623" v="852" actId="20577"/>
          <ac:spMkLst>
            <pc:docMk/>
            <pc:sldMk cId="2951692266" sldId="2147376383"/>
            <ac:spMk id="13" creationId="{F821F23F-9C7C-6B0E-4C63-3195739CFDC6}"/>
          </ac:spMkLst>
        </pc:spChg>
        <pc:graphicFrameChg chg="mod modGraphic">
          <ac:chgData name="Leah Montner Dixon" userId="d5b2ae9e-9213-4442-b7df-4db8cbe51e5d" providerId="ADAL" clId="{EE21156E-5DB1-4FD7-889B-40CA2891ABD1}" dt="2026-01-26T18:47:38.432" v="1142" actId="13926"/>
          <ac:graphicFrameMkLst>
            <pc:docMk/>
            <pc:sldMk cId="2951692266" sldId="2147376383"/>
            <ac:graphicFrameMk id="8" creationId="{D44C799F-4581-93AC-2CC1-CDC2A4FA9C98}"/>
          </ac:graphicFrameMkLst>
        </pc:graphicFrameChg>
      </pc:sldChg>
    </pc:docChg>
  </pc:docChgLst>
  <pc:docChgLst>
    <pc:chgData name="Leah Montner Dixon" userId="d5b2ae9e-9213-4442-b7df-4db8cbe51e5d" providerId="ADAL" clId="{D1FBA355-FC92-4551-88C3-0E2AB32FA333}"/>
    <pc:docChg chg="undo redo custSel modSld">
      <pc:chgData name="Leah Montner Dixon" userId="d5b2ae9e-9213-4442-b7df-4db8cbe51e5d" providerId="ADAL" clId="{D1FBA355-FC92-4551-88C3-0E2AB32FA333}" dt="2026-02-02T17:44:57.376" v="103" actId="20577"/>
      <pc:docMkLst>
        <pc:docMk/>
      </pc:docMkLst>
      <pc:sldChg chg="modSp mod">
        <pc:chgData name="Leah Montner Dixon" userId="d5b2ae9e-9213-4442-b7df-4db8cbe51e5d" providerId="ADAL" clId="{D1FBA355-FC92-4551-88C3-0E2AB32FA333}" dt="2026-01-28T16:26:59.315" v="3" actId="20577"/>
        <pc:sldMkLst>
          <pc:docMk/>
          <pc:sldMk cId="2635420502" sldId="2146846201"/>
        </pc:sldMkLst>
        <pc:spChg chg="mod">
          <ac:chgData name="Leah Montner Dixon" userId="d5b2ae9e-9213-4442-b7df-4db8cbe51e5d" providerId="ADAL" clId="{D1FBA355-FC92-4551-88C3-0E2AB32FA333}" dt="2026-01-28T16:26:59.315" v="3" actId="20577"/>
          <ac:spMkLst>
            <pc:docMk/>
            <pc:sldMk cId="2635420502" sldId="2146846201"/>
            <ac:spMk id="9" creationId="{E8AD3524-C379-7BF7-7598-7006ABC29109}"/>
          </ac:spMkLst>
        </pc:spChg>
      </pc:sldChg>
      <pc:sldChg chg="modSp mod">
        <pc:chgData name="Leah Montner Dixon" userId="d5b2ae9e-9213-4442-b7df-4db8cbe51e5d" providerId="ADAL" clId="{D1FBA355-FC92-4551-88C3-0E2AB32FA333}" dt="2026-02-02T17:43:36.066" v="85" actId="20577"/>
        <pc:sldMkLst>
          <pc:docMk/>
          <pc:sldMk cId="1753380487" sldId="2146846433"/>
        </pc:sldMkLst>
        <pc:spChg chg="mod">
          <ac:chgData name="Leah Montner Dixon" userId="d5b2ae9e-9213-4442-b7df-4db8cbe51e5d" providerId="ADAL" clId="{D1FBA355-FC92-4551-88C3-0E2AB32FA333}" dt="2026-02-02T17:43:36.066" v="85" actId="20577"/>
          <ac:spMkLst>
            <pc:docMk/>
            <pc:sldMk cId="1753380487" sldId="2146846433"/>
            <ac:spMk id="20" creationId="{306A9E13-791A-E47E-35CD-AE47587AE64C}"/>
          </ac:spMkLst>
        </pc:spChg>
      </pc:sldChg>
      <pc:sldChg chg="modSp mod">
        <pc:chgData name="Leah Montner Dixon" userId="d5b2ae9e-9213-4442-b7df-4db8cbe51e5d" providerId="ADAL" clId="{D1FBA355-FC92-4551-88C3-0E2AB32FA333}" dt="2026-01-28T16:55:21.012" v="80" actId="20577"/>
        <pc:sldMkLst>
          <pc:docMk/>
          <pc:sldMk cId="3842734074" sldId="2147376352"/>
        </pc:sldMkLst>
        <pc:spChg chg="mod">
          <ac:chgData name="Leah Montner Dixon" userId="d5b2ae9e-9213-4442-b7df-4db8cbe51e5d" providerId="ADAL" clId="{D1FBA355-FC92-4551-88C3-0E2AB32FA333}" dt="2026-01-28T16:55:21.012" v="80" actId="20577"/>
          <ac:spMkLst>
            <pc:docMk/>
            <pc:sldMk cId="3842734074" sldId="2147376352"/>
            <ac:spMk id="800" creationId="{A91CFF73-50F7-E6DB-CBA3-16E6D01A0A45}"/>
          </ac:spMkLst>
        </pc:spChg>
      </pc:sldChg>
      <pc:sldChg chg="modSp mod">
        <pc:chgData name="Leah Montner Dixon" userId="d5b2ae9e-9213-4442-b7df-4db8cbe51e5d" providerId="ADAL" clId="{D1FBA355-FC92-4551-88C3-0E2AB32FA333}" dt="2026-02-02T17:44:43.009" v="102" actId="20577"/>
        <pc:sldMkLst>
          <pc:docMk/>
          <pc:sldMk cId="261150132" sldId="2147376371"/>
        </pc:sldMkLst>
        <pc:spChg chg="mod">
          <ac:chgData name="Leah Montner Dixon" userId="d5b2ae9e-9213-4442-b7df-4db8cbe51e5d" providerId="ADAL" clId="{D1FBA355-FC92-4551-88C3-0E2AB32FA333}" dt="2026-02-02T17:44:39.931" v="98" actId="20577"/>
          <ac:spMkLst>
            <pc:docMk/>
            <pc:sldMk cId="261150132" sldId="2147376371"/>
            <ac:spMk id="13" creationId="{D533178A-8BDB-DCFC-714B-E5A5BE62B74A}"/>
          </ac:spMkLst>
        </pc:spChg>
        <pc:spChg chg="mod">
          <ac:chgData name="Leah Montner Dixon" userId="d5b2ae9e-9213-4442-b7df-4db8cbe51e5d" providerId="ADAL" clId="{D1FBA355-FC92-4551-88C3-0E2AB32FA333}" dt="2026-02-02T17:44:36.786" v="94" actId="20577"/>
          <ac:spMkLst>
            <pc:docMk/>
            <pc:sldMk cId="261150132" sldId="2147376371"/>
            <ac:spMk id="18" creationId="{A87D63E3-68FD-DFBE-1831-A66E22BCDA7C}"/>
          </ac:spMkLst>
        </pc:spChg>
        <pc:spChg chg="mod">
          <ac:chgData name="Leah Montner Dixon" userId="d5b2ae9e-9213-4442-b7df-4db8cbe51e5d" providerId="ADAL" clId="{D1FBA355-FC92-4551-88C3-0E2AB32FA333}" dt="2026-02-02T17:44:43.009" v="102" actId="20577"/>
          <ac:spMkLst>
            <pc:docMk/>
            <pc:sldMk cId="261150132" sldId="2147376371"/>
            <ac:spMk id="19" creationId="{81A0DB34-5730-62D1-3F18-16E751D50C8D}"/>
          </ac:spMkLst>
        </pc:spChg>
        <pc:spChg chg="mod">
          <ac:chgData name="Leah Montner Dixon" userId="d5b2ae9e-9213-4442-b7df-4db8cbe51e5d" providerId="ADAL" clId="{D1FBA355-FC92-4551-88C3-0E2AB32FA333}" dt="2026-02-02T17:43:42.135" v="90" actId="20577"/>
          <ac:spMkLst>
            <pc:docMk/>
            <pc:sldMk cId="261150132" sldId="2147376371"/>
            <ac:spMk id="28" creationId="{F5B3CB32-0CA5-49E2-E9E8-2673ED846AAD}"/>
          </ac:spMkLst>
        </pc:spChg>
      </pc:sldChg>
      <pc:sldChg chg="modSp mod">
        <pc:chgData name="Leah Montner Dixon" userId="d5b2ae9e-9213-4442-b7df-4db8cbe51e5d" providerId="ADAL" clId="{D1FBA355-FC92-4551-88C3-0E2AB32FA333}" dt="2026-02-02T17:44:57.376" v="103" actId="20577"/>
        <pc:sldMkLst>
          <pc:docMk/>
          <pc:sldMk cId="2951692266" sldId="2147376383"/>
        </pc:sldMkLst>
        <pc:spChg chg="mod">
          <ac:chgData name="Leah Montner Dixon" userId="d5b2ae9e-9213-4442-b7df-4db8cbe51e5d" providerId="ADAL" clId="{D1FBA355-FC92-4551-88C3-0E2AB32FA333}" dt="2026-02-02T17:44:57.376" v="103" actId="20577"/>
          <ac:spMkLst>
            <pc:docMk/>
            <pc:sldMk cId="2951692266" sldId="2147376383"/>
            <ac:spMk id="13" creationId="{F821F23F-9C7C-6B0E-4C63-3195739CFDC6}"/>
          </ac:spMkLst>
        </pc:spChg>
      </pc:sldChg>
    </pc:docChg>
  </pc:docChgLst>
  <pc:docChgLst>
    <pc:chgData name="Karolina Guillen" userId="c1c08796-a0be-47c6-af52-5d31fd96ec50" providerId="ADAL" clId="{EF1E4621-F451-4531-BA28-BA71B2D7FBFA}"/>
    <pc:docChg chg="custSel modSld">
      <pc:chgData name="Karolina Guillen" userId="c1c08796-a0be-47c6-af52-5d31fd96ec50" providerId="ADAL" clId="{EF1E4621-F451-4531-BA28-BA71B2D7FBFA}" dt="2026-01-28T16:28:53.747" v="19" actId="20577"/>
      <pc:docMkLst>
        <pc:docMk/>
      </pc:docMkLst>
      <pc:sldChg chg="modSp mod">
        <pc:chgData name="Karolina Guillen" userId="c1c08796-a0be-47c6-af52-5d31fd96ec50" providerId="ADAL" clId="{EF1E4621-F451-4531-BA28-BA71B2D7FBFA}" dt="2026-01-28T16:28:53.747" v="19" actId="20577"/>
        <pc:sldMkLst>
          <pc:docMk/>
          <pc:sldMk cId="2635420502" sldId="2146846201"/>
        </pc:sldMkLst>
        <pc:spChg chg="mod">
          <ac:chgData name="Karolina Guillen" userId="c1c08796-a0be-47c6-af52-5d31fd96ec50" providerId="ADAL" clId="{EF1E4621-F451-4531-BA28-BA71B2D7FBFA}" dt="2026-01-28T16:28:53.747" v="19" actId="20577"/>
          <ac:spMkLst>
            <pc:docMk/>
            <pc:sldMk cId="2635420502" sldId="2146846201"/>
            <ac:spMk id="9" creationId="{E8AD3524-C379-7BF7-7598-7006ABC29109}"/>
          </ac:spMkLst>
        </pc:spChg>
      </pc:sldChg>
      <pc:sldChg chg="modSp mod">
        <pc:chgData name="Karolina Guillen" userId="c1c08796-a0be-47c6-af52-5d31fd96ec50" providerId="ADAL" clId="{EF1E4621-F451-4531-BA28-BA71B2D7FBFA}" dt="2026-01-28T16:28:39.286" v="11" actId="20577"/>
        <pc:sldMkLst>
          <pc:docMk/>
          <pc:sldMk cId="1723118495" sldId="2146846445"/>
        </pc:sldMkLst>
        <pc:spChg chg="mod">
          <ac:chgData name="Karolina Guillen" userId="c1c08796-a0be-47c6-af52-5d31fd96ec50" providerId="ADAL" clId="{EF1E4621-F451-4531-BA28-BA71B2D7FBFA}" dt="2026-01-28T16:28:39.286" v="11" actId="20577"/>
          <ac:spMkLst>
            <pc:docMk/>
            <pc:sldMk cId="1723118495" sldId="2146846445"/>
            <ac:spMk id="11" creationId="{1E5B69AD-DDCA-3B52-BFAF-1F77F58A055B}"/>
          </ac:spMkLst>
        </pc:spChg>
      </pc:sldChg>
    </pc:docChg>
  </pc:docChgLst>
  <pc:docChgLst>
    <pc:chgData name="Jason Wiese" userId="4bff8d5b-7de6-4655-b397-69b0afc81113" providerId="ADAL" clId="{FD3BD4DC-71D8-46F6-AA22-5552A9B6A2A7}"/>
    <pc:docChg chg="undo redo custSel addSld delSld modSld sldOrd">
      <pc:chgData name="Jason Wiese" userId="4bff8d5b-7de6-4655-b397-69b0afc81113" providerId="ADAL" clId="{FD3BD4DC-71D8-46F6-AA22-5552A9B6A2A7}" dt="2026-01-27T16:06:17.418" v="10496" actId="1582"/>
      <pc:docMkLst>
        <pc:docMk/>
      </pc:docMkLst>
      <pc:sldChg chg="delSp mod">
        <pc:chgData name="Jason Wiese" userId="4bff8d5b-7de6-4655-b397-69b0afc81113" providerId="ADAL" clId="{FD3BD4DC-71D8-46F6-AA22-5552A9B6A2A7}" dt="2026-01-25T07:42:02.070" v="1892" actId="478"/>
        <pc:sldMkLst>
          <pc:docMk/>
          <pc:sldMk cId="3110856516" sldId="2144328304"/>
        </pc:sldMkLst>
      </pc:sldChg>
      <pc:sldChg chg="addSp delSp modSp mod">
        <pc:chgData name="Jason Wiese" userId="4bff8d5b-7de6-4655-b397-69b0afc81113" providerId="ADAL" clId="{FD3BD4DC-71D8-46F6-AA22-5552A9B6A2A7}" dt="2026-01-27T16:06:17.418" v="10496" actId="1582"/>
        <pc:sldMkLst>
          <pc:docMk/>
          <pc:sldMk cId="2635420502" sldId="2146846201"/>
        </pc:sldMkLst>
        <pc:spChg chg="mod">
          <ac:chgData name="Jason Wiese" userId="4bff8d5b-7de6-4655-b397-69b0afc81113" providerId="ADAL" clId="{FD3BD4DC-71D8-46F6-AA22-5552A9B6A2A7}" dt="2026-01-26T03:11:36.995" v="8798" actId="1076"/>
          <ac:spMkLst>
            <pc:docMk/>
            <pc:sldMk cId="2635420502" sldId="2146846201"/>
            <ac:spMk id="9" creationId="{E8AD3524-C379-7BF7-7598-7006ABC29109}"/>
          </ac:spMkLst>
        </pc:spChg>
        <pc:spChg chg="add mod">
          <ac:chgData name="Jason Wiese" userId="4bff8d5b-7de6-4655-b397-69b0afc81113" providerId="ADAL" clId="{FD3BD4DC-71D8-46F6-AA22-5552A9B6A2A7}" dt="2026-01-27T16:06:17.418" v="10496" actId="1582"/>
          <ac:spMkLst>
            <pc:docMk/>
            <pc:sldMk cId="2635420502" sldId="2146846201"/>
            <ac:spMk id="10" creationId="{F0B724A8-7706-9F26-9E20-571C57B3D767}"/>
          </ac:spMkLst>
        </pc:spChg>
        <pc:graphicFrameChg chg="add del mod">
          <ac:chgData name="Jason Wiese" userId="4bff8d5b-7de6-4655-b397-69b0afc81113" providerId="ADAL" clId="{FD3BD4DC-71D8-46F6-AA22-5552A9B6A2A7}" dt="2026-01-27T15:58:34.985" v="10466" actId="478"/>
          <ac:graphicFrameMkLst>
            <pc:docMk/>
            <pc:sldMk cId="2635420502" sldId="2146846201"/>
            <ac:graphicFrameMk id="4" creationId="{418E6ADA-4B12-791B-A2BB-0DDA6FD1A052}"/>
          </ac:graphicFrameMkLst>
        </pc:graphicFrameChg>
      </pc:sldChg>
      <pc:sldChg chg="modSp mod">
        <pc:chgData name="Jason Wiese" userId="4bff8d5b-7de6-4655-b397-69b0afc81113" providerId="ADAL" clId="{FD3BD4DC-71D8-46F6-AA22-5552A9B6A2A7}" dt="2026-01-26T21:53:53.473" v="10181" actId="20577"/>
        <pc:sldMkLst>
          <pc:docMk/>
          <pc:sldMk cId="1369743213" sldId="2146846391"/>
        </pc:sldMkLst>
        <pc:spChg chg="mod">
          <ac:chgData name="Jason Wiese" userId="4bff8d5b-7de6-4655-b397-69b0afc81113" providerId="ADAL" clId="{FD3BD4DC-71D8-46F6-AA22-5552A9B6A2A7}" dt="2026-01-26T21:53:53.473" v="10181" actId="20577"/>
          <ac:spMkLst>
            <pc:docMk/>
            <pc:sldMk cId="1369743213" sldId="2146846391"/>
            <ac:spMk id="2" creationId="{5ED12E2C-533F-4304-D592-E4B4F023E5B0}"/>
          </ac:spMkLst>
        </pc:spChg>
      </pc:sldChg>
      <pc:sldChg chg="addSp delSp modSp mod">
        <pc:chgData name="Jason Wiese" userId="4bff8d5b-7de6-4655-b397-69b0afc81113" providerId="ADAL" clId="{FD3BD4DC-71D8-46F6-AA22-5552A9B6A2A7}" dt="2026-01-26T03:15:41.243" v="8947" actId="14100"/>
        <pc:sldMkLst>
          <pc:docMk/>
          <pc:sldMk cId="2520899865" sldId="2146846429"/>
        </pc:sldMkLst>
        <pc:spChg chg="mod">
          <ac:chgData name="Jason Wiese" userId="4bff8d5b-7de6-4655-b397-69b0afc81113" providerId="ADAL" clId="{FD3BD4DC-71D8-46F6-AA22-5552A9B6A2A7}" dt="2026-01-26T03:14:54.348" v="8941" actId="14100"/>
          <ac:spMkLst>
            <pc:docMk/>
            <pc:sldMk cId="2520899865" sldId="2146846429"/>
            <ac:spMk id="4" creationId="{CEA5B2F1-ED1C-1C44-E43D-A4DCB36FF3A0}"/>
          </ac:spMkLst>
        </pc:spChg>
        <pc:grpChg chg="mod">
          <ac:chgData name="Jason Wiese" userId="4bff8d5b-7de6-4655-b397-69b0afc81113" providerId="ADAL" clId="{FD3BD4DC-71D8-46F6-AA22-5552A9B6A2A7}" dt="2026-01-26T03:15:41.243" v="8947" actId="14100"/>
          <ac:grpSpMkLst>
            <pc:docMk/>
            <pc:sldMk cId="2520899865" sldId="2146846429"/>
            <ac:grpSpMk id="7" creationId="{BD3F90D8-EC4F-44E3-8868-8951815070FB}"/>
          </ac:grpSpMkLst>
        </pc:grpChg>
        <pc:picChg chg="mod">
          <ac:chgData name="Jason Wiese" userId="4bff8d5b-7de6-4655-b397-69b0afc81113" providerId="ADAL" clId="{FD3BD4DC-71D8-46F6-AA22-5552A9B6A2A7}" dt="2026-01-26T03:15:38.556" v="8946" actId="14100"/>
          <ac:picMkLst>
            <pc:docMk/>
            <pc:sldMk cId="2520899865" sldId="2146846429"/>
            <ac:picMk id="12" creationId="{4C3BDC65-8D60-4B6A-A6E4-F284D2B2831F}"/>
          </ac:picMkLst>
        </pc:picChg>
        <pc:picChg chg="mod modCrop">
          <ac:chgData name="Jason Wiese" userId="4bff8d5b-7de6-4655-b397-69b0afc81113" providerId="ADAL" clId="{FD3BD4DC-71D8-46F6-AA22-5552A9B6A2A7}" dt="2026-01-26T03:15:33.840" v="8945" actId="732"/>
          <ac:picMkLst>
            <pc:docMk/>
            <pc:sldMk cId="2520899865" sldId="2146846429"/>
            <ac:picMk id="23" creationId="{A17205F6-97E6-24B4-E1CB-0BE3E8197486}"/>
          </ac:picMkLst>
        </pc:picChg>
      </pc:sldChg>
      <pc:sldChg chg="modSp mod modCm">
        <pc:chgData name="Jason Wiese" userId="4bff8d5b-7de6-4655-b397-69b0afc81113" providerId="ADAL" clId="{FD3BD4DC-71D8-46F6-AA22-5552A9B6A2A7}" dt="2026-01-26T19:52:39.145" v="9613" actId="20577"/>
        <pc:sldMkLst>
          <pc:docMk/>
          <pc:sldMk cId="154107183" sldId="2146846432"/>
        </pc:sldMkLst>
        <pc:spChg chg="mod">
          <ac:chgData name="Jason Wiese" userId="4bff8d5b-7de6-4655-b397-69b0afc81113" providerId="ADAL" clId="{FD3BD4DC-71D8-46F6-AA22-5552A9B6A2A7}" dt="2026-01-26T19:52:39.145" v="9613" actId="20577"/>
          <ac:spMkLst>
            <pc:docMk/>
            <pc:sldMk cId="154107183" sldId="2146846432"/>
            <ac:spMk id="10" creationId="{E530154C-22C0-5C0D-61C6-5E4F599CCF30}"/>
          </ac:spMkLst>
        </pc:spChg>
        <pc:spChg chg="mod">
          <ac:chgData name="Jason Wiese" userId="4bff8d5b-7de6-4655-b397-69b0afc81113" providerId="ADAL" clId="{FD3BD4DC-71D8-46F6-AA22-5552A9B6A2A7}" dt="2026-01-25T19:08:50.071" v="4448" actId="20577"/>
          <ac:spMkLst>
            <pc:docMk/>
            <pc:sldMk cId="154107183" sldId="2146846432"/>
            <ac:spMk id="12" creationId="{06565A54-D840-1256-1F10-DE26274F4A0C}"/>
          </ac:spMkLst>
        </pc:spChg>
        <pc:spChg chg="mod">
          <ac:chgData name="Jason Wiese" userId="4bff8d5b-7de6-4655-b397-69b0afc81113" providerId="ADAL" clId="{FD3BD4DC-71D8-46F6-AA22-5552A9B6A2A7}" dt="2026-01-26T19:26:37.809" v="9442" actId="1035"/>
          <ac:spMkLst>
            <pc:docMk/>
            <pc:sldMk cId="154107183" sldId="2146846432"/>
            <ac:spMk id="13" creationId="{A63D0E3D-9DA3-842C-3B2B-ACBC795A1C21}"/>
          </ac:spMkLst>
        </pc:spChg>
        <pc:graphicFrameChg chg="mod modGraphic">
          <ac:chgData name="Jason Wiese" userId="4bff8d5b-7de6-4655-b397-69b0afc81113" providerId="ADAL" clId="{FD3BD4DC-71D8-46F6-AA22-5552A9B6A2A7}" dt="2026-01-25T19:08:37.302" v="4434" actId="1035"/>
          <ac:graphicFrameMkLst>
            <pc:docMk/>
            <pc:sldMk cId="154107183" sldId="2146846432"/>
            <ac:graphicFrameMk id="8" creationId="{37DAC08B-CDFE-0C86-500F-7F775603CFB9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1-25T19:03:08.044" v="4140" actId="6549"/>
              <pc2:cmMkLst xmlns:pc2="http://schemas.microsoft.com/office/powerpoint/2019/9/main/command">
                <pc:docMk/>
                <pc:sldMk cId="154107183" sldId="2146846432"/>
                <pc2:cmMk id="{A6B31AB2-324B-4B91-BF98-D7A1634D4E3C}"/>
              </pc2:cmMkLst>
            </pc226:cmChg>
          </p:ext>
        </pc:extLst>
      </pc:sldChg>
      <pc:sldChg chg="modSp add mod">
        <pc:chgData name="Jason Wiese" userId="4bff8d5b-7de6-4655-b397-69b0afc81113" providerId="ADAL" clId="{FD3BD4DC-71D8-46F6-AA22-5552A9B6A2A7}" dt="2026-01-26T21:55:19.716" v="10198" actId="207"/>
        <pc:sldMkLst>
          <pc:docMk/>
          <pc:sldMk cId="1753380487" sldId="2146846433"/>
        </pc:sldMkLst>
        <pc:spChg chg="mod">
          <ac:chgData name="Jason Wiese" userId="4bff8d5b-7de6-4655-b397-69b0afc81113" providerId="ADAL" clId="{FD3BD4DC-71D8-46F6-AA22-5552A9B6A2A7}" dt="2026-01-26T02:59:25.620" v="8310" actId="1037"/>
          <ac:spMkLst>
            <pc:docMk/>
            <pc:sldMk cId="1753380487" sldId="2146846433"/>
            <ac:spMk id="36" creationId="{0FD5AE6D-D28F-7F40-6162-FCCE36E637FB}"/>
          </ac:spMkLst>
        </pc:spChg>
        <pc:spChg chg="mod">
          <ac:chgData name="Jason Wiese" userId="4bff8d5b-7de6-4655-b397-69b0afc81113" providerId="ADAL" clId="{FD3BD4DC-71D8-46F6-AA22-5552A9B6A2A7}" dt="2026-01-26T21:55:19.716" v="10198" actId="207"/>
          <ac:spMkLst>
            <pc:docMk/>
            <pc:sldMk cId="1753380487" sldId="2146846433"/>
            <ac:spMk id="46" creationId="{9FEAB4BB-A100-A4EE-FDA3-49EDDAAE3953}"/>
          </ac:spMkLst>
        </pc:spChg>
        <pc:spChg chg="mod">
          <ac:chgData name="Jason Wiese" userId="4bff8d5b-7de6-4655-b397-69b0afc81113" providerId="ADAL" clId="{FD3BD4DC-71D8-46F6-AA22-5552A9B6A2A7}" dt="2026-01-26T00:08:01.304" v="7752" actId="6549"/>
          <ac:spMkLst>
            <pc:docMk/>
            <pc:sldMk cId="1753380487" sldId="2146846433"/>
            <ac:spMk id="64" creationId="{6D35D3BB-73D5-50CA-8CA9-B1C1739E46BD}"/>
          </ac:spMkLst>
        </pc:spChg>
        <pc:spChg chg="mod">
          <ac:chgData name="Jason Wiese" userId="4bff8d5b-7de6-4655-b397-69b0afc81113" providerId="ADAL" clId="{FD3BD4DC-71D8-46F6-AA22-5552A9B6A2A7}" dt="2026-01-26T03:39:18.695" v="9433" actId="20577"/>
          <ac:spMkLst>
            <pc:docMk/>
            <pc:sldMk cId="1753380487" sldId="2146846433"/>
            <ac:spMk id="134" creationId="{4A8AD9E6-833E-6F84-5295-84A780E2ED07}"/>
          </ac:spMkLst>
        </pc:spChg>
      </pc:sldChg>
      <pc:sldChg chg="addSp delSp modSp mod modCm">
        <pc:chgData name="Jason Wiese" userId="4bff8d5b-7de6-4655-b397-69b0afc81113" providerId="ADAL" clId="{FD3BD4DC-71D8-46F6-AA22-5552A9B6A2A7}" dt="2026-01-26T21:55:57.505" v="10204" actId="20577"/>
        <pc:sldMkLst>
          <pc:docMk/>
          <pc:sldMk cId="1723118495" sldId="2146846445"/>
        </pc:sldMkLst>
        <pc:spChg chg="add mod ord">
          <ac:chgData name="Jason Wiese" userId="4bff8d5b-7de6-4655-b397-69b0afc81113" providerId="ADAL" clId="{FD3BD4DC-71D8-46F6-AA22-5552A9B6A2A7}" dt="2026-01-26T03:20:23.757" v="9010" actId="166"/>
          <ac:spMkLst>
            <pc:docMk/>
            <pc:sldMk cId="1723118495" sldId="2146846445"/>
            <ac:spMk id="3" creationId="{DEB84D7E-A17E-62F8-F410-8A353563F157}"/>
          </ac:spMkLst>
        </pc:spChg>
        <pc:spChg chg="mod">
          <ac:chgData name="Jason Wiese" userId="4bff8d5b-7de6-4655-b397-69b0afc81113" providerId="ADAL" clId="{FD3BD4DC-71D8-46F6-AA22-5552A9B6A2A7}" dt="2026-01-26T21:55:57.505" v="10204" actId="20577"/>
          <ac:spMkLst>
            <pc:docMk/>
            <pc:sldMk cId="1723118495" sldId="2146846445"/>
            <ac:spMk id="11" creationId="{1E5B69AD-DDCA-3B52-BFAF-1F77F58A055B}"/>
          </ac:spMkLst>
        </pc:spChg>
        <pc:spChg chg="mod">
          <ac:chgData name="Jason Wiese" userId="4bff8d5b-7de6-4655-b397-69b0afc81113" providerId="ADAL" clId="{FD3BD4DC-71D8-46F6-AA22-5552A9B6A2A7}" dt="2026-01-25T08:04:44.671" v="2619" actId="164"/>
          <ac:spMkLst>
            <pc:docMk/>
            <pc:sldMk cId="1723118495" sldId="2146846445"/>
            <ac:spMk id="14" creationId="{C48A7C8A-5622-0B98-226F-935035259397}"/>
          </ac:spMkLst>
        </pc:spChg>
        <pc:spChg chg="mod">
          <ac:chgData name="Jason Wiese" userId="4bff8d5b-7de6-4655-b397-69b0afc81113" providerId="ADAL" clId="{FD3BD4DC-71D8-46F6-AA22-5552A9B6A2A7}" dt="2026-01-25T08:03:03.205" v="2573" actId="20577"/>
          <ac:spMkLst>
            <pc:docMk/>
            <pc:sldMk cId="1723118495" sldId="2146846445"/>
            <ac:spMk id="25" creationId="{9D65F134-BA4B-7924-6D8F-B0897CCA92DF}"/>
          </ac:spMkLst>
        </pc:spChg>
        <pc:spChg chg="mod">
          <ac:chgData name="Jason Wiese" userId="4bff8d5b-7de6-4655-b397-69b0afc81113" providerId="ADAL" clId="{FD3BD4DC-71D8-46F6-AA22-5552A9B6A2A7}" dt="2026-01-25T08:04:44.671" v="2619" actId="164"/>
          <ac:spMkLst>
            <pc:docMk/>
            <pc:sldMk cId="1723118495" sldId="2146846445"/>
            <ac:spMk id="49" creationId="{81993B73-977E-33FE-4266-0AC567B1DB6B}"/>
          </ac:spMkLst>
        </pc:spChg>
        <pc:grpChg chg="add mod">
          <ac:chgData name="Jason Wiese" userId="4bff8d5b-7de6-4655-b397-69b0afc81113" providerId="ADAL" clId="{FD3BD4DC-71D8-46F6-AA22-5552A9B6A2A7}" dt="2026-01-25T08:04:52.812" v="2650" actId="1076"/>
          <ac:grpSpMkLst>
            <pc:docMk/>
            <pc:sldMk cId="1723118495" sldId="2146846445"/>
            <ac:grpSpMk id="2" creationId="{551198F7-7D12-AF15-A390-755A5766BFD2}"/>
          </ac:grpSpMkLst>
        </pc:grpChg>
        <pc:picChg chg="mod">
          <ac:chgData name="Jason Wiese" userId="4bff8d5b-7de6-4655-b397-69b0afc81113" providerId="ADAL" clId="{FD3BD4DC-71D8-46F6-AA22-5552A9B6A2A7}" dt="2026-01-26T03:20:31.530" v="9012" actId="1076"/>
          <ac:picMkLst>
            <pc:docMk/>
            <pc:sldMk cId="1723118495" sldId="2146846445"/>
            <ac:picMk id="8" creationId="{509815B0-F137-1BCE-FA59-76590118B9BA}"/>
          </ac:picMkLst>
        </pc:picChg>
        <pc:picChg chg="mod modCrop">
          <ac:chgData name="Jason Wiese" userId="4bff8d5b-7de6-4655-b397-69b0afc81113" providerId="ADAL" clId="{FD3BD4DC-71D8-46F6-AA22-5552A9B6A2A7}" dt="2026-01-26T03:19:47.627" v="8985" actId="732"/>
          <ac:picMkLst>
            <pc:docMk/>
            <pc:sldMk cId="1723118495" sldId="2146846445"/>
            <ac:picMk id="17" creationId="{5318B11D-AACA-2D6B-1FC0-8F06FDB89E4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1-26T03:35:14.460" v="9374" actId="20577"/>
              <pc2:cmMkLst xmlns:pc2="http://schemas.microsoft.com/office/powerpoint/2019/9/main/command">
                <pc:docMk/>
                <pc:sldMk cId="1723118495" sldId="2146846445"/>
                <pc2:cmMk id="{9232D674-6E7A-4A9D-BA06-C5A96AACCF11}"/>
              </pc2:cmMkLst>
            </pc226:cmChg>
          </p:ext>
        </pc:extLst>
      </pc:sldChg>
      <pc:sldChg chg="modSp mod">
        <pc:chgData name="Jason Wiese" userId="4bff8d5b-7de6-4655-b397-69b0afc81113" providerId="ADAL" clId="{FD3BD4DC-71D8-46F6-AA22-5552A9B6A2A7}" dt="2026-01-26T03:37:23.688" v="9422" actId="20577"/>
        <pc:sldMkLst>
          <pc:docMk/>
          <pc:sldMk cId="2906642570" sldId="2146846446"/>
        </pc:sldMkLst>
        <pc:spChg chg="mod">
          <ac:chgData name="Jason Wiese" userId="4bff8d5b-7de6-4655-b397-69b0afc81113" providerId="ADAL" clId="{FD3BD4DC-71D8-46F6-AA22-5552A9B6A2A7}" dt="2026-01-26T03:37:23.688" v="9422" actId="20577"/>
          <ac:spMkLst>
            <pc:docMk/>
            <pc:sldMk cId="2906642570" sldId="2146846446"/>
            <ac:spMk id="4" creationId="{F0C780E8-822F-89C5-1D6B-4F08F535D25C}"/>
          </ac:spMkLst>
        </pc:spChg>
      </pc:sldChg>
      <pc:sldChg chg="addSp delSp modSp mod">
        <pc:chgData name="Jason Wiese" userId="4bff8d5b-7de6-4655-b397-69b0afc81113" providerId="ADAL" clId="{FD3BD4DC-71D8-46F6-AA22-5552A9B6A2A7}" dt="2026-01-26T19:53:25.398" v="9683" actId="20577"/>
        <pc:sldMkLst>
          <pc:docMk/>
          <pc:sldMk cId="623453023" sldId="2147376345"/>
        </pc:sldMkLst>
        <pc:spChg chg="add mod ord">
          <ac:chgData name="Jason Wiese" userId="4bff8d5b-7de6-4655-b397-69b0afc81113" providerId="ADAL" clId="{FD3BD4DC-71D8-46F6-AA22-5552A9B6A2A7}" dt="2026-01-25T06:58:39.789" v="675" actId="167"/>
          <ac:spMkLst>
            <pc:docMk/>
            <pc:sldMk cId="623453023" sldId="2147376345"/>
            <ac:spMk id="2" creationId="{18C47549-7917-9C5C-2E9A-2709EF1F2459}"/>
          </ac:spMkLst>
        </pc:spChg>
        <pc:spChg chg="add del mod">
          <ac:chgData name="Jason Wiese" userId="4bff8d5b-7de6-4655-b397-69b0afc81113" providerId="ADAL" clId="{FD3BD4DC-71D8-46F6-AA22-5552A9B6A2A7}" dt="2026-01-26T19:53:25.398" v="9683" actId="20577"/>
          <ac:spMkLst>
            <pc:docMk/>
            <pc:sldMk cId="623453023" sldId="2147376345"/>
            <ac:spMk id="10" creationId="{CB80F7A7-42C0-36B8-0732-C7292C25F566}"/>
          </ac:spMkLst>
        </pc:spChg>
        <pc:spChg chg="mod">
          <ac:chgData name="Jason Wiese" userId="4bff8d5b-7de6-4655-b397-69b0afc81113" providerId="ADAL" clId="{FD3BD4DC-71D8-46F6-AA22-5552A9B6A2A7}" dt="2026-01-25T18:41:43.801" v="4070" actId="20577"/>
          <ac:spMkLst>
            <pc:docMk/>
            <pc:sldMk cId="623453023" sldId="2147376345"/>
            <ac:spMk id="14" creationId="{070BFCFB-C9EC-476B-A83A-D3B649A8D2F5}"/>
          </ac:spMkLst>
        </pc:spChg>
        <pc:spChg chg="mod">
          <ac:chgData name="Jason Wiese" userId="4bff8d5b-7de6-4655-b397-69b0afc81113" providerId="ADAL" clId="{FD3BD4DC-71D8-46F6-AA22-5552A9B6A2A7}" dt="2026-01-25T06:57:15.791" v="617" actId="1076"/>
          <ac:spMkLst>
            <pc:docMk/>
            <pc:sldMk cId="623453023" sldId="2147376345"/>
            <ac:spMk id="17" creationId="{2E92C2A4-4FC4-794F-94E9-7A684D43E46D}"/>
          </ac:spMkLst>
        </pc:spChg>
        <pc:spChg chg="mod">
          <ac:chgData name="Jason Wiese" userId="4bff8d5b-7de6-4655-b397-69b0afc81113" providerId="ADAL" clId="{FD3BD4DC-71D8-46F6-AA22-5552A9B6A2A7}" dt="2026-01-26T00:19:22.970" v="8011" actId="20577"/>
          <ac:spMkLst>
            <pc:docMk/>
            <pc:sldMk cId="623453023" sldId="2147376345"/>
            <ac:spMk id="20" creationId="{D81F7789-03CB-0CC4-8DFC-6156F84B6AAA}"/>
          </ac:spMkLst>
        </pc:spChg>
        <pc:spChg chg="mod">
          <ac:chgData name="Jason Wiese" userId="4bff8d5b-7de6-4655-b397-69b0afc81113" providerId="ADAL" clId="{FD3BD4DC-71D8-46F6-AA22-5552A9B6A2A7}" dt="2026-01-25T06:58:04.811" v="632" actId="1076"/>
          <ac:spMkLst>
            <pc:docMk/>
            <pc:sldMk cId="623453023" sldId="2147376345"/>
            <ac:spMk id="23" creationId="{62AD8078-5982-BC1C-C03C-CFD0C3B57A6E}"/>
          </ac:spMkLst>
        </pc:spChg>
        <pc:spChg chg="mod">
          <ac:chgData name="Jason Wiese" userId="4bff8d5b-7de6-4655-b397-69b0afc81113" providerId="ADAL" clId="{FD3BD4DC-71D8-46F6-AA22-5552A9B6A2A7}" dt="2026-01-25T06:57:15.791" v="617" actId="1076"/>
          <ac:spMkLst>
            <pc:docMk/>
            <pc:sldMk cId="623453023" sldId="2147376345"/>
            <ac:spMk id="24" creationId="{541DCC19-149B-B1ED-731D-472898432EEA}"/>
          </ac:spMkLst>
        </pc:spChg>
        <pc:spChg chg="mod">
          <ac:chgData name="Jason Wiese" userId="4bff8d5b-7de6-4655-b397-69b0afc81113" providerId="ADAL" clId="{FD3BD4DC-71D8-46F6-AA22-5552A9B6A2A7}" dt="2026-01-25T19:35:53.324" v="5015" actId="20577"/>
          <ac:spMkLst>
            <pc:docMk/>
            <pc:sldMk cId="623453023" sldId="2147376345"/>
            <ac:spMk id="30" creationId="{515AD392-E057-DF32-AA1F-85F5ACDDC1B9}"/>
          </ac:spMkLst>
        </pc:spChg>
        <pc:spChg chg="mod">
          <ac:chgData name="Jason Wiese" userId="4bff8d5b-7de6-4655-b397-69b0afc81113" providerId="ADAL" clId="{FD3BD4DC-71D8-46F6-AA22-5552A9B6A2A7}" dt="2026-01-25T06:59:18.062" v="686" actId="1035"/>
          <ac:spMkLst>
            <pc:docMk/>
            <pc:sldMk cId="623453023" sldId="2147376345"/>
            <ac:spMk id="33" creationId="{E1DA5A51-805C-CAB0-1D1E-D79FDFE1C8A8}"/>
          </ac:spMkLst>
        </pc:spChg>
        <pc:spChg chg="mod">
          <ac:chgData name="Jason Wiese" userId="4bff8d5b-7de6-4655-b397-69b0afc81113" providerId="ADAL" clId="{FD3BD4DC-71D8-46F6-AA22-5552A9B6A2A7}" dt="2026-01-25T06:57:15.791" v="617" actId="1076"/>
          <ac:spMkLst>
            <pc:docMk/>
            <pc:sldMk cId="623453023" sldId="2147376345"/>
            <ac:spMk id="43" creationId="{F66D6BA7-4232-9FD9-2F3B-99418F7BA673}"/>
          </ac:spMkLst>
        </pc:spChg>
        <pc:spChg chg="mod">
          <ac:chgData name="Jason Wiese" userId="4bff8d5b-7de6-4655-b397-69b0afc81113" providerId="ADAL" clId="{FD3BD4DC-71D8-46F6-AA22-5552A9B6A2A7}" dt="2026-01-25T06:58:04.811" v="632" actId="1076"/>
          <ac:spMkLst>
            <pc:docMk/>
            <pc:sldMk cId="623453023" sldId="2147376345"/>
            <ac:spMk id="128" creationId="{31953EF8-0855-350F-4307-CB92D75CAD73}"/>
          </ac:spMkLst>
        </pc:spChg>
        <pc:spChg chg="mod">
          <ac:chgData name="Jason Wiese" userId="4bff8d5b-7de6-4655-b397-69b0afc81113" providerId="ADAL" clId="{FD3BD4DC-71D8-46F6-AA22-5552A9B6A2A7}" dt="2026-01-25T06:58:04.811" v="632" actId="1076"/>
          <ac:spMkLst>
            <pc:docMk/>
            <pc:sldMk cId="623453023" sldId="2147376345"/>
            <ac:spMk id="137" creationId="{78DDAB79-B93D-BAED-03A4-5E5B2CBB7520}"/>
          </ac:spMkLst>
        </pc:spChg>
        <pc:spChg chg="mod">
          <ac:chgData name="Jason Wiese" userId="4bff8d5b-7de6-4655-b397-69b0afc81113" providerId="ADAL" clId="{FD3BD4DC-71D8-46F6-AA22-5552A9B6A2A7}" dt="2026-01-25T06:57:31.710" v="631" actId="1037"/>
          <ac:spMkLst>
            <pc:docMk/>
            <pc:sldMk cId="623453023" sldId="2147376345"/>
            <ac:spMk id="140" creationId="{E5123577-B812-D1C7-B79E-4998784AFC13}"/>
          </ac:spMkLst>
        </pc:spChg>
        <pc:spChg chg="mod">
          <ac:chgData name="Jason Wiese" userId="4bff8d5b-7de6-4655-b397-69b0afc81113" providerId="ADAL" clId="{FD3BD4DC-71D8-46F6-AA22-5552A9B6A2A7}" dt="2026-01-25T06:57:15.791" v="617" actId="1076"/>
          <ac:spMkLst>
            <pc:docMk/>
            <pc:sldMk cId="623453023" sldId="2147376345"/>
            <ac:spMk id="165" creationId="{5AF99F19-BF02-FC17-4B73-3EEBF3958396}"/>
          </ac:spMkLst>
        </pc:spChg>
        <pc:spChg chg="mod">
          <ac:chgData name="Jason Wiese" userId="4bff8d5b-7de6-4655-b397-69b0afc81113" providerId="ADAL" clId="{FD3BD4DC-71D8-46F6-AA22-5552A9B6A2A7}" dt="2026-01-25T06:57:15.791" v="617" actId="1076"/>
          <ac:spMkLst>
            <pc:docMk/>
            <pc:sldMk cId="623453023" sldId="2147376345"/>
            <ac:spMk id="168" creationId="{354D95C7-EAC4-6FEE-15A9-17FB7BA8CAF2}"/>
          </ac:spMkLst>
        </pc:spChg>
        <pc:spChg chg="mod">
          <ac:chgData name="Jason Wiese" userId="4bff8d5b-7de6-4655-b397-69b0afc81113" providerId="ADAL" clId="{FD3BD4DC-71D8-46F6-AA22-5552A9B6A2A7}" dt="2026-01-25T06:58:04.811" v="632" actId="1076"/>
          <ac:spMkLst>
            <pc:docMk/>
            <pc:sldMk cId="623453023" sldId="2147376345"/>
            <ac:spMk id="178" creationId="{15794B06-A2E9-856D-3592-ED5C03481D51}"/>
          </ac:spMkLst>
        </pc:spChg>
        <pc:spChg chg="mod">
          <ac:chgData name="Jason Wiese" userId="4bff8d5b-7de6-4655-b397-69b0afc81113" providerId="ADAL" clId="{FD3BD4DC-71D8-46F6-AA22-5552A9B6A2A7}" dt="2026-01-25T06:58:04.811" v="632" actId="1076"/>
          <ac:spMkLst>
            <pc:docMk/>
            <pc:sldMk cId="623453023" sldId="2147376345"/>
            <ac:spMk id="179" creationId="{8030A4CE-1480-8EAA-403C-109E4A304FEA}"/>
          </ac:spMkLst>
        </pc:spChg>
        <pc:spChg chg="mod">
          <ac:chgData name="Jason Wiese" userId="4bff8d5b-7de6-4655-b397-69b0afc81113" providerId="ADAL" clId="{FD3BD4DC-71D8-46F6-AA22-5552A9B6A2A7}" dt="2026-01-25T06:58:04.811" v="632" actId="1076"/>
          <ac:spMkLst>
            <pc:docMk/>
            <pc:sldMk cId="623453023" sldId="2147376345"/>
            <ac:spMk id="180" creationId="{62A17B8C-79E6-0778-8691-C9394B75B30E}"/>
          </ac:spMkLst>
        </pc:spChg>
        <pc:spChg chg="mod">
          <ac:chgData name="Jason Wiese" userId="4bff8d5b-7de6-4655-b397-69b0afc81113" providerId="ADAL" clId="{FD3BD4DC-71D8-46F6-AA22-5552A9B6A2A7}" dt="2026-01-25T06:57:31.710" v="631" actId="1037"/>
          <ac:spMkLst>
            <pc:docMk/>
            <pc:sldMk cId="623453023" sldId="2147376345"/>
            <ac:spMk id="183" creationId="{F2FAC265-188E-2C72-E840-F0180CC6F064}"/>
          </ac:spMkLst>
        </pc:spChg>
        <pc:spChg chg="mod">
          <ac:chgData name="Jason Wiese" userId="4bff8d5b-7de6-4655-b397-69b0afc81113" providerId="ADAL" clId="{FD3BD4DC-71D8-46F6-AA22-5552A9B6A2A7}" dt="2026-01-25T06:57:15.791" v="617" actId="1076"/>
          <ac:spMkLst>
            <pc:docMk/>
            <pc:sldMk cId="623453023" sldId="2147376345"/>
            <ac:spMk id="185" creationId="{E3B013BD-DDCD-39A8-31EA-C96C00AD4D06}"/>
          </ac:spMkLst>
        </pc:spChg>
        <pc:spChg chg="mod">
          <ac:chgData name="Jason Wiese" userId="4bff8d5b-7de6-4655-b397-69b0afc81113" providerId="ADAL" clId="{FD3BD4DC-71D8-46F6-AA22-5552A9B6A2A7}" dt="2026-01-25T06:57:15.791" v="617" actId="1076"/>
          <ac:spMkLst>
            <pc:docMk/>
            <pc:sldMk cId="623453023" sldId="2147376345"/>
            <ac:spMk id="190" creationId="{8D13EB06-B262-3745-712B-920F2D4B68A9}"/>
          </ac:spMkLst>
        </pc:spChg>
        <pc:spChg chg="mod">
          <ac:chgData name="Jason Wiese" userId="4bff8d5b-7de6-4655-b397-69b0afc81113" providerId="ADAL" clId="{FD3BD4DC-71D8-46F6-AA22-5552A9B6A2A7}" dt="2026-01-25T06:58:04.811" v="632" actId="1076"/>
          <ac:spMkLst>
            <pc:docMk/>
            <pc:sldMk cId="623453023" sldId="2147376345"/>
            <ac:spMk id="193" creationId="{CF0CB7C3-A35A-1AF5-57F0-E466C7B7E924}"/>
          </ac:spMkLst>
        </pc:spChg>
        <pc:spChg chg="mod">
          <ac:chgData name="Jason Wiese" userId="4bff8d5b-7de6-4655-b397-69b0afc81113" providerId="ADAL" clId="{FD3BD4DC-71D8-46F6-AA22-5552A9B6A2A7}" dt="2026-01-25T06:58:04.811" v="632" actId="1076"/>
          <ac:spMkLst>
            <pc:docMk/>
            <pc:sldMk cId="623453023" sldId="2147376345"/>
            <ac:spMk id="195" creationId="{53218E4A-0B5C-7D3B-9559-114BA4B80249}"/>
          </ac:spMkLst>
        </pc:spChg>
        <pc:spChg chg="mod">
          <ac:chgData name="Jason Wiese" userId="4bff8d5b-7de6-4655-b397-69b0afc81113" providerId="ADAL" clId="{FD3BD4DC-71D8-46F6-AA22-5552A9B6A2A7}" dt="2026-01-25T06:58:04.811" v="632" actId="1076"/>
          <ac:spMkLst>
            <pc:docMk/>
            <pc:sldMk cId="623453023" sldId="2147376345"/>
            <ac:spMk id="197" creationId="{8F4B0D5C-43BF-C8C2-17AE-466F60DEEA76}"/>
          </ac:spMkLst>
        </pc:spChg>
        <pc:spChg chg="mod">
          <ac:chgData name="Jason Wiese" userId="4bff8d5b-7de6-4655-b397-69b0afc81113" providerId="ADAL" clId="{FD3BD4DC-71D8-46F6-AA22-5552A9B6A2A7}" dt="2026-01-25T06:58:04.811" v="632" actId="1076"/>
          <ac:spMkLst>
            <pc:docMk/>
            <pc:sldMk cId="623453023" sldId="2147376345"/>
            <ac:spMk id="199" creationId="{1CFD249C-61F9-90ED-0046-D1CABFEEAF20}"/>
          </ac:spMkLst>
        </pc:spChg>
        <pc:spChg chg="mod">
          <ac:chgData name="Jason Wiese" userId="4bff8d5b-7de6-4655-b397-69b0afc81113" providerId="ADAL" clId="{FD3BD4DC-71D8-46F6-AA22-5552A9B6A2A7}" dt="2026-01-25T06:57:15.791" v="617" actId="1076"/>
          <ac:spMkLst>
            <pc:docMk/>
            <pc:sldMk cId="623453023" sldId="2147376345"/>
            <ac:spMk id="200" creationId="{8D96467C-77D3-6318-7B45-F65F351A4D1D}"/>
          </ac:spMkLst>
        </pc:spChg>
        <pc:spChg chg="mod">
          <ac:chgData name="Jason Wiese" userId="4bff8d5b-7de6-4655-b397-69b0afc81113" providerId="ADAL" clId="{FD3BD4DC-71D8-46F6-AA22-5552A9B6A2A7}" dt="2026-01-25T06:57:31.710" v="631" actId="1037"/>
          <ac:spMkLst>
            <pc:docMk/>
            <pc:sldMk cId="623453023" sldId="2147376345"/>
            <ac:spMk id="202" creationId="{EAB37BD7-6D0C-4441-0AF6-435D2D4CD9FA}"/>
          </ac:spMkLst>
        </pc:spChg>
        <pc:cxnChg chg="mod">
          <ac:chgData name="Jason Wiese" userId="4bff8d5b-7de6-4655-b397-69b0afc81113" providerId="ADAL" clId="{FD3BD4DC-71D8-46F6-AA22-5552A9B6A2A7}" dt="2026-01-25T06:57:31.710" v="631" actId="1037"/>
          <ac:cxnSpMkLst>
            <pc:docMk/>
            <pc:sldMk cId="623453023" sldId="2147376345"/>
            <ac:cxnSpMk id="48" creationId="{2BF0A4F3-9DA6-36C6-0D51-BEB4D3650E12}"/>
          </ac:cxnSpMkLst>
        </pc:cxnChg>
        <pc:cxnChg chg="mod">
          <ac:chgData name="Jason Wiese" userId="4bff8d5b-7de6-4655-b397-69b0afc81113" providerId="ADAL" clId="{FD3BD4DC-71D8-46F6-AA22-5552A9B6A2A7}" dt="2026-01-25T06:57:31.710" v="631" actId="1037"/>
          <ac:cxnSpMkLst>
            <pc:docMk/>
            <pc:sldMk cId="623453023" sldId="2147376345"/>
            <ac:cxnSpMk id="171" creationId="{E7CFB549-3D9F-01B5-E22C-C2F0D48E6434}"/>
          </ac:cxnSpMkLst>
        </pc:cxnChg>
        <pc:cxnChg chg="mod">
          <ac:chgData name="Jason Wiese" userId="4bff8d5b-7de6-4655-b397-69b0afc81113" providerId="ADAL" clId="{FD3BD4DC-71D8-46F6-AA22-5552A9B6A2A7}" dt="2026-01-25T06:57:31.710" v="631" actId="1037"/>
          <ac:cxnSpMkLst>
            <pc:docMk/>
            <pc:sldMk cId="623453023" sldId="2147376345"/>
            <ac:cxnSpMk id="191" creationId="{C7DD9D41-8C5C-DC39-5903-773D73926E2D}"/>
          </ac:cxnSpMkLst>
        </pc:cxnChg>
      </pc:sldChg>
      <pc:sldChg chg="addSp delSp modSp mod">
        <pc:chgData name="Jason Wiese" userId="4bff8d5b-7de6-4655-b397-69b0afc81113" providerId="ADAL" clId="{FD3BD4DC-71D8-46F6-AA22-5552A9B6A2A7}" dt="2026-01-26T19:53:36.587" v="9699" actId="20577"/>
        <pc:sldMkLst>
          <pc:docMk/>
          <pc:sldMk cId="3842734074" sldId="2147376352"/>
        </pc:sldMkLst>
        <pc:spChg chg="add mod">
          <ac:chgData name="Jason Wiese" userId="4bff8d5b-7de6-4655-b397-69b0afc81113" providerId="ADAL" clId="{FD3BD4DC-71D8-46F6-AA22-5552A9B6A2A7}" dt="2026-01-25T21:43:41.461" v="7595" actId="20577"/>
          <ac:spMkLst>
            <pc:docMk/>
            <pc:sldMk cId="3842734074" sldId="2147376352"/>
            <ac:spMk id="9" creationId="{AD188BC7-E1A7-CEBA-976A-CDA888FEDE50}"/>
          </ac:spMkLst>
        </pc:spChg>
        <pc:spChg chg="mod">
          <ac:chgData name="Jason Wiese" userId="4bff8d5b-7de6-4655-b397-69b0afc81113" providerId="ADAL" clId="{FD3BD4DC-71D8-46F6-AA22-5552A9B6A2A7}" dt="2026-01-26T19:53:36.587" v="9699" actId="20577"/>
          <ac:spMkLst>
            <pc:docMk/>
            <pc:sldMk cId="3842734074" sldId="2147376352"/>
            <ac:spMk id="10" creationId="{0E023D0B-002B-58BE-A048-0A07E170A832}"/>
          </ac:spMkLst>
        </pc:spChg>
        <pc:spChg chg="mod">
          <ac:chgData name="Jason Wiese" userId="4bff8d5b-7de6-4655-b397-69b0afc81113" providerId="ADAL" clId="{FD3BD4DC-71D8-46F6-AA22-5552A9B6A2A7}" dt="2026-01-26T00:17:38.698" v="7927" actId="20577"/>
          <ac:spMkLst>
            <pc:docMk/>
            <pc:sldMk cId="3842734074" sldId="2147376352"/>
            <ac:spMk id="19" creationId="{DF8C4BEB-81B8-DEE8-A046-F4CCD0790E0F}"/>
          </ac:spMkLst>
        </pc:spChg>
        <pc:spChg chg="mod">
          <ac:chgData name="Jason Wiese" userId="4bff8d5b-7de6-4655-b397-69b0afc81113" providerId="ADAL" clId="{FD3BD4DC-71D8-46F6-AA22-5552A9B6A2A7}" dt="2026-01-25T21:44:23.603" v="7606" actId="1037"/>
          <ac:spMkLst>
            <pc:docMk/>
            <pc:sldMk cId="3842734074" sldId="2147376352"/>
            <ac:spMk id="27" creationId="{856EC60E-0115-A987-6176-328AF4B3C986}"/>
          </ac:spMkLst>
        </pc:spChg>
        <pc:spChg chg="ord">
          <ac:chgData name="Jason Wiese" userId="4bff8d5b-7de6-4655-b397-69b0afc81113" providerId="ADAL" clId="{FD3BD4DC-71D8-46F6-AA22-5552A9B6A2A7}" dt="2026-01-25T07:12:47.069" v="1358" actId="167"/>
          <ac:spMkLst>
            <pc:docMk/>
            <pc:sldMk cId="3842734074" sldId="2147376352"/>
            <ac:spMk id="177" creationId="{C64EB818-8C1B-75E2-389E-B7594B75B841}"/>
          </ac:spMkLst>
        </pc:spChg>
        <pc:spChg chg="add del mod">
          <ac:chgData name="Jason Wiese" userId="4bff8d5b-7de6-4655-b397-69b0afc81113" providerId="ADAL" clId="{FD3BD4DC-71D8-46F6-AA22-5552A9B6A2A7}" dt="2026-01-25T07:08:47.345" v="1341" actId="478"/>
          <ac:spMkLst>
            <pc:docMk/>
            <pc:sldMk cId="3842734074" sldId="2147376352"/>
            <ac:spMk id="265" creationId="{75D64395-AC0E-C7D9-ED51-7CDE56931220}"/>
          </ac:spMkLst>
        </pc:spChg>
        <pc:spChg chg="mod">
          <ac:chgData name="Jason Wiese" userId="4bff8d5b-7de6-4655-b397-69b0afc81113" providerId="ADAL" clId="{FD3BD4DC-71D8-46F6-AA22-5552A9B6A2A7}" dt="2026-01-25T07:13:22.658" v="1363" actId="14100"/>
          <ac:spMkLst>
            <pc:docMk/>
            <pc:sldMk cId="3842734074" sldId="2147376352"/>
            <ac:spMk id="274" creationId="{FC51D826-DB54-58B2-CA2B-579C73901011}"/>
          </ac:spMkLst>
        </pc:spChg>
        <pc:spChg chg="mod">
          <ac:chgData name="Jason Wiese" userId="4bff8d5b-7de6-4655-b397-69b0afc81113" providerId="ADAL" clId="{FD3BD4DC-71D8-46F6-AA22-5552A9B6A2A7}" dt="2026-01-25T07:13:26.963" v="1364" actId="14100"/>
          <ac:spMkLst>
            <pc:docMk/>
            <pc:sldMk cId="3842734074" sldId="2147376352"/>
            <ac:spMk id="275" creationId="{1A9E8A05-8182-DF57-E1BF-F691E86F0219}"/>
          </ac:spMkLst>
        </pc:spChg>
        <pc:spChg chg="mod ord">
          <ac:chgData name="Jason Wiese" userId="4bff8d5b-7de6-4655-b397-69b0afc81113" providerId="ADAL" clId="{FD3BD4DC-71D8-46F6-AA22-5552A9B6A2A7}" dt="2026-01-25T07:13:22.658" v="1363" actId="14100"/>
          <ac:spMkLst>
            <pc:docMk/>
            <pc:sldMk cId="3842734074" sldId="2147376352"/>
            <ac:spMk id="276" creationId="{A343AF87-C300-D2E1-C50E-7143704F9C74}"/>
          </ac:spMkLst>
        </pc:spChg>
        <pc:spChg chg="mod">
          <ac:chgData name="Jason Wiese" userId="4bff8d5b-7de6-4655-b397-69b0afc81113" providerId="ADAL" clId="{FD3BD4DC-71D8-46F6-AA22-5552A9B6A2A7}" dt="2026-01-25T07:04:42.393" v="1000" actId="20577"/>
          <ac:spMkLst>
            <pc:docMk/>
            <pc:sldMk cId="3842734074" sldId="2147376352"/>
            <ac:spMk id="281" creationId="{AA7D592C-B5B8-36C7-2617-276526AC6AB8}"/>
          </ac:spMkLst>
        </pc:spChg>
        <pc:spChg chg="mod">
          <ac:chgData name="Jason Wiese" userId="4bff8d5b-7de6-4655-b397-69b0afc81113" providerId="ADAL" clId="{FD3BD4DC-71D8-46F6-AA22-5552A9B6A2A7}" dt="2026-01-25T07:04:46.418" v="1004" actId="20577"/>
          <ac:spMkLst>
            <pc:docMk/>
            <pc:sldMk cId="3842734074" sldId="2147376352"/>
            <ac:spMk id="283" creationId="{C8E2AA23-BB41-EFA7-26EB-2E4F0BD6B586}"/>
          </ac:spMkLst>
        </pc:spChg>
        <pc:spChg chg="mod">
          <ac:chgData name="Jason Wiese" userId="4bff8d5b-7de6-4655-b397-69b0afc81113" providerId="ADAL" clId="{FD3BD4DC-71D8-46F6-AA22-5552A9B6A2A7}" dt="2026-01-25T07:04:49.816" v="1008" actId="20577"/>
          <ac:spMkLst>
            <pc:docMk/>
            <pc:sldMk cId="3842734074" sldId="2147376352"/>
            <ac:spMk id="298" creationId="{908964C6-A212-F7E6-33E6-3FADB65C25DA}"/>
          </ac:spMkLst>
        </pc:spChg>
        <pc:spChg chg="mod">
          <ac:chgData name="Jason Wiese" userId="4bff8d5b-7de6-4655-b397-69b0afc81113" providerId="ADAL" clId="{FD3BD4DC-71D8-46F6-AA22-5552A9B6A2A7}" dt="2026-01-25T07:04:53.291" v="1012" actId="20577"/>
          <ac:spMkLst>
            <pc:docMk/>
            <pc:sldMk cId="3842734074" sldId="2147376352"/>
            <ac:spMk id="300" creationId="{F1249C37-820E-D95C-78C9-AC2D2C95CB8E}"/>
          </ac:spMkLst>
        </pc:spChg>
        <pc:spChg chg="mod">
          <ac:chgData name="Jason Wiese" userId="4bff8d5b-7de6-4655-b397-69b0afc81113" providerId="ADAL" clId="{FD3BD4DC-71D8-46F6-AA22-5552A9B6A2A7}" dt="2026-01-25T07:13:33.461" v="1365" actId="1076"/>
          <ac:spMkLst>
            <pc:docMk/>
            <pc:sldMk cId="3842734074" sldId="2147376352"/>
            <ac:spMk id="313" creationId="{072CB17E-E987-BFAB-57AC-8454A23E38C1}"/>
          </ac:spMkLst>
        </pc:spChg>
        <pc:spChg chg="mod">
          <ac:chgData name="Jason Wiese" userId="4bff8d5b-7de6-4655-b397-69b0afc81113" providerId="ADAL" clId="{FD3BD4DC-71D8-46F6-AA22-5552A9B6A2A7}" dt="2026-01-25T07:04:57.514" v="1016" actId="20577"/>
          <ac:spMkLst>
            <pc:docMk/>
            <pc:sldMk cId="3842734074" sldId="2147376352"/>
            <ac:spMk id="314" creationId="{93F5C3A2-2C6F-29A4-852C-3B8CBF0CD789}"/>
          </ac:spMkLst>
        </pc:spChg>
        <pc:spChg chg="mod">
          <ac:chgData name="Jason Wiese" userId="4bff8d5b-7de6-4655-b397-69b0afc81113" providerId="ADAL" clId="{FD3BD4DC-71D8-46F6-AA22-5552A9B6A2A7}" dt="2026-01-25T07:05:01.242" v="1020" actId="20577"/>
          <ac:spMkLst>
            <pc:docMk/>
            <pc:sldMk cId="3842734074" sldId="2147376352"/>
            <ac:spMk id="316" creationId="{580298D9-E2FD-DCAF-8188-D32B60FAF5BE}"/>
          </ac:spMkLst>
        </pc:spChg>
        <pc:spChg chg="mod">
          <ac:chgData name="Jason Wiese" userId="4bff8d5b-7de6-4655-b397-69b0afc81113" providerId="ADAL" clId="{FD3BD4DC-71D8-46F6-AA22-5552A9B6A2A7}" dt="2026-01-25T07:13:33.461" v="1365" actId="1076"/>
          <ac:spMkLst>
            <pc:docMk/>
            <pc:sldMk cId="3842734074" sldId="2147376352"/>
            <ac:spMk id="328" creationId="{939C804C-E977-78D2-C56E-7BBEDC33A2FC}"/>
          </ac:spMkLst>
        </pc:spChg>
        <pc:spChg chg="mod">
          <ac:chgData name="Jason Wiese" userId="4bff8d5b-7de6-4655-b397-69b0afc81113" providerId="ADAL" clId="{FD3BD4DC-71D8-46F6-AA22-5552A9B6A2A7}" dt="2026-01-25T07:13:33.461" v="1365" actId="1076"/>
          <ac:spMkLst>
            <pc:docMk/>
            <pc:sldMk cId="3842734074" sldId="2147376352"/>
            <ac:spMk id="334" creationId="{B48D87AB-53F6-B0FE-D9C7-FC54CE0F1A69}"/>
          </ac:spMkLst>
        </pc:spChg>
        <pc:spChg chg="mod">
          <ac:chgData name="Jason Wiese" userId="4bff8d5b-7de6-4655-b397-69b0afc81113" providerId="ADAL" clId="{FD3BD4DC-71D8-46F6-AA22-5552A9B6A2A7}" dt="2026-01-25T07:13:33.461" v="1365" actId="1076"/>
          <ac:spMkLst>
            <pc:docMk/>
            <pc:sldMk cId="3842734074" sldId="2147376352"/>
            <ac:spMk id="440" creationId="{2D2925E2-3C65-4DA3-8039-0E0E457979F6}"/>
          </ac:spMkLst>
        </pc:spChg>
        <pc:spChg chg="mod">
          <ac:chgData name="Jason Wiese" userId="4bff8d5b-7de6-4655-b397-69b0afc81113" providerId="ADAL" clId="{FD3BD4DC-71D8-46F6-AA22-5552A9B6A2A7}" dt="2026-01-25T07:13:33.461" v="1365" actId="1076"/>
          <ac:spMkLst>
            <pc:docMk/>
            <pc:sldMk cId="3842734074" sldId="2147376352"/>
            <ac:spMk id="451" creationId="{45DB4366-688E-6C07-75AA-4368C65080B5}"/>
          </ac:spMkLst>
        </pc:spChg>
        <pc:spChg chg="mod">
          <ac:chgData name="Jason Wiese" userId="4bff8d5b-7de6-4655-b397-69b0afc81113" providerId="ADAL" clId="{FD3BD4DC-71D8-46F6-AA22-5552A9B6A2A7}" dt="2026-01-25T07:13:33.461" v="1365" actId="1076"/>
          <ac:spMkLst>
            <pc:docMk/>
            <pc:sldMk cId="3842734074" sldId="2147376352"/>
            <ac:spMk id="453" creationId="{9DB0BDD1-C020-278F-EF04-B8EDF1B21DD1}"/>
          </ac:spMkLst>
        </pc:spChg>
        <pc:spChg chg="mod">
          <ac:chgData name="Jason Wiese" userId="4bff8d5b-7de6-4655-b397-69b0afc81113" providerId="ADAL" clId="{FD3BD4DC-71D8-46F6-AA22-5552A9B6A2A7}" dt="2026-01-25T07:13:33.461" v="1365" actId="1076"/>
          <ac:spMkLst>
            <pc:docMk/>
            <pc:sldMk cId="3842734074" sldId="2147376352"/>
            <ac:spMk id="463" creationId="{2F5A6F4F-F2F6-9260-516F-2B7205627C44}"/>
          </ac:spMkLst>
        </pc:spChg>
        <pc:spChg chg="mod">
          <ac:chgData name="Jason Wiese" userId="4bff8d5b-7de6-4655-b397-69b0afc81113" providerId="ADAL" clId="{FD3BD4DC-71D8-46F6-AA22-5552A9B6A2A7}" dt="2026-01-25T07:13:33.461" v="1365" actId="1076"/>
          <ac:spMkLst>
            <pc:docMk/>
            <pc:sldMk cId="3842734074" sldId="2147376352"/>
            <ac:spMk id="465" creationId="{87F71362-48D3-C945-3866-4C6E451ABB25}"/>
          </ac:spMkLst>
        </pc:spChg>
        <pc:spChg chg="mod">
          <ac:chgData name="Jason Wiese" userId="4bff8d5b-7de6-4655-b397-69b0afc81113" providerId="ADAL" clId="{FD3BD4DC-71D8-46F6-AA22-5552A9B6A2A7}" dt="2026-01-25T07:13:33.461" v="1365" actId="1076"/>
          <ac:spMkLst>
            <pc:docMk/>
            <pc:sldMk cId="3842734074" sldId="2147376352"/>
            <ac:spMk id="467" creationId="{EF911A60-14BB-E3F3-27C8-EB32BCCDF137}"/>
          </ac:spMkLst>
        </pc:spChg>
        <pc:spChg chg="mod">
          <ac:chgData name="Jason Wiese" userId="4bff8d5b-7de6-4655-b397-69b0afc81113" providerId="ADAL" clId="{FD3BD4DC-71D8-46F6-AA22-5552A9B6A2A7}" dt="2026-01-25T07:13:33.461" v="1365" actId="1076"/>
          <ac:spMkLst>
            <pc:docMk/>
            <pc:sldMk cId="3842734074" sldId="2147376352"/>
            <ac:spMk id="469" creationId="{83B3B304-E6F3-5D61-4F0C-14AD8394BECC}"/>
          </ac:spMkLst>
        </pc:spChg>
        <pc:spChg chg="mod">
          <ac:chgData name="Jason Wiese" userId="4bff8d5b-7de6-4655-b397-69b0afc81113" providerId="ADAL" clId="{FD3BD4DC-71D8-46F6-AA22-5552A9B6A2A7}" dt="2026-01-25T21:43:59.171" v="7598" actId="1076"/>
          <ac:spMkLst>
            <pc:docMk/>
            <pc:sldMk cId="3842734074" sldId="2147376352"/>
            <ac:spMk id="800" creationId="{A91CFF73-50F7-E6DB-CBA3-16E6D01A0A45}"/>
          </ac:spMkLst>
        </pc:spChg>
        <pc:cxnChg chg="add mod">
          <ac:chgData name="Jason Wiese" userId="4bff8d5b-7de6-4655-b397-69b0afc81113" providerId="ADAL" clId="{FD3BD4DC-71D8-46F6-AA22-5552A9B6A2A7}" dt="2026-01-25T21:43:38.771" v="7594"/>
          <ac:cxnSpMkLst>
            <pc:docMk/>
            <pc:sldMk cId="3842734074" sldId="2147376352"/>
            <ac:cxnSpMk id="5" creationId="{58A59E88-331B-CA34-EDC6-47FD60FCA991}"/>
          </ac:cxnSpMkLst>
        </pc:cxnChg>
        <pc:cxnChg chg="mod">
          <ac:chgData name="Jason Wiese" userId="4bff8d5b-7de6-4655-b397-69b0afc81113" providerId="ADAL" clId="{FD3BD4DC-71D8-46F6-AA22-5552A9B6A2A7}" dt="2026-01-25T07:11:56.725" v="1346" actId="14100"/>
          <ac:cxnSpMkLst>
            <pc:docMk/>
            <pc:sldMk cId="3842734074" sldId="2147376352"/>
            <ac:cxnSpMk id="279" creationId="{29BA6A5B-3F38-C1A2-2316-4FC927FBE24A}"/>
          </ac:cxnSpMkLst>
        </pc:cxnChg>
        <pc:cxnChg chg="mod">
          <ac:chgData name="Jason Wiese" userId="4bff8d5b-7de6-4655-b397-69b0afc81113" providerId="ADAL" clId="{FD3BD4DC-71D8-46F6-AA22-5552A9B6A2A7}" dt="2026-01-25T07:12:11.353" v="1348" actId="14100"/>
          <ac:cxnSpMkLst>
            <pc:docMk/>
            <pc:sldMk cId="3842734074" sldId="2147376352"/>
            <ac:cxnSpMk id="296" creationId="{7D58710E-4480-E331-0EFB-E38766A6F2D6}"/>
          </ac:cxnSpMkLst>
        </pc:cxnChg>
        <pc:cxnChg chg="mod">
          <ac:chgData name="Jason Wiese" userId="4bff8d5b-7de6-4655-b397-69b0afc81113" providerId="ADAL" clId="{FD3BD4DC-71D8-46F6-AA22-5552A9B6A2A7}" dt="2026-01-25T07:12:00.716" v="1347" actId="14100"/>
          <ac:cxnSpMkLst>
            <pc:docMk/>
            <pc:sldMk cId="3842734074" sldId="2147376352"/>
            <ac:cxnSpMk id="307" creationId="{5DD4A7CD-5E98-9E6B-2C79-0127652E0328}"/>
          </ac:cxnSpMkLst>
        </pc:cxnChg>
        <pc:cxnChg chg="mod">
          <ac:chgData name="Jason Wiese" userId="4bff8d5b-7de6-4655-b397-69b0afc81113" providerId="ADAL" clId="{FD3BD4DC-71D8-46F6-AA22-5552A9B6A2A7}" dt="2026-01-25T07:13:03.871" v="1362" actId="14100"/>
          <ac:cxnSpMkLst>
            <pc:docMk/>
            <pc:sldMk cId="3842734074" sldId="2147376352"/>
            <ac:cxnSpMk id="312" creationId="{0380C9B8-A025-1B44-FA44-BF7C5C71C739}"/>
          </ac:cxnSpMkLst>
        </pc:cxnChg>
        <pc:cxnChg chg="mod">
          <ac:chgData name="Jason Wiese" userId="4bff8d5b-7de6-4655-b397-69b0afc81113" providerId="ADAL" clId="{FD3BD4DC-71D8-46F6-AA22-5552A9B6A2A7}" dt="2026-01-25T07:12:17.030" v="1349" actId="14100"/>
          <ac:cxnSpMkLst>
            <pc:docMk/>
            <pc:sldMk cId="3842734074" sldId="2147376352"/>
            <ac:cxnSpMk id="323" creationId="{3AF8B25F-F677-A868-FB0A-E14FDD8FEE87}"/>
          </ac:cxnSpMkLst>
        </pc:cxnChg>
        <pc:cxnChg chg="mod">
          <ac:chgData name="Jason Wiese" userId="4bff8d5b-7de6-4655-b397-69b0afc81113" providerId="ADAL" clId="{FD3BD4DC-71D8-46F6-AA22-5552A9B6A2A7}" dt="2026-01-25T07:11:51.469" v="1345" actId="14100"/>
          <ac:cxnSpMkLst>
            <pc:docMk/>
            <pc:sldMk cId="3842734074" sldId="2147376352"/>
            <ac:cxnSpMk id="795" creationId="{CF6B54A5-0F5B-3CE7-A729-C6820F28C426}"/>
          </ac:cxnSpMkLst>
        </pc:cxnChg>
      </pc:sldChg>
      <pc:sldChg chg="addSp delSp modSp mod">
        <pc:chgData name="Jason Wiese" userId="4bff8d5b-7de6-4655-b397-69b0afc81113" providerId="ADAL" clId="{FD3BD4DC-71D8-46F6-AA22-5552A9B6A2A7}" dt="2026-01-26T20:00:19.866" v="9874" actId="115"/>
        <pc:sldMkLst>
          <pc:docMk/>
          <pc:sldMk cId="848077204" sldId="2147376356"/>
        </pc:sldMkLst>
        <pc:spChg chg="add mod">
          <ac:chgData name="Jason Wiese" userId="4bff8d5b-7de6-4655-b397-69b0afc81113" providerId="ADAL" clId="{FD3BD4DC-71D8-46F6-AA22-5552A9B6A2A7}" dt="2026-01-26T20:00:19.866" v="9874" actId="115"/>
          <ac:spMkLst>
            <pc:docMk/>
            <pc:sldMk cId="848077204" sldId="2147376356"/>
            <ac:spMk id="3" creationId="{762FFEAF-1C31-CED1-9B96-4E0F3CE9D9F3}"/>
          </ac:spMkLst>
        </pc:spChg>
        <pc:spChg chg="mod">
          <ac:chgData name="Jason Wiese" userId="4bff8d5b-7de6-4655-b397-69b0afc81113" providerId="ADAL" clId="{FD3BD4DC-71D8-46F6-AA22-5552A9B6A2A7}" dt="2026-01-25T06:42:27.131" v="95" actId="1076"/>
          <ac:spMkLst>
            <pc:docMk/>
            <pc:sldMk cId="848077204" sldId="2147376356"/>
            <ac:spMk id="8" creationId="{71046166-3AC7-9521-6429-761EEB5B09EC}"/>
          </ac:spMkLst>
        </pc:spChg>
        <pc:spChg chg="mod">
          <ac:chgData name="Jason Wiese" userId="4bff8d5b-7de6-4655-b397-69b0afc81113" providerId="ADAL" clId="{FD3BD4DC-71D8-46F6-AA22-5552A9B6A2A7}" dt="2026-01-26T19:53:03.600" v="9651" actId="20577"/>
          <ac:spMkLst>
            <pc:docMk/>
            <pc:sldMk cId="848077204" sldId="2147376356"/>
            <ac:spMk id="10" creationId="{E4CAC24D-D992-4593-99C2-D24439B480E6}"/>
          </ac:spMkLst>
        </pc:spChg>
        <pc:spChg chg="mod">
          <ac:chgData name="Jason Wiese" userId="4bff8d5b-7de6-4655-b397-69b0afc81113" providerId="ADAL" clId="{FD3BD4DC-71D8-46F6-AA22-5552A9B6A2A7}" dt="2026-01-25T06:42:27.131" v="95" actId="1076"/>
          <ac:spMkLst>
            <pc:docMk/>
            <pc:sldMk cId="848077204" sldId="2147376356"/>
            <ac:spMk id="24" creationId="{8271F7B7-9EB4-5E18-47E2-137255B56306}"/>
          </ac:spMkLst>
        </pc:spChg>
        <pc:spChg chg="mod">
          <ac:chgData name="Jason Wiese" userId="4bff8d5b-7de6-4655-b397-69b0afc81113" providerId="ADAL" clId="{FD3BD4DC-71D8-46F6-AA22-5552A9B6A2A7}" dt="2026-01-25T06:42:27.131" v="95" actId="1076"/>
          <ac:spMkLst>
            <pc:docMk/>
            <pc:sldMk cId="848077204" sldId="2147376356"/>
            <ac:spMk id="25" creationId="{FE355666-5ABC-BA66-E49E-D1E9F88136CD}"/>
          </ac:spMkLst>
        </pc:spChg>
        <pc:spChg chg="mod">
          <ac:chgData name="Jason Wiese" userId="4bff8d5b-7de6-4655-b397-69b0afc81113" providerId="ADAL" clId="{FD3BD4DC-71D8-46F6-AA22-5552A9B6A2A7}" dt="2026-01-26T03:00:04.200" v="8317" actId="20577"/>
          <ac:spMkLst>
            <pc:docMk/>
            <pc:sldMk cId="848077204" sldId="2147376356"/>
            <ac:spMk id="27" creationId="{C308D999-E01E-3B45-2C9D-2D9262FD4256}"/>
          </ac:spMkLst>
        </pc:spChg>
        <pc:spChg chg="mod">
          <ac:chgData name="Jason Wiese" userId="4bff8d5b-7de6-4655-b397-69b0afc81113" providerId="ADAL" clId="{FD3BD4DC-71D8-46F6-AA22-5552A9B6A2A7}" dt="2026-01-25T19:12:54.316" v="4552" actId="3626"/>
          <ac:spMkLst>
            <pc:docMk/>
            <pc:sldMk cId="848077204" sldId="2147376356"/>
            <ac:spMk id="28" creationId="{58D61B36-3263-026A-B8B5-2A00BAA25B92}"/>
          </ac:spMkLst>
        </pc:spChg>
        <pc:spChg chg="mod">
          <ac:chgData name="Jason Wiese" userId="4bff8d5b-7de6-4655-b397-69b0afc81113" providerId="ADAL" clId="{FD3BD4DC-71D8-46F6-AA22-5552A9B6A2A7}" dt="2026-01-25T06:42:17.636" v="93" actId="14100"/>
          <ac:spMkLst>
            <pc:docMk/>
            <pc:sldMk cId="848077204" sldId="2147376356"/>
            <ac:spMk id="37" creationId="{CA1BACD8-2755-910E-5801-C0CFD5D9ACF2}"/>
          </ac:spMkLst>
        </pc:spChg>
        <pc:spChg chg="mod">
          <ac:chgData name="Jason Wiese" userId="4bff8d5b-7de6-4655-b397-69b0afc81113" providerId="ADAL" clId="{FD3BD4DC-71D8-46F6-AA22-5552A9B6A2A7}" dt="2026-01-25T06:42:27.131" v="95" actId="1076"/>
          <ac:spMkLst>
            <pc:docMk/>
            <pc:sldMk cId="848077204" sldId="2147376356"/>
            <ac:spMk id="38" creationId="{7873CA90-35E1-9957-52FF-C17CD2FE7660}"/>
          </ac:spMkLst>
        </pc:spChg>
        <pc:spChg chg="mod">
          <ac:chgData name="Jason Wiese" userId="4bff8d5b-7de6-4655-b397-69b0afc81113" providerId="ADAL" clId="{FD3BD4DC-71D8-46F6-AA22-5552A9B6A2A7}" dt="2026-01-25T06:42:17.636" v="93" actId="14100"/>
          <ac:spMkLst>
            <pc:docMk/>
            <pc:sldMk cId="848077204" sldId="2147376356"/>
            <ac:spMk id="39" creationId="{994E85F9-6BD5-2247-03D6-3B632AEDF871}"/>
          </ac:spMkLst>
        </pc:spChg>
        <pc:spChg chg="mod">
          <ac:chgData name="Jason Wiese" userId="4bff8d5b-7de6-4655-b397-69b0afc81113" providerId="ADAL" clId="{FD3BD4DC-71D8-46F6-AA22-5552A9B6A2A7}" dt="2026-01-25T06:42:27.131" v="95" actId="1076"/>
          <ac:spMkLst>
            <pc:docMk/>
            <pc:sldMk cId="848077204" sldId="2147376356"/>
            <ac:spMk id="50" creationId="{1CFF0789-4E55-A974-A3C0-1C93C8E0C87B}"/>
          </ac:spMkLst>
        </pc:spChg>
        <pc:spChg chg="mod">
          <ac:chgData name="Jason Wiese" userId="4bff8d5b-7de6-4655-b397-69b0afc81113" providerId="ADAL" clId="{FD3BD4DC-71D8-46F6-AA22-5552A9B6A2A7}" dt="2026-01-25T06:42:27.131" v="95" actId="1076"/>
          <ac:spMkLst>
            <pc:docMk/>
            <pc:sldMk cId="848077204" sldId="2147376356"/>
            <ac:spMk id="59" creationId="{513EDC13-6A18-C0AB-193D-3AEA86F34737}"/>
          </ac:spMkLst>
        </pc:spChg>
        <pc:spChg chg="mod">
          <ac:chgData name="Jason Wiese" userId="4bff8d5b-7de6-4655-b397-69b0afc81113" providerId="ADAL" clId="{FD3BD4DC-71D8-46F6-AA22-5552A9B6A2A7}" dt="2026-01-25T06:42:27.131" v="95" actId="1076"/>
          <ac:spMkLst>
            <pc:docMk/>
            <pc:sldMk cId="848077204" sldId="2147376356"/>
            <ac:spMk id="60" creationId="{FA4AE73D-1B53-5F44-F3E6-3E13B3655355}"/>
          </ac:spMkLst>
        </pc:spChg>
        <pc:spChg chg="mod">
          <ac:chgData name="Jason Wiese" userId="4bff8d5b-7de6-4655-b397-69b0afc81113" providerId="ADAL" clId="{FD3BD4DC-71D8-46F6-AA22-5552A9B6A2A7}" dt="2026-01-25T06:42:27.131" v="95" actId="1076"/>
          <ac:spMkLst>
            <pc:docMk/>
            <pc:sldMk cId="848077204" sldId="2147376356"/>
            <ac:spMk id="128" creationId="{AB9A8408-ED6B-A2E0-F7B4-52FD337F83D0}"/>
          </ac:spMkLst>
        </pc:spChg>
        <pc:spChg chg="mod">
          <ac:chgData name="Jason Wiese" userId="4bff8d5b-7de6-4655-b397-69b0afc81113" providerId="ADAL" clId="{FD3BD4DC-71D8-46F6-AA22-5552A9B6A2A7}" dt="2026-01-25T06:42:27.131" v="95" actId="1076"/>
          <ac:spMkLst>
            <pc:docMk/>
            <pc:sldMk cId="848077204" sldId="2147376356"/>
            <ac:spMk id="137" creationId="{5C936C30-9A32-4968-3742-06336214065A}"/>
          </ac:spMkLst>
        </pc:spChg>
        <pc:spChg chg="mod">
          <ac:chgData name="Jason Wiese" userId="4bff8d5b-7de6-4655-b397-69b0afc81113" providerId="ADAL" clId="{FD3BD4DC-71D8-46F6-AA22-5552A9B6A2A7}" dt="2026-01-25T06:42:27.131" v="95" actId="1076"/>
          <ac:spMkLst>
            <pc:docMk/>
            <pc:sldMk cId="848077204" sldId="2147376356"/>
            <ac:spMk id="154" creationId="{705FDA0B-48E5-A675-53AC-62746BD9E455}"/>
          </ac:spMkLst>
        </pc:spChg>
        <pc:picChg chg="mod">
          <ac:chgData name="Jason Wiese" userId="4bff8d5b-7de6-4655-b397-69b0afc81113" providerId="ADAL" clId="{FD3BD4DC-71D8-46F6-AA22-5552A9B6A2A7}" dt="2026-01-26T19:59:05.265" v="9855" actId="1076"/>
          <ac:picMkLst>
            <pc:docMk/>
            <pc:sldMk cId="848077204" sldId="2147376356"/>
            <ac:picMk id="7" creationId="{7FC8E067-3B3C-D2C5-701A-D0DF3029D99B}"/>
          </ac:picMkLst>
        </pc:picChg>
        <pc:cxnChg chg="mod">
          <ac:chgData name="Jason Wiese" userId="4bff8d5b-7de6-4655-b397-69b0afc81113" providerId="ADAL" clId="{FD3BD4DC-71D8-46F6-AA22-5552A9B6A2A7}" dt="2026-01-25T06:41:43.795" v="86" actId="14100"/>
          <ac:cxnSpMkLst>
            <pc:docMk/>
            <pc:sldMk cId="848077204" sldId="2147376356"/>
            <ac:cxnSpMk id="11" creationId="{7C22DF81-8C3D-4B88-AF2B-042502DAB27D}"/>
          </ac:cxnSpMkLst>
        </pc:cxnChg>
        <pc:cxnChg chg="mod">
          <ac:chgData name="Jason Wiese" userId="4bff8d5b-7de6-4655-b397-69b0afc81113" providerId="ADAL" clId="{FD3BD4DC-71D8-46F6-AA22-5552A9B6A2A7}" dt="2026-01-25T06:41:31.516" v="85" actId="14100"/>
          <ac:cxnSpMkLst>
            <pc:docMk/>
            <pc:sldMk cId="848077204" sldId="2147376356"/>
            <ac:cxnSpMk id="30" creationId="{28A37619-6638-F5D4-0C6F-C867DC613B82}"/>
          </ac:cxnSpMkLst>
        </pc:cxnChg>
        <pc:cxnChg chg="mod">
          <ac:chgData name="Jason Wiese" userId="4bff8d5b-7de6-4655-b397-69b0afc81113" providerId="ADAL" clId="{FD3BD4DC-71D8-46F6-AA22-5552A9B6A2A7}" dt="2026-01-25T06:41:50.566" v="87" actId="14100"/>
          <ac:cxnSpMkLst>
            <pc:docMk/>
            <pc:sldMk cId="848077204" sldId="2147376356"/>
            <ac:cxnSpMk id="62" creationId="{5975928F-932E-3BA7-7DCD-95E560E94742}"/>
          </ac:cxnSpMkLst>
        </pc:cxnChg>
        <pc:cxnChg chg="mod">
          <ac:chgData name="Jason Wiese" userId="4bff8d5b-7de6-4655-b397-69b0afc81113" providerId="ADAL" clId="{FD3BD4DC-71D8-46F6-AA22-5552A9B6A2A7}" dt="2026-01-25T06:41:56.543" v="88" actId="14100"/>
          <ac:cxnSpMkLst>
            <pc:docMk/>
            <pc:sldMk cId="848077204" sldId="2147376356"/>
            <ac:cxnSpMk id="130" creationId="{4EE86EC3-62D1-31A3-B570-0CA02027F00E}"/>
          </ac:cxnSpMkLst>
        </pc:cxnChg>
        <pc:cxnChg chg="mod">
          <ac:chgData name="Jason Wiese" userId="4bff8d5b-7de6-4655-b397-69b0afc81113" providerId="ADAL" clId="{FD3BD4DC-71D8-46F6-AA22-5552A9B6A2A7}" dt="2026-01-25T06:42:00.247" v="89" actId="14100"/>
          <ac:cxnSpMkLst>
            <pc:docMk/>
            <pc:sldMk cId="848077204" sldId="2147376356"/>
            <ac:cxnSpMk id="144" creationId="{69BE3F1B-97A5-79BB-3C8F-044E5CADA0BD}"/>
          </ac:cxnSpMkLst>
        </pc:cxnChg>
        <pc:cxnChg chg="mod">
          <ac:chgData name="Jason Wiese" userId="4bff8d5b-7de6-4655-b397-69b0afc81113" providerId="ADAL" clId="{FD3BD4DC-71D8-46F6-AA22-5552A9B6A2A7}" dt="2026-01-25T06:42:08.702" v="90" actId="14100"/>
          <ac:cxnSpMkLst>
            <pc:docMk/>
            <pc:sldMk cId="848077204" sldId="2147376356"/>
            <ac:cxnSpMk id="148" creationId="{3413EC35-B558-762C-CDB7-8FEF0D6D540D}"/>
          </ac:cxnSpMkLst>
        </pc:cxnChg>
      </pc:sldChg>
      <pc:sldChg chg="addSp delSp modSp mod">
        <pc:chgData name="Jason Wiese" userId="4bff8d5b-7de6-4655-b397-69b0afc81113" providerId="ADAL" clId="{FD3BD4DC-71D8-46F6-AA22-5552A9B6A2A7}" dt="2026-01-26T19:52:55.431" v="9635" actId="20577"/>
        <pc:sldMkLst>
          <pc:docMk/>
          <pc:sldMk cId="1062389093" sldId="2147376367"/>
        </pc:sldMkLst>
        <pc:spChg chg="mod">
          <ac:chgData name="Jason Wiese" userId="4bff8d5b-7de6-4655-b397-69b0afc81113" providerId="ADAL" clId="{FD3BD4DC-71D8-46F6-AA22-5552A9B6A2A7}" dt="2026-01-25T06:39:47.195" v="81" actId="1035"/>
          <ac:spMkLst>
            <pc:docMk/>
            <pc:sldMk cId="1062389093" sldId="2147376367"/>
            <ac:spMk id="3" creationId="{2DF0ADD7-C304-B9BA-6D14-F41115C97F74}"/>
          </ac:spMkLst>
        </pc:spChg>
        <pc:spChg chg="mod">
          <ac:chgData name="Jason Wiese" userId="4bff8d5b-7de6-4655-b397-69b0afc81113" providerId="ADAL" clId="{FD3BD4DC-71D8-46F6-AA22-5552A9B6A2A7}" dt="2026-01-25T06:39:17.417" v="73" actId="1076"/>
          <ac:spMkLst>
            <pc:docMk/>
            <pc:sldMk cId="1062389093" sldId="2147376367"/>
            <ac:spMk id="8" creationId="{C293E936-236A-0FCB-4A73-D33D707B436A}"/>
          </ac:spMkLst>
        </pc:spChg>
        <pc:spChg chg="mod">
          <ac:chgData name="Jason Wiese" userId="4bff8d5b-7de6-4655-b397-69b0afc81113" providerId="ADAL" clId="{FD3BD4DC-71D8-46F6-AA22-5552A9B6A2A7}" dt="2026-01-26T19:52:55.431" v="9635" actId="20577"/>
          <ac:spMkLst>
            <pc:docMk/>
            <pc:sldMk cId="1062389093" sldId="2147376367"/>
            <ac:spMk id="10" creationId="{48266C57-1B3E-8BA6-AC74-26712B4C82FC}"/>
          </ac:spMkLst>
        </pc:spChg>
        <pc:spChg chg="mod">
          <ac:chgData name="Jason Wiese" userId="4bff8d5b-7de6-4655-b397-69b0afc81113" providerId="ADAL" clId="{FD3BD4DC-71D8-46F6-AA22-5552A9B6A2A7}" dt="2026-01-25T06:39:17.417" v="73" actId="1076"/>
          <ac:spMkLst>
            <pc:docMk/>
            <pc:sldMk cId="1062389093" sldId="2147376367"/>
            <ac:spMk id="13" creationId="{4DF39A8E-E38B-08EE-CBCE-5EAF9EB2E006}"/>
          </ac:spMkLst>
        </pc:spChg>
        <pc:spChg chg="mod">
          <ac:chgData name="Jason Wiese" userId="4bff8d5b-7de6-4655-b397-69b0afc81113" providerId="ADAL" clId="{FD3BD4DC-71D8-46F6-AA22-5552A9B6A2A7}" dt="2026-01-25T06:39:17.417" v="73" actId="1076"/>
          <ac:spMkLst>
            <pc:docMk/>
            <pc:sldMk cId="1062389093" sldId="2147376367"/>
            <ac:spMk id="18" creationId="{A9AFA403-C22F-890D-9BCE-F09F55B6E9BD}"/>
          </ac:spMkLst>
        </pc:spChg>
        <pc:spChg chg="mod">
          <ac:chgData name="Jason Wiese" userId="4bff8d5b-7de6-4655-b397-69b0afc81113" providerId="ADAL" clId="{FD3BD4DC-71D8-46F6-AA22-5552A9B6A2A7}" dt="2026-01-25T21:32:58.911" v="7500" actId="6549"/>
          <ac:spMkLst>
            <pc:docMk/>
            <pc:sldMk cId="1062389093" sldId="2147376367"/>
            <ac:spMk id="21" creationId="{F355A5D8-7D93-BA11-5117-34C5723E3EB0}"/>
          </ac:spMkLst>
        </pc:spChg>
        <pc:spChg chg="mod">
          <ac:chgData name="Jason Wiese" userId="4bff8d5b-7de6-4655-b397-69b0afc81113" providerId="ADAL" clId="{FD3BD4DC-71D8-46F6-AA22-5552A9B6A2A7}" dt="2026-01-25T06:39:17.417" v="73" actId="1076"/>
          <ac:spMkLst>
            <pc:docMk/>
            <pc:sldMk cId="1062389093" sldId="2147376367"/>
            <ac:spMk id="23" creationId="{E897E88C-A866-28B9-D831-31613110EF06}"/>
          </ac:spMkLst>
        </pc:spChg>
        <pc:spChg chg="mod">
          <ac:chgData name="Jason Wiese" userId="4bff8d5b-7de6-4655-b397-69b0afc81113" providerId="ADAL" clId="{FD3BD4DC-71D8-46F6-AA22-5552A9B6A2A7}" dt="2026-01-25T06:39:11.934" v="72" actId="14100"/>
          <ac:spMkLst>
            <pc:docMk/>
            <pc:sldMk cId="1062389093" sldId="2147376367"/>
            <ac:spMk id="37" creationId="{0B4B77E5-5C64-04A1-B215-B5C1C7FF6007}"/>
          </ac:spMkLst>
        </pc:spChg>
        <pc:spChg chg="mod">
          <ac:chgData name="Jason Wiese" userId="4bff8d5b-7de6-4655-b397-69b0afc81113" providerId="ADAL" clId="{FD3BD4DC-71D8-46F6-AA22-5552A9B6A2A7}" dt="2026-01-25T06:39:11.934" v="72" actId="14100"/>
          <ac:spMkLst>
            <pc:docMk/>
            <pc:sldMk cId="1062389093" sldId="2147376367"/>
            <ac:spMk id="38" creationId="{D365AAE8-EA3B-7638-D08D-D555E5F16147}"/>
          </ac:spMkLst>
        </pc:spChg>
        <pc:spChg chg="mod">
          <ac:chgData name="Jason Wiese" userId="4bff8d5b-7de6-4655-b397-69b0afc81113" providerId="ADAL" clId="{FD3BD4DC-71D8-46F6-AA22-5552A9B6A2A7}" dt="2026-01-25T06:39:11.934" v="72" actId="14100"/>
          <ac:spMkLst>
            <pc:docMk/>
            <pc:sldMk cId="1062389093" sldId="2147376367"/>
            <ac:spMk id="39" creationId="{27A9985E-E635-2608-C3C6-87813726CBD0}"/>
          </ac:spMkLst>
        </pc:spChg>
        <pc:spChg chg="mod">
          <ac:chgData name="Jason Wiese" userId="4bff8d5b-7de6-4655-b397-69b0afc81113" providerId="ADAL" clId="{FD3BD4DC-71D8-46F6-AA22-5552A9B6A2A7}" dt="2026-01-25T06:36:48.197" v="22" actId="20577"/>
          <ac:spMkLst>
            <pc:docMk/>
            <pc:sldMk cId="1062389093" sldId="2147376367"/>
            <ac:spMk id="43" creationId="{9B8002B2-07E0-6639-B043-6A4A0862769C}"/>
          </ac:spMkLst>
        </pc:spChg>
        <pc:spChg chg="mod">
          <ac:chgData name="Jason Wiese" userId="4bff8d5b-7de6-4655-b397-69b0afc81113" providerId="ADAL" clId="{FD3BD4DC-71D8-46F6-AA22-5552A9B6A2A7}" dt="2026-01-25T06:36:55.329" v="28" actId="20577"/>
          <ac:spMkLst>
            <pc:docMk/>
            <pc:sldMk cId="1062389093" sldId="2147376367"/>
            <ac:spMk id="44" creationId="{76C61085-64E5-FBB4-91A3-86963BF5C1F3}"/>
          </ac:spMkLst>
        </pc:spChg>
        <pc:spChg chg="mod">
          <ac:chgData name="Jason Wiese" userId="4bff8d5b-7de6-4655-b397-69b0afc81113" providerId="ADAL" clId="{FD3BD4DC-71D8-46F6-AA22-5552A9B6A2A7}" dt="2026-01-25T19:12:25.378" v="4535" actId="6549"/>
          <ac:spMkLst>
            <pc:docMk/>
            <pc:sldMk cId="1062389093" sldId="2147376367"/>
            <ac:spMk id="47" creationId="{BD79EB5A-FA6F-2B55-D074-97204899DE6E}"/>
          </ac:spMkLst>
        </pc:spChg>
        <pc:spChg chg="mod">
          <ac:chgData name="Jason Wiese" userId="4bff8d5b-7de6-4655-b397-69b0afc81113" providerId="ADAL" clId="{FD3BD4DC-71D8-46F6-AA22-5552A9B6A2A7}" dt="2026-01-25T06:39:17.417" v="73" actId="1076"/>
          <ac:spMkLst>
            <pc:docMk/>
            <pc:sldMk cId="1062389093" sldId="2147376367"/>
            <ac:spMk id="50" creationId="{0A9C2B10-6D98-3F92-BFDC-F0A7FE718E8B}"/>
          </ac:spMkLst>
        </pc:spChg>
        <pc:spChg chg="mod">
          <ac:chgData name="Jason Wiese" userId="4bff8d5b-7de6-4655-b397-69b0afc81113" providerId="ADAL" clId="{FD3BD4DC-71D8-46F6-AA22-5552A9B6A2A7}" dt="2026-01-25T06:39:17.417" v="73" actId="1076"/>
          <ac:spMkLst>
            <pc:docMk/>
            <pc:sldMk cId="1062389093" sldId="2147376367"/>
            <ac:spMk id="1054" creationId="{FA606A9F-65EA-C994-B78C-1C17ECCF33E3}"/>
          </ac:spMkLst>
        </pc:spChg>
        <pc:spChg chg="mod">
          <ac:chgData name="Jason Wiese" userId="4bff8d5b-7de6-4655-b397-69b0afc81113" providerId="ADAL" clId="{FD3BD4DC-71D8-46F6-AA22-5552A9B6A2A7}" dt="2026-01-25T06:36:58.901" v="32" actId="20577"/>
          <ac:spMkLst>
            <pc:docMk/>
            <pc:sldMk cId="1062389093" sldId="2147376367"/>
            <ac:spMk id="1055" creationId="{70D4C4E2-AE48-DB33-EE59-3F429AB9A862}"/>
          </ac:spMkLst>
        </pc:spChg>
        <pc:spChg chg="mod">
          <ac:chgData name="Jason Wiese" userId="4bff8d5b-7de6-4655-b397-69b0afc81113" providerId="ADAL" clId="{FD3BD4DC-71D8-46F6-AA22-5552A9B6A2A7}" dt="2026-01-25T06:37:06.016" v="43" actId="20577"/>
          <ac:spMkLst>
            <pc:docMk/>
            <pc:sldMk cId="1062389093" sldId="2147376367"/>
            <ac:spMk id="1057" creationId="{38ACE4C0-764E-B291-645D-480E0D426FA0}"/>
          </ac:spMkLst>
        </pc:spChg>
        <pc:spChg chg="mod">
          <ac:chgData name="Jason Wiese" userId="4bff8d5b-7de6-4655-b397-69b0afc81113" providerId="ADAL" clId="{FD3BD4DC-71D8-46F6-AA22-5552A9B6A2A7}" dt="2026-01-25T06:39:17.417" v="73" actId="1076"/>
          <ac:spMkLst>
            <pc:docMk/>
            <pc:sldMk cId="1062389093" sldId="2147376367"/>
            <ac:spMk id="1062" creationId="{F7AF673A-7CDD-6A3B-CDC8-4208C4790DE8}"/>
          </ac:spMkLst>
        </pc:spChg>
        <pc:spChg chg="mod">
          <ac:chgData name="Jason Wiese" userId="4bff8d5b-7de6-4655-b397-69b0afc81113" providerId="ADAL" clId="{FD3BD4DC-71D8-46F6-AA22-5552A9B6A2A7}" dt="2026-01-25T06:39:17.417" v="73" actId="1076"/>
          <ac:spMkLst>
            <pc:docMk/>
            <pc:sldMk cId="1062389093" sldId="2147376367"/>
            <ac:spMk id="1071" creationId="{AE296695-E70F-CF72-0512-71FC37030F2A}"/>
          </ac:spMkLst>
        </pc:spChg>
        <pc:spChg chg="mod">
          <ac:chgData name="Jason Wiese" userId="4bff8d5b-7de6-4655-b397-69b0afc81113" providerId="ADAL" clId="{FD3BD4DC-71D8-46F6-AA22-5552A9B6A2A7}" dt="2026-01-25T06:37:15.044" v="53" actId="20577"/>
          <ac:spMkLst>
            <pc:docMk/>
            <pc:sldMk cId="1062389093" sldId="2147376367"/>
            <ac:spMk id="1073" creationId="{352C5D60-3156-6FB5-C92E-C00987776D27}"/>
          </ac:spMkLst>
        </pc:spChg>
        <pc:spChg chg="mod">
          <ac:chgData name="Jason Wiese" userId="4bff8d5b-7de6-4655-b397-69b0afc81113" providerId="ADAL" clId="{FD3BD4DC-71D8-46F6-AA22-5552A9B6A2A7}" dt="2026-01-25T06:39:17.417" v="73" actId="1076"/>
          <ac:spMkLst>
            <pc:docMk/>
            <pc:sldMk cId="1062389093" sldId="2147376367"/>
            <ac:spMk id="1083" creationId="{488ECF97-51D0-230F-BA6E-2A47756D81CB}"/>
          </ac:spMkLst>
        </pc:spChg>
        <pc:grpChg chg="mod">
          <ac:chgData name="Jason Wiese" userId="4bff8d5b-7de6-4655-b397-69b0afc81113" providerId="ADAL" clId="{FD3BD4DC-71D8-46F6-AA22-5552A9B6A2A7}" dt="2026-01-25T06:38:45.010" v="68" actId="14100"/>
          <ac:grpSpMkLst>
            <pc:docMk/>
            <pc:sldMk cId="1062389093" sldId="2147376367"/>
            <ac:grpSpMk id="138" creationId="{1E0DA026-FB23-40E8-DC4F-9BC0A7307C3B}"/>
          </ac:grpSpMkLst>
        </pc:grpChg>
        <pc:grpChg chg="mod">
          <ac:chgData name="Jason Wiese" userId="4bff8d5b-7de6-4655-b397-69b0afc81113" providerId="ADAL" clId="{FD3BD4DC-71D8-46F6-AA22-5552A9B6A2A7}" dt="2026-01-25T06:38:45.010" v="68" actId="14100"/>
          <ac:grpSpMkLst>
            <pc:docMk/>
            <pc:sldMk cId="1062389093" sldId="2147376367"/>
            <ac:grpSpMk id="1063" creationId="{A99917B2-AEF3-E97B-D545-5BEC2347FCF3}"/>
          </ac:grpSpMkLst>
        </pc:grpChg>
        <pc:grpChg chg="mod">
          <ac:chgData name="Jason Wiese" userId="4bff8d5b-7de6-4655-b397-69b0afc81113" providerId="ADAL" clId="{FD3BD4DC-71D8-46F6-AA22-5552A9B6A2A7}" dt="2026-01-25T06:38:45.010" v="68" actId="14100"/>
          <ac:grpSpMkLst>
            <pc:docMk/>
            <pc:sldMk cId="1062389093" sldId="2147376367"/>
            <ac:grpSpMk id="1079" creationId="{D023CD9F-127A-D41F-2A2D-BE9E6CD31A99}"/>
          </ac:grpSpMkLst>
        </pc:grpChg>
        <pc:picChg chg="mod">
          <ac:chgData name="Jason Wiese" userId="4bff8d5b-7de6-4655-b397-69b0afc81113" providerId="ADAL" clId="{FD3BD4DC-71D8-46F6-AA22-5552A9B6A2A7}" dt="2026-01-25T06:39:47.195" v="81" actId="1035"/>
          <ac:picMkLst>
            <pc:docMk/>
            <pc:sldMk cId="1062389093" sldId="2147376367"/>
            <ac:picMk id="6" creationId="{FA548F58-6FB5-98E2-9705-514F3CB207D6}"/>
          </ac:picMkLst>
        </pc:picChg>
        <pc:picChg chg="mod">
          <ac:chgData name="Jason Wiese" userId="4bff8d5b-7de6-4655-b397-69b0afc81113" providerId="ADAL" clId="{FD3BD4DC-71D8-46F6-AA22-5552A9B6A2A7}" dt="2026-01-26T00:09:57.543" v="7772" actId="1076"/>
          <ac:picMkLst>
            <pc:docMk/>
            <pc:sldMk cId="1062389093" sldId="2147376367"/>
            <ac:picMk id="7" creationId="{9489F2B5-18CA-65C5-D71B-642EBBC7E1A0}"/>
          </ac:picMkLst>
        </pc:picChg>
        <pc:picChg chg="mod">
          <ac:chgData name="Jason Wiese" userId="4bff8d5b-7de6-4655-b397-69b0afc81113" providerId="ADAL" clId="{FD3BD4DC-71D8-46F6-AA22-5552A9B6A2A7}" dt="2026-01-26T00:10:02.044" v="7773" actId="1076"/>
          <ac:picMkLst>
            <pc:docMk/>
            <pc:sldMk cId="1062389093" sldId="2147376367"/>
            <ac:picMk id="1026" creationId="{CA84985D-8074-C184-C86B-E5F13AA5BB35}"/>
          </ac:picMkLst>
        </pc:picChg>
        <pc:cxnChg chg="mod">
          <ac:chgData name="Jason Wiese" userId="4bff8d5b-7de6-4655-b397-69b0afc81113" providerId="ADAL" clId="{FD3BD4DC-71D8-46F6-AA22-5552A9B6A2A7}" dt="2026-01-25T06:38:49.607" v="69" actId="14100"/>
          <ac:cxnSpMkLst>
            <pc:docMk/>
            <pc:sldMk cId="1062389093" sldId="2147376367"/>
            <ac:cxnSpMk id="11" creationId="{E2F26F8F-C9D0-7ED9-C26E-8F04D57DA4DC}"/>
          </ac:cxnSpMkLst>
        </pc:cxnChg>
        <pc:cxnChg chg="mod">
          <ac:chgData name="Jason Wiese" userId="4bff8d5b-7de6-4655-b397-69b0afc81113" providerId="ADAL" clId="{FD3BD4DC-71D8-46F6-AA22-5552A9B6A2A7}" dt="2026-01-25T06:38:54.254" v="70" actId="14100"/>
          <ac:cxnSpMkLst>
            <pc:docMk/>
            <pc:sldMk cId="1062389093" sldId="2147376367"/>
            <ac:cxnSpMk id="1053" creationId="{238EC0AF-7204-A330-DC47-5AFA48C30163}"/>
          </ac:cxnSpMkLst>
        </pc:cxnChg>
        <pc:cxnChg chg="mod">
          <ac:chgData name="Jason Wiese" userId="4bff8d5b-7de6-4655-b397-69b0afc81113" providerId="ADAL" clId="{FD3BD4DC-71D8-46F6-AA22-5552A9B6A2A7}" dt="2026-01-25T06:39:03.865" v="71" actId="14100"/>
          <ac:cxnSpMkLst>
            <pc:docMk/>
            <pc:sldMk cId="1062389093" sldId="2147376367"/>
            <ac:cxnSpMk id="1069" creationId="{BC0F1048-7623-9AFD-D085-B4F5DC1A1045}"/>
          </ac:cxnSpMkLst>
        </pc:cxnChg>
      </pc:sldChg>
      <pc:sldChg chg="modSp mod">
        <pc:chgData name="Jason Wiese" userId="4bff8d5b-7de6-4655-b397-69b0afc81113" providerId="ADAL" clId="{FD3BD4DC-71D8-46F6-AA22-5552A9B6A2A7}" dt="2026-01-26T21:50:06.850" v="10164" actId="20577"/>
        <pc:sldMkLst>
          <pc:docMk/>
          <pc:sldMk cId="787102157" sldId="2147376368"/>
        </pc:sldMkLst>
        <pc:spChg chg="mod">
          <ac:chgData name="Jason Wiese" userId="4bff8d5b-7de6-4655-b397-69b0afc81113" providerId="ADAL" clId="{FD3BD4DC-71D8-46F6-AA22-5552A9B6A2A7}" dt="2026-01-26T21:27:32.356" v="9980" actId="20577"/>
          <ac:spMkLst>
            <pc:docMk/>
            <pc:sldMk cId="787102157" sldId="2147376368"/>
            <ac:spMk id="7" creationId="{4B357B69-8C8D-5960-0038-CDEDA1AF2E41}"/>
          </ac:spMkLst>
        </pc:spChg>
        <pc:spChg chg="mod">
          <ac:chgData name="Jason Wiese" userId="4bff8d5b-7de6-4655-b397-69b0afc81113" providerId="ADAL" clId="{FD3BD4DC-71D8-46F6-AA22-5552A9B6A2A7}" dt="2026-01-26T21:27:38.266" v="10000" actId="20577"/>
          <ac:spMkLst>
            <pc:docMk/>
            <pc:sldMk cId="787102157" sldId="2147376368"/>
            <ac:spMk id="9" creationId="{37D2332F-7FE1-77D8-C65E-5F42894C1457}"/>
          </ac:spMkLst>
        </pc:spChg>
        <pc:spChg chg="mod">
          <ac:chgData name="Jason Wiese" userId="4bff8d5b-7de6-4655-b397-69b0afc81113" providerId="ADAL" clId="{FD3BD4DC-71D8-46F6-AA22-5552A9B6A2A7}" dt="2026-01-26T21:50:06.850" v="10164" actId="20577"/>
          <ac:spMkLst>
            <pc:docMk/>
            <pc:sldMk cId="787102157" sldId="2147376368"/>
            <ac:spMk id="14" creationId="{9B4771A2-F8A1-DEF6-DB26-8FE50B1761C6}"/>
          </ac:spMkLst>
        </pc:spChg>
      </pc:sldChg>
      <pc:sldChg chg="delSp modSp mod">
        <pc:chgData name="Jason Wiese" userId="4bff8d5b-7de6-4655-b397-69b0afc81113" providerId="ADAL" clId="{FD3BD4DC-71D8-46F6-AA22-5552A9B6A2A7}" dt="2026-01-26T19:53:15.441" v="9667" actId="20577"/>
        <pc:sldMkLst>
          <pc:docMk/>
          <pc:sldMk cId="3768240526" sldId="2147376369"/>
        </pc:sldMkLst>
        <pc:spChg chg="mod">
          <ac:chgData name="Jason Wiese" userId="4bff8d5b-7de6-4655-b397-69b0afc81113" providerId="ADAL" clId="{FD3BD4DC-71D8-46F6-AA22-5552A9B6A2A7}" dt="2026-01-25T06:44:14.338" v="273" actId="1076"/>
          <ac:spMkLst>
            <pc:docMk/>
            <pc:sldMk cId="3768240526" sldId="2147376369"/>
            <ac:spMk id="13" creationId="{02FC38C2-0DCA-7F52-F8BC-F5C8B9A9D9EB}"/>
          </ac:spMkLst>
        </pc:spChg>
        <pc:spChg chg="mod">
          <ac:chgData name="Jason Wiese" userId="4bff8d5b-7de6-4655-b397-69b0afc81113" providerId="ADAL" clId="{FD3BD4DC-71D8-46F6-AA22-5552A9B6A2A7}" dt="2026-01-25T06:43:59.344" v="256" actId="1035"/>
          <ac:spMkLst>
            <pc:docMk/>
            <pc:sldMk cId="3768240526" sldId="2147376369"/>
            <ac:spMk id="18" creationId="{97CE6299-B148-584B-4208-FC37F331EF30}"/>
          </ac:spMkLst>
        </pc:spChg>
        <pc:spChg chg="mod">
          <ac:chgData name="Jason Wiese" userId="4bff8d5b-7de6-4655-b397-69b0afc81113" providerId="ADAL" clId="{FD3BD4DC-71D8-46F6-AA22-5552A9B6A2A7}" dt="2026-01-25T06:44:38.987" v="298" actId="20577"/>
          <ac:spMkLst>
            <pc:docMk/>
            <pc:sldMk cId="3768240526" sldId="2147376369"/>
            <ac:spMk id="19" creationId="{124C1CF9-9586-07F6-42B4-DF7CEBD63EE4}"/>
          </ac:spMkLst>
        </pc:spChg>
        <pc:spChg chg="mod">
          <ac:chgData name="Jason Wiese" userId="4bff8d5b-7de6-4655-b397-69b0afc81113" providerId="ADAL" clId="{FD3BD4DC-71D8-46F6-AA22-5552A9B6A2A7}" dt="2026-01-25T18:39:44.978" v="4063" actId="20577"/>
          <ac:spMkLst>
            <pc:docMk/>
            <pc:sldMk cId="3768240526" sldId="2147376369"/>
            <ac:spMk id="20" creationId="{85493C71-63ED-CDDA-9ED6-E9F054965375}"/>
          </ac:spMkLst>
        </pc:spChg>
        <pc:spChg chg="mod">
          <ac:chgData name="Jason Wiese" userId="4bff8d5b-7de6-4655-b397-69b0afc81113" providerId="ADAL" clId="{FD3BD4DC-71D8-46F6-AA22-5552A9B6A2A7}" dt="2026-01-25T18:38:19.976" v="4039" actId="20577"/>
          <ac:spMkLst>
            <pc:docMk/>
            <pc:sldMk cId="3768240526" sldId="2147376369"/>
            <ac:spMk id="21" creationId="{9D0E8665-6D2D-7862-C3CC-66DE876C9826}"/>
          </ac:spMkLst>
        </pc:spChg>
        <pc:spChg chg="mod">
          <ac:chgData name="Jason Wiese" userId="4bff8d5b-7de6-4655-b397-69b0afc81113" providerId="ADAL" clId="{FD3BD4DC-71D8-46F6-AA22-5552A9B6A2A7}" dt="2026-01-26T19:53:15.441" v="9667" actId="20577"/>
          <ac:spMkLst>
            <pc:docMk/>
            <pc:sldMk cId="3768240526" sldId="2147376369"/>
            <ac:spMk id="29" creationId="{5676D65E-EEE1-57DE-5589-B03A33C84535}"/>
          </ac:spMkLst>
        </pc:spChg>
        <pc:spChg chg="mod">
          <ac:chgData name="Jason Wiese" userId="4bff8d5b-7de6-4655-b397-69b0afc81113" providerId="ADAL" clId="{FD3BD4DC-71D8-46F6-AA22-5552A9B6A2A7}" dt="2026-01-25T18:39:15.825" v="4060" actId="207"/>
          <ac:spMkLst>
            <pc:docMk/>
            <pc:sldMk cId="3768240526" sldId="2147376369"/>
            <ac:spMk id="33" creationId="{1AD3349B-4C69-81E5-023B-6BD02055446C}"/>
          </ac:spMkLst>
        </pc:spChg>
        <pc:spChg chg="mod">
          <ac:chgData name="Jason Wiese" userId="4bff8d5b-7de6-4655-b397-69b0afc81113" providerId="ADAL" clId="{FD3BD4DC-71D8-46F6-AA22-5552A9B6A2A7}" dt="2026-01-25T18:39:21.299" v="4061" actId="207"/>
          <ac:spMkLst>
            <pc:docMk/>
            <pc:sldMk cId="3768240526" sldId="2147376369"/>
            <ac:spMk id="35" creationId="{30D5366C-059C-ADBD-1E78-8607003ACBFE}"/>
          </ac:spMkLst>
        </pc:spChg>
        <pc:spChg chg="mod">
          <ac:chgData name="Jason Wiese" userId="4bff8d5b-7de6-4655-b397-69b0afc81113" providerId="ADAL" clId="{FD3BD4DC-71D8-46F6-AA22-5552A9B6A2A7}" dt="2026-01-25T18:39:27.567" v="4062" actId="207"/>
          <ac:spMkLst>
            <pc:docMk/>
            <pc:sldMk cId="3768240526" sldId="2147376369"/>
            <ac:spMk id="36" creationId="{44D62D8F-11E9-ECCA-DFC9-E5736FD7C382}"/>
          </ac:spMkLst>
        </pc:spChg>
        <pc:spChg chg="mod">
          <ac:chgData name="Jason Wiese" userId="4bff8d5b-7de6-4655-b397-69b0afc81113" providerId="ADAL" clId="{FD3BD4DC-71D8-46F6-AA22-5552A9B6A2A7}" dt="2026-01-26T00:14:28.756" v="7865" actId="6549"/>
          <ac:spMkLst>
            <pc:docMk/>
            <pc:sldMk cId="3768240526" sldId="2147376369"/>
            <ac:spMk id="55" creationId="{AD5FFE0E-89C6-16F2-5E09-DB48D274E55B}"/>
          </ac:spMkLst>
        </pc:spChg>
      </pc:sldChg>
      <pc:sldChg chg="addSp delSp modSp mod modCm">
        <pc:chgData name="Jason Wiese" userId="4bff8d5b-7de6-4655-b397-69b0afc81113" providerId="ADAL" clId="{FD3BD4DC-71D8-46F6-AA22-5552A9B6A2A7}" dt="2026-01-26T19:52:46.642" v="9623" actId="20577"/>
        <pc:sldMkLst>
          <pc:docMk/>
          <pc:sldMk cId="582239086" sldId="2147376370"/>
        </pc:sldMkLst>
        <pc:spChg chg="mod">
          <ac:chgData name="Jason Wiese" userId="4bff8d5b-7de6-4655-b397-69b0afc81113" providerId="ADAL" clId="{FD3BD4DC-71D8-46F6-AA22-5552A9B6A2A7}" dt="2026-01-25T18:21:23.769" v="2663" actId="1035"/>
          <ac:spMkLst>
            <pc:docMk/>
            <pc:sldMk cId="582239086" sldId="2147376370"/>
            <ac:spMk id="15" creationId="{2BE9F518-FBD4-7F50-D95B-C6A2A3EEE1B9}"/>
          </ac:spMkLst>
        </pc:spChg>
        <pc:spChg chg="mod">
          <ac:chgData name="Jason Wiese" userId="4bff8d5b-7de6-4655-b397-69b0afc81113" providerId="ADAL" clId="{FD3BD4DC-71D8-46F6-AA22-5552A9B6A2A7}" dt="2026-01-26T19:52:46.642" v="9623" actId="20577"/>
          <ac:spMkLst>
            <pc:docMk/>
            <pc:sldMk cId="582239086" sldId="2147376370"/>
            <ac:spMk id="16" creationId="{9CF9A4CC-44F0-D07B-7071-8D76B559C667}"/>
          </ac:spMkLst>
        </pc:spChg>
        <pc:spChg chg="mod">
          <ac:chgData name="Jason Wiese" userId="4bff8d5b-7de6-4655-b397-69b0afc81113" providerId="ADAL" clId="{FD3BD4DC-71D8-46F6-AA22-5552A9B6A2A7}" dt="2026-01-25T21:32:06.942" v="7480" actId="6549"/>
          <ac:spMkLst>
            <pc:docMk/>
            <pc:sldMk cId="582239086" sldId="2147376370"/>
            <ac:spMk id="1033" creationId="{1276E0D1-62BC-8792-4295-F4E6689A07D2}"/>
          </ac:spMkLst>
        </pc:spChg>
        <pc:spChg chg="mod">
          <ac:chgData name="Jason Wiese" userId="4bff8d5b-7de6-4655-b397-69b0afc81113" providerId="ADAL" clId="{FD3BD4DC-71D8-46F6-AA22-5552A9B6A2A7}" dt="2026-01-26T19:26:20.366" v="9435" actId="6549"/>
          <ac:spMkLst>
            <pc:docMk/>
            <pc:sldMk cId="582239086" sldId="2147376370"/>
            <ac:spMk id="1034" creationId="{053DAF9D-69EF-8493-7D51-04B0EEEFF522}"/>
          </ac:spMkLst>
        </pc:spChg>
        <pc:graphicFrameChg chg="mod">
          <ac:chgData name="Jason Wiese" userId="4bff8d5b-7de6-4655-b397-69b0afc81113" providerId="ADAL" clId="{FD3BD4DC-71D8-46F6-AA22-5552A9B6A2A7}" dt="2026-01-25T18:21:23.769" v="2663" actId="1035"/>
          <ac:graphicFrameMkLst>
            <pc:docMk/>
            <pc:sldMk cId="582239086" sldId="2147376370"/>
            <ac:graphicFrameMk id="41" creationId="{6AAE6A42-1F47-57C3-A80B-5FEBD2B8C46F}"/>
          </ac:graphicFrameMkLst>
        </pc:graphicFrameChg>
        <pc:graphicFrameChg chg="mod">
          <ac:chgData name="Jason Wiese" userId="4bff8d5b-7de6-4655-b397-69b0afc81113" providerId="ADAL" clId="{FD3BD4DC-71D8-46F6-AA22-5552A9B6A2A7}" dt="2026-01-25T18:21:23.769" v="2663" actId="1035"/>
          <ac:graphicFrameMkLst>
            <pc:docMk/>
            <pc:sldMk cId="582239086" sldId="2147376370"/>
            <ac:graphicFrameMk id="46" creationId="{AB80FAA4-52B6-B514-FE32-2CB88C9A2D97}"/>
          </ac:graphicFrameMkLst>
        </pc:graphicFrameChg>
        <pc:graphicFrameChg chg="mod">
          <ac:chgData name="Jason Wiese" userId="4bff8d5b-7de6-4655-b397-69b0afc81113" providerId="ADAL" clId="{FD3BD4DC-71D8-46F6-AA22-5552A9B6A2A7}" dt="2026-01-25T18:21:23.769" v="2663" actId="1035"/>
          <ac:graphicFrameMkLst>
            <pc:docMk/>
            <pc:sldMk cId="582239086" sldId="2147376370"/>
            <ac:graphicFrameMk id="51" creationId="{2DDB3B88-0449-FF96-5D64-AC913B0EABD3}"/>
          </ac:graphicFrameMkLst>
        </pc:graphicFrameChg>
        <pc:cxnChg chg="add mod">
          <ac:chgData name="Jason Wiese" userId="4bff8d5b-7de6-4655-b397-69b0afc81113" providerId="ADAL" clId="{FD3BD4DC-71D8-46F6-AA22-5552A9B6A2A7}" dt="2026-01-25T18:22:39.931" v="2779" actId="1037"/>
          <ac:cxnSpMkLst>
            <pc:docMk/>
            <pc:sldMk cId="582239086" sldId="2147376370"/>
            <ac:cxnSpMk id="6" creationId="{C8516CE4-E21F-8A80-CE99-0EC5B076C7DC}"/>
          </ac:cxnSpMkLst>
        </pc:cxnChg>
        <pc:cxnChg chg="mod">
          <ac:chgData name="Jason Wiese" userId="4bff8d5b-7de6-4655-b397-69b0afc81113" providerId="ADAL" clId="{FD3BD4DC-71D8-46F6-AA22-5552A9B6A2A7}" dt="2026-01-25T18:21:32.994" v="2664" actId="14100"/>
          <ac:cxnSpMkLst>
            <pc:docMk/>
            <pc:sldMk cId="582239086" sldId="2147376370"/>
            <ac:cxnSpMk id="1025" creationId="{5BC2F362-2ED8-901E-5F03-F7E8746B2C9E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1-25T19:31:10.662" v="4771" actId="20577"/>
              <pc2:cmMkLst xmlns:pc2="http://schemas.microsoft.com/office/powerpoint/2019/9/main/command">
                <pc:docMk/>
                <pc:sldMk cId="582239086" sldId="2147376370"/>
                <pc2:cmMk id="{76BAC92C-0C95-4E09-8CF9-078B9F33A28D}"/>
              </pc2:cmMkLst>
            </pc226:cmChg>
          </p:ext>
        </pc:extLst>
      </pc:sldChg>
      <pc:sldChg chg="delSp modSp mod modCm">
        <pc:chgData name="Jason Wiese" userId="4bff8d5b-7de6-4655-b397-69b0afc81113" providerId="ADAL" clId="{FD3BD4DC-71D8-46F6-AA22-5552A9B6A2A7}" dt="2026-01-26T19:53:20.255" v="9675" actId="20577"/>
        <pc:sldMkLst>
          <pc:docMk/>
          <pc:sldMk cId="261150132" sldId="2147376371"/>
        </pc:sldMkLst>
        <pc:spChg chg="mod">
          <ac:chgData name="Jason Wiese" userId="4bff8d5b-7de6-4655-b397-69b0afc81113" providerId="ADAL" clId="{FD3BD4DC-71D8-46F6-AA22-5552A9B6A2A7}" dt="2026-01-26T19:53:20.255" v="9675" actId="20577"/>
          <ac:spMkLst>
            <pc:docMk/>
            <pc:sldMk cId="261150132" sldId="2147376371"/>
            <ac:spMk id="3" creationId="{CBA26B01-4545-482D-8019-033314D43DF9}"/>
          </ac:spMkLst>
        </pc:spChg>
        <pc:spChg chg="mod">
          <ac:chgData name="Jason Wiese" userId="4bff8d5b-7de6-4655-b397-69b0afc81113" providerId="ADAL" clId="{FD3BD4DC-71D8-46F6-AA22-5552A9B6A2A7}" dt="2026-01-25T18:39:48.484" v="4064" actId="20577"/>
          <ac:spMkLst>
            <pc:docMk/>
            <pc:sldMk cId="261150132" sldId="2147376371"/>
            <ac:spMk id="4" creationId="{333DACC4-6096-6148-A74B-42D30626AE07}"/>
          </ac:spMkLst>
        </pc:spChg>
        <pc:spChg chg="mod">
          <ac:chgData name="Jason Wiese" userId="4bff8d5b-7de6-4655-b397-69b0afc81113" providerId="ADAL" clId="{FD3BD4DC-71D8-46F6-AA22-5552A9B6A2A7}" dt="2026-01-25T06:51:29.902" v="589" actId="1035"/>
          <ac:spMkLst>
            <pc:docMk/>
            <pc:sldMk cId="261150132" sldId="2147376371"/>
            <ac:spMk id="13" creationId="{D533178A-8BDB-DCFC-714B-E5A5BE62B74A}"/>
          </ac:spMkLst>
        </pc:spChg>
        <pc:spChg chg="mod">
          <ac:chgData name="Jason Wiese" userId="4bff8d5b-7de6-4655-b397-69b0afc81113" providerId="ADAL" clId="{FD3BD4DC-71D8-46F6-AA22-5552A9B6A2A7}" dt="2026-01-26T00:15:00.547" v="7888" actId="1035"/>
          <ac:spMkLst>
            <pc:docMk/>
            <pc:sldMk cId="261150132" sldId="2147376371"/>
            <ac:spMk id="14" creationId="{E5A91ADC-75DE-3727-FC6E-DB40AC22CA3D}"/>
          </ac:spMkLst>
        </pc:spChg>
        <pc:spChg chg="mod">
          <ac:chgData name="Jason Wiese" userId="4bff8d5b-7de6-4655-b397-69b0afc81113" providerId="ADAL" clId="{FD3BD4DC-71D8-46F6-AA22-5552A9B6A2A7}" dt="2026-01-25T06:51:17.553" v="576" actId="1076"/>
          <ac:spMkLst>
            <pc:docMk/>
            <pc:sldMk cId="261150132" sldId="2147376371"/>
            <ac:spMk id="18" creationId="{A87D63E3-68FD-DFBE-1831-A66E22BCDA7C}"/>
          </ac:spMkLst>
        </pc:spChg>
        <pc:spChg chg="mod">
          <ac:chgData name="Jason Wiese" userId="4bff8d5b-7de6-4655-b397-69b0afc81113" providerId="ADAL" clId="{FD3BD4DC-71D8-46F6-AA22-5552A9B6A2A7}" dt="2026-01-25T06:51:45.117" v="608" actId="1035"/>
          <ac:spMkLst>
            <pc:docMk/>
            <pc:sldMk cId="261150132" sldId="2147376371"/>
            <ac:spMk id="19" creationId="{81A0DB34-5730-62D1-3F18-16E751D50C8D}"/>
          </ac:spMkLst>
        </pc:spChg>
        <pc:spChg chg="mod">
          <ac:chgData name="Jason Wiese" userId="4bff8d5b-7de6-4655-b397-69b0afc81113" providerId="ADAL" clId="{FD3BD4DC-71D8-46F6-AA22-5552A9B6A2A7}" dt="2026-01-25T06:50:41.005" v="530" actId="20577"/>
          <ac:spMkLst>
            <pc:docMk/>
            <pc:sldMk cId="261150132" sldId="2147376371"/>
            <ac:spMk id="28" creationId="{F5B3CB32-0CA5-49E2-E9E8-2673ED846AAD}"/>
          </ac:spMkLst>
        </pc:spChg>
        <pc:spChg chg="mod">
          <ac:chgData name="Jason Wiese" userId="4bff8d5b-7de6-4655-b397-69b0afc81113" providerId="ADAL" clId="{FD3BD4DC-71D8-46F6-AA22-5552A9B6A2A7}" dt="2026-01-25T18:39:53.458" v="4065" actId="207"/>
          <ac:spMkLst>
            <pc:docMk/>
            <pc:sldMk cId="261150132" sldId="2147376371"/>
            <ac:spMk id="33" creationId="{DB5EB4A0-ABA3-2672-CF6A-07BEF94B92FF}"/>
          </ac:spMkLst>
        </pc:spChg>
        <pc:spChg chg="mod">
          <ac:chgData name="Jason Wiese" userId="4bff8d5b-7de6-4655-b397-69b0afc81113" providerId="ADAL" clId="{FD3BD4DC-71D8-46F6-AA22-5552A9B6A2A7}" dt="2026-01-25T18:39:58.648" v="4066" actId="207"/>
          <ac:spMkLst>
            <pc:docMk/>
            <pc:sldMk cId="261150132" sldId="2147376371"/>
            <ac:spMk id="35" creationId="{53C87325-CD8E-5162-3484-09DEE0C1608F}"/>
          </ac:spMkLst>
        </pc:spChg>
        <pc:spChg chg="mod">
          <ac:chgData name="Jason Wiese" userId="4bff8d5b-7de6-4655-b397-69b0afc81113" providerId="ADAL" clId="{FD3BD4DC-71D8-46F6-AA22-5552A9B6A2A7}" dt="2026-01-25T18:40:05.071" v="4067" actId="207"/>
          <ac:spMkLst>
            <pc:docMk/>
            <pc:sldMk cId="261150132" sldId="2147376371"/>
            <ac:spMk id="36" creationId="{680D567B-6E1C-C544-1434-3D2BA725041B}"/>
          </ac:spMkLst>
        </pc:spChg>
        <pc:picChg chg="mod">
          <ac:chgData name="Jason Wiese" userId="4bff8d5b-7de6-4655-b397-69b0afc81113" providerId="ADAL" clId="{FD3BD4DC-71D8-46F6-AA22-5552A9B6A2A7}" dt="2026-01-25T06:50:09.522" v="499" actId="1035"/>
          <ac:picMkLst>
            <pc:docMk/>
            <pc:sldMk cId="261150132" sldId="2147376371"/>
            <ac:picMk id="31" creationId="{5903D7E2-DA84-EB79-2481-D9C1190661CA}"/>
          </ac:picMkLst>
        </pc:picChg>
        <pc:picChg chg="mod">
          <ac:chgData name="Jason Wiese" userId="4bff8d5b-7de6-4655-b397-69b0afc81113" providerId="ADAL" clId="{FD3BD4DC-71D8-46F6-AA22-5552A9B6A2A7}" dt="2026-01-25T06:50:09.522" v="499" actId="1035"/>
          <ac:picMkLst>
            <pc:docMk/>
            <pc:sldMk cId="261150132" sldId="2147376371"/>
            <ac:picMk id="32" creationId="{9F4A197E-A281-4A11-2FE6-926DC838655E}"/>
          </ac:picMkLst>
        </pc:picChg>
        <pc:picChg chg="mod">
          <ac:chgData name="Jason Wiese" userId="4bff8d5b-7de6-4655-b397-69b0afc81113" providerId="ADAL" clId="{FD3BD4DC-71D8-46F6-AA22-5552A9B6A2A7}" dt="2026-01-25T06:50:09.522" v="499" actId="1035"/>
          <ac:picMkLst>
            <pc:docMk/>
            <pc:sldMk cId="261150132" sldId="2147376371"/>
            <ac:picMk id="42" creationId="{5920A64F-53D9-AE64-1B70-CA77B8C6905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1-26T19:53:20.255" v="9675" actId="20577"/>
              <pc2:cmMkLst xmlns:pc2="http://schemas.microsoft.com/office/powerpoint/2019/9/main/command">
                <pc:docMk/>
                <pc:sldMk cId="261150132" sldId="2147376371"/>
                <pc2:cmMk id="{BE829E4B-3D8C-4943-BAF0-F5FACC5DAF13}"/>
              </pc2:cmMkLst>
            </pc226:cmChg>
          </p:ext>
        </pc:extLst>
      </pc:sldChg>
      <pc:sldChg chg="addSp delSp modSp mod">
        <pc:chgData name="Jason Wiese" userId="4bff8d5b-7de6-4655-b397-69b0afc81113" providerId="ADAL" clId="{FD3BD4DC-71D8-46F6-AA22-5552A9B6A2A7}" dt="2026-01-26T19:53:45.238" v="9707" actId="20577"/>
        <pc:sldMkLst>
          <pc:docMk/>
          <pc:sldMk cId="4125352785" sldId="2147376373"/>
        </pc:sldMkLst>
        <pc:spChg chg="mod">
          <ac:chgData name="Jason Wiese" userId="4bff8d5b-7de6-4655-b397-69b0afc81113" providerId="ADAL" clId="{FD3BD4DC-71D8-46F6-AA22-5552A9B6A2A7}" dt="2026-01-25T07:38:25.394" v="1689" actId="1076"/>
          <ac:spMkLst>
            <pc:docMk/>
            <pc:sldMk cId="4125352785" sldId="2147376373"/>
            <ac:spMk id="3" creationId="{BEF804EB-CFC3-A281-80D5-884D79D66575}"/>
          </ac:spMkLst>
        </pc:spChg>
        <pc:spChg chg="mod">
          <ac:chgData name="Jason Wiese" userId="4bff8d5b-7de6-4655-b397-69b0afc81113" providerId="ADAL" clId="{FD3BD4DC-71D8-46F6-AA22-5552A9B6A2A7}" dt="2026-01-25T07:38:16.767" v="1688" actId="1076"/>
          <ac:spMkLst>
            <pc:docMk/>
            <pc:sldMk cId="4125352785" sldId="2147376373"/>
            <ac:spMk id="6" creationId="{202A82C4-5430-4749-82F0-BF563EFBE865}"/>
          </ac:spMkLst>
        </pc:spChg>
        <pc:spChg chg="mod">
          <ac:chgData name="Jason Wiese" userId="4bff8d5b-7de6-4655-b397-69b0afc81113" providerId="ADAL" clId="{FD3BD4DC-71D8-46F6-AA22-5552A9B6A2A7}" dt="2026-01-25T07:38:16.767" v="1688" actId="1076"/>
          <ac:spMkLst>
            <pc:docMk/>
            <pc:sldMk cId="4125352785" sldId="2147376373"/>
            <ac:spMk id="7" creationId="{B4F05519-FCB2-4FC1-205C-16FA8E36C8EB}"/>
          </ac:spMkLst>
        </pc:spChg>
        <pc:spChg chg="mod">
          <ac:chgData name="Jason Wiese" userId="4bff8d5b-7de6-4655-b397-69b0afc81113" providerId="ADAL" clId="{FD3BD4DC-71D8-46F6-AA22-5552A9B6A2A7}" dt="2026-01-26T19:53:45.238" v="9707" actId="20577"/>
          <ac:spMkLst>
            <pc:docMk/>
            <pc:sldMk cId="4125352785" sldId="2147376373"/>
            <ac:spMk id="10" creationId="{5A70FB97-1AA0-ED79-CB25-81B4C46533A9}"/>
          </ac:spMkLst>
        </pc:spChg>
        <pc:spChg chg="mod">
          <ac:chgData name="Jason Wiese" userId="4bff8d5b-7de6-4655-b397-69b0afc81113" providerId="ADAL" clId="{FD3BD4DC-71D8-46F6-AA22-5552A9B6A2A7}" dt="2026-01-25T07:38:16.767" v="1688" actId="1076"/>
          <ac:spMkLst>
            <pc:docMk/>
            <pc:sldMk cId="4125352785" sldId="2147376373"/>
            <ac:spMk id="11" creationId="{5173C56F-B036-A528-7F01-901824038B95}"/>
          </ac:spMkLst>
        </pc:spChg>
        <pc:spChg chg="mod">
          <ac:chgData name="Jason Wiese" userId="4bff8d5b-7de6-4655-b397-69b0afc81113" providerId="ADAL" clId="{FD3BD4DC-71D8-46F6-AA22-5552A9B6A2A7}" dt="2026-01-25T07:38:25.394" v="1689" actId="1076"/>
          <ac:spMkLst>
            <pc:docMk/>
            <pc:sldMk cId="4125352785" sldId="2147376373"/>
            <ac:spMk id="13" creationId="{740F5AAD-7865-1AA9-8668-C4FE585AB012}"/>
          </ac:spMkLst>
        </pc:spChg>
        <pc:spChg chg="mod">
          <ac:chgData name="Jason Wiese" userId="4bff8d5b-7de6-4655-b397-69b0afc81113" providerId="ADAL" clId="{FD3BD4DC-71D8-46F6-AA22-5552A9B6A2A7}" dt="2026-01-25T19:15:51.494" v="4703" actId="1037"/>
          <ac:spMkLst>
            <pc:docMk/>
            <pc:sldMk cId="4125352785" sldId="2147376373"/>
            <ac:spMk id="23" creationId="{DC434636-AF7E-8CE1-ADF8-CF8598738DB2}"/>
          </ac:spMkLst>
        </pc:spChg>
        <pc:spChg chg="mod">
          <ac:chgData name="Jason Wiese" userId="4bff8d5b-7de6-4655-b397-69b0afc81113" providerId="ADAL" clId="{FD3BD4DC-71D8-46F6-AA22-5552A9B6A2A7}" dt="2026-01-25T07:39:44.678" v="1700" actId="554"/>
          <ac:spMkLst>
            <pc:docMk/>
            <pc:sldMk cId="4125352785" sldId="2147376373"/>
            <ac:spMk id="24" creationId="{609A3A87-42EF-539E-6425-61009716C14B}"/>
          </ac:spMkLst>
        </pc:spChg>
        <pc:spChg chg="mod">
          <ac:chgData name="Jason Wiese" userId="4bff8d5b-7de6-4655-b397-69b0afc81113" providerId="ADAL" clId="{FD3BD4DC-71D8-46F6-AA22-5552A9B6A2A7}" dt="2026-01-25T19:15:46.954" v="4693" actId="1037"/>
          <ac:spMkLst>
            <pc:docMk/>
            <pc:sldMk cId="4125352785" sldId="2147376373"/>
            <ac:spMk id="28" creationId="{ED2F2131-6D3A-3C90-0C06-460425EAE553}"/>
          </ac:spMkLst>
        </pc:spChg>
        <pc:spChg chg="mod">
          <ac:chgData name="Jason Wiese" userId="4bff8d5b-7de6-4655-b397-69b0afc81113" providerId="ADAL" clId="{FD3BD4DC-71D8-46F6-AA22-5552A9B6A2A7}" dt="2026-01-25T07:39:44.678" v="1700" actId="554"/>
          <ac:spMkLst>
            <pc:docMk/>
            <pc:sldMk cId="4125352785" sldId="2147376373"/>
            <ac:spMk id="44" creationId="{4B0686C6-48BA-A4C6-3071-BB49B2DC7E65}"/>
          </ac:spMkLst>
        </pc:spChg>
        <pc:spChg chg="mod">
          <ac:chgData name="Jason Wiese" userId="4bff8d5b-7de6-4655-b397-69b0afc81113" providerId="ADAL" clId="{FD3BD4DC-71D8-46F6-AA22-5552A9B6A2A7}" dt="2026-01-25T07:38:16.767" v="1688" actId="1076"/>
          <ac:spMkLst>
            <pc:docMk/>
            <pc:sldMk cId="4125352785" sldId="2147376373"/>
            <ac:spMk id="46" creationId="{113ADE53-2C82-7E89-E85D-369342589D2A}"/>
          </ac:spMkLst>
        </pc:spChg>
        <pc:spChg chg="mod">
          <ac:chgData name="Jason Wiese" userId="4bff8d5b-7de6-4655-b397-69b0afc81113" providerId="ADAL" clId="{FD3BD4DC-71D8-46F6-AA22-5552A9B6A2A7}" dt="2026-01-25T07:39:44.678" v="1700" actId="554"/>
          <ac:spMkLst>
            <pc:docMk/>
            <pc:sldMk cId="4125352785" sldId="2147376373"/>
            <ac:spMk id="48" creationId="{96E5ED2D-4FE3-2FEB-56F8-E78DE5B71AD3}"/>
          </ac:spMkLst>
        </pc:spChg>
        <pc:spChg chg="mod">
          <ac:chgData name="Jason Wiese" userId="4bff8d5b-7de6-4655-b397-69b0afc81113" providerId="ADAL" clId="{FD3BD4DC-71D8-46F6-AA22-5552A9B6A2A7}" dt="2026-01-25T07:39:56.335" v="1705" actId="1035"/>
          <ac:spMkLst>
            <pc:docMk/>
            <pc:sldMk cId="4125352785" sldId="2147376373"/>
            <ac:spMk id="55" creationId="{1243CA77-2406-4FBC-DFCC-7477891EFECC}"/>
          </ac:spMkLst>
        </pc:spChg>
        <pc:spChg chg="mod">
          <ac:chgData name="Jason Wiese" userId="4bff8d5b-7de6-4655-b397-69b0afc81113" providerId="ADAL" clId="{FD3BD4DC-71D8-46F6-AA22-5552A9B6A2A7}" dt="2026-01-25T07:39:33.553" v="1699" actId="554"/>
          <ac:spMkLst>
            <pc:docMk/>
            <pc:sldMk cId="4125352785" sldId="2147376373"/>
            <ac:spMk id="57" creationId="{6E549B52-91C1-DA44-E4B5-D819E6C8D8E9}"/>
          </ac:spMkLst>
        </pc:spChg>
        <pc:spChg chg="mod">
          <ac:chgData name="Jason Wiese" userId="4bff8d5b-7de6-4655-b397-69b0afc81113" providerId="ADAL" clId="{FD3BD4DC-71D8-46F6-AA22-5552A9B6A2A7}" dt="2026-01-25T07:39:11.731" v="1696" actId="1076"/>
          <ac:spMkLst>
            <pc:docMk/>
            <pc:sldMk cId="4125352785" sldId="2147376373"/>
            <ac:spMk id="61" creationId="{B2A801A7-92A9-81A1-3569-3C3B24AB76F6}"/>
          </ac:spMkLst>
        </pc:spChg>
        <pc:spChg chg="mod">
          <ac:chgData name="Jason Wiese" userId="4bff8d5b-7de6-4655-b397-69b0afc81113" providerId="ADAL" clId="{FD3BD4DC-71D8-46F6-AA22-5552A9B6A2A7}" dt="2026-01-25T07:39:56.335" v="1705" actId="1035"/>
          <ac:spMkLst>
            <pc:docMk/>
            <pc:sldMk cId="4125352785" sldId="2147376373"/>
            <ac:spMk id="62" creationId="{6E6C3319-A7D1-4F42-3170-0EE75108B5B0}"/>
          </ac:spMkLst>
        </pc:spChg>
        <pc:spChg chg="mod">
          <ac:chgData name="Jason Wiese" userId="4bff8d5b-7de6-4655-b397-69b0afc81113" providerId="ADAL" clId="{FD3BD4DC-71D8-46F6-AA22-5552A9B6A2A7}" dt="2026-01-25T07:39:33.553" v="1699" actId="554"/>
          <ac:spMkLst>
            <pc:docMk/>
            <pc:sldMk cId="4125352785" sldId="2147376373"/>
            <ac:spMk id="63" creationId="{5809CC8D-7A16-EE8E-F1F6-D21CFE65CB5D}"/>
          </ac:spMkLst>
        </pc:spChg>
        <pc:spChg chg="mod">
          <ac:chgData name="Jason Wiese" userId="4bff8d5b-7de6-4655-b397-69b0afc81113" providerId="ADAL" clId="{FD3BD4DC-71D8-46F6-AA22-5552A9B6A2A7}" dt="2026-01-25T07:39:11.731" v="1696" actId="1076"/>
          <ac:spMkLst>
            <pc:docMk/>
            <pc:sldMk cId="4125352785" sldId="2147376373"/>
            <ac:spMk id="128" creationId="{9738AB08-CE2F-20FB-321E-9BF1DE593A57}"/>
          </ac:spMkLst>
        </pc:spChg>
        <pc:spChg chg="mod">
          <ac:chgData name="Jason Wiese" userId="4bff8d5b-7de6-4655-b397-69b0afc81113" providerId="ADAL" clId="{FD3BD4DC-71D8-46F6-AA22-5552A9B6A2A7}" dt="2026-01-25T07:39:56.335" v="1705" actId="1035"/>
          <ac:spMkLst>
            <pc:docMk/>
            <pc:sldMk cId="4125352785" sldId="2147376373"/>
            <ac:spMk id="129" creationId="{1D444AF1-04D3-935C-5166-D8340B51A138}"/>
          </ac:spMkLst>
        </pc:spChg>
        <pc:spChg chg="mod">
          <ac:chgData name="Jason Wiese" userId="4bff8d5b-7de6-4655-b397-69b0afc81113" providerId="ADAL" clId="{FD3BD4DC-71D8-46F6-AA22-5552A9B6A2A7}" dt="2026-01-25T07:39:33.553" v="1699" actId="554"/>
          <ac:spMkLst>
            <pc:docMk/>
            <pc:sldMk cId="4125352785" sldId="2147376373"/>
            <ac:spMk id="130" creationId="{9A354EB1-0A54-9677-E954-93255FDD20F2}"/>
          </ac:spMkLst>
        </pc:spChg>
        <pc:spChg chg="mod">
          <ac:chgData name="Jason Wiese" userId="4bff8d5b-7de6-4655-b397-69b0afc81113" providerId="ADAL" clId="{FD3BD4DC-71D8-46F6-AA22-5552A9B6A2A7}" dt="2026-01-25T07:39:11.731" v="1696" actId="1076"/>
          <ac:spMkLst>
            <pc:docMk/>
            <pc:sldMk cId="4125352785" sldId="2147376373"/>
            <ac:spMk id="131" creationId="{116A36AB-4C05-153E-9B49-88FC189DCF77}"/>
          </ac:spMkLst>
        </pc:spChg>
        <pc:spChg chg="mod">
          <ac:chgData name="Jason Wiese" userId="4bff8d5b-7de6-4655-b397-69b0afc81113" providerId="ADAL" clId="{FD3BD4DC-71D8-46F6-AA22-5552A9B6A2A7}" dt="2026-01-26T00:28:11.153" v="8094" actId="6549"/>
          <ac:spMkLst>
            <pc:docMk/>
            <pc:sldMk cId="4125352785" sldId="2147376373"/>
            <ac:spMk id="136" creationId="{1788EA2E-2982-316E-1705-2EFD60F9A7F4}"/>
          </ac:spMkLst>
        </pc:spChg>
        <pc:spChg chg="mod">
          <ac:chgData name="Jason Wiese" userId="4bff8d5b-7de6-4655-b397-69b0afc81113" providerId="ADAL" clId="{FD3BD4DC-71D8-46F6-AA22-5552A9B6A2A7}" dt="2026-01-25T20:46:57.902" v="6542" actId="6549"/>
          <ac:spMkLst>
            <pc:docMk/>
            <pc:sldMk cId="4125352785" sldId="2147376373"/>
            <ac:spMk id="138" creationId="{24C50AFC-F2FA-3A7D-39FE-5376FBBE53EE}"/>
          </ac:spMkLst>
        </pc:spChg>
        <pc:spChg chg="mod">
          <ac:chgData name="Jason Wiese" userId="4bff8d5b-7de6-4655-b397-69b0afc81113" providerId="ADAL" clId="{FD3BD4DC-71D8-46F6-AA22-5552A9B6A2A7}" dt="2026-01-26T00:07:42.138" v="7738" actId="6549"/>
          <ac:spMkLst>
            <pc:docMk/>
            <pc:sldMk cId="4125352785" sldId="2147376373"/>
            <ac:spMk id="147" creationId="{7C4CB163-ADDB-90F8-384D-01870B9519DE}"/>
          </ac:spMkLst>
        </pc:spChg>
        <pc:grpChg chg="mod">
          <ac:chgData name="Jason Wiese" userId="4bff8d5b-7de6-4655-b397-69b0afc81113" providerId="ADAL" clId="{FD3BD4DC-71D8-46F6-AA22-5552A9B6A2A7}" dt="2026-01-25T19:15:51.494" v="4703" actId="1037"/>
          <ac:grpSpMkLst>
            <pc:docMk/>
            <pc:sldMk cId="4125352785" sldId="2147376373"/>
            <ac:grpSpMk id="35" creationId="{396F7277-1EC3-B1DF-2544-A6F06E4C4DA1}"/>
          </ac:grpSpMkLst>
        </pc:grpChg>
        <pc:grpChg chg="mod">
          <ac:chgData name="Jason Wiese" userId="4bff8d5b-7de6-4655-b397-69b0afc81113" providerId="ADAL" clId="{FD3BD4DC-71D8-46F6-AA22-5552A9B6A2A7}" dt="2026-01-25T19:15:46.954" v="4693" actId="1037"/>
          <ac:grpSpMkLst>
            <pc:docMk/>
            <pc:sldMk cId="4125352785" sldId="2147376373"/>
            <ac:grpSpMk id="39" creationId="{F4288741-E2BB-CDC5-50D5-3972E6A3F868}"/>
          </ac:grpSpMkLst>
        </pc:grpChg>
        <pc:grpChg chg="mod">
          <ac:chgData name="Jason Wiese" userId="4bff8d5b-7de6-4655-b397-69b0afc81113" providerId="ADAL" clId="{FD3BD4DC-71D8-46F6-AA22-5552A9B6A2A7}" dt="2026-01-25T19:15:51.494" v="4703" actId="1037"/>
          <ac:grpSpMkLst>
            <pc:docMk/>
            <pc:sldMk cId="4125352785" sldId="2147376373"/>
            <ac:grpSpMk id="139" creationId="{3585A207-EE38-108C-310C-C9BF887B61AB}"/>
          </ac:grpSpMkLst>
        </pc:grpChg>
        <pc:grpChg chg="mod">
          <ac:chgData name="Jason Wiese" userId="4bff8d5b-7de6-4655-b397-69b0afc81113" providerId="ADAL" clId="{FD3BD4DC-71D8-46F6-AA22-5552A9B6A2A7}" dt="2026-01-25T19:15:46.954" v="4693" actId="1037"/>
          <ac:grpSpMkLst>
            <pc:docMk/>
            <pc:sldMk cId="4125352785" sldId="2147376373"/>
            <ac:grpSpMk id="141" creationId="{F68661BE-B076-E9EF-03BD-9C4F4E950232}"/>
          </ac:grpSpMkLst>
        </pc:grpChg>
        <pc:picChg chg="mod">
          <ac:chgData name="Jason Wiese" userId="4bff8d5b-7de6-4655-b397-69b0afc81113" providerId="ADAL" clId="{FD3BD4DC-71D8-46F6-AA22-5552A9B6A2A7}" dt="2026-01-25T19:15:46.954" v="4693" actId="1037"/>
          <ac:picMkLst>
            <pc:docMk/>
            <pc:sldMk cId="4125352785" sldId="2147376373"/>
            <ac:picMk id="29" creationId="{0C9BFFC0-DE36-24DA-8298-58CE8C5C8D17}"/>
          </ac:picMkLst>
        </pc:picChg>
        <pc:picChg chg="mod">
          <ac:chgData name="Jason Wiese" userId="4bff8d5b-7de6-4655-b397-69b0afc81113" providerId="ADAL" clId="{FD3BD4DC-71D8-46F6-AA22-5552A9B6A2A7}" dt="2026-01-25T19:15:46.954" v="4693" actId="1037"/>
          <ac:picMkLst>
            <pc:docMk/>
            <pc:sldMk cId="4125352785" sldId="2147376373"/>
            <ac:picMk id="34" creationId="{7E32E77D-51E4-64C9-DB70-F08B5B94FFD6}"/>
          </ac:picMkLst>
        </pc:picChg>
        <pc:picChg chg="mod">
          <ac:chgData name="Jason Wiese" userId="4bff8d5b-7de6-4655-b397-69b0afc81113" providerId="ADAL" clId="{FD3BD4DC-71D8-46F6-AA22-5552A9B6A2A7}" dt="2026-01-25T19:15:51.494" v="4703" actId="1037"/>
          <ac:picMkLst>
            <pc:docMk/>
            <pc:sldMk cId="4125352785" sldId="2147376373"/>
            <ac:picMk id="1032" creationId="{24334DF4-8A3A-E8BE-1181-AD737D7FC5AA}"/>
          </ac:picMkLst>
        </pc:picChg>
        <pc:picChg chg="mod">
          <ac:chgData name="Jason Wiese" userId="4bff8d5b-7de6-4655-b397-69b0afc81113" providerId="ADAL" clId="{FD3BD4DC-71D8-46F6-AA22-5552A9B6A2A7}" dt="2026-01-25T19:15:51.494" v="4703" actId="1037"/>
          <ac:picMkLst>
            <pc:docMk/>
            <pc:sldMk cId="4125352785" sldId="2147376373"/>
            <ac:picMk id="1034" creationId="{52510885-809B-EE78-9797-94795766F52E}"/>
          </ac:picMkLst>
        </pc:picChg>
        <pc:cxnChg chg="mod">
          <ac:chgData name="Jason Wiese" userId="4bff8d5b-7de6-4655-b397-69b0afc81113" providerId="ADAL" clId="{FD3BD4DC-71D8-46F6-AA22-5552A9B6A2A7}" dt="2026-01-25T07:37:56.395" v="1684" actId="14100"/>
          <ac:cxnSpMkLst>
            <pc:docMk/>
            <pc:sldMk cId="4125352785" sldId="2147376373"/>
            <ac:cxnSpMk id="30" creationId="{9AB4C0BC-CD72-CBC2-0EE7-EB1335F3F54D}"/>
          </ac:cxnSpMkLst>
        </pc:cxnChg>
        <pc:cxnChg chg="mod">
          <ac:chgData name="Jason Wiese" userId="4bff8d5b-7de6-4655-b397-69b0afc81113" providerId="ADAL" clId="{FD3BD4DC-71D8-46F6-AA22-5552A9B6A2A7}" dt="2026-01-25T07:38:01.047" v="1685" actId="14100"/>
          <ac:cxnSpMkLst>
            <pc:docMk/>
            <pc:sldMk cId="4125352785" sldId="2147376373"/>
            <ac:cxnSpMk id="31" creationId="{60C94BF5-2822-ED13-1C6B-6CF2CC72B0BD}"/>
          </ac:cxnSpMkLst>
        </pc:cxnChg>
        <pc:cxnChg chg="mod">
          <ac:chgData name="Jason Wiese" userId="4bff8d5b-7de6-4655-b397-69b0afc81113" providerId="ADAL" clId="{FD3BD4DC-71D8-46F6-AA22-5552A9B6A2A7}" dt="2026-01-25T07:38:05.450" v="1686" actId="14100"/>
          <ac:cxnSpMkLst>
            <pc:docMk/>
            <pc:sldMk cId="4125352785" sldId="2147376373"/>
            <ac:cxnSpMk id="37" creationId="{F5F14E1A-8E3F-9160-F57F-D78D5DBB465D}"/>
          </ac:cxnSpMkLst>
        </pc:cxnChg>
      </pc:sldChg>
      <pc:sldChg chg="addSp delSp modSp mod">
        <pc:chgData name="Jason Wiese" userId="4bff8d5b-7de6-4655-b397-69b0afc81113" providerId="ADAL" clId="{FD3BD4DC-71D8-46F6-AA22-5552A9B6A2A7}" dt="2026-01-26T19:53:31.314" v="9691" actId="20577"/>
        <pc:sldMkLst>
          <pc:docMk/>
          <pc:sldMk cId="2939705588" sldId="2147376374"/>
        </pc:sldMkLst>
        <pc:spChg chg="mod">
          <ac:chgData name="Jason Wiese" userId="4bff8d5b-7de6-4655-b397-69b0afc81113" providerId="ADAL" clId="{FD3BD4DC-71D8-46F6-AA22-5552A9B6A2A7}" dt="2026-01-25T07:03:38.186" v="881" actId="1076"/>
          <ac:spMkLst>
            <pc:docMk/>
            <pc:sldMk cId="2939705588" sldId="2147376374"/>
            <ac:spMk id="4" creationId="{F5B2BA80-71ED-35C3-86E6-F6944CE982E5}"/>
          </ac:spMkLst>
        </pc:spChg>
        <pc:spChg chg="mod">
          <ac:chgData name="Jason Wiese" userId="4bff8d5b-7de6-4655-b397-69b0afc81113" providerId="ADAL" clId="{FD3BD4DC-71D8-46F6-AA22-5552A9B6A2A7}" dt="2026-01-25T07:03:31.323" v="880" actId="14100"/>
          <ac:spMkLst>
            <pc:docMk/>
            <pc:sldMk cId="2939705588" sldId="2147376374"/>
            <ac:spMk id="8" creationId="{B4587410-0B43-2E3F-49E3-F021448E6F81}"/>
          </ac:spMkLst>
        </pc:spChg>
        <pc:spChg chg="mod">
          <ac:chgData name="Jason Wiese" userId="4bff8d5b-7de6-4655-b397-69b0afc81113" providerId="ADAL" clId="{FD3BD4DC-71D8-46F6-AA22-5552A9B6A2A7}" dt="2026-01-26T19:53:31.314" v="9691" actId="20577"/>
          <ac:spMkLst>
            <pc:docMk/>
            <pc:sldMk cId="2939705588" sldId="2147376374"/>
            <ac:spMk id="10" creationId="{0285D4A0-1378-B423-0E1E-8EB74B89C117}"/>
          </ac:spMkLst>
        </pc:spChg>
        <pc:spChg chg="mod">
          <ac:chgData name="Jason Wiese" userId="4bff8d5b-7de6-4655-b397-69b0afc81113" providerId="ADAL" clId="{FD3BD4DC-71D8-46F6-AA22-5552A9B6A2A7}" dt="2026-01-25T19:37:36.851" v="5294" actId="207"/>
          <ac:spMkLst>
            <pc:docMk/>
            <pc:sldMk cId="2939705588" sldId="2147376374"/>
            <ac:spMk id="14" creationId="{76158617-A17C-A476-9B47-2BDB5FA95BF0}"/>
          </ac:spMkLst>
        </pc:spChg>
        <pc:spChg chg="mod">
          <ac:chgData name="Jason Wiese" userId="4bff8d5b-7de6-4655-b397-69b0afc81113" providerId="ADAL" clId="{FD3BD4DC-71D8-46F6-AA22-5552A9B6A2A7}" dt="2026-01-25T19:37:44.922" v="5296" actId="115"/>
          <ac:spMkLst>
            <pc:docMk/>
            <pc:sldMk cId="2939705588" sldId="2147376374"/>
            <ac:spMk id="20" creationId="{230D4EB4-383D-4FC0-8F14-4C07DC83D5D4}"/>
          </ac:spMkLst>
        </pc:spChg>
        <pc:spChg chg="mod">
          <ac:chgData name="Jason Wiese" userId="4bff8d5b-7de6-4655-b397-69b0afc81113" providerId="ADAL" clId="{FD3BD4DC-71D8-46F6-AA22-5552A9B6A2A7}" dt="2026-01-26T00:16:39.790" v="7920" actId="6549"/>
          <ac:spMkLst>
            <pc:docMk/>
            <pc:sldMk cId="2939705588" sldId="2147376374"/>
            <ac:spMk id="28" creationId="{414F4081-73C9-CFA0-D16E-192ED111CFFF}"/>
          </ac:spMkLst>
        </pc:spChg>
        <pc:spChg chg="mod">
          <ac:chgData name="Jason Wiese" userId="4bff8d5b-7de6-4655-b397-69b0afc81113" providerId="ADAL" clId="{FD3BD4DC-71D8-46F6-AA22-5552A9B6A2A7}" dt="2026-01-25T07:01:38.900" v="751" actId="12789"/>
          <ac:spMkLst>
            <pc:docMk/>
            <pc:sldMk cId="2939705588" sldId="2147376374"/>
            <ac:spMk id="32" creationId="{02DE69DF-CFCB-CB4D-5E68-9D4C06B861DC}"/>
          </ac:spMkLst>
        </pc:spChg>
        <pc:spChg chg="mod">
          <ac:chgData name="Jason Wiese" userId="4bff8d5b-7de6-4655-b397-69b0afc81113" providerId="ADAL" clId="{FD3BD4DC-71D8-46F6-AA22-5552A9B6A2A7}" dt="2026-01-25T19:37:40.618" v="5295" actId="115"/>
          <ac:spMkLst>
            <pc:docMk/>
            <pc:sldMk cId="2939705588" sldId="2147376374"/>
            <ac:spMk id="33" creationId="{B2D355E5-DB36-B89F-C894-AD8BE8599DEC}"/>
          </ac:spMkLst>
        </pc:spChg>
        <pc:spChg chg="mod">
          <ac:chgData name="Jason Wiese" userId="4bff8d5b-7de6-4655-b397-69b0afc81113" providerId="ADAL" clId="{FD3BD4DC-71D8-46F6-AA22-5552A9B6A2A7}" dt="2026-01-25T07:03:38.186" v="881" actId="1076"/>
          <ac:spMkLst>
            <pc:docMk/>
            <pc:sldMk cId="2939705588" sldId="2147376374"/>
            <ac:spMk id="34" creationId="{AE4EC323-ED53-C788-1653-BC7FE7864921}"/>
          </ac:spMkLst>
        </pc:spChg>
        <pc:spChg chg="mod">
          <ac:chgData name="Jason Wiese" userId="4bff8d5b-7de6-4655-b397-69b0afc81113" providerId="ADAL" clId="{FD3BD4DC-71D8-46F6-AA22-5552A9B6A2A7}" dt="2026-01-25T07:03:38.186" v="881" actId="1076"/>
          <ac:spMkLst>
            <pc:docMk/>
            <pc:sldMk cId="2939705588" sldId="2147376374"/>
            <ac:spMk id="36" creationId="{3559C91E-D615-70E8-D2D3-DA1CB471E709}"/>
          </ac:spMkLst>
        </pc:spChg>
        <pc:spChg chg="mod">
          <ac:chgData name="Jason Wiese" userId="4bff8d5b-7de6-4655-b397-69b0afc81113" providerId="ADAL" clId="{FD3BD4DC-71D8-46F6-AA22-5552A9B6A2A7}" dt="2026-01-25T07:03:38.186" v="881" actId="1076"/>
          <ac:spMkLst>
            <pc:docMk/>
            <pc:sldMk cId="2939705588" sldId="2147376374"/>
            <ac:spMk id="37" creationId="{F88C72A0-17C1-EE2E-83E6-61C33EF77612}"/>
          </ac:spMkLst>
        </pc:spChg>
        <pc:spChg chg="mod">
          <ac:chgData name="Jason Wiese" userId="4bff8d5b-7de6-4655-b397-69b0afc81113" providerId="ADAL" clId="{FD3BD4DC-71D8-46F6-AA22-5552A9B6A2A7}" dt="2026-01-25T07:01:38.900" v="751" actId="12789"/>
          <ac:spMkLst>
            <pc:docMk/>
            <pc:sldMk cId="2939705588" sldId="2147376374"/>
            <ac:spMk id="38" creationId="{3FBFE569-509F-7F2D-3153-CE34461770E8}"/>
          </ac:spMkLst>
        </pc:spChg>
        <pc:spChg chg="mod">
          <ac:chgData name="Jason Wiese" userId="4bff8d5b-7de6-4655-b397-69b0afc81113" providerId="ADAL" clId="{FD3BD4DC-71D8-46F6-AA22-5552A9B6A2A7}" dt="2026-01-25T07:01:38.900" v="751" actId="12789"/>
          <ac:spMkLst>
            <pc:docMk/>
            <pc:sldMk cId="2939705588" sldId="2147376374"/>
            <ac:spMk id="40" creationId="{99010CC8-648B-063D-1438-A63970FED772}"/>
          </ac:spMkLst>
        </pc:spChg>
        <pc:spChg chg="mod">
          <ac:chgData name="Jason Wiese" userId="4bff8d5b-7de6-4655-b397-69b0afc81113" providerId="ADAL" clId="{FD3BD4DC-71D8-46F6-AA22-5552A9B6A2A7}" dt="2026-01-25T07:01:32.633" v="750" actId="12789"/>
          <ac:spMkLst>
            <pc:docMk/>
            <pc:sldMk cId="2939705588" sldId="2147376374"/>
            <ac:spMk id="50" creationId="{4A61AB53-4E0E-5823-10B5-C5F9210F4CE8}"/>
          </ac:spMkLst>
        </pc:spChg>
        <pc:spChg chg="add del mod">
          <ac:chgData name="Jason Wiese" userId="4bff8d5b-7de6-4655-b397-69b0afc81113" providerId="ADAL" clId="{FD3BD4DC-71D8-46F6-AA22-5552A9B6A2A7}" dt="2026-01-25T21:43:24.460" v="7592" actId="478"/>
          <ac:spMkLst>
            <pc:docMk/>
            <pc:sldMk cId="2939705588" sldId="2147376374"/>
            <ac:spMk id="62" creationId="{D161274E-4E09-1E6C-BC29-7F7C24A7CB98}"/>
          </ac:spMkLst>
        </pc:spChg>
        <pc:spChg chg="mod">
          <ac:chgData name="Jason Wiese" userId="4bff8d5b-7de6-4655-b397-69b0afc81113" providerId="ADAL" clId="{FD3BD4DC-71D8-46F6-AA22-5552A9B6A2A7}" dt="2026-01-25T07:01:32.633" v="750" actId="12789"/>
          <ac:spMkLst>
            <pc:docMk/>
            <pc:sldMk cId="2939705588" sldId="2147376374"/>
            <ac:spMk id="134" creationId="{FD7AC883-946B-F93D-B2A1-84C5E788DBF4}"/>
          </ac:spMkLst>
        </pc:spChg>
        <pc:spChg chg="mod">
          <ac:chgData name="Jason Wiese" userId="4bff8d5b-7de6-4655-b397-69b0afc81113" providerId="ADAL" clId="{FD3BD4DC-71D8-46F6-AA22-5552A9B6A2A7}" dt="2026-01-25T07:01:46.623" v="752" actId="12789"/>
          <ac:spMkLst>
            <pc:docMk/>
            <pc:sldMk cId="2939705588" sldId="2147376374"/>
            <ac:spMk id="137" creationId="{2EB103B5-7E6C-9609-D0AA-2F77697B5755}"/>
          </ac:spMkLst>
        </pc:spChg>
        <pc:spChg chg="mod">
          <ac:chgData name="Jason Wiese" userId="4bff8d5b-7de6-4655-b397-69b0afc81113" providerId="ADAL" clId="{FD3BD4DC-71D8-46F6-AA22-5552A9B6A2A7}" dt="2026-01-25T07:01:46.623" v="752" actId="12789"/>
          <ac:spMkLst>
            <pc:docMk/>
            <pc:sldMk cId="2939705588" sldId="2147376374"/>
            <ac:spMk id="138" creationId="{FADED136-3ACD-A71D-7AC2-4C6FC868AEE9}"/>
          </ac:spMkLst>
        </pc:spChg>
        <pc:spChg chg="mod">
          <ac:chgData name="Jason Wiese" userId="4bff8d5b-7de6-4655-b397-69b0afc81113" providerId="ADAL" clId="{FD3BD4DC-71D8-46F6-AA22-5552A9B6A2A7}" dt="2026-01-25T07:03:38.186" v="881" actId="1076"/>
          <ac:spMkLst>
            <pc:docMk/>
            <pc:sldMk cId="2939705588" sldId="2147376374"/>
            <ac:spMk id="140" creationId="{5985C55E-0E69-ECD5-863B-3AB87B92AD95}"/>
          </ac:spMkLst>
        </pc:spChg>
        <pc:spChg chg="mod">
          <ac:chgData name="Jason Wiese" userId="4bff8d5b-7de6-4655-b397-69b0afc81113" providerId="ADAL" clId="{FD3BD4DC-71D8-46F6-AA22-5552A9B6A2A7}" dt="2026-01-25T07:03:38.186" v="881" actId="1076"/>
          <ac:spMkLst>
            <pc:docMk/>
            <pc:sldMk cId="2939705588" sldId="2147376374"/>
            <ac:spMk id="170" creationId="{64ABE86F-A041-AD00-32EA-788FF265168C}"/>
          </ac:spMkLst>
        </pc:spChg>
        <pc:spChg chg="mod">
          <ac:chgData name="Jason Wiese" userId="4bff8d5b-7de6-4655-b397-69b0afc81113" providerId="ADAL" clId="{FD3BD4DC-71D8-46F6-AA22-5552A9B6A2A7}" dt="2026-01-25T07:03:38.186" v="881" actId="1076"/>
          <ac:spMkLst>
            <pc:docMk/>
            <pc:sldMk cId="2939705588" sldId="2147376374"/>
            <ac:spMk id="172" creationId="{4043B31F-E9AF-CF5C-7910-3AD427A7B392}"/>
          </ac:spMkLst>
        </pc:spChg>
        <pc:spChg chg="mod">
          <ac:chgData name="Jason Wiese" userId="4bff8d5b-7de6-4655-b397-69b0afc81113" providerId="ADAL" clId="{FD3BD4DC-71D8-46F6-AA22-5552A9B6A2A7}" dt="2026-01-25T07:01:32.633" v="750" actId="12789"/>
          <ac:spMkLst>
            <pc:docMk/>
            <pc:sldMk cId="2939705588" sldId="2147376374"/>
            <ac:spMk id="179" creationId="{61ABDB68-01EE-A6BB-D984-57354A7BC862}"/>
          </ac:spMkLst>
        </pc:spChg>
        <pc:spChg chg="mod">
          <ac:chgData name="Jason Wiese" userId="4bff8d5b-7de6-4655-b397-69b0afc81113" providerId="ADAL" clId="{FD3BD4DC-71D8-46F6-AA22-5552A9B6A2A7}" dt="2026-01-25T07:01:46.623" v="752" actId="12789"/>
          <ac:spMkLst>
            <pc:docMk/>
            <pc:sldMk cId="2939705588" sldId="2147376374"/>
            <ac:spMk id="180" creationId="{7EB1E907-E35B-B8B2-EB77-D28FA3538C2E}"/>
          </ac:spMkLst>
        </pc:spChg>
        <pc:spChg chg="mod">
          <ac:chgData name="Jason Wiese" userId="4bff8d5b-7de6-4655-b397-69b0afc81113" providerId="ADAL" clId="{FD3BD4DC-71D8-46F6-AA22-5552A9B6A2A7}" dt="2026-01-25T07:01:46.623" v="752" actId="12789"/>
          <ac:spMkLst>
            <pc:docMk/>
            <pc:sldMk cId="2939705588" sldId="2147376374"/>
            <ac:spMk id="181" creationId="{BB5E3ABC-ABEB-A736-B060-72B8F2ABB2D4}"/>
          </ac:spMkLst>
        </pc:spChg>
        <pc:spChg chg="mod">
          <ac:chgData name="Jason Wiese" userId="4bff8d5b-7de6-4655-b397-69b0afc81113" providerId="ADAL" clId="{FD3BD4DC-71D8-46F6-AA22-5552A9B6A2A7}" dt="2026-01-25T07:01:46.623" v="752" actId="12789"/>
          <ac:spMkLst>
            <pc:docMk/>
            <pc:sldMk cId="2939705588" sldId="2147376374"/>
            <ac:spMk id="183" creationId="{E5908DD8-A407-896C-D03B-54D5C798C8FF}"/>
          </ac:spMkLst>
        </pc:spChg>
        <pc:spChg chg="mod">
          <ac:chgData name="Jason Wiese" userId="4bff8d5b-7de6-4655-b397-69b0afc81113" providerId="ADAL" clId="{FD3BD4DC-71D8-46F6-AA22-5552A9B6A2A7}" dt="2026-01-25T07:03:38.186" v="881" actId="1076"/>
          <ac:spMkLst>
            <pc:docMk/>
            <pc:sldMk cId="2939705588" sldId="2147376374"/>
            <ac:spMk id="190" creationId="{A00FB2C6-656E-F772-E96C-11DD0E26BCF2}"/>
          </ac:spMkLst>
        </pc:spChg>
        <pc:spChg chg="mod">
          <ac:chgData name="Jason Wiese" userId="4bff8d5b-7de6-4655-b397-69b0afc81113" providerId="ADAL" clId="{FD3BD4DC-71D8-46F6-AA22-5552A9B6A2A7}" dt="2026-01-25T07:01:32.633" v="750" actId="12789"/>
          <ac:spMkLst>
            <pc:docMk/>
            <pc:sldMk cId="2939705588" sldId="2147376374"/>
            <ac:spMk id="198" creationId="{5FC756BF-46DD-5A99-E0DC-5E1374D5EA5D}"/>
          </ac:spMkLst>
        </pc:spChg>
        <pc:spChg chg="mod">
          <ac:chgData name="Jason Wiese" userId="4bff8d5b-7de6-4655-b397-69b0afc81113" providerId="ADAL" clId="{FD3BD4DC-71D8-46F6-AA22-5552A9B6A2A7}" dt="2026-01-25T07:03:38.186" v="881" actId="1076"/>
          <ac:spMkLst>
            <pc:docMk/>
            <pc:sldMk cId="2939705588" sldId="2147376374"/>
            <ac:spMk id="199" creationId="{07375E7F-7724-A3D1-0571-589270CD3E7C}"/>
          </ac:spMkLst>
        </pc:spChg>
        <pc:spChg chg="mod">
          <ac:chgData name="Jason Wiese" userId="4bff8d5b-7de6-4655-b397-69b0afc81113" providerId="ADAL" clId="{FD3BD4DC-71D8-46F6-AA22-5552A9B6A2A7}" dt="2026-01-25T07:01:46.623" v="752" actId="12789"/>
          <ac:spMkLst>
            <pc:docMk/>
            <pc:sldMk cId="2939705588" sldId="2147376374"/>
            <ac:spMk id="200" creationId="{C8FF743E-B9AB-531E-40BD-2963CA6E5E2A}"/>
          </ac:spMkLst>
        </pc:spChg>
        <pc:spChg chg="mod">
          <ac:chgData name="Jason Wiese" userId="4bff8d5b-7de6-4655-b397-69b0afc81113" providerId="ADAL" clId="{FD3BD4DC-71D8-46F6-AA22-5552A9B6A2A7}" dt="2026-01-25T07:01:46.623" v="752" actId="12789"/>
          <ac:spMkLst>
            <pc:docMk/>
            <pc:sldMk cId="2939705588" sldId="2147376374"/>
            <ac:spMk id="202" creationId="{B739293E-D66C-CEFB-0FC7-526E61F8C671}"/>
          </ac:spMkLst>
        </pc:spChg>
        <pc:cxnChg chg="add del">
          <ac:chgData name="Jason Wiese" userId="4bff8d5b-7de6-4655-b397-69b0afc81113" providerId="ADAL" clId="{FD3BD4DC-71D8-46F6-AA22-5552A9B6A2A7}" dt="2026-01-25T21:43:24.460" v="7592" actId="478"/>
          <ac:cxnSpMkLst>
            <pc:docMk/>
            <pc:sldMk cId="2939705588" sldId="2147376374"/>
            <ac:cxnSpMk id="29" creationId="{2A53EAE6-DBD7-4E0F-77B0-66BDDF16E8EF}"/>
          </ac:cxnSpMkLst>
        </pc:cxnChg>
        <pc:cxnChg chg="mod">
          <ac:chgData name="Jason Wiese" userId="4bff8d5b-7de6-4655-b397-69b0afc81113" providerId="ADAL" clId="{FD3BD4DC-71D8-46F6-AA22-5552A9B6A2A7}" dt="2026-01-25T07:00:06.771" v="704" actId="1037"/>
          <ac:cxnSpMkLst>
            <pc:docMk/>
            <pc:sldMk cId="2939705588" sldId="2147376374"/>
            <ac:cxnSpMk id="48" creationId="{2824BB86-BE89-9866-1A43-C2A96331D3F2}"/>
          </ac:cxnSpMkLst>
        </pc:cxnChg>
        <pc:cxnChg chg="mod">
          <ac:chgData name="Jason Wiese" userId="4bff8d5b-7de6-4655-b397-69b0afc81113" providerId="ADAL" clId="{FD3BD4DC-71D8-46F6-AA22-5552A9B6A2A7}" dt="2026-01-25T07:00:41.868" v="723" actId="1037"/>
          <ac:cxnSpMkLst>
            <pc:docMk/>
            <pc:sldMk cId="2939705588" sldId="2147376374"/>
            <ac:cxnSpMk id="171" creationId="{8D98F0C8-7E0A-2AEB-40F6-AB8C268CABE5}"/>
          </ac:cxnSpMkLst>
        </pc:cxnChg>
        <pc:cxnChg chg="mod">
          <ac:chgData name="Jason Wiese" userId="4bff8d5b-7de6-4655-b397-69b0afc81113" providerId="ADAL" clId="{FD3BD4DC-71D8-46F6-AA22-5552A9B6A2A7}" dt="2026-01-25T07:01:05.297" v="740" actId="1037"/>
          <ac:cxnSpMkLst>
            <pc:docMk/>
            <pc:sldMk cId="2939705588" sldId="2147376374"/>
            <ac:cxnSpMk id="191" creationId="{E81C2237-3FA6-3D85-1044-F00940AC08B9}"/>
          </ac:cxnSpMkLst>
        </pc:cxnChg>
      </pc:sldChg>
      <pc:sldChg chg="addSp delSp modSp add mod ord">
        <pc:chgData name="Jason Wiese" userId="4bff8d5b-7de6-4655-b397-69b0afc81113" providerId="ADAL" clId="{FD3BD4DC-71D8-46F6-AA22-5552A9B6A2A7}" dt="2026-01-26T19:53:10.213" v="9659" actId="20577"/>
        <pc:sldMkLst>
          <pc:docMk/>
          <pc:sldMk cId="2675550950" sldId="2147376375"/>
        </pc:sldMkLst>
        <pc:spChg chg="mod">
          <ac:chgData name="Jason Wiese" userId="4bff8d5b-7de6-4655-b397-69b0afc81113" providerId="ADAL" clId="{FD3BD4DC-71D8-46F6-AA22-5552A9B6A2A7}" dt="2026-01-25T21:36:53.331" v="7544" actId="20577"/>
          <ac:spMkLst>
            <pc:docMk/>
            <pc:sldMk cId="2675550950" sldId="2147376375"/>
            <ac:spMk id="4" creationId="{B89CA261-8DA8-78F1-06EE-686EF083CA93}"/>
          </ac:spMkLst>
        </pc:spChg>
        <pc:spChg chg="mod">
          <ac:chgData name="Jason Wiese" userId="4bff8d5b-7de6-4655-b397-69b0afc81113" providerId="ADAL" clId="{FD3BD4DC-71D8-46F6-AA22-5552A9B6A2A7}" dt="2026-01-25T07:23:20.939" v="1408" actId="14100"/>
          <ac:spMkLst>
            <pc:docMk/>
            <pc:sldMk cId="2675550950" sldId="2147376375"/>
            <ac:spMk id="8" creationId="{BF39AF14-818C-8956-E13A-F0AFFBB3CF74}"/>
          </ac:spMkLst>
        </pc:spChg>
        <pc:spChg chg="mod">
          <ac:chgData name="Jason Wiese" userId="4bff8d5b-7de6-4655-b397-69b0afc81113" providerId="ADAL" clId="{FD3BD4DC-71D8-46F6-AA22-5552A9B6A2A7}" dt="2026-01-26T19:53:10.213" v="9659" actId="20577"/>
          <ac:spMkLst>
            <pc:docMk/>
            <pc:sldMk cId="2675550950" sldId="2147376375"/>
            <ac:spMk id="10" creationId="{52830960-43C8-23EE-DE49-FE9152A19CC4}"/>
          </ac:spMkLst>
        </pc:spChg>
        <pc:spChg chg="mod">
          <ac:chgData name="Jason Wiese" userId="4bff8d5b-7de6-4655-b397-69b0afc81113" providerId="ADAL" clId="{FD3BD4DC-71D8-46F6-AA22-5552A9B6A2A7}" dt="2026-01-26T00:13:12.704" v="7799" actId="20577"/>
          <ac:spMkLst>
            <pc:docMk/>
            <pc:sldMk cId="2675550950" sldId="2147376375"/>
            <ac:spMk id="31" creationId="{D0AC0A8C-4B2E-D0E2-5E4B-5D6FB47C97A3}"/>
          </ac:spMkLst>
        </pc:spChg>
        <pc:spChg chg="mod">
          <ac:chgData name="Jason Wiese" userId="4bff8d5b-7de6-4655-b397-69b0afc81113" providerId="ADAL" clId="{FD3BD4DC-71D8-46F6-AA22-5552A9B6A2A7}" dt="2026-01-25T18:32:33.712" v="3598" actId="20577"/>
          <ac:spMkLst>
            <pc:docMk/>
            <pc:sldMk cId="2675550950" sldId="2147376375"/>
            <ac:spMk id="34" creationId="{85DA7E79-5BE7-2F5D-E0F7-A5B38642451D}"/>
          </ac:spMkLst>
        </pc:spChg>
        <pc:spChg chg="mod">
          <ac:chgData name="Jason Wiese" userId="4bff8d5b-7de6-4655-b397-69b0afc81113" providerId="ADAL" clId="{FD3BD4DC-71D8-46F6-AA22-5552A9B6A2A7}" dt="2026-01-25T07:23:34.655" v="1410" actId="14100"/>
          <ac:spMkLst>
            <pc:docMk/>
            <pc:sldMk cId="2675550950" sldId="2147376375"/>
            <ac:spMk id="37" creationId="{33586D2E-61EC-50E8-4ACA-FD12A935E570}"/>
          </ac:spMkLst>
        </pc:spChg>
        <pc:spChg chg="mod">
          <ac:chgData name="Jason Wiese" userId="4bff8d5b-7de6-4655-b397-69b0afc81113" providerId="ADAL" clId="{FD3BD4DC-71D8-46F6-AA22-5552A9B6A2A7}" dt="2026-01-25T07:23:34.655" v="1410" actId="14100"/>
          <ac:spMkLst>
            <pc:docMk/>
            <pc:sldMk cId="2675550950" sldId="2147376375"/>
            <ac:spMk id="38" creationId="{6EE0F430-CBAD-265D-0894-8DCE300FC6F1}"/>
          </ac:spMkLst>
        </pc:spChg>
        <pc:spChg chg="mod">
          <ac:chgData name="Jason Wiese" userId="4bff8d5b-7de6-4655-b397-69b0afc81113" providerId="ADAL" clId="{FD3BD4DC-71D8-46F6-AA22-5552A9B6A2A7}" dt="2026-01-25T07:23:34.655" v="1410" actId="14100"/>
          <ac:spMkLst>
            <pc:docMk/>
            <pc:sldMk cId="2675550950" sldId="2147376375"/>
            <ac:spMk id="39" creationId="{92B67FA2-ABA5-F947-6E9A-B543A0129789}"/>
          </ac:spMkLst>
        </pc:spChg>
        <pc:spChg chg="add mod">
          <ac:chgData name="Jason Wiese" userId="4bff8d5b-7de6-4655-b397-69b0afc81113" providerId="ADAL" clId="{FD3BD4DC-71D8-46F6-AA22-5552A9B6A2A7}" dt="2026-01-25T07:30:48.040" v="1561" actId="1037"/>
          <ac:spMkLst>
            <pc:docMk/>
            <pc:sldMk cId="2675550950" sldId="2147376375"/>
            <ac:spMk id="52" creationId="{2575C1A5-F911-EE76-EF9D-CD894B383B63}"/>
          </ac:spMkLst>
        </pc:spChg>
        <pc:spChg chg="add mod">
          <ac:chgData name="Jason Wiese" userId="4bff8d5b-7de6-4655-b397-69b0afc81113" providerId="ADAL" clId="{FD3BD4DC-71D8-46F6-AA22-5552A9B6A2A7}" dt="2026-01-25T07:31:25.085" v="1580" actId="1037"/>
          <ac:spMkLst>
            <pc:docMk/>
            <pc:sldMk cId="2675550950" sldId="2147376375"/>
            <ac:spMk id="53" creationId="{8EB42722-637E-B1E1-D93E-3D55C35AF6F3}"/>
          </ac:spMkLst>
        </pc:spChg>
        <pc:spChg chg="add mod">
          <ac:chgData name="Jason Wiese" userId="4bff8d5b-7de6-4655-b397-69b0afc81113" providerId="ADAL" clId="{FD3BD4DC-71D8-46F6-AA22-5552A9B6A2A7}" dt="2026-01-25T07:31:49.855" v="1594" actId="1037"/>
          <ac:spMkLst>
            <pc:docMk/>
            <pc:sldMk cId="2675550950" sldId="2147376375"/>
            <ac:spMk id="54" creationId="{FAF666A2-9C14-A1DD-A607-379FDE28F246}"/>
          </ac:spMkLst>
        </pc:spChg>
        <pc:spChg chg="add mod">
          <ac:chgData name="Jason Wiese" userId="4bff8d5b-7de6-4655-b397-69b0afc81113" providerId="ADAL" clId="{FD3BD4DC-71D8-46F6-AA22-5552A9B6A2A7}" dt="2026-01-25T07:32:18.369" v="1607" actId="1037"/>
          <ac:spMkLst>
            <pc:docMk/>
            <pc:sldMk cId="2675550950" sldId="2147376375"/>
            <ac:spMk id="55" creationId="{ED73DEDC-7B06-C9F7-C386-2F2BED31C6EA}"/>
          </ac:spMkLst>
        </pc:spChg>
        <pc:spChg chg="add mod">
          <ac:chgData name="Jason Wiese" userId="4bff8d5b-7de6-4655-b397-69b0afc81113" providerId="ADAL" clId="{FD3BD4DC-71D8-46F6-AA22-5552A9B6A2A7}" dt="2026-01-25T07:32:37.256" v="1620" actId="1037"/>
          <ac:spMkLst>
            <pc:docMk/>
            <pc:sldMk cId="2675550950" sldId="2147376375"/>
            <ac:spMk id="56" creationId="{E0668FC1-51FA-0983-A91E-A8D781EF798B}"/>
          </ac:spMkLst>
        </pc:spChg>
        <pc:spChg chg="add mod">
          <ac:chgData name="Jason Wiese" userId="4bff8d5b-7de6-4655-b397-69b0afc81113" providerId="ADAL" clId="{FD3BD4DC-71D8-46F6-AA22-5552A9B6A2A7}" dt="2026-01-25T07:31:25.085" v="1580" actId="1037"/>
          <ac:spMkLst>
            <pc:docMk/>
            <pc:sldMk cId="2675550950" sldId="2147376375"/>
            <ac:spMk id="57" creationId="{71B1098E-B3AE-CF97-A672-0ED283467A18}"/>
          </ac:spMkLst>
        </pc:spChg>
        <pc:spChg chg="add mod">
          <ac:chgData name="Jason Wiese" userId="4bff8d5b-7de6-4655-b397-69b0afc81113" providerId="ADAL" clId="{FD3BD4DC-71D8-46F6-AA22-5552A9B6A2A7}" dt="2026-01-25T07:31:49.855" v="1594" actId="1037"/>
          <ac:spMkLst>
            <pc:docMk/>
            <pc:sldMk cId="2675550950" sldId="2147376375"/>
            <ac:spMk id="58" creationId="{6C5E23B6-6404-81E5-31B2-2633F05A6043}"/>
          </ac:spMkLst>
        </pc:spChg>
        <pc:spChg chg="add mod">
          <ac:chgData name="Jason Wiese" userId="4bff8d5b-7de6-4655-b397-69b0afc81113" providerId="ADAL" clId="{FD3BD4DC-71D8-46F6-AA22-5552A9B6A2A7}" dt="2026-01-25T07:32:18.369" v="1607" actId="1037"/>
          <ac:spMkLst>
            <pc:docMk/>
            <pc:sldMk cId="2675550950" sldId="2147376375"/>
            <ac:spMk id="61" creationId="{09B7EAAA-4B43-08E6-2EDE-7C72E0A0F84C}"/>
          </ac:spMkLst>
        </pc:spChg>
        <pc:spChg chg="add mod">
          <ac:chgData name="Jason Wiese" userId="4bff8d5b-7de6-4655-b397-69b0afc81113" providerId="ADAL" clId="{FD3BD4DC-71D8-46F6-AA22-5552A9B6A2A7}" dt="2026-01-25T07:32:37.256" v="1620" actId="1037"/>
          <ac:spMkLst>
            <pc:docMk/>
            <pc:sldMk cId="2675550950" sldId="2147376375"/>
            <ac:spMk id="129" creationId="{C5962DFC-1694-C65A-F007-4D469121DF9C}"/>
          </ac:spMkLst>
        </pc:spChg>
        <pc:spChg chg="add mod">
          <ac:chgData name="Jason Wiese" userId="4bff8d5b-7de6-4655-b397-69b0afc81113" providerId="ADAL" clId="{FD3BD4DC-71D8-46F6-AA22-5552A9B6A2A7}" dt="2026-01-25T07:30:30.025" v="1543" actId="554"/>
          <ac:spMkLst>
            <pc:docMk/>
            <pc:sldMk cId="2675550950" sldId="2147376375"/>
            <ac:spMk id="133" creationId="{49002872-5FFC-CDEE-1609-2C1D6C1F1407}"/>
          </ac:spMkLst>
        </pc:spChg>
        <pc:spChg chg="add mod">
          <ac:chgData name="Jason Wiese" userId="4bff8d5b-7de6-4655-b397-69b0afc81113" providerId="ADAL" clId="{FD3BD4DC-71D8-46F6-AA22-5552A9B6A2A7}" dt="2026-01-25T07:30:39.510" v="1544" actId="554"/>
          <ac:spMkLst>
            <pc:docMk/>
            <pc:sldMk cId="2675550950" sldId="2147376375"/>
            <ac:spMk id="138" creationId="{A8ECD9B7-5810-3F35-6637-3BBE7C7F171E}"/>
          </ac:spMkLst>
        </pc:spChg>
        <pc:cxnChg chg="mod">
          <ac:chgData name="Jason Wiese" userId="4bff8d5b-7de6-4655-b397-69b0afc81113" providerId="ADAL" clId="{FD3BD4DC-71D8-46F6-AA22-5552A9B6A2A7}" dt="2026-01-25T07:24:00.339" v="1416" actId="14100"/>
          <ac:cxnSpMkLst>
            <pc:docMk/>
            <pc:sldMk cId="2675550950" sldId="2147376375"/>
            <ac:cxnSpMk id="11" creationId="{D3A3E407-F8B9-B190-5E8F-6D21480C7794}"/>
          </ac:cxnSpMkLst>
        </pc:cxnChg>
        <pc:cxnChg chg="mod">
          <ac:chgData name="Jason Wiese" userId="4bff8d5b-7de6-4655-b397-69b0afc81113" providerId="ADAL" clId="{FD3BD4DC-71D8-46F6-AA22-5552A9B6A2A7}" dt="2026-01-25T07:23:56.338" v="1415" actId="14100"/>
          <ac:cxnSpMkLst>
            <pc:docMk/>
            <pc:sldMk cId="2675550950" sldId="2147376375"/>
            <ac:cxnSpMk id="30" creationId="{91590C99-5C40-910D-4A4E-6E4ACA210A24}"/>
          </ac:cxnSpMkLst>
        </pc:cxnChg>
        <pc:cxnChg chg="mod">
          <ac:chgData name="Jason Wiese" userId="4bff8d5b-7de6-4655-b397-69b0afc81113" providerId="ADAL" clId="{FD3BD4DC-71D8-46F6-AA22-5552A9B6A2A7}" dt="2026-01-25T07:24:06.187" v="1417" actId="14100"/>
          <ac:cxnSpMkLst>
            <pc:docMk/>
            <pc:sldMk cId="2675550950" sldId="2147376375"/>
            <ac:cxnSpMk id="62" creationId="{F5E8E5CE-469A-2905-9E7B-6DCDCA0A4D1B}"/>
          </ac:cxnSpMkLst>
        </pc:cxnChg>
        <pc:cxnChg chg="mod">
          <ac:chgData name="Jason Wiese" userId="4bff8d5b-7de6-4655-b397-69b0afc81113" providerId="ADAL" clId="{FD3BD4DC-71D8-46F6-AA22-5552A9B6A2A7}" dt="2026-01-25T07:24:10.124" v="1418" actId="14100"/>
          <ac:cxnSpMkLst>
            <pc:docMk/>
            <pc:sldMk cId="2675550950" sldId="2147376375"/>
            <ac:cxnSpMk id="130" creationId="{92A43F78-FAAD-91A8-8E75-8AB77FF85056}"/>
          </ac:cxnSpMkLst>
        </pc:cxnChg>
        <pc:cxnChg chg="add mod">
          <ac:chgData name="Jason Wiese" userId="4bff8d5b-7de6-4655-b397-69b0afc81113" providerId="ADAL" clId="{FD3BD4DC-71D8-46F6-AA22-5552A9B6A2A7}" dt="2026-01-25T07:47:16.116" v="1897" actId="14100"/>
          <ac:cxnSpMkLst>
            <pc:docMk/>
            <pc:sldMk cId="2675550950" sldId="2147376375"/>
            <ac:cxnSpMk id="139" creationId="{03D08195-157B-5516-4994-78BDDB98E631}"/>
          </ac:cxnSpMkLst>
        </pc:cxnChg>
        <pc:cxnChg chg="add mod">
          <ac:chgData name="Jason Wiese" userId="4bff8d5b-7de6-4655-b397-69b0afc81113" providerId="ADAL" clId="{FD3BD4DC-71D8-46F6-AA22-5552A9B6A2A7}" dt="2026-01-25T07:47:31.532" v="1906" actId="1037"/>
          <ac:cxnSpMkLst>
            <pc:docMk/>
            <pc:sldMk cId="2675550950" sldId="2147376375"/>
            <ac:cxnSpMk id="143" creationId="{FFDEB08C-8C8C-1E9E-3CE4-2361B7C05B0B}"/>
          </ac:cxnSpMkLst>
        </pc:cxnChg>
        <pc:cxnChg chg="mod">
          <ac:chgData name="Jason Wiese" userId="4bff8d5b-7de6-4655-b397-69b0afc81113" providerId="ADAL" clId="{FD3BD4DC-71D8-46F6-AA22-5552A9B6A2A7}" dt="2026-01-25T07:24:13.860" v="1419" actId="14100"/>
          <ac:cxnSpMkLst>
            <pc:docMk/>
            <pc:sldMk cId="2675550950" sldId="2147376375"/>
            <ac:cxnSpMk id="144" creationId="{DD05D42E-287F-ED00-97E7-9711821DE1F2}"/>
          </ac:cxnSpMkLst>
        </pc:cxnChg>
        <pc:cxnChg chg="mod">
          <ac:chgData name="Jason Wiese" userId="4bff8d5b-7de6-4655-b397-69b0afc81113" providerId="ADAL" clId="{FD3BD4DC-71D8-46F6-AA22-5552A9B6A2A7}" dt="2026-01-25T07:24:17.519" v="1420" actId="14100"/>
          <ac:cxnSpMkLst>
            <pc:docMk/>
            <pc:sldMk cId="2675550950" sldId="2147376375"/>
            <ac:cxnSpMk id="148" creationId="{CE5D0BD7-2872-71FA-AF22-165351D4B28A}"/>
          </ac:cxnSpMkLst>
        </pc:cxnChg>
      </pc:sldChg>
      <pc:sldChg chg="addSp delSp modSp add mod">
        <pc:chgData name="Jason Wiese" userId="4bff8d5b-7de6-4655-b397-69b0afc81113" providerId="ADAL" clId="{FD3BD4DC-71D8-46F6-AA22-5552A9B6A2A7}" dt="2026-01-26T19:57:24.226" v="9780" actId="20577"/>
        <pc:sldMkLst>
          <pc:docMk/>
          <pc:sldMk cId="3325363378" sldId="2147376378"/>
        </pc:sldMkLst>
        <pc:spChg chg="add mod">
          <ac:chgData name="Jason Wiese" userId="4bff8d5b-7de6-4655-b397-69b0afc81113" providerId="ADAL" clId="{FD3BD4DC-71D8-46F6-AA22-5552A9B6A2A7}" dt="2026-01-25T19:59:45.987" v="6072" actId="115"/>
          <ac:spMkLst>
            <pc:docMk/>
            <pc:sldMk cId="3325363378" sldId="2147376378"/>
            <ac:spMk id="3" creationId="{3B21503D-D243-B91D-9E2D-64A6D398D9D8}"/>
          </ac:spMkLst>
        </pc:spChg>
        <pc:spChg chg="add mod">
          <ac:chgData name="Jason Wiese" userId="4bff8d5b-7de6-4655-b397-69b0afc81113" providerId="ADAL" clId="{FD3BD4DC-71D8-46F6-AA22-5552A9B6A2A7}" dt="2026-01-25T20:04:43.421" v="6198" actId="113"/>
          <ac:spMkLst>
            <pc:docMk/>
            <pc:sldMk cId="3325363378" sldId="2147376378"/>
            <ac:spMk id="4" creationId="{42FCA8FA-E9EC-951F-4C12-4A0C5452B608}"/>
          </ac:spMkLst>
        </pc:spChg>
        <pc:spChg chg="add mod">
          <ac:chgData name="Jason Wiese" userId="4bff8d5b-7de6-4655-b397-69b0afc81113" providerId="ADAL" clId="{FD3BD4DC-71D8-46F6-AA22-5552A9B6A2A7}" dt="2026-01-25T20:00:16.771" v="6081" actId="1076"/>
          <ac:spMkLst>
            <pc:docMk/>
            <pc:sldMk cId="3325363378" sldId="2147376378"/>
            <ac:spMk id="6" creationId="{9FA883FA-7130-C9BA-5EB2-9A6100C3E2FB}"/>
          </ac:spMkLst>
        </pc:spChg>
        <pc:spChg chg="add mod">
          <ac:chgData name="Jason Wiese" userId="4bff8d5b-7de6-4655-b397-69b0afc81113" providerId="ADAL" clId="{FD3BD4DC-71D8-46F6-AA22-5552A9B6A2A7}" dt="2026-01-25T20:04:47.216" v="6199" actId="113"/>
          <ac:spMkLst>
            <pc:docMk/>
            <pc:sldMk cId="3325363378" sldId="2147376378"/>
            <ac:spMk id="7" creationId="{309796CA-6BA4-B235-09FE-23B2F040B826}"/>
          </ac:spMkLst>
        </pc:spChg>
        <pc:spChg chg="mod">
          <ac:chgData name="Jason Wiese" userId="4bff8d5b-7de6-4655-b397-69b0afc81113" providerId="ADAL" clId="{FD3BD4DC-71D8-46F6-AA22-5552A9B6A2A7}" dt="2026-01-25T19:55:40.432" v="5961" actId="14100"/>
          <ac:spMkLst>
            <pc:docMk/>
            <pc:sldMk cId="3325363378" sldId="2147376378"/>
            <ac:spMk id="10" creationId="{118902A1-509F-38E1-3547-9795DC475B2B}"/>
          </ac:spMkLst>
        </pc:spChg>
        <pc:spChg chg="add mod">
          <ac:chgData name="Jason Wiese" userId="4bff8d5b-7de6-4655-b397-69b0afc81113" providerId="ADAL" clId="{FD3BD4DC-71D8-46F6-AA22-5552A9B6A2A7}" dt="2026-01-25T20:08:48.458" v="6259" actId="20577"/>
          <ac:spMkLst>
            <pc:docMk/>
            <pc:sldMk cId="3325363378" sldId="2147376378"/>
            <ac:spMk id="12" creationId="{43E4D1D7-97C0-9618-7A5A-2095C33AEB9D}"/>
          </ac:spMkLst>
        </pc:spChg>
        <pc:spChg chg="add mod">
          <ac:chgData name="Jason Wiese" userId="4bff8d5b-7de6-4655-b397-69b0afc81113" providerId="ADAL" clId="{FD3BD4DC-71D8-46F6-AA22-5552A9B6A2A7}" dt="2026-01-25T20:07:02.085" v="6247" actId="12788"/>
          <ac:spMkLst>
            <pc:docMk/>
            <pc:sldMk cId="3325363378" sldId="2147376378"/>
            <ac:spMk id="13" creationId="{7842BE38-FBB7-E7A4-D123-EEA20A80DEF8}"/>
          </ac:spMkLst>
        </pc:spChg>
        <pc:spChg chg="add mod">
          <ac:chgData name="Jason Wiese" userId="4bff8d5b-7de6-4655-b397-69b0afc81113" providerId="ADAL" clId="{FD3BD4DC-71D8-46F6-AA22-5552A9B6A2A7}" dt="2026-01-25T20:10:08.445" v="6276" actId="20577"/>
          <ac:spMkLst>
            <pc:docMk/>
            <pc:sldMk cId="3325363378" sldId="2147376378"/>
            <ac:spMk id="14" creationId="{8FA0ADB0-7702-80A9-29EC-F16097B64ED1}"/>
          </ac:spMkLst>
        </pc:spChg>
        <pc:spChg chg="mod">
          <ac:chgData name="Jason Wiese" userId="4bff8d5b-7de6-4655-b397-69b0afc81113" providerId="ADAL" clId="{FD3BD4DC-71D8-46F6-AA22-5552A9B6A2A7}" dt="2026-01-25T20:15:34.868" v="6540" actId="20577"/>
          <ac:spMkLst>
            <pc:docMk/>
            <pc:sldMk cId="3325363378" sldId="2147376378"/>
            <ac:spMk id="15" creationId="{09F2E7B1-28C2-8B54-E700-EA803C191965}"/>
          </ac:spMkLst>
        </pc:spChg>
        <pc:spChg chg="add mod">
          <ac:chgData name="Jason Wiese" userId="4bff8d5b-7de6-4655-b397-69b0afc81113" providerId="ADAL" clId="{FD3BD4DC-71D8-46F6-AA22-5552A9B6A2A7}" dt="2026-01-25T20:10:32.926" v="6280" actId="20577"/>
          <ac:spMkLst>
            <pc:docMk/>
            <pc:sldMk cId="3325363378" sldId="2147376378"/>
            <ac:spMk id="16" creationId="{B1D8F972-4983-ABCD-3234-0C41D221ACC2}"/>
          </ac:spMkLst>
        </pc:spChg>
        <pc:spChg chg="add mod">
          <ac:chgData name="Jason Wiese" userId="4bff8d5b-7de6-4655-b397-69b0afc81113" providerId="ADAL" clId="{FD3BD4DC-71D8-46F6-AA22-5552A9B6A2A7}" dt="2026-01-25T20:11:09.502" v="6284" actId="20577"/>
          <ac:spMkLst>
            <pc:docMk/>
            <pc:sldMk cId="3325363378" sldId="2147376378"/>
            <ac:spMk id="17" creationId="{E30931A8-D6EE-6FF0-948F-187875F20977}"/>
          </ac:spMkLst>
        </pc:spChg>
        <pc:spChg chg="add mod">
          <ac:chgData name="Jason Wiese" userId="4bff8d5b-7de6-4655-b397-69b0afc81113" providerId="ADAL" clId="{FD3BD4DC-71D8-46F6-AA22-5552A9B6A2A7}" dt="2026-01-25T20:11:36.750" v="6288" actId="20577"/>
          <ac:spMkLst>
            <pc:docMk/>
            <pc:sldMk cId="3325363378" sldId="2147376378"/>
            <ac:spMk id="18" creationId="{139F6710-60DB-1E40-CD9A-258F2E974359}"/>
          </ac:spMkLst>
        </pc:spChg>
        <pc:spChg chg="add mod">
          <ac:chgData name="Jason Wiese" userId="4bff8d5b-7de6-4655-b397-69b0afc81113" providerId="ADAL" clId="{FD3BD4DC-71D8-46F6-AA22-5552A9B6A2A7}" dt="2026-01-25T20:11:51.936" v="6294" actId="20577"/>
          <ac:spMkLst>
            <pc:docMk/>
            <pc:sldMk cId="3325363378" sldId="2147376378"/>
            <ac:spMk id="19" creationId="{E4969B17-BE93-9BF0-04B3-385F716DDB9B}"/>
          </ac:spMkLst>
        </pc:spChg>
        <pc:spChg chg="add mod">
          <ac:chgData name="Jason Wiese" userId="4bff8d5b-7de6-4655-b397-69b0afc81113" providerId="ADAL" clId="{FD3BD4DC-71D8-46F6-AA22-5552A9B6A2A7}" dt="2026-01-25T20:07:35.162" v="6252" actId="1076"/>
          <ac:spMkLst>
            <pc:docMk/>
            <pc:sldMk cId="3325363378" sldId="2147376378"/>
            <ac:spMk id="20" creationId="{4C516A93-BF09-B29E-657B-1DC3C4C3CFAD}"/>
          </ac:spMkLst>
        </pc:spChg>
        <pc:spChg chg="add mod">
          <ac:chgData name="Jason Wiese" userId="4bff8d5b-7de6-4655-b397-69b0afc81113" providerId="ADAL" clId="{FD3BD4DC-71D8-46F6-AA22-5552A9B6A2A7}" dt="2026-01-25T20:09:51.077" v="6274" actId="20577"/>
          <ac:spMkLst>
            <pc:docMk/>
            <pc:sldMk cId="3325363378" sldId="2147376378"/>
            <ac:spMk id="21" creationId="{F220BAF2-7C87-DDEA-A56E-2C7BA5D090C7}"/>
          </ac:spMkLst>
        </pc:spChg>
        <pc:spChg chg="add mod">
          <ac:chgData name="Jason Wiese" userId="4bff8d5b-7de6-4655-b397-69b0afc81113" providerId="ADAL" clId="{FD3BD4DC-71D8-46F6-AA22-5552A9B6A2A7}" dt="2026-01-26T19:57:04.982" v="9733" actId="208"/>
          <ac:spMkLst>
            <pc:docMk/>
            <pc:sldMk cId="3325363378" sldId="2147376378"/>
            <ac:spMk id="22" creationId="{EFEB54C0-79F9-B564-5C4E-3F483D49CF16}"/>
          </ac:spMkLst>
        </pc:spChg>
        <pc:spChg chg="add mod">
          <ac:chgData name="Jason Wiese" userId="4bff8d5b-7de6-4655-b397-69b0afc81113" providerId="ADAL" clId="{FD3BD4DC-71D8-46F6-AA22-5552A9B6A2A7}" dt="2026-01-25T20:10:16.349" v="6278" actId="20577"/>
          <ac:spMkLst>
            <pc:docMk/>
            <pc:sldMk cId="3325363378" sldId="2147376378"/>
            <ac:spMk id="23" creationId="{015EC3FA-A81F-E60B-D777-3AF201AA8703}"/>
          </ac:spMkLst>
        </pc:spChg>
        <pc:spChg chg="add mod">
          <ac:chgData name="Jason Wiese" userId="4bff8d5b-7de6-4655-b397-69b0afc81113" providerId="ADAL" clId="{FD3BD4DC-71D8-46F6-AA22-5552A9B6A2A7}" dt="2026-01-25T20:10:36.431" v="6282" actId="20577"/>
          <ac:spMkLst>
            <pc:docMk/>
            <pc:sldMk cId="3325363378" sldId="2147376378"/>
            <ac:spMk id="24" creationId="{40AC1E27-ACCF-CB75-00FB-6A7C716350BB}"/>
          </ac:spMkLst>
        </pc:spChg>
        <pc:spChg chg="add mod">
          <ac:chgData name="Jason Wiese" userId="4bff8d5b-7de6-4655-b397-69b0afc81113" providerId="ADAL" clId="{FD3BD4DC-71D8-46F6-AA22-5552A9B6A2A7}" dt="2026-01-25T20:11:12.317" v="6286" actId="20577"/>
          <ac:spMkLst>
            <pc:docMk/>
            <pc:sldMk cId="3325363378" sldId="2147376378"/>
            <ac:spMk id="25" creationId="{DBEE3145-3ADF-9B23-B58B-D637D0FFE98D}"/>
          </ac:spMkLst>
        </pc:spChg>
        <pc:spChg chg="add mod">
          <ac:chgData name="Jason Wiese" userId="4bff8d5b-7de6-4655-b397-69b0afc81113" providerId="ADAL" clId="{FD3BD4DC-71D8-46F6-AA22-5552A9B6A2A7}" dt="2026-01-25T20:11:40.335" v="6292" actId="20577"/>
          <ac:spMkLst>
            <pc:docMk/>
            <pc:sldMk cId="3325363378" sldId="2147376378"/>
            <ac:spMk id="26" creationId="{9B338198-8D7B-A7BC-E143-096D36927E27}"/>
          </ac:spMkLst>
        </pc:spChg>
        <pc:spChg chg="add mod">
          <ac:chgData name="Jason Wiese" userId="4bff8d5b-7de6-4655-b397-69b0afc81113" providerId="ADAL" clId="{FD3BD4DC-71D8-46F6-AA22-5552A9B6A2A7}" dt="2026-01-25T20:11:54.825" v="6296" actId="20577"/>
          <ac:spMkLst>
            <pc:docMk/>
            <pc:sldMk cId="3325363378" sldId="2147376378"/>
            <ac:spMk id="27" creationId="{977D9C6B-48A1-C290-4536-C693CE8BB516}"/>
          </ac:spMkLst>
        </pc:spChg>
        <pc:spChg chg="add mod">
          <ac:chgData name="Jason Wiese" userId="4bff8d5b-7de6-4655-b397-69b0afc81113" providerId="ADAL" clId="{FD3BD4DC-71D8-46F6-AA22-5552A9B6A2A7}" dt="2026-01-25T20:08:19.841" v="6257" actId="20577"/>
          <ac:spMkLst>
            <pc:docMk/>
            <pc:sldMk cId="3325363378" sldId="2147376378"/>
            <ac:spMk id="29" creationId="{258D9668-3637-3456-34EF-09FAC17C8C73}"/>
          </ac:spMkLst>
        </pc:spChg>
        <pc:spChg chg="mod">
          <ac:chgData name="Jason Wiese" userId="4bff8d5b-7de6-4655-b397-69b0afc81113" providerId="ADAL" clId="{FD3BD4DC-71D8-46F6-AA22-5552A9B6A2A7}" dt="2026-01-25T19:55:54.642" v="5962" actId="1076"/>
          <ac:spMkLst>
            <pc:docMk/>
            <pc:sldMk cId="3325363378" sldId="2147376378"/>
            <ac:spMk id="180" creationId="{46AA7969-BCFB-17B8-9155-571F124A3F64}"/>
          </ac:spMkLst>
        </pc:spChg>
        <pc:spChg chg="mod">
          <ac:chgData name="Jason Wiese" userId="4bff8d5b-7de6-4655-b397-69b0afc81113" providerId="ADAL" clId="{FD3BD4DC-71D8-46F6-AA22-5552A9B6A2A7}" dt="2026-01-25T20:04:27.300" v="6197" actId="14100"/>
          <ac:spMkLst>
            <pc:docMk/>
            <pc:sldMk cId="3325363378" sldId="2147376378"/>
            <ac:spMk id="1029" creationId="{942F18D2-52F3-D012-BBBD-822D30AFEB99}"/>
          </ac:spMkLst>
        </pc:spChg>
        <pc:spChg chg="mod">
          <ac:chgData name="Jason Wiese" userId="4bff8d5b-7de6-4655-b397-69b0afc81113" providerId="ADAL" clId="{FD3BD4DC-71D8-46F6-AA22-5552A9B6A2A7}" dt="2026-01-25T19:56:05.433" v="5981" actId="1035"/>
          <ac:spMkLst>
            <pc:docMk/>
            <pc:sldMk cId="3325363378" sldId="2147376378"/>
            <ac:spMk id="1030" creationId="{F060F346-6D89-39D8-ACDB-1044E340A052}"/>
          </ac:spMkLst>
        </pc:spChg>
        <pc:spChg chg="mod">
          <ac:chgData name="Jason Wiese" userId="4bff8d5b-7de6-4655-b397-69b0afc81113" providerId="ADAL" clId="{FD3BD4DC-71D8-46F6-AA22-5552A9B6A2A7}" dt="2026-01-25T20:09:26.424" v="6273" actId="20577"/>
          <ac:spMkLst>
            <pc:docMk/>
            <pc:sldMk cId="3325363378" sldId="2147376378"/>
            <ac:spMk id="1031" creationId="{C107DB39-88A5-A17D-5161-AE7523A81276}"/>
          </ac:spMkLst>
        </pc:spChg>
        <pc:spChg chg="mod">
          <ac:chgData name="Jason Wiese" userId="4bff8d5b-7de6-4655-b397-69b0afc81113" providerId="ADAL" clId="{FD3BD4DC-71D8-46F6-AA22-5552A9B6A2A7}" dt="2026-01-25T20:09:17.445" v="6266" actId="20577"/>
          <ac:spMkLst>
            <pc:docMk/>
            <pc:sldMk cId="3325363378" sldId="2147376378"/>
            <ac:spMk id="1032" creationId="{4CCFD050-0A35-E4A7-99EF-29D546FFD567}"/>
          </ac:spMkLst>
        </pc:spChg>
        <pc:spChg chg="mod">
          <ac:chgData name="Jason Wiese" userId="4bff8d5b-7de6-4655-b397-69b0afc81113" providerId="ADAL" clId="{FD3BD4DC-71D8-46F6-AA22-5552A9B6A2A7}" dt="2026-01-25T20:01:50.149" v="6144" actId="14100"/>
          <ac:spMkLst>
            <pc:docMk/>
            <pc:sldMk cId="3325363378" sldId="2147376378"/>
            <ac:spMk id="1036" creationId="{60864E9C-A546-6981-B527-85224FB02484}"/>
          </ac:spMkLst>
        </pc:spChg>
        <pc:spChg chg="mod">
          <ac:chgData name="Jason Wiese" userId="4bff8d5b-7de6-4655-b397-69b0afc81113" providerId="ADAL" clId="{FD3BD4DC-71D8-46F6-AA22-5552A9B6A2A7}" dt="2026-01-25T20:15:29.596" v="6535" actId="1035"/>
          <ac:spMkLst>
            <pc:docMk/>
            <pc:sldMk cId="3325363378" sldId="2147376378"/>
            <ac:spMk id="1043" creationId="{4BC49919-3123-9D67-2699-6FA83472EB07}"/>
          </ac:spMkLst>
        </pc:spChg>
        <pc:spChg chg="mod">
          <ac:chgData name="Jason Wiese" userId="4bff8d5b-7de6-4655-b397-69b0afc81113" providerId="ADAL" clId="{FD3BD4DC-71D8-46F6-AA22-5552A9B6A2A7}" dt="2026-01-25T20:04:20.464" v="6196" actId="1035"/>
          <ac:spMkLst>
            <pc:docMk/>
            <pc:sldMk cId="3325363378" sldId="2147376378"/>
            <ac:spMk id="1045" creationId="{06EC0BA8-681D-9A47-ACFF-65D8BA06B3F9}"/>
          </ac:spMkLst>
        </pc:spChg>
        <pc:spChg chg="mod">
          <ac:chgData name="Jason Wiese" userId="4bff8d5b-7de6-4655-b397-69b0afc81113" providerId="ADAL" clId="{FD3BD4DC-71D8-46F6-AA22-5552A9B6A2A7}" dt="2026-01-25T19:58:54.816" v="6058" actId="20577"/>
          <ac:spMkLst>
            <pc:docMk/>
            <pc:sldMk cId="3325363378" sldId="2147376378"/>
            <ac:spMk id="1079" creationId="{D5F101FC-3CFC-1548-5655-B6383895CFAC}"/>
          </ac:spMkLst>
        </pc:spChg>
        <pc:spChg chg="mod">
          <ac:chgData name="Jason Wiese" userId="4bff8d5b-7de6-4655-b397-69b0afc81113" providerId="ADAL" clId="{FD3BD4DC-71D8-46F6-AA22-5552A9B6A2A7}" dt="2026-01-25T20:01:50.149" v="6144" actId="14100"/>
          <ac:spMkLst>
            <pc:docMk/>
            <pc:sldMk cId="3325363378" sldId="2147376378"/>
            <ac:spMk id="1105" creationId="{94DBB5A2-079B-1C16-8F80-B3937577A02A}"/>
          </ac:spMkLst>
        </pc:spChg>
        <pc:spChg chg="mod">
          <ac:chgData name="Jason Wiese" userId="4bff8d5b-7de6-4655-b397-69b0afc81113" providerId="ADAL" clId="{FD3BD4DC-71D8-46F6-AA22-5552A9B6A2A7}" dt="2026-01-25T20:01:50.149" v="6144" actId="14100"/>
          <ac:spMkLst>
            <pc:docMk/>
            <pc:sldMk cId="3325363378" sldId="2147376378"/>
            <ac:spMk id="1106" creationId="{76505DB7-4149-B3D1-A4DE-9D2F47A279AE}"/>
          </ac:spMkLst>
        </pc:spChg>
        <pc:spChg chg="mod">
          <ac:chgData name="Jason Wiese" userId="4bff8d5b-7de6-4655-b397-69b0afc81113" providerId="ADAL" clId="{FD3BD4DC-71D8-46F6-AA22-5552A9B6A2A7}" dt="2026-01-25T20:01:50.149" v="6144" actId="14100"/>
          <ac:spMkLst>
            <pc:docMk/>
            <pc:sldMk cId="3325363378" sldId="2147376378"/>
            <ac:spMk id="1107" creationId="{99B25B0D-2E65-54E5-48D6-AF200F0500DB}"/>
          </ac:spMkLst>
        </pc:spChg>
        <pc:spChg chg="mod">
          <ac:chgData name="Jason Wiese" userId="4bff8d5b-7de6-4655-b397-69b0afc81113" providerId="ADAL" clId="{FD3BD4DC-71D8-46F6-AA22-5552A9B6A2A7}" dt="2026-01-25T20:04:11.762" v="6189" actId="1037"/>
          <ac:spMkLst>
            <pc:docMk/>
            <pc:sldMk cId="3325363378" sldId="2147376378"/>
            <ac:spMk id="1108" creationId="{58A54319-D73F-5ECE-DCD5-AB2F77128B7F}"/>
          </ac:spMkLst>
        </pc:spChg>
        <pc:spChg chg="mod">
          <ac:chgData name="Jason Wiese" userId="4bff8d5b-7de6-4655-b397-69b0afc81113" providerId="ADAL" clId="{FD3BD4DC-71D8-46F6-AA22-5552A9B6A2A7}" dt="2026-01-25T20:01:50.149" v="6144" actId="14100"/>
          <ac:spMkLst>
            <pc:docMk/>
            <pc:sldMk cId="3325363378" sldId="2147376378"/>
            <ac:spMk id="1109" creationId="{B9EE98C1-EE50-634C-69D5-87F993E536B0}"/>
          </ac:spMkLst>
        </pc:spChg>
        <pc:spChg chg="mod">
          <ac:chgData name="Jason Wiese" userId="4bff8d5b-7de6-4655-b397-69b0afc81113" providerId="ADAL" clId="{FD3BD4DC-71D8-46F6-AA22-5552A9B6A2A7}" dt="2026-01-25T20:01:50.149" v="6144" actId="14100"/>
          <ac:spMkLst>
            <pc:docMk/>
            <pc:sldMk cId="3325363378" sldId="2147376378"/>
            <ac:spMk id="1110" creationId="{C2EE53CB-F6C7-F6F2-9ECB-C8D662AA3DA2}"/>
          </ac:spMkLst>
        </pc:spChg>
        <pc:spChg chg="mod">
          <ac:chgData name="Jason Wiese" userId="4bff8d5b-7de6-4655-b397-69b0afc81113" providerId="ADAL" clId="{FD3BD4DC-71D8-46F6-AA22-5552A9B6A2A7}" dt="2026-01-25T20:02:02.269" v="6150" actId="14100"/>
          <ac:spMkLst>
            <pc:docMk/>
            <pc:sldMk cId="3325363378" sldId="2147376378"/>
            <ac:spMk id="1111" creationId="{998CC14F-CE9A-BDA0-A650-A0DD164E85BC}"/>
          </ac:spMkLst>
        </pc:spChg>
        <pc:spChg chg="mod">
          <ac:chgData name="Jason Wiese" userId="4bff8d5b-7de6-4655-b397-69b0afc81113" providerId="ADAL" clId="{FD3BD4DC-71D8-46F6-AA22-5552A9B6A2A7}" dt="2026-01-25T20:02:02.269" v="6150" actId="14100"/>
          <ac:spMkLst>
            <pc:docMk/>
            <pc:sldMk cId="3325363378" sldId="2147376378"/>
            <ac:spMk id="1112" creationId="{1613AC0D-8C7A-32B3-B581-6BC6C81D3531}"/>
          </ac:spMkLst>
        </pc:spChg>
        <pc:spChg chg="mod">
          <ac:chgData name="Jason Wiese" userId="4bff8d5b-7de6-4655-b397-69b0afc81113" providerId="ADAL" clId="{FD3BD4DC-71D8-46F6-AA22-5552A9B6A2A7}" dt="2026-01-25T20:02:02.269" v="6150" actId="14100"/>
          <ac:spMkLst>
            <pc:docMk/>
            <pc:sldMk cId="3325363378" sldId="2147376378"/>
            <ac:spMk id="1113" creationId="{7251BF25-C323-D059-6157-6123671ED168}"/>
          </ac:spMkLst>
        </pc:spChg>
        <pc:spChg chg="mod">
          <ac:chgData name="Jason Wiese" userId="4bff8d5b-7de6-4655-b397-69b0afc81113" providerId="ADAL" clId="{FD3BD4DC-71D8-46F6-AA22-5552A9B6A2A7}" dt="2026-01-25T20:02:02.269" v="6150" actId="14100"/>
          <ac:spMkLst>
            <pc:docMk/>
            <pc:sldMk cId="3325363378" sldId="2147376378"/>
            <ac:spMk id="1114" creationId="{F2855404-34F0-8D0D-A131-ABC82A059E39}"/>
          </ac:spMkLst>
        </pc:spChg>
        <pc:spChg chg="mod">
          <ac:chgData name="Jason Wiese" userId="4bff8d5b-7de6-4655-b397-69b0afc81113" providerId="ADAL" clId="{FD3BD4DC-71D8-46F6-AA22-5552A9B6A2A7}" dt="2026-01-25T20:04:04.641" v="6184" actId="1076"/>
          <ac:spMkLst>
            <pc:docMk/>
            <pc:sldMk cId="3325363378" sldId="2147376378"/>
            <ac:spMk id="1115" creationId="{DDF7915C-4213-B2D9-C635-FA8006FE0310}"/>
          </ac:spMkLst>
        </pc:spChg>
        <pc:spChg chg="mod">
          <ac:chgData name="Jason Wiese" userId="4bff8d5b-7de6-4655-b397-69b0afc81113" providerId="ADAL" clId="{FD3BD4DC-71D8-46F6-AA22-5552A9B6A2A7}" dt="2026-01-25T20:02:02.269" v="6150" actId="14100"/>
          <ac:spMkLst>
            <pc:docMk/>
            <pc:sldMk cId="3325363378" sldId="2147376378"/>
            <ac:spMk id="1116" creationId="{0583F6F4-ECEB-9B24-90C4-8015362BE50F}"/>
          </ac:spMkLst>
        </pc:spChg>
        <pc:spChg chg="mod">
          <ac:chgData name="Jason Wiese" userId="4bff8d5b-7de6-4655-b397-69b0afc81113" providerId="ADAL" clId="{FD3BD4DC-71D8-46F6-AA22-5552A9B6A2A7}" dt="2026-01-25T20:02:02.269" v="6150" actId="14100"/>
          <ac:spMkLst>
            <pc:docMk/>
            <pc:sldMk cId="3325363378" sldId="2147376378"/>
            <ac:spMk id="1117" creationId="{192028E9-99E6-097C-396D-528DF71DDDE7}"/>
          </ac:spMkLst>
        </pc:spChg>
        <pc:spChg chg="mod">
          <ac:chgData name="Jason Wiese" userId="4bff8d5b-7de6-4655-b397-69b0afc81113" providerId="ADAL" clId="{FD3BD4DC-71D8-46F6-AA22-5552A9B6A2A7}" dt="2026-01-25T19:55:54.642" v="5962" actId="1076"/>
          <ac:spMkLst>
            <pc:docMk/>
            <pc:sldMk cId="3325363378" sldId="2147376378"/>
            <ac:spMk id="1121" creationId="{4EDC4094-CCA6-96C7-8B6E-2FFE0DDF6B51}"/>
          </ac:spMkLst>
        </pc:spChg>
        <pc:spChg chg="mod">
          <ac:chgData name="Jason Wiese" userId="4bff8d5b-7de6-4655-b397-69b0afc81113" providerId="ADAL" clId="{FD3BD4DC-71D8-46F6-AA22-5552A9B6A2A7}" dt="2026-01-25T19:55:54.642" v="5962" actId="1076"/>
          <ac:spMkLst>
            <pc:docMk/>
            <pc:sldMk cId="3325363378" sldId="2147376378"/>
            <ac:spMk id="1122" creationId="{C081169F-234C-5D6A-4692-40BE9D4CF766}"/>
          </ac:spMkLst>
        </pc:spChg>
        <pc:spChg chg="mod">
          <ac:chgData name="Jason Wiese" userId="4bff8d5b-7de6-4655-b397-69b0afc81113" providerId="ADAL" clId="{FD3BD4DC-71D8-46F6-AA22-5552A9B6A2A7}" dt="2026-01-25T19:55:54.642" v="5962" actId="1076"/>
          <ac:spMkLst>
            <pc:docMk/>
            <pc:sldMk cId="3325363378" sldId="2147376378"/>
            <ac:spMk id="1123" creationId="{A2286B30-9F9A-F8E0-3F40-9DDB7227B9CD}"/>
          </ac:spMkLst>
        </pc:spChg>
        <pc:spChg chg="mod">
          <ac:chgData name="Jason Wiese" userId="4bff8d5b-7de6-4655-b397-69b0afc81113" providerId="ADAL" clId="{FD3BD4DC-71D8-46F6-AA22-5552A9B6A2A7}" dt="2026-01-26T19:57:24.226" v="9780" actId="20577"/>
          <ac:spMkLst>
            <pc:docMk/>
            <pc:sldMk cId="3325363378" sldId="2147376378"/>
            <ac:spMk id="1145" creationId="{8F9B2E4B-F60E-A69E-C73F-37E158550F20}"/>
          </ac:spMkLst>
        </pc:spChg>
        <pc:cxnChg chg="add mod">
          <ac:chgData name="Jason Wiese" userId="4bff8d5b-7de6-4655-b397-69b0afc81113" providerId="ADAL" clId="{FD3BD4DC-71D8-46F6-AA22-5552A9B6A2A7}" dt="2026-01-25T20:01:18.316" v="6135" actId="1037"/>
          <ac:cxnSpMkLst>
            <pc:docMk/>
            <pc:sldMk cId="3325363378" sldId="2147376378"/>
            <ac:cxnSpMk id="8" creationId="{DAECA5E1-48BF-AF22-A024-61D272E4113D}"/>
          </ac:cxnSpMkLst>
        </pc:cxnChg>
        <pc:cxnChg chg="add mod">
          <ac:chgData name="Jason Wiese" userId="4bff8d5b-7de6-4655-b397-69b0afc81113" providerId="ADAL" clId="{FD3BD4DC-71D8-46F6-AA22-5552A9B6A2A7}" dt="2026-01-25T20:01:34.021" v="6137" actId="1076"/>
          <ac:cxnSpMkLst>
            <pc:docMk/>
            <pc:sldMk cId="3325363378" sldId="2147376378"/>
            <ac:cxnSpMk id="11" creationId="{DBE0DF1D-047F-8352-5576-B49872B430DF}"/>
          </ac:cxnSpMkLst>
        </pc:cxnChg>
        <pc:cxnChg chg="add mod">
          <ac:chgData name="Jason Wiese" userId="4bff8d5b-7de6-4655-b397-69b0afc81113" providerId="ADAL" clId="{FD3BD4DC-71D8-46F6-AA22-5552A9B6A2A7}" dt="2026-01-25T20:08:10.327" v="6255"/>
          <ac:cxnSpMkLst>
            <pc:docMk/>
            <pc:sldMk cId="3325363378" sldId="2147376378"/>
            <ac:cxnSpMk id="28" creationId="{8744ECF1-490F-3665-8987-95A878DA118E}"/>
          </ac:cxnSpMkLst>
        </pc:cxnChg>
        <pc:cxnChg chg="mod">
          <ac:chgData name="Jason Wiese" userId="4bff8d5b-7de6-4655-b397-69b0afc81113" providerId="ADAL" clId="{FD3BD4DC-71D8-46F6-AA22-5552A9B6A2A7}" dt="2026-01-25T20:04:00.143" v="6183" actId="1582"/>
          <ac:cxnSpMkLst>
            <pc:docMk/>
            <pc:sldMk cId="3325363378" sldId="2147376378"/>
            <ac:cxnSpMk id="1040" creationId="{C4566A54-A1FF-A7A7-8547-2CCC46C184FD}"/>
          </ac:cxnSpMkLst>
        </pc:cxnChg>
        <pc:cxnChg chg="mod">
          <ac:chgData name="Jason Wiese" userId="4bff8d5b-7de6-4655-b397-69b0afc81113" providerId="ADAL" clId="{FD3BD4DC-71D8-46F6-AA22-5552A9B6A2A7}" dt="2026-01-25T20:03:46.169" v="6181" actId="1582"/>
          <ac:cxnSpMkLst>
            <pc:docMk/>
            <pc:sldMk cId="3325363378" sldId="2147376378"/>
            <ac:cxnSpMk id="1076" creationId="{F076D101-4DD4-B013-0F00-16788BEF9451}"/>
          </ac:cxnSpMkLst>
        </pc:cxnChg>
        <pc:cxnChg chg="mod">
          <ac:chgData name="Jason Wiese" userId="4bff8d5b-7de6-4655-b397-69b0afc81113" providerId="ADAL" clId="{FD3BD4DC-71D8-46F6-AA22-5552A9B6A2A7}" dt="2026-01-25T20:03:38.415" v="6180" actId="1582"/>
          <ac:cxnSpMkLst>
            <pc:docMk/>
            <pc:sldMk cId="3325363378" sldId="2147376378"/>
            <ac:cxnSpMk id="1078" creationId="{41568A27-E4EC-F5E3-BE4D-7A120AE31FF2}"/>
          </ac:cxnSpMkLst>
        </pc:cxnChg>
      </pc:sldChg>
      <pc:sldChg chg="addSp delSp modSp add mod modCm">
        <pc:chgData name="Jason Wiese" userId="4bff8d5b-7de6-4655-b397-69b0afc81113" providerId="ADAL" clId="{FD3BD4DC-71D8-46F6-AA22-5552A9B6A2A7}" dt="2026-01-26T21:48:11.920" v="10138" actId="14100"/>
        <pc:sldMkLst>
          <pc:docMk/>
          <pc:sldMk cId="489594701" sldId="2147376379"/>
        </pc:sldMkLst>
        <pc:spChg chg="mod">
          <ac:chgData name="Jason Wiese" userId="4bff8d5b-7de6-4655-b397-69b0afc81113" providerId="ADAL" clId="{FD3BD4DC-71D8-46F6-AA22-5552A9B6A2A7}" dt="2026-01-25T21:29:28.392" v="7428" actId="207"/>
          <ac:spMkLst>
            <pc:docMk/>
            <pc:sldMk cId="489594701" sldId="2147376379"/>
            <ac:spMk id="3" creationId="{9568D9FF-5414-AF77-3C83-D1233F1CD345}"/>
          </ac:spMkLst>
        </pc:spChg>
        <pc:spChg chg="add mod">
          <ac:chgData name="Jason Wiese" userId="4bff8d5b-7de6-4655-b397-69b0afc81113" providerId="ADAL" clId="{FD3BD4DC-71D8-46F6-AA22-5552A9B6A2A7}" dt="2026-01-26T21:30:50.888" v="10099" actId="14100"/>
          <ac:spMkLst>
            <pc:docMk/>
            <pc:sldMk cId="489594701" sldId="2147376379"/>
            <ac:spMk id="6" creationId="{872AB48F-E53D-2EB6-7A4B-99E01300939E}"/>
          </ac:spMkLst>
        </pc:spChg>
        <pc:spChg chg="add mod">
          <ac:chgData name="Jason Wiese" userId="4bff8d5b-7de6-4655-b397-69b0afc81113" providerId="ADAL" clId="{FD3BD4DC-71D8-46F6-AA22-5552A9B6A2A7}" dt="2026-01-26T21:47:58.613" v="10128" actId="1076"/>
          <ac:spMkLst>
            <pc:docMk/>
            <pc:sldMk cId="489594701" sldId="2147376379"/>
            <ac:spMk id="8" creationId="{8EE3B4F8-E1A4-6D72-47EE-9D4114C2ABBF}"/>
          </ac:spMkLst>
        </pc:spChg>
        <pc:spChg chg="mod">
          <ac:chgData name="Jason Wiese" userId="4bff8d5b-7de6-4655-b397-69b0afc81113" providerId="ADAL" clId="{FD3BD4DC-71D8-46F6-AA22-5552A9B6A2A7}" dt="2026-01-25T21:27:22.445" v="7406" actId="14100"/>
          <ac:spMkLst>
            <pc:docMk/>
            <pc:sldMk cId="489594701" sldId="2147376379"/>
            <ac:spMk id="10" creationId="{A775B8A1-4277-437F-0967-EDAEB1C78F6E}"/>
          </ac:spMkLst>
        </pc:spChg>
        <pc:spChg chg="add mod">
          <ac:chgData name="Jason Wiese" userId="4bff8d5b-7de6-4655-b397-69b0afc81113" providerId="ADAL" clId="{FD3BD4DC-71D8-46F6-AA22-5552A9B6A2A7}" dt="2026-01-26T21:48:11.920" v="10138" actId="14100"/>
          <ac:spMkLst>
            <pc:docMk/>
            <pc:sldMk cId="489594701" sldId="2147376379"/>
            <ac:spMk id="11" creationId="{8ABECC6E-95A0-3429-52A2-607F2A035764}"/>
          </ac:spMkLst>
        </pc:spChg>
        <pc:spChg chg="mod">
          <ac:chgData name="Jason Wiese" userId="4bff8d5b-7de6-4655-b397-69b0afc81113" providerId="ADAL" clId="{FD3BD4DC-71D8-46F6-AA22-5552A9B6A2A7}" dt="2026-01-25T21:27:22.445" v="7406" actId="14100"/>
          <ac:spMkLst>
            <pc:docMk/>
            <pc:sldMk cId="489594701" sldId="2147376379"/>
            <ac:spMk id="13" creationId="{0736C31B-C002-B9E0-6DF7-19F22BBB1A79}"/>
          </ac:spMkLst>
        </pc:spChg>
        <pc:spChg chg="mod">
          <ac:chgData name="Jason Wiese" userId="4bff8d5b-7de6-4655-b397-69b0afc81113" providerId="ADAL" clId="{FD3BD4DC-71D8-46F6-AA22-5552A9B6A2A7}" dt="2026-01-25T21:27:01.649" v="7403" actId="1076"/>
          <ac:spMkLst>
            <pc:docMk/>
            <pc:sldMk cId="489594701" sldId="2147376379"/>
            <ac:spMk id="14" creationId="{A6CE8D8B-D16F-BD87-ECBF-7A3F1D64D9AC}"/>
          </ac:spMkLst>
        </pc:spChg>
        <pc:spChg chg="mod">
          <ac:chgData name="Jason Wiese" userId="4bff8d5b-7de6-4655-b397-69b0afc81113" providerId="ADAL" clId="{FD3BD4DC-71D8-46F6-AA22-5552A9B6A2A7}" dt="2026-01-25T21:44:38.209" v="7608" actId="20577"/>
          <ac:spMkLst>
            <pc:docMk/>
            <pc:sldMk cId="489594701" sldId="2147376379"/>
            <ac:spMk id="25" creationId="{35DA4D84-B26B-6CC5-7FC6-DFB7293D349A}"/>
          </ac:spMkLst>
        </pc:spChg>
        <pc:spChg chg="mod">
          <ac:chgData name="Jason Wiese" userId="4bff8d5b-7de6-4655-b397-69b0afc81113" providerId="ADAL" clId="{FD3BD4DC-71D8-46F6-AA22-5552A9B6A2A7}" dt="2026-01-26T19:53:54.946" v="9731" actId="20577"/>
          <ac:spMkLst>
            <pc:docMk/>
            <pc:sldMk cId="489594701" sldId="2147376379"/>
            <ac:spMk id="26" creationId="{400F8FEF-3925-E9C4-E90C-821B5534E038}"/>
          </ac:spMkLst>
        </pc:spChg>
        <pc:spChg chg="mod">
          <ac:chgData name="Jason Wiese" userId="4bff8d5b-7de6-4655-b397-69b0afc81113" providerId="ADAL" clId="{FD3BD4DC-71D8-46F6-AA22-5552A9B6A2A7}" dt="2026-01-25T21:46:52.977" v="7617" actId="1076"/>
          <ac:spMkLst>
            <pc:docMk/>
            <pc:sldMk cId="489594701" sldId="2147376379"/>
            <ac:spMk id="33" creationId="{5E594589-4ECA-7ED2-47EC-913E22EC2F01}"/>
          </ac:spMkLst>
        </pc:spChg>
        <pc:spChg chg="mod">
          <ac:chgData name="Jason Wiese" userId="4bff8d5b-7de6-4655-b397-69b0afc81113" providerId="ADAL" clId="{FD3BD4DC-71D8-46F6-AA22-5552A9B6A2A7}" dt="2026-01-26T00:29:09.255" v="8095" actId="20577"/>
          <ac:spMkLst>
            <pc:docMk/>
            <pc:sldMk cId="489594701" sldId="2147376379"/>
            <ac:spMk id="34" creationId="{184D87B8-CE25-38F7-80E0-DC6840D19254}"/>
          </ac:spMkLst>
        </pc:spChg>
        <pc:spChg chg="mod">
          <ac:chgData name="Jason Wiese" userId="4bff8d5b-7de6-4655-b397-69b0afc81113" providerId="ADAL" clId="{FD3BD4DC-71D8-46F6-AA22-5552A9B6A2A7}" dt="2026-01-25T21:46:52.977" v="7617" actId="1076"/>
          <ac:spMkLst>
            <pc:docMk/>
            <pc:sldMk cId="489594701" sldId="2147376379"/>
            <ac:spMk id="45" creationId="{201F2030-6A8F-2C87-BD56-4B3EA1383744}"/>
          </ac:spMkLst>
        </pc:spChg>
        <pc:spChg chg="mod">
          <ac:chgData name="Jason Wiese" userId="4bff8d5b-7de6-4655-b397-69b0afc81113" providerId="ADAL" clId="{FD3BD4DC-71D8-46F6-AA22-5552A9B6A2A7}" dt="2026-01-25T21:27:01.649" v="7403" actId="1076"/>
          <ac:spMkLst>
            <pc:docMk/>
            <pc:sldMk cId="489594701" sldId="2147376379"/>
            <ac:spMk id="49" creationId="{B7BAA8AA-C650-E272-BDC6-B1B5F45481F0}"/>
          </ac:spMkLst>
        </pc:spChg>
        <pc:spChg chg="mod">
          <ac:chgData name="Jason Wiese" userId="4bff8d5b-7de6-4655-b397-69b0afc81113" providerId="ADAL" clId="{FD3BD4DC-71D8-46F6-AA22-5552A9B6A2A7}" dt="2026-01-25T21:46:52.977" v="7617" actId="1076"/>
          <ac:spMkLst>
            <pc:docMk/>
            <pc:sldMk cId="489594701" sldId="2147376379"/>
            <ac:spMk id="50" creationId="{340E3AEC-F08B-B1EC-4CD8-95679536D4D4}"/>
          </ac:spMkLst>
        </pc:spChg>
        <pc:spChg chg="mod">
          <ac:chgData name="Jason Wiese" userId="4bff8d5b-7de6-4655-b397-69b0afc81113" providerId="ADAL" clId="{FD3BD4DC-71D8-46F6-AA22-5552A9B6A2A7}" dt="2026-01-25T21:27:01.649" v="7403" actId="1076"/>
          <ac:spMkLst>
            <pc:docMk/>
            <pc:sldMk cId="489594701" sldId="2147376379"/>
            <ac:spMk id="51" creationId="{DD31A8A7-B330-02DA-ABF7-C2D6B2A3F3B9}"/>
          </ac:spMkLst>
        </pc:spChg>
        <pc:spChg chg="mod">
          <ac:chgData name="Jason Wiese" userId="4bff8d5b-7de6-4655-b397-69b0afc81113" providerId="ADAL" clId="{FD3BD4DC-71D8-46F6-AA22-5552A9B6A2A7}" dt="2026-01-25T21:46:57.965" v="7618" actId="14100"/>
          <ac:spMkLst>
            <pc:docMk/>
            <pc:sldMk cId="489594701" sldId="2147376379"/>
            <ac:spMk id="52" creationId="{ED05679D-A381-2F3D-D3E1-E3E8270D4D94}"/>
          </ac:spMkLst>
        </pc:spChg>
        <pc:spChg chg="mod">
          <ac:chgData name="Jason Wiese" userId="4bff8d5b-7de6-4655-b397-69b0afc81113" providerId="ADAL" clId="{FD3BD4DC-71D8-46F6-AA22-5552A9B6A2A7}" dt="2026-01-25T21:27:01.649" v="7403" actId="1076"/>
          <ac:spMkLst>
            <pc:docMk/>
            <pc:sldMk cId="489594701" sldId="2147376379"/>
            <ac:spMk id="54" creationId="{3EFB32F1-3B37-4A8B-C2EA-DDA0F158A102}"/>
          </ac:spMkLst>
        </pc:spChg>
        <pc:spChg chg="mod">
          <ac:chgData name="Jason Wiese" userId="4bff8d5b-7de6-4655-b397-69b0afc81113" providerId="ADAL" clId="{FD3BD4DC-71D8-46F6-AA22-5552A9B6A2A7}" dt="2026-01-25T21:27:01.649" v="7403" actId="1076"/>
          <ac:spMkLst>
            <pc:docMk/>
            <pc:sldMk cId="489594701" sldId="2147376379"/>
            <ac:spMk id="55" creationId="{37B3D91D-CCA5-17BD-57C2-D818AF0644F0}"/>
          </ac:spMkLst>
        </pc:spChg>
        <pc:spChg chg="mod">
          <ac:chgData name="Jason Wiese" userId="4bff8d5b-7de6-4655-b397-69b0afc81113" providerId="ADAL" clId="{FD3BD4DC-71D8-46F6-AA22-5552A9B6A2A7}" dt="2026-01-25T21:46:52.977" v="7617" actId="1076"/>
          <ac:spMkLst>
            <pc:docMk/>
            <pc:sldMk cId="489594701" sldId="2147376379"/>
            <ac:spMk id="57" creationId="{4D783C2D-C9ED-8F51-5D04-5E66C27434A1}"/>
          </ac:spMkLst>
        </pc:spChg>
        <pc:spChg chg="mod">
          <ac:chgData name="Jason Wiese" userId="4bff8d5b-7de6-4655-b397-69b0afc81113" providerId="ADAL" clId="{FD3BD4DC-71D8-46F6-AA22-5552A9B6A2A7}" dt="2026-01-25T21:27:01.649" v="7403" actId="1076"/>
          <ac:spMkLst>
            <pc:docMk/>
            <pc:sldMk cId="489594701" sldId="2147376379"/>
            <ac:spMk id="58" creationId="{5E8FF869-E713-FE94-5A91-46B51525333E}"/>
          </ac:spMkLst>
        </pc:spChg>
        <pc:spChg chg="mod">
          <ac:chgData name="Jason Wiese" userId="4bff8d5b-7de6-4655-b397-69b0afc81113" providerId="ADAL" clId="{FD3BD4DC-71D8-46F6-AA22-5552A9B6A2A7}" dt="2026-01-25T21:46:52.977" v="7617" actId="1076"/>
          <ac:spMkLst>
            <pc:docMk/>
            <pc:sldMk cId="489594701" sldId="2147376379"/>
            <ac:spMk id="59" creationId="{01815780-92BF-3B60-8514-E70672D18457}"/>
          </ac:spMkLst>
        </pc:spChg>
        <pc:spChg chg="add mod ord">
          <ac:chgData name="Jason Wiese" userId="4bff8d5b-7de6-4655-b397-69b0afc81113" providerId="ADAL" clId="{FD3BD4DC-71D8-46F6-AA22-5552A9B6A2A7}" dt="2026-01-25T21:56:55.058" v="7710" actId="167"/>
          <ac:spMkLst>
            <pc:docMk/>
            <pc:sldMk cId="489594701" sldId="2147376379"/>
            <ac:spMk id="2104" creationId="{A1140FB9-5365-0C62-3AC0-379EB4E163B9}"/>
          </ac:spMkLst>
        </pc:spChg>
        <pc:spChg chg="mod">
          <ac:chgData name="Jason Wiese" userId="4bff8d5b-7de6-4655-b397-69b0afc81113" providerId="ADAL" clId="{FD3BD4DC-71D8-46F6-AA22-5552A9B6A2A7}" dt="2026-01-25T21:27:32.501" v="7408" actId="14100"/>
          <ac:spMkLst>
            <pc:docMk/>
            <pc:sldMk cId="489594701" sldId="2147376379"/>
            <ac:spMk id="4097" creationId="{6583A30B-8A73-E515-ADD5-407B94014C02}"/>
          </ac:spMkLst>
        </pc:spChg>
        <pc:spChg chg="mod">
          <ac:chgData name="Jason Wiese" userId="4bff8d5b-7de6-4655-b397-69b0afc81113" providerId="ADAL" clId="{FD3BD4DC-71D8-46F6-AA22-5552A9B6A2A7}" dt="2026-01-25T21:27:22.445" v="7406" actId="14100"/>
          <ac:spMkLst>
            <pc:docMk/>
            <pc:sldMk cId="489594701" sldId="2147376379"/>
            <ac:spMk id="4099" creationId="{48483958-04DB-9D58-5767-196483B1188F}"/>
          </ac:spMkLst>
        </pc:spChg>
        <pc:spChg chg="mod">
          <ac:chgData name="Jason Wiese" userId="4bff8d5b-7de6-4655-b397-69b0afc81113" providerId="ADAL" clId="{FD3BD4DC-71D8-46F6-AA22-5552A9B6A2A7}" dt="2026-01-25T21:27:01.649" v="7403" actId="1076"/>
          <ac:spMkLst>
            <pc:docMk/>
            <pc:sldMk cId="489594701" sldId="2147376379"/>
            <ac:spMk id="4120" creationId="{222D45CB-4C4E-86B0-269F-52087D401684}"/>
          </ac:spMkLst>
        </pc:spChg>
        <pc:spChg chg="mod">
          <ac:chgData name="Jason Wiese" userId="4bff8d5b-7de6-4655-b397-69b0afc81113" providerId="ADAL" clId="{FD3BD4DC-71D8-46F6-AA22-5552A9B6A2A7}" dt="2026-01-25T21:46:52.977" v="7617" actId="1076"/>
          <ac:spMkLst>
            <pc:docMk/>
            <pc:sldMk cId="489594701" sldId="2147376379"/>
            <ac:spMk id="4123" creationId="{62B5324B-9A6E-296A-6F1A-C45BA81CF128}"/>
          </ac:spMkLst>
        </pc:spChg>
        <pc:spChg chg="mod">
          <ac:chgData name="Jason Wiese" userId="4bff8d5b-7de6-4655-b397-69b0afc81113" providerId="ADAL" clId="{FD3BD4DC-71D8-46F6-AA22-5552A9B6A2A7}" dt="2026-01-25T21:46:52.977" v="7617" actId="1076"/>
          <ac:spMkLst>
            <pc:docMk/>
            <pc:sldMk cId="489594701" sldId="2147376379"/>
            <ac:spMk id="4124" creationId="{4DA43584-1697-CD8E-1A30-7607345FE479}"/>
          </ac:spMkLst>
        </pc:spChg>
        <pc:spChg chg="mod">
          <ac:chgData name="Jason Wiese" userId="4bff8d5b-7de6-4655-b397-69b0afc81113" providerId="ADAL" clId="{FD3BD4DC-71D8-46F6-AA22-5552A9B6A2A7}" dt="2026-01-25T21:46:52.977" v="7617" actId="1076"/>
          <ac:spMkLst>
            <pc:docMk/>
            <pc:sldMk cId="489594701" sldId="2147376379"/>
            <ac:spMk id="4128" creationId="{33CBF1A8-60D0-7AAD-D989-E2C1D24DDAC2}"/>
          </ac:spMkLst>
        </pc:spChg>
        <pc:spChg chg="mod">
          <ac:chgData name="Jason Wiese" userId="4bff8d5b-7de6-4655-b397-69b0afc81113" providerId="ADAL" clId="{FD3BD4DC-71D8-46F6-AA22-5552A9B6A2A7}" dt="2026-01-25T21:46:52.977" v="7617" actId="1076"/>
          <ac:spMkLst>
            <pc:docMk/>
            <pc:sldMk cId="489594701" sldId="2147376379"/>
            <ac:spMk id="4129" creationId="{B32649DF-592F-0C7E-E6C8-8C0B1B54FB4C}"/>
          </ac:spMkLst>
        </pc:spChg>
        <pc:spChg chg="mod">
          <ac:chgData name="Jason Wiese" userId="4bff8d5b-7de6-4655-b397-69b0afc81113" providerId="ADAL" clId="{FD3BD4DC-71D8-46F6-AA22-5552A9B6A2A7}" dt="2026-01-25T21:46:52.977" v="7617" actId="1076"/>
          <ac:spMkLst>
            <pc:docMk/>
            <pc:sldMk cId="489594701" sldId="2147376379"/>
            <ac:spMk id="4130" creationId="{818842BD-DCB9-E99A-D2B0-F9005F378FE0}"/>
          </ac:spMkLst>
        </pc:spChg>
        <pc:cxnChg chg="mod">
          <ac:chgData name="Jason Wiese" userId="4bff8d5b-7de6-4655-b397-69b0afc81113" providerId="ADAL" clId="{FD3BD4DC-71D8-46F6-AA22-5552A9B6A2A7}" dt="2026-01-25T21:28:00.980" v="7413" actId="14100"/>
          <ac:cxnSpMkLst>
            <pc:docMk/>
            <pc:sldMk cId="489594701" sldId="2147376379"/>
            <ac:cxnSpMk id="27" creationId="{ADE8316E-F182-DE7C-CB6B-807402CE10F7}"/>
          </ac:cxnSpMkLst>
        </pc:cxnChg>
        <pc:cxnChg chg="mod">
          <ac:chgData name="Jason Wiese" userId="4bff8d5b-7de6-4655-b397-69b0afc81113" providerId="ADAL" clId="{FD3BD4DC-71D8-46F6-AA22-5552A9B6A2A7}" dt="2026-01-25T21:28:00.980" v="7413" actId="14100"/>
          <ac:cxnSpMkLst>
            <pc:docMk/>
            <pc:sldMk cId="489594701" sldId="2147376379"/>
            <ac:cxnSpMk id="47" creationId="{0567F697-F0B4-9723-D952-E7FE76A6F962}"/>
          </ac:cxnSpMkLst>
        </pc:cxnChg>
        <pc:cxnChg chg="mod">
          <ac:chgData name="Jason Wiese" userId="4bff8d5b-7de6-4655-b397-69b0afc81113" providerId="ADAL" clId="{FD3BD4DC-71D8-46F6-AA22-5552A9B6A2A7}" dt="2026-01-25T21:28:13.661" v="7417" actId="14100"/>
          <ac:cxnSpMkLst>
            <pc:docMk/>
            <pc:sldMk cId="489594701" sldId="2147376379"/>
            <ac:cxnSpMk id="48" creationId="{11FD8141-8027-6045-9413-59821025E763}"/>
          </ac:cxnSpMkLst>
        </pc:cxnChg>
        <pc:cxnChg chg="mod">
          <ac:chgData name="Jason Wiese" userId="4bff8d5b-7de6-4655-b397-69b0afc81113" providerId="ADAL" clId="{FD3BD4DC-71D8-46F6-AA22-5552A9B6A2A7}" dt="2026-01-25T21:28:04.544" v="7414" actId="14100"/>
          <ac:cxnSpMkLst>
            <pc:docMk/>
            <pc:sldMk cId="489594701" sldId="2147376379"/>
            <ac:cxnSpMk id="61" creationId="{92D5A3F3-34C1-BD5A-C14B-F1954F142959}"/>
          </ac:cxnSpMkLst>
        </pc:cxnChg>
        <pc:cxnChg chg="mod">
          <ac:chgData name="Jason Wiese" userId="4bff8d5b-7de6-4655-b397-69b0afc81113" providerId="ADAL" clId="{FD3BD4DC-71D8-46F6-AA22-5552A9B6A2A7}" dt="2026-01-25T21:27:40.369" v="7410" actId="14100"/>
          <ac:cxnSpMkLst>
            <pc:docMk/>
            <pc:sldMk cId="489594701" sldId="2147376379"/>
            <ac:cxnSpMk id="4102" creationId="{DF653F34-5E86-7D33-637F-03D3A6FFFB30}"/>
          </ac:cxnSpMkLst>
        </pc:cxnChg>
        <pc:cxnChg chg="mod">
          <ac:chgData name="Jason Wiese" userId="4bff8d5b-7de6-4655-b397-69b0afc81113" providerId="ADAL" clId="{FD3BD4DC-71D8-46F6-AA22-5552A9B6A2A7}" dt="2026-01-25T21:28:26.757" v="7419" actId="14100"/>
          <ac:cxnSpMkLst>
            <pc:docMk/>
            <pc:sldMk cId="489594701" sldId="2147376379"/>
            <ac:cxnSpMk id="4122" creationId="{063C539E-4577-F0D4-92C2-56C2BC19F317}"/>
          </ac:cxnSpMkLst>
        </pc:cxnChg>
        <pc:cxnChg chg="mod">
          <ac:chgData name="Jason Wiese" userId="4bff8d5b-7de6-4655-b397-69b0afc81113" providerId="ADAL" clId="{FD3BD4DC-71D8-46F6-AA22-5552A9B6A2A7}" dt="2026-01-25T21:27:46.002" v="7411" actId="14100"/>
          <ac:cxnSpMkLst>
            <pc:docMk/>
            <pc:sldMk cId="489594701" sldId="2147376379"/>
            <ac:cxnSpMk id="4131" creationId="{8E3597AB-936F-ABE7-011E-4780AC1C29CD}"/>
          </ac:cxnSpMkLst>
        </pc:cxnChg>
        <pc:cxnChg chg="mod">
          <ac:chgData name="Jason Wiese" userId="4bff8d5b-7de6-4655-b397-69b0afc81113" providerId="ADAL" clId="{FD3BD4DC-71D8-46F6-AA22-5552A9B6A2A7}" dt="2026-01-25T21:28:18.014" v="7418" actId="14100"/>
          <ac:cxnSpMkLst>
            <pc:docMk/>
            <pc:sldMk cId="489594701" sldId="2147376379"/>
            <ac:cxnSpMk id="4133" creationId="{005C8108-4138-FEE9-DFBC-828C1EDDF8F4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1-25T21:26:52.180" v="7401" actId="6549"/>
              <pc2:cmMkLst xmlns:pc2="http://schemas.microsoft.com/office/powerpoint/2019/9/main/command">
                <pc:docMk/>
                <pc:sldMk cId="489594701" sldId="2147376379"/>
                <pc2:cmMk id="{518D415A-79E8-4851-A245-58E6275A3E82}"/>
              </pc2:cmMkLst>
            </pc226:cmChg>
          </p:ext>
        </pc:extLst>
      </pc:sldChg>
      <pc:sldChg chg="modSp mod">
        <pc:chgData name="Jason Wiese" userId="4bff8d5b-7de6-4655-b397-69b0afc81113" providerId="ADAL" clId="{FD3BD4DC-71D8-46F6-AA22-5552A9B6A2A7}" dt="2026-01-26T21:51:52.743" v="10177" actId="1076"/>
        <pc:sldMkLst>
          <pc:docMk/>
          <pc:sldMk cId="2620177050" sldId="2147376382"/>
        </pc:sldMkLst>
        <pc:spChg chg="mod">
          <ac:chgData name="Jason Wiese" userId="4bff8d5b-7de6-4655-b397-69b0afc81113" providerId="ADAL" clId="{FD3BD4DC-71D8-46F6-AA22-5552A9B6A2A7}" dt="2026-01-26T21:51:52.743" v="10177" actId="1076"/>
          <ac:spMkLst>
            <pc:docMk/>
            <pc:sldMk cId="2620177050" sldId="2147376382"/>
            <ac:spMk id="2" creationId="{2A2333EB-544A-C825-E2B8-2DC5BE2798D2}"/>
          </ac:spMkLst>
        </pc:spChg>
        <pc:spChg chg="mod">
          <ac:chgData name="Jason Wiese" userId="4bff8d5b-7de6-4655-b397-69b0afc81113" providerId="ADAL" clId="{FD3BD4DC-71D8-46F6-AA22-5552A9B6A2A7}" dt="2026-01-26T21:27:56.764" v="10014" actId="1035"/>
          <ac:spMkLst>
            <pc:docMk/>
            <pc:sldMk cId="2620177050" sldId="2147376382"/>
            <ac:spMk id="10" creationId="{B1857919-CF8E-DFC3-0959-BD7A03B697ED}"/>
          </ac:spMkLst>
        </pc:spChg>
        <pc:graphicFrameChg chg="mod">
          <ac:chgData name="Jason Wiese" userId="4bff8d5b-7de6-4655-b397-69b0afc81113" providerId="ADAL" clId="{FD3BD4DC-71D8-46F6-AA22-5552A9B6A2A7}" dt="2026-01-26T21:27:56.764" v="10014" actId="1035"/>
          <ac:graphicFrameMkLst>
            <pc:docMk/>
            <pc:sldMk cId="2620177050" sldId="2147376382"/>
            <ac:graphicFrameMk id="8" creationId="{729D6747-3E84-8ED2-4DB2-9F0CF11E9D01}"/>
          </ac:graphicFrameMkLst>
        </pc:graphicFrameChg>
      </pc:sldChg>
      <pc:sldChg chg="modSp mod">
        <pc:chgData name="Jason Wiese" userId="4bff8d5b-7de6-4655-b397-69b0afc81113" providerId="ADAL" clId="{FD3BD4DC-71D8-46F6-AA22-5552A9B6A2A7}" dt="2026-01-26T21:51:46.421" v="10176" actId="1076"/>
        <pc:sldMkLst>
          <pc:docMk/>
          <pc:sldMk cId="2951692266" sldId="2147376383"/>
        </pc:sldMkLst>
        <pc:spChg chg="mod">
          <ac:chgData name="Jason Wiese" userId="4bff8d5b-7de6-4655-b397-69b0afc81113" providerId="ADAL" clId="{FD3BD4DC-71D8-46F6-AA22-5552A9B6A2A7}" dt="2026-01-26T21:51:46.421" v="10176" actId="1076"/>
          <ac:spMkLst>
            <pc:docMk/>
            <pc:sldMk cId="2951692266" sldId="2147376383"/>
            <ac:spMk id="2" creationId="{A139AC5C-2827-58CE-93D5-76E6754E551E}"/>
          </ac:spMkLst>
        </pc:spChg>
        <pc:spChg chg="mod">
          <ac:chgData name="Jason Wiese" userId="4bff8d5b-7de6-4655-b397-69b0afc81113" providerId="ADAL" clId="{FD3BD4DC-71D8-46F6-AA22-5552A9B6A2A7}" dt="2026-01-26T21:26:30.763" v="9944" actId="1035"/>
          <ac:spMkLst>
            <pc:docMk/>
            <pc:sldMk cId="2951692266" sldId="2147376383"/>
            <ac:spMk id="4" creationId="{C1F60861-7B54-B817-EE7B-E5DA12D26435}"/>
          </ac:spMkLst>
        </pc:spChg>
        <pc:spChg chg="mod">
          <ac:chgData name="Jason Wiese" userId="4bff8d5b-7de6-4655-b397-69b0afc81113" providerId="ADAL" clId="{FD3BD4DC-71D8-46F6-AA22-5552A9B6A2A7}" dt="2026-01-26T21:26:18.917" v="9928" actId="313"/>
          <ac:spMkLst>
            <pc:docMk/>
            <pc:sldMk cId="2951692266" sldId="2147376383"/>
            <ac:spMk id="13" creationId="{F821F23F-9C7C-6B0E-4C63-3195739CFDC6}"/>
          </ac:spMkLst>
        </pc:spChg>
        <pc:graphicFrameChg chg="mod">
          <ac:chgData name="Jason Wiese" userId="4bff8d5b-7de6-4655-b397-69b0afc81113" providerId="ADAL" clId="{FD3BD4DC-71D8-46F6-AA22-5552A9B6A2A7}" dt="2026-01-26T21:26:30.763" v="9944" actId="1035"/>
          <ac:graphicFrameMkLst>
            <pc:docMk/>
            <pc:sldMk cId="2951692266" sldId="2147376383"/>
            <ac:graphicFrameMk id="8" creationId="{D44C799F-4581-93AC-2CC1-CDC2A4FA9C98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0278904105445446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0.92884508787374875</c:v>
                </c:pt>
                <c:pt idx="1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6E-489D-875F-98CDC3D7A5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Live+Same 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0.05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6E-489D-875F-98CDC3D7A5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Live+7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3781410930209696E-2"/>
                  <c:y val="-1.1301828603470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64-45B3-8D66-7FAC1A1BA6D8}"/>
                </c:ext>
              </c:extLst>
            </c:dLbl>
            <c:dLbl>
              <c:idx val="1"/>
              <c:layout>
                <c:manualLayout>
                  <c:x val="5.762294028236753E-2"/>
                  <c:y val="-1.1300048507612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64-45B3-8D66-7FAC1A1BA6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1.1188007434216996E-2</c:v>
                </c:pt>
                <c:pt idx="1">
                  <c:v>8.9159189748947432E-3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6E-489D-875F-98CDC3D7A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11586304"/>
        <c:axId val="1311582944"/>
      </c:barChart>
      <c:catAx>
        <c:axId val="131158630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11582944"/>
        <c:crosses val="autoZero"/>
        <c:auto val="1"/>
        <c:lblAlgn val="ctr"/>
        <c:lblOffset val="100"/>
        <c:noMultiLvlLbl val="0"/>
      </c:catAx>
      <c:valAx>
        <c:axId val="1311582944"/>
        <c:scaling>
          <c:orientation val="minMax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1158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0663057040661243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0.95</c:v>
                </c:pt>
                <c:pt idx="1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8-44BB-B2A3-16B957D7EE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Live+Same 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0.05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28-44BB-B2A3-16B957D7EE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Live+7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378141093020969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86-4EDC-9C43-6F9B4E6CAAE1}"/>
                </c:ext>
              </c:extLst>
            </c:dLbl>
            <c:dLbl>
              <c:idx val="1"/>
              <c:layout>
                <c:manualLayout>
                  <c:x val="5.3781410930209557E-2"/>
                  <c:y val="1.0361521610535925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86-4EDC-9C43-6F9B4E6CAA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1.1188007434216996E-2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28-44BB-B2A3-16B957D7E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11586304"/>
        <c:axId val="1311582944"/>
      </c:barChart>
      <c:catAx>
        <c:axId val="131158630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11582944"/>
        <c:crosses val="autoZero"/>
        <c:auto val="1"/>
        <c:lblAlgn val="ctr"/>
        <c:lblOffset val="100"/>
        <c:noMultiLvlLbl val="0"/>
      </c:catAx>
      <c:valAx>
        <c:axId val="1311582944"/>
        <c:scaling>
          <c:orientation val="minMax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1158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0663057040661243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0.92884508787374875</c:v>
                </c:pt>
                <c:pt idx="1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B-4DE5-B047-BE848B80D9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Live+Same 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0.06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8B-4DE5-B047-BE848B80D9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Live+7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3154061963565966E-2"/>
                  <c:y val="3.92600141517623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507633905277564E-2"/>
                      <c:h val="0.184594516861999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28B-4DE5-B047-BE848B80D913}"/>
                </c:ext>
              </c:extLst>
            </c:dLbl>
            <c:dLbl>
              <c:idx val="1"/>
              <c:layout>
                <c:manualLayout>
                  <c:x val="4.9939881578051723E-2"/>
                  <c:y val="1.32688345267393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8B-4DE5-B047-BE848B80D9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0.01</c:v>
                </c:pt>
                <c:pt idx="1">
                  <c:v>8.9159189748947432E-3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8B-4DE5-B047-BE848B80D9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11586304"/>
        <c:axId val="1311582944"/>
      </c:barChart>
      <c:catAx>
        <c:axId val="131158630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11582944"/>
        <c:crosses val="autoZero"/>
        <c:auto val="1"/>
        <c:lblAlgn val="ctr"/>
        <c:lblOffset val="100"/>
        <c:noMultiLvlLbl val="0"/>
      </c:catAx>
      <c:valAx>
        <c:axId val="1311582944"/>
        <c:scaling>
          <c:orientation val="minMax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1158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8844274944650754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0.96</c:v>
                </c:pt>
                <c:pt idx="1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C4-4208-B143-59F881798C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Live+Same 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0.04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C4-4208-B143-59F881798C4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Live+7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444378366257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07-480C-830E-B826D4BCCBBE}"/>
                </c:ext>
              </c:extLst>
            </c:dLbl>
            <c:dLbl>
              <c:idx val="1"/>
              <c:layout>
                <c:manualLayout>
                  <c:x val="5.6464578093619378E-2"/>
                  <c:y val="1.14006239235983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C4-4208-B143-59F881798C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Sheet1!$D$2:$D$3</c:f>
              <c:numCache>
                <c:formatCode>0.0%</c:formatCode>
                <c:ptCount val="2"/>
                <c:pt idx="0" formatCode="0%">
                  <c:v>0.01</c:v>
                </c:pt>
                <c:pt idx="1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C4-4208-B143-59F881798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11586304"/>
        <c:axId val="1311582944"/>
      </c:barChart>
      <c:catAx>
        <c:axId val="131158630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11582944"/>
        <c:crosses val="autoZero"/>
        <c:auto val="1"/>
        <c:lblAlgn val="ctr"/>
        <c:lblOffset val="100"/>
        <c:noMultiLvlLbl val="0"/>
      </c:catAx>
      <c:valAx>
        <c:axId val="1311582944"/>
        <c:scaling>
          <c:orientation val="minMax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1158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1815515846308582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0.96</c:v>
                </c:pt>
                <c:pt idx="1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5-4167-B408-3DB51B3843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Live+Same 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0.03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55-4167-B408-3DB51B3843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Live+7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41529352157835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42-43DB-86EA-2FC3FC43D05B}"/>
                </c:ext>
              </c:extLst>
            </c:dLbl>
            <c:dLbl>
              <c:idx val="1"/>
              <c:layout>
                <c:manualLayout>
                  <c:x val="3.841529352157835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42-43DB-86EA-2FC3FC43D0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0.01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55-4167-B408-3DB51B3843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11586304"/>
        <c:axId val="1311582944"/>
      </c:barChart>
      <c:catAx>
        <c:axId val="131158630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11582944"/>
        <c:crosses val="autoZero"/>
        <c:auto val="1"/>
        <c:lblAlgn val="ctr"/>
        <c:lblOffset val="100"/>
        <c:noMultiLvlLbl val="0"/>
      </c:catAx>
      <c:valAx>
        <c:axId val="1311582944"/>
        <c:scaling>
          <c:orientation val="minMax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1158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84046592334255332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0.97</c:v>
                </c:pt>
                <c:pt idx="1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48-46B6-BAB5-D83B08FBFA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Live+Same 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0.03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48-46B6-BAB5-D83B08FBFA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Live+7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6996891516761243E-2"/>
                  <c:y val="3.63890296020947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11705221132368"/>
                      <c:h val="0.1100816000719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248-46B6-BAB5-D83B08FBFAC2}"/>
                </c:ext>
              </c:extLst>
            </c:dLbl>
            <c:dLbl>
              <c:idx val="1"/>
              <c:layout>
                <c:manualLayout>
                  <c:x val="6.9958607129061504E-2"/>
                  <c:y val="1.098752131507797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48-46B6-BAB5-D83B08FBFA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UBD+P</c:v>
                </c:pt>
                <c:pt idx="1">
                  <c:v>Panel Only</c:v>
                </c:pt>
              </c:strCache>
            </c:strRef>
          </c:cat>
          <c:val>
            <c:numRef>
              <c:f>Sheet1!$D$2:$D$3</c:f>
              <c:numCache>
                <c:formatCode>0.0%</c:formatCode>
                <c:ptCount val="2"/>
                <c:pt idx="0">
                  <c:v>2E-3</c:v>
                </c:pt>
                <c:pt idx="1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48-46B6-BAB5-D83B08FBFA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11586304"/>
        <c:axId val="1311582944"/>
      </c:barChart>
      <c:catAx>
        <c:axId val="131158630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11582944"/>
        <c:crosses val="autoZero"/>
        <c:auto val="1"/>
        <c:lblAlgn val="ctr"/>
        <c:lblOffset val="100"/>
        <c:noMultiLvlLbl val="0"/>
      </c:catAx>
      <c:valAx>
        <c:axId val="1311582944"/>
        <c:scaling>
          <c:orientation val="minMax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1158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88273999084708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rgbClr val="1B1464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0-CDA4-401C-9682-B968FD7FFC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Live+Same 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rgbClr val="1B1464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CDA4-401C-9682-B968FD7FFCC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Live+7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rgbClr val="1B1464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CDA4-401C-9682-B968FD7FF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11586304"/>
        <c:axId val="1311582944"/>
      </c:barChart>
      <c:catAx>
        <c:axId val="131158630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11582944"/>
        <c:crosses val="autoZero"/>
        <c:auto val="1"/>
        <c:lblAlgn val="ctr"/>
        <c:lblOffset val="100"/>
        <c:noMultiLvlLbl val="0"/>
      </c:catAx>
      <c:valAx>
        <c:axId val="131158294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1158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B1464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1B1464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A6F7D-823E-4F54-A79C-A2958D5E11F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B58AA-711A-48C1-BCBF-E61C3362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6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461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B6748-A748-AB22-5B65-875629109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C6B6CC-323B-43D4-D100-CCCDF68C1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63D42E-F6DC-220D-3470-1511B4140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3F3F3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9FDB3-D97A-F92F-090A-231F6FDD7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04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742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19C97-0918-2409-8E30-768CDD111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45600F-638E-0720-4CD7-2EFA38765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FC655-60BC-BF41-8459-670A8B153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F1232-456B-713D-57ED-60D568F6CC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155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78316-81C9-AC91-EB5B-567054E22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41EA1-8292-DC9D-3B36-4A39AD2599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34F534-1603-D22A-B313-3242AA48E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8E138-80BD-E667-D466-F8645E7964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162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E769E-2EC3-2A2B-B61C-3E6576371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2FA1B2-71B4-F772-04AB-7E09B43AA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776FDA-9789-88E8-9407-0BCB798C6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3F3F3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395FE-5827-E24C-1FFD-98D862648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075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1630A-6A77-F43F-2CA3-9A1D5B495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FF159C-5C9D-35C1-2EB9-F0EF6941C4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B789E0-5FDF-ABD4-A18B-79E47D5B7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3F3F3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1A4BE-DD28-D267-B351-D46349E32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668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5C510-6A28-C323-B1FC-2243DE7EC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E9B9CD-12F7-8713-334D-541A7AFA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4BED27-71ED-01A2-5AB5-8DCBDB3C1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27854-F038-8986-779B-0DD9D9F01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217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8B63-C8C7-40AD-826D-2370E81A9C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533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BF7C7-BAC9-F710-0FCE-C1D7CC04B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CCAEF-4498-205B-0F5D-4233CA765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9ABB27-E302-645D-1795-C85A1F1B1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2762C-0372-2B0B-B02B-A17480CFA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43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61575-2868-29C0-7832-BCBED758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3C3B4-06D2-C0D5-8AFE-37AF0C368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3BFAD-30DF-D2BD-3435-E5749955A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4F652-AF5D-8EFC-D6B1-D1E0F44EAF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80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5C8F0-0162-EE2D-BF05-5CC174B9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701A1-80A7-F2A5-87E3-61F253E6E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9BB602-BCDB-45CE-9C19-CC09B8EAB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D1E96-8652-AD57-D1DA-37AACCF5A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19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D775D-F783-4267-A9BD-ABF9E86F7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B1344A-326E-64D5-A1B7-72D867D82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FC28FF-7ED4-AE45-E2A8-6E29EF1B2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54759-DD68-768B-0EF1-6B8D6BDF2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344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AD717-C87C-C37C-C931-0A58B9828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7E5A1-BB28-4BD2-0AF2-F55CAC80A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C32E3-E8AA-DC44-1EE2-64051F9FB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A4155-B908-41D6-DDC1-BC6133D28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05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22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2CA0A-E796-2A96-9B71-DAD36348D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EB4D4A-7E44-5BD1-F3C6-733F5865B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642E3-5BBB-C84E-CC03-448D1DF15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3F3F3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93493-EC23-0C6F-9CBB-73D4A672D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171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2E25E-4C21-9032-E567-1D16B1112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5A2A77-1382-3ABF-8A29-CF388D1A0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B1252-E489-115E-8C40-5D0E1C596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3F3F3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E6186-263E-A1AE-18AA-64C4652537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4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BC35D-1B68-4F1C-0B82-DCD59676B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7EE77-E1BB-7914-8D83-A414D6E8D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954E82-4031-0781-7EF0-79023F0F08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3F3F3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86BDA-26C1-9A10-63BB-BC2C068BE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453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0123B-E9FF-261C-342C-690431F16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08161B-CAFA-1FA0-0D88-9072A2D25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773FB6-4832-2687-F219-B738FE508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3F3F3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2E7B0-A773-5B5D-0057-935B9F2D1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04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1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4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29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D7FF-85F7-49B2-8C73-481B3FBC651F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0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8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9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093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1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93" r:id="rId4"/>
  </p:sldLayoutIdLst>
  <p:hf sldNum="0"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8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hevab.com/contact-us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hyperlink" Target="https://thevab.com/insight/what-are-most-popular-sports-reach-audiences-through-streaming?utm_source=nfl-2025-season-viewership&amp;utm_medium=vab-insights&amp;utm_campaign=" TargetMode="External"/><Relationship Id="rId18" Type="http://schemas.openxmlformats.org/officeDocument/2006/relationships/image" Target="../media/image47.png"/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hyperlink" Target="https://thevab.com/insight/power-of-premium-video?utm_source=nfl-2025-season-viewership&amp;utm_medium=vab-insights&amp;utm_campaign=" TargetMode="External"/><Relationship Id="rId2" Type="http://schemas.openxmlformats.org/officeDocument/2006/relationships/hyperlink" Target="https://thevab.com/team-board" TargetMode="Externa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hevab.com/insight/After-Further-Review?utm_source=nfl-2025-season-viewership&amp;utm_medium=vab-insights&amp;utm_campaign=" TargetMode="External"/><Relationship Id="rId11" Type="http://schemas.openxmlformats.org/officeDocument/2006/relationships/hyperlink" Target="https://thevab.com/insight/20-fast-facts-sports-fandom-viewership-and-advertising-impact?utm_source=nfl-2025-season-viewership&amp;utm_medium=vab-insights&amp;utm_campaign=" TargetMode="External"/><Relationship Id="rId5" Type="http://schemas.openxmlformats.org/officeDocument/2006/relationships/image" Target="../media/image11.png"/><Relationship Id="rId15" Type="http://schemas.openxmlformats.org/officeDocument/2006/relationships/hyperlink" Target="https://thevab.com/insight/super-bowl-2025?utm_source=nfl-2025-season-viewership&amp;utm_medium=vab-insights&amp;utm_campaign=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s://thevab.com/" TargetMode="External"/><Relationship Id="rId9" Type="http://schemas.openxmlformats.org/officeDocument/2006/relationships/hyperlink" Target="https://thevab.com/insight/nfl-2024-season-viewership?utm_source=nfl-2025-season-viewership&amp;utm_medium=vab-insights&amp;utm_campaign=" TargetMode="External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12" Type="http://schemas.openxmlformats.org/officeDocument/2006/relationships/chart" Target="../charts/chart7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11" Type="http://schemas.openxmlformats.org/officeDocument/2006/relationships/image" Target="../media/image11.png"/><Relationship Id="rId5" Type="http://schemas.openxmlformats.org/officeDocument/2006/relationships/chart" Target="../charts/chart4.xml"/><Relationship Id="rId10" Type="http://schemas.openxmlformats.org/officeDocument/2006/relationships/image" Target="../media/image15.png"/><Relationship Id="rId4" Type="http://schemas.openxmlformats.org/officeDocument/2006/relationships/chart" Target="../charts/chart3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17205F6-97E6-24B4-E1CB-0BE3E81974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18" t="427" r="761" b="617"/>
          <a:stretch>
            <a:fillRect/>
          </a:stretch>
        </p:blipFill>
        <p:spPr>
          <a:xfrm>
            <a:off x="5829300" y="-1"/>
            <a:ext cx="6362700" cy="685800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B4137A1-220B-CE2C-37E8-133ECAD082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0" y="1746558"/>
            <a:ext cx="3210535" cy="13943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1858700" y="0"/>
            <a:ext cx="3970599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chemeClr val="accent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chemeClr val="accent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3695B08-4C51-48A9-9D95-575DF10616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649CC1AD-4096-4C1B-8491-A834E6E438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06" y="5705004"/>
            <a:ext cx="2523582" cy="8791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9630" b="36230"/>
          <a:stretch>
            <a:fillRect/>
          </a:stretch>
        </p:blipFill>
        <p:spPr>
          <a:xfrm>
            <a:off x="5829300" y="2666878"/>
            <a:ext cx="6362700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CEA5B2F1-ED1C-1C44-E43D-A4DCB36FF3A0}"/>
              </a:ext>
            </a:extLst>
          </p:cNvPr>
          <p:cNvSpPr txBox="1">
            <a:spLocks/>
          </p:cNvSpPr>
          <p:nvPr/>
        </p:nvSpPr>
        <p:spPr>
          <a:xfrm>
            <a:off x="159680" y="3423304"/>
            <a:ext cx="5745820" cy="1745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44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What’s the Spread?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Examining Key Stats on Audience Growth From the 2025 NFL Season</a:t>
            </a:r>
          </a:p>
        </p:txBody>
      </p:sp>
    </p:spTree>
    <p:extLst>
      <p:ext uri="{BB962C8B-B14F-4D97-AF65-F5344CB8AC3E}">
        <p14:creationId xmlns:p14="http://schemas.microsoft.com/office/powerpoint/2010/main" val="2520899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64768-5A22-A201-94B9-A3B231E64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7FE5953D-5132-2194-6ED8-4BA31BA0B987}"/>
              </a:ext>
            </a:extLst>
          </p:cNvPr>
          <p:cNvSpPr/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71C59E-F082-52D9-883C-B881F1C081A1}"/>
              </a:ext>
            </a:extLst>
          </p:cNvPr>
          <p:cNvSpPr/>
          <p:nvPr/>
        </p:nvSpPr>
        <p:spPr>
          <a:xfrm>
            <a:off x="64482" y="3364257"/>
            <a:ext cx="11971806" cy="260406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B64B22-652B-CE6E-F77E-293550B8E6CA}"/>
              </a:ext>
            </a:extLst>
          </p:cNvPr>
          <p:cNvCxnSpPr>
            <a:cxnSpLocks/>
          </p:cNvCxnSpPr>
          <p:nvPr/>
        </p:nvCxnSpPr>
        <p:spPr>
          <a:xfrm>
            <a:off x="558925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FC38C2-0DCA-7F52-F8BC-F5C8B9A9D9EB}"/>
              </a:ext>
            </a:extLst>
          </p:cNvPr>
          <p:cNvSpPr txBox="1"/>
          <p:nvPr/>
        </p:nvSpPr>
        <p:spPr>
          <a:xfrm>
            <a:off x="57463" y="4623639"/>
            <a:ext cx="211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Non-Divisional Game Average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CE6299-B148-584B-4208-FC37F331EF30}"/>
              </a:ext>
            </a:extLst>
          </p:cNvPr>
          <p:cNvSpPr txBox="1"/>
          <p:nvPr/>
        </p:nvSpPr>
        <p:spPr>
          <a:xfrm>
            <a:off x="65671" y="3772605"/>
            <a:ext cx="211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Divisional Game Average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4C1CF9-9586-07F6-42B4-DF7CEBD63EE4}"/>
              </a:ext>
            </a:extLst>
          </p:cNvPr>
          <p:cNvSpPr txBox="1"/>
          <p:nvPr/>
        </p:nvSpPr>
        <p:spPr>
          <a:xfrm>
            <a:off x="57463" y="5265281"/>
            <a:ext cx="211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Divisional Game Diff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624CEB1-E98F-9850-BFFC-9ED378E42BF9}"/>
              </a:ext>
            </a:extLst>
          </p:cNvPr>
          <p:cNvSpPr/>
          <p:nvPr/>
        </p:nvSpPr>
        <p:spPr>
          <a:xfrm>
            <a:off x="2166698" y="3369670"/>
            <a:ext cx="3267133" cy="2595616"/>
          </a:xfrm>
          <a:prstGeom prst="rect">
            <a:avLst/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EA5401-E396-5EE0-794E-97D6195A8566}"/>
              </a:ext>
            </a:extLst>
          </p:cNvPr>
          <p:cNvSpPr/>
          <p:nvPr/>
        </p:nvSpPr>
        <p:spPr>
          <a:xfrm>
            <a:off x="5460894" y="3369670"/>
            <a:ext cx="3304562" cy="2595616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875ECDF-0930-3840-9B19-C36855A79751}"/>
              </a:ext>
            </a:extLst>
          </p:cNvPr>
          <p:cNvSpPr/>
          <p:nvPr/>
        </p:nvSpPr>
        <p:spPr>
          <a:xfrm>
            <a:off x="8790592" y="3369670"/>
            <a:ext cx="3343314" cy="2592588"/>
          </a:xfrm>
          <a:prstGeom prst="rect">
            <a:avLst/>
          </a:prstGeom>
          <a:solidFill>
            <a:schemeClr val="bg1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764AB8-B585-1B2B-C160-702DA406B7DA}"/>
              </a:ext>
            </a:extLst>
          </p:cNvPr>
          <p:cNvSpPr txBox="1"/>
          <p:nvPr/>
        </p:nvSpPr>
        <p:spPr>
          <a:xfrm>
            <a:off x="3307689" y="4729657"/>
            <a:ext cx="146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12.6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6977D7-426C-10A2-80F8-6156F0DC9C53}"/>
              </a:ext>
            </a:extLst>
          </p:cNvPr>
          <p:cNvSpPr txBox="1"/>
          <p:nvPr/>
        </p:nvSpPr>
        <p:spPr>
          <a:xfrm>
            <a:off x="3327360" y="3952579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14.0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B2F774-0C4A-E38F-41FB-DDCD9B3A9633}"/>
              </a:ext>
            </a:extLst>
          </p:cNvPr>
          <p:cNvSpPr txBox="1"/>
          <p:nvPr/>
        </p:nvSpPr>
        <p:spPr>
          <a:xfrm>
            <a:off x="3307689" y="5349926"/>
            <a:ext cx="146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+11%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379222-8621-9B80-B935-83032CE90C4F}"/>
              </a:ext>
            </a:extLst>
          </p:cNvPr>
          <p:cNvCxnSpPr>
            <a:cxnSpLocks/>
          </p:cNvCxnSpPr>
          <p:nvPr/>
        </p:nvCxnSpPr>
        <p:spPr>
          <a:xfrm>
            <a:off x="3340598" y="3796861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016FC0B-2EFC-DDB7-EC15-F374434B70E7}"/>
              </a:ext>
            </a:extLst>
          </p:cNvPr>
          <p:cNvSpPr txBox="1"/>
          <p:nvPr/>
        </p:nvSpPr>
        <p:spPr>
          <a:xfrm>
            <a:off x="4757554" y="4760435"/>
            <a:ext cx="68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AC9797-3BE8-D19D-70D0-7D191FAFE29D}"/>
              </a:ext>
            </a:extLst>
          </p:cNvPr>
          <p:cNvSpPr txBox="1"/>
          <p:nvPr/>
        </p:nvSpPr>
        <p:spPr>
          <a:xfrm>
            <a:off x="4742699" y="3983357"/>
            <a:ext cx="738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+9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70C650-3AC3-DD03-3017-161A699007BE}"/>
              </a:ext>
            </a:extLst>
          </p:cNvPr>
          <p:cNvCxnSpPr>
            <a:cxnSpLocks/>
          </p:cNvCxnSpPr>
          <p:nvPr/>
        </p:nvCxnSpPr>
        <p:spPr>
          <a:xfrm>
            <a:off x="4775335" y="3797981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310E5CD-1C3C-5ABF-D9DB-2772968B60F6}"/>
              </a:ext>
            </a:extLst>
          </p:cNvPr>
          <p:cNvSpPr txBox="1"/>
          <p:nvPr/>
        </p:nvSpPr>
        <p:spPr>
          <a:xfrm>
            <a:off x="2152185" y="4729657"/>
            <a:ext cx="1114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sz="1600" u="none">
                <a:latin typeface="Arial" panose="020B0604020202020204" pitchFamily="34" charset="0"/>
                <a:cs typeface="Arial" panose="020B0604020202020204" pitchFamily="34" charset="0"/>
              </a:rPr>
              <a:t>13.1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D9B321-9D2E-E253-182C-DEDB5CC410F8}"/>
              </a:ext>
            </a:extLst>
          </p:cNvPr>
          <p:cNvSpPr txBox="1"/>
          <p:nvPr/>
        </p:nvSpPr>
        <p:spPr>
          <a:xfrm>
            <a:off x="2148657" y="3952579"/>
            <a:ext cx="117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15.3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6325F7-081F-CA21-0B53-3F4528E39666}"/>
              </a:ext>
            </a:extLst>
          </p:cNvPr>
          <p:cNvSpPr txBox="1"/>
          <p:nvPr/>
        </p:nvSpPr>
        <p:spPr>
          <a:xfrm>
            <a:off x="2152185" y="5349926"/>
            <a:ext cx="111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+16%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E907D7-9253-FF72-2BB1-C37965C14554}"/>
              </a:ext>
            </a:extLst>
          </p:cNvPr>
          <p:cNvSpPr txBox="1"/>
          <p:nvPr/>
        </p:nvSpPr>
        <p:spPr>
          <a:xfrm>
            <a:off x="2133401" y="3404195"/>
            <a:ext cx="1111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5515EB-9119-1B9E-4860-4CA660BADAD9}"/>
              </a:ext>
            </a:extLst>
          </p:cNvPr>
          <p:cNvSpPr txBox="1"/>
          <p:nvPr/>
        </p:nvSpPr>
        <p:spPr>
          <a:xfrm>
            <a:off x="3444532" y="3404195"/>
            <a:ext cx="1317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0FA151E-2325-E85A-AA2D-0661EDDE08B3}"/>
              </a:ext>
            </a:extLst>
          </p:cNvPr>
          <p:cNvSpPr txBox="1"/>
          <p:nvPr/>
        </p:nvSpPr>
        <p:spPr>
          <a:xfrm>
            <a:off x="4785860" y="3450362"/>
            <a:ext cx="627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0A95F82-2329-0BA3-BC4E-043646299D6D}"/>
              </a:ext>
            </a:extLst>
          </p:cNvPr>
          <p:cNvSpPr txBox="1"/>
          <p:nvPr/>
        </p:nvSpPr>
        <p:spPr>
          <a:xfrm>
            <a:off x="2881227" y="3450362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44E3EBF-7429-E14E-FD2F-72B2C4EE10FC}"/>
              </a:ext>
            </a:extLst>
          </p:cNvPr>
          <p:cNvSpPr txBox="1"/>
          <p:nvPr/>
        </p:nvSpPr>
        <p:spPr>
          <a:xfrm>
            <a:off x="6635207" y="4729657"/>
            <a:ext cx="146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15.6 MM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2855BFD-AEB2-FE04-AE7A-A3EC17AEDD3A}"/>
              </a:ext>
            </a:extLst>
          </p:cNvPr>
          <p:cNvSpPr txBox="1"/>
          <p:nvPr/>
        </p:nvSpPr>
        <p:spPr>
          <a:xfrm>
            <a:off x="6629407" y="3952579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21.8 MM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CCF55E-9670-2DAF-5BB8-AF3771C23611}"/>
              </a:ext>
            </a:extLst>
          </p:cNvPr>
          <p:cNvSpPr txBox="1"/>
          <p:nvPr/>
        </p:nvSpPr>
        <p:spPr>
          <a:xfrm>
            <a:off x="6635207" y="5349926"/>
            <a:ext cx="146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+40%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B487105-D3A6-1E23-6288-7B958E7EF3EA}"/>
              </a:ext>
            </a:extLst>
          </p:cNvPr>
          <p:cNvCxnSpPr>
            <a:cxnSpLocks/>
          </p:cNvCxnSpPr>
          <p:nvPr/>
        </p:nvCxnSpPr>
        <p:spPr>
          <a:xfrm>
            <a:off x="6668116" y="3796861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6CD46EE-1AC8-3E0E-2309-49AE26B65959}"/>
              </a:ext>
            </a:extLst>
          </p:cNvPr>
          <p:cNvSpPr txBox="1"/>
          <p:nvPr/>
        </p:nvSpPr>
        <p:spPr>
          <a:xfrm>
            <a:off x="8085072" y="4760435"/>
            <a:ext cx="68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C0D57EF-A6FD-BFC8-D0DE-935711E020C0}"/>
              </a:ext>
            </a:extLst>
          </p:cNvPr>
          <p:cNvSpPr txBox="1"/>
          <p:nvPr/>
        </p:nvSpPr>
        <p:spPr>
          <a:xfrm>
            <a:off x="8082366" y="3983357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F2C3699-A05D-02AE-E91C-04E7C57B8D66}"/>
              </a:ext>
            </a:extLst>
          </p:cNvPr>
          <p:cNvCxnSpPr>
            <a:cxnSpLocks/>
          </p:cNvCxnSpPr>
          <p:nvPr/>
        </p:nvCxnSpPr>
        <p:spPr>
          <a:xfrm>
            <a:off x="8102853" y="3797981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603371E9-ABDA-E54D-54D9-6DAF9338049C}"/>
              </a:ext>
            </a:extLst>
          </p:cNvPr>
          <p:cNvSpPr txBox="1"/>
          <p:nvPr/>
        </p:nvSpPr>
        <p:spPr>
          <a:xfrm>
            <a:off x="5407447" y="4729657"/>
            <a:ext cx="1274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16.4 MM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EF44C95-88D6-4C28-C93E-59C1C3DDC5EE}"/>
              </a:ext>
            </a:extLst>
          </p:cNvPr>
          <p:cNvSpPr txBox="1"/>
          <p:nvPr/>
        </p:nvSpPr>
        <p:spPr>
          <a:xfrm>
            <a:off x="5487350" y="3952579"/>
            <a:ext cx="117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22.6 MM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A7998E4-B96E-E41E-3BCD-3377ABB4E671}"/>
              </a:ext>
            </a:extLst>
          </p:cNvPr>
          <p:cNvSpPr txBox="1"/>
          <p:nvPr/>
        </p:nvSpPr>
        <p:spPr>
          <a:xfrm>
            <a:off x="5479703" y="5349926"/>
            <a:ext cx="111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+38%</a:t>
            </a:r>
            <a:endParaRPr kumimoji="0" lang="en-US" sz="2400" b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9BBAF47-D41E-0833-A263-85DD255E5B3E}"/>
              </a:ext>
            </a:extLst>
          </p:cNvPr>
          <p:cNvSpPr txBox="1"/>
          <p:nvPr/>
        </p:nvSpPr>
        <p:spPr>
          <a:xfrm>
            <a:off x="5518887" y="3404195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AFF434F-DD5D-9916-FBD7-26C7DF27918D}"/>
              </a:ext>
            </a:extLst>
          </p:cNvPr>
          <p:cNvSpPr txBox="1"/>
          <p:nvPr/>
        </p:nvSpPr>
        <p:spPr>
          <a:xfrm>
            <a:off x="6873790" y="3404195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E39724C-2BE9-486A-9DC8-57936EFE7D82}"/>
              </a:ext>
            </a:extLst>
          </p:cNvPr>
          <p:cNvSpPr txBox="1"/>
          <p:nvPr/>
        </p:nvSpPr>
        <p:spPr>
          <a:xfrm>
            <a:off x="8082002" y="3450362"/>
            <a:ext cx="690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5E92E62-BC7A-5E54-51B9-2D4EDCB04913}"/>
              </a:ext>
            </a:extLst>
          </p:cNvPr>
          <p:cNvSpPr txBox="1"/>
          <p:nvPr/>
        </p:nvSpPr>
        <p:spPr>
          <a:xfrm>
            <a:off x="6208745" y="3450362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3E4B56A-781B-E858-98C0-7F1BCCE7C22A}"/>
              </a:ext>
            </a:extLst>
          </p:cNvPr>
          <p:cNvSpPr txBox="1"/>
          <p:nvPr/>
        </p:nvSpPr>
        <p:spPr>
          <a:xfrm>
            <a:off x="9930051" y="4729657"/>
            <a:ext cx="1708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 MM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05D35AD-D51E-5072-C773-1A797639507C}"/>
              </a:ext>
            </a:extLst>
          </p:cNvPr>
          <p:cNvSpPr txBox="1"/>
          <p:nvPr/>
        </p:nvSpPr>
        <p:spPr>
          <a:xfrm>
            <a:off x="9923538" y="3952579"/>
            <a:ext cx="172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17.9 MM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B3C3D98-F77B-DE36-D5A2-C0B6E3F826CD}"/>
              </a:ext>
            </a:extLst>
          </p:cNvPr>
          <p:cNvSpPr txBox="1"/>
          <p:nvPr/>
        </p:nvSpPr>
        <p:spPr>
          <a:xfrm>
            <a:off x="10020470" y="5349926"/>
            <a:ext cx="146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+19%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F8010EF-B815-5493-144A-D89E17317153}"/>
              </a:ext>
            </a:extLst>
          </p:cNvPr>
          <p:cNvCxnSpPr>
            <a:cxnSpLocks/>
          </p:cNvCxnSpPr>
          <p:nvPr/>
        </p:nvCxnSpPr>
        <p:spPr>
          <a:xfrm>
            <a:off x="10053379" y="3782862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F50A18A3-128B-CFA1-F758-9286CCC64F64}"/>
              </a:ext>
            </a:extLst>
          </p:cNvPr>
          <p:cNvSpPr txBox="1"/>
          <p:nvPr/>
        </p:nvSpPr>
        <p:spPr>
          <a:xfrm>
            <a:off x="11470335" y="4760435"/>
            <a:ext cx="68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149B940-E721-55F0-91DC-CE57477E25E7}"/>
              </a:ext>
            </a:extLst>
          </p:cNvPr>
          <p:cNvSpPr txBox="1"/>
          <p:nvPr/>
        </p:nvSpPr>
        <p:spPr>
          <a:xfrm>
            <a:off x="11467629" y="3983357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0B22CE3-E327-0D6B-B2BE-FE37E6C9182C}"/>
              </a:ext>
            </a:extLst>
          </p:cNvPr>
          <p:cNvCxnSpPr>
            <a:cxnSpLocks/>
          </p:cNvCxnSpPr>
          <p:nvPr/>
        </p:nvCxnSpPr>
        <p:spPr>
          <a:xfrm>
            <a:off x="11488116" y="3783982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9E29F10A-A11A-1C79-FB16-BB3460EEB2EB}"/>
              </a:ext>
            </a:extLst>
          </p:cNvPr>
          <p:cNvSpPr txBox="1"/>
          <p:nvPr/>
        </p:nvSpPr>
        <p:spPr>
          <a:xfrm>
            <a:off x="8796223" y="4729657"/>
            <a:ext cx="129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15.9 MM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B2FD96D-BFE9-06C1-00EE-A49EC1A59B6D}"/>
              </a:ext>
            </a:extLst>
          </p:cNvPr>
          <p:cNvSpPr txBox="1"/>
          <p:nvPr/>
        </p:nvSpPr>
        <p:spPr>
          <a:xfrm>
            <a:off x="8804813" y="3952579"/>
            <a:ext cx="128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18.7 MM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40DC9A7-5EE8-8B30-6E79-4201947FFFEA}"/>
              </a:ext>
            </a:extLst>
          </p:cNvPr>
          <p:cNvSpPr txBox="1"/>
          <p:nvPr/>
        </p:nvSpPr>
        <p:spPr>
          <a:xfrm>
            <a:off x="8864966" y="5349926"/>
            <a:ext cx="111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+18</a:t>
            </a: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2400" b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44A0344-CA26-693A-4FE8-7CE0580AF664}"/>
              </a:ext>
            </a:extLst>
          </p:cNvPr>
          <p:cNvSpPr txBox="1"/>
          <p:nvPr/>
        </p:nvSpPr>
        <p:spPr>
          <a:xfrm>
            <a:off x="8904150" y="3390196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E187039B-FBF5-B78C-CC54-C28F0B8E1405}"/>
              </a:ext>
            </a:extLst>
          </p:cNvPr>
          <p:cNvSpPr txBox="1"/>
          <p:nvPr/>
        </p:nvSpPr>
        <p:spPr>
          <a:xfrm>
            <a:off x="10259053" y="3390196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5263E5F-5990-E317-C8B9-C3620DFB28B6}"/>
              </a:ext>
            </a:extLst>
          </p:cNvPr>
          <p:cNvSpPr txBox="1"/>
          <p:nvPr/>
        </p:nvSpPr>
        <p:spPr>
          <a:xfrm>
            <a:off x="11498641" y="3436363"/>
            <a:ext cx="627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9516EC40-B4DE-4CDD-4B55-C41D9AE8DDC5}"/>
              </a:ext>
            </a:extLst>
          </p:cNvPr>
          <p:cNvSpPr txBox="1"/>
          <p:nvPr/>
        </p:nvSpPr>
        <p:spPr>
          <a:xfrm>
            <a:off x="9594008" y="3436363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493C71-63ED-CDDA-9ED6-E9F054965375}"/>
              </a:ext>
            </a:extLst>
          </p:cNvPr>
          <p:cNvSpPr txBox="1"/>
          <p:nvPr/>
        </p:nvSpPr>
        <p:spPr>
          <a:xfrm>
            <a:off x="51023" y="533776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76D65E-EEE1-57DE-5589-B03A33C84535}"/>
              </a:ext>
            </a:extLst>
          </p:cNvPr>
          <p:cNvSpPr txBox="1"/>
          <p:nvPr/>
        </p:nvSpPr>
        <p:spPr>
          <a:xfrm>
            <a:off x="2183664" y="1806342"/>
            <a:ext cx="9986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P2+ Average Audience</a:t>
            </a: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(000)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ctr">
              <a:lnSpc>
                <a:spcPct val="107000"/>
              </a:lnSpc>
            </a:pPr>
            <a:r>
              <a:rPr lang="en-US" sz="1400" kern="10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2025 NFL Regular Season</a:t>
            </a:r>
          </a:p>
        </p:txBody>
      </p:sp>
      <p:pic>
        <p:nvPicPr>
          <p:cNvPr id="31" name="Picture 2" descr="Prime Video Reveals New Thursday Night Football Logo Ahead of First  Exclusive NFL Season">
            <a:extLst>
              <a:ext uri="{FF2B5EF4-FFF2-40B4-BE49-F238E27FC236}">
                <a16:creationId xmlns:a16="http://schemas.microsoft.com/office/drawing/2014/main" id="{12FBA84F-FFBE-3CC7-7E07-D663AE495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64" y="2395320"/>
            <a:ext cx="905601" cy="76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NFL 2023 - WEEK 6 Schedule | NFL.com">
            <a:extLst>
              <a:ext uri="{FF2B5EF4-FFF2-40B4-BE49-F238E27FC236}">
                <a16:creationId xmlns:a16="http://schemas.microsoft.com/office/drawing/2014/main" id="{B9C65C73-6BFF-652C-04CB-EF561DBC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2522" y="2473497"/>
            <a:ext cx="603980" cy="63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D3349B-4C69-81E5-023B-6BD02055446C}"/>
              </a:ext>
            </a:extLst>
          </p:cNvPr>
          <p:cNvSpPr txBox="1"/>
          <p:nvPr/>
        </p:nvSpPr>
        <p:spPr>
          <a:xfrm>
            <a:off x="2152185" y="3069175"/>
            <a:ext cx="3285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Divisional Games)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D5366C-059C-ADBD-1E78-8607003ACBFE}"/>
              </a:ext>
            </a:extLst>
          </p:cNvPr>
          <p:cNvSpPr txBox="1"/>
          <p:nvPr/>
        </p:nvSpPr>
        <p:spPr>
          <a:xfrm>
            <a:off x="5433831" y="3069175"/>
            <a:ext cx="3343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Divisional Game)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D62D8F-11E9-ECCA-DFC9-E5736FD7C382}"/>
              </a:ext>
            </a:extLst>
          </p:cNvPr>
          <p:cNvSpPr txBox="1"/>
          <p:nvPr/>
        </p:nvSpPr>
        <p:spPr>
          <a:xfrm>
            <a:off x="8714495" y="3089641"/>
            <a:ext cx="3411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en-US" sz="1200" b="1" u="sng">
                <a:solidFill>
                  <a:srgbClr val="4EBEA4"/>
                </a:solidFill>
                <a:latin typeface="Arial" panose="020B0604020202020204" pitchFamily="34" charset="0"/>
              </a:rPr>
              <a:t>4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Divisional Games)</a:t>
            </a:r>
          </a:p>
        </p:txBody>
      </p:sp>
      <p:pic>
        <p:nvPicPr>
          <p:cNvPr id="42" name="Picture 12">
            <a:extLst>
              <a:ext uri="{FF2B5EF4-FFF2-40B4-BE49-F238E27FC236}">
                <a16:creationId xmlns:a16="http://schemas.microsoft.com/office/drawing/2014/main" id="{2FF2177F-D04E-2053-C954-96726BD40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4663" y="2463880"/>
            <a:ext cx="979284" cy="6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D5FFE0E-89C6-16F2-5E09-DB48D274E55B}"/>
              </a:ext>
            </a:extLst>
          </p:cNvPr>
          <p:cNvSpPr txBox="1"/>
          <p:nvPr/>
        </p:nvSpPr>
        <p:spPr>
          <a:xfrm>
            <a:off x="472837" y="6065619"/>
            <a:ext cx="1171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/>
              <a:t>Source: VAB analysis of Nielsen Ratings Analysis Program Report, Thursday Night Football (Amazon Prime Video), Sunday Night Football (NBC), Monday Night Football (ESPN, ESPN2, ABC), excludes pre- &amp; post-game shows. </a:t>
            </a:r>
            <a:r>
              <a:rPr lang="en-US" sz="800" err="1"/>
              <a:t>Live+SD</a:t>
            </a:r>
            <a:r>
              <a:rPr lang="en-US" sz="800"/>
              <a:t>, P2+, Updated Big Data Plus Panel data, National Panel data. 2025 regular season (9/4/25 – 1/4/26). NBC, ESPN, ESPN2 and ABC reflect linear TV audience only and does not include audiences gained from their digital / streaming apps. </a:t>
            </a:r>
            <a:r>
              <a:rPr lang="en-US" sz="800" b="1"/>
              <a:t>‘BD+P’ = Big Data Plus Panel, ‘PO’ = National Panel Only.</a:t>
            </a:r>
            <a:r>
              <a:rPr lang="en-US" sz="800"/>
              <a:t> See appendix for a game-by-game breakout of ABC, ESPN, ESPN2 airings.</a:t>
            </a:r>
            <a:endParaRPr lang="en-US" sz="7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438894-D4A3-42C1-15AC-E9DA95202565}"/>
              </a:ext>
            </a:extLst>
          </p:cNvPr>
          <p:cNvCxnSpPr>
            <a:cxnSpLocks/>
          </p:cNvCxnSpPr>
          <p:nvPr/>
        </p:nvCxnSpPr>
        <p:spPr>
          <a:xfrm>
            <a:off x="103112" y="4478335"/>
            <a:ext cx="11969751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DCEF2B-1FB4-CAD9-44C9-36C99366FD41}"/>
              </a:ext>
            </a:extLst>
          </p:cNvPr>
          <p:cNvCxnSpPr>
            <a:cxnSpLocks/>
          </p:cNvCxnSpPr>
          <p:nvPr/>
        </p:nvCxnSpPr>
        <p:spPr>
          <a:xfrm>
            <a:off x="112838" y="5253020"/>
            <a:ext cx="11944652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FED4DFB-80C7-09B1-CF19-402BBC2F65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6854FB-95E0-A82A-768F-DAAC56BBA1C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7992D1-D237-D89E-C5E7-03AC7963B06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0E8665-6D2D-7862-C3CC-66DE876C9826}"/>
              </a:ext>
            </a:extLst>
          </p:cNvPr>
          <p:cNvSpPr/>
          <p:nvPr/>
        </p:nvSpPr>
        <p:spPr>
          <a:xfrm>
            <a:off x="567803" y="445295"/>
            <a:ext cx="116115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Divisional matchups increase viewership by double-digits as fans are more likely to flock towards long-standing, established rivalries</a:t>
            </a:r>
          </a:p>
        </p:txBody>
      </p:sp>
    </p:spTree>
    <p:extLst>
      <p:ext uri="{BB962C8B-B14F-4D97-AF65-F5344CB8AC3E}">
        <p14:creationId xmlns:p14="http://schemas.microsoft.com/office/powerpoint/2010/main" val="3768240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47AFA-F0B5-9764-E350-823F34CC0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BE2679FA-DEE2-3552-78EA-F3734F33376D}"/>
              </a:ext>
            </a:extLst>
          </p:cNvPr>
          <p:cNvSpPr/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52A715-301F-B7B9-7634-9CD9F85C2734}"/>
              </a:ext>
            </a:extLst>
          </p:cNvPr>
          <p:cNvSpPr/>
          <p:nvPr/>
        </p:nvSpPr>
        <p:spPr>
          <a:xfrm>
            <a:off x="64482" y="3316131"/>
            <a:ext cx="11971806" cy="260406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FE2426-1B02-AF51-E66E-B523365650DC}"/>
              </a:ext>
            </a:extLst>
          </p:cNvPr>
          <p:cNvCxnSpPr>
            <a:cxnSpLocks/>
          </p:cNvCxnSpPr>
          <p:nvPr/>
        </p:nvCxnSpPr>
        <p:spPr>
          <a:xfrm>
            <a:off x="558925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33178A-8BDB-DCFC-714B-E5A5BE62B74A}"/>
              </a:ext>
            </a:extLst>
          </p:cNvPr>
          <p:cNvSpPr txBox="1"/>
          <p:nvPr/>
        </p:nvSpPr>
        <p:spPr>
          <a:xfrm>
            <a:off x="57463" y="4472275"/>
            <a:ext cx="211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Non-Competitive Game Avg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7D63E3-68FD-DFBE-1831-A66E22BCDA7C}"/>
              </a:ext>
            </a:extLst>
          </p:cNvPr>
          <p:cNvSpPr txBox="1"/>
          <p:nvPr/>
        </p:nvSpPr>
        <p:spPr>
          <a:xfrm>
            <a:off x="45866" y="3653362"/>
            <a:ext cx="211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Game Avg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A0DB34-5730-62D1-3F18-16E751D50C8D}"/>
              </a:ext>
            </a:extLst>
          </p:cNvPr>
          <p:cNvSpPr txBox="1"/>
          <p:nvPr/>
        </p:nvSpPr>
        <p:spPr>
          <a:xfrm>
            <a:off x="57463" y="5151330"/>
            <a:ext cx="211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Game Diff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677C3ED-997C-7E7F-0753-35EEEB244F34}"/>
              </a:ext>
            </a:extLst>
          </p:cNvPr>
          <p:cNvSpPr/>
          <p:nvPr/>
        </p:nvSpPr>
        <p:spPr>
          <a:xfrm>
            <a:off x="2158231" y="3324573"/>
            <a:ext cx="3267133" cy="2595616"/>
          </a:xfrm>
          <a:prstGeom prst="rect">
            <a:avLst/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0403AB-DD7F-EFC0-8021-FBF30BC02BA9}"/>
              </a:ext>
            </a:extLst>
          </p:cNvPr>
          <p:cNvSpPr/>
          <p:nvPr/>
        </p:nvSpPr>
        <p:spPr>
          <a:xfrm>
            <a:off x="5454455" y="3321544"/>
            <a:ext cx="3304562" cy="2595616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F92BD2-5B9C-F100-4EDC-C5CFA8CBE3CB}"/>
              </a:ext>
            </a:extLst>
          </p:cNvPr>
          <p:cNvSpPr/>
          <p:nvPr/>
        </p:nvSpPr>
        <p:spPr>
          <a:xfrm>
            <a:off x="8790592" y="3324572"/>
            <a:ext cx="3343314" cy="2592588"/>
          </a:xfrm>
          <a:prstGeom prst="rect">
            <a:avLst/>
          </a:prstGeom>
          <a:solidFill>
            <a:schemeClr val="bg1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B2365B-D93E-5FF8-341D-2060B4AD26E6}"/>
              </a:ext>
            </a:extLst>
          </p:cNvPr>
          <p:cNvCxnSpPr>
            <a:cxnSpLocks/>
          </p:cNvCxnSpPr>
          <p:nvPr/>
        </p:nvCxnSpPr>
        <p:spPr>
          <a:xfrm>
            <a:off x="103112" y="4402777"/>
            <a:ext cx="11969751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45E730-768F-4E8C-5D5A-F16ED6DF2B8D}"/>
              </a:ext>
            </a:extLst>
          </p:cNvPr>
          <p:cNvCxnSpPr>
            <a:cxnSpLocks/>
          </p:cNvCxnSpPr>
          <p:nvPr/>
        </p:nvCxnSpPr>
        <p:spPr>
          <a:xfrm>
            <a:off x="112838" y="5113454"/>
            <a:ext cx="11944652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7CDFFDE-0B37-E467-9B65-98359AD305D6}"/>
              </a:ext>
            </a:extLst>
          </p:cNvPr>
          <p:cNvSpPr txBox="1"/>
          <p:nvPr/>
        </p:nvSpPr>
        <p:spPr>
          <a:xfrm>
            <a:off x="3307689" y="4599235"/>
            <a:ext cx="146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10.6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C1ED21-5314-9111-15A7-258A97690B36}"/>
              </a:ext>
            </a:extLst>
          </p:cNvPr>
          <p:cNvSpPr txBox="1"/>
          <p:nvPr/>
        </p:nvSpPr>
        <p:spPr>
          <a:xfrm>
            <a:off x="3327360" y="3876796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13.9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BB1A16-6B43-D1EC-E3B3-8A69BB413F4F}"/>
              </a:ext>
            </a:extLst>
          </p:cNvPr>
          <p:cNvSpPr txBox="1"/>
          <p:nvPr/>
        </p:nvSpPr>
        <p:spPr>
          <a:xfrm>
            <a:off x="3307689" y="5249650"/>
            <a:ext cx="146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+32%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73F3FDF-DE2C-C1ED-CCE2-C6C1AF89D095}"/>
              </a:ext>
            </a:extLst>
          </p:cNvPr>
          <p:cNvCxnSpPr>
            <a:cxnSpLocks/>
          </p:cNvCxnSpPr>
          <p:nvPr/>
        </p:nvCxnSpPr>
        <p:spPr>
          <a:xfrm>
            <a:off x="3340598" y="3748735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566EB92-9226-82FD-0B8C-8B96F25AFE43}"/>
              </a:ext>
            </a:extLst>
          </p:cNvPr>
          <p:cNvSpPr txBox="1"/>
          <p:nvPr/>
        </p:nvSpPr>
        <p:spPr>
          <a:xfrm>
            <a:off x="4757554" y="4614624"/>
            <a:ext cx="68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+6%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0B5BF2-57B4-C202-6AD3-369540661899}"/>
              </a:ext>
            </a:extLst>
          </p:cNvPr>
          <p:cNvSpPr txBox="1"/>
          <p:nvPr/>
        </p:nvSpPr>
        <p:spPr>
          <a:xfrm>
            <a:off x="4754848" y="3892185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+9%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8758C6-273A-4283-4C3C-CCC648102EB1}"/>
              </a:ext>
            </a:extLst>
          </p:cNvPr>
          <p:cNvCxnSpPr>
            <a:cxnSpLocks/>
          </p:cNvCxnSpPr>
          <p:nvPr/>
        </p:nvCxnSpPr>
        <p:spPr>
          <a:xfrm>
            <a:off x="4775335" y="3749855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20E026B-F9B9-E872-9E85-3DC7531A133B}"/>
              </a:ext>
            </a:extLst>
          </p:cNvPr>
          <p:cNvSpPr txBox="1"/>
          <p:nvPr/>
        </p:nvSpPr>
        <p:spPr>
          <a:xfrm>
            <a:off x="2152185" y="4599235"/>
            <a:ext cx="1114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sz="1600" u="none">
                <a:latin typeface="Arial" panose="020B0604020202020204" pitchFamily="34" charset="0"/>
                <a:cs typeface="Arial" panose="020B0604020202020204" pitchFamily="34" charset="0"/>
              </a:rPr>
              <a:t>11.2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5CD7CA-AE11-97BF-5F8F-41F38EF3B1F0}"/>
              </a:ext>
            </a:extLst>
          </p:cNvPr>
          <p:cNvSpPr txBox="1"/>
          <p:nvPr/>
        </p:nvSpPr>
        <p:spPr>
          <a:xfrm>
            <a:off x="2148657" y="3876796"/>
            <a:ext cx="117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15.2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647DDA-DFAE-6F8E-7039-9ADD657308D3}"/>
              </a:ext>
            </a:extLst>
          </p:cNvPr>
          <p:cNvSpPr txBox="1"/>
          <p:nvPr/>
        </p:nvSpPr>
        <p:spPr>
          <a:xfrm>
            <a:off x="2152185" y="5249650"/>
            <a:ext cx="111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+36%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FC1443-264E-9C54-5444-BB5736F8D0CB}"/>
              </a:ext>
            </a:extLst>
          </p:cNvPr>
          <p:cNvSpPr txBox="1"/>
          <p:nvPr/>
        </p:nvSpPr>
        <p:spPr>
          <a:xfrm>
            <a:off x="2133401" y="3356069"/>
            <a:ext cx="1111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22C6C2-42C1-B6D7-8213-FCAC2F8C1F24}"/>
              </a:ext>
            </a:extLst>
          </p:cNvPr>
          <p:cNvSpPr txBox="1"/>
          <p:nvPr/>
        </p:nvSpPr>
        <p:spPr>
          <a:xfrm>
            <a:off x="3444532" y="3356069"/>
            <a:ext cx="1317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D16F30-DBB1-A2BC-0DDE-171329965BC1}"/>
              </a:ext>
            </a:extLst>
          </p:cNvPr>
          <p:cNvSpPr txBox="1"/>
          <p:nvPr/>
        </p:nvSpPr>
        <p:spPr>
          <a:xfrm>
            <a:off x="4785860" y="3402236"/>
            <a:ext cx="627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395EB8-9EB9-16A4-9D58-9ED61DBC1676}"/>
              </a:ext>
            </a:extLst>
          </p:cNvPr>
          <p:cNvSpPr txBox="1"/>
          <p:nvPr/>
        </p:nvSpPr>
        <p:spPr>
          <a:xfrm>
            <a:off x="2881227" y="3402236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9B32F1-8780-C2A6-93BF-1E012531218A}"/>
              </a:ext>
            </a:extLst>
          </p:cNvPr>
          <p:cNvSpPr txBox="1"/>
          <p:nvPr/>
        </p:nvSpPr>
        <p:spPr>
          <a:xfrm>
            <a:off x="6635207" y="4599235"/>
            <a:ext cx="146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11.8 MM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E3A3F4F-7569-7C04-A258-CA75AE7A24C0}"/>
              </a:ext>
            </a:extLst>
          </p:cNvPr>
          <p:cNvSpPr txBox="1"/>
          <p:nvPr/>
        </p:nvSpPr>
        <p:spPr>
          <a:xfrm>
            <a:off x="6629407" y="3876796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20.4 MM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8B899C8-D8DD-5EA1-762C-5F412E0B0864}"/>
              </a:ext>
            </a:extLst>
          </p:cNvPr>
          <p:cNvSpPr txBox="1"/>
          <p:nvPr/>
        </p:nvSpPr>
        <p:spPr>
          <a:xfrm>
            <a:off x="6635207" y="5249650"/>
            <a:ext cx="146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C5C279B-7366-253F-F452-952EE0046305}"/>
              </a:ext>
            </a:extLst>
          </p:cNvPr>
          <p:cNvCxnSpPr>
            <a:cxnSpLocks/>
          </p:cNvCxnSpPr>
          <p:nvPr/>
        </p:nvCxnSpPr>
        <p:spPr>
          <a:xfrm>
            <a:off x="6668116" y="3748735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71F6208-3323-707F-DCE8-E4BB514B2F8D}"/>
              </a:ext>
            </a:extLst>
          </p:cNvPr>
          <p:cNvSpPr txBox="1"/>
          <p:nvPr/>
        </p:nvSpPr>
        <p:spPr>
          <a:xfrm>
            <a:off x="8085072" y="4614624"/>
            <a:ext cx="684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+5%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B4828CD-A7BA-38DB-E72A-E33BC8878B40}"/>
              </a:ext>
            </a:extLst>
          </p:cNvPr>
          <p:cNvSpPr txBox="1"/>
          <p:nvPr/>
        </p:nvSpPr>
        <p:spPr>
          <a:xfrm>
            <a:off x="8082366" y="3892185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+5%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73A425A-E591-63BA-B120-EE82F2AD31E1}"/>
              </a:ext>
            </a:extLst>
          </p:cNvPr>
          <p:cNvCxnSpPr>
            <a:cxnSpLocks/>
          </p:cNvCxnSpPr>
          <p:nvPr/>
        </p:nvCxnSpPr>
        <p:spPr>
          <a:xfrm>
            <a:off x="8102853" y="3749855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A5A03781-23A3-1C32-BEC5-7235D817F6EB}"/>
              </a:ext>
            </a:extLst>
          </p:cNvPr>
          <p:cNvSpPr txBox="1"/>
          <p:nvPr/>
        </p:nvSpPr>
        <p:spPr>
          <a:xfrm>
            <a:off x="5479703" y="4599235"/>
            <a:ext cx="117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12.4 MM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A8D8B3D-D98A-B96E-1515-35DF9F52A8DC}"/>
              </a:ext>
            </a:extLst>
          </p:cNvPr>
          <p:cNvSpPr txBox="1"/>
          <p:nvPr/>
        </p:nvSpPr>
        <p:spPr>
          <a:xfrm>
            <a:off x="5487350" y="3876796"/>
            <a:ext cx="109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21.4 MM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095E238-C493-82A4-FA6F-D3E7F3673D06}"/>
              </a:ext>
            </a:extLst>
          </p:cNvPr>
          <p:cNvSpPr txBox="1"/>
          <p:nvPr/>
        </p:nvSpPr>
        <p:spPr>
          <a:xfrm>
            <a:off x="5479703" y="5249650"/>
            <a:ext cx="111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800" b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55CE4D6-DF4F-7318-5F06-1DE333C2755D}"/>
              </a:ext>
            </a:extLst>
          </p:cNvPr>
          <p:cNvSpPr txBox="1"/>
          <p:nvPr/>
        </p:nvSpPr>
        <p:spPr>
          <a:xfrm>
            <a:off x="5518887" y="3356069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5DE91D1-97C4-A61B-8C7A-2E65F2AB6857}"/>
              </a:ext>
            </a:extLst>
          </p:cNvPr>
          <p:cNvSpPr txBox="1"/>
          <p:nvPr/>
        </p:nvSpPr>
        <p:spPr>
          <a:xfrm>
            <a:off x="6873790" y="3356069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C065656-529A-0A4D-CEC1-ECC2D8DAA5E1}"/>
              </a:ext>
            </a:extLst>
          </p:cNvPr>
          <p:cNvSpPr txBox="1"/>
          <p:nvPr/>
        </p:nvSpPr>
        <p:spPr>
          <a:xfrm>
            <a:off x="8082002" y="3402236"/>
            <a:ext cx="690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06B15E1-7D1D-2540-2EC2-BECB03C464D6}"/>
              </a:ext>
            </a:extLst>
          </p:cNvPr>
          <p:cNvSpPr txBox="1"/>
          <p:nvPr/>
        </p:nvSpPr>
        <p:spPr>
          <a:xfrm>
            <a:off x="6208745" y="3402236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0C97065-7743-B5A1-D934-38125C0791BE}"/>
              </a:ext>
            </a:extLst>
          </p:cNvPr>
          <p:cNvSpPr txBox="1"/>
          <p:nvPr/>
        </p:nvSpPr>
        <p:spPr>
          <a:xfrm>
            <a:off x="10020470" y="4599235"/>
            <a:ext cx="146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14.6 MM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CC6F06D-1916-750F-C33C-12F6A0631B93}"/>
              </a:ext>
            </a:extLst>
          </p:cNvPr>
          <p:cNvSpPr txBox="1"/>
          <p:nvPr/>
        </p:nvSpPr>
        <p:spPr>
          <a:xfrm>
            <a:off x="10014670" y="3876796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 MM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06E2540-6A65-B802-D58B-79344E6157A7}"/>
              </a:ext>
            </a:extLst>
          </p:cNvPr>
          <p:cNvSpPr txBox="1"/>
          <p:nvPr/>
        </p:nvSpPr>
        <p:spPr>
          <a:xfrm>
            <a:off x="10020470" y="5249650"/>
            <a:ext cx="146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+17%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EB703ECF-3CD2-3D96-75D9-982BE032DBFA}"/>
              </a:ext>
            </a:extLst>
          </p:cNvPr>
          <p:cNvCxnSpPr>
            <a:cxnSpLocks/>
          </p:cNvCxnSpPr>
          <p:nvPr/>
        </p:nvCxnSpPr>
        <p:spPr>
          <a:xfrm>
            <a:off x="10053379" y="3734736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F8297B86-E556-48E3-06FF-BDA5379C7739}"/>
              </a:ext>
            </a:extLst>
          </p:cNvPr>
          <p:cNvSpPr txBox="1"/>
          <p:nvPr/>
        </p:nvSpPr>
        <p:spPr>
          <a:xfrm>
            <a:off x="11470335" y="4614624"/>
            <a:ext cx="68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+6%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0EDEBD7-7AD0-B9B0-894E-3E82B195A015}"/>
              </a:ext>
            </a:extLst>
          </p:cNvPr>
          <p:cNvSpPr txBox="1"/>
          <p:nvPr/>
        </p:nvSpPr>
        <p:spPr>
          <a:xfrm>
            <a:off x="11467629" y="3892185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19031454-EA09-B61D-71B5-570D9CA75920}"/>
              </a:ext>
            </a:extLst>
          </p:cNvPr>
          <p:cNvCxnSpPr>
            <a:cxnSpLocks/>
          </p:cNvCxnSpPr>
          <p:nvPr/>
        </p:nvCxnSpPr>
        <p:spPr>
          <a:xfrm>
            <a:off x="11488116" y="3735856"/>
            <a:ext cx="0" cy="216468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665141F1-7843-59C5-A475-8CFBFD664A6E}"/>
              </a:ext>
            </a:extLst>
          </p:cNvPr>
          <p:cNvSpPr txBox="1"/>
          <p:nvPr/>
        </p:nvSpPr>
        <p:spPr>
          <a:xfrm>
            <a:off x="8864966" y="4599235"/>
            <a:ext cx="1114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15.4 MM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F26B937-1204-A046-2684-93D829D240C0}"/>
              </a:ext>
            </a:extLst>
          </p:cNvPr>
          <p:cNvSpPr txBox="1"/>
          <p:nvPr/>
        </p:nvSpPr>
        <p:spPr>
          <a:xfrm>
            <a:off x="8872613" y="3876796"/>
            <a:ext cx="109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17.9 MM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D2A54FE-4317-C06A-A17C-78DC814B4407}"/>
              </a:ext>
            </a:extLst>
          </p:cNvPr>
          <p:cNvSpPr txBox="1"/>
          <p:nvPr/>
        </p:nvSpPr>
        <p:spPr>
          <a:xfrm>
            <a:off x="8864966" y="5249650"/>
            <a:ext cx="111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+16</a:t>
            </a: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800" b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A0872C92-A302-CE50-54FA-DD651966467A}"/>
              </a:ext>
            </a:extLst>
          </p:cNvPr>
          <p:cNvSpPr txBox="1"/>
          <p:nvPr/>
        </p:nvSpPr>
        <p:spPr>
          <a:xfrm>
            <a:off x="8904150" y="3342070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406D3AC4-C6BD-CE41-ACDD-AB2B559737C0}"/>
              </a:ext>
            </a:extLst>
          </p:cNvPr>
          <p:cNvSpPr txBox="1"/>
          <p:nvPr/>
        </p:nvSpPr>
        <p:spPr>
          <a:xfrm>
            <a:off x="10259053" y="3342070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1F69D68-9E3E-2BB8-3EE6-00C84AA7AD05}"/>
              </a:ext>
            </a:extLst>
          </p:cNvPr>
          <p:cNvSpPr txBox="1"/>
          <p:nvPr/>
        </p:nvSpPr>
        <p:spPr>
          <a:xfrm>
            <a:off x="11498641" y="3388237"/>
            <a:ext cx="627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8C7B709-CE68-5978-F57C-3056A891D668}"/>
              </a:ext>
            </a:extLst>
          </p:cNvPr>
          <p:cNvSpPr txBox="1"/>
          <p:nvPr/>
        </p:nvSpPr>
        <p:spPr>
          <a:xfrm>
            <a:off x="9594008" y="3388237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pic>
        <p:nvPicPr>
          <p:cNvPr id="31" name="Picture 2" descr="Prime Video Reveals New Thursday Night Football Logo Ahead of First  Exclusive NFL Season">
            <a:extLst>
              <a:ext uri="{FF2B5EF4-FFF2-40B4-BE49-F238E27FC236}">
                <a16:creationId xmlns:a16="http://schemas.microsoft.com/office/drawing/2014/main" id="{5903D7E2-DA84-EB79-2481-D9C119066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58" y="2365824"/>
            <a:ext cx="905601" cy="76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NFL 2023 - WEEK 6 Schedule | NFL.com">
            <a:extLst>
              <a:ext uri="{FF2B5EF4-FFF2-40B4-BE49-F238E27FC236}">
                <a16:creationId xmlns:a16="http://schemas.microsoft.com/office/drawing/2014/main" id="{9F4A197E-A281-4A11-2FE6-926DC8386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2522" y="2444001"/>
            <a:ext cx="603980" cy="63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B5EB4A0-ABA3-2672-CF6A-07BEF94B92FF}"/>
              </a:ext>
            </a:extLst>
          </p:cNvPr>
          <p:cNvSpPr txBox="1"/>
          <p:nvPr/>
        </p:nvSpPr>
        <p:spPr>
          <a:xfrm>
            <a:off x="2436154" y="3039679"/>
            <a:ext cx="2730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Competitive Games)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C87325-CD8E-5162-3484-09DEE0C1608F}"/>
              </a:ext>
            </a:extLst>
          </p:cNvPr>
          <p:cNvSpPr txBox="1"/>
          <p:nvPr/>
        </p:nvSpPr>
        <p:spPr>
          <a:xfrm>
            <a:off x="5713327" y="3039679"/>
            <a:ext cx="2730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en-US" sz="1200" b="1" u="sng" dirty="0">
                <a:solidFill>
                  <a:srgbClr val="ED3C8D"/>
                </a:solidFill>
                <a:latin typeface="Arial" panose="020B0604020202020204" pitchFamily="34" charset="0"/>
              </a:rPr>
              <a:t>9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Competitive Games)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0D567B-6E1C-C544-1434-3D2BA725041B}"/>
              </a:ext>
            </a:extLst>
          </p:cNvPr>
          <p:cNvSpPr txBox="1"/>
          <p:nvPr/>
        </p:nvSpPr>
        <p:spPr>
          <a:xfrm>
            <a:off x="9112814" y="3039679"/>
            <a:ext cx="2730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dirty="0">
                <a:solidFill>
                  <a:srgbClr val="4EBEA4"/>
                </a:solidFill>
                <a:latin typeface="Arial" panose="020B0604020202020204" pitchFamily="34" charset="0"/>
              </a:rPr>
              <a:t>(</a:t>
            </a:r>
            <a:r>
              <a:rPr lang="en-US" sz="1200" b="1" u="sng" dirty="0">
                <a:solidFill>
                  <a:srgbClr val="4EBEA4"/>
                </a:solidFill>
                <a:latin typeface="Arial" panose="020B0604020202020204" pitchFamily="34" charset="0"/>
              </a:rPr>
              <a:t>9</a:t>
            </a:r>
            <a:r>
              <a:rPr lang="en-US" sz="1200" b="1" dirty="0">
                <a:solidFill>
                  <a:srgbClr val="4EBEA4"/>
                </a:solidFill>
                <a:latin typeface="Arial" panose="020B0604020202020204" pitchFamily="34" charset="0"/>
              </a:rPr>
              <a:t> Competitive Games)</a:t>
            </a:r>
          </a:p>
        </p:txBody>
      </p:sp>
      <p:pic>
        <p:nvPicPr>
          <p:cNvPr id="42" name="Picture 12">
            <a:extLst>
              <a:ext uri="{FF2B5EF4-FFF2-40B4-BE49-F238E27FC236}">
                <a16:creationId xmlns:a16="http://schemas.microsoft.com/office/drawing/2014/main" id="{5920A64F-53D9-AE64-1B70-CA77B8C6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4663" y="2434384"/>
            <a:ext cx="979284" cy="6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A26B01-4545-482D-8019-033314D43DF9}"/>
              </a:ext>
            </a:extLst>
          </p:cNvPr>
          <p:cNvSpPr txBox="1"/>
          <p:nvPr/>
        </p:nvSpPr>
        <p:spPr>
          <a:xfrm>
            <a:off x="2175456" y="1780942"/>
            <a:ext cx="999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P2+ Average Audience</a:t>
            </a: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(000)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NFL Regular Season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DACC4-6096-6148-A74B-42D30626AE07}"/>
              </a:ext>
            </a:extLst>
          </p:cNvPr>
          <p:cNvSpPr txBox="1"/>
          <p:nvPr/>
        </p:nvSpPr>
        <p:spPr>
          <a:xfrm>
            <a:off x="51023" y="533776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A91ADC-75DE-3727-FC6E-DB40AC22CA3D}"/>
              </a:ext>
            </a:extLst>
          </p:cNvPr>
          <p:cNvSpPr txBox="1"/>
          <p:nvPr/>
        </p:nvSpPr>
        <p:spPr>
          <a:xfrm>
            <a:off x="472837" y="6077941"/>
            <a:ext cx="11600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/>
              <a:t>Source: VAB analysis of Nielsen Ratings Analysis Program Report, Thursday Night Football (Amazon Prime Video), Sunday Night Football (NBC), Monday Night Football (ESPN, ESPN2, ABC), excludes pre- &amp; post-game shows. </a:t>
            </a:r>
            <a:r>
              <a:rPr lang="en-US" sz="800" dirty="0" err="1"/>
              <a:t>Live+SD</a:t>
            </a:r>
            <a:r>
              <a:rPr lang="en-US" sz="800" dirty="0"/>
              <a:t>, P2+, Updated Big Data Plus Panel data, National Panel data. 2025 regular season (9/4/25 – 1/4/26). NBC, ESPN, ESPN2 and ABC reflect linear TV audience only and does not include audiences gained from their digital / streaming apps. </a:t>
            </a:r>
            <a:r>
              <a:rPr lang="en-US" sz="800" b="1" dirty="0"/>
              <a:t>‘BD+P’ = Big Data Plus Panel, ‘PO’ = National Panel Only.</a:t>
            </a:r>
            <a:r>
              <a:rPr lang="en-US" sz="800" dirty="0"/>
              <a:t> See appendix for a game-by-game breakout of ABC, ESPN, ESPN2 airings. </a:t>
            </a:r>
            <a:r>
              <a:rPr lang="en-US" sz="800" b="1" dirty="0"/>
              <a:t>For the purposes of this analysis, </a:t>
            </a:r>
            <a:r>
              <a:rPr lang="en-US" sz="800" dirty="0"/>
              <a:t>c</a:t>
            </a:r>
            <a:r>
              <a:rPr lang="en-US" sz="800" b="1" dirty="0"/>
              <a:t>ompetitive game matchups are defined as games with final scores within 7 points or less.</a:t>
            </a:r>
            <a:endParaRPr lang="en-US" sz="700" b="1" dirty="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1618508-B6CE-8E5B-F37F-B01FAA05C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B1BA2AB6-003F-8677-9E75-72E0E7B3789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EE69A3-6914-0A23-815C-A1257DD650F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B3CB32-0CA5-49E2-E9E8-2673ED846AAD}"/>
              </a:ext>
            </a:extLst>
          </p:cNvPr>
          <p:cNvSpPr/>
          <p:nvPr/>
        </p:nvSpPr>
        <p:spPr>
          <a:xfrm>
            <a:off x="567803" y="445295"/>
            <a:ext cx="116115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</a:rPr>
              <a:t>Competitive games consistently lift NFL audiences by double-digits, with the biggest boosts coming on Thursday and Sunday Night Football</a:t>
            </a:r>
          </a:p>
        </p:txBody>
      </p:sp>
    </p:spTree>
    <p:extLst>
      <p:ext uri="{BB962C8B-B14F-4D97-AF65-F5344CB8AC3E}">
        <p14:creationId xmlns:p14="http://schemas.microsoft.com/office/powerpoint/2010/main" val="261150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47549-7917-9C5C-2E9A-2709EF1F2459}"/>
              </a:ext>
            </a:extLst>
          </p:cNvPr>
          <p:cNvSpPr/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EBBB0BCD-ACF4-A82D-5286-5F4C2697D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0872" y="2321466"/>
            <a:ext cx="848071" cy="54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NFL 2023 - WEEK 6 Schedule | NFL.com">
            <a:extLst>
              <a:ext uri="{FF2B5EF4-FFF2-40B4-BE49-F238E27FC236}">
                <a16:creationId xmlns:a16="http://schemas.microsoft.com/office/drawing/2014/main" id="{17B96D84-3281-32E8-BE08-DA4D0074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1341" y="2196220"/>
            <a:ext cx="712633" cy="7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4525C2-9DAF-EDA4-A1EF-31BAC0DEFE0D}"/>
              </a:ext>
            </a:extLst>
          </p:cNvPr>
          <p:cNvSpPr/>
          <p:nvPr/>
        </p:nvSpPr>
        <p:spPr>
          <a:xfrm>
            <a:off x="747462" y="2993834"/>
            <a:ext cx="10526454" cy="30096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F6774-79F9-19E5-2788-AF593EA1310D}"/>
              </a:ext>
            </a:extLst>
          </p:cNvPr>
          <p:cNvSpPr txBox="1"/>
          <p:nvPr/>
        </p:nvSpPr>
        <p:spPr>
          <a:xfrm>
            <a:off x="1140373" y="4770785"/>
            <a:ext cx="123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P18-49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1DCC19-149B-B1ED-731D-472898432EEA}"/>
              </a:ext>
            </a:extLst>
          </p:cNvPr>
          <p:cNvSpPr txBox="1"/>
          <p:nvPr/>
        </p:nvSpPr>
        <p:spPr>
          <a:xfrm>
            <a:off x="4351281" y="476080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059096-C575-7150-5D6E-A3B48423A8A7}"/>
              </a:ext>
            </a:extLst>
          </p:cNvPr>
          <p:cNvSpPr txBox="1"/>
          <p:nvPr/>
        </p:nvSpPr>
        <p:spPr>
          <a:xfrm>
            <a:off x="1140373" y="5183939"/>
            <a:ext cx="123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P25-54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3C9F66-3B85-F032-D3CB-153F2C9EE80E}"/>
              </a:ext>
            </a:extLst>
          </p:cNvPr>
          <p:cNvSpPr txBox="1"/>
          <p:nvPr/>
        </p:nvSpPr>
        <p:spPr>
          <a:xfrm>
            <a:off x="4351281" y="5173050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80F7A7-42C0-36B8-0732-C7292C25F566}"/>
              </a:ext>
            </a:extLst>
          </p:cNvPr>
          <p:cNvSpPr txBox="1"/>
          <p:nvPr/>
        </p:nvSpPr>
        <p:spPr>
          <a:xfrm>
            <a:off x="2441741" y="1771882"/>
            <a:ext cx="8826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Estimated Median Age </a:t>
            </a: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Audience Composition 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NFL Regular Season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803098-27C8-C228-1CB3-2DA4402432BA}"/>
              </a:ext>
            </a:extLst>
          </p:cNvPr>
          <p:cNvSpPr txBox="1"/>
          <p:nvPr/>
        </p:nvSpPr>
        <p:spPr>
          <a:xfrm>
            <a:off x="1140373" y="5597095"/>
            <a:ext cx="123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P55+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2C2A4-4FC4-794F-94E9-7A684D43E46D}"/>
              </a:ext>
            </a:extLst>
          </p:cNvPr>
          <p:cNvSpPr txBox="1"/>
          <p:nvPr/>
        </p:nvSpPr>
        <p:spPr>
          <a:xfrm>
            <a:off x="4351281" y="558711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1F0E1E-F1B9-96CC-AA19-DDD2B4E60F0F}"/>
              </a:ext>
            </a:extLst>
          </p:cNvPr>
          <p:cNvSpPr txBox="1"/>
          <p:nvPr/>
        </p:nvSpPr>
        <p:spPr>
          <a:xfrm>
            <a:off x="1140373" y="4357631"/>
            <a:ext cx="123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P18-34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503338A-A2F7-B1B8-842F-A1D649939768}"/>
              </a:ext>
            </a:extLst>
          </p:cNvPr>
          <p:cNvSpPr txBox="1"/>
          <p:nvPr/>
        </p:nvSpPr>
        <p:spPr>
          <a:xfrm>
            <a:off x="4351281" y="4347651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19%</a:t>
            </a:r>
            <a:endParaRPr kumimoji="0" lang="en-US" b="0" i="1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F35128-AE0E-E6A7-DFF0-AAEEE5B3018B}"/>
              </a:ext>
            </a:extLst>
          </p:cNvPr>
          <p:cNvSpPr txBox="1"/>
          <p:nvPr/>
        </p:nvSpPr>
        <p:spPr>
          <a:xfrm>
            <a:off x="1140373" y="3944477"/>
            <a:ext cx="123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P2-17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6D6BA7-4232-9FD9-2F3B-99418F7BA673}"/>
              </a:ext>
            </a:extLst>
          </p:cNvPr>
          <p:cNvSpPr txBox="1"/>
          <p:nvPr/>
        </p:nvSpPr>
        <p:spPr>
          <a:xfrm>
            <a:off x="4351280" y="3925619"/>
            <a:ext cx="65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2" descr="Prime Video Reveals New Thursday Night Football Logo Ahead of First  Exclusive NFL Season">
            <a:extLst>
              <a:ext uri="{FF2B5EF4-FFF2-40B4-BE49-F238E27FC236}">
                <a16:creationId xmlns:a16="http://schemas.microsoft.com/office/drawing/2014/main" id="{A4896B4E-6471-7D39-9C3A-B10B5BEF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26" y="2273536"/>
            <a:ext cx="848063" cy="72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8DC61E-349E-DCE7-60BD-8521D4E6370C}"/>
              </a:ext>
            </a:extLst>
          </p:cNvPr>
          <p:cNvCxnSpPr>
            <a:cxnSpLocks/>
          </p:cNvCxnSpPr>
          <p:nvPr/>
        </p:nvCxnSpPr>
        <p:spPr>
          <a:xfrm>
            <a:off x="558925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70BFCFB-C9EC-476B-A83A-D3B649A8D2F5}"/>
              </a:ext>
            </a:extLst>
          </p:cNvPr>
          <p:cNvSpPr txBox="1"/>
          <p:nvPr/>
        </p:nvSpPr>
        <p:spPr>
          <a:xfrm>
            <a:off x="51023" y="533776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83768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5AD392-E057-DF32-AA1F-85F5ACDDC1B9}"/>
              </a:ext>
            </a:extLst>
          </p:cNvPr>
          <p:cNvSpPr/>
          <p:nvPr/>
        </p:nvSpPr>
        <p:spPr>
          <a:xfrm>
            <a:off x="632742" y="444375"/>
            <a:ext cx="115377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Primetime NFL games deliver high-value audiences in key buying demos across multiscreen TV platforms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DA5A51-805C-CAB0-1D1E-D79FDFE1C8A8}"/>
              </a:ext>
            </a:extLst>
          </p:cNvPr>
          <p:cNvSpPr txBox="1"/>
          <p:nvPr/>
        </p:nvSpPr>
        <p:spPr>
          <a:xfrm>
            <a:off x="777426" y="3439617"/>
            <a:ext cx="159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Age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EF3FED-8799-2AB5-361C-31E58F4C219C}"/>
              </a:ext>
            </a:extLst>
          </p:cNvPr>
          <p:cNvSpPr txBox="1"/>
          <p:nvPr/>
        </p:nvSpPr>
        <p:spPr>
          <a:xfrm>
            <a:off x="4380912" y="3375138"/>
            <a:ext cx="598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8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BF0A4F3-9DA6-36C6-0D51-BEB4D3650E12}"/>
              </a:ext>
            </a:extLst>
          </p:cNvPr>
          <p:cNvCxnSpPr>
            <a:cxnSpLocks/>
          </p:cNvCxnSpPr>
          <p:nvPr/>
        </p:nvCxnSpPr>
        <p:spPr>
          <a:xfrm>
            <a:off x="3898534" y="3443186"/>
            <a:ext cx="0" cy="2526345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948AB43-6862-7ED1-63B7-93A5DEFAFFDE}"/>
              </a:ext>
            </a:extLst>
          </p:cNvPr>
          <p:cNvSpPr/>
          <p:nvPr/>
        </p:nvSpPr>
        <p:spPr>
          <a:xfrm>
            <a:off x="2441741" y="3011997"/>
            <a:ext cx="2920833" cy="2970682"/>
          </a:xfrm>
          <a:prstGeom prst="rect">
            <a:avLst/>
          </a:prstGeom>
          <a:noFill/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AD8078-5982-BC1C-C03C-CFD0C3B57A6E}"/>
              </a:ext>
            </a:extLst>
          </p:cNvPr>
          <p:cNvSpPr txBox="1"/>
          <p:nvPr/>
        </p:nvSpPr>
        <p:spPr>
          <a:xfrm>
            <a:off x="2718984" y="476080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52F572-D692-FC40-FEEF-4A5FC00A793A}"/>
              </a:ext>
            </a:extLst>
          </p:cNvPr>
          <p:cNvSpPr txBox="1"/>
          <p:nvPr/>
        </p:nvSpPr>
        <p:spPr>
          <a:xfrm>
            <a:off x="2718984" y="5173050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FAD7E58-D96D-AB29-0434-96A24C8AA6C9}"/>
              </a:ext>
            </a:extLst>
          </p:cNvPr>
          <p:cNvSpPr txBox="1"/>
          <p:nvPr/>
        </p:nvSpPr>
        <p:spPr>
          <a:xfrm>
            <a:off x="2718984" y="558711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1953EF8-0855-350F-4307-CB92D75CAD73}"/>
              </a:ext>
            </a:extLst>
          </p:cNvPr>
          <p:cNvSpPr txBox="1"/>
          <p:nvPr/>
        </p:nvSpPr>
        <p:spPr>
          <a:xfrm>
            <a:off x="2718984" y="4347651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19%</a:t>
            </a:r>
            <a:endParaRPr kumimoji="0" lang="en-US" b="0" i="1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1AADF71-B9BB-CA88-4D09-A0E256208C78}"/>
              </a:ext>
            </a:extLst>
          </p:cNvPr>
          <p:cNvSpPr txBox="1"/>
          <p:nvPr/>
        </p:nvSpPr>
        <p:spPr>
          <a:xfrm>
            <a:off x="2718983" y="3925619"/>
            <a:ext cx="65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62A9FC7-4776-39F2-56FB-C0B3014779B6}"/>
              </a:ext>
            </a:extLst>
          </p:cNvPr>
          <p:cNvSpPr txBox="1"/>
          <p:nvPr/>
        </p:nvSpPr>
        <p:spPr>
          <a:xfrm>
            <a:off x="2748615" y="3375138"/>
            <a:ext cx="598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8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5420A1-D0A5-1E20-CAA9-F37D8C60FD29}"/>
              </a:ext>
            </a:extLst>
          </p:cNvPr>
          <p:cNvCxnSpPr>
            <a:cxnSpLocks/>
          </p:cNvCxnSpPr>
          <p:nvPr/>
        </p:nvCxnSpPr>
        <p:spPr>
          <a:xfrm>
            <a:off x="747462" y="3922566"/>
            <a:ext cx="10526454" cy="0"/>
          </a:xfrm>
          <a:prstGeom prst="line">
            <a:avLst/>
          </a:prstGeom>
          <a:ln w="28575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81AB96-50F3-3F70-8446-45FAA43CF369}"/>
              </a:ext>
            </a:extLst>
          </p:cNvPr>
          <p:cNvCxnSpPr>
            <a:cxnSpLocks/>
          </p:cNvCxnSpPr>
          <p:nvPr/>
        </p:nvCxnSpPr>
        <p:spPr>
          <a:xfrm>
            <a:off x="747462" y="5170906"/>
            <a:ext cx="10526454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52C5B9-24C3-6CBF-5081-81A218E8873E}"/>
              </a:ext>
            </a:extLst>
          </p:cNvPr>
          <p:cNvCxnSpPr>
            <a:cxnSpLocks/>
          </p:cNvCxnSpPr>
          <p:nvPr/>
        </p:nvCxnSpPr>
        <p:spPr>
          <a:xfrm>
            <a:off x="747462" y="5575182"/>
            <a:ext cx="10526454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008BA3-6655-57D5-3A13-E6257AB5248B}"/>
              </a:ext>
            </a:extLst>
          </p:cNvPr>
          <p:cNvCxnSpPr>
            <a:cxnSpLocks/>
          </p:cNvCxnSpPr>
          <p:nvPr/>
        </p:nvCxnSpPr>
        <p:spPr>
          <a:xfrm>
            <a:off x="747462" y="4748874"/>
            <a:ext cx="10526454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87E19C3-7E68-EE7D-051A-370E0BCED899}"/>
              </a:ext>
            </a:extLst>
          </p:cNvPr>
          <p:cNvCxnSpPr>
            <a:cxnSpLocks/>
          </p:cNvCxnSpPr>
          <p:nvPr/>
        </p:nvCxnSpPr>
        <p:spPr>
          <a:xfrm>
            <a:off x="747462" y="4335720"/>
            <a:ext cx="10526454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78DDAB79-B93D-BAED-03A4-5E5B2CBB7520}"/>
              </a:ext>
            </a:extLst>
          </p:cNvPr>
          <p:cNvSpPr txBox="1"/>
          <p:nvPr/>
        </p:nvSpPr>
        <p:spPr>
          <a:xfrm>
            <a:off x="2627323" y="3010947"/>
            <a:ext cx="843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F3FEF5C-F615-9424-F91F-7555E7965F68}"/>
              </a:ext>
            </a:extLst>
          </p:cNvPr>
          <p:cNvSpPr txBox="1"/>
          <p:nvPr/>
        </p:nvSpPr>
        <p:spPr>
          <a:xfrm>
            <a:off x="4397924" y="3010947"/>
            <a:ext cx="56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5123577-B812-D1C7-B79E-4998784AFC13}"/>
              </a:ext>
            </a:extLst>
          </p:cNvPr>
          <p:cNvSpPr txBox="1"/>
          <p:nvPr/>
        </p:nvSpPr>
        <p:spPr>
          <a:xfrm>
            <a:off x="3684235" y="3057114"/>
            <a:ext cx="4328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5AF99F19-BF02-FC17-4B73-3EEBF3958396}"/>
              </a:ext>
            </a:extLst>
          </p:cNvPr>
          <p:cNvSpPr txBox="1"/>
          <p:nvPr/>
        </p:nvSpPr>
        <p:spPr>
          <a:xfrm>
            <a:off x="7304031" y="476080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32284A9-36E5-FF2E-8317-004059FBA01E}"/>
              </a:ext>
            </a:extLst>
          </p:cNvPr>
          <p:cNvSpPr txBox="1"/>
          <p:nvPr/>
        </p:nvSpPr>
        <p:spPr>
          <a:xfrm>
            <a:off x="7304031" y="5173050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26845B6B-4900-D645-B698-F993B5284FD5}"/>
              </a:ext>
            </a:extLst>
          </p:cNvPr>
          <p:cNvSpPr txBox="1"/>
          <p:nvPr/>
        </p:nvSpPr>
        <p:spPr>
          <a:xfrm>
            <a:off x="7304031" y="558711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354D95C7-EAC4-6FEE-15A9-17FB7BA8CAF2}"/>
              </a:ext>
            </a:extLst>
          </p:cNvPr>
          <p:cNvSpPr txBox="1"/>
          <p:nvPr/>
        </p:nvSpPr>
        <p:spPr>
          <a:xfrm>
            <a:off x="7304031" y="4347651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13%</a:t>
            </a:r>
            <a:endParaRPr kumimoji="0" lang="en-US" b="0" i="1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96ABBF3-C7C6-1047-23FC-51650CD7FEC0}"/>
              </a:ext>
            </a:extLst>
          </p:cNvPr>
          <p:cNvSpPr txBox="1"/>
          <p:nvPr/>
        </p:nvSpPr>
        <p:spPr>
          <a:xfrm>
            <a:off x="7304030" y="3925619"/>
            <a:ext cx="65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20D27DA-5397-A487-412A-C1A2DD7F7229}"/>
              </a:ext>
            </a:extLst>
          </p:cNvPr>
          <p:cNvSpPr txBox="1"/>
          <p:nvPr/>
        </p:nvSpPr>
        <p:spPr>
          <a:xfrm>
            <a:off x="7333662" y="3375138"/>
            <a:ext cx="598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800" b="1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E7CFB549-3D9F-01B5-E22C-C2F0D48E6434}"/>
              </a:ext>
            </a:extLst>
          </p:cNvPr>
          <p:cNvCxnSpPr>
            <a:cxnSpLocks/>
          </p:cNvCxnSpPr>
          <p:nvPr/>
        </p:nvCxnSpPr>
        <p:spPr>
          <a:xfrm>
            <a:off x="6851284" y="3443186"/>
            <a:ext cx="0" cy="2526345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7F981362-6A02-A39B-D169-F1F485C2508A}"/>
              </a:ext>
            </a:extLst>
          </p:cNvPr>
          <p:cNvSpPr/>
          <p:nvPr/>
        </p:nvSpPr>
        <p:spPr>
          <a:xfrm>
            <a:off x="5394491" y="3011997"/>
            <a:ext cx="2920833" cy="2970682"/>
          </a:xfrm>
          <a:prstGeom prst="rect">
            <a:avLst/>
          </a:prstGeom>
          <a:noFill/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3C8D"/>
              </a:solidFill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4E81F8C-EA0E-481B-1342-81E900D7F69D}"/>
              </a:ext>
            </a:extLst>
          </p:cNvPr>
          <p:cNvSpPr txBox="1"/>
          <p:nvPr/>
        </p:nvSpPr>
        <p:spPr>
          <a:xfrm>
            <a:off x="5671734" y="476080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865B577-51AF-B5C7-F82F-A41CA46A7D0C}"/>
              </a:ext>
            </a:extLst>
          </p:cNvPr>
          <p:cNvSpPr txBox="1"/>
          <p:nvPr/>
        </p:nvSpPr>
        <p:spPr>
          <a:xfrm>
            <a:off x="5671734" y="5173050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8D382DBB-F122-8E1A-1055-BBD5D2294580}"/>
              </a:ext>
            </a:extLst>
          </p:cNvPr>
          <p:cNvSpPr txBox="1"/>
          <p:nvPr/>
        </p:nvSpPr>
        <p:spPr>
          <a:xfrm>
            <a:off x="5671734" y="558711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D64FFF7-D649-DD28-8B25-81C575C4ADEB}"/>
              </a:ext>
            </a:extLst>
          </p:cNvPr>
          <p:cNvSpPr txBox="1"/>
          <p:nvPr/>
        </p:nvSpPr>
        <p:spPr>
          <a:xfrm>
            <a:off x="5671734" y="4347651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13%</a:t>
            </a:r>
            <a:endParaRPr kumimoji="0" lang="en-US" b="0" i="1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15794B06-A2E9-856D-3592-ED5C03481D51}"/>
              </a:ext>
            </a:extLst>
          </p:cNvPr>
          <p:cNvSpPr txBox="1"/>
          <p:nvPr/>
        </p:nvSpPr>
        <p:spPr>
          <a:xfrm>
            <a:off x="5671733" y="3925619"/>
            <a:ext cx="65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030A4CE-1480-8EAA-403C-109E4A304FEA}"/>
              </a:ext>
            </a:extLst>
          </p:cNvPr>
          <p:cNvSpPr txBox="1"/>
          <p:nvPr/>
        </p:nvSpPr>
        <p:spPr>
          <a:xfrm>
            <a:off x="5701365" y="3375138"/>
            <a:ext cx="598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800" b="1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62A17B8C-79E6-0778-8691-C9394B75B30E}"/>
              </a:ext>
            </a:extLst>
          </p:cNvPr>
          <p:cNvSpPr txBox="1"/>
          <p:nvPr/>
        </p:nvSpPr>
        <p:spPr>
          <a:xfrm>
            <a:off x="5580073" y="3010947"/>
            <a:ext cx="843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2D2AD6C-2D6D-4368-EF34-0317A38DF40D}"/>
              </a:ext>
            </a:extLst>
          </p:cNvPr>
          <p:cNvSpPr txBox="1"/>
          <p:nvPr/>
        </p:nvSpPr>
        <p:spPr>
          <a:xfrm>
            <a:off x="7350674" y="3010947"/>
            <a:ext cx="56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F2FAC265-188E-2C72-E840-F0180CC6F064}"/>
              </a:ext>
            </a:extLst>
          </p:cNvPr>
          <p:cNvSpPr txBox="1"/>
          <p:nvPr/>
        </p:nvSpPr>
        <p:spPr>
          <a:xfrm>
            <a:off x="6636985" y="3057114"/>
            <a:ext cx="4328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3B013BD-DDCD-39A8-31EA-C96C00AD4D06}"/>
              </a:ext>
            </a:extLst>
          </p:cNvPr>
          <p:cNvSpPr txBox="1"/>
          <p:nvPr/>
        </p:nvSpPr>
        <p:spPr>
          <a:xfrm>
            <a:off x="10256781" y="476080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A0CB4A8-5872-E6E3-B7D7-5C8E36F95CA5}"/>
              </a:ext>
            </a:extLst>
          </p:cNvPr>
          <p:cNvSpPr txBox="1"/>
          <p:nvPr/>
        </p:nvSpPr>
        <p:spPr>
          <a:xfrm>
            <a:off x="10256781" y="5173050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DC26AC94-6F68-D55D-72AE-5A66C73CAD05}"/>
              </a:ext>
            </a:extLst>
          </p:cNvPr>
          <p:cNvSpPr txBox="1"/>
          <p:nvPr/>
        </p:nvSpPr>
        <p:spPr>
          <a:xfrm>
            <a:off x="10256781" y="558711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97C0BC56-E90F-6538-A3FA-3483257409B9}"/>
              </a:ext>
            </a:extLst>
          </p:cNvPr>
          <p:cNvSpPr txBox="1"/>
          <p:nvPr/>
        </p:nvSpPr>
        <p:spPr>
          <a:xfrm>
            <a:off x="10256781" y="4347651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14%</a:t>
            </a:r>
            <a:endParaRPr kumimoji="0" lang="en-US" b="0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73C92B29-C725-97E8-3908-FA9341704943}"/>
              </a:ext>
            </a:extLst>
          </p:cNvPr>
          <p:cNvSpPr txBox="1"/>
          <p:nvPr/>
        </p:nvSpPr>
        <p:spPr>
          <a:xfrm>
            <a:off x="10256780" y="3925619"/>
            <a:ext cx="65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8D13EB06-B262-3745-712B-920F2D4B68A9}"/>
              </a:ext>
            </a:extLst>
          </p:cNvPr>
          <p:cNvSpPr txBox="1"/>
          <p:nvPr/>
        </p:nvSpPr>
        <p:spPr>
          <a:xfrm>
            <a:off x="10286412" y="3375138"/>
            <a:ext cx="598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8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C7DD9D41-8C5C-DC39-5903-773D73926E2D}"/>
              </a:ext>
            </a:extLst>
          </p:cNvPr>
          <p:cNvCxnSpPr>
            <a:cxnSpLocks/>
          </p:cNvCxnSpPr>
          <p:nvPr/>
        </p:nvCxnSpPr>
        <p:spPr>
          <a:xfrm>
            <a:off x="9804034" y="3443186"/>
            <a:ext cx="0" cy="2526345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>
            <a:extLst>
              <a:ext uri="{FF2B5EF4-FFF2-40B4-BE49-F238E27FC236}">
                <a16:creationId xmlns:a16="http://schemas.microsoft.com/office/drawing/2014/main" id="{4F64028F-F7C4-5428-D006-AD52EAAF4B07}"/>
              </a:ext>
            </a:extLst>
          </p:cNvPr>
          <p:cNvSpPr/>
          <p:nvPr/>
        </p:nvSpPr>
        <p:spPr>
          <a:xfrm>
            <a:off x="8347241" y="3011997"/>
            <a:ext cx="2920833" cy="2970682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3C8D"/>
              </a:solidFill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F0CB7C3-A35A-1AF5-57F0-E466C7B7E924}"/>
              </a:ext>
            </a:extLst>
          </p:cNvPr>
          <p:cNvSpPr txBox="1"/>
          <p:nvPr/>
        </p:nvSpPr>
        <p:spPr>
          <a:xfrm>
            <a:off x="8624484" y="476080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87DB112A-C2A6-A5F4-7EFE-65C56F3C3910}"/>
              </a:ext>
            </a:extLst>
          </p:cNvPr>
          <p:cNvSpPr txBox="1"/>
          <p:nvPr/>
        </p:nvSpPr>
        <p:spPr>
          <a:xfrm>
            <a:off x="8624484" y="5173050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53218E4A-0B5C-7D3B-9559-114BA4B80249}"/>
              </a:ext>
            </a:extLst>
          </p:cNvPr>
          <p:cNvSpPr txBox="1"/>
          <p:nvPr/>
        </p:nvSpPr>
        <p:spPr>
          <a:xfrm>
            <a:off x="8624484" y="5587115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40D5237-83C9-0FB6-E5C8-E6379D2AC448}"/>
              </a:ext>
            </a:extLst>
          </p:cNvPr>
          <p:cNvSpPr txBox="1"/>
          <p:nvPr/>
        </p:nvSpPr>
        <p:spPr>
          <a:xfrm>
            <a:off x="8624484" y="4347651"/>
            <a:ext cx="65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13%</a:t>
            </a:r>
            <a:endParaRPr kumimoji="0" lang="en-US" b="0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F4B0D5C-43BF-C8C2-17AE-466F60DEEA76}"/>
              </a:ext>
            </a:extLst>
          </p:cNvPr>
          <p:cNvSpPr txBox="1"/>
          <p:nvPr/>
        </p:nvSpPr>
        <p:spPr>
          <a:xfrm>
            <a:off x="8624483" y="3925619"/>
            <a:ext cx="65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241C594-5E43-D27C-67F4-BA4B45407ECA}"/>
              </a:ext>
            </a:extLst>
          </p:cNvPr>
          <p:cNvSpPr txBox="1"/>
          <p:nvPr/>
        </p:nvSpPr>
        <p:spPr>
          <a:xfrm>
            <a:off x="8654115" y="3375138"/>
            <a:ext cx="598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8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1CFD249C-61F9-90ED-0046-D1CABFEEAF20}"/>
              </a:ext>
            </a:extLst>
          </p:cNvPr>
          <p:cNvSpPr txBox="1"/>
          <p:nvPr/>
        </p:nvSpPr>
        <p:spPr>
          <a:xfrm>
            <a:off x="8532823" y="3010947"/>
            <a:ext cx="843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D96467C-77D3-6318-7B45-F65F351A4D1D}"/>
              </a:ext>
            </a:extLst>
          </p:cNvPr>
          <p:cNvSpPr txBox="1"/>
          <p:nvPr/>
        </p:nvSpPr>
        <p:spPr>
          <a:xfrm>
            <a:off x="10303424" y="3010947"/>
            <a:ext cx="56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EAB37BD7-6D0C-4441-0AF6-435D2D4CD9FA}"/>
              </a:ext>
            </a:extLst>
          </p:cNvPr>
          <p:cNvSpPr txBox="1"/>
          <p:nvPr/>
        </p:nvSpPr>
        <p:spPr>
          <a:xfrm>
            <a:off x="9589735" y="3057114"/>
            <a:ext cx="4328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1F7789-03CB-0CC4-8DFC-6156F84B6AAA}"/>
              </a:ext>
            </a:extLst>
          </p:cNvPr>
          <p:cNvSpPr txBox="1"/>
          <p:nvPr/>
        </p:nvSpPr>
        <p:spPr>
          <a:xfrm>
            <a:off x="472837" y="6065619"/>
            <a:ext cx="1171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/>
              <a:t>Source: VAB analysis of Nielsen Ratings Analysis Program Report, Thursday Night Football (Amazon Prime Video), Sunday Night Football (NBC), Monday Night Football (ESPN, ESPN2, ABC), excludes pre- &amp; post-game shows. </a:t>
            </a:r>
            <a:r>
              <a:rPr lang="en-US" sz="800" err="1"/>
              <a:t>Live+SD</a:t>
            </a:r>
            <a:r>
              <a:rPr lang="en-US" sz="800"/>
              <a:t>; Updated Big Data Plus Panel data, National Panel data; median age is based on P2+. 2025 regular season (9/4/25 – 1/4/26). NBC, ESPN, ESPN2 and ABC reflect linear TV audience only and does not include audiences gained from their digital / streaming apps. </a:t>
            </a:r>
            <a:r>
              <a:rPr lang="en-US" sz="800" b="1"/>
              <a:t>‘BD+P’ = Big Data Plus Panel, ‘PO’ = National Panel Only.</a:t>
            </a:r>
            <a:r>
              <a:rPr lang="en-US" sz="800"/>
              <a:t> See appendix for a game-by-game breakout of ABC, ESPN, ESPN2 airings.</a:t>
            </a:r>
            <a:endParaRPr lang="en-US" sz="7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1AA03A-2C84-CE5E-4121-73F311C591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8F99113-E9E4-AB83-A8A9-A10D4760B1B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A8BDA8-BBB4-9726-DC87-3E671B1FAE9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623453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C9586-DE2A-318F-A5E5-E423966F4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BA96B671-2D7A-CA00-FC4D-F1F6D516A3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00C34E71-D889-EDCA-CF42-F6086438B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9134" y="2451035"/>
            <a:ext cx="848071" cy="54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NFL 2023 - WEEK 6 Schedule | NFL.com">
            <a:extLst>
              <a:ext uri="{FF2B5EF4-FFF2-40B4-BE49-F238E27FC236}">
                <a16:creationId xmlns:a16="http://schemas.microsoft.com/office/drawing/2014/main" id="{24CF104A-A414-20B7-F56B-D639D766E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8653" y="2354073"/>
            <a:ext cx="712633" cy="7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587410-0B43-2E3F-49E3-F021448E6F81}"/>
              </a:ext>
            </a:extLst>
          </p:cNvPr>
          <p:cNvSpPr/>
          <p:nvPr/>
        </p:nvSpPr>
        <p:spPr>
          <a:xfrm>
            <a:off x="766915" y="3217603"/>
            <a:ext cx="10870794" cy="25802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5D4A0-1378-B423-0E1E-8EB74B89C117}"/>
              </a:ext>
            </a:extLst>
          </p:cNvPr>
          <p:cNvSpPr txBox="1"/>
          <p:nvPr/>
        </p:nvSpPr>
        <p:spPr>
          <a:xfrm>
            <a:off x="2805534" y="1771882"/>
            <a:ext cx="8826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Estimated Median Age: Total Viewership vs. Out-of-Home Viewership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NFL Regular Season</a:t>
            </a:r>
          </a:p>
        </p:txBody>
      </p:sp>
      <p:pic>
        <p:nvPicPr>
          <p:cNvPr id="47" name="Picture 2" descr="Prime Video Reveals New Thursday Night Football Logo Ahead of First  Exclusive NFL Season">
            <a:extLst>
              <a:ext uri="{FF2B5EF4-FFF2-40B4-BE49-F238E27FC236}">
                <a16:creationId xmlns:a16="http://schemas.microsoft.com/office/drawing/2014/main" id="{6599E5A5-BCBD-A085-B55E-55A7FD357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813" y="2365643"/>
            <a:ext cx="848063" cy="72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2D355E5-DB36-B89F-C894-AD8BE8599DEC}"/>
              </a:ext>
            </a:extLst>
          </p:cNvPr>
          <p:cNvSpPr txBox="1"/>
          <p:nvPr/>
        </p:nvSpPr>
        <p:spPr>
          <a:xfrm>
            <a:off x="766916" y="3785147"/>
            <a:ext cx="199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Viewership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Age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A61AB53-4E0E-5823-10B5-C5F9210F4CE8}"/>
              </a:ext>
            </a:extLst>
          </p:cNvPr>
          <p:cNvSpPr txBox="1"/>
          <p:nvPr/>
        </p:nvSpPr>
        <p:spPr>
          <a:xfrm>
            <a:off x="4560858" y="3763492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824BB86-BE89-9866-1A43-C2A96331D3F2}"/>
              </a:ext>
            </a:extLst>
          </p:cNvPr>
          <p:cNvCxnSpPr>
            <a:cxnSpLocks/>
          </p:cNvCxnSpPr>
          <p:nvPr/>
        </p:nvCxnSpPr>
        <p:spPr>
          <a:xfrm>
            <a:off x="4279996" y="3684197"/>
            <a:ext cx="0" cy="2087888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5B2BA80-71ED-35C3-86E6-F6944CE982E5}"/>
              </a:ext>
            </a:extLst>
          </p:cNvPr>
          <p:cNvSpPr/>
          <p:nvPr/>
        </p:nvSpPr>
        <p:spPr>
          <a:xfrm>
            <a:off x="2805534" y="3235114"/>
            <a:ext cx="2920833" cy="2562714"/>
          </a:xfrm>
          <a:prstGeom prst="rect">
            <a:avLst/>
          </a:prstGeom>
          <a:noFill/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D7AC883-946B-F93D-B2A1-84C5E788DBF4}"/>
              </a:ext>
            </a:extLst>
          </p:cNvPr>
          <p:cNvSpPr txBox="1"/>
          <p:nvPr/>
        </p:nvSpPr>
        <p:spPr>
          <a:xfrm>
            <a:off x="2997932" y="3763492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EB103B5-7E6C-9609-D0AA-2F77697B5755}"/>
              </a:ext>
            </a:extLst>
          </p:cNvPr>
          <p:cNvSpPr txBox="1"/>
          <p:nvPr/>
        </p:nvSpPr>
        <p:spPr>
          <a:xfrm>
            <a:off x="3015519" y="3253737"/>
            <a:ext cx="843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ADED136-3ACD-A71D-7AC2-4C6FC868AEE9}"/>
              </a:ext>
            </a:extLst>
          </p:cNvPr>
          <p:cNvSpPr txBox="1"/>
          <p:nvPr/>
        </p:nvSpPr>
        <p:spPr>
          <a:xfrm>
            <a:off x="4716749" y="3253737"/>
            <a:ext cx="56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985C55E-0E69-ECD5-863B-3AB87B92AD95}"/>
              </a:ext>
            </a:extLst>
          </p:cNvPr>
          <p:cNvSpPr txBox="1"/>
          <p:nvPr/>
        </p:nvSpPr>
        <p:spPr>
          <a:xfrm>
            <a:off x="4063580" y="3299904"/>
            <a:ext cx="4328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4ABE86F-A041-AD00-32EA-788FF265168C}"/>
              </a:ext>
            </a:extLst>
          </p:cNvPr>
          <p:cNvSpPr txBox="1"/>
          <p:nvPr/>
        </p:nvSpPr>
        <p:spPr>
          <a:xfrm>
            <a:off x="7650917" y="3763492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8D98F0C8-7E0A-2AEB-40F6-AB8C268CABE5}"/>
              </a:ext>
            </a:extLst>
          </p:cNvPr>
          <p:cNvCxnSpPr>
            <a:cxnSpLocks/>
          </p:cNvCxnSpPr>
          <p:nvPr/>
        </p:nvCxnSpPr>
        <p:spPr>
          <a:xfrm>
            <a:off x="7260339" y="3637596"/>
            <a:ext cx="0" cy="2087888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4043B31F-E9AF-CF5C-7910-3AD427A7B392}"/>
              </a:ext>
            </a:extLst>
          </p:cNvPr>
          <p:cNvSpPr/>
          <p:nvPr/>
        </p:nvSpPr>
        <p:spPr>
          <a:xfrm>
            <a:off x="5758284" y="3235114"/>
            <a:ext cx="2920833" cy="2562714"/>
          </a:xfrm>
          <a:prstGeom prst="rect">
            <a:avLst/>
          </a:prstGeom>
          <a:noFill/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3C8D"/>
              </a:solidFill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1ABDB68-01EE-A6BB-D984-57354A7BC862}"/>
              </a:ext>
            </a:extLst>
          </p:cNvPr>
          <p:cNvSpPr txBox="1"/>
          <p:nvPr/>
        </p:nvSpPr>
        <p:spPr>
          <a:xfrm>
            <a:off x="5926062" y="3763492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EB1E907-E35B-B8B2-EB77-D28FA3538C2E}"/>
              </a:ext>
            </a:extLst>
          </p:cNvPr>
          <p:cNvSpPr txBox="1"/>
          <p:nvPr/>
        </p:nvSpPr>
        <p:spPr>
          <a:xfrm>
            <a:off x="5943649" y="3253737"/>
            <a:ext cx="843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B5E3ABC-ABEB-A736-B060-72B8F2ABB2D4}"/>
              </a:ext>
            </a:extLst>
          </p:cNvPr>
          <p:cNvSpPr txBox="1"/>
          <p:nvPr/>
        </p:nvSpPr>
        <p:spPr>
          <a:xfrm>
            <a:off x="7780930" y="3253737"/>
            <a:ext cx="56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5908DD8-A407-896C-D03B-54D5C798C8FF}"/>
              </a:ext>
            </a:extLst>
          </p:cNvPr>
          <p:cNvSpPr txBox="1"/>
          <p:nvPr/>
        </p:nvSpPr>
        <p:spPr>
          <a:xfrm>
            <a:off x="7043923" y="3299904"/>
            <a:ext cx="4328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A00FB2C6-656E-F772-E96C-11DD0E26BCF2}"/>
              </a:ext>
            </a:extLst>
          </p:cNvPr>
          <p:cNvSpPr txBox="1"/>
          <p:nvPr/>
        </p:nvSpPr>
        <p:spPr>
          <a:xfrm>
            <a:off x="10578856" y="3763492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81C2237-3FA6-3D85-1044-F00940AC08B9}"/>
              </a:ext>
            </a:extLst>
          </p:cNvPr>
          <p:cNvCxnSpPr>
            <a:cxnSpLocks/>
          </p:cNvCxnSpPr>
          <p:nvPr/>
        </p:nvCxnSpPr>
        <p:spPr>
          <a:xfrm>
            <a:off x="10187230" y="3687488"/>
            <a:ext cx="0" cy="2087888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>
            <a:extLst>
              <a:ext uri="{FF2B5EF4-FFF2-40B4-BE49-F238E27FC236}">
                <a16:creationId xmlns:a16="http://schemas.microsoft.com/office/drawing/2014/main" id="{EF1F21B3-B69C-4A8B-2E30-B690D46FEBFF}"/>
              </a:ext>
            </a:extLst>
          </p:cNvPr>
          <p:cNvSpPr/>
          <p:nvPr/>
        </p:nvSpPr>
        <p:spPr>
          <a:xfrm>
            <a:off x="8711034" y="3235114"/>
            <a:ext cx="2920833" cy="2562714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3C8D"/>
              </a:solidFill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5FC756BF-46DD-5A99-E0DC-5E1374D5EA5D}"/>
              </a:ext>
            </a:extLst>
          </p:cNvPr>
          <p:cNvSpPr txBox="1"/>
          <p:nvPr/>
        </p:nvSpPr>
        <p:spPr>
          <a:xfrm>
            <a:off x="8864658" y="3763492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07375E7F-7724-A3D1-0571-589270CD3E7C}"/>
              </a:ext>
            </a:extLst>
          </p:cNvPr>
          <p:cNvSpPr txBox="1"/>
          <p:nvPr/>
        </p:nvSpPr>
        <p:spPr>
          <a:xfrm>
            <a:off x="8882245" y="3253737"/>
            <a:ext cx="843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C8FF743E-B9AB-531E-40BD-2963CA6E5E2A}"/>
              </a:ext>
            </a:extLst>
          </p:cNvPr>
          <p:cNvSpPr txBox="1"/>
          <p:nvPr/>
        </p:nvSpPr>
        <p:spPr>
          <a:xfrm>
            <a:off x="10734747" y="3253737"/>
            <a:ext cx="56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739293E-D66C-CEFB-0FC7-526E61F8C671}"/>
              </a:ext>
            </a:extLst>
          </p:cNvPr>
          <p:cNvSpPr txBox="1"/>
          <p:nvPr/>
        </p:nvSpPr>
        <p:spPr>
          <a:xfrm>
            <a:off x="9989102" y="3299904"/>
            <a:ext cx="4328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0D4EB4-383D-4FC0-8F14-4C07DC83D5D4}"/>
              </a:ext>
            </a:extLst>
          </p:cNvPr>
          <p:cNvSpPr txBox="1"/>
          <p:nvPr/>
        </p:nvSpPr>
        <p:spPr>
          <a:xfrm>
            <a:off x="1167322" y="4860364"/>
            <a:ext cx="159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Out-of-Home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Age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16778A-E408-F61D-DDC8-3D5CB5B785B9}"/>
              </a:ext>
            </a:extLst>
          </p:cNvPr>
          <p:cNvCxnSpPr>
            <a:cxnSpLocks/>
          </p:cNvCxnSpPr>
          <p:nvPr/>
        </p:nvCxnSpPr>
        <p:spPr>
          <a:xfrm>
            <a:off x="1111255" y="4640565"/>
            <a:ext cx="10526454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2DE69DF-CFCB-CB4D-5E68-9D4C06B861DC}"/>
              </a:ext>
            </a:extLst>
          </p:cNvPr>
          <p:cNvSpPr txBox="1"/>
          <p:nvPr/>
        </p:nvSpPr>
        <p:spPr>
          <a:xfrm>
            <a:off x="4557985" y="4838709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EC323-ED53-C788-1653-BC7FE7864921}"/>
              </a:ext>
            </a:extLst>
          </p:cNvPr>
          <p:cNvSpPr txBox="1"/>
          <p:nvPr/>
        </p:nvSpPr>
        <p:spPr>
          <a:xfrm>
            <a:off x="2995059" y="4838709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9C91E-D615-70E8-D2D3-DA1CB471E709}"/>
              </a:ext>
            </a:extLst>
          </p:cNvPr>
          <p:cNvSpPr txBox="1"/>
          <p:nvPr/>
        </p:nvSpPr>
        <p:spPr>
          <a:xfrm>
            <a:off x="7648044" y="4838709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8C72A0-17C1-EE2E-83E6-61C33EF77612}"/>
              </a:ext>
            </a:extLst>
          </p:cNvPr>
          <p:cNvSpPr txBox="1"/>
          <p:nvPr/>
        </p:nvSpPr>
        <p:spPr>
          <a:xfrm>
            <a:off x="5923189" y="4838709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BFE569-509F-7F2D-3153-CE34461770E8}"/>
              </a:ext>
            </a:extLst>
          </p:cNvPr>
          <p:cNvSpPr txBox="1"/>
          <p:nvPr/>
        </p:nvSpPr>
        <p:spPr>
          <a:xfrm>
            <a:off x="10575983" y="4838709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010CC8-648B-063D-1438-A63970FED772}"/>
              </a:ext>
            </a:extLst>
          </p:cNvPr>
          <p:cNvSpPr txBox="1"/>
          <p:nvPr/>
        </p:nvSpPr>
        <p:spPr>
          <a:xfrm>
            <a:off x="8861785" y="4838709"/>
            <a:ext cx="87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4F4081-73C9-CFA0-D16E-192ED111CFFF}"/>
              </a:ext>
            </a:extLst>
          </p:cNvPr>
          <p:cNvSpPr txBox="1"/>
          <p:nvPr/>
        </p:nvSpPr>
        <p:spPr>
          <a:xfrm>
            <a:off x="472837" y="6065619"/>
            <a:ext cx="1171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/>
              <a:t>Source: VAB analysis of Nielsen Ratings Analysis Program Report, Thursday Night Football (Amazon Prime Video), Sunday Night Football (NBC), Monday Night Football (ESPN, ESPN2, ABC), excludes pre- &amp; post-game shows. </a:t>
            </a:r>
            <a:r>
              <a:rPr lang="en-US" sz="800" err="1"/>
              <a:t>Live+SD</a:t>
            </a:r>
            <a:r>
              <a:rPr lang="en-US" sz="800"/>
              <a:t>, P2+, Updated Big Data Plus Panel data, National Panel data. 2025 regular season (9/4/25 – 1/4/26). NBC, ESPN, ESPN2 and ABC reflect linear TV audience only and does not include audiences gained from their digital / streaming apps. </a:t>
            </a:r>
            <a:r>
              <a:rPr lang="en-US" sz="800" b="1"/>
              <a:t>‘BD+P’ = Big Data Plus Panel, ‘PO’ = National Panel Only.</a:t>
            </a:r>
            <a:r>
              <a:rPr lang="en-US" sz="800"/>
              <a:t> See appendix for a game-by-game breakout of ABC, ESPN, ESPN2 airings.</a:t>
            </a:r>
            <a:endParaRPr lang="en-US" sz="7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53EAE6-DBD7-4E0F-77B0-66BDDF16E8EF}"/>
              </a:ext>
            </a:extLst>
          </p:cNvPr>
          <p:cNvCxnSpPr>
            <a:cxnSpLocks/>
          </p:cNvCxnSpPr>
          <p:nvPr/>
        </p:nvCxnSpPr>
        <p:spPr>
          <a:xfrm>
            <a:off x="558925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161274E-4E09-1E6C-BC29-7F7C24A7CB98}"/>
              </a:ext>
            </a:extLst>
          </p:cNvPr>
          <p:cNvSpPr txBox="1"/>
          <p:nvPr/>
        </p:nvSpPr>
        <p:spPr>
          <a:xfrm>
            <a:off x="51023" y="533776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83768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0368B-300B-8416-6843-DED70EFB38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9D6D5F-3DC8-2E4D-E6AF-FE3B6445559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558DA8-F32E-F1E9-C4F0-97E410A942F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158617-A17C-A476-9B47-2BDB5FA95BF0}"/>
              </a:ext>
            </a:extLst>
          </p:cNvPr>
          <p:cNvSpPr/>
          <p:nvPr/>
        </p:nvSpPr>
        <p:spPr>
          <a:xfrm>
            <a:off x="632742" y="444375"/>
            <a:ext cx="115047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Out-of-home viewership of NFL games brings in younger audiences across all three signature primetime series</a:t>
            </a:r>
          </a:p>
        </p:txBody>
      </p:sp>
    </p:spTree>
    <p:extLst>
      <p:ext uri="{BB962C8B-B14F-4D97-AF65-F5344CB8AC3E}">
        <p14:creationId xmlns:p14="http://schemas.microsoft.com/office/powerpoint/2010/main" val="2939705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01D08-A459-0C77-A281-61ADBEF4C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C64EB818-8C1B-75E2-389E-B7594B75B841}"/>
              </a:ext>
            </a:extLst>
          </p:cNvPr>
          <p:cNvSpPr/>
          <p:nvPr/>
        </p:nvSpPr>
        <p:spPr>
          <a:xfrm>
            <a:off x="1" y="175408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23D0B-002B-58BE-A048-0A07E170A832}"/>
              </a:ext>
            </a:extLst>
          </p:cNvPr>
          <p:cNvSpPr txBox="1"/>
          <p:nvPr/>
        </p:nvSpPr>
        <p:spPr>
          <a:xfrm>
            <a:off x="2162398" y="1760506"/>
            <a:ext cx="9978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 of-Home</a:t>
            </a:r>
            <a:r>
              <a:rPr lang="en-US" sz="1600" b="1" u="sng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Viewing % of Total Viewership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vs. 202</a:t>
            </a:r>
            <a:r>
              <a:rPr lang="en-US" sz="14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NFL Regular Season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6EC60E-0115-A987-6176-328AF4B3C986}"/>
              </a:ext>
            </a:extLst>
          </p:cNvPr>
          <p:cNvSpPr/>
          <p:nvPr/>
        </p:nvSpPr>
        <p:spPr>
          <a:xfrm>
            <a:off x="640649" y="445962"/>
            <a:ext cx="113931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Out-of-home viewership contributes double-digit lifts in total audience, especially among the highly elusive P18-34 demographic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8C4BEB-81B8-DEE8-A046-F4CCD0790E0F}"/>
              </a:ext>
            </a:extLst>
          </p:cNvPr>
          <p:cNvSpPr txBox="1"/>
          <p:nvPr/>
        </p:nvSpPr>
        <p:spPr>
          <a:xfrm>
            <a:off x="472836" y="5943699"/>
            <a:ext cx="1171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/>
              <a:t>Source: VAB analysis of Nielsen Ratings Analysis Program Report, Thursday Night Football (Amazon Prime Video), Sunday Night Football (NBC), Monday Night Football (ESPN, ESPN2, ABC), excludes pre- &amp; post-game shows. </a:t>
            </a:r>
            <a:r>
              <a:rPr lang="en-US" sz="800" dirty="0" err="1"/>
              <a:t>Live+SD</a:t>
            </a:r>
            <a:r>
              <a:rPr lang="en-US" sz="800" dirty="0"/>
              <a:t>, P2+, Updated Big Data Plus Panel data, National Panel data. 2024 regular season (9/5/24 – 1/5/25) &amp; 2025 regular season (9/4/25 – 1/4/26). NBC, ESPN, ESPN2 and ABC reflect linear TV audience only and does not include audiences gained from their digital / streaming apps. </a:t>
            </a:r>
            <a:r>
              <a:rPr lang="en-US" sz="800" b="1" dirty="0"/>
              <a:t>‘BD+P’ = Big Data Plus Panel, ‘PO’ = National Panel Only.</a:t>
            </a:r>
            <a:r>
              <a:rPr lang="en-US" sz="800" dirty="0"/>
              <a:t> See appendix for a game-by-game breakout of ABC, ESPN, ESPN2 airings for each season. </a:t>
            </a:r>
            <a:r>
              <a:rPr lang="en-US" sz="800" b="1" dirty="0"/>
              <a:t>Per Nielsen, OOH data should not be compared between the Big Data Plus Panel sample and National Panel Only sample due to differing methodologies (because Panel Only uses a Fusion methodology, this tends to overstate OOH contribution, particularly from the expanded PPM sample footprint).</a:t>
            </a:r>
            <a:endParaRPr lang="en-US" sz="700" b="1" dirty="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Rectangle: Rounded Corners 264">
            <a:extLst>
              <a:ext uri="{FF2B5EF4-FFF2-40B4-BE49-F238E27FC236}">
                <a16:creationId xmlns:a16="http://schemas.microsoft.com/office/drawing/2014/main" id="{75D64395-AC0E-C7D9-ED51-7CDE56931220}"/>
              </a:ext>
            </a:extLst>
          </p:cNvPr>
          <p:cNvSpPr/>
          <p:nvPr/>
        </p:nvSpPr>
        <p:spPr>
          <a:xfrm>
            <a:off x="1108283" y="3375440"/>
            <a:ext cx="10935075" cy="21059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6" name="Picture 12">
            <a:extLst>
              <a:ext uri="{FF2B5EF4-FFF2-40B4-BE49-F238E27FC236}">
                <a16:creationId xmlns:a16="http://schemas.microsoft.com/office/drawing/2014/main" id="{CB8FFCD4-A21F-134A-17B1-3783B85D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8859" y="2664124"/>
            <a:ext cx="919951" cy="59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16" descr="NFL 2023 - WEEK 6 Schedule | NFL.com">
            <a:extLst>
              <a:ext uri="{FF2B5EF4-FFF2-40B4-BE49-F238E27FC236}">
                <a16:creationId xmlns:a16="http://schemas.microsoft.com/office/drawing/2014/main" id="{3BF10874-7BD4-AF52-2051-5549A7676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0949" y="2549575"/>
            <a:ext cx="790996" cy="8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2" descr="Prime Video Reveals New Thursday Night Football Logo Ahead of First  Exclusive NFL Season">
            <a:extLst>
              <a:ext uri="{FF2B5EF4-FFF2-40B4-BE49-F238E27FC236}">
                <a16:creationId xmlns:a16="http://schemas.microsoft.com/office/drawing/2014/main" id="{5FFD6D8A-51E7-24F8-B29A-52BEE6DCC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19" y="2533976"/>
            <a:ext cx="1008290" cy="85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Rectangle 273">
            <a:extLst>
              <a:ext uri="{FF2B5EF4-FFF2-40B4-BE49-F238E27FC236}">
                <a16:creationId xmlns:a16="http://schemas.microsoft.com/office/drawing/2014/main" id="{FC51D826-DB54-58B2-CA2B-579C73901011}"/>
              </a:ext>
            </a:extLst>
          </p:cNvPr>
          <p:cNvSpPr/>
          <p:nvPr/>
        </p:nvSpPr>
        <p:spPr>
          <a:xfrm>
            <a:off x="2162398" y="3374765"/>
            <a:ext cx="3267133" cy="2105946"/>
          </a:xfrm>
          <a:prstGeom prst="rect">
            <a:avLst/>
          </a:prstGeom>
          <a:noFill/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1A9E8A05-8182-DF57-E1BF-F691E86F0219}"/>
              </a:ext>
            </a:extLst>
          </p:cNvPr>
          <p:cNvSpPr/>
          <p:nvPr/>
        </p:nvSpPr>
        <p:spPr>
          <a:xfrm>
            <a:off x="5455087" y="3374764"/>
            <a:ext cx="3304562" cy="2103489"/>
          </a:xfrm>
          <a:prstGeom prst="rect">
            <a:avLst/>
          </a:prstGeom>
          <a:noFill/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A343AF87-C300-D2E1-C50E-7143704F9C74}"/>
              </a:ext>
            </a:extLst>
          </p:cNvPr>
          <p:cNvSpPr/>
          <p:nvPr/>
        </p:nvSpPr>
        <p:spPr>
          <a:xfrm>
            <a:off x="8797663" y="3374977"/>
            <a:ext cx="3343314" cy="2103489"/>
          </a:xfrm>
          <a:prstGeom prst="rect">
            <a:avLst/>
          </a:prstGeom>
          <a:solidFill>
            <a:schemeClr val="bg1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6AD6441C-7195-11C6-09D3-9C046F936C84}"/>
              </a:ext>
            </a:extLst>
          </p:cNvPr>
          <p:cNvCxnSpPr>
            <a:cxnSpLocks/>
          </p:cNvCxnSpPr>
          <p:nvPr/>
        </p:nvCxnSpPr>
        <p:spPr>
          <a:xfrm>
            <a:off x="1152289" y="4599778"/>
            <a:ext cx="1093319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29BA6A5B-3F38-C1A2-2316-4FC927FBE24A}"/>
              </a:ext>
            </a:extLst>
          </p:cNvPr>
          <p:cNvCxnSpPr>
            <a:cxnSpLocks/>
          </p:cNvCxnSpPr>
          <p:nvPr/>
        </p:nvCxnSpPr>
        <p:spPr>
          <a:xfrm>
            <a:off x="4738397" y="3929986"/>
            <a:ext cx="0" cy="155140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7D58710E-4480-E331-0EFB-E38766A6F2D6}"/>
              </a:ext>
            </a:extLst>
          </p:cNvPr>
          <p:cNvCxnSpPr>
            <a:cxnSpLocks/>
          </p:cNvCxnSpPr>
          <p:nvPr/>
        </p:nvCxnSpPr>
        <p:spPr>
          <a:xfrm>
            <a:off x="7957806" y="3920154"/>
            <a:ext cx="0" cy="1561232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5DD4A7CD-5E98-9E6B-2C79-0127652E0328}"/>
              </a:ext>
            </a:extLst>
          </p:cNvPr>
          <p:cNvCxnSpPr>
            <a:cxnSpLocks/>
          </p:cNvCxnSpPr>
          <p:nvPr/>
        </p:nvCxnSpPr>
        <p:spPr>
          <a:xfrm>
            <a:off x="6718791" y="3920154"/>
            <a:ext cx="0" cy="1561232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TextBox 307">
            <a:extLst>
              <a:ext uri="{FF2B5EF4-FFF2-40B4-BE49-F238E27FC236}">
                <a16:creationId xmlns:a16="http://schemas.microsoft.com/office/drawing/2014/main" id="{7EBE788A-DB84-65B9-37E8-2FBE6A67D085}"/>
              </a:ext>
            </a:extLst>
          </p:cNvPr>
          <p:cNvSpPr txBox="1"/>
          <p:nvPr/>
        </p:nvSpPr>
        <p:spPr>
          <a:xfrm>
            <a:off x="6504492" y="3508499"/>
            <a:ext cx="42859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vs.</a:t>
            </a:r>
            <a:endParaRPr lang="en-US" sz="1200"/>
          </a:p>
        </p:txBody>
      </p: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0380C9B8-A025-1B44-FA44-BF7C5C71C739}"/>
              </a:ext>
            </a:extLst>
          </p:cNvPr>
          <p:cNvCxnSpPr>
            <a:cxnSpLocks/>
          </p:cNvCxnSpPr>
          <p:nvPr/>
        </p:nvCxnSpPr>
        <p:spPr>
          <a:xfrm>
            <a:off x="11429166" y="3939818"/>
            <a:ext cx="12780" cy="1489211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TextBox 268">
            <a:extLst>
              <a:ext uri="{FF2B5EF4-FFF2-40B4-BE49-F238E27FC236}">
                <a16:creationId xmlns:a16="http://schemas.microsoft.com/office/drawing/2014/main" id="{575FF7B2-6944-9609-A602-D9276447F81B}"/>
              </a:ext>
            </a:extLst>
          </p:cNvPr>
          <p:cNvSpPr txBox="1"/>
          <p:nvPr/>
        </p:nvSpPr>
        <p:spPr>
          <a:xfrm>
            <a:off x="163383" y="3965836"/>
            <a:ext cx="94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0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BD+P</a:t>
            </a:r>
          </a:p>
        </p:txBody>
      </p: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3AF8B25F-F677-A868-FB0A-E14FDD8FEE87}"/>
              </a:ext>
            </a:extLst>
          </p:cNvPr>
          <p:cNvCxnSpPr>
            <a:cxnSpLocks/>
          </p:cNvCxnSpPr>
          <p:nvPr/>
        </p:nvCxnSpPr>
        <p:spPr>
          <a:xfrm>
            <a:off x="9994428" y="3939818"/>
            <a:ext cx="0" cy="1499043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" name="TextBox 323">
            <a:extLst>
              <a:ext uri="{FF2B5EF4-FFF2-40B4-BE49-F238E27FC236}">
                <a16:creationId xmlns:a16="http://schemas.microsoft.com/office/drawing/2014/main" id="{83CA74FC-BAB9-E0F0-E38C-141D0AB719EB}"/>
              </a:ext>
            </a:extLst>
          </p:cNvPr>
          <p:cNvSpPr txBox="1"/>
          <p:nvPr/>
        </p:nvSpPr>
        <p:spPr>
          <a:xfrm>
            <a:off x="9780129" y="3528163"/>
            <a:ext cx="42859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vs.</a:t>
            </a:r>
            <a:endParaRPr lang="en-US" sz="1200"/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939C804C-E977-78D2-C56E-7BBEDC33A2FC}"/>
              </a:ext>
            </a:extLst>
          </p:cNvPr>
          <p:cNvSpPr txBox="1"/>
          <p:nvPr/>
        </p:nvSpPr>
        <p:spPr>
          <a:xfrm>
            <a:off x="1293327" y="3792098"/>
            <a:ext cx="777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P2+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C7F5205D-A793-1B70-7977-6E140FA8A626}"/>
              </a:ext>
            </a:extLst>
          </p:cNvPr>
          <p:cNvCxnSpPr>
            <a:cxnSpLocks/>
          </p:cNvCxnSpPr>
          <p:nvPr/>
        </p:nvCxnSpPr>
        <p:spPr>
          <a:xfrm>
            <a:off x="1152289" y="4165891"/>
            <a:ext cx="10933198" cy="0"/>
          </a:xfrm>
          <a:prstGeom prst="line">
            <a:avLst/>
          </a:prstGeom>
          <a:ln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TextBox 328">
            <a:extLst>
              <a:ext uri="{FF2B5EF4-FFF2-40B4-BE49-F238E27FC236}">
                <a16:creationId xmlns:a16="http://schemas.microsoft.com/office/drawing/2014/main" id="{62EC14DE-6149-173A-429B-4C388E8DD1AD}"/>
              </a:ext>
            </a:extLst>
          </p:cNvPr>
          <p:cNvSpPr txBox="1"/>
          <p:nvPr/>
        </p:nvSpPr>
        <p:spPr>
          <a:xfrm>
            <a:off x="1105856" y="4227959"/>
            <a:ext cx="96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P18-34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" name="TextBox 439">
            <a:extLst>
              <a:ext uri="{FF2B5EF4-FFF2-40B4-BE49-F238E27FC236}">
                <a16:creationId xmlns:a16="http://schemas.microsoft.com/office/drawing/2014/main" id="{2D2925E2-3C65-4DA3-8039-0E0E457979F6}"/>
              </a:ext>
            </a:extLst>
          </p:cNvPr>
          <p:cNvSpPr txBox="1"/>
          <p:nvPr/>
        </p:nvSpPr>
        <p:spPr>
          <a:xfrm>
            <a:off x="402925" y="4835393"/>
            <a:ext cx="708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0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</a:p>
        </p:txBody>
      </p:sp>
      <p:sp>
        <p:nvSpPr>
          <p:cNvPr id="460" name="TextBox 459">
            <a:extLst>
              <a:ext uri="{FF2B5EF4-FFF2-40B4-BE49-F238E27FC236}">
                <a16:creationId xmlns:a16="http://schemas.microsoft.com/office/drawing/2014/main" id="{01222A3F-997E-51AB-9156-66DD2DA9DB90}"/>
              </a:ext>
            </a:extLst>
          </p:cNvPr>
          <p:cNvSpPr txBox="1"/>
          <p:nvPr/>
        </p:nvSpPr>
        <p:spPr>
          <a:xfrm>
            <a:off x="1293327" y="4663820"/>
            <a:ext cx="777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P2+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49F8A783-7E4B-18FD-6071-391B4A67954F}"/>
              </a:ext>
            </a:extLst>
          </p:cNvPr>
          <p:cNvCxnSpPr>
            <a:cxnSpLocks/>
          </p:cNvCxnSpPr>
          <p:nvPr/>
        </p:nvCxnSpPr>
        <p:spPr>
          <a:xfrm>
            <a:off x="1152289" y="5035448"/>
            <a:ext cx="10933198" cy="0"/>
          </a:xfrm>
          <a:prstGeom prst="line">
            <a:avLst/>
          </a:prstGeom>
          <a:ln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TextBox 460">
            <a:extLst>
              <a:ext uri="{FF2B5EF4-FFF2-40B4-BE49-F238E27FC236}">
                <a16:creationId xmlns:a16="http://schemas.microsoft.com/office/drawing/2014/main" id="{872D03AE-0AD3-BC06-1708-06794096C806}"/>
              </a:ext>
            </a:extLst>
          </p:cNvPr>
          <p:cNvSpPr txBox="1"/>
          <p:nvPr/>
        </p:nvSpPr>
        <p:spPr>
          <a:xfrm>
            <a:off x="1105856" y="5099681"/>
            <a:ext cx="96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P18-34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AA7D592C-B5B8-36C7-2617-276526AC6AB8}"/>
              </a:ext>
            </a:extLst>
          </p:cNvPr>
          <p:cNvSpPr txBox="1"/>
          <p:nvPr/>
        </p:nvSpPr>
        <p:spPr>
          <a:xfrm>
            <a:off x="2255952" y="3487553"/>
            <a:ext cx="916166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</a:rPr>
              <a:t>2024</a:t>
            </a:r>
            <a:endParaRPr lang="en-US" sz="1400"/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7790EB3C-51B9-FAC4-EBCA-7AB8DDDBD1C3}"/>
              </a:ext>
            </a:extLst>
          </p:cNvPr>
          <p:cNvSpPr txBox="1"/>
          <p:nvPr/>
        </p:nvSpPr>
        <p:spPr>
          <a:xfrm>
            <a:off x="2388699" y="3761946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35BC2DDB-C122-D107-FB27-B61477D6130E}"/>
              </a:ext>
            </a:extLst>
          </p:cNvPr>
          <p:cNvSpPr txBox="1"/>
          <p:nvPr/>
        </p:nvSpPr>
        <p:spPr>
          <a:xfrm>
            <a:off x="2388699" y="4197807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45DB4366-688E-6C07-75AA-4368C65080B5}"/>
              </a:ext>
            </a:extLst>
          </p:cNvPr>
          <p:cNvSpPr txBox="1"/>
          <p:nvPr/>
        </p:nvSpPr>
        <p:spPr>
          <a:xfrm>
            <a:off x="2388699" y="4633668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2F5A6F4F-F2F6-9260-516F-2B7205627C44}"/>
              </a:ext>
            </a:extLst>
          </p:cNvPr>
          <p:cNvSpPr txBox="1"/>
          <p:nvPr/>
        </p:nvSpPr>
        <p:spPr>
          <a:xfrm>
            <a:off x="2388699" y="5069529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C8E2AA23-BB41-EFA7-26EB-2E4F0BD6B586}"/>
              </a:ext>
            </a:extLst>
          </p:cNvPr>
          <p:cNvSpPr txBox="1"/>
          <p:nvPr/>
        </p:nvSpPr>
        <p:spPr>
          <a:xfrm>
            <a:off x="3756350" y="3487553"/>
            <a:ext cx="899716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</a:rPr>
              <a:t>2025</a:t>
            </a:r>
            <a:endParaRPr lang="en-US" sz="1400"/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A5010F56-6676-10BE-37ED-3C420E22F163}"/>
              </a:ext>
            </a:extLst>
          </p:cNvPr>
          <p:cNvSpPr txBox="1"/>
          <p:nvPr/>
        </p:nvSpPr>
        <p:spPr>
          <a:xfrm>
            <a:off x="3747321" y="3761946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A2254C2A-BA28-58A1-661A-65CCCDEC391A}"/>
              </a:ext>
            </a:extLst>
          </p:cNvPr>
          <p:cNvSpPr txBox="1"/>
          <p:nvPr/>
        </p:nvSpPr>
        <p:spPr>
          <a:xfrm>
            <a:off x="3747321" y="4197807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65A42AEC-DC14-B5AF-5E4B-3C761D273D02}"/>
              </a:ext>
            </a:extLst>
          </p:cNvPr>
          <p:cNvSpPr txBox="1"/>
          <p:nvPr/>
        </p:nvSpPr>
        <p:spPr>
          <a:xfrm>
            <a:off x="3747321" y="4633668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5F4A0E05-915A-12CF-BF95-3281630A43DB}"/>
              </a:ext>
            </a:extLst>
          </p:cNvPr>
          <p:cNvSpPr txBox="1"/>
          <p:nvPr/>
        </p:nvSpPr>
        <p:spPr>
          <a:xfrm>
            <a:off x="3747321" y="5069529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E5CB9CEB-F17A-D333-23A4-1249AF64BF4E}"/>
              </a:ext>
            </a:extLst>
          </p:cNvPr>
          <p:cNvSpPr txBox="1"/>
          <p:nvPr/>
        </p:nvSpPr>
        <p:spPr>
          <a:xfrm>
            <a:off x="4842711" y="3391139"/>
            <a:ext cx="627513" cy="3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u="sng">
                <a:solidFill>
                  <a:srgbClr val="1B1464"/>
                </a:solidFill>
              </a:rPr>
              <a:t>YoY Diff %</a:t>
            </a:r>
            <a:endParaRPr lang="en-US" sz="1050"/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0292EF86-D41B-FFBA-2183-0A9D5E6F2A48}"/>
              </a:ext>
            </a:extLst>
          </p:cNvPr>
          <p:cNvSpPr txBox="1"/>
          <p:nvPr/>
        </p:nvSpPr>
        <p:spPr>
          <a:xfrm>
            <a:off x="4811698" y="3782266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+34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5D7FA452-5699-6F99-30AC-363A5A194975}"/>
              </a:ext>
            </a:extLst>
          </p:cNvPr>
          <p:cNvSpPr txBox="1"/>
          <p:nvPr/>
        </p:nvSpPr>
        <p:spPr>
          <a:xfrm>
            <a:off x="4811698" y="4218127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+29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9DB0BDD1-C020-278F-EF04-B8EDF1B21DD1}"/>
              </a:ext>
            </a:extLst>
          </p:cNvPr>
          <p:cNvSpPr txBox="1"/>
          <p:nvPr/>
        </p:nvSpPr>
        <p:spPr>
          <a:xfrm>
            <a:off x="4811698" y="4653988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+32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87F71362-48D3-C945-3866-4C6E451ABB25}"/>
              </a:ext>
            </a:extLst>
          </p:cNvPr>
          <p:cNvSpPr txBox="1"/>
          <p:nvPr/>
        </p:nvSpPr>
        <p:spPr>
          <a:xfrm>
            <a:off x="4811698" y="5089849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+22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908964C6-A212-F7E6-33E6-3FADB65C25DA}"/>
              </a:ext>
            </a:extLst>
          </p:cNvPr>
          <p:cNvSpPr txBox="1"/>
          <p:nvPr/>
        </p:nvSpPr>
        <p:spPr>
          <a:xfrm>
            <a:off x="5535775" y="3477721"/>
            <a:ext cx="91524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</a:rPr>
              <a:t>2024</a:t>
            </a:r>
            <a:endParaRPr lang="en-US" sz="1400"/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2164F5A1-4986-771B-F2D1-82415BE5A644}"/>
              </a:ext>
            </a:extLst>
          </p:cNvPr>
          <p:cNvSpPr txBox="1"/>
          <p:nvPr/>
        </p:nvSpPr>
        <p:spPr>
          <a:xfrm>
            <a:off x="5651044" y="3752114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B48D87AB-53F6-B0FE-D9C7-FC54CE0F1A69}"/>
              </a:ext>
            </a:extLst>
          </p:cNvPr>
          <p:cNvSpPr txBox="1"/>
          <p:nvPr/>
        </p:nvSpPr>
        <p:spPr>
          <a:xfrm>
            <a:off x="5651044" y="4187975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BFE9D4DD-56A8-FB73-BB84-E9BC31535347}"/>
              </a:ext>
            </a:extLst>
          </p:cNvPr>
          <p:cNvSpPr txBox="1"/>
          <p:nvPr/>
        </p:nvSpPr>
        <p:spPr>
          <a:xfrm>
            <a:off x="5651044" y="4623836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D79D1A25-B264-AD5C-E118-24AD5D16CCB5}"/>
              </a:ext>
            </a:extLst>
          </p:cNvPr>
          <p:cNvSpPr txBox="1"/>
          <p:nvPr/>
        </p:nvSpPr>
        <p:spPr>
          <a:xfrm>
            <a:off x="5651044" y="5059697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F1249C37-820E-D95C-78C9-AC2D2C95CB8E}"/>
              </a:ext>
            </a:extLst>
          </p:cNvPr>
          <p:cNvSpPr txBox="1"/>
          <p:nvPr/>
        </p:nvSpPr>
        <p:spPr>
          <a:xfrm>
            <a:off x="6995590" y="3477721"/>
            <a:ext cx="899716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</a:rPr>
              <a:t>2025</a:t>
            </a:r>
            <a:endParaRPr lang="en-US" sz="1400"/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05492FC2-3164-3754-D3E0-CC7F4AD604B9}"/>
              </a:ext>
            </a:extLst>
          </p:cNvPr>
          <p:cNvSpPr txBox="1"/>
          <p:nvPr/>
        </p:nvSpPr>
        <p:spPr>
          <a:xfrm>
            <a:off x="6986561" y="3752114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68D89D91-35E6-72F9-DDC0-3E6D3A593F98}"/>
              </a:ext>
            </a:extLst>
          </p:cNvPr>
          <p:cNvSpPr txBox="1"/>
          <p:nvPr/>
        </p:nvSpPr>
        <p:spPr>
          <a:xfrm>
            <a:off x="6986561" y="4187975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09C034A4-206F-139F-22E8-C76949672636}"/>
              </a:ext>
            </a:extLst>
          </p:cNvPr>
          <p:cNvSpPr txBox="1"/>
          <p:nvPr/>
        </p:nvSpPr>
        <p:spPr>
          <a:xfrm>
            <a:off x="6986561" y="4623836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EF911A60-14BB-E3F3-27C8-EB32BCCDF137}"/>
              </a:ext>
            </a:extLst>
          </p:cNvPr>
          <p:cNvSpPr txBox="1"/>
          <p:nvPr/>
        </p:nvSpPr>
        <p:spPr>
          <a:xfrm>
            <a:off x="6986561" y="5059697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D6ABB8B0-48A3-E590-ACD0-5DFF7FB4D198}"/>
              </a:ext>
            </a:extLst>
          </p:cNvPr>
          <p:cNvSpPr txBox="1"/>
          <p:nvPr/>
        </p:nvSpPr>
        <p:spPr>
          <a:xfrm>
            <a:off x="8042290" y="3381307"/>
            <a:ext cx="627513" cy="3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u="sng">
                <a:solidFill>
                  <a:srgbClr val="1B1464"/>
                </a:solidFill>
              </a:rPr>
              <a:t>YoY Diff %</a:t>
            </a:r>
            <a:endParaRPr lang="en-US" sz="1050"/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E142920A-1E47-C4EE-9E52-AC0282ABCD7C}"/>
              </a:ext>
            </a:extLst>
          </p:cNvPr>
          <p:cNvSpPr txBox="1"/>
          <p:nvPr/>
        </p:nvSpPr>
        <p:spPr>
          <a:xfrm>
            <a:off x="8011277" y="3772434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+51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90A4973C-6ED2-F9C3-4FF4-CBFA87F70180}"/>
              </a:ext>
            </a:extLst>
          </p:cNvPr>
          <p:cNvSpPr txBox="1"/>
          <p:nvPr/>
        </p:nvSpPr>
        <p:spPr>
          <a:xfrm>
            <a:off x="8011277" y="4208295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+49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F5E16EBD-6721-7A60-14B5-2B21F5C050F5}"/>
              </a:ext>
            </a:extLst>
          </p:cNvPr>
          <p:cNvSpPr txBox="1"/>
          <p:nvPr/>
        </p:nvSpPr>
        <p:spPr>
          <a:xfrm>
            <a:off x="8011277" y="4644156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+50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75E72EC9-D81E-00E6-0B52-EAE078E522BB}"/>
              </a:ext>
            </a:extLst>
          </p:cNvPr>
          <p:cNvSpPr txBox="1"/>
          <p:nvPr/>
        </p:nvSpPr>
        <p:spPr>
          <a:xfrm>
            <a:off x="8011277" y="5080017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+45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93F5C3A2-2C6F-29A4-852C-3B8CBF0CD789}"/>
              </a:ext>
            </a:extLst>
          </p:cNvPr>
          <p:cNvSpPr txBox="1"/>
          <p:nvPr/>
        </p:nvSpPr>
        <p:spPr>
          <a:xfrm>
            <a:off x="8852044" y="3497385"/>
            <a:ext cx="87984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</a:rPr>
              <a:t>2024</a:t>
            </a:r>
            <a:endParaRPr lang="en-US" sz="1400"/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072CB17E-E987-BFAB-57AC-8454A23E38C1}"/>
              </a:ext>
            </a:extLst>
          </p:cNvPr>
          <p:cNvSpPr txBox="1"/>
          <p:nvPr/>
        </p:nvSpPr>
        <p:spPr>
          <a:xfrm>
            <a:off x="8971297" y="3771778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91691B4B-8B2A-7ED8-CB9F-8B6B59084243}"/>
              </a:ext>
            </a:extLst>
          </p:cNvPr>
          <p:cNvSpPr txBox="1"/>
          <p:nvPr/>
        </p:nvSpPr>
        <p:spPr>
          <a:xfrm>
            <a:off x="8971297" y="4207639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BD742D8E-CC23-FA1D-EFF5-B586987B27DB}"/>
              </a:ext>
            </a:extLst>
          </p:cNvPr>
          <p:cNvSpPr txBox="1"/>
          <p:nvPr/>
        </p:nvSpPr>
        <p:spPr>
          <a:xfrm>
            <a:off x="8971297" y="4643500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83B3B304-E6F3-5D61-4F0C-14AD8394BECC}"/>
              </a:ext>
            </a:extLst>
          </p:cNvPr>
          <p:cNvSpPr txBox="1"/>
          <p:nvPr/>
        </p:nvSpPr>
        <p:spPr>
          <a:xfrm>
            <a:off x="8971297" y="5079361"/>
            <a:ext cx="73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580298D9-E2FD-DCAF-8188-D32B60FAF5BE}"/>
              </a:ext>
            </a:extLst>
          </p:cNvPr>
          <p:cNvSpPr txBox="1"/>
          <p:nvPr/>
        </p:nvSpPr>
        <p:spPr>
          <a:xfrm>
            <a:off x="10212515" y="3497385"/>
            <a:ext cx="899716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</a:rPr>
              <a:t>2025</a:t>
            </a:r>
            <a:endParaRPr lang="en-US" sz="1400"/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134078DE-F62E-DB01-BF16-3B6F90217308}"/>
              </a:ext>
            </a:extLst>
          </p:cNvPr>
          <p:cNvSpPr txBox="1"/>
          <p:nvPr/>
        </p:nvSpPr>
        <p:spPr>
          <a:xfrm>
            <a:off x="10203486" y="3771778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C37B6596-1FD6-ECF0-26B2-8DD7506EC9A5}"/>
              </a:ext>
            </a:extLst>
          </p:cNvPr>
          <p:cNvSpPr txBox="1"/>
          <p:nvPr/>
        </p:nvSpPr>
        <p:spPr>
          <a:xfrm>
            <a:off x="10203486" y="4207639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063FCFBB-632A-0C49-5DD0-6BC9B72C2C81}"/>
              </a:ext>
            </a:extLst>
          </p:cNvPr>
          <p:cNvSpPr txBox="1"/>
          <p:nvPr/>
        </p:nvSpPr>
        <p:spPr>
          <a:xfrm>
            <a:off x="10203486" y="4643500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DC2310AC-F21A-1CFB-3436-85663C543EF3}"/>
              </a:ext>
            </a:extLst>
          </p:cNvPr>
          <p:cNvSpPr txBox="1"/>
          <p:nvPr/>
        </p:nvSpPr>
        <p:spPr>
          <a:xfrm>
            <a:off x="10203486" y="5079361"/>
            <a:ext cx="91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22%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E519A812-D41B-3193-3138-D8B7AC95DBDD}"/>
              </a:ext>
            </a:extLst>
          </p:cNvPr>
          <p:cNvSpPr txBox="1"/>
          <p:nvPr/>
        </p:nvSpPr>
        <p:spPr>
          <a:xfrm>
            <a:off x="11441946" y="3400971"/>
            <a:ext cx="627513" cy="3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u="sng">
                <a:solidFill>
                  <a:srgbClr val="1B1464"/>
                </a:solidFill>
              </a:rPr>
              <a:t>YoY Diff %</a:t>
            </a:r>
            <a:endParaRPr lang="en-US" sz="1050"/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34FA7539-E9FB-555E-F157-4AE13DDBB2FE}"/>
              </a:ext>
            </a:extLst>
          </p:cNvPr>
          <p:cNvSpPr txBox="1"/>
          <p:nvPr/>
        </p:nvSpPr>
        <p:spPr>
          <a:xfrm>
            <a:off x="11410933" y="3792098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+61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F6E713E4-47E7-30FA-400E-2E2AF78DB91F}"/>
              </a:ext>
            </a:extLst>
          </p:cNvPr>
          <p:cNvSpPr txBox="1"/>
          <p:nvPr/>
        </p:nvSpPr>
        <p:spPr>
          <a:xfrm>
            <a:off x="11410933" y="4227959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+61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D822D2B0-428E-2D24-733C-71D62D129CB4}"/>
              </a:ext>
            </a:extLst>
          </p:cNvPr>
          <p:cNvSpPr txBox="1"/>
          <p:nvPr/>
        </p:nvSpPr>
        <p:spPr>
          <a:xfrm>
            <a:off x="11410933" y="4663820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+64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CD1DA8B5-4EFC-D17F-C6F3-589D9452A612}"/>
              </a:ext>
            </a:extLst>
          </p:cNvPr>
          <p:cNvSpPr txBox="1"/>
          <p:nvPr/>
        </p:nvSpPr>
        <p:spPr>
          <a:xfrm>
            <a:off x="11410933" y="5099681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+63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2E2172F8-9650-D63F-2646-C29DD3C957BD}"/>
              </a:ext>
            </a:extLst>
          </p:cNvPr>
          <p:cNvSpPr txBox="1"/>
          <p:nvPr/>
        </p:nvSpPr>
        <p:spPr>
          <a:xfrm>
            <a:off x="3245420" y="3518331"/>
            <a:ext cx="42859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vs.</a:t>
            </a:r>
            <a:endParaRPr lang="en-US" sz="1200"/>
          </a:p>
        </p:txBody>
      </p:sp>
      <p:cxnSp>
        <p:nvCxnSpPr>
          <p:cNvPr id="795" name="Straight Connector 794">
            <a:extLst>
              <a:ext uri="{FF2B5EF4-FFF2-40B4-BE49-F238E27FC236}">
                <a16:creationId xmlns:a16="http://schemas.microsoft.com/office/drawing/2014/main" id="{CF6B54A5-0F5B-3CE7-A729-C6820F28C426}"/>
              </a:ext>
            </a:extLst>
          </p:cNvPr>
          <p:cNvCxnSpPr>
            <a:cxnSpLocks/>
          </p:cNvCxnSpPr>
          <p:nvPr/>
        </p:nvCxnSpPr>
        <p:spPr>
          <a:xfrm>
            <a:off x="3459719" y="3929986"/>
            <a:ext cx="0" cy="155140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0" name="TextBox 799">
            <a:extLst>
              <a:ext uri="{FF2B5EF4-FFF2-40B4-BE49-F238E27FC236}">
                <a16:creationId xmlns:a16="http://schemas.microsoft.com/office/drawing/2014/main" id="{A91CFF73-50F7-E6DB-CBA3-16E6D01A0A45}"/>
              </a:ext>
            </a:extLst>
          </p:cNvPr>
          <p:cNvSpPr txBox="1"/>
          <p:nvPr/>
        </p:nvSpPr>
        <p:spPr>
          <a:xfrm>
            <a:off x="760026" y="1380509"/>
            <a:ext cx="113992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lang="en-US" sz="1100" dirty="0">
                <a:solidFill>
                  <a:srgbClr val="1F1A62"/>
                </a:solidFill>
                <a:latin typeface="Arial" panose="020B0604020202020204" pitchFamily="34" charset="0"/>
              </a:rPr>
              <a:t>In 2025, per Nielsen,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out-of-home measurement was expanded to 100% of the contiguous U.S. (up from an average 66% in 2024), capturing more NFL primetime viewing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369E6-47D9-277D-0CCF-277ABA31B0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D5E53A-754F-77FB-DA22-A553D063210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63333-FBC0-0D65-F83A-59E5CB4EA30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A59E88-331B-CA34-EDC6-47FD60FCA991}"/>
              </a:ext>
            </a:extLst>
          </p:cNvPr>
          <p:cNvCxnSpPr>
            <a:cxnSpLocks/>
          </p:cNvCxnSpPr>
          <p:nvPr/>
        </p:nvCxnSpPr>
        <p:spPr>
          <a:xfrm>
            <a:off x="558925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D188BC7-E1A7-CEBA-976A-CDA888FEDE50}"/>
              </a:ext>
            </a:extLst>
          </p:cNvPr>
          <p:cNvSpPr txBox="1"/>
          <p:nvPr/>
        </p:nvSpPr>
        <p:spPr>
          <a:xfrm>
            <a:off x="51023" y="533776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83768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4273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38917-4AB6-753C-16E1-BC2F10C72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BFF8AE92-D341-6FCF-D894-6F0212D023ED}"/>
              </a:ext>
            </a:extLst>
          </p:cNvPr>
          <p:cNvSpPr/>
          <p:nvPr/>
        </p:nvSpPr>
        <p:spPr>
          <a:xfrm>
            <a:off x="-526" y="1754659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5" name="TextBox 1144">
            <a:extLst>
              <a:ext uri="{FF2B5EF4-FFF2-40B4-BE49-F238E27FC236}">
                <a16:creationId xmlns:a16="http://schemas.microsoft.com/office/drawing/2014/main" id="{8F9B2E4B-F60E-A69E-C73F-37E158550F20}"/>
              </a:ext>
            </a:extLst>
          </p:cNvPr>
          <p:cNvSpPr txBox="1"/>
          <p:nvPr/>
        </p:nvSpPr>
        <p:spPr>
          <a:xfrm>
            <a:off x="472837" y="6185850"/>
            <a:ext cx="11719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VAB analysis of Nielsen Ratings Analysis Program Report, excludes pre- &amp; post-game shows.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Live+SD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P2+, Updated Big Data Plus Panel data, National Panel data. CBS and NBC reflect linear TV audience only and does not include audiences gained from their digital / streaming apps. Fox includes Tubi.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‘BD+P’ = Big Data Plus Panel, ‘PO’ = National Panel Only.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See appendix for a game-by-game breakout of ABC, ESPN, ESPN2 airings for each season. Total AA = total average audience.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A7039-B023-63F9-188D-5A8BD5F352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1C3AA8-7071-A41E-6AC4-67527F9C9CE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E290CE-A820-4188-A3AA-16C68D40200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8902A1-509F-38E1-3547-9795DC475B2B}"/>
              </a:ext>
            </a:extLst>
          </p:cNvPr>
          <p:cNvSpPr txBox="1"/>
          <p:nvPr/>
        </p:nvSpPr>
        <p:spPr>
          <a:xfrm>
            <a:off x="3085625" y="1755888"/>
            <a:ext cx="8492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P2+ Average Audience (000)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NFL ‘Holiday’ Games</a:t>
            </a:r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942F18D2-52F3-D012-BBBD-822D30AFEB99}"/>
              </a:ext>
            </a:extLst>
          </p:cNvPr>
          <p:cNvSpPr/>
          <p:nvPr/>
        </p:nvSpPr>
        <p:spPr>
          <a:xfrm>
            <a:off x="3094962" y="2915118"/>
            <a:ext cx="8473576" cy="320239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F060F346-6D89-39D8-ACDB-1044E340A052}"/>
              </a:ext>
            </a:extLst>
          </p:cNvPr>
          <p:cNvSpPr txBox="1"/>
          <p:nvPr/>
        </p:nvSpPr>
        <p:spPr>
          <a:xfrm>
            <a:off x="5853999" y="2228506"/>
            <a:ext cx="287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BD+P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vs.             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4566A54-A1FF-A7A7-8547-2CCC46C184FD}"/>
              </a:ext>
            </a:extLst>
          </p:cNvPr>
          <p:cNvCxnSpPr>
            <a:cxnSpLocks/>
          </p:cNvCxnSpPr>
          <p:nvPr/>
        </p:nvCxnSpPr>
        <p:spPr>
          <a:xfrm>
            <a:off x="7389500" y="2900052"/>
            <a:ext cx="0" cy="3222397"/>
          </a:xfrm>
          <a:prstGeom prst="line">
            <a:avLst/>
          </a:prstGeom>
          <a:ln w="38100">
            <a:solidFill>
              <a:srgbClr val="1B14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11A55C3A-D586-6E87-2D61-5F2C10490A50}"/>
              </a:ext>
            </a:extLst>
          </p:cNvPr>
          <p:cNvCxnSpPr>
            <a:cxnSpLocks/>
          </p:cNvCxnSpPr>
          <p:nvPr/>
        </p:nvCxnSpPr>
        <p:spPr>
          <a:xfrm flipV="1">
            <a:off x="3094962" y="3365386"/>
            <a:ext cx="8473576" cy="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TextBox 1041">
            <a:extLst>
              <a:ext uri="{FF2B5EF4-FFF2-40B4-BE49-F238E27FC236}">
                <a16:creationId xmlns:a16="http://schemas.microsoft.com/office/drawing/2014/main" id="{5ED93F6E-4833-B305-347B-534DD1063D23}"/>
              </a:ext>
            </a:extLst>
          </p:cNvPr>
          <p:cNvSpPr txBox="1"/>
          <p:nvPr/>
        </p:nvSpPr>
        <p:spPr>
          <a:xfrm rot="5400000">
            <a:off x="1754034" y="2667388"/>
            <a:ext cx="738664" cy="17979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Thanksgiving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(11/27)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4BC49919-3123-9D67-2699-6FA83472EB07}"/>
              </a:ext>
            </a:extLst>
          </p:cNvPr>
          <p:cNvSpPr txBox="1"/>
          <p:nvPr/>
        </p:nvSpPr>
        <p:spPr>
          <a:xfrm rot="5400000">
            <a:off x="1730508" y="4710967"/>
            <a:ext cx="738664" cy="149824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Christmas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(12/25)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769206CD-AE73-E1CC-05D5-922D77749971}"/>
              </a:ext>
            </a:extLst>
          </p:cNvPr>
          <p:cNvSpPr txBox="1"/>
          <p:nvPr/>
        </p:nvSpPr>
        <p:spPr>
          <a:xfrm>
            <a:off x="3058006" y="4240931"/>
            <a:ext cx="2204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Prime Video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(3p):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F9019FBC-A592-37B0-D97B-1CC83B41179A}"/>
              </a:ext>
            </a:extLst>
          </p:cNvPr>
          <p:cNvCxnSpPr>
            <a:cxnSpLocks/>
          </p:cNvCxnSpPr>
          <p:nvPr/>
        </p:nvCxnSpPr>
        <p:spPr>
          <a:xfrm flipV="1">
            <a:off x="3094956" y="3769115"/>
            <a:ext cx="8473576" cy="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4" name="TextBox 1063">
            <a:extLst>
              <a:ext uri="{FF2B5EF4-FFF2-40B4-BE49-F238E27FC236}">
                <a16:creationId xmlns:a16="http://schemas.microsoft.com/office/drawing/2014/main" id="{17460B2A-962A-DCE0-3EA9-B9D82E563832}"/>
              </a:ext>
            </a:extLst>
          </p:cNvPr>
          <p:cNvSpPr txBox="1"/>
          <p:nvPr/>
        </p:nvSpPr>
        <p:spPr>
          <a:xfrm rot="5400000">
            <a:off x="1674504" y="3550284"/>
            <a:ext cx="738664" cy="17979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Black Friday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(11/28)</a:t>
            </a:r>
          </a:p>
        </p:txBody>
      </p:sp>
      <p:cxnSp>
        <p:nvCxnSpPr>
          <p:cNvPr id="1069" name="Straight Connector 1068">
            <a:extLst>
              <a:ext uri="{FF2B5EF4-FFF2-40B4-BE49-F238E27FC236}">
                <a16:creationId xmlns:a16="http://schemas.microsoft.com/office/drawing/2014/main" id="{2EF691B2-33C3-06CB-49F9-EBA558A1F93E}"/>
              </a:ext>
            </a:extLst>
          </p:cNvPr>
          <p:cNvCxnSpPr>
            <a:cxnSpLocks/>
          </p:cNvCxnSpPr>
          <p:nvPr/>
        </p:nvCxnSpPr>
        <p:spPr>
          <a:xfrm>
            <a:off x="3094956" y="4210312"/>
            <a:ext cx="8473576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Straight Connector 1075">
            <a:extLst>
              <a:ext uri="{FF2B5EF4-FFF2-40B4-BE49-F238E27FC236}">
                <a16:creationId xmlns:a16="http://schemas.microsoft.com/office/drawing/2014/main" id="{F076D101-4DD4-B013-0F00-16788BEF9451}"/>
              </a:ext>
            </a:extLst>
          </p:cNvPr>
          <p:cNvCxnSpPr>
            <a:cxnSpLocks/>
          </p:cNvCxnSpPr>
          <p:nvPr/>
        </p:nvCxnSpPr>
        <p:spPr>
          <a:xfrm>
            <a:off x="9563207" y="2900052"/>
            <a:ext cx="0" cy="3233517"/>
          </a:xfrm>
          <a:prstGeom prst="line">
            <a:avLst/>
          </a:prstGeom>
          <a:ln w="38100">
            <a:solidFill>
              <a:srgbClr val="1B14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Straight Connector 1077">
            <a:extLst>
              <a:ext uri="{FF2B5EF4-FFF2-40B4-BE49-F238E27FC236}">
                <a16:creationId xmlns:a16="http://schemas.microsoft.com/office/drawing/2014/main" id="{41568A27-E4EC-F5E3-BE4D-7A120AE31FF2}"/>
              </a:ext>
            </a:extLst>
          </p:cNvPr>
          <p:cNvCxnSpPr>
            <a:cxnSpLocks/>
          </p:cNvCxnSpPr>
          <p:nvPr/>
        </p:nvCxnSpPr>
        <p:spPr>
          <a:xfrm>
            <a:off x="5279556" y="2891607"/>
            <a:ext cx="0" cy="3223726"/>
          </a:xfrm>
          <a:prstGeom prst="line">
            <a:avLst/>
          </a:prstGeom>
          <a:ln w="38100">
            <a:solidFill>
              <a:srgbClr val="1B14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9" name="TextBox 1078">
            <a:extLst>
              <a:ext uri="{FF2B5EF4-FFF2-40B4-BE49-F238E27FC236}">
                <a16:creationId xmlns:a16="http://schemas.microsoft.com/office/drawing/2014/main" id="{D5F101FC-3CFC-1548-5655-B6383895CFAC}"/>
              </a:ext>
            </a:extLst>
          </p:cNvPr>
          <p:cNvSpPr txBox="1"/>
          <p:nvPr/>
        </p:nvSpPr>
        <p:spPr>
          <a:xfrm>
            <a:off x="9379128" y="2269963"/>
            <a:ext cx="242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BD+P vs. PO </a:t>
            </a:r>
            <a:br>
              <a:rPr kumimoji="0" lang="it-IT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it-IT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AA Diff (%)</a:t>
            </a:r>
            <a:endParaRPr kumimoji="0" lang="en-US" sz="11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82" name="Straight Connector 1081">
            <a:extLst>
              <a:ext uri="{FF2B5EF4-FFF2-40B4-BE49-F238E27FC236}">
                <a16:creationId xmlns:a16="http://schemas.microsoft.com/office/drawing/2014/main" id="{6A9A360C-02D6-568F-B6F8-1860EC6B6B87}"/>
              </a:ext>
            </a:extLst>
          </p:cNvPr>
          <p:cNvCxnSpPr>
            <a:cxnSpLocks/>
          </p:cNvCxnSpPr>
          <p:nvPr/>
        </p:nvCxnSpPr>
        <p:spPr>
          <a:xfrm>
            <a:off x="3094962" y="4661062"/>
            <a:ext cx="8473576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44F2302C-2648-1A30-F042-06D6AB218F00}"/>
              </a:ext>
            </a:extLst>
          </p:cNvPr>
          <p:cNvCxnSpPr>
            <a:cxnSpLocks/>
          </p:cNvCxnSpPr>
          <p:nvPr/>
        </p:nvCxnSpPr>
        <p:spPr>
          <a:xfrm flipV="1">
            <a:off x="3094962" y="5162644"/>
            <a:ext cx="8473576" cy="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Straight Connector 1083">
            <a:extLst>
              <a:ext uri="{FF2B5EF4-FFF2-40B4-BE49-F238E27FC236}">
                <a16:creationId xmlns:a16="http://schemas.microsoft.com/office/drawing/2014/main" id="{22FF9596-C845-BAB2-A546-33C6F8E61A5A}"/>
              </a:ext>
            </a:extLst>
          </p:cNvPr>
          <p:cNvCxnSpPr>
            <a:cxnSpLocks/>
          </p:cNvCxnSpPr>
          <p:nvPr/>
        </p:nvCxnSpPr>
        <p:spPr>
          <a:xfrm flipV="1">
            <a:off x="3094956" y="5648051"/>
            <a:ext cx="8473576" cy="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9" name="TextBox 1108">
            <a:extLst>
              <a:ext uri="{FF2B5EF4-FFF2-40B4-BE49-F238E27FC236}">
                <a16:creationId xmlns:a16="http://schemas.microsoft.com/office/drawing/2014/main" id="{B9EE98C1-EE50-634C-69D5-87F993E536B0}"/>
              </a:ext>
            </a:extLst>
          </p:cNvPr>
          <p:cNvSpPr txBox="1"/>
          <p:nvPr/>
        </p:nvSpPr>
        <p:spPr>
          <a:xfrm>
            <a:off x="5272350" y="4247051"/>
            <a:ext cx="122365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16.3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0583F6F4-ECEB-9B24-90C4-8015362BE50F}"/>
              </a:ext>
            </a:extLst>
          </p:cNvPr>
          <p:cNvSpPr txBox="1"/>
          <p:nvPr/>
        </p:nvSpPr>
        <p:spPr>
          <a:xfrm>
            <a:off x="7385023" y="4264701"/>
            <a:ext cx="144235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15.3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C107DB39-88A5-A17D-5161-AE7523A81276}"/>
              </a:ext>
            </a:extLst>
          </p:cNvPr>
          <p:cNvSpPr txBox="1"/>
          <p:nvPr/>
        </p:nvSpPr>
        <p:spPr>
          <a:xfrm>
            <a:off x="3505950" y="3390044"/>
            <a:ext cx="1756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(4:30p):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60864E9C-A546-6981-B527-85224FB02484}"/>
              </a:ext>
            </a:extLst>
          </p:cNvPr>
          <p:cNvSpPr txBox="1"/>
          <p:nvPr/>
        </p:nvSpPr>
        <p:spPr>
          <a:xfrm>
            <a:off x="5272350" y="3390044"/>
            <a:ext cx="122365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57.2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998CC14F-CE9A-BDA0-A650-A0DD164E85BC}"/>
              </a:ext>
            </a:extLst>
          </p:cNvPr>
          <p:cNvSpPr txBox="1"/>
          <p:nvPr/>
        </p:nvSpPr>
        <p:spPr>
          <a:xfrm>
            <a:off x="7385023" y="3390044"/>
            <a:ext cx="144235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57.7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8" name="TextBox 1117">
            <a:extLst>
              <a:ext uri="{FF2B5EF4-FFF2-40B4-BE49-F238E27FC236}">
                <a16:creationId xmlns:a16="http://schemas.microsoft.com/office/drawing/2014/main" id="{41A8E2B0-2FAA-9C34-D614-57871DD2098E}"/>
              </a:ext>
            </a:extLst>
          </p:cNvPr>
          <p:cNvSpPr txBox="1"/>
          <p:nvPr/>
        </p:nvSpPr>
        <p:spPr>
          <a:xfrm>
            <a:off x="9928749" y="3390044"/>
            <a:ext cx="127693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FD5E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-1%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CCFD050-0A35-E4A7-99EF-29D546FFD567}"/>
              </a:ext>
            </a:extLst>
          </p:cNvPr>
          <p:cNvSpPr txBox="1"/>
          <p:nvPr/>
        </p:nvSpPr>
        <p:spPr>
          <a:xfrm>
            <a:off x="3505950" y="2954773"/>
            <a:ext cx="1756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Fox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(1:00p):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05" name="TextBox 1104">
            <a:extLst>
              <a:ext uri="{FF2B5EF4-FFF2-40B4-BE49-F238E27FC236}">
                <a16:creationId xmlns:a16="http://schemas.microsoft.com/office/drawing/2014/main" id="{94DBB5A2-079B-1C16-8F80-B3937577A02A}"/>
              </a:ext>
            </a:extLst>
          </p:cNvPr>
          <p:cNvSpPr txBox="1"/>
          <p:nvPr/>
        </p:nvSpPr>
        <p:spPr>
          <a:xfrm>
            <a:off x="5272350" y="2954773"/>
            <a:ext cx="122365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47.7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1613AC0D-8C7A-32B3-B581-6BC6C81D3531}"/>
              </a:ext>
            </a:extLst>
          </p:cNvPr>
          <p:cNvSpPr txBox="1"/>
          <p:nvPr/>
        </p:nvSpPr>
        <p:spPr>
          <a:xfrm>
            <a:off x="7385023" y="2954773"/>
            <a:ext cx="144235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47.2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9" name="TextBox 1118">
            <a:extLst>
              <a:ext uri="{FF2B5EF4-FFF2-40B4-BE49-F238E27FC236}">
                <a16:creationId xmlns:a16="http://schemas.microsoft.com/office/drawing/2014/main" id="{1F9BB6C3-B0FE-76BD-CA9C-06D262976181}"/>
              </a:ext>
            </a:extLst>
          </p:cNvPr>
          <p:cNvSpPr txBox="1"/>
          <p:nvPr/>
        </p:nvSpPr>
        <p:spPr>
          <a:xfrm>
            <a:off x="9928749" y="2954773"/>
            <a:ext cx="127693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+1%</a:t>
            </a: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02D1AFA7-D5A1-3DE7-0DDA-D735B3338F46}"/>
              </a:ext>
            </a:extLst>
          </p:cNvPr>
          <p:cNvSpPr txBox="1"/>
          <p:nvPr/>
        </p:nvSpPr>
        <p:spPr>
          <a:xfrm>
            <a:off x="3058533" y="4740061"/>
            <a:ext cx="2204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Netflix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(1:00p):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76505DB7-4149-B3D1-A4DE-9D2F47A279AE}"/>
              </a:ext>
            </a:extLst>
          </p:cNvPr>
          <p:cNvSpPr txBox="1"/>
          <p:nvPr/>
        </p:nvSpPr>
        <p:spPr>
          <a:xfrm>
            <a:off x="5272350" y="4740061"/>
            <a:ext cx="122365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19.9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7251BF25-C323-D059-6157-6123671ED168}"/>
              </a:ext>
            </a:extLst>
          </p:cNvPr>
          <p:cNvSpPr txBox="1"/>
          <p:nvPr/>
        </p:nvSpPr>
        <p:spPr>
          <a:xfrm>
            <a:off x="7385023" y="4740061"/>
            <a:ext cx="144235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19.1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0" name="TextBox 1119">
            <a:extLst>
              <a:ext uri="{FF2B5EF4-FFF2-40B4-BE49-F238E27FC236}">
                <a16:creationId xmlns:a16="http://schemas.microsoft.com/office/drawing/2014/main" id="{936C31C9-F987-1E86-A245-DEAD4745670F}"/>
              </a:ext>
            </a:extLst>
          </p:cNvPr>
          <p:cNvSpPr txBox="1"/>
          <p:nvPr/>
        </p:nvSpPr>
        <p:spPr>
          <a:xfrm>
            <a:off x="9928749" y="4740061"/>
            <a:ext cx="127693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+4%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50153FDB-94F2-7317-2744-749A3BAAE304}"/>
              </a:ext>
            </a:extLst>
          </p:cNvPr>
          <p:cNvSpPr txBox="1"/>
          <p:nvPr/>
        </p:nvSpPr>
        <p:spPr>
          <a:xfrm>
            <a:off x="3085098" y="5223655"/>
            <a:ext cx="2177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Netflix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(4:30p):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07" name="TextBox 1106">
            <a:extLst>
              <a:ext uri="{FF2B5EF4-FFF2-40B4-BE49-F238E27FC236}">
                <a16:creationId xmlns:a16="http://schemas.microsoft.com/office/drawing/2014/main" id="{99B25B0D-2E65-54E5-48D6-AF200F0500DB}"/>
              </a:ext>
            </a:extLst>
          </p:cNvPr>
          <p:cNvSpPr txBox="1"/>
          <p:nvPr/>
        </p:nvSpPr>
        <p:spPr>
          <a:xfrm>
            <a:off x="5272350" y="5223655"/>
            <a:ext cx="122365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27.5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F2855404-34F0-8D0D-A131-ABC82A059E39}"/>
              </a:ext>
            </a:extLst>
          </p:cNvPr>
          <p:cNvSpPr txBox="1"/>
          <p:nvPr/>
        </p:nvSpPr>
        <p:spPr>
          <a:xfrm>
            <a:off x="7385023" y="5223655"/>
            <a:ext cx="144235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26.7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1" name="TextBox 1120">
            <a:extLst>
              <a:ext uri="{FF2B5EF4-FFF2-40B4-BE49-F238E27FC236}">
                <a16:creationId xmlns:a16="http://schemas.microsoft.com/office/drawing/2014/main" id="{4EDC4094-CCA6-96C7-8B6E-2FFE0DDF6B51}"/>
              </a:ext>
            </a:extLst>
          </p:cNvPr>
          <p:cNvSpPr txBox="1"/>
          <p:nvPr/>
        </p:nvSpPr>
        <p:spPr>
          <a:xfrm>
            <a:off x="9928749" y="5223655"/>
            <a:ext cx="127693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+3%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06EC0BA8-681D-9A47-ACFF-65D8BA06B3F9}"/>
              </a:ext>
            </a:extLst>
          </p:cNvPr>
          <p:cNvSpPr txBox="1"/>
          <p:nvPr/>
        </p:nvSpPr>
        <p:spPr>
          <a:xfrm>
            <a:off x="3040687" y="5690393"/>
            <a:ext cx="2204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Prime Video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(8:15p):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08" name="TextBox 1107">
            <a:extLst>
              <a:ext uri="{FF2B5EF4-FFF2-40B4-BE49-F238E27FC236}">
                <a16:creationId xmlns:a16="http://schemas.microsoft.com/office/drawing/2014/main" id="{58A54319-D73F-5ECE-DCD5-AB2F77128B7F}"/>
              </a:ext>
            </a:extLst>
          </p:cNvPr>
          <p:cNvSpPr txBox="1"/>
          <p:nvPr/>
        </p:nvSpPr>
        <p:spPr>
          <a:xfrm>
            <a:off x="5282387" y="5710489"/>
            <a:ext cx="122365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21.1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5" name="TextBox 1114">
            <a:extLst>
              <a:ext uri="{FF2B5EF4-FFF2-40B4-BE49-F238E27FC236}">
                <a16:creationId xmlns:a16="http://schemas.microsoft.com/office/drawing/2014/main" id="{DDF7915C-4213-B2D9-C635-FA8006FE0310}"/>
              </a:ext>
            </a:extLst>
          </p:cNvPr>
          <p:cNvSpPr txBox="1"/>
          <p:nvPr/>
        </p:nvSpPr>
        <p:spPr>
          <a:xfrm>
            <a:off x="7387443" y="5711572"/>
            <a:ext cx="144235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20.0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2" name="TextBox 1121">
            <a:extLst>
              <a:ext uri="{FF2B5EF4-FFF2-40B4-BE49-F238E27FC236}">
                <a16:creationId xmlns:a16="http://schemas.microsoft.com/office/drawing/2014/main" id="{C081169F-234C-5D6A-4692-40BE9D4CF766}"/>
              </a:ext>
            </a:extLst>
          </p:cNvPr>
          <p:cNvSpPr txBox="1"/>
          <p:nvPr/>
        </p:nvSpPr>
        <p:spPr>
          <a:xfrm>
            <a:off x="9928749" y="5710489"/>
            <a:ext cx="127693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+5%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3" name="TextBox 1122">
            <a:extLst>
              <a:ext uri="{FF2B5EF4-FFF2-40B4-BE49-F238E27FC236}">
                <a16:creationId xmlns:a16="http://schemas.microsoft.com/office/drawing/2014/main" id="{A2286B30-9F9A-F8E0-3F40-9DDB7227B9CD}"/>
              </a:ext>
            </a:extLst>
          </p:cNvPr>
          <p:cNvSpPr txBox="1"/>
          <p:nvPr/>
        </p:nvSpPr>
        <p:spPr>
          <a:xfrm>
            <a:off x="9928749" y="4263098"/>
            <a:ext cx="127693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+7%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1011531F-0FCD-EE71-BAA3-5841F7E32985}"/>
              </a:ext>
            </a:extLst>
          </p:cNvPr>
          <p:cNvSpPr txBox="1"/>
          <p:nvPr/>
        </p:nvSpPr>
        <p:spPr>
          <a:xfrm>
            <a:off x="3127194" y="3818813"/>
            <a:ext cx="2135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NBC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(8:15p):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C2EE53CB-F6C7-F6F2-9ECB-C8D662AA3DA2}"/>
              </a:ext>
            </a:extLst>
          </p:cNvPr>
          <p:cNvSpPr txBox="1"/>
          <p:nvPr/>
        </p:nvSpPr>
        <p:spPr>
          <a:xfrm>
            <a:off x="5272350" y="3818813"/>
            <a:ext cx="122365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25.4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7" name="TextBox 1116">
            <a:extLst>
              <a:ext uri="{FF2B5EF4-FFF2-40B4-BE49-F238E27FC236}">
                <a16:creationId xmlns:a16="http://schemas.microsoft.com/office/drawing/2014/main" id="{192028E9-99E6-097C-396D-528DF71DDDE7}"/>
              </a:ext>
            </a:extLst>
          </p:cNvPr>
          <p:cNvSpPr txBox="1"/>
          <p:nvPr/>
        </p:nvSpPr>
        <p:spPr>
          <a:xfrm>
            <a:off x="7385023" y="3818813"/>
            <a:ext cx="144235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24.5 MM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1E35B855-0D0C-3775-4915-4E98668DCD6E}"/>
              </a:ext>
            </a:extLst>
          </p:cNvPr>
          <p:cNvSpPr txBox="1"/>
          <p:nvPr/>
        </p:nvSpPr>
        <p:spPr>
          <a:xfrm>
            <a:off x="9928749" y="3818813"/>
            <a:ext cx="127693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+4%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A0FB6BD3-94ED-ED0C-3372-B1A7255AF38A}"/>
              </a:ext>
            </a:extLst>
          </p:cNvPr>
          <p:cNvSpPr/>
          <p:nvPr/>
        </p:nvSpPr>
        <p:spPr>
          <a:xfrm>
            <a:off x="3085625" y="2904547"/>
            <a:ext cx="8492622" cy="1290302"/>
          </a:xfrm>
          <a:prstGeom prst="rect">
            <a:avLst/>
          </a:prstGeom>
          <a:noFill/>
          <a:ln w="38100">
            <a:solidFill>
              <a:srgbClr val="A34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46AA7969-BCFB-17B8-9155-571F124A3F64}"/>
              </a:ext>
            </a:extLst>
          </p:cNvPr>
          <p:cNvSpPr/>
          <p:nvPr/>
        </p:nvSpPr>
        <p:spPr>
          <a:xfrm>
            <a:off x="3085625" y="4226344"/>
            <a:ext cx="8492622" cy="424583"/>
          </a:xfrm>
          <a:prstGeom prst="rect">
            <a:avLst/>
          </a:prstGeom>
          <a:noFill/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B3B1CE5-976F-7097-9804-8D92814C57FC}"/>
              </a:ext>
            </a:extLst>
          </p:cNvPr>
          <p:cNvSpPr/>
          <p:nvPr/>
        </p:nvSpPr>
        <p:spPr>
          <a:xfrm>
            <a:off x="3085625" y="4686274"/>
            <a:ext cx="8492622" cy="1435640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pic>
        <p:nvPicPr>
          <p:cNvPr id="1126" name="Picture 1125">
            <a:extLst>
              <a:ext uri="{FF2B5EF4-FFF2-40B4-BE49-F238E27FC236}">
                <a16:creationId xmlns:a16="http://schemas.microsoft.com/office/drawing/2014/main" id="{D29ECE48-B262-09CF-E2BE-A9073E71A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7" y="3134874"/>
            <a:ext cx="772963" cy="772963"/>
          </a:xfrm>
          <a:prstGeom prst="rect">
            <a:avLst/>
          </a:prstGeom>
        </p:spPr>
      </p:pic>
      <p:pic>
        <p:nvPicPr>
          <p:cNvPr id="1128" name="Picture 1127">
            <a:extLst>
              <a:ext uri="{FF2B5EF4-FFF2-40B4-BE49-F238E27FC236}">
                <a16:creationId xmlns:a16="http://schemas.microsoft.com/office/drawing/2014/main" id="{166B0EFF-8270-8D33-D078-CE8686A92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9" y="4132261"/>
            <a:ext cx="758852" cy="758852"/>
          </a:xfrm>
          <a:prstGeom prst="rect">
            <a:avLst/>
          </a:prstGeom>
        </p:spPr>
      </p:pic>
      <p:pic>
        <p:nvPicPr>
          <p:cNvPr id="1130" name="Picture 1129">
            <a:extLst>
              <a:ext uri="{FF2B5EF4-FFF2-40B4-BE49-F238E27FC236}">
                <a16:creationId xmlns:a16="http://schemas.microsoft.com/office/drawing/2014/main" id="{A45156E5-E9F7-2874-D125-D9A5FB434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2" y="4990413"/>
            <a:ext cx="870169" cy="8701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F2E7B1-28C2-8B54-E700-EA803C191965}"/>
              </a:ext>
            </a:extLst>
          </p:cNvPr>
          <p:cNvSpPr/>
          <p:nvPr/>
        </p:nvSpPr>
        <p:spPr>
          <a:xfrm>
            <a:off x="884904" y="445295"/>
            <a:ext cx="112944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Out-of-home viewing gives a significant boost to NFL ratings on holidays, which maximizes brand impact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during key time periods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1503D-D243-B91D-9E2D-64A6D398D9D8}"/>
              </a:ext>
            </a:extLst>
          </p:cNvPr>
          <p:cNvSpPr txBox="1"/>
          <p:nvPr/>
        </p:nvSpPr>
        <p:spPr>
          <a:xfrm>
            <a:off x="5279556" y="2585186"/>
            <a:ext cx="1191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AA</a:t>
            </a:r>
            <a:endParaRPr kumimoji="0" lang="en-US" sz="11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CA8FA-E9EC-951F-4C12-4A0C5452B608}"/>
              </a:ext>
            </a:extLst>
          </p:cNvPr>
          <p:cNvSpPr txBox="1"/>
          <p:nvPr/>
        </p:nvSpPr>
        <p:spPr>
          <a:xfrm>
            <a:off x="6326844" y="2575751"/>
            <a:ext cx="1191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OOH %</a:t>
            </a:r>
            <a:endParaRPr kumimoji="0" lang="en-US" sz="11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883FA-7130-C9BA-5EB2-9A6100C3E2FB}"/>
              </a:ext>
            </a:extLst>
          </p:cNvPr>
          <p:cNvSpPr txBox="1"/>
          <p:nvPr/>
        </p:nvSpPr>
        <p:spPr>
          <a:xfrm>
            <a:off x="7518426" y="2596914"/>
            <a:ext cx="1191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AA</a:t>
            </a:r>
            <a:endParaRPr kumimoji="0" lang="en-US" sz="11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796CA-6BA4-B235-09FE-23B2F040B826}"/>
              </a:ext>
            </a:extLst>
          </p:cNvPr>
          <p:cNvSpPr txBox="1"/>
          <p:nvPr/>
        </p:nvSpPr>
        <p:spPr>
          <a:xfrm>
            <a:off x="8565714" y="2587479"/>
            <a:ext cx="1191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OOH %</a:t>
            </a:r>
            <a:endParaRPr kumimoji="0" lang="en-US" sz="11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ECA5E1-48BF-AF22-A024-61D272E4113D}"/>
              </a:ext>
            </a:extLst>
          </p:cNvPr>
          <p:cNvCxnSpPr>
            <a:cxnSpLocks/>
          </p:cNvCxnSpPr>
          <p:nvPr/>
        </p:nvCxnSpPr>
        <p:spPr>
          <a:xfrm>
            <a:off x="6617456" y="2911778"/>
            <a:ext cx="0" cy="3222397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0DF1D-047F-8352-5576-B49872B430DF}"/>
              </a:ext>
            </a:extLst>
          </p:cNvPr>
          <p:cNvCxnSpPr>
            <a:cxnSpLocks/>
          </p:cNvCxnSpPr>
          <p:nvPr/>
        </p:nvCxnSpPr>
        <p:spPr>
          <a:xfrm>
            <a:off x="8818041" y="2883528"/>
            <a:ext cx="0" cy="3222397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3E4D1D7-97C0-9618-7A5A-2095C33AEB9D}"/>
              </a:ext>
            </a:extLst>
          </p:cNvPr>
          <p:cNvSpPr txBox="1"/>
          <p:nvPr/>
        </p:nvSpPr>
        <p:spPr>
          <a:xfrm>
            <a:off x="6639206" y="3006791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43%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42BE38-FBB7-E7A4-D123-EEA20A80DEF8}"/>
              </a:ext>
            </a:extLst>
          </p:cNvPr>
          <p:cNvSpPr txBox="1"/>
          <p:nvPr/>
        </p:nvSpPr>
        <p:spPr>
          <a:xfrm>
            <a:off x="6639206" y="3420821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45%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0ADB0-7702-80A9-29EC-F16097B64ED1}"/>
              </a:ext>
            </a:extLst>
          </p:cNvPr>
          <p:cNvSpPr txBox="1"/>
          <p:nvPr/>
        </p:nvSpPr>
        <p:spPr>
          <a:xfrm>
            <a:off x="6639206" y="3823513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33%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D8F972-4983-ABCD-3234-0C41D221ACC2}"/>
              </a:ext>
            </a:extLst>
          </p:cNvPr>
          <p:cNvSpPr txBox="1"/>
          <p:nvPr/>
        </p:nvSpPr>
        <p:spPr>
          <a:xfrm>
            <a:off x="6639206" y="4284833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24%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0931A8-D6EE-6FF0-948F-187875F20977}"/>
              </a:ext>
            </a:extLst>
          </p:cNvPr>
          <p:cNvSpPr txBox="1"/>
          <p:nvPr/>
        </p:nvSpPr>
        <p:spPr>
          <a:xfrm>
            <a:off x="6639206" y="4787188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29%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9F6710-60DB-1E40-CD9A-258F2E974359}"/>
              </a:ext>
            </a:extLst>
          </p:cNvPr>
          <p:cNvSpPr txBox="1"/>
          <p:nvPr/>
        </p:nvSpPr>
        <p:spPr>
          <a:xfrm>
            <a:off x="6639206" y="5250649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34%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969B17-BE93-9BF0-04B3-385F716DDB9B}"/>
              </a:ext>
            </a:extLst>
          </p:cNvPr>
          <p:cNvSpPr txBox="1"/>
          <p:nvPr/>
        </p:nvSpPr>
        <p:spPr>
          <a:xfrm>
            <a:off x="6639206" y="5726116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25%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516A93-BF09-B29E-657B-1DC3C4C3CFAD}"/>
              </a:ext>
            </a:extLst>
          </p:cNvPr>
          <p:cNvSpPr txBox="1"/>
          <p:nvPr/>
        </p:nvSpPr>
        <p:spPr>
          <a:xfrm>
            <a:off x="8848470" y="3001151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45%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20BAF2-7C87-DDEA-A56E-2C7BA5D090C7}"/>
              </a:ext>
            </a:extLst>
          </p:cNvPr>
          <p:cNvSpPr txBox="1"/>
          <p:nvPr/>
        </p:nvSpPr>
        <p:spPr>
          <a:xfrm>
            <a:off x="8848470" y="3415181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48%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5EC3FA-A81F-E60B-D777-3AF201AA8703}"/>
              </a:ext>
            </a:extLst>
          </p:cNvPr>
          <p:cNvSpPr txBox="1"/>
          <p:nvPr/>
        </p:nvSpPr>
        <p:spPr>
          <a:xfrm>
            <a:off x="8848470" y="3817873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35%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AC1E27-ACCF-CB75-00FB-6A7C716350BB}"/>
              </a:ext>
            </a:extLst>
          </p:cNvPr>
          <p:cNvSpPr txBox="1"/>
          <p:nvPr/>
        </p:nvSpPr>
        <p:spPr>
          <a:xfrm>
            <a:off x="8848470" y="4279193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27%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EE3145-3ADF-9B23-B58B-D637D0FFE98D}"/>
              </a:ext>
            </a:extLst>
          </p:cNvPr>
          <p:cNvSpPr txBox="1"/>
          <p:nvPr/>
        </p:nvSpPr>
        <p:spPr>
          <a:xfrm>
            <a:off x="8848470" y="4781548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33%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338198-8D7B-A7BC-E143-096D36927E27}"/>
              </a:ext>
            </a:extLst>
          </p:cNvPr>
          <p:cNvSpPr txBox="1"/>
          <p:nvPr/>
        </p:nvSpPr>
        <p:spPr>
          <a:xfrm>
            <a:off x="8848470" y="5245009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38%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7D9C6B-48A1-C290-4536-C693CE8BB516}"/>
              </a:ext>
            </a:extLst>
          </p:cNvPr>
          <p:cNvSpPr txBox="1"/>
          <p:nvPr/>
        </p:nvSpPr>
        <p:spPr>
          <a:xfrm>
            <a:off x="8848470" y="5720476"/>
            <a:ext cx="7240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29%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44ECF1-490F-3665-8987-95A878DA118E}"/>
              </a:ext>
            </a:extLst>
          </p:cNvPr>
          <p:cNvCxnSpPr>
            <a:cxnSpLocks/>
          </p:cNvCxnSpPr>
          <p:nvPr/>
        </p:nvCxnSpPr>
        <p:spPr>
          <a:xfrm>
            <a:off x="750949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58D9668-3637-3456-34EF-09FAC17C8C73}"/>
              </a:ext>
            </a:extLst>
          </p:cNvPr>
          <p:cNvSpPr txBox="1"/>
          <p:nvPr/>
        </p:nvSpPr>
        <p:spPr>
          <a:xfrm>
            <a:off x="5303" y="533776"/>
            <a:ext cx="75250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83768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EFEB54C0-79F9-B564-5C4E-3F483D49CF16}"/>
              </a:ext>
            </a:extLst>
          </p:cNvPr>
          <p:cNvSpPr/>
          <p:nvPr/>
        </p:nvSpPr>
        <p:spPr>
          <a:xfrm>
            <a:off x="11109244" y="3433066"/>
            <a:ext cx="933000" cy="284449"/>
          </a:xfrm>
          <a:prstGeom prst="wedgeRectCallout">
            <a:avLst>
              <a:gd name="adj1" fmla="val -79141"/>
              <a:gd name="adj2" fmla="val -12539"/>
            </a:avLst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‘Panel Only’ was higher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63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5A98F-5CD9-8A35-5615-B0EC56797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3D970624-EC95-04AA-3C9D-B97FDA868241}"/>
              </a:ext>
            </a:extLst>
          </p:cNvPr>
          <p:cNvSpPr/>
          <p:nvPr/>
        </p:nvSpPr>
        <p:spPr>
          <a:xfrm>
            <a:off x="-1" y="1769637"/>
            <a:ext cx="1218925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1F6FF3-282E-5A29-E138-8157F9BBA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CDE8B9-3C0E-0F92-1554-294F41D5FD3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557539-04AF-3853-EA8C-789D57A2FFE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F804EB-CFC3-A281-80D5-884D79D66575}"/>
              </a:ext>
            </a:extLst>
          </p:cNvPr>
          <p:cNvSpPr/>
          <p:nvPr/>
        </p:nvSpPr>
        <p:spPr>
          <a:xfrm>
            <a:off x="757809" y="2812781"/>
            <a:ext cx="10526454" cy="29198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B58CE04-DBE4-6985-C597-743E89AF596C}"/>
              </a:ext>
            </a:extLst>
          </p:cNvPr>
          <p:cNvSpPr txBox="1"/>
          <p:nvPr/>
        </p:nvSpPr>
        <p:spPr>
          <a:xfrm>
            <a:off x="8640111" y="2518180"/>
            <a:ext cx="287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u="sng">
                <a:solidFill>
                  <a:srgbClr val="1B1464"/>
                </a:solidFill>
              </a:rPr>
              <a:t>BD+P vs. PO AA Diff (%)</a:t>
            </a:r>
            <a:endParaRPr lang="en-US" sz="1100" b="1" u="sng">
              <a:solidFill>
                <a:srgbClr val="1B1464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59EE89-FF3C-B626-8A4B-AA446167D2DC}"/>
              </a:ext>
            </a:extLst>
          </p:cNvPr>
          <p:cNvSpPr txBox="1"/>
          <p:nvPr/>
        </p:nvSpPr>
        <p:spPr>
          <a:xfrm>
            <a:off x="4761045" y="2460703"/>
            <a:ext cx="314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BD+P</a:t>
            </a:r>
            <a:r>
              <a:rPr lang="en-US" sz="1400" b="1">
                <a:solidFill>
                  <a:srgbClr val="1B1464"/>
                </a:solidFill>
              </a:rPr>
              <a:t>               vs.                 </a:t>
            </a:r>
            <a:r>
              <a:rPr lang="en-US" b="1" u="sng">
                <a:solidFill>
                  <a:srgbClr val="1B1464"/>
                </a:solidFill>
              </a:rPr>
              <a:t>PO</a:t>
            </a:r>
            <a:endParaRPr lang="en-US" sz="1400" b="1" u="sng">
              <a:solidFill>
                <a:srgbClr val="1B146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70FB97-1AA0-ED79-CB25-81B4C46533A9}"/>
              </a:ext>
            </a:extLst>
          </p:cNvPr>
          <p:cNvSpPr txBox="1"/>
          <p:nvPr/>
        </p:nvSpPr>
        <p:spPr>
          <a:xfrm>
            <a:off x="4049427" y="1794991"/>
            <a:ext cx="7231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P2+ Average Audience</a:t>
            </a: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(000)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NFL Regular Season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788EA2E-2982-316E-1705-2EFD60F9A7F4}"/>
              </a:ext>
            </a:extLst>
          </p:cNvPr>
          <p:cNvSpPr txBox="1"/>
          <p:nvPr/>
        </p:nvSpPr>
        <p:spPr>
          <a:xfrm>
            <a:off x="472837" y="6065619"/>
            <a:ext cx="1168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/>
              <a:t>Source: VAB analysis of Nielsen Ratings Analysis Program Report, Thursday Night Football (Amazon Prime Video), Sunday Night Football (NBC), Monday Night Football (ESPN, ESPN2, ABC), NFL on Sunday afternoon (CBS / FOX), excludes pre- &amp; post-game shows, </a:t>
            </a:r>
            <a:r>
              <a:rPr lang="en-US" sz="800" err="1"/>
              <a:t>Live+SD</a:t>
            </a:r>
            <a:r>
              <a:rPr lang="en-US" sz="800"/>
              <a:t>, P2+, Updated Big Data Plus Panel data, National Panel data. 2025 regular season (9/4/25 – 1/4/26). CBS, Fox, NBC, ESPN, ESPN2 and ABC reflect linear TV audience only and does not include audiences gained from their digital / streaming apps. </a:t>
            </a:r>
            <a:r>
              <a:rPr lang="en-US" sz="800" b="1"/>
              <a:t>‘BD+P’ = Big Data Plus Panel, ‘PO’ = National Panel Only.</a:t>
            </a:r>
            <a:r>
              <a:rPr lang="en-US" sz="800"/>
              <a:t> See appendix for a game-by-game breakout of ABC, ESPN, ESPN2 airings.</a:t>
            </a:r>
            <a:endParaRPr lang="en-US" sz="7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0E1E139-9210-1554-5344-96E9B1964AAC}"/>
              </a:ext>
            </a:extLst>
          </p:cNvPr>
          <p:cNvCxnSpPr>
            <a:cxnSpLocks/>
          </p:cNvCxnSpPr>
          <p:nvPr/>
        </p:nvCxnSpPr>
        <p:spPr>
          <a:xfrm>
            <a:off x="750949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24C50AFC-F2FA-3A7D-39FE-5376FBBE53EE}"/>
              </a:ext>
            </a:extLst>
          </p:cNvPr>
          <p:cNvSpPr txBox="1"/>
          <p:nvPr/>
        </p:nvSpPr>
        <p:spPr>
          <a:xfrm>
            <a:off x="5303" y="533776"/>
            <a:ext cx="75250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83768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B4C0BC-CD72-CBC2-0EE7-EB1335F3F54D}"/>
              </a:ext>
            </a:extLst>
          </p:cNvPr>
          <p:cNvCxnSpPr>
            <a:cxnSpLocks/>
          </p:cNvCxnSpPr>
          <p:nvPr/>
        </p:nvCxnSpPr>
        <p:spPr>
          <a:xfrm>
            <a:off x="4049427" y="2895804"/>
            <a:ext cx="0" cy="2836865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C94BF5-2822-ED13-1C6B-6CF2CC72B0BD}"/>
              </a:ext>
            </a:extLst>
          </p:cNvPr>
          <p:cNvCxnSpPr>
            <a:cxnSpLocks/>
          </p:cNvCxnSpPr>
          <p:nvPr/>
        </p:nvCxnSpPr>
        <p:spPr>
          <a:xfrm>
            <a:off x="6460392" y="2895804"/>
            <a:ext cx="0" cy="2836865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F14E1A-8E3F-9160-F57F-D78D5DBB465D}"/>
              </a:ext>
            </a:extLst>
          </p:cNvPr>
          <p:cNvCxnSpPr>
            <a:cxnSpLocks/>
          </p:cNvCxnSpPr>
          <p:nvPr/>
        </p:nvCxnSpPr>
        <p:spPr>
          <a:xfrm>
            <a:off x="8871357" y="2895804"/>
            <a:ext cx="0" cy="2802877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2A801A7-92A9-81A1-3569-3C3B24AB76F6}"/>
              </a:ext>
            </a:extLst>
          </p:cNvPr>
          <p:cNvSpPr txBox="1"/>
          <p:nvPr/>
        </p:nvSpPr>
        <p:spPr>
          <a:xfrm>
            <a:off x="4619727" y="5293658"/>
            <a:ext cx="127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15.4 MM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738AB08-CE2F-20FB-321E-9BF1DE593A57}"/>
              </a:ext>
            </a:extLst>
          </p:cNvPr>
          <p:cNvSpPr txBox="1"/>
          <p:nvPr/>
        </p:nvSpPr>
        <p:spPr>
          <a:xfrm>
            <a:off x="7030692" y="5293658"/>
            <a:ext cx="127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14.1 MM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16A36AB-4C05-153E-9B49-88FC189DCF77}"/>
              </a:ext>
            </a:extLst>
          </p:cNvPr>
          <p:cNvSpPr txBox="1"/>
          <p:nvPr/>
        </p:nvSpPr>
        <p:spPr>
          <a:xfrm>
            <a:off x="9441654" y="5293658"/>
            <a:ext cx="127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9%</a:t>
            </a:r>
          </a:p>
        </p:txBody>
      </p:sp>
      <p:pic>
        <p:nvPicPr>
          <p:cNvPr id="15" name="Picture 2" descr="Prime Video Reveals New Thursday Night Football Logo Ahead of First  Exclusive NFL Season">
            <a:extLst>
              <a:ext uri="{FF2B5EF4-FFF2-40B4-BE49-F238E27FC236}">
                <a16:creationId xmlns:a16="http://schemas.microsoft.com/office/drawing/2014/main" id="{3DDE18B1-3610-8DA0-9221-8A223B605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37" y="5164182"/>
            <a:ext cx="629307" cy="53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A3DDA1-A64F-377B-BD1A-57D827898636}"/>
              </a:ext>
            </a:extLst>
          </p:cNvPr>
          <p:cNvSpPr/>
          <p:nvPr/>
        </p:nvSpPr>
        <p:spPr>
          <a:xfrm>
            <a:off x="761518" y="3457483"/>
            <a:ext cx="10519036" cy="543853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F05519-FCB2-4FC1-205C-16FA8E36C8EB}"/>
              </a:ext>
            </a:extLst>
          </p:cNvPr>
          <p:cNvSpPr txBox="1"/>
          <p:nvPr/>
        </p:nvSpPr>
        <p:spPr>
          <a:xfrm>
            <a:off x="4619727" y="3544743"/>
            <a:ext cx="127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20.9 MM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FFCBA1-64CB-E57D-EEB5-0C2010484CDE}"/>
              </a:ext>
            </a:extLst>
          </p:cNvPr>
          <p:cNvSpPr txBox="1"/>
          <p:nvPr/>
        </p:nvSpPr>
        <p:spPr>
          <a:xfrm>
            <a:off x="7048463" y="3544743"/>
            <a:ext cx="123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19.8 MM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3ADE53-2C82-7E89-E85D-369342589D2A}"/>
              </a:ext>
            </a:extLst>
          </p:cNvPr>
          <p:cNvSpPr txBox="1"/>
          <p:nvPr/>
        </p:nvSpPr>
        <p:spPr>
          <a:xfrm>
            <a:off x="9441654" y="3544743"/>
            <a:ext cx="127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+6%</a:t>
            </a: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CFA64A10-8F25-E794-96DF-FF717D19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5570" y="3496779"/>
            <a:ext cx="718040" cy="46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0F5AAD-7865-1AA9-8668-C4FE585AB012}"/>
              </a:ext>
            </a:extLst>
          </p:cNvPr>
          <p:cNvSpPr/>
          <p:nvPr/>
        </p:nvSpPr>
        <p:spPr>
          <a:xfrm>
            <a:off x="761016" y="5210499"/>
            <a:ext cx="10520040" cy="52217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243CA77-2406-4FBC-DFCC-7477891EFECC}"/>
              </a:ext>
            </a:extLst>
          </p:cNvPr>
          <p:cNvSpPr txBox="1"/>
          <p:nvPr/>
        </p:nvSpPr>
        <p:spPr>
          <a:xfrm>
            <a:off x="4619727" y="4708691"/>
            <a:ext cx="127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16.4 MM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E6C3319-A7D1-4F42-3170-0EE75108B5B0}"/>
              </a:ext>
            </a:extLst>
          </p:cNvPr>
          <p:cNvSpPr txBox="1"/>
          <p:nvPr/>
        </p:nvSpPr>
        <p:spPr>
          <a:xfrm>
            <a:off x="7048463" y="4708691"/>
            <a:ext cx="123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15.5 MM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D444AF1-04D3-935C-5166-D8340B51A138}"/>
              </a:ext>
            </a:extLst>
          </p:cNvPr>
          <p:cNvSpPr txBox="1"/>
          <p:nvPr/>
        </p:nvSpPr>
        <p:spPr>
          <a:xfrm>
            <a:off x="9441654" y="4708691"/>
            <a:ext cx="127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+5%</a:t>
            </a:r>
          </a:p>
        </p:txBody>
      </p:sp>
      <p:pic>
        <p:nvPicPr>
          <p:cNvPr id="17" name="Picture 16" descr="NFL 2023 - WEEK 6 Schedule | NFL.com">
            <a:extLst>
              <a:ext uri="{FF2B5EF4-FFF2-40B4-BE49-F238E27FC236}">
                <a16:creationId xmlns:a16="http://schemas.microsoft.com/office/drawing/2014/main" id="{C4FADE03-0250-4D25-BCC9-3AEBFB9D0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091" y="4628222"/>
            <a:ext cx="466998" cy="48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2A82C4-5430-4749-82F0-BF563EFBE865}"/>
              </a:ext>
            </a:extLst>
          </p:cNvPr>
          <p:cNvSpPr/>
          <p:nvPr/>
        </p:nvSpPr>
        <p:spPr>
          <a:xfrm>
            <a:off x="761519" y="2822383"/>
            <a:ext cx="10519035" cy="607792"/>
          </a:xfrm>
          <a:prstGeom prst="rect">
            <a:avLst/>
          </a:prstGeom>
          <a:noFill/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9A3A87-42EF-539E-6425-61009716C14B}"/>
              </a:ext>
            </a:extLst>
          </p:cNvPr>
          <p:cNvSpPr txBox="1"/>
          <p:nvPr/>
        </p:nvSpPr>
        <p:spPr>
          <a:xfrm>
            <a:off x="4619726" y="2941613"/>
            <a:ext cx="127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27.1 MM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0686C6-48BA-A4C6-3071-BB49B2DC7E65}"/>
              </a:ext>
            </a:extLst>
          </p:cNvPr>
          <p:cNvSpPr txBox="1"/>
          <p:nvPr/>
        </p:nvSpPr>
        <p:spPr>
          <a:xfrm>
            <a:off x="7030691" y="2941613"/>
            <a:ext cx="127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26.2 MM</a:t>
            </a:r>
            <a:endParaRPr lang="en-US" b="1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E5ED2D-4FE3-2FEB-56F8-E78DE5B71AD3}"/>
              </a:ext>
            </a:extLst>
          </p:cNvPr>
          <p:cNvSpPr txBox="1"/>
          <p:nvPr/>
        </p:nvSpPr>
        <p:spPr>
          <a:xfrm>
            <a:off x="9441653" y="2941613"/>
            <a:ext cx="127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+3%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3585A207-EE38-108C-310C-C9BF887B61AB}"/>
              </a:ext>
            </a:extLst>
          </p:cNvPr>
          <p:cNvGrpSpPr/>
          <p:nvPr/>
        </p:nvGrpSpPr>
        <p:grpSpPr>
          <a:xfrm>
            <a:off x="1286240" y="2876065"/>
            <a:ext cx="2138380" cy="500428"/>
            <a:chOff x="1361204" y="2680792"/>
            <a:chExt cx="2138380" cy="50042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434636-AF7E-8CE1-ADF8-CF8598738DB2}"/>
                </a:ext>
              </a:extLst>
            </p:cNvPr>
            <p:cNvSpPr txBox="1"/>
            <p:nvPr/>
          </p:nvSpPr>
          <p:spPr>
            <a:xfrm>
              <a:off x="1508433" y="2904221"/>
              <a:ext cx="19422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2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(Sunday 4pm games)</a:t>
              </a:r>
              <a:endPara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96F7277-1EC3-B1DF-2544-A6F06E4C4DA1}"/>
                </a:ext>
              </a:extLst>
            </p:cNvPr>
            <p:cNvGrpSpPr/>
            <p:nvPr/>
          </p:nvGrpSpPr>
          <p:grpSpPr>
            <a:xfrm>
              <a:off x="1361204" y="2680792"/>
              <a:ext cx="2138380" cy="260856"/>
              <a:chOff x="1334684" y="2623253"/>
              <a:chExt cx="2138380" cy="260856"/>
            </a:xfrm>
          </p:grpSpPr>
          <p:pic>
            <p:nvPicPr>
              <p:cNvPr id="1032" name="Picture 8" descr="Stream Live News, Sports, and Entertainment | FOX One">
                <a:extLst>
                  <a:ext uri="{FF2B5EF4-FFF2-40B4-BE49-F238E27FC236}">
                    <a16:creationId xmlns:a16="http://schemas.microsoft.com/office/drawing/2014/main" id="{24334DF4-8A3A-E8BE-1181-AD737D7FC5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9771" y="2623253"/>
                <a:ext cx="1003293" cy="260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2510885-809B-EE78-9797-94795766F5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4684" y="2662939"/>
                <a:ext cx="1029695" cy="181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173C56F-B036-A528-7F01-901824038B95}"/>
              </a:ext>
            </a:extLst>
          </p:cNvPr>
          <p:cNvSpPr/>
          <p:nvPr/>
        </p:nvSpPr>
        <p:spPr>
          <a:xfrm>
            <a:off x="761518" y="4028644"/>
            <a:ext cx="10519036" cy="575346"/>
          </a:xfrm>
          <a:prstGeom prst="rect">
            <a:avLst/>
          </a:prstGeom>
          <a:noFill/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FBAC10-6BB9-F916-6498-D274583DFA51}"/>
              </a:ext>
            </a:extLst>
          </p:cNvPr>
          <p:cNvSpPr/>
          <p:nvPr/>
        </p:nvSpPr>
        <p:spPr>
          <a:xfrm>
            <a:off x="761554" y="4631298"/>
            <a:ext cx="10518964" cy="551893"/>
          </a:xfrm>
          <a:prstGeom prst="rect">
            <a:avLst/>
          </a:prstGeom>
          <a:noFill/>
          <a:ln w="38100">
            <a:solidFill>
              <a:srgbClr val="FFE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549B52-91C1-DA44-E4B5-D819E6C8D8E9}"/>
              </a:ext>
            </a:extLst>
          </p:cNvPr>
          <p:cNvSpPr txBox="1"/>
          <p:nvPr/>
        </p:nvSpPr>
        <p:spPr>
          <a:xfrm>
            <a:off x="4619726" y="4122809"/>
            <a:ext cx="127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16.6 MM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809CC8D-7A16-EE8E-F1F6-D21CFE65CB5D}"/>
              </a:ext>
            </a:extLst>
          </p:cNvPr>
          <p:cNvSpPr txBox="1"/>
          <p:nvPr/>
        </p:nvSpPr>
        <p:spPr>
          <a:xfrm>
            <a:off x="7030691" y="4122809"/>
            <a:ext cx="127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16.3 MM</a:t>
            </a:r>
            <a:endParaRPr lang="en-US" b="1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A354EB1-0A54-9677-E954-93255FDD20F2}"/>
              </a:ext>
            </a:extLst>
          </p:cNvPr>
          <p:cNvSpPr txBox="1"/>
          <p:nvPr/>
        </p:nvSpPr>
        <p:spPr>
          <a:xfrm>
            <a:off x="9441653" y="4122809"/>
            <a:ext cx="127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+2%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F68661BE-B076-E9EF-03BD-9C4F4E950232}"/>
              </a:ext>
            </a:extLst>
          </p:cNvPr>
          <p:cNvGrpSpPr/>
          <p:nvPr/>
        </p:nvGrpSpPr>
        <p:grpSpPr>
          <a:xfrm>
            <a:off x="1305904" y="4056703"/>
            <a:ext cx="2118716" cy="501544"/>
            <a:chOff x="1380868" y="4446149"/>
            <a:chExt cx="2118716" cy="50154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2F2131-6D3A-3C90-0C06-460425EAE553}"/>
                </a:ext>
              </a:extLst>
            </p:cNvPr>
            <p:cNvSpPr txBox="1"/>
            <p:nvPr/>
          </p:nvSpPr>
          <p:spPr>
            <a:xfrm>
              <a:off x="1508433" y="4670694"/>
              <a:ext cx="19422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2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(Sunday 1pm games)</a:t>
              </a:r>
              <a:endPara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4288741-E2BB-CDC5-50D5-3972E6A3F868}"/>
                </a:ext>
              </a:extLst>
            </p:cNvPr>
            <p:cNvGrpSpPr/>
            <p:nvPr/>
          </p:nvGrpSpPr>
          <p:grpSpPr>
            <a:xfrm>
              <a:off x="1380868" y="4446149"/>
              <a:ext cx="2118716" cy="260856"/>
              <a:chOff x="1515375" y="4422999"/>
              <a:chExt cx="2118716" cy="260856"/>
            </a:xfrm>
          </p:grpSpPr>
          <p:pic>
            <p:nvPicPr>
              <p:cNvPr id="29" name="Picture 8" descr="Stream Live News, Sports, and Entertainment | FOX One">
                <a:extLst>
                  <a:ext uri="{FF2B5EF4-FFF2-40B4-BE49-F238E27FC236}">
                    <a16:creationId xmlns:a16="http://schemas.microsoft.com/office/drawing/2014/main" id="{0C9BFFC0-DE36-24DA-8298-58CE8C5C8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0798" y="4422999"/>
                <a:ext cx="1003293" cy="260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0">
                <a:extLst>
                  <a:ext uri="{FF2B5EF4-FFF2-40B4-BE49-F238E27FC236}">
                    <a16:creationId xmlns:a16="http://schemas.microsoft.com/office/drawing/2014/main" id="{7E32E77D-51E4-64C9-DB70-F08B5B94F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5375" y="4462685"/>
                <a:ext cx="1029695" cy="181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C4CB163-ADDB-90F8-384D-01870B9519DE}"/>
              </a:ext>
            </a:extLst>
          </p:cNvPr>
          <p:cNvSpPr/>
          <p:nvPr/>
        </p:nvSpPr>
        <p:spPr>
          <a:xfrm>
            <a:off x="883132" y="444375"/>
            <a:ext cx="112543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Broadcast TV telecasts, led by late-Sunday afternoon time slot, continue to be the most watched NFL games throughout the season</a:t>
            </a:r>
          </a:p>
        </p:txBody>
      </p:sp>
    </p:spTree>
    <p:extLst>
      <p:ext uri="{BB962C8B-B14F-4D97-AF65-F5344CB8AC3E}">
        <p14:creationId xmlns:p14="http://schemas.microsoft.com/office/powerpoint/2010/main" val="4125352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5402C-90F4-91CD-4DF6-22DA9B194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Rectangle 2103">
            <a:extLst>
              <a:ext uri="{FF2B5EF4-FFF2-40B4-BE49-F238E27FC236}">
                <a16:creationId xmlns:a16="http://schemas.microsoft.com/office/drawing/2014/main" id="{A1140FB9-5365-0C62-3AC0-379EB4E163B9}"/>
              </a:ext>
            </a:extLst>
          </p:cNvPr>
          <p:cNvSpPr/>
          <p:nvPr/>
        </p:nvSpPr>
        <p:spPr>
          <a:xfrm>
            <a:off x="-1" y="1769637"/>
            <a:ext cx="1218925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0F8FEF-3925-E9C4-E90C-821B5534E038}"/>
              </a:ext>
            </a:extLst>
          </p:cNvPr>
          <p:cNvSpPr txBox="1"/>
          <p:nvPr/>
        </p:nvSpPr>
        <p:spPr>
          <a:xfrm>
            <a:off x="-21518" y="1885307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P2+ Average Audience: Spanish Language Networks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NFL Regular Season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D05679D-A381-2F3D-D3E1-E3E8270D4D94}"/>
              </a:ext>
            </a:extLst>
          </p:cNvPr>
          <p:cNvSpPr/>
          <p:nvPr/>
        </p:nvSpPr>
        <p:spPr>
          <a:xfrm>
            <a:off x="157239" y="3798045"/>
            <a:ext cx="11970951" cy="16216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7903AF-6D37-C3DA-D312-BE6900627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BB34D2-D8ED-1F9D-D4D4-6E03671F062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01F73A-B681-CCEB-44B5-28C181BCC14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19EB82-8B6A-6719-5C9D-792E05D8F608}"/>
              </a:ext>
            </a:extLst>
          </p:cNvPr>
          <p:cNvCxnSpPr>
            <a:cxnSpLocks/>
          </p:cNvCxnSpPr>
          <p:nvPr/>
        </p:nvCxnSpPr>
        <p:spPr>
          <a:xfrm>
            <a:off x="750949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DA4D84-B26B-6CC5-7FC6-DFB7293D349A}"/>
              </a:ext>
            </a:extLst>
          </p:cNvPr>
          <p:cNvSpPr txBox="1"/>
          <p:nvPr/>
        </p:nvSpPr>
        <p:spPr>
          <a:xfrm>
            <a:off x="5303" y="533776"/>
            <a:ext cx="75250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4D87B8-CE25-38F7-80E0-DC6840D19254}"/>
              </a:ext>
            </a:extLst>
          </p:cNvPr>
          <p:cNvSpPr txBox="1"/>
          <p:nvPr/>
        </p:nvSpPr>
        <p:spPr>
          <a:xfrm>
            <a:off x="472836" y="6071021"/>
            <a:ext cx="1171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Nielsen Ratings Analysis Program Report, Thursday Night Football (Amazon Prime Video Spanish), Sunday Night Football (Telemundo / Universo), Monday Night Football (ESPN Deportes), excludes pre- &amp; post-game shows,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Live+SD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P2+, Updated Big Data Plus Panel data, National Panel data. 2025 regular season (9/4/25 – 1/4/26). Telemundo, Universo and ESPN Deportes reflect linear TV audience only and does not include audiences gained from digital / streaming apps.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‘BD+P’ = Big Data Plus Panel, ‘PO’ = National Panel Only.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34750-A731-B3AF-5D51-6E22E50FEA93}"/>
              </a:ext>
            </a:extLst>
          </p:cNvPr>
          <p:cNvGrpSpPr/>
          <p:nvPr/>
        </p:nvGrpSpPr>
        <p:grpSpPr>
          <a:xfrm>
            <a:off x="158026" y="2621380"/>
            <a:ext cx="2879923" cy="1036228"/>
            <a:chOff x="788646" y="2515232"/>
            <a:chExt cx="2879923" cy="1036228"/>
          </a:xfrm>
        </p:grpSpPr>
        <p:pic>
          <p:nvPicPr>
            <p:cNvPr id="30" name="Picture 2" descr="Prime Video Reveals New Thursday Night Football Logo Ahead of First  Exclusive NFL Season">
              <a:extLst>
                <a:ext uri="{FF2B5EF4-FFF2-40B4-BE49-F238E27FC236}">
                  <a16:creationId xmlns:a16="http://schemas.microsoft.com/office/drawing/2014/main" id="{56756EAB-3939-71EA-4F95-0880FF9EE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46" y="2515232"/>
              <a:ext cx="1220031" cy="1036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5CD5CA-4274-AC9B-BC50-AA52236E0648}"/>
                </a:ext>
              </a:extLst>
            </p:cNvPr>
            <p:cNvSpPr txBox="1"/>
            <p:nvPr/>
          </p:nvSpPr>
          <p:spPr>
            <a:xfrm>
              <a:off x="2021057" y="2760724"/>
              <a:ext cx="16475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Amazon Prime Video Spanish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919C55-9275-4824-340C-33568EA80043}"/>
                </a:ext>
              </a:extLst>
            </p:cNvPr>
            <p:cNvCxnSpPr>
              <a:cxnSpLocks/>
            </p:cNvCxnSpPr>
            <p:nvPr/>
          </p:nvCxnSpPr>
          <p:spPr>
            <a:xfrm>
              <a:off x="2014867" y="2673516"/>
              <a:ext cx="0" cy="719660"/>
            </a:xfrm>
            <a:prstGeom prst="line">
              <a:avLst/>
            </a:prstGeom>
            <a:ln w="28575">
              <a:solidFill>
                <a:srgbClr val="1F1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00" name="Group 4099">
            <a:extLst>
              <a:ext uri="{FF2B5EF4-FFF2-40B4-BE49-F238E27FC236}">
                <a16:creationId xmlns:a16="http://schemas.microsoft.com/office/drawing/2014/main" id="{347DF80C-D24D-B1ED-94E7-E91710001218}"/>
              </a:ext>
            </a:extLst>
          </p:cNvPr>
          <p:cNvGrpSpPr/>
          <p:nvPr/>
        </p:nvGrpSpPr>
        <p:grpSpPr>
          <a:xfrm>
            <a:off x="3703863" y="2759785"/>
            <a:ext cx="2013730" cy="721270"/>
            <a:chOff x="3665148" y="2915780"/>
            <a:chExt cx="2013730" cy="721270"/>
          </a:xfrm>
        </p:grpSpPr>
        <p:pic>
          <p:nvPicPr>
            <p:cNvPr id="28" name="Picture 12">
              <a:extLst>
                <a:ext uri="{FF2B5EF4-FFF2-40B4-BE49-F238E27FC236}">
                  <a16:creationId xmlns:a16="http://schemas.microsoft.com/office/drawing/2014/main" id="{93AD2369-ACC2-D94D-85EE-7BC097458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65148" y="2915780"/>
              <a:ext cx="1113141" cy="721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C5B0F25-F3C3-AF98-B947-6A9EBF013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090" y="2985018"/>
              <a:ext cx="673788" cy="569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4A20648-251F-CD26-E456-B744256C755A}"/>
                </a:ext>
              </a:extLst>
            </p:cNvPr>
            <p:cNvCxnSpPr>
              <a:cxnSpLocks/>
            </p:cNvCxnSpPr>
            <p:nvPr/>
          </p:nvCxnSpPr>
          <p:spPr>
            <a:xfrm>
              <a:off x="4898310" y="2916585"/>
              <a:ext cx="0" cy="719660"/>
            </a:xfrm>
            <a:prstGeom prst="line">
              <a:avLst/>
            </a:prstGeom>
            <a:ln w="28575">
              <a:solidFill>
                <a:srgbClr val="1F1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021E28-8C0E-EF08-4987-83DB44534C31}"/>
              </a:ext>
            </a:extLst>
          </p:cNvPr>
          <p:cNvGrpSpPr/>
          <p:nvPr/>
        </p:nvGrpSpPr>
        <p:grpSpPr>
          <a:xfrm>
            <a:off x="9387263" y="2684861"/>
            <a:ext cx="2242990" cy="907709"/>
            <a:chOff x="8841418" y="2579492"/>
            <a:chExt cx="2242990" cy="907709"/>
          </a:xfrm>
        </p:grpSpPr>
        <p:pic>
          <p:nvPicPr>
            <p:cNvPr id="29" name="Picture 16" descr="NFL 2023 - WEEK 6 Schedule | NFL.com">
              <a:extLst>
                <a:ext uri="{FF2B5EF4-FFF2-40B4-BE49-F238E27FC236}">
                  <a16:creationId xmlns:a16="http://schemas.microsoft.com/office/drawing/2014/main" id="{DA860D29-7599-45CE-FE94-7B462578C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418" y="2579492"/>
              <a:ext cx="870096" cy="907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ESPN Deportes - ESPN Press Room U.S.">
              <a:extLst>
                <a:ext uri="{FF2B5EF4-FFF2-40B4-BE49-F238E27FC236}">
                  <a16:creationId xmlns:a16="http://schemas.microsoft.com/office/drawing/2014/main" id="{A4CB4932-3BB8-6BBA-461F-386603AB51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3" t="30648" r="15365" b="29813"/>
            <a:stretch>
              <a:fillRect/>
            </a:stretch>
          </p:blipFill>
          <p:spPr bwMode="auto">
            <a:xfrm>
              <a:off x="9790908" y="2783362"/>
              <a:ext cx="1293500" cy="499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5B1EF8D-B292-491B-0047-35BA6F26EC16}"/>
                </a:ext>
              </a:extLst>
            </p:cNvPr>
            <p:cNvCxnSpPr>
              <a:cxnSpLocks/>
            </p:cNvCxnSpPr>
            <p:nvPr/>
          </p:nvCxnSpPr>
          <p:spPr>
            <a:xfrm>
              <a:off x="9751211" y="2673516"/>
              <a:ext cx="0" cy="719660"/>
            </a:xfrm>
            <a:prstGeom prst="line">
              <a:avLst/>
            </a:prstGeom>
            <a:ln w="28575">
              <a:solidFill>
                <a:srgbClr val="1F1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CE8D8B-D16F-BD87-ECBF-7A3F1D64D9AC}"/>
              </a:ext>
            </a:extLst>
          </p:cNvPr>
          <p:cNvSpPr txBox="1"/>
          <p:nvPr/>
        </p:nvSpPr>
        <p:spPr>
          <a:xfrm>
            <a:off x="1243276" y="4535560"/>
            <a:ext cx="1118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7,750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345C117-00D2-8727-CAA6-CD023B173A30}"/>
              </a:ext>
            </a:extLst>
          </p:cNvPr>
          <p:cNvSpPr txBox="1"/>
          <p:nvPr/>
        </p:nvSpPr>
        <p:spPr>
          <a:xfrm>
            <a:off x="246348" y="3885621"/>
            <a:ext cx="843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097" name="Rectangle 4096">
            <a:extLst>
              <a:ext uri="{FF2B5EF4-FFF2-40B4-BE49-F238E27FC236}">
                <a16:creationId xmlns:a16="http://schemas.microsoft.com/office/drawing/2014/main" id="{6583A30B-8A73-E515-ADD5-407B94014C02}"/>
              </a:ext>
            </a:extLst>
          </p:cNvPr>
          <p:cNvSpPr/>
          <p:nvPr/>
        </p:nvSpPr>
        <p:spPr>
          <a:xfrm>
            <a:off x="149799" y="3810505"/>
            <a:ext cx="2976189" cy="1621681"/>
          </a:xfrm>
          <a:prstGeom prst="rect">
            <a:avLst/>
          </a:prstGeom>
          <a:noFill/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099" name="Rectangle 4098">
            <a:extLst>
              <a:ext uri="{FF2B5EF4-FFF2-40B4-BE49-F238E27FC236}">
                <a16:creationId xmlns:a16="http://schemas.microsoft.com/office/drawing/2014/main" id="{48483958-04DB-9D58-5767-196483B1188F}"/>
              </a:ext>
            </a:extLst>
          </p:cNvPr>
          <p:cNvSpPr/>
          <p:nvPr/>
        </p:nvSpPr>
        <p:spPr>
          <a:xfrm>
            <a:off x="9157594" y="3810718"/>
            <a:ext cx="2962312" cy="1609007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cxnSp>
        <p:nvCxnSpPr>
          <p:cNvPr id="4102" name="Straight Connector 4101">
            <a:extLst>
              <a:ext uri="{FF2B5EF4-FFF2-40B4-BE49-F238E27FC236}">
                <a16:creationId xmlns:a16="http://schemas.microsoft.com/office/drawing/2014/main" id="{DF653F34-5E86-7D33-637F-03D3A6FFFB30}"/>
              </a:ext>
            </a:extLst>
          </p:cNvPr>
          <p:cNvCxnSpPr>
            <a:cxnSpLocks/>
          </p:cNvCxnSpPr>
          <p:nvPr/>
        </p:nvCxnSpPr>
        <p:spPr>
          <a:xfrm>
            <a:off x="2256001" y="4258586"/>
            <a:ext cx="0" cy="1155096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2" name="Straight Connector 4121">
            <a:extLst>
              <a:ext uri="{FF2B5EF4-FFF2-40B4-BE49-F238E27FC236}">
                <a16:creationId xmlns:a16="http://schemas.microsoft.com/office/drawing/2014/main" id="{063C539E-4577-F0D4-92C2-56C2BC19F317}"/>
              </a:ext>
            </a:extLst>
          </p:cNvPr>
          <p:cNvCxnSpPr>
            <a:cxnSpLocks/>
          </p:cNvCxnSpPr>
          <p:nvPr/>
        </p:nvCxnSpPr>
        <p:spPr>
          <a:xfrm>
            <a:off x="11317067" y="4254953"/>
            <a:ext cx="0" cy="115872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EFB32F1-3B37-4A8B-C2EA-DDA0F158A102}"/>
              </a:ext>
            </a:extLst>
          </p:cNvPr>
          <p:cNvSpPr txBox="1"/>
          <p:nvPr/>
        </p:nvSpPr>
        <p:spPr>
          <a:xfrm>
            <a:off x="1529550" y="3885621"/>
            <a:ext cx="56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123" name="TextBox 4122">
            <a:extLst>
              <a:ext uri="{FF2B5EF4-FFF2-40B4-BE49-F238E27FC236}">
                <a16:creationId xmlns:a16="http://schemas.microsoft.com/office/drawing/2014/main" id="{62B5324B-9A6E-296A-6F1A-C45BA81CF128}"/>
              </a:ext>
            </a:extLst>
          </p:cNvPr>
          <p:cNvSpPr txBox="1"/>
          <p:nvPr/>
        </p:nvSpPr>
        <p:spPr>
          <a:xfrm>
            <a:off x="157239" y="4535560"/>
            <a:ext cx="1003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7,625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B3D91D-CCA5-17BD-57C2-D818AF0644F0}"/>
              </a:ext>
            </a:extLst>
          </p:cNvPr>
          <p:cNvSpPr txBox="1"/>
          <p:nvPr/>
        </p:nvSpPr>
        <p:spPr>
          <a:xfrm>
            <a:off x="2357840" y="3885621"/>
            <a:ext cx="6378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124" name="TextBox 4123">
            <a:extLst>
              <a:ext uri="{FF2B5EF4-FFF2-40B4-BE49-F238E27FC236}">
                <a16:creationId xmlns:a16="http://schemas.microsoft.com/office/drawing/2014/main" id="{4DA43584-1697-CD8E-1A30-7607345FE479}"/>
              </a:ext>
            </a:extLst>
          </p:cNvPr>
          <p:cNvSpPr txBox="1"/>
          <p:nvPr/>
        </p:nvSpPr>
        <p:spPr>
          <a:xfrm>
            <a:off x="2303625" y="4550949"/>
            <a:ext cx="82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-2%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CBDCE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116" name="TextBox 4115">
            <a:extLst>
              <a:ext uri="{FF2B5EF4-FFF2-40B4-BE49-F238E27FC236}">
                <a16:creationId xmlns:a16="http://schemas.microsoft.com/office/drawing/2014/main" id="{03638382-9210-7524-E756-EF8F8D7C7D30}"/>
              </a:ext>
            </a:extLst>
          </p:cNvPr>
          <p:cNvSpPr txBox="1"/>
          <p:nvPr/>
        </p:nvSpPr>
        <p:spPr>
          <a:xfrm>
            <a:off x="9207221" y="3892070"/>
            <a:ext cx="937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128" name="TextBox 4127">
            <a:extLst>
              <a:ext uri="{FF2B5EF4-FFF2-40B4-BE49-F238E27FC236}">
                <a16:creationId xmlns:a16="http://schemas.microsoft.com/office/drawing/2014/main" id="{33CBF1A8-60D0-7AAD-D989-E2C1D24DDAC2}"/>
              </a:ext>
            </a:extLst>
          </p:cNvPr>
          <p:cNvSpPr txBox="1"/>
          <p:nvPr/>
        </p:nvSpPr>
        <p:spPr>
          <a:xfrm>
            <a:off x="10242164" y="4535560"/>
            <a:ext cx="108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27,286</a:t>
            </a:r>
          </a:p>
        </p:txBody>
      </p:sp>
      <p:sp>
        <p:nvSpPr>
          <p:cNvPr id="4117" name="TextBox 4116">
            <a:extLst>
              <a:ext uri="{FF2B5EF4-FFF2-40B4-BE49-F238E27FC236}">
                <a16:creationId xmlns:a16="http://schemas.microsoft.com/office/drawing/2014/main" id="{468553A7-B1AE-1CFC-1252-5AFB3F57ABB8}"/>
              </a:ext>
            </a:extLst>
          </p:cNvPr>
          <p:cNvSpPr txBox="1"/>
          <p:nvPr/>
        </p:nvSpPr>
        <p:spPr>
          <a:xfrm>
            <a:off x="10511880" y="3885621"/>
            <a:ext cx="56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129" name="TextBox 4128">
            <a:extLst>
              <a:ext uri="{FF2B5EF4-FFF2-40B4-BE49-F238E27FC236}">
                <a16:creationId xmlns:a16="http://schemas.microsoft.com/office/drawing/2014/main" id="{B32649DF-592F-0C7E-E6C8-8C0B1B54FB4C}"/>
              </a:ext>
            </a:extLst>
          </p:cNvPr>
          <p:cNvSpPr txBox="1"/>
          <p:nvPr/>
        </p:nvSpPr>
        <p:spPr>
          <a:xfrm>
            <a:off x="9125922" y="4535560"/>
            <a:ext cx="109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41,857</a:t>
            </a:r>
          </a:p>
        </p:txBody>
      </p:sp>
      <p:sp>
        <p:nvSpPr>
          <p:cNvPr id="4118" name="TextBox 4117">
            <a:extLst>
              <a:ext uri="{FF2B5EF4-FFF2-40B4-BE49-F238E27FC236}">
                <a16:creationId xmlns:a16="http://schemas.microsoft.com/office/drawing/2014/main" id="{5EDD852B-B10A-BDE0-7EBD-851F1BA062F9}"/>
              </a:ext>
            </a:extLst>
          </p:cNvPr>
          <p:cNvSpPr txBox="1"/>
          <p:nvPr/>
        </p:nvSpPr>
        <p:spPr>
          <a:xfrm>
            <a:off x="11408370" y="3885621"/>
            <a:ext cx="6378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130" name="TextBox 4129">
            <a:extLst>
              <a:ext uri="{FF2B5EF4-FFF2-40B4-BE49-F238E27FC236}">
                <a16:creationId xmlns:a16="http://schemas.microsoft.com/office/drawing/2014/main" id="{818842BD-DCB9-E99A-D2B0-F9005F378FE0}"/>
              </a:ext>
            </a:extLst>
          </p:cNvPr>
          <p:cNvSpPr txBox="1"/>
          <p:nvPr/>
        </p:nvSpPr>
        <p:spPr>
          <a:xfrm>
            <a:off x="11307738" y="4550949"/>
            <a:ext cx="820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+53%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FC81AF-C366-2566-2F3D-50C98C5B64D5}"/>
              </a:ext>
            </a:extLst>
          </p:cNvPr>
          <p:cNvSpPr txBox="1"/>
          <p:nvPr/>
        </p:nvSpPr>
        <p:spPr>
          <a:xfrm>
            <a:off x="1051612" y="3885621"/>
            <a:ext cx="4328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cxnSp>
        <p:nvCxnSpPr>
          <p:cNvPr id="4131" name="Straight Connector 4130">
            <a:extLst>
              <a:ext uri="{FF2B5EF4-FFF2-40B4-BE49-F238E27FC236}">
                <a16:creationId xmlns:a16="http://schemas.microsoft.com/office/drawing/2014/main" id="{8E3597AB-936F-ABE7-011E-4780AC1C29CD}"/>
              </a:ext>
            </a:extLst>
          </p:cNvPr>
          <p:cNvCxnSpPr>
            <a:cxnSpLocks/>
          </p:cNvCxnSpPr>
          <p:nvPr/>
        </p:nvCxnSpPr>
        <p:spPr>
          <a:xfrm>
            <a:off x="1268028" y="4258586"/>
            <a:ext cx="0" cy="1155096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0" name="TextBox 4119">
            <a:extLst>
              <a:ext uri="{FF2B5EF4-FFF2-40B4-BE49-F238E27FC236}">
                <a16:creationId xmlns:a16="http://schemas.microsoft.com/office/drawing/2014/main" id="{222D45CB-4C4E-86B0-269F-52087D401684}"/>
              </a:ext>
            </a:extLst>
          </p:cNvPr>
          <p:cNvSpPr txBox="1"/>
          <p:nvPr/>
        </p:nvSpPr>
        <p:spPr>
          <a:xfrm>
            <a:off x="10052568" y="3890381"/>
            <a:ext cx="4328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cxnSp>
        <p:nvCxnSpPr>
          <p:cNvPr id="4133" name="Straight Connector 4132">
            <a:extLst>
              <a:ext uri="{FF2B5EF4-FFF2-40B4-BE49-F238E27FC236}">
                <a16:creationId xmlns:a16="http://schemas.microsoft.com/office/drawing/2014/main" id="{005C8108-4138-FEE9-DFBC-828C1EDDF8F4}"/>
              </a:ext>
            </a:extLst>
          </p:cNvPr>
          <p:cNvCxnSpPr>
            <a:cxnSpLocks/>
          </p:cNvCxnSpPr>
          <p:nvPr/>
        </p:nvCxnSpPr>
        <p:spPr>
          <a:xfrm>
            <a:off x="10268984" y="4263346"/>
            <a:ext cx="0" cy="1158046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68D9FF-5414-AF77-3C83-D1233F1CD345}"/>
              </a:ext>
            </a:extLst>
          </p:cNvPr>
          <p:cNvSpPr/>
          <p:nvPr/>
        </p:nvSpPr>
        <p:spPr>
          <a:xfrm>
            <a:off x="883132" y="444375"/>
            <a:ext cx="112543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Big Data Plus Panel measurement drives significant audience increases for Spanish language broadcast and cable TV networks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5B8A1-4277-437F-0967-EDAEB1C78F6E}"/>
              </a:ext>
            </a:extLst>
          </p:cNvPr>
          <p:cNvSpPr/>
          <p:nvPr/>
        </p:nvSpPr>
        <p:spPr>
          <a:xfrm>
            <a:off x="3145315" y="3810505"/>
            <a:ext cx="2976189" cy="16108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36C31B-C002-B9E0-6DF7-19F22BBB1A79}"/>
              </a:ext>
            </a:extLst>
          </p:cNvPr>
          <p:cNvSpPr/>
          <p:nvPr/>
        </p:nvSpPr>
        <p:spPr>
          <a:xfrm>
            <a:off x="6139736" y="3802795"/>
            <a:ext cx="2976189" cy="16108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E8316E-F182-DE7C-CB6B-807402CE10F7}"/>
              </a:ext>
            </a:extLst>
          </p:cNvPr>
          <p:cNvCxnSpPr>
            <a:cxnSpLocks/>
          </p:cNvCxnSpPr>
          <p:nvPr/>
        </p:nvCxnSpPr>
        <p:spPr>
          <a:xfrm>
            <a:off x="5343951" y="4250037"/>
            <a:ext cx="0" cy="1163645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7E2083D-241C-8DC2-B71B-CCACF29102CA}"/>
              </a:ext>
            </a:extLst>
          </p:cNvPr>
          <p:cNvSpPr txBox="1"/>
          <p:nvPr/>
        </p:nvSpPr>
        <p:spPr>
          <a:xfrm>
            <a:off x="3234105" y="3887154"/>
            <a:ext cx="937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594589-4ECA-7ED2-47EC-913E22EC2F01}"/>
              </a:ext>
            </a:extLst>
          </p:cNvPr>
          <p:cNvSpPr txBox="1"/>
          <p:nvPr/>
        </p:nvSpPr>
        <p:spPr>
          <a:xfrm>
            <a:off x="4240473" y="4535560"/>
            <a:ext cx="1137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392,000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FBA403-D036-F4A9-8F09-EC67B9898649}"/>
              </a:ext>
            </a:extLst>
          </p:cNvPr>
          <p:cNvSpPr txBox="1"/>
          <p:nvPr/>
        </p:nvSpPr>
        <p:spPr>
          <a:xfrm>
            <a:off x="4538764" y="3880705"/>
            <a:ext cx="56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1943A9-AF53-2825-19C5-667384C1598B}"/>
              </a:ext>
            </a:extLst>
          </p:cNvPr>
          <p:cNvSpPr txBox="1"/>
          <p:nvPr/>
        </p:nvSpPr>
        <p:spPr>
          <a:xfrm>
            <a:off x="3152805" y="4535560"/>
            <a:ext cx="1149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477,500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128D89-51D5-1093-21D9-36B830BF0844}"/>
              </a:ext>
            </a:extLst>
          </p:cNvPr>
          <p:cNvSpPr txBox="1"/>
          <p:nvPr/>
        </p:nvSpPr>
        <p:spPr>
          <a:xfrm>
            <a:off x="5435254" y="3880705"/>
            <a:ext cx="6378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1F2030-6A8F-2C87-BD56-4B3EA1383744}"/>
              </a:ext>
            </a:extLst>
          </p:cNvPr>
          <p:cNvSpPr txBox="1"/>
          <p:nvPr/>
        </p:nvSpPr>
        <p:spPr>
          <a:xfrm>
            <a:off x="5334622" y="4550949"/>
            <a:ext cx="820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+22%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7091A8-C84B-3ADF-08D4-CDA4E2E2D109}"/>
              </a:ext>
            </a:extLst>
          </p:cNvPr>
          <p:cNvSpPr txBox="1"/>
          <p:nvPr/>
        </p:nvSpPr>
        <p:spPr>
          <a:xfrm>
            <a:off x="4079452" y="3885465"/>
            <a:ext cx="4328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567F697-F0B4-9723-D952-E7FE76A6F962}"/>
              </a:ext>
            </a:extLst>
          </p:cNvPr>
          <p:cNvCxnSpPr>
            <a:cxnSpLocks/>
          </p:cNvCxnSpPr>
          <p:nvPr/>
        </p:nvCxnSpPr>
        <p:spPr>
          <a:xfrm>
            <a:off x="4295868" y="4258430"/>
            <a:ext cx="0" cy="1155252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1FD8141-8027-6045-9413-59821025E763}"/>
              </a:ext>
            </a:extLst>
          </p:cNvPr>
          <p:cNvCxnSpPr>
            <a:cxnSpLocks/>
          </p:cNvCxnSpPr>
          <p:nvPr/>
        </p:nvCxnSpPr>
        <p:spPr>
          <a:xfrm>
            <a:off x="8345016" y="4241569"/>
            <a:ext cx="0" cy="1172113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7BAA8AA-C650-E272-BDC6-B1B5F45481F0}"/>
              </a:ext>
            </a:extLst>
          </p:cNvPr>
          <p:cNvSpPr txBox="1"/>
          <p:nvPr/>
        </p:nvSpPr>
        <p:spPr>
          <a:xfrm>
            <a:off x="6235170" y="3878686"/>
            <a:ext cx="937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0E3AEC-F08B-B1EC-4CD8-95679536D4D4}"/>
              </a:ext>
            </a:extLst>
          </p:cNvPr>
          <p:cNvSpPr txBox="1"/>
          <p:nvPr/>
        </p:nvSpPr>
        <p:spPr>
          <a:xfrm>
            <a:off x="7270113" y="4535560"/>
            <a:ext cx="108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28,778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31A8A7-B330-02DA-ABF7-C2D6B2A3F3B9}"/>
              </a:ext>
            </a:extLst>
          </p:cNvPr>
          <p:cNvSpPr txBox="1"/>
          <p:nvPr/>
        </p:nvSpPr>
        <p:spPr>
          <a:xfrm>
            <a:off x="7539829" y="3872237"/>
            <a:ext cx="56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D783C2D-C9ED-8F51-5D04-5E66C27434A1}"/>
              </a:ext>
            </a:extLst>
          </p:cNvPr>
          <p:cNvSpPr txBox="1"/>
          <p:nvPr/>
        </p:nvSpPr>
        <p:spPr>
          <a:xfrm>
            <a:off x="6153871" y="4535560"/>
            <a:ext cx="109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32,889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8FF869-E713-FE94-5A91-46B51525333E}"/>
              </a:ext>
            </a:extLst>
          </p:cNvPr>
          <p:cNvSpPr txBox="1"/>
          <p:nvPr/>
        </p:nvSpPr>
        <p:spPr>
          <a:xfrm>
            <a:off x="8436319" y="3872237"/>
            <a:ext cx="6378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1815780-92BF-3B60-8514-E70672D18457}"/>
              </a:ext>
            </a:extLst>
          </p:cNvPr>
          <p:cNvSpPr txBox="1"/>
          <p:nvPr/>
        </p:nvSpPr>
        <p:spPr>
          <a:xfrm>
            <a:off x="8335687" y="4550949"/>
            <a:ext cx="820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+14%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F302EB0-965F-8259-A195-F7615A17E653}"/>
              </a:ext>
            </a:extLst>
          </p:cNvPr>
          <p:cNvSpPr txBox="1"/>
          <p:nvPr/>
        </p:nvSpPr>
        <p:spPr>
          <a:xfrm>
            <a:off x="7080517" y="3876997"/>
            <a:ext cx="4328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2D5A3F3-34C1-BD5A-C14B-F1954F142959}"/>
              </a:ext>
            </a:extLst>
          </p:cNvPr>
          <p:cNvCxnSpPr>
            <a:cxnSpLocks/>
          </p:cNvCxnSpPr>
          <p:nvPr/>
        </p:nvCxnSpPr>
        <p:spPr>
          <a:xfrm>
            <a:off x="7296933" y="4249962"/>
            <a:ext cx="0" cy="116372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3484D4D8-BAF4-861E-BCCA-DE7438569887}"/>
              </a:ext>
            </a:extLst>
          </p:cNvPr>
          <p:cNvGrpSpPr/>
          <p:nvPr/>
        </p:nvGrpSpPr>
        <p:grpSpPr>
          <a:xfrm>
            <a:off x="6449022" y="2794802"/>
            <a:ext cx="2287211" cy="721270"/>
            <a:chOff x="6236495" y="2933110"/>
            <a:chExt cx="2287211" cy="721270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C59D579C-EE5C-6B41-313D-C019E0592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8271" y="3034503"/>
              <a:ext cx="845435" cy="427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2">
              <a:extLst>
                <a:ext uri="{FF2B5EF4-FFF2-40B4-BE49-F238E27FC236}">
                  <a16:creationId xmlns:a16="http://schemas.microsoft.com/office/drawing/2014/main" id="{7DE9B4D1-9EB5-813D-74C7-B71C5816D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36495" y="2933110"/>
              <a:ext cx="1113141" cy="721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CCD8AB3-13B8-0CB3-8735-042A52A0F12A}"/>
                </a:ext>
              </a:extLst>
            </p:cNvPr>
            <p:cNvCxnSpPr>
              <a:cxnSpLocks/>
            </p:cNvCxnSpPr>
            <p:nvPr/>
          </p:nvCxnSpPr>
          <p:spPr>
            <a:xfrm>
              <a:off x="7469657" y="2933915"/>
              <a:ext cx="0" cy="719660"/>
            </a:xfrm>
            <a:prstGeom prst="line">
              <a:avLst/>
            </a:prstGeom>
            <a:ln w="28575">
              <a:solidFill>
                <a:srgbClr val="1F1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872AB48F-E53D-2EB6-7A4B-99E01300939E}"/>
              </a:ext>
            </a:extLst>
          </p:cNvPr>
          <p:cNvSpPr/>
          <p:nvPr/>
        </p:nvSpPr>
        <p:spPr>
          <a:xfrm>
            <a:off x="1749593" y="5576213"/>
            <a:ext cx="1108064" cy="420817"/>
          </a:xfrm>
          <a:prstGeom prst="wedgeRectCallout">
            <a:avLst>
              <a:gd name="adj1" fmla="val 27710"/>
              <a:gd name="adj2" fmla="val -191626"/>
            </a:avLst>
          </a:prstGeom>
          <a:solidFill>
            <a:schemeClr val="bg1"/>
          </a:solidFill>
          <a:ln w="19050">
            <a:solidFill>
              <a:srgbClr val="00BFF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 was higher for 6 out of 16 games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8EE3B4F8-E1A4-6D72-47EE-9D4114C2ABBF}"/>
              </a:ext>
            </a:extLst>
          </p:cNvPr>
          <p:cNvSpPr/>
          <p:nvPr/>
        </p:nvSpPr>
        <p:spPr>
          <a:xfrm>
            <a:off x="7513350" y="5559116"/>
            <a:ext cx="1499819" cy="420817"/>
          </a:xfrm>
          <a:prstGeom prst="wedgeRectCallout">
            <a:avLst>
              <a:gd name="adj1" fmla="val 27710"/>
              <a:gd name="adj2" fmla="val -191626"/>
            </a:avLst>
          </a:prstGeom>
          <a:solidFill>
            <a:schemeClr val="bg1"/>
          </a:solidFill>
          <a:ln w="19050">
            <a:solidFill>
              <a:srgbClr val="ED3C8D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However, PO was higher for 7 out of 18 games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8ABECC6E-95A0-3429-52A2-607F2A035764}"/>
              </a:ext>
            </a:extLst>
          </p:cNvPr>
          <p:cNvSpPr/>
          <p:nvPr/>
        </p:nvSpPr>
        <p:spPr>
          <a:xfrm>
            <a:off x="10511880" y="5569589"/>
            <a:ext cx="1450522" cy="420817"/>
          </a:xfrm>
          <a:prstGeom prst="wedgeRectCallout">
            <a:avLst>
              <a:gd name="adj1" fmla="val 27710"/>
              <a:gd name="adj2" fmla="val -191626"/>
            </a:avLst>
          </a:prstGeom>
          <a:solidFill>
            <a:schemeClr val="bg1"/>
          </a:solidFill>
          <a:ln w="19050">
            <a:solidFill>
              <a:srgbClr val="4EBEA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However, PO was higher for 1 out of 21 games</a:t>
            </a:r>
          </a:p>
        </p:txBody>
      </p:sp>
    </p:spTree>
    <p:extLst>
      <p:ext uri="{BB962C8B-B14F-4D97-AF65-F5344CB8AC3E}">
        <p14:creationId xmlns:p14="http://schemas.microsoft.com/office/powerpoint/2010/main" val="489594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BDD49C-DAA9-A39D-0369-101FD1932EB3}"/>
              </a:ext>
            </a:extLst>
          </p:cNvPr>
          <p:cNvSpPr/>
          <p:nvPr/>
        </p:nvSpPr>
        <p:spPr>
          <a:xfrm>
            <a:off x="2898" y="-4807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B0A9E-6A44-B8FB-96A9-7C3824E585F7}"/>
              </a:ext>
            </a:extLst>
          </p:cNvPr>
          <p:cNvSpPr/>
          <p:nvPr/>
        </p:nvSpPr>
        <p:spPr>
          <a:xfrm>
            <a:off x="379965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Marketer Takeaways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A27CB-9D73-32D6-F735-7ECF21C3C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DF992-E3E9-95F7-7748-025246C4B8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898F7-A5FB-E49A-D5D6-52988FE21568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46158-52AF-B099-C3C0-55DB3D84474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AD3524-C379-7BF7-7598-7006ABC29109}"/>
              </a:ext>
            </a:extLst>
          </p:cNvPr>
          <p:cNvSpPr/>
          <p:nvPr/>
        </p:nvSpPr>
        <p:spPr>
          <a:xfrm>
            <a:off x="6252541" y="1256496"/>
            <a:ext cx="5329859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NFL primetime continues to deliver outsized, real-time impact, with audiences up year-over-year across all three signature primetime series, reinforcing live football as one of Premium </a:t>
            </a: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Video’s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strongest drivers of reach </a:t>
            </a: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engagement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  <a:defRPr/>
            </a:pP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Nielsen’s Big Data Plus Panel measurement provided a further audience bump in the mid-to-high single digits vs. Panel Only, with much greater gains seen for Spanish-language TV networks</a:t>
            </a:r>
          </a:p>
          <a:p>
            <a:pPr marL="285750" indent="-285750">
              <a:buBlip>
                <a:blip r:embed="rId5"/>
              </a:buBlip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Divisional rivalries and tightly contested games</a:t>
            </a:r>
            <a:r>
              <a:rPr lang="en-US" sz="1600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key drivers of higher audience ratings across the three signature primetime series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lang="en-US" sz="2000" dirty="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Out-of-home viewing, which skews towards younger audiences, adds substantial reach for live sporting events especially during key holiday periods</a:t>
            </a:r>
            <a:endParaRPr lang="en-US" sz="2400" dirty="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B724A8-7706-9F26-9E20-571C57B3D767}"/>
              </a:ext>
            </a:extLst>
          </p:cNvPr>
          <p:cNvSpPr txBox="1"/>
          <p:nvPr/>
        </p:nvSpPr>
        <p:spPr>
          <a:xfrm>
            <a:off x="904568" y="5128689"/>
            <a:ext cx="4178709" cy="954107"/>
          </a:xfrm>
          <a:prstGeom prst="rect">
            <a:avLst/>
          </a:prstGeom>
          <a:solidFill>
            <a:srgbClr val="E9EBF5"/>
          </a:solidFill>
          <a:ln w="19050"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/>
              <a:t>Note: For VAB members or qualified marketers,</a:t>
            </a:r>
            <a:br>
              <a:rPr lang="en-US" sz="1400"/>
            </a:br>
            <a:r>
              <a:rPr lang="en-US" sz="1400"/>
              <a:t> if you’re interested in seeing any of this data cut across other age demographics </a:t>
            </a:r>
            <a:r>
              <a:rPr lang="en-US" sz="1400" b="1">
                <a:solidFill>
                  <a:srgbClr val="00BFF2"/>
                </a:solidFill>
              </a:rPr>
              <a:t>(P18-34, P18-49, </a:t>
            </a:r>
            <a:br>
              <a:rPr lang="en-US" sz="1400" b="1">
                <a:solidFill>
                  <a:srgbClr val="00BFF2"/>
                </a:solidFill>
              </a:rPr>
            </a:br>
            <a:r>
              <a:rPr lang="en-US" sz="1400" b="1">
                <a:solidFill>
                  <a:srgbClr val="00BFF2"/>
                </a:solidFill>
              </a:rPr>
              <a:t>P25-54, P55+)</a:t>
            </a:r>
            <a:r>
              <a:rPr lang="en-US" sz="1400"/>
              <a:t>, please reach out to us </a:t>
            </a:r>
            <a:r>
              <a:rPr lang="en-US" sz="1400" b="1">
                <a:solidFill>
                  <a:srgbClr val="00BFF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5420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3092C41-BBC2-070F-B804-E2C903F251B6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Creators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A5011A-0920-9997-10B2-27426BB70099}"/>
              </a:ext>
            </a:extLst>
          </p:cNvPr>
          <p:cNvGrpSpPr/>
          <p:nvPr/>
        </p:nvGrpSpPr>
        <p:grpSpPr>
          <a:xfrm>
            <a:off x="219810" y="717770"/>
            <a:ext cx="3046257" cy="744993"/>
            <a:chOff x="2529807" y="560359"/>
            <a:chExt cx="1962494" cy="744993"/>
          </a:xfrm>
        </p:grpSpPr>
        <p:sp>
          <p:nvSpPr>
            <p:cNvPr id="10" name="TextBox 9">
              <a:hlinkClick r:id="rId2"/>
              <a:extLst>
                <a:ext uri="{FF2B5EF4-FFF2-40B4-BE49-F238E27FC236}">
                  <a16:creationId xmlns:a16="http://schemas.microsoft.com/office/drawing/2014/main" id="{78DC68DA-DBD8-080E-B40C-7D77A680121D}"/>
                </a:ext>
              </a:extLst>
            </p:cNvPr>
            <p:cNvSpPr txBox="1"/>
            <p:nvPr/>
          </p:nvSpPr>
          <p:spPr>
            <a:xfrm>
              <a:off x="2529808" y="560359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663EF4-91CD-2476-EDBB-92886B1CA61A}"/>
                </a:ext>
              </a:extLst>
            </p:cNvPr>
            <p:cNvSpPr txBox="1"/>
            <p:nvPr/>
          </p:nvSpPr>
          <p:spPr>
            <a:xfrm>
              <a:off x="2529807" y="874465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rgbClr val="1B1464"/>
                  </a:solidFill>
                  <a:latin typeface="Arial" panose="020B0604020202020204" pitchFamily="34" charset="0"/>
                </a:rPr>
                <a:t>EVP, Strategic Insights &amp; Measurement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C178781-2C7F-5C73-C6C7-44D098F7F7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00" y="523"/>
            <a:ext cx="1269999" cy="73951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E0ADF4-CD9A-7F31-DCB0-8332CB8154F1}"/>
              </a:ext>
            </a:extLst>
          </p:cNvPr>
          <p:cNvSpPr/>
          <p:nvPr/>
        </p:nvSpPr>
        <p:spPr>
          <a:xfrm>
            <a:off x="6092049" y="6057144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83A25C-7DF9-2DBE-0473-DFFC9ABB4AB2}"/>
              </a:ext>
            </a:extLst>
          </p:cNvPr>
          <p:cNvSpPr/>
          <p:nvPr/>
        </p:nvSpPr>
        <p:spPr>
          <a:xfrm>
            <a:off x="289383" y="3531564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F291D8-FB88-EA70-C1FD-DB70C2B718F1}"/>
              </a:ext>
            </a:extLst>
          </p:cNvPr>
          <p:cNvGrpSpPr/>
          <p:nvPr/>
        </p:nvGrpSpPr>
        <p:grpSpPr>
          <a:xfrm>
            <a:off x="219810" y="1661350"/>
            <a:ext cx="2219499" cy="744993"/>
            <a:chOff x="198561" y="542425"/>
            <a:chExt cx="1762143" cy="7449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37B93B-94DF-E110-6383-FAF65418E72A}"/>
                </a:ext>
              </a:extLst>
            </p:cNvPr>
            <p:cNvSpPr txBox="1"/>
            <p:nvPr/>
          </p:nvSpPr>
          <p:spPr>
            <a:xfrm>
              <a:off x="198561" y="542425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Reed Kiely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9B169B-044F-1003-FC61-238E026745AF}"/>
                </a:ext>
              </a:extLst>
            </p:cNvPr>
            <p:cNvSpPr txBox="1"/>
            <p:nvPr/>
          </p:nvSpPr>
          <p:spPr>
            <a:xfrm>
              <a:off x="198561" y="856531"/>
              <a:ext cx="17621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VP, Data Insights &amp; Trends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reedk@thevab.com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33DF23-3DEF-0E9C-D447-784690270B02}"/>
              </a:ext>
            </a:extLst>
          </p:cNvPr>
          <p:cNvGrpSpPr/>
          <p:nvPr/>
        </p:nvGrpSpPr>
        <p:grpSpPr>
          <a:xfrm>
            <a:off x="2856088" y="717770"/>
            <a:ext cx="2925149" cy="744993"/>
            <a:chOff x="2529808" y="542425"/>
            <a:chExt cx="2365895" cy="74499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791502-A0CC-3724-A3CE-115F0D8CDA2C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Leah Montner-Dixon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4729A5-D28A-31DC-3A90-28622191BB27}"/>
                </a:ext>
              </a:extLst>
            </p:cNvPr>
            <p:cNvSpPr txBox="1"/>
            <p:nvPr/>
          </p:nvSpPr>
          <p:spPr>
            <a:xfrm>
              <a:off x="2529808" y="856531"/>
              <a:ext cx="2365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VP, Audience &amp; Behavioral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leahm@thevab.com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B8444A-7A02-6760-6A72-C06236EA39FE}"/>
              </a:ext>
            </a:extLst>
          </p:cNvPr>
          <p:cNvGrpSpPr/>
          <p:nvPr/>
        </p:nvGrpSpPr>
        <p:grpSpPr>
          <a:xfrm>
            <a:off x="2856087" y="1688686"/>
            <a:ext cx="3235961" cy="744993"/>
            <a:chOff x="4357874" y="542425"/>
            <a:chExt cx="1784827" cy="744993"/>
          </a:xfrm>
        </p:grpSpPr>
        <p:sp>
          <p:nvSpPr>
            <p:cNvPr id="28" name="TextBox 27">
              <a:hlinkClick r:id="rId2"/>
              <a:extLst>
                <a:ext uri="{FF2B5EF4-FFF2-40B4-BE49-F238E27FC236}">
                  <a16:creationId xmlns:a16="http://schemas.microsoft.com/office/drawing/2014/main" id="{319115B3-86F9-9650-BDEF-8FFD8FA0940E}"/>
                </a:ext>
              </a:extLst>
            </p:cNvPr>
            <p:cNvSpPr txBox="1"/>
            <p:nvPr/>
          </p:nvSpPr>
          <p:spPr>
            <a:xfrm>
              <a:off x="4357874" y="542425"/>
              <a:ext cx="13534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Karolina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Guillen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B244D6-84A3-E8A5-3B5D-A9EF07140418}"/>
                </a:ext>
              </a:extLst>
            </p:cNvPr>
            <p:cNvSpPr txBox="1"/>
            <p:nvPr/>
          </p:nvSpPr>
          <p:spPr>
            <a:xfrm>
              <a:off x="4357874" y="856531"/>
              <a:ext cx="17848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Associate Director, Insights, Strategy &amp; Analytics karolinag@thevab.com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59C7E87A-6894-3F36-7044-0668883B6D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0F4726AB-4B79-627B-4E25-3F917A1DB3D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23CB70-E41C-4E50-30EF-A3A99D5A956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2777CA-119B-5E6B-4DA3-2F1C19A583D0}"/>
              </a:ext>
            </a:extLst>
          </p:cNvPr>
          <p:cNvGrpSpPr/>
          <p:nvPr/>
        </p:nvGrpSpPr>
        <p:grpSpPr>
          <a:xfrm>
            <a:off x="219810" y="2604930"/>
            <a:ext cx="3248919" cy="744993"/>
            <a:chOff x="4357874" y="542425"/>
            <a:chExt cx="1791974" cy="744993"/>
          </a:xfrm>
        </p:grpSpPr>
        <p:sp>
          <p:nvSpPr>
            <p:cNvPr id="40" name="TextBox 39">
              <a:hlinkClick r:id="rId2"/>
              <a:extLst>
                <a:ext uri="{FF2B5EF4-FFF2-40B4-BE49-F238E27FC236}">
                  <a16:creationId xmlns:a16="http://schemas.microsoft.com/office/drawing/2014/main" id="{233973A2-630B-E254-EF7B-CA5A50552BB3}"/>
                </a:ext>
              </a:extLst>
            </p:cNvPr>
            <p:cNvSpPr txBox="1"/>
            <p:nvPr/>
          </p:nvSpPr>
          <p:spPr>
            <a:xfrm>
              <a:off x="4357874" y="542425"/>
              <a:ext cx="13534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Amanda Cashman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48DAA1-B15B-89CA-1FD7-9797F97C81A3}"/>
                </a:ext>
              </a:extLst>
            </p:cNvPr>
            <p:cNvSpPr txBox="1"/>
            <p:nvPr/>
          </p:nvSpPr>
          <p:spPr>
            <a:xfrm>
              <a:off x="4357874" y="856531"/>
              <a:ext cx="17919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Insights Analyst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err="1">
                  <a:solidFill>
                    <a:srgbClr val="1F1A62"/>
                  </a:solidFill>
                  <a:latin typeface="Arial" panose="020B0604020202020204" pitchFamily="34" charset="0"/>
                </a:rPr>
                <a:t>amandac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@thevab.com</a:t>
              </a:r>
            </a:p>
          </p:txBody>
        </p:sp>
      </p:grpSp>
      <p:sp>
        <p:nvSpPr>
          <p:cNvPr id="24" name="TextBox 23">
            <a:hlinkClick r:id="rId6"/>
            <a:extLst>
              <a:ext uri="{FF2B5EF4-FFF2-40B4-BE49-F238E27FC236}">
                <a16:creationId xmlns:a16="http://schemas.microsoft.com/office/drawing/2014/main" id="{A1AEAA32-7056-BF68-4DB7-051B9651501D}"/>
              </a:ext>
            </a:extLst>
          </p:cNvPr>
          <p:cNvSpPr txBox="1"/>
          <p:nvPr/>
        </p:nvSpPr>
        <p:spPr>
          <a:xfrm>
            <a:off x="9187964" y="1509555"/>
            <a:ext cx="250637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After Further Review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…Ready for it? Examining NFL’s 2023 Season Viewership Growth</a:t>
            </a:r>
          </a:p>
        </p:txBody>
      </p:sp>
      <p:pic>
        <p:nvPicPr>
          <p:cNvPr id="20" name="Picture 19">
            <a:hlinkClick r:id="rId6"/>
            <a:extLst>
              <a:ext uri="{FF2B5EF4-FFF2-40B4-BE49-F238E27FC236}">
                <a16:creationId xmlns:a16="http://schemas.microsoft.com/office/drawing/2014/main" id="{4DD8D11A-769F-A4B1-5B00-D1E82C851B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5626" y="334879"/>
            <a:ext cx="2091047" cy="1173716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42" name="Picture 41">
            <a:hlinkClick r:id="rId9"/>
            <a:extLst>
              <a:ext uri="{FF2B5EF4-FFF2-40B4-BE49-F238E27FC236}">
                <a16:creationId xmlns:a16="http://schemas.microsoft.com/office/drawing/2014/main" id="{3692CD1B-002C-171A-4853-62BE10BDB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7405" y="334879"/>
            <a:ext cx="2086606" cy="1173716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43" name="TextBox 42">
            <a:hlinkClick r:id="rId9"/>
            <a:extLst>
              <a:ext uri="{FF2B5EF4-FFF2-40B4-BE49-F238E27FC236}">
                <a16:creationId xmlns:a16="http://schemas.microsoft.com/office/drawing/2014/main" id="{47E01ED8-AD89-C79A-EF73-45F1E42556B5}"/>
              </a:ext>
            </a:extLst>
          </p:cNvPr>
          <p:cNvSpPr txBox="1"/>
          <p:nvPr/>
        </p:nvSpPr>
        <p:spPr>
          <a:xfrm>
            <a:off x="6715018" y="1509555"/>
            <a:ext cx="20713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Huddle Up!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Look Inside the NFL’s 2024 Season Viewership Evolution</a:t>
            </a:r>
          </a:p>
        </p:txBody>
      </p:sp>
      <p:pic>
        <p:nvPicPr>
          <p:cNvPr id="46" name="Picture 45">
            <a:hlinkClick r:id="rId11"/>
            <a:extLst>
              <a:ext uri="{FF2B5EF4-FFF2-40B4-BE49-F238E27FC236}">
                <a16:creationId xmlns:a16="http://schemas.microsoft.com/office/drawing/2014/main" id="{215ACB31-5CF7-871D-C41D-D352A2DC5F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7847" y="2303972"/>
            <a:ext cx="2086605" cy="1173715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47" name="TextBox 46">
            <a:hlinkClick r:id="rId11"/>
            <a:extLst>
              <a:ext uri="{FF2B5EF4-FFF2-40B4-BE49-F238E27FC236}">
                <a16:creationId xmlns:a16="http://schemas.microsoft.com/office/drawing/2014/main" id="{83784FEA-13BC-8121-938C-BB04EED2FCE5}"/>
              </a:ext>
            </a:extLst>
          </p:cNvPr>
          <p:cNvSpPr txBox="1"/>
          <p:nvPr/>
        </p:nvSpPr>
        <p:spPr>
          <a:xfrm>
            <a:off x="9301890" y="3497786"/>
            <a:ext cx="227851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Fast Break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 Facts on Sports Fandom, Viewership &amp; Advertising Impact</a:t>
            </a:r>
          </a:p>
        </p:txBody>
      </p:sp>
      <p:pic>
        <p:nvPicPr>
          <p:cNvPr id="44" name="Picture 43">
            <a:hlinkClick r:id="rId13"/>
            <a:extLst>
              <a:ext uri="{FF2B5EF4-FFF2-40B4-BE49-F238E27FC236}">
                <a16:creationId xmlns:a16="http://schemas.microsoft.com/office/drawing/2014/main" id="{C2E59527-A4DF-F522-A9B1-E25037648A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7405" y="4297651"/>
            <a:ext cx="2086607" cy="1173716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45" name="TextBox 44">
            <a:hlinkClick r:id="rId13"/>
            <a:extLst>
              <a:ext uri="{FF2B5EF4-FFF2-40B4-BE49-F238E27FC236}">
                <a16:creationId xmlns:a16="http://schemas.microsoft.com/office/drawing/2014/main" id="{DB9E1003-8904-8387-5BD0-81A3F066EDBE}"/>
              </a:ext>
            </a:extLst>
          </p:cNvPr>
          <p:cNvSpPr txBox="1"/>
          <p:nvPr/>
        </p:nvSpPr>
        <p:spPr>
          <a:xfrm>
            <a:off x="6372205" y="5482487"/>
            <a:ext cx="275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are the most popular sports to reach audiences through streaming?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February 2026 Update</a:t>
            </a:r>
          </a:p>
        </p:txBody>
      </p:sp>
      <p:pic>
        <p:nvPicPr>
          <p:cNvPr id="48" name="Picture 47">
            <a:hlinkClick r:id="rId15"/>
            <a:extLst>
              <a:ext uri="{FF2B5EF4-FFF2-40B4-BE49-F238E27FC236}">
                <a16:creationId xmlns:a16="http://schemas.microsoft.com/office/drawing/2014/main" id="{3438DA54-7C78-D58D-121E-F1BD854C0C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97846" y="4297651"/>
            <a:ext cx="2086607" cy="117371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49" name="TextBox 48">
            <a:hlinkClick r:id="rId15"/>
            <a:extLst>
              <a:ext uri="{FF2B5EF4-FFF2-40B4-BE49-F238E27FC236}">
                <a16:creationId xmlns:a16="http://schemas.microsoft.com/office/drawing/2014/main" id="{00B3FED2-1155-73DE-4119-1EDA49B5DB04}"/>
              </a:ext>
            </a:extLst>
          </p:cNvPr>
          <p:cNvSpPr txBox="1"/>
          <p:nvPr/>
        </p:nvSpPr>
        <p:spPr>
          <a:xfrm>
            <a:off x="9062646" y="5482487"/>
            <a:ext cx="27570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much do Super Bowl ads drive consumer action, like search?</a:t>
            </a:r>
          </a:p>
        </p:txBody>
      </p:sp>
      <p:sp>
        <p:nvSpPr>
          <p:cNvPr id="2" name="TextBox 1">
            <a:hlinkClick r:id="rId17"/>
            <a:extLst>
              <a:ext uri="{FF2B5EF4-FFF2-40B4-BE49-F238E27FC236}">
                <a16:creationId xmlns:a16="http://schemas.microsoft.com/office/drawing/2014/main" id="{AF547AB3-A4BE-0630-ED0B-3AFF40164544}"/>
              </a:ext>
            </a:extLst>
          </p:cNvPr>
          <p:cNvSpPr txBox="1"/>
          <p:nvPr/>
        </p:nvSpPr>
        <p:spPr>
          <a:xfrm>
            <a:off x="6497522" y="3497786"/>
            <a:ext cx="250637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ED3C8D"/>
                </a:solidFill>
                <a:latin typeface="Helvetica" panose="020B0403020202020204" pitchFamily="34" charset="0"/>
              </a:rPr>
              <a:t>The Power of Premium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1B1464"/>
                </a:solidFill>
                <a:latin typeface="Helvetica" panose="020B0403020202020204" pitchFamily="34" charset="0"/>
              </a:rPr>
              <a:t>What it Means for Multiscreen TV and Why it Matter to Marketers</a:t>
            </a:r>
          </a:p>
        </p:txBody>
      </p:sp>
      <p:pic>
        <p:nvPicPr>
          <p:cNvPr id="4" name="Picture 3">
            <a:hlinkClick r:id="rId17"/>
            <a:extLst>
              <a:ext uri="{FF2B5EF4-FFF2-40B4-BE49-F238E27FC236}">
                <a16:creationId xmlns:a16="http://schemas.microsoft.com/office/drawing/2014/main" id="{75FC3CD1-93DC-5957-4329-8754971B6B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7405" y="2301110"/>
            <a:ext cx="2091047" cy="1173716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3110856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1CAD1-31FA-D9EB-5A71-7CD2B5017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318B11D-AACA-2D6B-1FC0-8F06FDB89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1" t="11498" r="668" b="3023"/>
          <a:stretch>
            <a:fillRect/>
          </a:stretch>
        </p:blipFill>
        <p:spPr>
          <a:xfrm>
            <a:off x="0" y="0"/>
            <a:ext cx="41072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9815B0-F137-1BCE-FA59-76590118B9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0"/>
            <a:ext cx="1219200" cy="709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E64A1B-C99D-4907-6DB8-90075E8FEB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88877-4BB5-95AC-51B0-5346873E30B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1C091-8DB1-24A7-FCDE-DFFBFF2B6E0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F00D5CF-C361-D66C-80FC-7EA3A295B60B}"/>
              </a:ext>
            </a:extLst>
          </p:cNvPr>
          <p:cNvSpPr/>
          <p:nvPr/>
        </p:nvSpPr>
        <p:spPr>
          <a:xfrm>
            <a:off x="4312376" y="5151708"/>
            <a:ext cx="7562356" cy="84876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E5A806-41A8-A15B-83B0-1CB5FC2DDCBD}"/>
              </a:ext>
            </a:extLst>
          </p:cNvPr>
          <p:cNvSpPr txBox="1"/>
          <p:nvPr/>
        </p:nvSpPr>
        <p:spPr>
          <a:xfrm>
            <a:off x="4312376" y="4531687"/>
            <a:ext cx="756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Viewership Analysis: 2025 NFL Signature Primetime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TNF streaming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</a:t>
            </a: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SNF / MNF linear TV only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viewership)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65F134-BA4B-7924-6D8F-B0897CCA92DF}"/>
              </a:ext>
            </a:extLst>
          </p:cNvPr>
          <p:cNvSpPr txBox="1"/>
          <p:nvPr/>
        </p:nvSpPr>
        <p:spPr>
          <a:xfrm>
            <a:off x="10099193" y="5252925"/>
            <a:ext cx="12609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includes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ABC</a:t>
            </a:r>
            <a:r>
              <a:rPr lang="en-US" sz="900">
                <a:solidFill>
                  <a:srgbClr val="1B1464"/>
                </a:solidFill>
                <a:latin typeface="Arial" panose="020B0604020202020204" pitchFamily="34" charset="0"/>
              </a:rPr>
              <a:t> and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ESPN2</a:t>
            </a:r>
            <a:r>
              <a:rPr lang="en-US" sz="900">
                <a:solidFill>
                  <a:srgbClr val="1B1464"/>
                </a:solidFill>
                <a:latin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broadcasts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3EDB516-A8FE-1F90-C818-3DD623903717}"/>
              </a:ext>
            </a:extLst>
          </p:cNvPr>
          <p:cNvCxnSpPr/>
          <p:nvPr/>
        </p:nvCxnSpPr>
        <p:spPr>
          <a:xfrm>
            <a:off x="4260598" y="4480538"/>
            <a:ext cx="7687793" cy="0"/>
          </a:xfrm>
          <a:prstGeom prst="line">
            <a:avLst/>
          </a:prstGeom>
          <a:ln w="12700">
            <a:solidFill>
              <a:srgbClr val="1B14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12">
            <a:extLst>
              <a:ext uri="{FF2B5EF4-FFF2-40B4-BE49-F238E27FC236}">
                <a16:creationId xmlns:a16="http://schemas.microsoft.com/office/drawing/2014/main" id="{1ACFC419-5E29-28FF-1317-AE13AA5C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13720" y="5286466"/>
            <a:ext cx="893958" cy="5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6" descr="NFL 2023 - WEEK 6 Schedule | NFL.com">
            <a:extLst>
              <a:ext uri="{FF2B5EF4-FFF2-40B4-BE49-F238E27FC236}">
                <a16:creationId xmlns:a16="http://schemas.microsoft.com/office/drawing/2014/main" id="{B0DAC6AD-A1DD-9A64-6122-5C60679F5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7704" y="5125538"/>
            <a:ext cx="863765" cy="9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1198F7-7D12-AF15-A390-755A5766BFD2}"/>
              </a:ext>
            </a:extLst>
          </p:cNvPr>
          <p:cNvGrpSpPr/>
          <p:nvPr/>
        </p:nvGrpSpPr>
        <p:grpSpPr>
          <a:xfrm>
            <a:off x="5608609" y="6101689"/>
            <a:ext cx="4998138" cy="270935"/>
            <a:chOff x="6970929" y="6101698"/>
            <a:chExt cx="4998138" cy="270935"/>
          </a:xfrm>
        </p:grpSpPr>
        <p:sp>
          <p:nvSpPr>
            <p:cNvPr id="49" name="Rectangle: Rounded Corners 11">
              <a:extLst>
                <a:ext uri="{FF2B5EF4-FFF2-40B4-BE49-F238E27FC236}">
                  <a16:creationId xmlns:a16="http://schemas.microsoft.com/office/drawing/2014/main" id="{81993B73-977E-33FE-4266-0AC567B1DB6B}"/>
                </a:ext>
              </a:extLst>
            </p:cNvPr>
            <p:cNvSpPr/>
            <p:nvPr/>
          </p:nvSpPr>
          <p:spPr>
            <a:xfrm>
              <a:off x="6970929" y="6101698"/>
              <a:ext cx="4903803" cy="261609"/>
            </a:xfrm>
            <a:prstGeom prst="roundRect">
              <a:avLst>
                <a:gd name="adj" fmla="val 0"/>
              </a:avLst>
            </a:prstGeom>
            <a:solidFill>
              <a:srgbClr val="00BFF2"/>
            </a:solidFill>
            <a:ln w="12700">
              <a:solidFill>
                <a:srgbClr val="ED3C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8A7C8A-5622-0B98-226F-935035259397}"/>
                </a:ext>
              </a:extLst>
            </p:cNvPr>
            <p:cNvSpPr txBox="1"/>
            <p:nvPr/>
          </p:nvSpPr>
          <p:spPr>
            <a:xfrm>
              <a:off x="6970930" y="6111023"/>
              <a:ext cx="499813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8"/>
                </a:buBlip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Data Stream: </a:t>
              </a: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Nielsen Big Data Plus </a:t>
              </a:r>
              <a:r>
                <a:rPr lang="en-US" sz="1100" b="1" u="sng">
                  <a:solidFill>
                    <a:schemeClr val="bg1"/>
                  </a:solidFill>
                  <a:latin typeface="Arial" panose="020B0604020202020204" pitchFamily="34" charset="0"/>
                </a:rPr>
                <a:t>Panel (currency) &amp; </a:t>
              </a: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Panel Only</a:t>
              </a:r>
            </a:p>
          </p:txBody>
        </p:sp>
      </p:grpSp>
      <p:pic>
        <p:nvPicPr>
          <p:cNvPr id="2050" name="Picture 2" descr="TNF_RGB_Core_Logotype_V3_2024_1750x1750">
            <a:extLst>
              <a:ext uri="{FF2B5EF4-FFF2-40B4-BE49-F238E27FC236}">
                <a16:creationId xmlns:a16="http://schemas.microsoft.com/office/drawing/2014/main" id="{6BA803C0-0518-2763-D831-D801A4F4F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8" r="17506" b="3952"/>
          <a:stretch/>
        </p:blipFill>
        <p:spPr bwMode="auto">
          <a:xfrm>
            <a:off x="5106217" y="5143184"/>
            <a:ext cx="863765" cy="8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5B69AD-DDCA-3B52-BFAF-1F77F58A055B}"/>
              </a:ext>
            </a:extLst>
          </p:cNvPr>
          <p:cNvSpPr txBox="1"/>
          <p:nvPr/>
        </p:nvSpPr>
        <p:spPr>
          <a:xfrm>
            <a:off x="4107207" y="1331707"/>
            <a:ext cx="78411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2025 NFL season reinforced primetime football as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of Premium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Video’s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most powerful environments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delivering massive viewership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real-time engagement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high-impact audiences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across streaming and linear TV.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Thursday Night Football on Prime Video, Sunday Night Football on NBC and Monday Night Football across ESPN, ESPN2 and ABC all continued to grow,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NFL primetime served as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reliable engine for scale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divisional rivalries and tightly contested matchups consistently delivering the biggest audience lifts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co-viewing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out-of-home viewership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adding significant incremental reach.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Nielsen’s Big Data Plus Panel measurement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now the standard for audience currency,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year’s analysis also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highlights how this methodological approach captures NFL </a:t>
            </a:r>
            <a:r>
              <a:rPr kumimoji="0" lang="en-US" sz="140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P2+ audience viewership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comparison to the legacy Panel Only measurement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was the currency-of-record in past years.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B84D7E-A17E-62F8-F410-8A353563F157}"/>
              </a:ext>
            </a:extLst>
          </p:cNvPr>
          <p:cNvSpPr txBox="1"/>
          <p:nvPr/>
        </p:nvSpPr>
        <p:spPr>
          <a:xfrm>
            <a:off x="4107206" y="351728"/>
            <a:ext cx="80847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604020202020204" pitchFamily="2" charset="0"/>
              </a:rPr>
              <a:t>NFL delivers a high-reach, engaging, communal viewing experience across TV platforms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118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4CC6EE-E4C0-C762-8A60-8EF83C00CE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805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C3BFB4-07EB-8A50-3983-277A53AF5470}"/>
              </a:ext>
            </a:extLst>
          </p:cNvPr>
          <p:cNvSpPr txBox="1">
            <a:spLocks/>
          </p:cNvSpPr>
          <p:nvPr/>
        </p:nvSpPr>
        <p:spPr>
          <a:xfrm>
            <a:off x="503714" y="658897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417221-C291-8DC1-6FF0-EBCECEBF18E6}"/>
              </a:ext>
            </a:extLst>
          </p:cNvPr>
          <p:cNvSpPr/>
          <p:nvPr/>
        </p:nvSpPr>
        <p:spPr>
          <a:xfrm>
            <a:off x="483207" y="658596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165505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9"/>
            <a:ext cx="12192000" cy="68707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2DADD1-2606-5E0A-C090-3FC6765A988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ED12E2C-533F-4304-D592-E4B4F023E5B0}"/>
              </a:ext>
            </a:extLst>
          </p:cNvPr>
          <p:cNvSpPr txBox="1"/>
          <p:nvPr/>
        </p:nvSpPr>
        <p:spPr>
          <a:xfrm>
            <a:off x="259530" y="3057008"/>
            <a:ext cx="751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Appendix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743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72B31A-063F-6813-221D-768B7904AA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3A8A3A-CA02-C73B-A2F3-57C3DCE8E9A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788795-3091-59C7-3718-864689AD8EC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E00A91-780E-B41D-59EB-FFFA985DD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042166"/>
              </p:ext>
            </p:extLst>
          </p:nvPr>
        </p:nvGraphicFramePr>
        <p:xfrm>
          <a:off x="503714" y="1752254"/>
          <a:ext cx="5473576" cy="4134440"/>
        </p:xfrm>
        <a:graphic>
          <a:graphicData uri="http://schemas.openxmlformats.org/drawingml/2006/table">
            <a:tbl>
              <a:tblPr firstRow="1" bandRow="1"/>
              <a:tblGrid>
                <a:gridCol w="1368394">
                  <a:extLst>
                    <a:ext uri="{9D8B030D-6E8A-4147-A177-3AD203B41FA5}">
                      <a16:colId xmlns:a16="http://schemas.microsoft.com/office/drawing/2014/main" val="447830862"/>
                    </a:ext>
                  </a:extLst>
                </a:gridCol>
                <a:gridCol w="1368394">
                  <a:extLst>
                    <a:ext uri="{9D8B030D-6E8A-4147-A177-3AD203B41FA5}">
                      <a16:colId xmlns:a16="http://schemas.microsoft.com/office/drawing/2014/main" val="3647323855"/>
                    </a:ext>
                  </a:extLst>
                </a:gridCol>
                <a:gridCol w="1368394">
                  <a:extLst>
                    <a:ext uri="{9D8B030D-6E8A-4147-A177-3AD203B41FA5}">
                      <a16:colId xmlns:a16="http://schemas.microsoft.com/office/drawing/2014/main" val="697327071"/>
                    </a:ext>
                  </a:extLst>
                </a:gridCol>
                <a:gridCol w="1368394">
                  <a:extLst>
                    <a:ext uri="{9D8B030D-6E8A-4147-A177-3AD203B41FA5}">
                      <a16:colId xmlns:a16="http://schemas.microsoft.com/office/drawing/2014/main" val="1468850186"/>
                    </a:ext>
                  </a:extLst>
                </a:gridCol>
              </a:tblGrid>
              <a:tr h="259731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Broadcast Date</a:t>
                      </a:r>
                    </a:p>
                  </a:txBody>
                  <a:tcPr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</a:t>
                      </a:r>
                    </a:p>
                  </a:txBody>
                  <a:tcPr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Originator</a:t>
                      </a:r>
                    </a:p>
                  </a:txBody>
                  <a:tcPr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Time</a:t>
                      </a:r>
                    </a:p>
                  </a:txBody>
                  <a:tcPr>
                    <a:solidFill>
                      <a:srgbClr val="00B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487710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09/09/24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8:13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03842291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09/16/24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8:11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36659382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09/23/24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7:27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95177352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09/23/24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8:12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12733071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09/30/24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7:28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36407905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09/30/24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8:12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01196129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10/07/24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8:12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74234863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10/14/24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8:13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60846132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10/21/24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8:12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32873831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10/28/24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8:12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12986667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11/04/24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8:12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97711126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11/11/24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8:16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77379172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11/18/24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8:13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18365396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11/25/24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8:13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75408479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12/02/24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8:12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92559092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12/09/24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8:12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87996567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12/16/24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7:58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2986163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12/16/24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8:26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2431541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12/23/24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8:12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23183800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12/30/24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8:13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77024960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01/04/25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4:32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71414394"/>
                  </a:ext>
                </a:extLst>
              </a:tr>
              <a:tr h="1754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01/04/25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8:07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602420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44C2AAE-5A24-32F7-D18C-9564053C8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329861"/>
              </p:ext>
            </p:extLst>
          </p:nvPr>
        </p:nvGraphicFramePr>
        <p:xfrm>
          <a:off x="6347593" y="1752254"/>
          <a:ext cx="5473576" cy="4100830"/>
        </p:xfrm>
        <a:graphic>
          <a:graphicData uri="http://schemas.openxmlformats.org/drawingml/2006/table">
            <a:tbl>
              <a:tblPr firstRow="1" bandRow="1"/>
              <a:tblGrid>
                <a:gridCol w="1368394">
                  <a:extLst>
                    <a:ext uri="{9D8B030D-6E8A-4147-A177-3AD203B41FA5}">
                      <a16:colId xmlns:a16="http://schemas.microsoft.com/office/drawing/2014/main" val="3496923714"/>
                    </a:ext>
                  </a:extLst>
                </a:gridCol>
                <a:gridCol w="1368394">
                  <a:extLst>
                    <a:ext uri="{9D8B030D-6E8A-4147-A177-3AD203B41FA5}">
                      <a16:colId xmlns:a16="http://schemas.microsoft.com/office/drawing/2014/main" val="3494122448"/>
                    </a:ext>
                  </a:extLst>
                </a:gridCol>
                <a:gridCol w="1368394">
                  <a:extLst>
                    <a:ext uri="{9D8B030D-6E8A-4147-A177-3AD203B41FA5}">
                      <a16:colId xmlns:a16="http://schemas.microsoft.com/office/drawing/2014/main" val="1390807547"/>
                    </a:ext>
                  </a:extLst>
                </a:gridCol>
                <a:gridCol w="1368394">
                  <a:extLst>
                    <a:ext uri="{9D8B030D-6E8A-4147-A177-3AD203B41FA5}">
                      <a16:colId xmlns:a16="http://schemas.microsoft.com/office/drawing/2014/main" val="3326400640"/>
                    </a:ext>
                  </a:extLst>
                </a:gridCol>
              </a:tblGrid>
              <a:tr h="254439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Broadcast Date</a:t>
                      </a:r>
                    </a:p>
                  </a:txBody>
                  <a:tcPr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</a:t>
                      </a:r>
                    </a:p>
                  </a:txBody>
                  <a:tcPr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Originator</a:t>
                      </a:r>
                    </a:p>
                  </a:txBody>
                  <a:tcPr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Time</a:t>
                      </a:r>
                    </a:p>
                  </a:txBody>
                  <a:tcPr>
                    <a:solidFill>
                      <a:srgbClr val="ED3C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975563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09/08/25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42017862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09/15/25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7:00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45782093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09/15/25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10:01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4484874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09/22/25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82530234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09/29/25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7:11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80222216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09/29/25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85486303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10/06/25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25779515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10/13/25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7:12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39131895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10/13/25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51299394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10/20/25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7:00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55896861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10/20/25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10:21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43919601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10/27/25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47037975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11/03/25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49742977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11/10/25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9944608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11/17/25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8:16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11997107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11/24/25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74051497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12/01/25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4095303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12/08/25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50288729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12/15/25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60996266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12/22/25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8:16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72538628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12/29/25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75703326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01/03/26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4:30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17379403"/>
                  </a:ext>
                </a:extLst>
              </a:tr>
              <a:tr h="1634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01/03/26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Saturday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ABC, ESPN, ESPN2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8:07 PM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789155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B357B69-8C8D-5960-0038-CDEDA1AF2E41}"/>
              </a:ext>
            </a:extLst>
          </p:cNvPr>
          <p:cNvSpPr txBox="1"/>
          <p:nvPr/>
        </p:nvSpPr>
        <p:spPr>
          <a:xfrm>
            <a:off x="1752062" y="1420679"/>
            <a:ext cx="2976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Regular Season Schedule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D2332F-7FE1-77D8-C65E-5F42894C1457}"/>
              </a:ext>
            </a:extLst>
          </p:cNvPr>
          <p:cNvSpPr txBox="1"/>
          <p:nvPr/>
        </p:nvSpPr>
        <p:spPr>
          <a:xfrm>
            <a:off x="7595941" y="1433906"/>
            <a:ext cx="2976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Regular Season Schedule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4771A2-F8A1-DEF6-DB26-8FE50B1761C6}"/>
              </a:ext>
            </a:extLst>
          </p:cNvPr>
          <p:cNvSpPr txBox="1"/>
          <p:nvPr/>
        </p:nvSpPr>
        <p:spPr>
          <a:xfrm>
            <a:off x="472837" y="5975163"/>
            <a:ext cx="1171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Source: VAB analysis of Nielsen Ratings Analysis Program Report, Monday Night Football (ESPN, ESPN2, ABC), excludes pre- &amp; post-game shows. ESPN MNF data also includes ABC simulcast data. 2024 – 2025 Season: 22 Monday Night Football games total on Disney networks. 13 games include broadcast on ABC (10 ESPN games were simulcast on ABC; 3 games were exclusive to ABC). 3 weeks with Monday Night Football Doubleheaders across ABC &amp; ESPN that partially overlapped (9/23, 9/30, 12/16). Includes Saturday afternoon doubleheader (ABC &amp; ESPN) on 1/4. 2025 – 2026 Season: 23 Monday Night Football games total on Disney networks. 15 games include broadcast on ABC (13 ESPN games were simulcast on ABC; 2 games were exclusive to ABC). 4 weeks with Monday Night Football Doubleheaders across ABC &amp; ESPN (2 overlapped: 9/29 &amp; 10/13, 2 had staggered start times: 9/15 &amp; 10/20). Includes Saturday afternoon doubleheader (ABC &amp; ESPN) on 1/3.</a:t>
            </a:r>
            <a:endParaRPr lang="en-US" sz="7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CDC0B2-F265-0626-6D8B-400A6BBF4958}"/>
              </a:ext>
            </a:extLst>
          </p:cNvPr>
          <p:cNvSpPr/>
          <p:nvPr/>
        </p:nvSpPr>
        <p:spPr>
          <a:xfrm>
            <a:off x="138085" y="460954"/>
            <a:ext cx="12053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Game-by-game breakout of ABC, ESPN, ESPN2 airings for each season</a:t>
            </a:r>
          </a:p>
        </p:txBody>
      </p:sp>
    </p:spTree>
    <p:extLst>
      <p:ext uri="{BB962C8B-B14F-4D97-AF65-F5344CB8AC3E}">
        <p14:creationId xmlns:p14="http://schemas.microsoft.com/office/powerpoint/2010/main" val="787102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8FA59-459F-D706-821B-ED35C3B5F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9D6747-3E84-8ED2-4DB2-9F0CF11E9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18642"/>
              </p:ext>
            </p:extLst>
          </p:nvPr>
        </p:nvGraphicFramePr>
        <p:xfrm>
          <a:off x="474045" y="1469793"/>
          <a:ext cx="11243909" cy="4561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917">
                  <a:extLst>
                    <a:ext uri="{9D8B030D-6E8A-4147-A177-3AD203B41FA5}">
                      <a16:colId xmlns:a16="http://schemas.microsoft.com/office/drawing/2014/main" val="3134494903"/>
                    </a:ext>
                  </a:extLst>
                </a:gridCol>
                <a:gridCol w="3482975">
                  <a:extLst>
                    <a:ext uri="{9D8B030D-6E8A-4147-A177-3AD203B41FA5}">
                      <a16:colId xmlns:a16="http://schemas.microsoft.com/office/drawing/2014/main" val="3132694179"/>
                    </a:ext>
                  </a:extLst>
                </a:gridCol>
                <a:gridCol w="3362325">
                  <a:extLst>
                    <a:ext uri="{9D8B030D-6E8A-4147-A177-3AD203B41FA5}">
                      <a16:colId xmlns:a16="http://schemas.microsoft.com/office/drawing/2014/main" val="2586366464"/>
                    </a:ext>
                  </a:extLst>
                </a:gridCol>
                <a:gridCol w="3534692">
                  <a:extLst>
                    <a:ext uri="{9D8B030D-6E8A-4147-A177-3AD203B41FA5}">
                      <a16:colId xmlns:a16="http://schemas.microsoft.com/office/drawing/2014/main" val="1474905159"/>
                    </a:ext>
                  </a:extLst>
                </a:gridCol>
              </a:tblGrid>
              <a:tr h="405275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NFL 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14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Thursday Night Football on Prime Video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Divisional Games)</a:t>
                      </a:r>
                    </a:p>
                  </a:txBody>
                  <a:tcPr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Sunday Night Football on NBC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Divisional Games)</a:t>
                      </a:r>
                    </a:p>
                  </a:txBody>
                  <a:tcPr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 Night Football on ESPN/ESPN2/ABC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Divisional Games)</a:t>
                      </a:r>
                    </a:p>
                  </a:txBody>
                  <a:tcPr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B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59105"/>
                  </a:ext>
                </a:extLst>
              </a:tr>
              <a:tr h="216707">
                <a:tc>
                  <a:txBody>
                    <a:bodyPr/>
                    <a:lstStyle/>
                    <a:p>
                      <a:pPr marL="0" algn="ctr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Week 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900" b="1" i="0" u="none" strike="noStrike" kern="1200">
                        <a:solidFill>
                          <a:srgbClr val="1B1464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4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Sep. 4 - Dallas Cowboys (20) @ Eagles (24)*</a:t>
                      </a:r>
                      <a:endParaRPr lang="sv-SE" sz="900" b="1" i="0" u="none" strike="noStrike" kern="1200">
                        <a:solidFill>
                          <a:srgbClr val="1B1464"/>
                        </a:solidFill>
                        <a:effectLst/>
                        <a:highlight>
                          <a:srgbClr val="FFE600"/>
                        </a:highligh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sv-SE" sz="9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Sep. 7 - Baltimore Ravens (40) @ </a:t>
                      </a:r>
                      <a:r>
                        <a:rPr lang="sv-SE" sz="9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Bills (41)*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 kern="1200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Sep. 8 - Vikings (27) @ Bears (24)*</a:t>
                      </a:r>
                    </a:p>
                  </a:txBody>
                  <a:tcPr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88392"/>
                  </a:ext>
                </a:extLst>
              </a:tr>
              <a:tr h="342880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11 - Commanders (18)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Packers (27)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sv-SE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14 - </a:t>
                      </a:r>
                      <a:r>
                        <a:rPr lang="sv-SE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Falcons (22) </a:t>
                      </a:r>
                      <a:r>
                        <a:rPr lang="sv-SE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Vikings (6)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15 -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Buccaneers (20)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Texans (19)*</a:t>
                      </a:r>
                      <a:br>
                        <a:rPr lang="en-US" sz="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L.A. Chargers (20) @ Las Vegas Raiders (9)*</a:t>
                      </a:r>
                    </a:p>
                  </a:txBody>
                  <a:tcPr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1161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18 - Dolphins (21) @ Bills (31)*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21 -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Chiefs (22)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Giants (9)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fr-FR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22 - </a:t>
                      </a:r>
                      <a:r>
                        <a:rPr lang="fr-FR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Lions (38) </a:t>
                      </a:r>
                      <a:r>
                        <a:rPr lang="fr-FR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Ravens (30)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FD5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262126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25 - Seahawks (23) @ Cardinals (20)*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28 - Packers (40) @ Cowboys (40)*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29 - Jets (21) @ Dolphins (27)*</a:t>
                      </a:r>
                      <a:br>
                        <a:rPr lang="en-US" sz="2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Broncos (28)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Bengals (3)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5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31742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2 - 49ers (26) @ Rams (23)*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5 - Patriots (23) @ Bills (20)*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6 - Chiefs (28)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Jaguars (31)*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178732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9 - Eagles (17) @ Giants (34)*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12 - Lions (17)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Chiefs (30)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13 - Bills (14)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Falcons (24)</a:t>
                      </a:r>
                      <a:b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Bears (25)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Commanders (24)*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775199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16 - Steelers (31) @ Bengals (33)*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19 - Falcons (10)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(20)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20 - Buccaneers (9)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Lions (24)</a:t>
                      </a:r>
                      <a:b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Texans (19)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Seahawks (27)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88330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23 - Vikings (10) @ Chargers (37)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26 -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Packers (35)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- Steelers (25)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27 - Commanders (7)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Chiefs (28)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66334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30 - Ravens (28) @ Dolphins (6)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Seahawks (38)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Commanders (14)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3 -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Cardinals (27)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Cowboys (17)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662568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s-E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6 - Raiders (7) @ Broncos (10)*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9 - Steelers (10)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Chargers (25)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10 -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Eagles (10)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Packers ( 7)*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283682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13 - Jets (14) @ Patriots (27)*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16 - Lions (9)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Eagles (16)*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17 -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Cowboys (33)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Raiders (16)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666154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20 - Bills (19)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Texans (23)*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23 - Buccaneers (7)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Rams (34)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it-IT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24 - Panthers (9) @ </a:t>
                      </a:r>
                      <a:r>
                        <a:rPr lang="it-IT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(20)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628356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28 -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Bears (24)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Eagles (15)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27 - Bengals (32) @ Ravens (14)*</a:t>
                      </a:r>
                      <a:b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300" b="1" i="0" u="none" strike="noStrike">
                        <a:solidFill>
                          <a:srgbClr val="1B1464"/>
                        </a:solidFill>
                        <a:effectLst/>
                        <a:highlight>
                          <a:srgbClr val="FFE6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30 -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Broncos (27)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Commanders (26)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1 - Giants (15)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Patriots (33)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82123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fr-FR" sz="900" b="0" i="0" u="none" strike="noStrike" err="1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  <a:r>
                        <a:rPr lang="fr-FR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4 - Cowboys (30) @ </a:t>
                      </a:r>
                      <a:r>
                        <a:rPr lang="fr-FR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Lions (44)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7 -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Texans (20)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Chiefs (10)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8 - Eagles (19)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Chargers (22)*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623185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11 - Falcons (29) @ Buccaneers (28)*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14 -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Vikings (34)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Cowboys (26)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15 - Dolphins (15)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Steelers (28)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392323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18 - Rams (37) @ Seahawks (38)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21 -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Patriots (28)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Ravens (24)*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22 -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(48)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Colts (27)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128702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25 - Broncos (20) @ Chiefs (13)*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27 -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Ravens (41)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Packers (24)</a:t>
                      </a:r>
                      <a:b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28 - Bears (38)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(42)*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29 - Rams (24)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Falcons (27)*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098408"/>
                  </a:ext>
                </a:extLst>
              </a:tr>
              <a:tr h="246288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Jan. 4 - Ravens (24) @ Steelers (26)*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Jan. 3 - Seahawks (14) @ 49ers (16)*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1425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1857919-CF8E-DFC3-0959-BD7A03B697ED}"/>
              </a:ext>
            </a:extLst>
          </p:cNvPr>
          <p:cNvSpPr txBox="1"/>
          <p:nvPr/>
        </p:nvSpPr>
        <p:spPr>
          <a:xfrm>
            <a:off x="0" y="110735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‘NFL Primetime’ </a:t>
            </a: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Divisional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Games Schedule (Regular Season)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8D2E2-BB2A-1CA1-79D9-19921B7BF1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B74AC1-CBBA-5219-3283-9D64DA09125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BE3188-2F27-9BF2-2ABE-9C79440F99F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FD8A86-785B-8139-2665-FF5DE3726B56}"/>
              </a:ext>
            </a:extLst>
          </p:cNvPr>
          <p:cNvSpPr/>
          <p:nvPr/>
        </p:nvSpPr>
        <p:spPr>
          <a:xfrm>
            <a:off x="138085" y="460954"/>
            <a:ext cx="12053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Game-by-game breakout of divisional matchup games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2333EB-544A-C825-E2B8-2DC5BE2798D2}"/>
              </a:ext>
            </a:extLst>
          </p:cNvPr>
          <p:cNvSpPr txBox="1"/>
          <p:nvPr/>
        </p:nvSpPr>
        <p:spPr>
          <a:xfrm>
            <a:off x="474045" y="6303599"/>
            <a:ext cx="11719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/>
              <a:t>2025 regular season (9/4/25 – 1/4/26). </a:t>
            </a:r>
            <a:endParaRPr lang="en-US" sz="7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77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C8201-D9D7-6F29-FC59-6F47C5779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44C799F-4581-93AC-2CC1-CDC2A4FA9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27470"/>
              </p:ext>
            </p:extLst>
          </p:nvPr>
        </p:nvGraphicFramePr>
        <p:xfrm>
          <a:off x="474045" y="1469794"/>
          <a:ext cx="11243909" cy="4561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917">
                  <a:extLst>
                    <a:ext uri="{9D8B030D-6E8A-4147-A177-3AD203B41FA5}">
                      <a16:colId xmlns:a16="http://schemas.microsoft.com/office/drawing/2014/main" val="3134494903"/>
                    </a:ext>
                  </a:extLst>
                </a:gridCol>
                <a:gridCol w="3482975">
                  <a:extLst>
                    <a:ext uri="{9D8B030D-6E8A-4147-A177-3AD203B41FA5}">
                      <a16:colId xmlns:a16="http://schemas.microsoft.com/office/drawing/2014/main" val="3132694179"/>
                    </a:ext>
                  </a:extLst>
                </a:gridCol>
                <a:gridCol w="3362325">
                  <a:extLst>
                    <a:ext uri="{9D8B030D-6E8A-4147-A177-3AD203B41FA5}">
                      <a16:colId xmlns:a16="http://schemas.microsoft.com/office/drawing/2014/main" val="2586366464"/>
                    </a:ext>
                  </a:extLst>
                </a:gridCol>
                <a:gridCol w="3534692">
                  <a:extLst>
                    <a:ext uri="{9D8B030D-6E8A-4147-A177-3AD203B41FA5}">
                      <a16:colId xmlns:a16="http://schemas.microsoft.com/office/drawing/2014/main" val="1474905159"/>
                    </a:ext>
                  </a:extLst>
                </a:gridCol>
              </a:tblGrid>
              <a:tr h="40527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NFL 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14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Thursday Night Football on Prime Video</a:t>
                      </a:r>
                    </a:p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 Competitive Games)</a:t>
                      </a:r>
                    </a:p>
                  </a:txBody>
                  <a:tcPr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Sunday Night Football on NBC</a:t>
                      </a:r>
                    </a:p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 Competitive Games)</a:t>
                      </a:r>
                    </a:p>
                  </a:txBody>
                  <a:tcPr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 Night Football on ESPN/ESPN2/ABC</a:t>
                      </a:r>
                    </a:p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 Competitive Games)</a:t>
                      </a:r>
                    </a:p>
                  </a:txBody>
                  <a:tcPr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B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59105"/>
                  </a:ext>
                </a:extLst>
              </a:tr>
              <a:tr h="216707">
                <a:tc>
                  <a:txBody>
                    <a:bodyPr/>
                    <a:lstStyle/>
                    <a:p>
                      <a:pPr marL="0" algn="ctr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Week 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900" b="1" i="0" u="none" strike="noStrike" kern="1200">
                        <a:solidFill>
                          <a:srgbClr val="1B1464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4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Sep. 4 - Dallas Cowboys (20) @ Eagles (24)*</a:t>
                      </a:r>
                      <a:endParaRPr lang="sv-SE" sz="900" b="1" i="0" u="none" strike="noStrike" kern="1200">
                        <a:solidFill>
                          <a:srgbClr val="1B1464"/>
                        </a:solidFill>
                        <a:effectLst/>
                        <a:highlight>
                          <a:srgbClr val="FFE600"/>
                        </a:highligh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sv-SE" sz="900" b="1" i="0" u="none" strike="noStrike" kern="1200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Sep. 7 - Baltimore Ravens (40) @ Bills (41)*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 kern="1200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Sep. 8 - Vikings (27) @ Bears (24)*</a:t>
                      </a:r>
                    </a:p>
                  </a:txBody>
                  <a:tcPr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88392"/>
                  </a:ext>
                </a:extLst>
              </a:tr>
              <a:tr h="342880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11 - Commanders (18)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Packers (27)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sv-SE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14 - </a:t>
                      </a:r>
                      <a:r>
                        <a:rPr lang="sv-SE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Falcons (22) </a:t>
                      </a:r>
                      <a:r>
                        <a:rPr lang="sv-SE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Vikings (6)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15 - Buccaneers (20) @ Texans (19)*</a:t>
                      </a:r>
                      <a:br>
                        <a:rPr lang="en-US" sz="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L.A. Chargers (20)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Las Vegas Raiders (9)*</a:t>
                      </a:r>
                    </a:p>
                  </a:txBody>
                  <a:tcPr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1161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18 - Dolphins (21)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Bills (31)*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21 -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Chiefs (22)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Giants (9)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fr-FR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22 - </a:t>
                      </a:r>
                      <a:r>
                        <a:rPr lang="fr-FR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Lions (38) </a:t>
                      </a:r>
                      <a:r>
                        <a:rPr lang="fr-FR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Ravens (30)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FD5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262126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25 - Seahawks (23) @ Cardinals (20)*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28 - Packers (40) @ Cowboys (40)*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29 - Jets (21) @ Dolphins (27)*</a:t>
                      </a:r>
                      <a:br>
                        <a:rPr lang="en-US" sz="2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Broncos (28)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Bengals (3)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5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31742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2 - 49ers (26) @ Rams (23)*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5 - Patriots (23) @ Bills (20)*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6 - Chiefs (28) @ Jaguars (31)*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178732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9 - Eagles (17) @ Giants (34)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12 - Lions (17)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Chiefs (30)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13 - Bills (14) @ Falcons (24)</a:t>
                      </a:r>
                      <a:b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Bears (25)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Commanders (24)*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775199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16 - Steelers (31) @ Bengals (33)*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19 - Falcons (10)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(20)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20 - Buccaneers (9)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Lions (24)</a:t>
                      </a:r>
                      <a:b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Texans (19)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Seahawks (27)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88330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23 - Vikings (10) @ Chargers (37)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26 -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Packers (35)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- Steelers (25)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27 - Commanders (7)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Chiefs (28)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66334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30 - Ravens (28) @ Dolphins (6)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Seahawks (38)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Commanders (14)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3 -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Cardinals (27)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Cowboys (17)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662568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s-E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6 - Raiders (7) @ Broncos (10)*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9 - Steelers (10)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Chargers (25)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10 - Eagles (10) @ Packers ( 7)*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283682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13 - Jets (14)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Patriots (27)*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16 - Lions (9) @ Eagles (16)*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17 -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Cowboys (33)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Raiders (16)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666154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20 - Bills (19) @ Texans (23)*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23 - Buccaneers (7)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Rams (34)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it-IT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24 - Panthers (9) @ </a:t>
                      </a:r>
                      <a:r>
                        <a:rPr lang="it-IT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(20)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628356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28 -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Bears (24)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Eagles (15)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27 -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Bengals (32)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Ravens (14)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300" b="1" i="0" u="none" strike="noStrike">
                        <a:solidFill>
                          <a:srgbClr val="1B146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30 - Broncos (27) @ Commanders (26)*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1 - Giants (15)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Patriots (33)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82123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fr-FR" sz="900" b="0" i="0" u="none" strike="noStrike" err="1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  <a:r>
                        <a:rPr lang="fr-FR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4 - Cowboys (30) @ </a:t>
                      </a:r>
                      <a:r>
                        <a:rPr lang="fr-FR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Lions (44)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7 -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Texans (20)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Chiefs (10)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8 - Eagles (19) @ Chargers (22)*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623185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11 - Falcons (29) @ Buccaneers (28)*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14 -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Vikings (34)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Cowboys (26)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15 - Dolphins (15)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Steelers (28)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392323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18 - Rams (37) @ Seahawks (38)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21 - Patriots (28) @ Ravens (24)*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22 -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(48)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Colts (27)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128702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25 - Broncos (20) @ Chiefs (13)*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27 -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Ravens (41)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Packers (24)</a:t>
                      </a:r>
                      <a:b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28 - Bears (38) @ 49ers (42)*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29 - Rams (24) @ Falcons (27)*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098408"/>
                  </a:ext>
                </a:extLst>
              </a:tr>
              <a:tr h="246288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Jan. 4 - Ravens (24) @ Steelers (26)*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highlight>
                            <a:srgbClr val="FFE6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Jan. 3 - Seahawks (14) @ 49ers (16)*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1425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D7C7B38-9B32-DA31-8670-1CDB3030E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79B787-69F9-2086-BDC2-BBA882E4869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D293CF-02D0-76E6-8326-91C56C6DC9E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1F23F-9C7C-6B0E-4C63-3195739CFDC6}"/>
              </a:ext>
            </a:extLst>
          </p:cNvPr>
          <p:cNvSpPr/>
          <p:nvPr/>
        </p:nvSpPr>
        <p:spPr>
          <a:xfrm>
            <a:off x="138085" y="460954"/>
            <a:ext cx="12053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Game-by-game breakout of ‘competitive’ games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39AC5C-2827-58CE-93D5-76E6754E551E}"/>
              </a:ext>
            </a:extLst>
          </p:cNvPr>
          <p:cNvSpPr txBox="1"/>
          <p:nvPr/>
        </p:nvSpPr>
        <p:spPr>
          <a:xfrm>
            <a:off x="474045" y="6303599"/>
            <a:ext cx="11600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/>
              <a:t>2025 regular season (9/4/25 – 1/4/26). </a:t>
            </a:r>
            <a:r>
              <a:rPr lang="en-US" sz="800" b="1" dirty="0"/>
              <a:t>For the purposes of this analysis, </a:t>
            </a:r>
            <a:r>
              <a:rPr lang="en-US" sz="800" dirty="0"/>
              <a:t>c</a:t>
            </a:r>
            <a:r>
              <a:rPr lang="en-US" sz="800" b="1" dirty="0"/>
              <a:t>ompetitive game matchups are defined as games with final scores within 7 points or less.</a:t>
            </a:r>
            <a:endParaRPr lang="en-US" sz="700" b="1" dirty="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60861-7B54-B817-EE7B-E5DA12D26435}"/>
              </a:ext>
            </a:extLst>
          </p:cNvPr>
          <p:cNvSpPr txBox="1"/>
          <p:nvPr/>
        </p:nvSpPr>
        <p:spPr>
          <a:xfrm>
            <a:off x="0" y="1107355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‘NFL Primetime’ </a:t>
            </a:r>
            <a:r>
              <a:rPr lang="en-US" sz="1600" b="1" u="sng" dirty="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Games Schedule (Regular Season)</a:t>
            </a:r>
          </a:p>
        </p:txBody>
      </p:sp>
    </p:spTree>
    <p:extLst>
      <p:ext uri="{BB962C8B-B14F-4D97-AF65-F5344CB8AC3E}">
        <p14:creationId xmlns:p14="http://schemas.microsoft.com/office/powerpoint/2010/main" val="295169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FE565-DCF6-558D-7704-7C5ECAA19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31243CCF-053D-9F35-CDFC-7B6DA81997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4D584DA0-E3C1-AEDB-B0B5-20EE382A2BD0}"/>
              </a:ext>
            </a:extLst>
          </p:cNvPr>
          <p:cNvSpPr/>
          <p:nvPr/>
        </p:nvSpPr>
        <p:spPr>
          <a:xfrm>
            <a:off x="8715967" y="4115009"/>
            <a:ext cx="3383289" cy="1149379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60BE3D8-CF1D-ABB0-2D29-B8A5E913542F}"/>
              </a:ext>
            </a:extLst>
          </p:cNvPr>
          <p:cNvSpPr/>
          <p:nvPr/>
        </p:nvSpPr>
        <p:spPr>
          <a:xfrm>
            <a:off x="4823835" y="5246640"/>
            <a:ext cx="3439033" cy="1258629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16C3864-8EB8-0F8B-42AB-DA80113DB395}"/>
              </a:ext>
            </a:extLst>
          </p:cNvPr>
          <p:cNvSpPr/>
          <p:nvPr/>
        </p:nvSpPr>
        <p:spPr>
          <a:xfrm>
            <a:off x="50638" y="5668366"/>
            <a:ext cx="4714172" cy="833026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C780E8-822F-89C5-1D6B-4F08F535D25C}"/>
              </a:ext>
            </a:extLst>
          </p:cNvPr>
          <p:cNvSpPr/>
          <p:nvPr/>
        </p:nvSpPr>
        <p:spPr>
          <a:xfrm>
            <a:off x="138085" y="460954"/>
            <a:ext cx="120539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Beginning with opening kickoff, the 2025 NFL season powered a run of record-breaking viewership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2BE7AF-A71E-30A9-8657-262657F6EB1A}"/>
              </a:ext>
            </a:extLst>
          </p:cNvPr>
          <p:cNvSpPr/>
          <p:nvPr/>
        </p:nvSpPr>
        <p:spPr>
          <a:xfrm>
            <a:off x="4952388" y="4137185"/>
            <a:ext cx="3709313" cy="103928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CCFD0E-52F2-4E90-D36A-AE2CB8EA70FE}"/>
              </a:ext>
            </a:extLst>
          </p:cNvPr>
          <p:cNvSpPr txBox="1"/>
          <p:nvPr/>
        </p:nvSpPr>
        <p:spPr>
          <a:xfrm>
            <a:off x="4978420" y="4649321"/>
            <a:ext cx="36587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/>
              <a:t>NFL Reports Record-Breaking TV Ratings Through First Two Weeks of 2025 Season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C25880-F58E-A885-82EC-A3C660F15AA7}"/>
              </a:ext>
            </a:extLst>
          </p:cNvPr>
          <p:cNvSpPr txBox="1"/>
          <p:nvPr/>
        </p:nvSpPr>
        <p:spPr>
          <a:xfrm>
            <a:off x="7571044" y="4267822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9/18/2025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6DF9B72-FE70-88B0-F22A-A194631C987C}"/>
              </a:ext>
            </a:extLst>
          </p:cNvPr>
          <p:cNvSpPr/>
          <p:nvPr/>
        </p:nvSpPr>
        <p:spPr>
          <a:xfrm>
            <a:off x="94827" y="3179601"/>
            <a:ext cx="4797296" cy="92333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EFDB40-D6BC-320A-42DE-4F2991CD5E10}"/>
              </a:ext>
            </a:extLst>
          </p:cNvPr>
          <p:cNvSpPr txBox="1"/>
          <p:nvPr/>
        </p:nvSpPr>
        <p:spPr>
          <a:xfrm>
            <a:off x="94828" y="3545361"/>
            <a:ext cx="4797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Chiefs vs. Cowboys Thanksgiving game shatters NFL viewership record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B16C942-6B86-2382-9EC1-FED8C79A3F8D}"/>
              </a:ext>
            </a:extLst>
          </p:cNvPr>
          <p:cNvSpPr/>
          <p:nvPr/>
        </p:nvSpPr>
        <p:spPr>
          <a:xfrm>
            <a:off x="51674" y="4147023"/>
            <a:ext cx="4846448" cy="64633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597F3-214B-CDBA-E715-3542F2DB1F4A}"/>
              </a:ext>
            </a:extLst>
          </p:cNvPr>
          <p:cNvSpPr txBox="1"/>
          <p:nvPr/>
        </p:nvSpPr>
        <p:spPr>
          <a:xfrm>
            <a:off x="76319" y="4381205"/>
            <a:ext cx="50398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rgbClr val="1B1464"/>
                </a:solidFill>
              </a:rPr>
              <a:t>Ratings Roundup: NFL Secures Its Second-Best Regular-Season Viewership on Record With Over 18 Million Viewers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260A32-5291-FDDB-BE10-776D02F7F423}"/>
              </a:ext>
            </a:extLst>
          </p:cNvPr>
          <p:cNvSpPr txBox="1"/>
          <p:nvPr/>
        </p:nvSpPr>
        <p:spPr>
          <a:xfrm>
            <a:off x="3893240" y="4177590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/9/2026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EC4B9-5611-2011-A080-AA3AEC1A2C22}"/>
              </a:ext>
            </a:extLst>
          </p:cNvPr>
          <p:cNvSpPr txBox="1"/>
          <p:nvPr/>
        </p:nvSpPr>
        <p:spPr>
          <a:xfrm>
            <a:off x="3910808" y="3246780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12/5/2025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D6DC219-964A-0B93-BFAD-0C0FEDB53CBF}"/>
              </a:ext>
            </a:extLst>
          </p:cNvPr>
          <p:cNvSpPr/>
          <p:nvPr/>
        </p:nvSpPr>
        <p:spPr>
          <a:xfrm>
            <a:off x="8066360" y="1808893"/>
            <a:ext cx="4064230" cy="1053423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624B3DC-9F64-5EB3-B3DD-EEFA7B357CF4}"/>
              </a:ext>
            </a:extLst>
          </p:cNvPr>
          <p:cNvSpPr txBox="1"/>
          <p:nvPr/>
        </p:nvSpPr>
        <p:spPr>
          <a:xfrm>
            <a:off x="8076520" y="2162372"/>
            <a:ext cx="405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NFL has highest regular-season viewership since 1989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FD384AF-DBB3-1C66-7AA8-20E46F1EC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225" y="1831272"/>
            <a:ext cx="1295400" cy="3524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6E89B43-577D-95A2-EAD4-6C77CA9B0AE7}"/>
              </a:ext>
            </a:extLst>
          </p:cNvPr>
          <p:cNvSpPr txBox="1"/>
          <p:nvPr/>
        </p:nvSpPr>
        <p:spPr>
          <a:xfrm>
            <a:off x="11104151" y="1828078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1/7/2026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63D5DCE-DD9C-EC7B-56AD-E4B8CC1202BB}"/>
              </a:ext>
            </a:extLst>
          </p:cNvPr>
          <p:cNvSpPr/>
          <p:nvPr/>
        </p:nvSpPr>
        <p:spPr>
          <a:xfrm>
            <a:off x="8319100" y="5327811"/>
            <a:ext cx="3772365" cy="1149379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8C86311-40A5-BBCE-4049-63247E066EB0}"/>
              </a:ext>
            </a:extLst>
          </p:cNvPr>
          <p:cNvSpPr txBox="1"/>
          <p:nvPr/>
        </p:nvSpPr>
        <p:spPr>
          <a:xfrm>
            <a:off x="8329261" y="5602203"/>
            <a:ext cx="376220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/>
              <a:t>ESPN’s Monday Night Football records second-most-watched regular season in the company’s 20-year history of airing the iconic franchise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C975435-15C2-60F7-4060-498422961CD6}"/>
              </a:ext>
            </a:extLst>
          </p:cNvPr>
          <p:cNvSpPr/>
          <p:nvPr/>
        </p:nvSpPr>
        <p:spPr>
          <a:xfrm>
            <a:off x="2569245" y="1808893"/>
            <a:ext cx="2288831" cy="132661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7AE61-D58E-4F8E-B27D-ECF4870C47A0}"/>
              </a:ext>
            </a:extLst>
          </p:cNvPr>
          <p:cNvSpPr txBox="1"/>
          <p:nvPr/>
        </p:nvSpPr>
        <p:spPr>
          <a:xfrm>
            <a:off x="2569244" y="2178580"/>
            <a:ext cx="228883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500" b="1" i="0">
                <a:solidFill>
                  <a:srgbClr val="1B1464"/>
                </a:solidFill>
                <a:effectLst/>
                <a:latin typeface="__PT_Sans_438d47"/>
              </a:rPr>
              <a:t>NFL Records Historic Rise in Viewership Through 7 Weeks of the 2025 Season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8AD8A8A-8B9D-FFB8-27D2-DCCBBCB3886D}"/>
              </a:ext>
            </a:extLst>
          </p:cNvPr>
          <p:cNvSpPr/>
          <p:nvPr/>
        </p:nvSpPr>
        <p:spPr>
          <a:xfrm>
            <a:off x="39802" y="1847709"/>
            <a:ext cx="2473474" cy="127014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2BFD75E-72BD-37AA-CFA5-D64285C8C49B}"/>
              </a:ext>
            </a:extLst>
          </p:cNvPr>
          <p:cNvSpPr txBox="1"/>
          <p:nvPr/>
        </p:nvSpPr>
        <p:spPr>
          <a:xfrm>
            <a:off x="50638" y="2171406"/>
            <a:ext cx="24626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1B1464"/>
                </a:solidFill>
              </a:rPr>
              <a:t>Ratings roundup: NFL delivers second most-watched regular season on record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BE62304-1671-34BC-11A9-AB497826CF17}"/>
              </a:ext>
            </a:extLst>
          </p:cNvPr>
          <p:cNvSpPr/>
          <p:nvPr/>
        </p:nvSpPr>
        <p:spPr>
          <a:xfrm>
            <a:off x="8674056" y="2910085"/>
            <a:ext cx="3417412" cy="11142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770DEC-5DFD-6A12-CCC9-BDEE856E163B}"/>
              </a:ext>
            </a:extLst>
          </p:cNvPr>
          <p:cNvSpPr txBox="1"/>
          <p:nvPr/>
        </p:nvSpPr>
        <p:spPr>
          <a:xfrm>
            <a:off x="8661703" y="3238273"/>
            <a:ext cx="3429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600"/>
              <a:t>NFL showing push toward streaming with Wild Card matchup on Prime Video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F8D2D7B-81B8-D669-7192-7A75731FA201}"/>
              </a:ext>
            </a:extLst>
          </p:cNvPr>
          <p:cNvSpPr/>
          <p:nvPr/>
        </p:nvSpPr>
        <p:spPr>
          <a:xfrm>
            <a:off x="4939545" y="2903041"/>
            <a:ext cx="3672972" cy="114849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B6AC6B3-7EC3-FA63-1909-F0AA8B6F206C}"/>
              </a:ext>
            </a:extLst>
          </p:cNvPr>
          <p:cNvSpPr txBox="1"/>
          <p:nvPr/>
        </p:nvSpPr>
        <p:spPr>
          <a:xfrm>
            <a:off x="4937607" y="3370019"/>
            <a:ext cx="3672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600" b="1"/>
              <a:t>Streamers Netflix, Amazon set NFL viewership records on Christmas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6C438C2-1671-F621-3D34-E9007EF2C50C}"/>
              </a:ext>
            </a:extLst>
          </p:cNvPr>
          <p:cNvSpPr txBox="1"/>
          <p:nvPr/>
        </p:nvSpPr>
        <p:spPr>
          <a:xfrm>
            <a:off x="50639" y="6001020"/>
            <a:ext cx="4698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/>
              <a:t>‘Sunday Night Football’ Sets Viewership Record Averaging 23.5 Million Viewers Across NBC &amp; Peacock In 2025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1E16F6-99E9-C7D5-4105-9A94E4FAC849}"/>
              </a:ext>
            </a:extLst>
          </p:cNvPr>
          <p:cNvSpPr/>
          <p:nvPr/>
        </p:nvSpPr>
        <p:spPr>
          <a:xfrm>
            <a:off x="36517" y="4829153"/>
            <a:ext cx="4767292" cy="8074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D3EE44-B00A-7F9C-66F8-ACFF03ED3318}"/>
              </a:ext>
            </a:extLst>
          </p:cNvPr>
          <p:cNvSpPr txBox="1"/>
          <p:nvPr/>
        </p:nvSpPr>
        <p:spPr>
          <a:xfrm>
            <a:off x="4832197" y="5642076"/>
            <a:ext cx="340071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/>
              <a:t>RECORD-SETTING SEASON AS “SUNDAY NIGHT FOOTBALL” ON NBC AND PEACOCK AVERAGES 23.5 MILLION VIEWERS &amp; PACES AS PRIMETIME’S #1 SHOW FOR UNPRECEDENTED 15</a:t>
            </a:r>
            <a:r>
              <a:rPr lang="en-US" sz="1000" b="1" baseline="30000"/>
              <a:t>TH</a:t>
            </a:r>
            <a:r>
              <a:rPr lang="en-US" sz="1000" b="1"/>
              <a:t> CONSECUTIVE YEAR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36B9FC-A594-E677-0289-31DB6F3850C0}"/>
              </a:ext>
            </a:extLst>
          </p:cNvPr>
          <p:cNvSpPr txBox="1"/>
          <p:nvPr/>
        </p:nvSpPr>
        <p:spPr>
          <a:xfrm>
            <a:off x="36518" y="5111357"/>
            <a:ext cx="4728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Broadcast TV Gets Record Boost Thanks To Football's Return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B4B4A4-5433-112A-FF57-ABEDBE39C83C}"/>
              </a:ext>
            </a:extLst>
          </p:cNvPr>
          <p:cNvSpPr txBox="1"/>
          <p:nvPr/>
        </p:nvSpPr>
        <p:spPr>
          <a:xfrm>
            <a:off x="3862398" y="1895186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10/23/2025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6D2714-32D1-77B7-165B-B3AC91602318}"/>
              </a:ext>
            </a:extLst>
          </p:cNvPr>
          <p:cNvSpPr txBox="1"/>
          <p:nvPr/>
        </p:nvSpPr>
        <p:spPr>
          <a:xfrm>
            <a:off x="1589703" y="1941684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1/7/2026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AF60F9-76D7-A3E5-1586-DA53912926D0}"/>
              </a:ext>
            </a:extLst>
          </p:cNvPr>
          <p:cNvSpPr txBox="1"/>
          <p:nvPr/>
        </p:nvSpPr>
        <p:spPr>
          <a:xfrm>
            <a:off x="7626475" y="2971114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12/31/2025</a:t>
            </a:r>
          </a:p>
        </p:txBody>
      </p:sp>
      <p:pic>
        <p:nvPicPr>
          <p:cNvPr id="1034" name="Picture 10" descr="Forbes Logo - PNG and Vector - Logo Download">
            <a:extLst>
              <a:ext uri="{FF2B5EF4-FFF2-40B4-BE49-F238E27FC236}">
                <a16:creationId xmlns:a16="http://schemas.microsoft.com/office/drawing/2014/main" id="{4C28DEFF-BA1E-9040-4150-A3D0E3715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3" b="35187"/>
          <a:stretch/>
        </p:blipFill>
        <p:spPr bwMode="auto">
          <a:xfrm>
            <a:off x="94827" y="4873959"/>
            <a:ext cx="1015610" cy="30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A3B93CE-DD5F-BC39-A357-4813A4F45ECF}"/>
              </a:ext>
            </a:extLst>
          </p:cNvPr>
          <p:cNvSpPr txBox="1"/>
          <p:nvPr/>
        </p:nvSpPr>
        <p:spPr>
          <a:xfrm>
            <a:off x="3777494" y="4881228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DDFD92-0991-5530-7FE2-51C4ECAD21D1}"/>
              </a:ext>
            </a:extLst>
          </p:cNvPr>
          <p:cNvSpPr txBox="1"/>
          <p:nvPr/>
        </p:nvSpPr>
        <p:spPr>
          <a:xfrm>
            <a:off x="3819946" y="5698587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1/6/2026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0C0915D-B64E-A3AC-6826-4BB953EA7751}"/>
              </a:ext>
            </a:extLst>
          </p:cNvPr>
          <p:cNvSpPr txBox="1"/>
          <p:nvPr/>
        </p:nvSpPr>
        <p:spPr>
          <a:xfrm>
            <a:off x="7328552" y="5296686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1/6/2026</a:t>
            </a:r>
          </a:p>
        </p:txBody>
      </p:sp>
      <p:pic>
        <p:nvPicPr>
          <p:cNvPr id="1040" name="Picture 16" descr="ESPN Press Room U.S.">
            <a:extLst>
              <a:ext uri="{FF2B5EF4-FFF2-40B4-BE49-F238E27FC236}">
                <a16:creationId xmlns:a16="http://schemas.microsoft.com/office/drawing/2014/main" id="{F25D814B-F19C-8C0E-C748-E0340D9A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280" y="5438841"/>
            <a:ext cx="1380566" cy="16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3C055C9-B37E-2BF1-2D24-30236A0E1ABE}"/>
              </a:ext>
            </a:extLst>
          </p:cNvPr>
          <p:cNvSpPr txBox="1"/>
          <p:nvPr/>
        </p:nvSpPr>
        <p:spPr>
          <a:xfrm>
            <a:off x="11096553" y="5344312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1/7/2026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5744103-7D02-E763-1E3D-A2A10411C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4927" y="2971263"/>
            <a:ext cx="1165282" cy="29424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BC23204-3BDD-0BE8-F0F5-411EFE1E5A02}"/>
              </a:ext>
            </a:extLst>
          </p:cNvPr>
          <p:cNvSpPr txBox="1"/>
          <p:nvPr/>
        </p:nvSpPr>
        <p:spPr>
          <a:xfrm>
            <a:off x="11096553" y="2998004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1/6/2026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867954B-85AF-D4F6-CBF0-BD0593567B5F}"/>
              </a:ext>
            </a:extLst>
          </p:cNvPr>
          <p:cNvSpPr/>
          <p:nvPr/>
        </p:nvSpPr>
        <p:spPr>
          <a:xfrm>
            <a:off x="4908971" y="1808893"/>
            <a:ext cx="3118266" cy="104271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B64B20-B89C-9667-DFFE-5E85F4A8D14E}"/>
              </a:ext>
            </a:extLst>
          </p:cNvPr>
          <p:cNvSpPr txBox="1"/>
          <p:nvPr/>
        </p:nvSpPr>
        <p:spPr>
          <a:xfrm>
            <a:off x="7017635" y="1834573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9/4/2025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21D8C-2440-5F2D-138D-2D61A525C9C3}"/>
              </a:ext>
            </a:extLst>
          </p:cNvPr>
          <p:cNvSpPr txBox="1"/>
          <p:nvPr/>
        </p:nvSpPr>
        <p:spPr>
          <a:xfrm>
            <a:off x="4908971" y="2224107"/>
            <a:ext cx="3095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600" b="0" i="0">
                <a:solidFill>
                  <a:srgbClr val="1B1464"/>
                </a:solidFill>
                <a:effectLst/>
                <a:latin typeface="League Gothic"/>
              </a:rPr>
              <a:t>NFL Kicks Off Football Season With an AI-Generated Spectacle for Fans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CAE2D3-A2D2-BD93-D5D7-555A3AEA39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708" t="38739" r="10384" b="37166"/>
          <a:stretch/>
        </p:blipFill>
        <p:spPr>
          <a:xfrm>
            <a:off x="4991719" y="1882896"/>
            <a:ext cx="843549" cy="30944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B65B1DA-8ACF-BDC6-C36F-9E458F409138}"/>
              </a:ext>
            </a:extLst>
          </p:cNvPr>
          <p:cNvSpPr txBox="1"/>
          <p:nvPr/>
        </p:nvSpPr>
        <p:spPr>
          <a:xfrm>
            <a:off x="8715966" y="4476456"/>
            <a:ext cx="33679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400" b="1">
                <a:solidFill>
                  <a:srgbClr val="1B1464"/>
                </a:solidFill>
                <a:effectLst/>
                <a:latin typeface="SchnyderS demi"/>
              </a:rPr>
              <a:t>CBS Sports announces record-breaking NFL season with network outperforming rival broadcasts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91377F8-F17C-28B6-2FA5-27203A8FD827}"/>
              </a:ext>
            </a:extLst>
          </p:cNvPr>
          <p:cNvSpPr txBox="1"/>
          <p:nvPr/>
        </p:nvSpPr>
        <p:spPr>
          <a:xfrm>
            <a:off x="11111733" y="4243517"/>
            <a:ext cx="98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1/7/2026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32C8F82-3C75-1374-C8AF-BF68544F1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918" y="1924226"/>
            <a:ext cx="385536" cy="259472"/>
          </a:xfrm>
          <a:prstGeom prst="rect">
            <a:avLst/>
          </a:prstGeom>
        </p:spPr>
      </p:pic>
      <p:pic>
        <p:nvPicPr>
          <p:cNvPr id="28" name="Picture 6" descr="'We’ve got nothing to fear,' Jim Goodwin tells Dundee United ahead of ...">
            <a:extLst>
              <a:ext uri="{FF2B5EF4-FFF2-40B4-BE49-F238E27FC236}">
                <a16:creationId xmlns:a16="http://schemas.microsoft.com/office/drawing/2014/main" id="{BDD3E474-8E35-7D63-DDD8-D9AE55E82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863" y="1856823"/>
            <a:ext cx="339945" cy="33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USA Today Logo PNG Images Free Download">
            <a:extLst>
              <a:ext uri="{FF2B5EF4-FFF2-40B4-BE49-F238E27FC236}">
                <a16:creationId xmlns:a16="http://schemas.microsoft.com/office/drawing/2014/main" id="{794EA82F-0A6A-F7BF-33E8-33ADA768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7" y="3251607"/>
            <a:ext cx="1752323" cy="33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ESPN Logo PNG With Transparent Background">
            <a:extLst>
              <a:ext uri="{FF2B5EF4-FFF2-40B4-BE49-F238E27FC236}">
                <a16:creationId xmlns:a16="http://schemas.microsoft.com/office/drawing/2014/main" id="{B5EFE532-6312-6F1E-AC2B-0454E8743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26" y="3020421"/>
            <a:ext cx="1277818" cy="31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Sports Illustrated | August 2025">
            <a:extLst>
              <a:ext uri="{FF2B5EF4-FFF2-40B4-BE49-F238E27FC236}">
                <a16:creationId xmlns:a16="http://schemas.microsoft.com/office/drawing/2014/main" id="{510402BF-F9B1-8D05-2BCC-632C3A22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603" y="4246214"/>
            <a:ext cx="1320700" cy="33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Sun: 90s TV Stars Who’ve Aged the Best">
            <a:extLst>
              <a:ext uri="{FF2B5EF4-FFF2-40B4-BE49-F238E27FC236}">
                <a16:creationId xmlns:a16="http://schemas.microsoft.com/office/drawing/2014/main" id="{61ABB91D-3D72-A8D3-2009-ABD10694A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31838" r="-535" b="32402"/>
          <a:stretch>
            <a:fillRect/>
          </a:stretch>
        </p:blipFill>
        <p:spPr bwMode="auto">
          <a:xfrm>
            <a:off x="8836954" y="4190334"/>
            <a:ext cx="824631" cy="30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creditations - Blackbird">
            <a:extLst>
              <a:ext uri="{FF2B5EF4-FFF2-40B4-BE49-F238E27FC236}">
                <a16:creationId xmlns:a16="http://schemas.microsoft.com/office/drawing/2014/main" id="{278ADC96-564C-3AD7-1D75-E3B3E8545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4"/>
          <a:stretch>
            <a:fillRect/>
          </a:stretch>
        </p:blipFill>
        <p:spPr bwMode="auto">
          <a:xfrm>
            <a:off x="141810" y="4227481"/>
            <a:ext cx="608688" cy="1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ahoo Sports and The Athletic Partner to Launch a New Digital ...">
            <a:extLst>
              <a:ext uri="{FF2B5EF4-FFF2-40B4-BE49-F238E27FC236}">
                <a16:creationId xmlns:a16="http://schemas.microsoft.com/office/drawing/2014/main" id="{0BC68335-F336-AB07-AC9C-892112810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5" y="5745951"/>
            <a:ext cx="1725825" cy="25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500D0E-EBBC-A523-7717-C5C77871D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542" y="5309364"/>
            <a:ext cx="1056836" cy="287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4FEF2-239B-1D5E-6D85-5FD28F1DAA4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8EAFEFA-B85C-F60E-CFF5-618BB24E22D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B506E9-04DA-4FA6-4F32-CDD97ABFEE1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2906642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92838-E7AE-D82C-0548-D8D9221FE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7DAC08B-CDFE-0C86-500F-7F775603C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285388"/>
              </p:ext>
            </p:extLst>
          </p:nvPr>
        </p:nvGraphicFramePr>
        <p:xfrm>
          <a:off x="474045" y="1636941"/>
          <a:ext cx="11243909" cy="4561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917">
                  <a:extLst>
                    <a:ext uri="{9D8B030D-6E8A-4147-A177-3AD203B41FA5}">
                      <a16:colId xmlns:a16="http://schemas.microsoft.com/office/drawing/2014/main" val="3134494903"/>
                    </a:ext>
                  </a:extLst>
                </a:gridCol>
                <a:gridCol w="3482975">
                  <a:extLst>
                    <a:ext uri="{9D8B030D-6E8A-4147-A177-3AD203B41FA5}">
                      <a16:colId xmlns:a16="http://schemas.microsoft.com/office/drawing/2014/main" val="3132694179"/>
                    </a:ext>
                  </a:extLst>
                </a:gridCol>
                <a:gridCol w="3362325">
                  <a:extLst>
                    <a:ext uri="{9D8B030D-6E8A-4147-A177-3AD203B41FA5}">
                      <a16:colId xmlns:a16="http://schemas.microsoft.com/office/drawing/2014/main" val="2586366464"/>
                    </a:ext>
                  </a:extLst>
                </a:gridCol>
                <a:gridCol w="3534692">
                  <a:extLst>
                    <a:ext uri="{9D8B030D-6E8A-4147-A177-3AD203B41FA5}">
                      <a16:colId xmlns:a16="http://schemas.microsoft.com/office/drawing/2014/main" val="1474905159"/>
                    </a:ext>
                  </a:extLst>
                </a:gridCol>
              </a:tblGrid>
              <a:tr h="405275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NFL 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14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Thursday Night Football on Prime Video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(16 games)</a:t>
                      </a:r>
                    </a:p>
                  </a:txBody>
                  <a:tcPr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Sunday Night Football on NBC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 games)</a:t>
                      </a:r>
                    </a:p>
                  </a:txBody>
                  <a:tcPr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 Night Football on ESPN/ESPN2/ABC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(22 games)</a:t>
                      </a:r>
                    </a:p>
                  </a:txBody>
                  <a:tcPr>
                    <a:lnL w="12700" cap="flat" cmpd="sng" algn="ctr">
                      <a:solidFill>
                        <a:srgbClr val="1B1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B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59105"/>
                  </a:ext>
                </a:extLst>
              </a:tr>
              <a:tr h="216707">
                <a:tc>
                  <a:txBody>
                    <a:bodyPr/>
                    <a:lstStyle/>
                    <a:p>
                      <a:pPr marL="0" algn="ctr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Week 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900" b="1" i="0" u="none" strike="noStrike" kern="1200">
                        <a:solidFill>
                          <a:srgbClr val="1B1464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4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Sep. 4 - Dallas Cowboys (20) @ </a:t>
                      </a:r>
                      <a:r>
                        <a:rPr lang="en-US" sz="9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Eagles (24)*</a:t>
                      </a:r>
                      <a:endParaRPr lang="sv-SE" sz="900" b="0" i="0" u="none" strike="noStrike" kern="1200">
                        <a:solidFill>
                          <a:srgbClr val="1B1464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sv-SE" sz="9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Sep. 7 - Baltimore Ravens (40) @ </a:t>
                      </a:r>
                      <a:r>
                        <a:rPr lang="sv-SE" sz="9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Bills (41)*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44056" rtl="0" eaLnBrk="1" fontAlgn="b" latinLnBrk="0" hangingPunct="1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Sep. 8 - </a:t>
                      </a:r>
                      <a:r>
                        <a:rPr lang="en-US" sz="900" b="1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Vikings (27) </a:t>
                      </a:r>
                      <a:r>
                        <a:rPr lang="en-US" sz="900" b="0" i="0" u="none" strike="noStrike" kern="1200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@ Bears (24)*</a:t>
                      </a:r>
                    </a:p>
                  </a:txBody>
                  <a:tcPr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88392"/>
                  </a:ext>
                </a:extLst>
              </a:tr>
              <a:tr h="342880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11 - Commanders (18)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Packers (27)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sv-SE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14 - </a:t>
                      </a:r>
                      <a:r>
                        <a:rPr lang="sv-SE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Falcons (22) </a:t>
                      </a:r>
                      <a:r>
                        <a:rPr lang="sv-SE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Vikings (6)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15 -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Buccaneers (20)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Texans (19)*</a:t>
                      </a:r>
                      <a:br>
                        <a:rPr lang="en-US" sz="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L.A. Chargers (20)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Las Vegas Raiders (9)*</a:t>
                      </a:r>
                    </a:p>
                  </a:txBody>
                  <a:tcPr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1161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18 - Dolphins (21)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Bills (31)*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21 -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Chiefs (22)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Giants (9)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fr-FR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22 - </a:t>
                      </a:r>
                      <a:r>
                        <a:rPr lang="fr-FR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Lions (38) </a:t>
                      </a:r>
                      <a:r>
                        <a:rPr lang="fr-FR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Ravens (30)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CFD5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262126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25 -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Seahawks (23)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Cardinals (20)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28 - Packers (40) @ Cowboys (40)*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29 - Jets (21)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Dolphins (27)*</a:t>
                      </a:r>
                      <a:br>
                        <a:rPr lang="en-US" sz="2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Broncos (28)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Bengals (3)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D5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31742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(26)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Rams (23)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5 -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Patriots (23)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Bills (20)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6 - Chiefs (28)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Jaguars (31)*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178732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9 - Eagles (17) @ Giants (34)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12 - Lions (17)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Chiefs (30)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13 - Bills (14)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Falcons (24)</a:t>
                      </a:r>
                      <a:b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Bears (25)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Commanders (24)*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775199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16 - Steelers (31)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Bengals (33)*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19 - Falcons (10)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(20)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20 - Buccaneers (9)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Lions (24)</a:t>
                      </a:r>
                      <a:b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Texans (19)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Seahawks (27)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88330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23 - Vikings (10) @ Chargers (37)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26 -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Packers (35)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- Steelers (25)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27 - Commanders (7)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Chiefs (28)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66334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30 - Ravens (28) @ Dolphins (6)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Seahawks (38)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Commanders (14)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3 -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Cardinals (27)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Cowboys (17)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662568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s-E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6 - </a:t>
                      </a:r>
                      <a:r>
                        <a:rPr lang="es-E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Raiders (7)</a:t>
                      </a:r>
                      <a:r>
                        <a:rPr lang="es-E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Broncos (10)</a:t>
                      </a:r>
                      <a:r>
                        <a:rPr lang="es-E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9 - Steelers (10)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Chargers (25)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10 -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Eagles (10)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Packers ( 7)*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283682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13 - Jets (14)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Patriots (27)*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16 - Lions (9)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Eagles (16)*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17 -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Cowboys (33)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Raiders (16)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666154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20 - Bills (19)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Texans (23)*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23 - Buccaneers (7)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Rams (34)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it-IT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24 - Panthers (9) @ </a:t>
                      </a:r>
                      <a:r>
                        <a:rPr lang="it-IT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(20)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628356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28 -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Bears (24)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Eagles (15)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27 -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Bengals (32)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Ravens (14)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300" b="1" i="0" u="none" strike="noStrike">
                        <a:solidFill>
                          <a:srgbClr val="1B146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30 -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Broncos (27)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Commanders (26)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1 - Giants (15)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Patriots (33)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82123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fr-FR" sz="900" b="0" i="0" u="none" strike="noStrike" err="1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  <a:r>
                        <a:rPr lang="fr-FR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4 - Cowboys (30) @ </a:t>
                      </a:r>
                      <a:r>
                        <a:rPr lang="fr-FR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Lions (44)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7 -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Texans (20)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Chiefs (10)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8 - Eagles (19)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Chargers (22)*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623185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11 -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Falcons (29)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Buccaneers (28)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14 -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Vikings (34)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Cowboys (26)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15 - Dolphins (15)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Steelers (28)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392323"/>
                  </a:ext>
                </a:extLst>
              </a:tr>
              <a:tr h="153752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18 - Rams (37)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Seahawks (38)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21 -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Patriots (28)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Ravens (24)*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22 -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(48)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Colts (27)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128702"/>
                  </a:ext>
                </a:extLst>
              </a:tr>
              <a:tr h="349683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25 -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Broncos (20) 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Chiefs (13)*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27 -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Ravens (41)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Packers (24)</a:t>
                      </a:r>
                      <a:b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3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28 - Bears (38)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(42)*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29 - Rams (24)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Falcons (27)*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098408"/>
                  </a:ext>
                </a:extLst>
              </a:tr>
              <a:tr h="246288">
                <a:tc>
                  <a:txBody>
                    <a:bodyPr/>
                    <a:lstStyle/>
                    <a:p>
                      <a:pPr algn="ctr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Jan. 4 - Ravens (24)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Steelers (26)*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30"/>
                        </a:spcAft>
                        <a:buNone/>
                      </a:pP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Jan. 3 - Seahawks (14) @ </a:t>
                      </a:r>
                      <a:r>
                        <a:rPr lang="en-US" sz="900" b="1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49ers (16)</a:t>
                      </a:r>
                      <a:r>
                        <a:rPr lang="en-US" sz="900" b="0" i="0" u="none" strike="noStrike">
                          <a:solidFill>
                            <a:srgbClr val="1B1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1425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530154C-22C0-5C0D-61C6-5E4F599CCF30}"/>
              </a:ext>
            </a:extLst>
          </p:cNvPr>
          <p:cNvSpPr txBox="1"/>
          <p:nvPr/>
        </p:nvSpPr>
        <p:spPr>
          <a:xfrm>
            <a:off x="0" y="1274502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‘NFL Primetime’ Regular Season Schedule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F0AD8-6AAA-876D-EDF7-0702ACE04F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F4DD3F-16E1-DE90-8422-3241C7E5855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1DA884-6E5B-CB4C-2F9F-EDFE4FE820D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65A54-D840-1256-1F10-DE26274F4A0C}"/>
              </a:ext>
            </a:extLst>
          </p:cNvPr>
          <p:cNvSpPr txBox="1"/>
          <p:nvPr/>
        </p:nvSpPr>
        <p:spPr>
          <a:xfrm>
            <a:off x="546751" y="6205883"/>
            <a:ext cx="11580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Prime Video schedule includes ‘Black Friday’ game on 11/28; NBC Sunday Night Football schedule includes season opener on Thursday night (9/4) &amp; Thanksgiving </a:t>
            </a:r>
            <a:r>
              <a:rPr kumimoji="0" lang="en-US" sz="800" b="0" i="0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night (11/27)</a:t>
            </a:r>
            <a:r>
              <a:rPr lang="en-US" sz="800" dirty="0">
                <a:solidFill>
                  <a:srgbClr val="1B1464"/>
                </a:solidFill>
                <a:latin typeface="Arial" panose="020B0604020202020204" pitchFamily="34" charset="0"/>
              </a:rPr>
              <a:t>; s</a:t>
            </a:r>
            <a:r>
              <a:rPr lang="en-US" sz="800" dirty="0"/>
              <a:t>ee appendix for a game-by-game breakout of ABC, ESPN, ESPN2 airings for each season.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Note: * Indicates Divisional Game or Competitive Game (matches with final scores within 7 points or less).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highlight>
                <a:srgbClr val="FF0000"/>
              </a:highligh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3D0E3D-9DA3-842C-3B2B-ACBC795A1C21}"/>
              </a:ext>
            </a:extLst>
          </p:cNvPr>
          <p:cNvSpPr/>
          <p:nvPr/>
        </p:nvSpPr>
        <p:spPr>
          <a:xfrm>
            <a:off x="138085" y="361564"/>
            <a:ext cx="120539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Our viewership analysis is based on the full 2025 season schedule across the three signature primetime series vs. prior season</a:t>
            </a:r>
          </a:p>
        </p:txBody>
      </p:sp>
    </p:spTree>
    <p:extLst>
      <p:ext uri="{BB962C8B-B14F-4D97-AF65-F5344CB8AC3E}">
        <p14:creationId xmlns:p14="http://schemas.microsoft.com/office/powerpoint/2010/main" val="154107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B2860EC-C2D6-3B96-5DA0-4DEEB1A0E90B}"/>
              </a:ext>
            </a:extLst>
          </p:cNvPr>
          <p:cNvSpPr/>
          <p:nvPr/>
        </p:nvSpPr>
        <p:spPr>
          <a:xfrm>
            <a:off x="9948073" y="4058935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C08458-9478-BDCB-2D08-01A3AAA0A61E}"/>
              </a:ext>
            </a:extLst>
          </p:cNvPr>
          <p:cNvSpPr/>
          <p:nvPr/>
        </p:nvSpPr>
        <p:spPr>
          <a:xfrm>
            <a:off x="9975853" y="1569987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579B2-A425-7EB5-7774-6C9E25EEE5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C422F019-C629-335A-72BC-5104AE1B4395}"/>
              </a:ext>
            </a:extLst>
          </p:cNvPr>
          <p:cNvSpPr/>
          <p:nvPr/>
        </p:nvSpPr>
        <p:spPr>
          <a:xfrm>
            <a:off x="373929" y="1569987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C4ECE9F-8CE8-869C-4389-4ED2D9F5C548}"/>
              </a:ext>
            </a:extLst>
          </p:cNvPr>
          <p:cNvSpPr/>
          <p:nvPr/>
        </p:nvSpPr>
        <p:spPr>
          <a:xfrm>
            <a:off x="346010" y="2181999"/>
            <a:ext cx="18861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Live NFL games are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watched in real-time, reinforcing it as an effective environment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that delivers unmatched immediacy and ad impact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ECA605-F511-0D83-9C9D-A3113B707A76}"/>
              </a:ext>
            </a:extLst>
          </p:cNvPr>
          <p:cNvSpPr/>
          <p:nvPr/>
        </p:nvSpPr>
        <p:spPr>
          <a:xfrm>
            <a:off x="2294314" y="1569987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FD5AE6D-D28F-7F40-6162-FCCE36E637FB}"/>
              </a:ext>
            </a:extLst>
          </p:cNvPr>
          <p:cNvSpPr/>
          <p:nvPr/>
        </p:nvSpPr>
        <p:spPr>
          <a:xfrm>
            <a:off x="2289405" y="2181999"/>
            <a:ext cx="18273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NFL audiences were up across each signature primetime series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2025 for both Big Data Plus Panel and Panel Only measurement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8C53B6-9D57-A000-BD09-14ED327B12B0}"/>
              </a:ext>
            </a:extLst>
          </p:cNvPr>
          <p:cNvSpPr>
            <a:spLocks/>
          </p:cNvSpPr>
          <p:nvPr/>
        </p:nvSpPr>
        <p:spPr>
          <a:xfrm>
            <a:off x="4214699" y="1569987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CC17B6-CE82-D35D-6EB7-C14C7DCC2783}"/>
              </a:ext>
            </a:extLst>
          </p:cNvPr>
          <p:cNvSpPr/>
          <p:nvPr/>
        </p:nvSpPr>
        <p:spPr>
          <a:xfrm>
            <a:off x="336969" y="4058935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FEAB4BB-A100-A4EE-FDA3-49EDDAAE3953}"/>
              </a:ext>
            </a:extLst>
          </p:cNvPr>
          <p:cNvSpPr/>
          <p:nvPr/>
        </p:nvSpPr>
        <p:spPr>
          <a:xfrm>
            <a:off x="4196622" y="2181999"/>
            <a:ext cx="186460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Big Data Plus Panel measurement increased audiences by mid-to-high single-digits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total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across each signature primetime series versus Panel Only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46CD795-08A4-F2C9-8FAB-D5E98E04D6EC}"/>
              </a:ext>
            </a:extLst>
          </p:cNvPr>
          <p:cNvSpPr/>
          <p:nvPr/>
        </p:nvSpPr>
        <p:spPr>
          <a:xfrm>
            <a:off x="2259190" y="4058935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DBEB90-DCBC-AA70-1BC1-69246CD7EDB3}"/>
              </a:ext>
            </a:extLst>
          </p:cNvPr>
          <p:cNvSpPr/>
          <p:nvPr/>
        </p:nvSpPr>
        <p:spPr>
          <a:xfrm>
            <a:off x="2265609" y="4618274"/>
            <a:ext cx="182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Out-of-home viewership of NFL games brings in younger audiences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across all three signature primetime series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A8AD9E6-833E-6F84-5295-84A780E2ED07}"/>
              </a:ext>
            </a:extLst>
          </p:cNvPr>
          <p:cNvSpPr/>
          <p:nvPr/>
        </p:nvSpPr>
        <p:spPr>
          <a:xfrm>
            <a:off x="212368" y="452922"/>
            <a:ext cx="101624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Fast Facts: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Understanding the viewing behaviors that fueled NFL audience growth in the 2025 season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631344-F0C9-1F32-7CC3-A4DACCA31539}"/>
              </a:ext>
            </a:extLst>
          </p:cNvPr>
          <p:cNvSpPr/>
          <p:nvPr/>
        </p:nvSpPr>
        <p:spPr>
          <a:xfrm>
            <a:off x="322859" y="4618274"/>
            <a:ext cx="18144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Primetime NFL games deliver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high-value audiences in key buying demos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across multiscreen TV platforms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3AAF82-C1F4-19EE-574A-0E2C8BBCD471}"/>
              </a:ext>
            </a:extLst>
          </p:cNvPr>
          <p:cNvSpPr/>
          <p:nvPr/>
        </p:nvSpPr>
        <p:spPr>
          <a:xfrm>
            <a:off x="4181411" y="4058935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1F693-B048-B4D5-A2D8-F4FF174B6013}"/>
              </a:ext>
            </a:extLst>
          </p:cNvPr>
          <p:cNvSpPr/>
          <p:nvPr/>
        </p:nvSpPr>
        <p:spPr>
          <a:xfrm>
            <a:off x="4216710" y="4618274"/>
            <a:ext cx="18010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Out-of-home viewership contributes double-digit lifts in total audience,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especially among the highly elusive P18-34 demographic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74CAAD-C2C9-4862-BEBD-2FD8FE10F620}"/>
              </a:ext>
            </a:extLst>
          </p:cNvPr>
          <p:cNvSpPr/>
          <p:nvPr/>
        </p:nvSpPr>
        <p:spPr>
          <a:xfrm>
            <a:off x="6135084" y="1569987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6DC8B-3BCC-1878-8A74-8836B86C17BD}"/>
              </a:ext>
            </a:extLst>
          </p:cNvPr>
          <p:cNvSpPr/>
          <p:nvPr/>
        </p:nvSpPr>
        <p:spPr>
          <a:xfrm>
            <a:off x="6130583" y="2181999"/>
            <a:ext cx="180823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According to Nielsen,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Thursday night streaming games had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higher rate of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co-viewing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than primetime broadcast TV games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A25DA0-39F7-918D-E82D-9A15D9046274}"/>
              </a:ext>
            </a:extLst>
          </p:cNvPr>
          <p:cNvSpPr/>
          <p:nvPr/>
        </p:nvSpPr>
        <p:spPr>
          <a:xfrm>
            <a:off x="6103632" y="4058935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D3B237-CC76-A3F0-4B4D-2DADE617BB15}"/>
              </a:ext>
            </a:extLst>
          </p:cNvPr>
          <p:cNvSpPr/>
          <p:nvPr/>
        </p:nvSpPr>
        <p:spPr>
          <a:xfrm>
            <a:off x="6117615" y="4618274"/>
            <a:ext cx="18069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Out-of-home viewing gives a significant boost to NFL ratings on holidays,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which maximizes brand impact during key time periods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7E44951-3F83-34FD-CBCD-567CD79CD57E}"/>
              </a:ext>
            </a:extLst>
          </p:cNvPr>
          <p:cNvSpPr/>
          <p:nvPr/>
        </p:nvSpPr>
        <p:spPr>
          <a:xfrm>
            <a:off x="8055469" y="1569987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9F8F74-9B73-DF97-6D8E-2443411E0D31}"/>
              </a:ext>
            </a:extLst>
          </p:cNvPr>
          <p:cNvGrpSpPr/>
          <p:nvPr/>
        </p:nvGrpSpPr>
        <p:grpSpPr>
          <a:xfrm>
            <a:off x="416832" y="1636676"/>
            <a:ext cx="8035600" cy="392992"/>
            <a:chOff x="287062" y="1610936"/>
            <a:chExt cx="8035600" cy="392992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8C89E66-DD60-3A67-75EC-BD5DADB62A65}"/>
                </a:ext>
              </a:extLst>
            </p:cNvPr>
            <p:cNvSpPr txBox="1"/>
            <p:nvPr/>
          </p:nvSpPr>
          <p:spPr>
            <a:xfrm>
              <a:off x="287062" y="1610936"/>
              <a:ext cx="25677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883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84A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A383D60-0548-BB5F-1EC9-9C6DAF3E1545}"/>
                </a:ext>
              </a:extLst>
            </p:cNvPr>
            <p:cNvCxnSpPr>
              <a:cxnSpLocks/>
            </p:cNvCxnSpPr>
            <p:nvPr/>
          </p:nvCxnSpPr>
          <p:spPr>
            <a:xfrm>
              <a:off x="292862" y="2003366"/>
              <a:ext cx="247371" cy="0"/>
            </a:xfrm>
            <a:prstGeom prst="line">
              <a:avLst/>
            </a:prstGeom>
            <a:ln w="2286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AAC670-E95A-34CA-7549-0CF6260B602E}"/>
                </a:ext>
              </a:extLst>
            </p:cNvPr>
            <p:cNvSpPr txBox="1"/>
            <p:nvPr/>
          </p:nvSpPr>
          <p:spPr>
            <a:xfrm>
              <a:off x="2293063" y="1610936"/>
              <a:ext cx="25677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883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84A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FBFD328-74B5-DA41-672F-992D42A79528}"/>
                </a:ext>
              </a:extLst>
            </p:cNvPr>
            <p:cNvCxnSpPr>
              <a:cxnSpLocks/>
            </p:cNvCxnSpPr>
            <p:nvPr/>
          </p:nvCxnSpPr>
          <p:spPr>
            <a:xfrm>
              <a:off x="2283879" y="1987772"/>
              <a:ext cx="247371" cy="0"/>
            </a:xfrm>
            <a:prstGeom prst="line">
              <a:avLst/>
            </a:prstGeom>
            <a:ln w="2286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EFEE1D5-762C-093F-93A9-E0291CAF184F}"/>
                </a:ext>
              </a:extLst>
            </p:cNvPr>
            <p:cNvSpPr txBox="1"/>
            <p:nvPr/>
          </p:nvSpPr>
          <p:spPr>
            <a:xfrm>
              <a:off x="4201107" y="1610936"/>
              <a:ext cx="25677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883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84A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414091-5F8B-25FA-0822-B8C10B981E7C}"/>
                </a:ext>
              </a:extLst>
            </p:cNvPr>
            <p:cNvCxnSpPr>
              <a:cxnSpLocks/>
            </p:cNvCxnSpPr>
            <p:nvPr/>
          </p:nvCxnSpPr>
          <p:spPr>
            <a:xfrm>
              <a:off x="4201107" y="1980268"/>
              <a:ext cx="247371" cy="0"/>
            </a:xfrm>
            <a:prstGeom prst="line">
              <a:avLst/>
            </a:prstGeom>
            <a:ln w="2286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5E0648-8C88-850B-C236-17139B60B525}"/>
                </a:ext>
              </a:extLst>
            </p:cNvPr>
            <p:cNvSpPr txBox="1"/>
            <p:nvPr/>
          </p:nvSpPr>
          <p:spPr>
            <a:xfrm>
              <a:off x="6146084" y="1610936"/>
              <a:ext cx="25677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883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84A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0D9F18-726B-BD5A-9A63-5206AA308FEE}"/>
                </a:ext>
              </a:extLst>
            </p:cNvPr>
            <p:cNvCxnSpPr>
              <a:cxnSpLocks/>
            </p:cNvCxnSpPr>
            <p:nvPr/>
          </p:nvCxnSpPr>
          <p:spPr>
            <a:xfrm>
              <a:off x="6155484" y="1980268"/>
              <a:ext cx="247371" cy="0"/>
            </a:xfrm>
            <a:prstGeom prst="line">
              <a:avLst/>
            </a:prstGeom>
            <a:ln w="2286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7C4BD86-AF3E-33C8-8AAE-F1379B0E73A8}"/>
                </a:ext>
              </a:extLst>
            </p:cNvPr>
            <p:cNvSpPr txBox="1"/>
            <p:nvPr/>
          </p:nvSpPr>
          <p:spPr>
            <a:xfrm>
              <a:off x="8065891" y="1610936"/>
              <a:ext cx="25677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883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84A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87F9522-1410-7FA1-1A28-567920D1109A}"/>
                </a:ext>
              </a:extLst>
            </p:cNvPr>
            <p:cNvCxnSpPr>
              <a:cxnSpLocks/>
            </p:cNvCxnSpPr>
            <p:nvPr/>
          </p:nvCxnSpPr>
          <p:spPr>
            <a:xfrm>
              <a:off x="8075291" y="2003928"/>
              <a:ext cx="247371" cy="0"/>
            </a:xfrm>
            <a:prstGeom prst="line">
              <a:avLst/>
            </a:prstGeom>
            <a:ln w="2286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A77FB2D0-F8BF-53CD-6D9B-57FB8D706471}"/>
              </a:ext>
            </a:extLst>
          </p:cNvPr>
          <p:cNvSpPr/>
          <p:nvPr/>
        </p:nvSpPr>
        <p:spPr>
          <a:xfrm>
            <a:off x="8033238" y="2181999"/>
            <a:ext cx="182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Divisional matchups increase viewership by double-digits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 fans are more likely to flock towards long-standing, established rivalries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46F233D-FB43-217E-16B1-85841E40F244}"/>
              </a:ext>
            </a:extLst>
          </p:cNvPr>
          <p:cNvSpPr/>
          <p:nvPr/>
        </p:nvSpPr>
        <p:spPr>
          <a:xfrm>
            <a:off x="8025853" y="4058935"/>
            <a:ext cx="1828800" cy="2295144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D35D3BB-73D5-50CA-8CA9-B1C1739E46BD}"/>
              </a:ext>
            </a:extLst>
          </p:cNvPr>
          <p:cNvSpPr/>
          <p:nvPr/>
        </p:nvSpPr>
        <p:spPr>
          <a:xfrm>
            <a:off x="7977725" y="4618274"/>
            <a:ext cx="19409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Broadcast TV telecasts, led by late-Sunday afternoon time slot,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continue to be the most watched NFL games throughout the season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6A9E13-791A-E47E-35CD-AE47587AE64C}"/>
              </a:ext>
            </a:extLst>
          </p:cNvPr>
          <p:cNvSpPr/>
          <p:nvPr/>
        </p:nvSpPr>
        <p:spPr>
          <a:xfrm>
            <a:off x="9962356" y="2180265"/>
            <a:ext cx="184229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Competitive games consistently lift NFL audiences by double-digits,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 the biggest boosts coming on Thursday and Sunday Night Football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559B6A-0755-0AB6-DAE1-F24D3A87FB79}"/>
              </a:ext>
            </a:extLst>
          </p:cNvPr>
          <p:cNvSpPr/>
          <p:nvPr/>
        </p:nvSpPr>
        <p:spPr>
          <a:xfrm>
            <a:off x="9963994" y="4616540"/>
            <a:ext cx="180454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Big Data Plus Panel measurement drives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significant audience increases for Spanish language broadcast and cable TV networks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85857D-8DA0-234D-3DB8-BDCE0989E5FD}"/>
              </a:ext>
            </a:extLst>
          </p:cNvPr>
          <p:cNvSpPr txBox="1"/>
          <p:nvPr/>
        </p:nvSpPr>
        <p:spPr>
          <a:xfrm>
            <a:off x="10118078" y="1636676"/>
            <a:ext cx="25677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EDAD9C-63D8-259C-E8E2-E6B88FFEC983}"/>
              </a:ext>
            </a:extLst>
          </p:cNvPr>
          <p:cNvCxnSpPr>
            <a:cxnSpLocks/>
          </p:cNvCxnSpPr>
          <p:nvPr/>
        </p:nvCxnSpPr>
        <p:spPr>
          <a:xfrm>
            <a:off x="10127478" y="1990711"/>
            <a:ext cx="247371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7B4788-D2F0-5E75-D963-935D291D7899}"/>
              </a:ext>
            </a:extLst>
          </p:cNvPr>
          <p:cNvGrpSpPr/>
          <p:nvPr/>
        </p:nvGrpSpPr>
        <p:grpSpPr>
          <a:xfrm>
            <a:off x="415127" y="4095635"/>
            <a:ext cx="8152431" cy="392992"/>
            <a:chOff x="287062" y="1610936"/>
            <a:chExt cx="8152431" cy="39299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BFA1918-B344-CFAD-4911-B2F0E7B90213}"/>
                </a:ext>
              </a:extLst>
            </p:cNvPr>
            <p:cNvSpPr txBox="1"/>
            <p:nvPr/>
          </p:nvSpPr>
          <p:spPr>
            <a:xfrm>
              <a:off x="287062" y="1610936"/>
              <a:ext cx="25677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883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84A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CE9B0B-50BD-39DC-CA12-C961E312FE5B}"/>
                </a:ext>
              </a:extLst>
            </p:cNvPr>
            <p:cNvCxnSpPr>
              <a:cxnSpLocks/>
            </p:cNvCxnSpPr>
            <p:nvPr/>
          </p:nvCxnSpPr>
          <p:spPr>
            <a:xfrm>
              <a:off x="292862" y="2003366"/>
              <a:ext cx="247371" cy="0"/>
            </a:xfrm>
            <a:prstGeom prst="line">
              <a:avLst/>
            </a:prstGeom>
            <a:ln w="2286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FCB156-2450-ABCC-C9E6-DE88265BB404}"/>
                </a:ext>
              </a:extLst>
            </p:cNvPr>
            <p:cNvSpPr txBox="1"/>
            <p:nvPr/>
          </p:nvSpPr>
          <p:spPr>
            <a:xfrm>
              <a:off x="2293063" y="1610936"/>
              <a:ext cx="25677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883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84A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21C1EDF-5C16-9A30-E1BA-B2881164C908}"/>
                </a:ext>
              </a:extLst>
            </p:cNvPr>
            <p:cNvCxnSpPr>
              <a:cxnSpLocks/>
            </p:cNvCxnSpPr>
            <p:nvPr/>
          </p:nvCxnSpPr>
          <p:spPr>
            <a:xfrm>
              <a:off x="2283879" y="1987772"/>
              <a:ext cx="247371" cy="0"/>
            </a:xfrm>
            <a:prstGeom prst="line">
              <a:avLst/>
            </a:prstGeom>
            <a:ln w="2286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1D6CAC1-E269-035A-83A5-B8C0AAE9D0B8}"/>
                </a:ext>
              </a:extLst>
            </p:cNvPr>
            <p:cNvSpPr txBox="1"/>
            <p:nvPr/>
          </p:nvSpPr>
          <p:spPr>
            <a:xfrm>
              <a:off x="4201107" y="1610936"/>
              <a:ext cx="25677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883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84A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E450EB2-8194-97B5-EB8E-1C2709564292}"/>
                </a:ext>
              </a:extLst>
            </p:cNvPr>
            <p:cNvCxnSpPr>
              <a:cxnSpLocks/>
            </p:cNvCxnSpPr>
            <p:nvPr/>
          </p:nvCxnSpPr>
          <p:spPr>
            <a:xfrm>
              <a:off x="4201107" y="1980268"/>
              <a:ext cx="247371" cy="0"/>
            </a:xfrm>
            <a:prstGeom prst="line">
              <a:avLst/>
            </a:prstGeom>
            <a:ln w="2286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345A70B-AA9F-368F-5006-7ECDFCE08CD2}"/>
                </a:ext>
              </a:extLst>
            </p:cNvPr>
            <p:cNvSpPr txBox="1"/>
            <p:nvPr/>
          </p:nvSpPr>
          <p:spPr>
            <a:xfrm>
              <a:off x="6018233" y="1610936"/>
              <a:ext cx="51588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883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84A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3924A72-1739-D7DA-E544-D398A3618E72}"/>
                </a:ext>
              </a:extLst>
            </p:cNvPr>
            <p:cNvCxnSpPr>
              <a:cxnSpLocks/>
            </p:cNvCxnSpPr>
            <p:nvPr/>
          </p:nvCxnSpPr>
          <p:spPr>
            <a:xfrm>
              <a:off x="6155484" y="1980268"/>
              <a:ext cx="247371" cy="0"/>
            </a:xfrm>
            <a:prstGeom prst="line">
              <a:avLst/>
            </a:prstGeom>
            <a:ln w="2286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721608E-6F22-2919-D15D-16C195026DB7}"/>
                </a:ext>
              </a:extLst>
            </p:cNvPr>
            <p:cNvSpPr txBox="1"/>
            <p:nvPr/>
          </p:nvSpPr>
          <p:spPr>
            <a:xfrm>
              <a:off x="7951462" y="1618440"/>
              <a:ext cx="488031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8837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84A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8F04926-9D9A-0BFB-3F02-380B5BEBF6FC}"/>
                </a:ext>
              </a:extLst>
            </p:cNvPr>
            <p:cNvCxnSpPr>
              <a:cxnSpLocks/>
            </p:cNvCxnSpPr>
            <p:nvPr/>
          </p:nvCxnSpPr>
          <p:spPr>
            <a:xfrm>
              <a:off x="8075291" y="2003928"/>
              <a:ext cx="247371" cy="0"/>
            </a:xfrm>
            <a:prstGeom prst="line">
              <a:avLst/>
            </a:prstGeom>
            <a:ln w="2286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4642713-1C9C-AEDC-3710-33B34171E26A}"/>
              </a:ext>
            </a:extLst>
          </p:cNvPr>
          <p:cNvSpPr txBox="1"/>
          <p:nvPr/>
        </p:nvSpPr>
        <p:spPr>
          <a:xfrm>
            <a:off x="9932810" y="4103139"/>
            <a:ext cx="47420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78D74EF-5B6A-D80B-D8FB-21FC587A9949}"/>
              </a:ext>
            </a:extLst>
          </p:cNvPr>
          <p:cNvCxnSpPr>
            <a:cxnSpLocks/>
          </p:cNvCxnSpPr>
          <p:nvPr/>
        </p:nvCxnSpPr>
        <p:spPr>
          <a:xfrm>
            <a:off x="10065229" y="4457174"/>
            <a:ext cx="247371" cy="0"/>
          </a:xfrm>
          <a:prstGeom prst="line">
            <a:avLst/>
          </a:prstGeom>
          <a:ln w="2286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8BE6F4C-196D-EB76-F6DC-591F8D2E27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30C2B24-7FE2-CBBC-62EE-3556378B2F3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948618-F913-E008-7A18-78AD19F03C7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175338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728FC-6BD4-5540-52E9-932C72C67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31A08D-AABB-5C84-5361-B3DE15BA9E7A}"/>
              </a:ext>
            </a:extLst>
          </p:cNvPr>
          <p:cNvSpPr>
            <a:spLocks/>
          </p:cNvSpPr>
          <p:nvPr/>
        </p:nvSpPr>
        <p:spPr>
          <a:xfrm>
            <a:off x="1" y="175408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11E181-8CF9-DE57-C081-EA5F0EE7BB95}"/>
              </a:ext>
            </a:extLst>
          </p:cNvPr>
          <p:cNvCxnSpPr>
            <a:cxnSpLocks/>
          </p:cNvCxnSpPr>
          <p:nvPr/>
        </p:nvCxnSpPr>
        <p:spPr>
          <a:xfrm>
            <a:off x="558925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19BE47-B27A-44B8-1E96-15897CB8E527}"/>
              </a:ext>
            </a:extLst>
          </p:cNvPr>
          <p:cNvSpPr txBox="1"/>
          <p:nvPr/>
        </p:nvSpPr>
        <p:spPr>
          <a:xfrm>
            <a:off x="51023" y="533776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F9A4CC-44F0-D07B-7071-8D76B559C667}"/>
              </a:ext>
            </a:extLst>
          </p:cNvPr>
          <p:cNvSpPr txBox="1"/>
          <p:nvPr/>
        </p:nvSpPr>
        <p:spPr>
          <a:xfrm>
            <a:off x="1102725" y="1785832"/>
            <a:ext cx="10210800" cy="56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</a:pPr>
            <a:r>
              <a:rPr lang="en-US" sz="1600" b="1" u="sng">
                <a:solidFill>
                  <a:srgbClr val="1B1464"/>
                </a:solidFill>
                <a:latin typeface="+mj-lt"/>
              </a:rPr>
              <a:t>Viewership by Playback Perio</a:t>
            </a:r>
            <a:r>
              <a:rPr lang="en-US" sz="1600" b="1" u="sng" kern="100">
                <a:solidFill>
                  <a:srgbClr val="002060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d</a:t>
            </a:r>
          </a:p>
          <a:p>
            <a:pPr marR="0" lvl="0" algn="ctr">
              <a:lnSpc>
                <a:spcPct val="107000"/>
              </a:lnSpc>
            </a:pPr>
            <a:r>
              <a:rPr lang="en-US" sz="1400" kern="10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2025 NFL Regular Season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EC6BB6-0112-7B06-0909-CD7C2471E382}"/>
              </a:ext>
            </a:extLst>
          </p:cNvPr>
          <p:cNvSpPr txBox="1"/>
          <p:nvPr/>
        </p:nvSpPr>
        <p:spPr>
          <a:xfrm>
            <a:off x="1018920" y="3115349"/>
            <a:ext cx="33059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BD+P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DA386-FCB4-F2D4-AD05-C25F36E9CD34}"/>
              </a:ext>
            </a:extLst>
          </p:cNvPr>
          <p:cNvSpPr txBox="1"/>
          <p:nvPr/>
        </p:nvSpPr>
        <p:spPr>
          <a:xfrm>
            <a:off x="1018920" y="3743070"/>
            <a:ext cx="3305975" cy="2312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AE613C-9B3C-213A-DFE9-6F5C6AC5BFBB}"/>
              </a:ext>
            </a:extLst>
          </p:cNvPr>
          <p:cNvSpPr txBox="1"/>
          <p:nvPr/>
        </p:nvSpPr>
        <p:spPr>
          <a:xfrm>
            <a:off x="353741" y="3662236"/>
            <a:ext cx="61447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en-US" b="1" u="sng">
                <a:latin typeface="Arial" panose="020B0604020202020204" pitchFamily="34" charset="0"/>
                <a:cs typeface="Arial" panose="020B0604020202020204" pitchFamily="34" charset="0"/>
              </a:rPr>
              <a:t>P2+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C485E74-37AB-B5C8-44BE-51613FDD04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0876864"/>
              </p:ext>
            </p:extLst>
          </p:nvPr>
        </p:nvGraphicFramePr>
        <p:xfrm>
          <a:off x="1166441" y="3285135"/>
          <a:ext cx="3305975" cy="1123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72BAA3-7449-8B24-915F-602DF85092D2}"/>
              </a:ext>
            </a:extLst>
          </p:cNvPr>
          <p:cNvCxnSpPr/>
          <p:nvPr/>
        </p:nvCxnSpPr>
        <p:spPr>
          <a:xfrm>
            <a:off x="1163492" y="3268647"/>
            <a:ext cx="0" cy="1156511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F6086872-71B1-9917-779C-21DEFC856B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0867163"/>
              </p:ext>
            </p:extLst>
          </p:nvPr>
        </p:nvGraphicFramePr>
        <p:xfrm>
          <a:off x="4899459" y="3285135"/>
          <a:ext cx="3305975" cy="1123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5A0253C-9BC4-B1DA-94B0-8177BA4EB61B}"/>
              </a:ext>
            </a:extLst>
          </p:cNvPr>
          <p:cNvCxnSpPr/>
          <p:nvPr/>
        </p:nvCxnSpPr>
        <p:spPr>
          <a:xfrm>
            <a:off x="4899459" y="3268647"/>
            <a:ext cx="0" cy="1156511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6221713B-8866-32BE-0954-00E5442DC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4709271"/>
              </p:ext>
            </p:extLst>
          </p:nvPr>
        </p:nvGraphicFramePr>
        <p:xfrm>
          <a:off x="8635230" y="3285135"/>
          <a:ext cx="3305975" cy="1123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2177E97-9EEA-D9FF-A31C-E2723666D441}"/>
              </a:ext>
            </a:extLst>
          </p:cNvPr>
          <p:cNvCxnSpPr/>
          <p:nvPr/>
        </p:nvCxnSpPr>
        <p:spPr>
          <a:xfrm>
            <a:off x="8635426" y="3268647"/>
            <a:ext cx="0" cy="1156511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2DDB3B88-0449-FF96-5D64-AC913B0EAB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3699629"/>
              </p:ext>
            </p:extLst>
          </p:nvPr>
        </p:nvGraphicFramePr>
        <p:xfrm>
          <a:off x="8638071" y="4798287"/>
          <a:ext cx="3414229" cy="1123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BE9F518-FBD4-7F50-D95B-C6A2A3EEE1B9}"/>
              </a:ext>
            </a:extLst>
          </p:cNvPr>
          <p:cNvSpPr txBox="1"/>
          <p:nvPr/>
        </p:nvSpPr>
        <p:spPr>
          <a:xfrm>
            <a:off x="-14943" y="5175388"/>
            <a:ext cx="983161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P18-34</a:t>
            </a: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6AAE6A42-1F47-57C3-A80B-5FEBD2B8C4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3584806"/>
              </p:ext>
            </p:extLst>
          </p:nvPr>
        </p:nvGraphicFramePr>
        <p:xfrm>
          <a:off x="1166441" y="4798287"/>
          <a:ext cx="3305975" cy="1123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23883EE-A1D3-2A1C-C7F2-CB825ED1FD77}"/>
              </a:ext>
            </a:extLst>
          </p:cNvPr>
          <p:cNvCxnSpPr/>
          <p:nvPr/>
        </p:nvCxnSpPr>
        <p:spPr>
          <a:xfrm>
            <a:off x="1163492" y="4781799"/>
            <a:ext cx="0" cy="1156511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AB80FAA4-52B6-B514-FE32-2CB88C9A2D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24507"/>
              </p:ext>
            </p:extLst>
          </p:nvPr>
        </p:nvGraphicFramePr>
        <p:xfrm>
          <a:off x="4899459" y="4799418"/>
          <a:ext cx="3608834" cy="1121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E79FB01-C14B-2F62-4ACF-085BA21CF9C4}"/>
              </a:ext>
            </a:extLst>
          </p:cNvPr>
          <p:cNvCxnSpPr/>
          <p:nvPr/>
        </p:nvCxnSpPr>
        <p:spPr>
          <a:xfrm>
            <a:off x="4899459" y="4781799"/>
            <a:ext cx="0" cy="1156511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4E9E077-F4C3-C6EA-29B6-6B5357F8DDCE}"/>
              </a:ext>
            </a:extLst>
          </p:cNvPr>
          <p:cNvCxnSpPr/>
          <p:nvPr/>
        </p:nvCxnSpPr>
        <p:spPr>
          <a:xfrm>
            <a:off x="8635230" y="4653427"/>
            <a:ext cx="0" cy="1399378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D2798E8-6093-75A6-F9C2-6511BF2B424A}"/>
              </a:ext>
            </a:extLst>
          </p:cNvPr>
          <p:cNvCxnSpPr/>
          <p:nvPr/>
        </p:nvCxnSpPr>
        <p:spPr>
          <a:xfrm>
            <a:off x="261930" y="4603479"/>
            <a:ext cx="11790370" cy="0"/>
          </a:xfrm>
          <a:prstGeom prst="line">
            <a:avLst/>
          </a:prstGeom>
          <a:ln w="1270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5BC2F362-2ED8-901E-5F03-F7E8746B2C9E}"/>
              </a:ext>
            </a:extLst>
          </p:cNvPr>
          <p:cNvCxnSpPr>
            <a:cxnSpLocks/>
          </p:cNvCxnSpPr>
          <p:nvPr/>
        </p:nvCxnSpPr>
        <p:spPr>
          <a:xfrm>
            <a:off x="8496300" y="3031222"/>
            <a:ext cx="0" cy="3046972"/>
          </a:xfrm>
          <a:prstGeom prst="line">
            <a:avLst/>
          </a:prstGeom>
          <a:ln w="1905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12">
            <a:extLst>
              <a:ext uri="{FF2B5EF4-FFF2-40B4-BE49-F238E27FC236}">
                <a16:creationId xmlns:a16="http://schemas.microsoft.com/office/drawing/2014/main" id="{51AEEBD7-3AA0-EEE2-9152-B3400AB62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2109" y="2589536"/>
            <a:ext cx="758223" cy="49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16" descr="NFL 2023 - WEEK 6 Schedule | NFL.com">
            <a:extLst>
              <a:ext uri="{FF2B5EF4-FFF2-40B4-BE49-F238E27FC236}">
                <a16:creationId xmlns:a16="http://schemas.microsoft.com/office/drawing/2014/main" id="{19BDA6DF-B4A5-AD68-C41F-AB95540D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4451" y="2522705"/>
            <a:ext cx="599062" cy="62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2" descr="TNF_RGB_Core_Logotype_V3_2024_1750x1750">
            <a:extLst>
              <a:ext uri="{FF2B5EF4-FFF2-40B4-BE49-F238E27FC236}">
                <a16:creationId xmlns:a16="http://schemas.microsoft.com/office/drawing/2014/main" id="{AFAF08A5-EC89-6FE4-58B3-A02797158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8" r="17506" b="3952"/>
          <a:stretch/>
        </p:blipFill>
        <p:spPr bwMode="auto">
          <a:xfrm>
            <a:off x="2490774" y="2513682"/>
            <a:ext cx="648959" cy="6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276E0D1-62BC-8792-4295-F4E6689A07D2}"/>
              </a:ext>
            </a:extLst>
          </p:cNvPr>
          <p:cNvSpPr/>
          <p:nvPr/>
        </p:nvSpPr>
        <p:spPr>
          <a:xfrm>
            <a:off x="567803" y="445295"/>
            <a:ext cx="116115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Live NFL games are watched in real-time, reinforcing it as an effective environment that delivers unmatched immediacy and ad impact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053DAF9D-69EF-8493-7D51-04B0EEEFF522}"/>
              </a:ext>
            </a:extLst>
          </p:cNvPr>
          <p:cNvSpPr txBox="1"/>
          <p:nvPr/>
        </p:nvSpPr>
        <p:spPr>
          <a:xfrm>
            <a:off x="472837" y="5993475"/>
            <a:ext cx="1171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/>
              <a:t>Source: VAB analysis of Nielsen Ratings Analysis Program Report, Thursday Night Football (Amazon Prime Video), Sunday Night Football (NBC), Monday Night Football (ESPN, ESPN2, ABC), excludes pre- &amp; post-game shows. P2+, Updated Big Data Plus Panel data, National Panel data. 2025 regular season (9/4/25 – 1/4/26). NBC, ESPN, ESPN2 and ABC reflect linear TV audience only and does not include audiences gained from their digital / streaming apps. </a:t>
            </a:r>
            <a:r>
              <a:rPr lang="en-US" sz="800" b="1"/>
              <a:t>‘BD+P’ = Big Data Plus Panel. </a:t>
            </a:r>
            <a:br>
              <a:rPr lang="en-US" sz="800" b="1"/>
            </a:br>
            <a:r>
              <a:rPr lang="en-US" sz="800" b="1"/>
              <a:t>‘PO’ = National Panel Only.</a:t>
            </a:r>
            <a:r>
              <a:rPr lang="en-US" sz="800"/>
              <a:t> See appendix for a game-by-game breakout of ABC, ESPN, ESPN2 airings. Percentages may not add up to 100% due to rounding. For the purposes of this analysis. ‘</a:t>
            </a:r>
            <a:r>
              <a:rPr lang="en-US" sz="800" err="1"/>
              <a:t>Live+Same</a:t>
            </a:r>
            <a:r>
              <a:rPr lang="en-US" sz="800"/>
              <a:t> Day’ represents the difference in audience between Live &amp; L+SD and ‘Live+7’ represents the difference in audience between L+SD &amp; L+7.</a:t>
            </a:r>
            <a:endParaRPr lang="en-US" sz="7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45E45-5082-15A3-B4F6-B9D74A1456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E02C89D-0441-7E9B-F7A6-44126F3047A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CC77C8-A890-E993-1685-704DC0A43CD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D702B03-340E-F72F-3E4B-DEA747CEE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8554404"/>
              </p:ext>
            </p:extLst>
          </p:nvPr>
        </p:nvGraphicFramePr>
        <p:xfrm>
          <a:off x="4720591" y="2251725"/>
          <a:ext cx="3305976" cy="332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516CE4-E21F-8A80-CE99-0EC5B076C7DC}"/>
              </a:ext>
            </a:extLst>
          </p:cNvPr>
          <p:cNvCxnSpPr>
            <a:cxnSpLocks/>
          </p:cNvCxnSpPr>
          <p:nvPr/>
        </p:nvCxnSpPr>
        <p:spPr>
          <a:xfrm>
            <a:off x="4707030" y="3049523"/>
            <a:ext cx="0" cy="3046972"/>
          </a:xfrm>
          <a:prstGeom prst="line">
            <a:avLst/>
          </a:prstGeom>
          <a:ln w="1905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49B4C9F-A8E2-F29E-51F9-7BDC6D56D3AD}"/>
              </a:ext>
            </a:extLst>
          </p:cNvPr>
          <p:cNvSpPr txBox="1"/>
          <p:nvPr/>
        </p:nvSpPr>
        <p:spPr>
          <a:xfrm>
            <a:off x="1018920" y="4629189"/>
            <a:ext cx="33059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BD+P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F074DF-5C95-682E-A553-151896EA98D4}"/>
              </a:ext>
            </a:extLst>
          </p:cNvPr>
          <p:cNvSpPr txBox="1"/>
          <p:nvPr/>
        </p:nvSpPr>
        <p:spPr>
          <a:xfrm>
            <a:off x="1018920" y="5256910"/>
            <a:ext cx="3305975" cy="2312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68A507-7076-1226-F354-E6F464700B3B}"/>
              </a:ext>
            </a:extLst>
          </p:cNvPr>
          <p:cNvSpPr txBox="1"/>
          <p:nvPr/>
        </p:nvSpPr>
        <p:spPr>
          <a:xfrm>
            <a:off x="4744360" y="3115349"/>
            <a:ext cx="33059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BD+P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360ACE-BE98-77CE-17BE-4F3DEA1E5E81}"/>
              </a:ext>
            </a:extLst>
          </p:cNvPr>
          <p:cNvSpPr txBox="1"/>
          <p:nvPr/>
        </p:nvSpPr>
        <p:spPr>
          <a:xfrm>
            <a:off x="4744360" y="3743070"/>
            <a:ext cx="3305975" cy="2312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3110BD-3DD0-023A-FF10-9934E0CCE73C}"/>
              </a:ext>
            </a:extLst>
          </p:cNvPr>
          <p:cNvSpPr txBox="1"/>
          <p:nvPr/>
        </p:nvSpPr>
        <p:spPr>
          <a:xfrm>
            <a:off x="4729481" y="4627096"/>
            <a:ext cx="33059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BD+P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E278AE6-6287-48D2-013A-5A15705F1577}"/>
              </a:ext>
            </a:extLst>
          </p:cNvPr>
          <p:cNvSpPr txBox="1"/>
          <p:nvPr/>
        </p:nvSpPr>
        <p:spPr>
          <a:xfrm>
            <a:off x="4729481" y="5254817"/>
            <a:ext cx="3305975" cy="2312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5ED1B2-7E7E-273C-1140-FD8F0B23A2B0}"/>
              </a:ext>
            </a:extLst>
          </p:cNvPr>
          <p:cNvSpPr txBox="1"/>
          <p:nvPr/>
        </p:nvSpPr>
        <p:spPr>
          <a:xfrm>
            <a:off x="8455660" y="3118838"/>
            <a:ext cx="33059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BD+P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841BEA-FB8D-2375-862D-C662296C9F60}"/>
              </a:ext>
            </a:extLst>
          </p:cNvPr>
          <p:cNvSpPr txBox="1"/>
          <p:nvPr/>
        </p:nvSpPr>
        <p:spPr>
          <a:xfrm>
            <a:off x="8455660" y="3746559"/>
            <a:ext cx="3305975" cy="2312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17C30A-97B7-3004-3467-DC6D0A471F77}"/>
              </a:ext>
            </a:extLst>
          </p:cNvPr>
          <p:cNvSpPr txBox="1"/>
          <p:nvPr/>
        </p:nvSpPr>
        <p:spPr>
          <a:xfrm>
            <a:off x="8463944" y="4636424"/>
            <a:ext cx="33059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BD+P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05ABCB-ED0A-DB4A-7B12-0481922FFAC9}"/>
              </a:ext>
            </a:extLst>
          </p:cNvPr>
          <p:cNvSpPr txBox="1"/>
          <p:nvPr/>
        </p:nvSpPr>
        <p:spPr>
          <a:xfrm>
            <a:off x="8463944" y="5264145"/>
            <a:ext cx="3305975" cy="2312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</a:p>
        </p:txBody>
      </p:sp>
    </p:spTree>
    <p:extLst>
      <p:ext uri="{BB962C8B-B14F-4D97-AF65-F5344CB8AC3E}">
        <p14:creationId xmlns:p14="http://schemas.microsoft.com/office/powerpoint/2010/main" val="582239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D576F-66A6-4800-08F4-7FA00901D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44784C0F-6AC5-C888-9660-31B2BAE97BDB}"/>
              </a:ext>
            </a:extLst>
          </p:cNvPr>
          <p:cNvSpPr/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93E936-236A-0FCB-4A73-D33D707B436A}"/>
              </a:ext>
            </a:extLst>
          </p:cNvPr>
          <p:cNvSpPr/>
          <p:nvPr/>
        </p:nvSpPr>
        <p:spPr>
          <a:xfrm>
            <a:off x="38358" y="3580357"/>
            <a:ext cx="11971806" cy="176983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E85214-E826-2086-C58A-B2298A6B7B64}"/>
              </a:ext>
            </a:extLst>
          </p:cNvPr>
          <p:cNvCxnSpPr>
            <a:cxnSpLocks/>
          </p:cNvCxnSpPr>
          <p:nvPr/>
        </p:nvCxnSpPr>
        <p:spPr>
          <a:xfrm>
            <a:off x="558925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429253D-CAA8-B690-20FC-6CEA0DA36E5D}"/>
              </a:ext>
            </a:extLst>
          </p:cNvPr>
          <p:cNvSpPr txBox="1"/>
          <p:nvPr/>
        </p:nvSpPr>
        <p:spPr>
          <a:xfrm>
            <a:off x="51023" y="533776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66C57-1B3E-8BA6-AC74-26712B4C82FC}"/>
              </a:ext>
            </a:extLst>
          </p:cNvPr>
          <p:cNvSpPr txBox="1"/>
          <p:nvPr/>
        </p:nvSpPr>
        <p:spPr>
          <a:xfrm>
            <a:off x="2172313" y="1784570"/>
            <a:ext cx="9998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P2+ Average Audience (000)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vs. 2024 NFL Regular Season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FA548F58-6FB5-98E2-9705-514F3CB20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5623" y="2561008"/>
            <a:ext cx="919951" cy="59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NFL 2023 - WEEK 6 Schedule | NFL.com">
            <a:extLst>
              <a:ext uri="{FF2B5EF4-FFF2-40B4-BE49-F238E27FC236}">
                <a16:creationId xmlns:a16="http://schemas.microsoft.com/office/drawing/2014/main" id="{9489F2B5-18CA-65C5-D71B-642EBBC7E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6616" y="2524983"/>
            <a:ext cx="790996" cy="8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F39A8E-E38B-08EE-CBCE-5EAF9EB2E006}"/>
              </a:ext>
            </a:extLst>
          </p:cNvPr>
          <p:cNvSpPr txBox="1"/>
          <p:nvPr/>
        </p:nvSpPr>
        <p:spPr>
          <a:xfrm>
            <a:off x="-21518" y="4805430"/>
            <a:ext cx="211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Panel Only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FA403-C22F-890D-9BCE-F09F55B6E9BD}"/>
              </a:ext>
            </a:extLst>
          </p:cNvPr>
          <p:cNvSpPr txBox="1"/>
          <p:nvPr/>
        </p:nvSpPr>
        <p:spPr>
          <a:xfrm>
            <a:off x="75080" y="4069198"/>
            <a:ext cx="202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+ Panel</a:t>
            </a:r>
            <a:endParaRPr lang="en-US" sz="1200" b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rime Video Reveals New Thursday Night Football Logo Ahead of First  Exclusive NFL Season">
            <a:extLst>
              <a:ext uri="{FF2B5EF4-FFF2-40B4-BE49-F238E27FC236}">
                <a16:creationId xmlns:a16="http://schemas.microsoft.com/office/drawing/2014/main" id="{CA84985D-8074-C184-C86B-E5F13AA5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06" y="2471079"/>
            <a:ext cx="1008290" cy="85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D79EB5A-FA6F-2B55-D074-97204899DE6E}"/>
              </a:ext>
            </a:extLst>
          </p:cNvPr>
          <p:cNvSpPr txBox="1"/>
          <p:nvPr/>
        </p:nvSpPr>
        <p:spPr>
          <a:xfrm>
            <a:off x="472837" y="6065619"/>
            <a:ext cx="1171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/>
              <a:t>Source: VAB analysis of Nielsen Ratings Analysis Program Report, Thursday Night Football (Amazon Prime Video), Sunday Night Football (NBC), Monday Night Football (ESPN, ESPN2, ABC), excludes pre- &amp; post-game shows. </a:t>
            </a:r>
            <a:r>
              <a:rPr lang="en-US" sz="800" err="1"/>
              <a:t>Live+SD</a:t>
            </a:r>
            <a:r>
              <a:rPr lang="en-US" sz="800"/>
              <a:t>, P2+, Updated Big Data Plus Panel data, National Panel data. 2024 regular season (9/5/24 – 1/5/25) &amp; 2025 regular season (9/4/25 – 1/4/26). NBC, ESPN, ESPN2 and ABC reflect linear TV audience only and does not include audiences gained from their digital / streaming apps. </a:t>
            </a:r>
            <a:r>
              <a:rPr lang="en-US" sz="800" b="1"/>
              <a:t>‘BD+P’ = Big Data Plus Panel. ‘PO’ = National Panel Only.</a:t>
            </a:r>
            <a:r>
              <a:rPr lang="en-US" sz="800"/>
              <a:t> See appendix for a game-by-game breakout of ABC, ESPN, ESPN2 airings for each season.</a:t>
            </a:r>
            <a:endParaRPr lang="en-US" sz="7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2DF0ADD7-C304-B9BA-6D14-F41115C97F74}"/>
              </a:ext>
            </a:extLst>
          </p:cNvPr>
          <p:cNvSpPr/>
          <p:nvPr/>
        </p:nvSpPr>
        <p:spPr>
          <a:xfrm>
            <a:off x="7045353" y="2615773"/>
            <a:ext cx="1680205" cy="595302"/>
          </a:xfrm>
          <a:prstGeom prst="wedgeRectCallout">
            <a:avLst>
              <a:gd name="adj1" fmla="val -31364"/>
              <a:gd name="adj2" fmla="val 83221"/>
            </a:avLst>
          </a:prstGeom>
          <a:solidFill>
            <a:schemeClr val="bg1"/>
          </a:solidFill>
          <a:ln w="19050">
            <a:solidFill>
              <a:srgbClr val="ED3C8D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SNF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had the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highest avg audience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among all 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primetime NFL series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4B77E5-5C64-04A1-B215-B5C1C7FF6007}"/>
              </a:ext>
            </a:extLst>
          </p:cNvPr>
          <p:cNvSpPr/>
          <p:nvPr/>
        </p:nvSpPr>
        <p:spPr>
          <a:xfrm>
            <a:off x="2172313" y="3561427"/>
            <a:ext cx="3267133" cy="17698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365AAE8-EA3B-7638-D08D-D555E5F16147}"/>
              </a:ext>
            </a:extLst>
          </p:cNvPr>
          <p:cNvSpPr/>
          <p:nvPr/>
        </p:nvSpPr>
        <p:spPr>
          <a:xfrm>
            <a:off x="5465002" y="3561427"/>
            <a:ext cx="3304562" cy="1769830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7A9985E-E635-2608-C3C6-87813726CBD0}"/>
              </a:ext>
            </a:extLst>
          </p:cNvPr>
          <p:cNvSpPr/>
          <p:nvPr/>
        </p:nvSpPr>
        <p:spPr>
          <a:xfrm>
            <a:off x="8807578" y="3561427"/>
            <a:ext cx="3343314" cy="1767765"/>
          </a:xfrm>
          <a:prstGeom prst="rect">
            <a:avLst/>
          </a:prstGeom>
          <a:solidFill>
            <a:schemeClr val="bg1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4D1D07-45AD-E7AC-90F7-0B687D85DF92}"/>
              </a:ext>
            </a:extLst>
          </p:cNvPr>
          <p:cNvCxnSpPr>
            <a:cxnSpLocks/>
          </p:cNvCxnSpPr>
          <p:nvPr/>
        </p:nvCxnSpPr>
        <p:spPr>
          <a:xfrm>
            <a:off x="120098" y="4636498"/>
            <a:ext cx="11969751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F26F8F-C9D0-7ED9-C26E-8F04D57DA4DC}"/>
              </a:ext>
            </a:extLst>
          </p:cNvPr>
          <p:cNvCxnSpPr>
            <a:cxnSpLocks/>
          </p:cNvCxnSpPr>
          <p:nvPr/>
        </p:nvCxnSpPr>
        <p:spPr>
          <a:xfrm>
            <a:off x="4792321" y="3955213"/>
            <a:ext cx="0" cy="1390037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897E88C-A866-28B9-D831-31613110EF06}"/>
              </a:ext>
            </a:extLst>
          </p:cNvPr>
          <p:cNvSpPr txBox="1"/>
          <p:nvPr/>
        </p:nvSpPr>
        <p:spPr>
          <a:xfrm>
            <a:off x="2136945" y="4100492"/>
            <a:ext cx="119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14.2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8002B2-07E0-6639-B043-6A4A0862769C}"/>
              </a:ext>
            </a:extLst>
          </p:cNvPr>
          <p:cNvSpPr txBox="1"/>
          <p:nvPr/>
        </p:nvSpPr>
        <p:spPr>
          <a:xfrm>
            <a:off x="2130928" y="3598649"/>
            <a:ext cx="1111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2024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1CDC03-3556-03B7-5EAF-53C75738C333}"/>
              </a:ext>
            </a:extLst>
          </p:cNvPr>
          <p:cNvSpPr txBox="1"/>
          <p:nvPr/>
        </p:nvSpPr>
        <p:spPr>
          <a:xfrm>
            <a:off x="3314710" y="4100492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15.4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C61085-64E5-FBB4-91A3-86963BF5C1F3}"/>
              </a:ext>
            </a:extLst>
          </p:cNvPr>
          <p:cNvSpPr txBox="1"/>
          <p:nvPr/>
        </p:nvSpPr>
        <p:spPr>
          <a:xfrm>
            <a:off x="3343795" y="3598649"/>
            <a:ext cx="1449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2025</a:t>
            </a:r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9C2B10-6D98-3F92-BFDC-F0A7FE718E8B}"/>
              </a:ext>
            </a:extLst>
          </p:cNvPr>
          <p:cNvSpPr txBox="1"/>
          <p:nvPr/>
        </p:nvSpPr>
        <p:spPr>
          <a:xfrm>
            <a:off x="4802314" y="4112982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9EF5F4-5E3B-4425-044E-94248C6A0409}"/>
              </a:ext>
            </a:extLst>
          </p:cNvPr>
          <p:cNvSpPr txBox="1"/>
          <p:nvPr/>
        </p:nvSpPr>
        <p:spPr>
          <a:xfrm>
            <a:off x="4833326" y="3552616"/>
            <a:ext cx="627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YoY Diff %</a:t>
            </a:r>
            <a:endParaRPr lang="en-US" sz="1200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E0DA026-FB23-40E8-DC4F-9BC0A7307C3B}"/>
              </a:ext>
            </a:extLst>
          </p:cNvPr>
          <p:cNvGrpSpPr/>
          <p:nvPr/>
        </p:nvGrpSpPr>
        <p:grpSpPr>
          <a:xfrm>
            <a:off x="2898213" y="3690982"/>
            <a:ext cx="918741" cy="1654268"/>
            <a:chOff x="2881227" y="3368361"/>
            <a:chExt cx="918741" cy="24278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8D4F2D1-38A8-2A45-25E6-89904C378065}"/>
                </a:ext>
              </a:extLst>
            </p:cNvPr>
            <p:cNvCxnSpPr>
              <a:cxnSpLocks/>
            </p:cNvCxnSpPr>
            <p:nvPr/>
          </p:nvCxnSpPr>
          <p:spPr>
            <a:xfrm>
              <a:off x="3340597" y="3631472"/>
              <a:ext cx="0" cy="2164689"/>
            </a:xfrm>
            <a:prstGeom prst="line">
              <a:avLst/>
            </a:prstGeom>
            <a:ln>
              <a:solidFill>
                <a:srgbClr val="1B146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AE0E1D6-B21A-ACEC-BEAB-3035862B0C63}"/>
                </a:ext>
              </a:extLst>
            </p:cNvPr>
            <p:cNvSpPr txBox="1"/>
            <p:nvPr/>
          </p:nvSpPr>
          <p:spPr>
            <a:xfrm>
              <a:off x="2881227" y="3368361"/>
              <a:ext cx="9187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u="sng">
                  <a:solidFill>
                    <a:srgbClr val="1B1464"/>
                  </a:solidFill>
                </a:rPr>
                <a:t>vs.</a:t>
              </a:r>
              <a:endParaRPr lang="en-US" sz="1200"/>
            </a:p>
          </p:txBody>
        </p:sp>
      </p:grpSp>
      <p:sp>
        <p:nvSpPr>
          <p:cNvPr id="1033" name="TextBox 1032">
            <a:extLst>
              <a:ext uri="{FF2B5EF4-FFF2-40B4-BE49-F238E27FC236}">
                <a16:creationId xmlns:a16="http://schemas.microsoft.com/office/drawing/2014/main" id="{BC6B2BE7-FE7D-6F18-6DED-4191D89F7E7C}"/>
              </a:ext>
            </a:extLst>
          </p:cNvPr>
          <p:cNvSpPr txBox="1"/>
          <p:nvPr/>
        </p:nvSpPr>
        <p:spPr>
          <a:xfrm>
            <a:off x="2137602" y="4834658"/>
            <a:ext cx="1190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13.2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</a:t>
            </a: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E56D069F-1681-F77C-828E-5F2D049FDBFC}"/>
              </a:ext>
            </a:extLst>
          </p:cNvPr>
          <p:cNvSpPr txBox="1"/>
          <p:nvPr/>
        </p:nvSpPr>
        <p:spPr>
          <a:xfrm>
            <a:off x="3315367" y="4834658"/>
            <a:ext cx="1478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14.1 MM</a:t>
            </a: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5202B602-E7F0-BE00-F76B-8145CFE9D76A}"/>
              </a:ext>
            </a:extLst>
          </p:cNvPr>
          <p:cNvSpPr txBox="1"/>
          <p:nvPr/>
        </p:nvSpPr>
        <p:spPr>
          <a:xfrm>
            <a:off x="4802971" y="4847148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238EC0AF-7204-A330-DC47-5AFA48C30163}"/>
              </a:ext>
            </a:extLst>
          </p:cNvPr>
          <p:cNvCxnSpPr>
            <a:cxnSpLocks/>
          </p:cNvCxnSpPr>
          <p:nvPr/>
        </p:nvCxnSpPr>
        <p:spPr>
          <a:xfrm>
            <a:off x="8068921" y="3955213"/>
            <a:ext cx="0" cy="1390037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" name="TextBox 1053">
            <a:extLst>
              <a:ext uri="{FF2B5EF4-FFF2-40B4-BE49-F238E27FC236}">
                <a16:creationId xmlns:a16="http://schemas.microsoft.com/office/drawing/2014/main" id="{FA606A9F-65EA-C994-B78C-1C17ECCF33E3}"/>
              </a:ext>
            </a:extLst>
          </p:cNvPr>
          <p:cNvSpPr txBox="1"/>
          <p:nvPr/>
        </p:nvSpPr>
        <p:spPr>
          <a:xfrm>
            <a:off x="5428785" y="4100492"/>
            <a:ext cx="119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20.4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70D4C4E2-AE48-DB33-EE59-3F429AB9A862}"/>
              </a:ext>
            </a:extLst>
          </p:cNvPr>
          <p:cNvSpPr txBox="1"/>
          <p:nvPr/>
        </p:nvSpPr>
        <p:spPr>
          <a:xfrm>
            <a:off x="5422768" y="3598649"/>
            <a:ext cx="1111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2024</a:t>
            </a:r>
            <a:endParaRPr lang="en-US"/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122FBC92-7F8D-8FA9-E63C-2AAB9BA0332B}"/>
              </a:ext>
            </a:extLst>
          </p:cNvPr>
          <p:cNvSpPr txBox="1"/>
          <p:nvPr/>
        </p:nvSpPr>
        <p:spPr>
          <a:xfrm>
            <a:off x="6591310" y="4100492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20.9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38ACE4C0-764E-B291-645D-480E0D426FA0}"/>
              </a:ext>
            </a:extLst>
          </p:cNvPr>
          <p:cNvSpPr txBox="1"/>
          <p:nvPr/>
        </p:nvSpPr>
        <p:spPr>
          <a:xfrm>
            <a:off x="6620395" y="3598649"/>
            <a:ext cx="1449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2025</a:t>
            </a:r>
            <a:endParaRPr lang="en-US"/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E9F8B23B-3ECD-A144-40FB-0815A693DE91}"/>
              </a:ext>
            </a:extLst>
          </p:cNvPr>
          <p:cNvSpPr txBox="1"/>
          <p:nvPr/>
        </p:nvSpPr>
        <p:spPr>
          <a:xfrm>
            <a:off x="8078914" y="4112982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F7AF673A-7CDD-6A3B-CDC8-4208C4790DE8}"/>
              </a:ext>
            </a:extLst>
          </p:cNvPr>
          <p:cNvSpPr txBox="1"/>
          <p:nvPr/>
        </p:nvSpPr>
        <p:spPr>
          <a:xfrm>
            <a:off x="8109926" y="3552616"/>
            <a:ext cx="627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YoY Diff %</a:t>
            </a:r>
            <a:endParaRPr lang="en-US" sz="1200"/>
          </a:p>
        </p:txBody>
      </p: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A99917B2-AEF3-E97B-D545-5BEC2347FCF3}"/>
              </a:ext>
            </a:extLst>
          </p:cNvPr>
          <p:cNvGrpSpPr/>
          <p:nvPr/>
        </p:nvGrpSpPr>
        <p:grpSpPr>
          <a:xfrm>
            <a:off x="6174813" y="3690982"/>
            <a:ext cx="918741" cy="1654268"/>
            <a:chOff x="2881227" y="3368361"/>
            <a:chExt cx="918741" cy="2427800"/>
          </a:xfrm>
        </p:grpSpPr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1444EB38-8CC3-C83F-F723-EBEC38E396C3}"/>
                </a:ext>
              </a:extLst>
            </p:cNvPr>
            <p:cNvCxnSpPr>
              <a:cxnSpLocks/>
            </p:cNvCxnSpPr>
            <p:nvPr/>
          </p:nvCxnSpPr>
          <p:spPr>
            <a:xfrm>
              <a:off x="3340597" y="3631472"/>
              <a:ext cx="0" cy="2164689"/>
            </a:xfrm>
            <a:prstGeom prst="line">
              <a:avLst/>
            </a:prstGeom>
            <a:ln>
              <a:solidFill>
                <a:srgbClr val="1B146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7F0682FA-B897-52A5-7FDD-12632E8D938F}"/>
                </a:ext>
              </a:extLst>
            </p:cNvPr>
            <p:cNvSpPr txBox="1"/>
            <p:nvPr/>
          </p:nvSpPr>
          <p:spPr>
            <a:xfrm>
              <a:off x="2881227" y="3368361"/>
              <a:ext cx="9187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u="sng">
                  <a:solidFill>
                    <a:srgbClr val="1B1464"/>
                  </a:solidFill>
                </a:rPr>
                <a:t>vs.</a:t>
              </a:r>
              <a:endParaRPr lang="en-US" sz="1200"/>
            </a:p>
          </p:txBody>
        </p:sp>
      </p:grpSp>
      <p:sp>
        <p:nvSpPr>
          <p:cNvPr id="1066" name="TextBox 1065">
            <a:extLst>
              <a:ext uri="{FF2B5EF4-FFF2-40B4-BE49-F238E27FC236}">
                <a16:creationId xmlns:a16="http://schemas.microsoft.com/office/drawing/2014/main" id="{7CEE9C47-BB21-5EC9-2777-9146DD0E1B0A}"/>
              </a:ext>
            </a:extLst>
          </p:cNvPr>
          <p:cNvSpPr txBox="1"/>
          <p:nvPr/>
        </p:nvSpPr>
        <p:spPr>
          <a:xfrm>
            <a:off x="5429442" y="4834658"/>
            <a:ext cx="1190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19.1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</a:t>
            </a: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D7709FCE-6BB6-636B-9990-B818E57279BE}"/>
              </a:ext>
            </a:extLst>
          </p:cNvPr>
          <p:cNvSpPr txBox="1"/>
          <p:nvPr/>
        </p:nvSpPr>
        <p:spPr>
          <a:xfrm>
            <a:off x="6591967" y="4834658"/>
            <a:ext cx="1478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19.8 MM</a:t>
            </a: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9F71BDB1-649C-C668-565F-3E1CE3918B0D}"/>
              </a:ext>
            </a:extLst>
          </p:cNvPr>
          <p:cNvSpPr txBox="1"/>
          <p:nvPr/>
        </p:nvSpPr>
        <p:spPr>
          <a:xfrm>
            <a:off x="8079571" y="4847148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69" name="Straight Connector 1068">
            <a:extLst>
              <a:ext uri="{FF2B5EF4-FFF2-40B4-BE49-F238E27FC236}">
                <a16:creationId xmlns:a16="http://schemas.microsoft.com/office/drawing/2014/main" id="{BC0F1048-7623-9AFD-D085-B4F5DC1A1045}"/>
              </a:ext>
            </a:extLst>
          </p:cNvPr>
          <p:cNvCxnSpPr>
            <a:cxnSpLocks/>
          </p:cNvCxnSpPr>
          <p:nvPr/>
        </p:nvCxnSpPr>
        <p:spPr>
          <a:xfrm>
            <a:off x="11439081" y="3957138"/>
            <a:ext cx="0" cy="1388112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0" name="TextBox 1069">
            <a:extLst>
              <a:ext uri="{FF2B5EF4-FFF2-40B4-BE49-F238E27FC236}">
                <a16:creationId xmlns:a16="http://schemas.microsoft.com/office/drawing/2014/main" id="{DCCC4B3E-AD56-B56E-EBDD-B138114B7584}"/>
              </a:ext>
            </a:extLst>
          </p:cNvPr>
          <p:cNvSpPr txBox="1"/>
          <p:nvPr/>
        </p:nvSpPr>
        <p:spPr>
          <a:xfrm>
            <a:off x="8783705" y="4100492"/>
            <a:ext cx="119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AE296695-E70F-CF72-0512-71FC37030F2A}"/>
              </a:ext>
            </a:extLst>
          </p:cNvPr>
          <p:cNvSpPr txBox="1"/>
          <p:nvPr/>
        </p:nvSpPr>
        <p:spPr>
          <a:xfrm>
            <a:off x="8777688" y="3600574"/>
            <a:ext cx="1111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2024</a:t>
            </a:r>
            <a:endParaRPr lang="en-US"/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2F31DEF1-5806-11E0-3D81-AB1BDA0B8152}"/>
              </a:ext>
            </a:extLst>
          </p:cNvPr>
          <p:cNvSpPr txBox="1"/>
          <p:nvPr/>
        </p:nvSpPr>
        <p:spPr>
          <a:xfrm>
            <a:off x="9961470" y="4100492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16.4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352C5D60-3156-6FB5-C92E-C00987776D27}"/>
              </a:ext>
            </a:extLst>
          </p:cNvPr>
          <p:cNvSpPr txBox="1"/>
          <p:nvPr/>
        </p:nvSpPr>
        <p:spPr>
          <a:xfrm>
            <a:off x="9990555" y="3600574"/>
            <a:ext cx="1449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2025</a:t>
            </a:r>
            <a:endParaRPr lang="en-US"/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E00908D5-1400-FFAF-21B9-427CA3C884EC}"/>
              </a:ext>
            </a:extLst>
          </p:cNvPr>
          <p:cNvSpPr txBox="1"/>
          <p:nvPr/>
        </p:nvSpPr>
        <p:spPr>
          <a:xfrm>
            <a:off x="11449074" y="4112982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+9</a:t>
            </a: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8" name="TextBox 1077">
            <a:extLst>
              <a:ext uri="{FF2B5EF4-FFF2-40B4-BE49-F238E27FC236}">
                <a16:creationId xmlns:a16="http://schemas.microsoft.com/office/drawing/2014/main" id="{B741632C-0169-93B0-DE5B-93606920F315}"/>
              </a:ext>
            </a:extLst>
          </p:cNvPr>
          <p:cNvSpPr txBox="1"/>
          <p:nvPr/>
        </p:nvSpPr>
        <p:spPr>
          <a:xfrm>
            <a:off x="11480086" y="3554541"/>
            <a:ext cx="627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YoY Diff %</a:t>
            </a:r>
            <a:endParaRPr lang="en-US" sz="1200"/>
          </a:p>
        </p:txBody>
      </p: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D023CD9F-127A-D41F-2A2D-BE9E6CD31A99}"/>
              </a:ext>
            </a:extLst>
          </p:cNvPr>
          <p:cNvGrpSpPr/>
          <p:nvPr/>
        </p:nvGrpSpPr>
        <p:grpSpPr>
          <a:xfrm>
            <a:off x="9544973" y="3692907"/>
            <a:ext cx="918741" cy="1654268"/>
            <a:chOff x="2881227" y="3368361"/>
            <a:chExt cx="918741" cy="2427800"/>
          </a:xfrm>
        </p:grpSpPr>
        <p:cxnSp>
          <p:nvCxnSpPr>
            <p:cNvPr id="1080" name="Straight Connector 1079">
              <a:extLst>
                <a:ext uri="{FF2B5EF4-FFF2-40B4-BE49-F238E27FC236}">
                  <a16:creationId xmlns:a16="http://schemas.microsoft.com/office/drawing/2014/main" id="{B9AAB9F6-1EC3-967E-42AF-8985D0E59853}"/>
                </a:ext>
              </a:extLst>
            </p:cNvPr>
            <p:cNvCxnSpPr>
              <a:cxnSpLocks/>
            </p:cNvCxnSpPr>
            <p:nvPr/>
          </p:nvCxnSpPr>
          <p:spPr>
            <a:xfrm>
              <a:off x="3340597" y="3631472"/>
              <a:ext cx="0" cy="2164689"/>
            </a:xfrm>
            <a:prstGeom prst="line">
              <a:avLst/>
            </a:prstGeom>
            <a:ln>
              <a:solidFill>
                <a:srgbClr val="1B146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1" name="TextBox 1080">
              <a:extLst>
                <a:ext uri="{FF2B5EF4-FFF2-40B4-BE49-F238E27FC236}">
                  <a16:creationId xmlns:a16="http://schemas.microsoft.com/office/drawing/2014/main" id="{C9F3D330-B51A-392D-5133-3467EA26AEF0}"/>
                </a:ext>
              </a:extLst>
            </p:cNvPr>
            <p:cNvSpPr txBox="1"/>
            <p:nvPr/>
          </p:nvSpPr>
          <p:spPr>
            <a:xfrm>
              <a:off x="2881227" y="3368361"/>
              <a:ext cx="9187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u="sng">
                  <a:solidFill>
                    <a:srgbClr val="1B1464"/>
                  </a:solidFill>
                </a:rPr>
                <a:t>vs.</a:t>
              </a:r>
              <a:endParaRPr lang="en-US" sz="1200"/>
            </a:p>
          </p:txBody>
        </p:sp>
      </p:grpSp>
      <p:sp>
        <p:nvSpPr>
          <p:cNvPr id="1082" name="TextBox 1081">
            <a:extLst>
              <a:ext uri="{FF2B5EF4-FFF2-40B4-BE49-F238E27FC236}">
                <a16:creationId xmlns:a16="http://schemas.microsoft.com/office/drawing/2014/main" id="{9B7CD628-00AC-A42B-9C9F-B6493AED2E10}"/>
              </a:ext>
            </a:extLst>
          </p:cNvPr>
          <p:cNvSpPr txBox="1"/>
          <p:nvPr/>
        </p:nvSpPr>
        <p:spPr>
          <a:xfrm>
            <a:off x="8784362" y="4834658"/>
            <a:ext cx="1190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14.2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</a:t>
            </a: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488ECF97-51D0-230F-BA6E-2A47756D81CB}"/>
              </a:ext>
            </a:extLst>
          </p:cNvPr>
          <p:cNvSpPr txBox="1"/>
          <p:nvPr/>
        </p:nvSpPr>
        <p:spPr>
          <a:xfrm>
            <a:off x="9962127" y="4834658"/>
            <a:ext cx="1478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15.5 MM</a:t>
            </a: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C5DB8EB2-A9D3-9627-D6F8-A3A2DFA0F8C0}"/>
              </a:ext>
            </a:extLst>
          </p:cNvPr>
          <p:cNvSpPr txBox="1"/>
          <p:nvPr/>
        </p:nvSpPr>
        <p:spPr>
          <a:xfrm>
            <a:off x="11449731" y="4847148"/>
            <a:ext cx="68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F1B1DC-3D76-A686-A74D-F9A92B5619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00C0E1-68CF-D9E3-BFBC-9B01B97B002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1EB8FA-2DA4-C4DB-0515-EBFB2FD53CD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55A5D8-7D93-BA11-5117-34C5723E3EB0}"/>
              </a:ext>
            </a:extLst>
          </p:cNvPr>
          <p:cNvSpPr/>
          <p:nvPr/>
        </p:nvSpPr>
        <p:spPr>
          <a:xfrm>
            <a:off x="567804" y="445295"/>
            <a:ext cx="113292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NFL audiences were up across each signature primetime series in 2025 for both Big Data Plus Panel and Panel Only measurement</a:t>
            </a:r>
          </a:p>
        </p:txBody>
      </p:sp>
    </p:spTree>
    <p:extLst>
      <p:ext uri="{BB962C8B-B14F-4D97-AF65-F5344CB8AC3E}">
        <p14:creationId xmlns:p14="http://schemas.microsoft.com/office/powerpoint/2010/main" val="106238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597E7-E1DE-B5E6-1AA7-4B30AB5E2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2509A4B6-829D-03FF-ADBD-1D73C6956536}"/>
              </a:ext>
            </a:extLst>
          </p:cNvPr>
          <p:cNvSpPr/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046166-3AC7-9521-6429-761EEB5B09EC}"/>
              </a:ext>
            </a:extLst>
          </p:cNvPr>
          <p:cNvSpPr/>
          <p:nvPr/>
        </p:nvSpPr>
        <p:spPr>
          <a:xfrm>
            <a:off x="77796" y="3538054"/>
            <a:ext cx="11971806" cy="18003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AB3A09-0D15-E0BE-1915-7E072E8AF50E}"/>
              </a:ext>
            </a:extLst>
          </p:cNvPr>
          <p:cNvCxnSpPr>
            <a:cxnSpLocks/>
          </p:cNvCxnSpPr>
          <p:nvPr/>
        </p:nvCxnSpPr>
        <p:spPr>
          <a:xfrm>
            <a:off x="558925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FD2EA5F-944F-A4C0-33E9-C8CD08B580F3}"/>
              </a:ext>
            </a:extLst>
          </p:cNvPr>
          <p:cNvSpPr txBox="1"/>
          <p:nvPr/>
        </p:nvSpPr>
        <p:spPr>
          <a:xfrm>
            <a:off x="51023" y="533776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AC24D-D992-4593-99C2-D24439B480E6}"/>
              </a:ext>
            </a:extLst>
          </p:cNvPr>
          <p:cNvSpPr txBox="1"/>
          <p:nvPr/>
        </p:nvSpPr>
        <p:spPr>
          <a:xfrm>
            <a:off x="2266950" y="1784570"/>
            <a:ext cx="99035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P2+ Average Audience</a:t>
            </a: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(000)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vs. 2024 </a:t>
            </a: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NFL Regular Season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E431AB15-4ECC-6055-7CD6-D91826EB9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3636" y="2657365"/>
            <a:ext cx="919951" cy="59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NFL 2023 - WEEK 6 Schedule | NFL.com">
            <a:extLst>
              <a:ext uri="{FF2B5EF4-FFF2-40B4-BE49-F238E27FC236}">
                <a16:creationId xmlns:a16="http://schemas.microsoft.com/office/drawing/2014/main" id="{7FC8E067-3B3C-D2C5-701A-D0DF3029D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194" y="2603412"/>
            <a:ext cx="790996" cy="8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CDB4F-A969-3D28-8DF1-EE81323F6673}"/>
              </a:ext>
            </a:extLst>
          </p:cNvPr>
          <p:cNvSpPr txBox="1"/>
          <p:nvPr/>
        </p:nvSpPr>
        <p:spPr>
          <a:xfrm>
            <a:off x="70777" y="4790871"/>
            <a:ext cx="211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Season: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C51EED-71C6-74FF-DFE0-5E91576734F3}"/>
              </a:ext>
            </a:extLst>
          </p:cNvPr>
          <p:cNvSpPr txBox="1"/>
          <p:nvPr/>
        </p:nvSpPr>
        <p:spPr>
          <a:xfrm>
            <a:off x="78985" y="4043246"/>
            <a:ext cx="211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Season:</a:t>
            </a:r>
          </a:p>
        </p:txBody>
      </p:sp>
      <p:pic>
        <p:nvPicPr>
          <p:cNvPr id="1026" name="Picture 2" descr="Prime Video Reveals New Thursday Night Football Logo Ahead of First  Exclusive NFL Season">
            <a:extLst>
              <a:ext uri="{FF2B5EF4-FFF2-40B4-BE49-F238E27FC236}">
                <a16:creationId xmlns:a16="http://schemas.microsoft.com/office/drawing/2014/main" id="{D6B06750-E487-F756-A67D-90739809A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33" y="2527217"/>
            <a:ext cx="1008290" cy="85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A1BACD8-2755-910E-5801-C0CFD5D9ACF2}"/>
              </a:ext>
            </a:extLst>
          </p:cNvPr>
          <p:cNvSpPr/>
          <p:nvPr/>
        </p:nvSpPr>
        <p:spPr>
          <a:xfrm>
            <a:off x="2166112" y="3543467"/>
            <a:ext cx="3267133" cy="1800335"/>
          </a:xfrm>
          <a:prstGeom prst="rect">
            <a:avLst/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73CA90-35E1-9957-52FF-C17CD2FE7660}"/>
              </a:ext>
            </a:extLst>
          </p:cNvPr>
          <p:cNvSpPr/>
          <p:nvPr/>
        </p:nvSpPr>
        <p:spPr>
          <a:xfrm>
            <a:off x="5468154" y="3543467"/>
            <a:ext cx="3304562" cy="1800335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4E85F9-6BD5-2247-03D6-3B632AEDF871}"/>
              </a:ext>
            </a:extLst>
          </p:cNvPr>
          <p:cNvSpPr/>
          <p:nvPr/>
        </p:nvSpPr>
        <p:spPr>
          <a:xfrm>
            <a:off x="8803906" y="3543467"/>
            <a:ext cx="3343314" cy="1798235"/>
          </a:xfrm>
          <a:prstGeom prst="rect">
            <a:avLst/>
          </a:prstGeom>
          <a:solidFill>
            <a:schemeClr val="bg1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B8D9DD-B135-D936-738E-BE7B1C0FC12F}"/>
              </a:ext>
            </a:extLst>
          </p:cNvPr>
          <p:cNvCxnSpPr>
            <a:cxnSpLocks/>
          </p:cNvCxnSpPr>
          <p:nvPr/>
        </p:nvCxnSpPr>
        <p:spPr>
          <a:xfrm>
            <a:off x="116426" y="4624700"/>
            <a:ext cx="11969751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271F7B7-9EB4-5E18-47E2-137255B56306}"/>
              </a:ext>
            </a:extLst>
          </p:cNvPr>
          <p:cNvSpPr txBox="1"/>
          <p:nvPr/>
        </p:nvSpPr>
        <p:spPr>
          <a:xfrm>
            <a:off x="3321003" y="4806260"/>
            <a:ext cx="146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13.2 MM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355666-5ABC-BA66-E49E-D1E9F88136CD}"/>
              </a:ext>
            </a:extLst>
          </p:cNvPr>
          <p:cNvSpPr txBox="1"/>
          <p:nvPr/>
        </p:nvSpPr>
        <p:spPr>
          <a:xfrm>
            <a:off x="3315203" y="4058635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14.1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A37619-6638-F5D4-0C6F-C867DC613B82}"/>
              </a:ext>
            </a:extLst>
          </p:cNvPr>
          <p:cNvCxnSpPr>
            <a:cxnSpLocks/>
          </p:cNvCxnSpPr>
          <p:nvPr/>
        </p:nvCxnSpPr>
        <p:spPr>
          <a:xfrm>
            <a:off x="3353912" y="3970658"/>
            <a:ext cx="0" cy="136471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05180F6-BB5B-AA08-1ED3-D454B370E6E7}"/>
              </a:ext>
            </a:extLst>
          </p:cNvPr>
          <p:cNvSpPr txBox="1"/>
          <p:nvPr/>
        </p:nvSpPr>
        <p:spPr>
          <a:xfrm>
            <a:off x="4770868" y="4821649"/>
            <a:ext cx="684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+8%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FF0789-4E55-A974-A3C0-1C93C8E0C87B}"/>
              </a:ext>
            </a:extLst>
          </p:cNvPr>
          <p:cNvSpPr txBox="1"/>
          <p:nvPr/>
        </p:nvSpPr>
        <p:spPr>
          <a:xfrm>
            <a:off x="4768162" y="4074024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+9</a:t>
            </a: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22DF81-8C3D-4B88-AF2B-042502DAB27D}"/>
              </a:ext>
            </a:extLst>
          </p:cNvPr>
          <p:cNvCxnSpPr>
            <a:cxnSpLocks/>
          </p:cNvCxnSpPr>
          <p:nvPr/>
        </p:nvCxnSpPr>
        <p:spPr>
          <a:xfrm flipH="1">
            <a:off x="4787491" y="3971778"/>
            <a:ext cx="1158" cy="136359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D685AB-8CFE-92A2-66EA-4A5C67DC2C47}"/>
              </a:ext>
            </a:extLst>
          </p:cNvPr>
          <p:cNvSpPr txBox="1"/>
          <p:nvPr/>
        </p:nvSpPr>
        <p:spPr>
          <a:xfrm>
            <a:off x="2165499" y="4806260"/>
            <a:ext cx="117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14.2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212554-C3FF-FA73-3944-E30319E207B6}"/>
              </a:ext>
            </a:extLst>
          </p:cNvPr>
          <p:cNvSpPr txBox="1"/>
          <p:nvPr/>
        </p:nvSpPr>
        <p:spPr>
          <a:xfrm>
            <a:off x="2188386" y="4058635"/>
            <a:ext cx="117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15.4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678DFB-5772-1B96-5116-476D792841D2}"/>
              </a:ext>
            </a:extLst>
          </p:cNvPr>
          <p:cNvSpPr txBox="1"/>
          <p:nvPr/>
        </p:nvSpPr>
        <p:spPr>
          <a:xfrm>
            <a:off x="2146715" y="3577992"/>
            <a:ext cx="1111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BD+P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5907C3-AE85-3C7B-767A-7D70ABABC7D0}"/>
              </a:ext>
            </a:extLst>
          </p:cNvPr>
          <p:cNvSpPr txBox="1"/>
          <p:nvPr/>
        </p:nvSpPr>
        <p:spPr>
          <a:xfrm>
            <a:off x="3457846" y="3577992"/>
            <a:ext cx="1317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PO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D225E6-99D2-0EA0-DE9C-EAE06368A488}"/>
              </a:ext>
            </a:extLst>
          </p:cNvPr>
          <p:cNvSpPr txBox="1"/>
          <p:nvPr/>
        </p:nvSpPr>
        <p:spPr>
          <a:xfrm>
            <a:off x="4799174" y="3624159"/>
            <a:ext cx="627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% Diff</a:t>
            </a:r>
            <a:endParaRPr lang="en-US" sz="12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FBE97E-B0DE-63D2-D116-441791A9F975}"/>
              </a:ext>
            </a:extLst>
          </p:cNvPr>
          <p:cNvSpPr txBox="1"/>
          <p:nvPr/>
        </p:nvSpPr>
        <p:spPr>
          <a:xfrm>
            <a:off x="2894541" y="3624159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vs.</a:t>
            </a:r>
            <a:endParaRPr lang="en-US" sz="12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13EDC13-6A18-C0AB-193D-3AEA86F34737}"/>
              </a:ext>
            </a:extLst>
          </p:cNvPr>
          <p:cNvSpPr txBox="1"/>
          <p:nvPr/>
        </p:nvSpPr>
        <p:spPr>
          <a:xfrm>
            <a:off x="6648521" y="4806260"/>
            <a:ext cx="146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9.1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A4AE73D-1B53-5F44-F3E6-3E13B3655355}"/>
              </a:ext>
            </a:extLst>
          </p:cNvPr>
          <p:cNvSpPr txBox="1"/>
          <p:nvPr/>
        </p:nvSpPr>
        <p:spPr>
          <a:xfrm>
            <a:off x="6642721" y="4058635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19.8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975928F-932E-3BA7-7DCD-95E560E94742}"/>
              </a:ext>
            </a:extLst>
          </p:cNvPr>
          <p:cNvCxnSpPr>
            <a:cxnSpLocks/>
          </p:cNvCxnSpPr>
          <p:nvPr/>
        </p:nvCxnSpPr>
        <p:spPr>
          <a:xfrm>
            <a:off x="6681430" y="3970658"/>
            <a:ext cx="0" cy="136471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B6DE410-39C5-054C-7F5E-DDD67085CA76}"/>
              </a:ext>
            </a:extLst>
          </p:cNvPr>
          <p:cNvSpPr txBox="1"/>
          <p:nvPr/>
        </p:nvSpPr>
        <p:spPr>
          <a:xfrm>
            <a:off x="8098386" y="4821649"/>
            <a:ext cx="684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B9A8408-ED6B-A2E0-F7B4-52FD337F83D0}"/>
              </a:ext>
            </a:extLst>
          </p:cNvPr>
          <p:cNvSpPr txBox="1"/>
          <p:nvPr/>
        </p:nvSpPr>
        <p:spPr>
          <a:xfrm>
            <a:off x="8095680" y="4074024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</a:t>
            </a: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EE86EC3-62D1-31A3-B570-0CA02027F00E}"/>
              </a:ext>
            </a:extLst>
          </p:cNvPr>
          <p:cNvCxnSpPr>
            <a:cxnSpLocks/>
          </p:cNvCxnSpPr>
          <p:nvPr/>
        </p:nvCxnSpPr>
        <p:spPr>
          <a:xfrm flipH="1">
            <a:off x="8115009" y="3971778"/>
            <a:ext cx="1158" cy="136359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CC4B43FD-5773-9149-152F-AB038F963BA4}"/>
              </a:ext>
            </a:extLst>
          </p:cNvPr>
          <p:cNvSpPr txBox="1"/>
          <p:nvPr/>
        </p:nvSpPr>
        <p:spPr>
          <a:xfrm>
            <a:off x="5381819" y="4806260"/>
            <a:ext cx="1393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20.4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94AB65C-C398-305C-5A47-13D8A3E6BF7F}"/>
              </a:ext>
            </a:extLst>
          </p:cNvPr>
          <p:cNvSpPr txBox="1"/>
          <p:nvPr/>
        </p:nvSpPr>
        <p:spPr>
          <a:xfrm>
            <a:off x="5500664" y="4058635"/>
            <a:ext cx="121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20.9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73BDC76-E4DF-C77E-9BE2-40B9B94A575B}"/>
              </a:ext>
            </a:extLst>
          </p:cNvPr>
          <p:cNvSpPr txBox="1"/>
          <p:nvPr/>
        </p:nvSpPr>
        <p:spPr>
          <a:xfrm>
            <a:off x="5532201" y="3577992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BD+P</a:t>
            </a:r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7644F6E-B456-A291-909D-A12FBB41349F}"/>
              </a:ext>
            </a:extLst>
          </p:cNvPr>
          <p:cNvSpPr txBox="1"/>
          <p:nvPr/>
        </p:nvSpPr>
        <p:spPr>
          <a:xfrm>
            <a:off x="6887104" y="3577992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PO</a:t>
            </a:r>
            <a:endParaRPr lang="en-US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C1C57C8-D8C5-1E74-E52D-736117484558}"/>
              </a:ext>
            </a:extLst>
          </p:cNvPr>
          <p:cNvSpPr txBox="1"/>
          <p:nvPr/>
        </p:nvSpPr>
        <p:spPr>
          <a:xfrm>
            <a:off x="8095316" y="3624159"/>
            <a:ext cx="690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% Diff</a:t>
            </a:r>
            <a:endParaRPr lang="en-US" sz="120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C936C30-9A32-4968-3742-06336214065A}"/>
              </a:ext>
            </a:extLst>
          </p:cNvPr>
          <p:cNvSpPr txBox="1"/>
          <p:nvPr/>
        </p:nvSpPr>
        <p:spPr>
          <a:xfrm>
            <a:off x="6222059" y="3624159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vs.</a:t>
            </a:r>
            <a:endParaRPr lang="en-US" sz="120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FED2552-3192-7244-D1D5-D92A7A0CCFFB}"/>
              </a:ext>
            </a:extLst>
          </p:cNvPr>
          <p:cNvSpPr txBox="1"/>
          <p:nvPr/>
        </p:nvSpPr>
        <p:spPr>
          <a:xfrm>
            <a:off x="10033784" y="4806260"/>
            <a:ext cx="146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14.2 MM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C1D8B5F-A35F-B820-8C1B-3491C06C9C6B}"/>
              </a:ext>
            </a:extLst>
          </p:cNvPr>
          <p:cNvSpPr txBox="1"/>
          <p:nvPr/>
        </p:nvSpPr>
        <p:spPr>
          <a:xfrm>
            <a:off x="10027984" y="4058635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15.5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9BE3F1B-97A5-79BB-3C8F-044E5CADA0BD}"/>
              </a:ext>
            </a:extLst>
          </p:cNvPr>
          <p:cNvCxnSpPr>
            <a:cxnSpLocks/>
          </p:cNvCxnSpPr>
          <p:nvPr/>
        </p:nvCxnSpPr>
        <p:spPr>
          <a:xfrm>
            <a:off x="10066693" y="3956659"/>
            <a:ext cx="0" cy="1378718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F75D83B0-9AA8-8571-25A6-52C22AB8FF10}"/>
              </a:ext>
            </a:extLst>
          </p:cNvPr>
          <p:cNvSpPr txBox="1"/>
          <p:nvPr/>
        </p:nvSpPr>
        <p:spPr>
          <a:xfrm>
            <a:off x="11483649" y="4821649"/>
            <a:ext cx="684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B764B61-5B45-B9A0-CED8-D0649CA1F55D}"/>
              </a:ext>
            </a:extLst>
          </p:cNvPr>
          <p:cNvSpPr txBox="1"/>
          <p:nvPr/>
        </p:nvSpPr>
        <p:spPr>
          <a:xfrm>
            <a:off x="11480943" y="4074024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</a:t>
            </a: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3413EC35-B558-762C-CDB7-8FEF0D6D540D}"/>
              </a:ext>
            </a:extLst>
          </p:cNvPr>
          <p:cNvCxnSpPr>
            <a:cxnSpLocks/>
          </p:cNvCxnSpPr>
          <p:nvPr/>
        </p:nvCxnSpPr>
        <p:spPr>
          <a:xfrm flipH="1">
            <a:off x="11480943" y="3957779"/>
            <a:ext cx="20487" cy="1377598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5DF14D95-6020-5D0C-1FEC-9642EF1EE522}"/>
              </a:ext>
            </a:extLst>
          </p:cNvPr>
          <p:cNvSpPr txBox="1"/>
          <p:nvPr/>
        </p:nvSpPr>
        <p:spPr>
          <a:xfrm>
            <a:off x="8843555" y="4806260"/>
            <a:ext cx="1190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5D7BEEE-1686-921C-F02C-5DB44237B586}"/>
              </a:ext>
            </a:extLst>
          </p:cNvPr>
          <p:cNvSpPr txBox="1"/>
          <p:nvPr/>
        </p:nvSpPr>
        <p:spPr>
          <a:xfrm>
            <a:off x="8833526" y="4058635"/>
            <a:ext cx="118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16.4 MM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92E90B9-949F-BD5D-ECD2-CA82E2C9FBCE}"/>
              </a:ext>
            </a:extLst>
          </p:cNvPr>
          <p:cNvSpPr txBox="1"/>
          <p:nvPr/>
        </p:nvSpPr>
        <p:spPr>
          <a:xfrm>
            <a:off x="8917464" y="3563993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BD+P</a:t>
            </a:r>
            <a:endParaRPr lang="en-US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F33CCFCC-8B58-24CC-2DAF-3E66FC5E4DF4}"/>
              </a:ext>
            </a:extLst>
          </p:cNvPr>
          <p:cNvSpPr txBox="1"/>
          <p:nvPr/>
        </p:nvSpPr>
        <p:spPr>
          <a:xfrm>
            <a:off x="10272367" y="3563993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</a:rPr>
              <a:t>PO</a:t>
            </a:r>
            <a:endParaRPr lang="en-US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05FDA0B-48E5-A675-53AC-62746BD9E455}"/>
              </a:ext>
            </a:extLst>
          </p:cNvPr>
          <p:cNvSpPr txBox="1"/>
          <p:nvPr/>
        </p:nvSpPr>
        <p:spPr>
          <a:xfrm>
            <a:off x="11511955" y="3610160"/>
            <a:ext cx="627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% Diff</a:t>
            </a:r>
            <a:endParaRPr lang="en-US" sz="120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EE3C64C-183E-9F1A-C6A8-01B907796156}"/>
              </a:ext>
            </a:extLst>
          </p:cNvPr>
          <p:cNvSpPr txBox="1"/>
          <p:nvPr/>
        </p:nvSpPr>
        <p:spPr>
          <a:xfrm>
            <a:off x="9607322" y="3610160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u="sng">
                <a:solidFill>
                  <a:srgbClr val="1B1464"/>
                </a:solidFill>
              </a:rPr>
              <a:t>vs.</a:t>
            </a:r>
            <a:endParaRPr lang="en-US" sz="12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D61B36-3263-026A-B8B5-2A00BAA25B92}"/>
              </a:ext>
            </a:extLst>
          </p:cNvPr>
          <p:cNvSpPr txBox="1"/>
          <p:nvPr/>
        </p:nvSpPr>
        <p:spPr>
          <a:xfrm>
            <a:off x="472837" y="6065619"/>
            <a:ext cx="1171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/>
              <a:t>Source: VAB analysis of Nielsen Ratings Analysis Program Report, Thursday Night Football (Amazon Prime Video), Sunday Night Football (NBC), Monday Night Football (ESPN, ESPN2, ABC), excludes pre- &amp; post-game shows. </a:t>
            </a:r>
            <a:r>
              <a:rPr lang="en-US" sz="800" err="1"/>
              <a:t>Live+SD</a:t>
            </a:r>
            <a:r>
              <a:rPr lang="en-US" sz="800"/>
              <a:t>, P2+, Updated Big Data Plus Panel data, National Panel data. 2024 regular season (9/5/24 – 1/5/25) &amp; 2025 regular season (9/4/25 – 1/4/26). NBC, ESPN, ESPN2 and ABC reflect linear TV audience only and does not include audiences gained from their digital / streaming apps. </a:t>
            </a:r>
            <a:r>
              <a:rPr lang="en-US" sz="800" b="1"/>
              <a:t>‘BD+P’ = Big Data Plus Panel, ‘PO’ = National Panel Only.</a:t>
            </a:r>
            <a:r>
              <a:rPr lang="en-US" sz="800"/>
              <a:t> See appendix for a game-by-game breakout of ABC, ESPN, ESPN2 airings for each season.</a:t>
            </a:r>
            <a:endParaRPr lang="en-US" sz="7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88AA41-EB1A-3B97-AB12-E317607EE6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7C2B227-CDEC-A7FD-F1AF-620FA97C1DA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CC2EA4-85C7-A9DA-9849-F388A5A467A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08D999-E01E-3B45-2C9D-2D9262FD4256}"/>
              </a:ext>
            </a:extLst>
          </p:cNvPr>
          <p:cNvSpPr/>
          <p:nvPr/>
        </p:nvSpPr>
        <p:spPr>
          <a:xfrm>
            <a:off x="567803" y="445295"/>
            <a:ext cx="116115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Big Data Plus Panel measurement increased audiences by mid-to-high single-digits across each signature primetime series versus Panel Only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62FFEAF-1C31-CED1-9B96-4E0F3CE9D9F3}"/>
              </a:ext>
            </a:extLst>
          </p:cNvPr>
          <p:cNvSpPr/>
          <p:nvPr/>
        </p:nvSpPr>
        <p:spPr>
          <a:xfrm>
            <a:off x="10475563" y="2776108"/>
            <a:ext cx="1610614" cy="568553"/>
          </a:xfrm>
          <a:prstGeom prst="wedgeRectCallout">
            <a:avLst>
              <a:gd name="adj1" fmla="val -27105"/>
              <a:gd name="adj2" fmla="val 73001"/>
            </a:avLst>
          </a:prstGeom>
          <a:solidFill>
            <a:schemeClr val="bg1"/>
          </a:solidFill>
          <a:ln w="19050">
            <a:solidFill>
              <a:srgbClr val="4EBEA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However, there were</a:t>
            </a:r>
            <a:br>
              <a:rPr kumimoji="0" lang="en-US" sz="9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9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90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r>
              <a:rPr kumimoji="0" lang="en-US" sz="9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ESPN2 &amp; </a:t>
            </a:r>
            <a:r>
              <a:rPr kumimoji="0" lang="en-US" sz="90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9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ESPN games where PO was higher</a:t>
            </a:r>
          </a:p>
        </p:txBody>
      </p:sp>
    </p:spTree>
    <p:extLst>
      <p:ext uri="{BB962C8B-B14F-4D97-AF65-F5344CB8AC3E}">
        <p14:creationId xmlns:p14="http://schemas.microsoft.com/office/powerpoint/2010/main" val="848077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0048E-E860-6E7F-21C7-8F5559B0E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4D813D74-9CAB-326E-6AB6-E6CE742C0D92}"/>
              </a:ext>
            </a:extLst>
          </p:cNvPr>
          <p:cNvSpPr/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39AF14-818C-8956-E13A-F0AFFBB3CF74}"/>
              </a:ext>
            </a:extLst>
          </p:cNvPr>
          <p:cNvSpPr/>
          <p:nvPr/>
        </p:nvSpPr>
        <p:spPr>
          <a:xfrm>
            <a:off x="64482" y="3227231"/>
            <a:ext cx="11971806" cy="17973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BFE71F-8BE2-9DC9-713E-481C9F652EE6}"/>
              </a:ext>
            </a:extLst>
          </p:cNvPr>
          <p:cNvCxnSpPr>
            <a:cxnSpLocks/>
          </p:cNvCxnSpPr>
          <p:nvPr/>
        </p:nvCxnSpPr>
        <p:spPr>
          <a:xfrm>
            <a:off x="558925" y="186512"/>
            <a:ext cx="0" cy="1402415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5DA7E79-5BE7-2F5D-E0F7-A5B38642451D}"/>
              </a:ext>
            </a:extLst>
          </p:cNvPr>
          <p:cNvSpPr txBox="1"/>
          <p:nvPr/>
        </p:nvSpPr>
        <p:spPr>
          <a:xfrm>
            <a:off x="51023" y="533776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9CA261-8DA8-78F1-06EE-686EF083CA93}"/>
              </a:ext>
            </a:extLst>
          </p:cNvPr>
          <p:cNvSpPr/>
          <p:nvPr/>
        </p:nvSpPr>
        <p:spPr>
          <a:xfrm>
            <a:off x="623075" y="438282"/>
            <a:ext cx="114132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According to Nielsen, Thursday night streaming games had a higher rate of co-viewing than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primetime broadcast TV games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830960-43C8-23EE-DE49-FE9152A19CC4}"/>
              </a:ext>
            </a:extLst>
          </p:cNvPr>
          <p:cNvSpPr txBox="1"/>
          <p:nvPr/>
        </p:nvSpPr>
        <p:spPr>
          <a:xfrm>
            <a:off x="2158231" y="1784570"/>
            <a:ext cx="1001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P2+ VPVH* (Co-</a:t>
            </a: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Viewing)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vs. 2024 </a:t>
            </a: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NFL Regular Season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3C2C3733-3442-E500-7D8B-D8A3B08C9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0322" y="2346542"/>
            <a:ext cx="919951" cy="59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NFL 2023 - WEEK 6 Schedule | NFL.com">
            <a:extLst>
              <a:ext uri="{FF2B5EF4-FFF2-40B4-BE49-F238E27FC236}">
                <a16:creationId xmlns:a16="http://schemas.microsoft.com/office/drawing/2014/main" id="{7D3F41AA-7418-C690-B444-C9E97C40A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6751" y="2231993"/>
            <a:ext cx="790996" cy="8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65B28-908D-9E2D-CE20-27453A6B30F7}"/>
              </a:ext>
            </a:extLst>
          </p:cNvPr>
          <p:cNvSpPr txBox="1"/>
          <p:nvPr/>
        </p:nvSpPr>
        <p:spPr>
          <a:xfrm>
            <a:off x="57463" y="4474751"/>
            <a:ext cx="211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Season: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6FC6B3-749F-6482-B80C-8731B6F1ADC4}"/>
              </a:ext>
            </a:extLst>
          </p:cNvPr>
          <p:cNvSpPr txBox="1"/>
          <p:nvPr/>
        </p:nvSpPr>
        <p:spPr>
          <a:xfrm>
            <a:off x="65671" y="3723279"/>
            <a:ext cx="211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Season:</a:t>
            </a:r>
          </a:p>
        </p:txBody>
      </p:sp>
      <p:pic>
        <p:nvPicPr>
          <p:cNvPr id="1026" name="Picture 2" descr="Prime Video Reveals New Thursday Night Football Logo Ahead of First  Exclusive NFL Season">
            <a:extLst>
              <a:ext uri="{FF2B5EF4-FFF2-40B4-BE49-F238E27FC236}">
                <a16:creationId xmlns:a16="http://schemas.microsoft.com/office/drawing/2014/main" id="{2DDC136A-02C8-3E94-DDF6-7DE53211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52" y="2216394"/>
            <a:ext cx="1008290" cy="85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3586D2E-61EC-50E8-4ACA-FD12A935E570}"/>
              </a:ext>
            </a:extLst>
          </p:cNvPr>
          <p:cNvSpPr/>
          <p:nvPr/>
        </p:nvSpPr>
        <p:spPr>
          <a:xfrm>
            <a:off x="2158231" y="3235673"/>
            <a:ext cx="3267133" cy="1790971"/>
          </a:xfrm>
          <a:prstGeom prst="rect">
            <a:avLst/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E0F430-CBAD-265D-0894-8DCE300FC6F1}"/>
              </a:ext>
            </a:extLst>
          </p:cNvPr>
          <p:cNvSpPr/>
          <p:nvPr/>
        </p:nvSpPr>
        <p:spPr>
          <a:xfrm>
            <a:off x="5448016" y="3232644"/>
            <a:ext cx="3304562" cy="1790971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B67FA2-ABA5-F947-6E9A-B543A0129789}"/>
              </a:ext>
            </a:extLst>
          </p:cNvPr>
          <p:cNvSpPr/>
          <p:nvPr/>
        </p:nvSpPr>
        <p:spPr>
          <a:xfrm>
            <a:off x="8790592" y="3235672"/>
            <a:ext cx="3343314" cy="1788882"/>
          </a:xfrm>
          <a:prstGeom prst="rect">
            <a:avLst/>
          </a:prstGeom>
          <a:solidFill>
            <a:schemeClr val="bg1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32DD9-46CE-D7D8-18C8-357FB3A534D6}"/>
              </a:ext>
            </a:extLst>
          </p:cNvPr>
          <p:cNvCxnSpPr>
            <a:cxnSpLocks/>
          </p:cNvCxnSpPr>
          <p:nvPr/>
        </p:nvCxnSpPr>
        <p:spPr>
          <a:xfrm>
            <a:off x="103112" y="4313877"/>
            <a:ext cx="11969751" cy="0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69C248C-19DF-7B08-0252-28AB7771CFBD}"/>
              </a:ext>
            </a:extLst>
          </p:cNvPr>
          <p:cNvSpPr txBox="1"/>
          <p:nvPr/>
        </p:nvSpPr>
        <p:spPr>
          <a:xfrm>
            <a:off x="3355813" y="4490140"/>
            <a:ext cx="146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1.698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65FD2E-4842-EA68-6122-70FD479FA9AB}"/>
              </a:ext>
            </a:extLst>
          </p:cNvPr>
          <p:cNvSpPr txBox="1"/>
          <p:nvPr/>
        </p:nvSpPr>
        <p:spPr>
          <a:xfrm>
            <a:off x="3350014" y="3738668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1.804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590C99-5C40-910D-4A4E-6E4ACA210A24}"/>
              </a:ext>
            </a:extLst>
          </p:cNvPr>
          <p:cNvCxnSpPr>
            <a:cxnSpLocks/>
          </p:cNvCxnSpPr>
          <p:nvPr/>
        </p:nvCxnSpPr>
        <p:spPr>
          <a:xfrm>
            <a:off x="3417599" y="3659835"/>
            <a:ext cx="0" cy="136378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86466D7-C170-4C80-8791-94346434C521}"/>
              </a:ext>
            </a:extLst>
          </p:cNvPr>
          <p:cNvSpPr txBox="1"/>
          <p:nvPr/>
        </p:nvSpPr>
        <p:spPr>
          <a:xfrm>
            <a:off x="4757554" y="4505529"/>
            <a:ext cx="684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FD5E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DC4E5BD-EB68-973F-39B6-ACE83DF32038}"/>
              </a:ext>
            </a:extLst>
          </p:cNvPr>
          <p:cNvSpPr txBox="1"/>
          <p:nvPr/>
        </p:nvSpPr>
        <p:spPr>
          <a:xfrm>
            <a:off x="4754848" y="3754057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FD5E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-2%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FD5E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A3E407-F8B9-B190-5E8F-6D21480C7794}"/>
              </a:ext>
            </a:extLst>
          </p:cNvPr>
          <p:cNvCxnSpPr>
            <a:cxnSpLocks/>
          </p:cNvCxnSpPr>
          <p:nvPr/>
        </p:nvCxnSpPr>
        <p:spPr>
          <a:xfrm>
            <a:off x="4775335" y="3660955"/>
            <a:ext cx="0" cy="136266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E2EF1A-23C0-F813-D634-CE0A677D2F1B}"/>
              </a:ext>
            </a:extLst>
          </p:cNvPr>
          <p:cNvSpPr txBox="1"/>
          <p:nvPr/>
        </p:nvSpPr>
        <p:spPr>
          <a:xfrm>
            <a:off x="2216245" y="4490140"/>
            <a:ext cx="1114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1.670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8EB453-5212-D374-50B9-4590AD774765}"/>
              </a:ext>
            </a:extLst>
          </p:cNvPr>
          <p:cNvSpPr txBox="1"/>
          <p:nvPr/>
        </p:nvSpPr>
        <p:spPr>
          <a:xfrm>
            <a:off x="2223891" y="3738668"/>
            <a:ext cx="109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1.772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1BDFF8-86EE-A025-AE23-C36B307B3AB1}"/>
              </a:ext>
            </a:extLst>
          </p:cNvPr>
          <p:cNvSpPr txBox="1"/>
          <p:nvPr/>
        </p:nvSpPr>
        <p:spPr>
          <a:xfrm>
            <a:off x="2217874" y="3267169"/>
            <a:ext cx="1111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EF0725-B6C5-5BFB-60E0-FD1BD92C1187}"/>
              </a:ext>
            </a:extLst>
          </p:cNvPr>
          <p:cNvSpPr txBox="1"/>
          <p:nvPr/>
        </p:nvSpPr>
        <p:spPr>
          <a:xfrm>
            <a:off x="3430474" y="3267169"/>
            <a:ext cx="1317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6AB386-92EF-F37A-4DDB-5001DD29A85F}"/>
              </a:ext>
            </a:extLst>
          </p:cNvPr>
          <p:cNvSpPr txBox="1"/>
          <p:nvPr/>
        </p:nvSpPr>
        <p:spPr>
          <a:xfrm>
            <a:off x="4785860" y="3313336"/>
            <a:ext cx="627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AD07B3-2853-CB40-2155-C0CF8154B234}"/>
              </a:ext>
            </a:extLst>
          </p:cNvPr>
          <p:cNvSpPr txBox="1"/>
          <p:nvPr/>
        </p:nvSpPr>
        <p:spPr>
          <a:xfrm>
            <a:off x="2967853" y="3313336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ECED45-B37A-2DAF-9AEE-2DCD88F32892}"/>
              </a:ext>
            </a:extLst>
          </p:cNvPr>
          <p:cNvSpPr txBox="1"/>
          <p:nvPr/>
        </p:nvSpPr>
        <p:spPr>
          <a:xfrm>
            <a:off x="6709920" y="4490140"/>
            <a:ext cx="146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1.548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2FF1493-6BF0-E504-DC1F-490D28D54F2B}"/>
              </a:ext>
            </a:extLst>
          </p:cNvPr>
          <p:cNvSpPr txBox="1"/>
          <p:nvPr/>
        </p:nvSpPr>
        <p:spPr>
          <a:xfrm>
            <a:off x="6704121" y="3738668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1.614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5E8E5CE-469A-2905-9E7B-6DCDCA0A4D1B}"/>
              </a:ext>
            </a:extLst>
          </p:cNvPr>
          <p:cNvCxnSpPr>
            <a:cxnSpLocks/>
          </p:cNvCxnSpPr>
          <p:nvPr/>
        </p:nvCxnSpPr>
        <p:spPr>
          <a:xfrm>
            <a:off x="6764368" y="3659835"/>
            <a:ext cx="0" cy="136378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075CAD0D-DB49-C060-ACF4-C33D22D2E3BF}"/>
              </a:ext>
            </a:extLst>
          </p:cNvPr>
          <p:cNvSpPr txBox="1"/>
          <p:nvPr/>
        </p:nvSpPr>
        <p:spPr>
          <a:xfrm>
            <a:off x="8085072" y="4505529"/>
            <a:ext cx="684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FD5E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-1%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D39F6F-D097-85FA-F5C8-273BA55B6D28}"/>
              </a:ext>
            </a:extLst>
          </p:cNvPr>
          <p:cNvSpPr txBox="1"/>
          <p:nvPr/>
        </p:nvSpPr>
        <p:spPr>
          <a:xfrm>
            <a:off x="8082366" y="3754057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FD5E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-2%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FD5E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2A43F78-FAAD-91A8-8E75-8AB77FF85056}"/>
              </a:ext>
            </a:extLst>
          </p:cNvPr>
          <p:cNvCxnSpPr>
            <a:cxnSpLocks/>
          </p:cNvCxnSpPr>
          <p:nvPr/>
        </p:nvCxnSpPr>
        <p:spPr>
          <a:xfrm>
            <a:off x="8102853" y="3660955"/>
            <a:ext cx="0" cy="136266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B598E6C3-0D28-9CF6-284E-D5C58CEF0190}"/>
              </a:ext>
            </a:extLst>
          </p:cNvPr>
          <p:cNvSpPr txBox="1"/>
          <p:nvPr/>
        </p:nvSpPr>
        <p:spPr>
          <a:xfrm>
            <a:off x="5554611" y="4490140"/>
            <a:ext cx="1114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1.526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1D6EC5D-8EB8-1216-A019-DB35ECEB2C0B}"/>
              </a:ext>
            </a:extLst>
          </p:cNvPr>
          <p:cNvSpPr txBox="1"/>
          <p:nvPr/>
        </p:nvSpPr>
        <p:spPr>
          <a:xfrm>
            <a:off x="5562257" y="3738668"/>
            <a:ext cx="109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1.588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7AC4178-88C3-9C09-C408-4EA8C9C58D14}"/>
              </a:ext>
            </a:extLst>
          </p:cNvPr>
          <p:cNvSpPr txBox="1"/>
          <p:nvPr/>
        </p:nvSpPr>
        <p:spPr>
          <a:xfrm>
            <a:off x="5652708" y="3267169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0745793-E808-A51B-E28C-20BB67A7CD76}"/>
              </a:ext>
            </a:extLst>
          </p:cNvPr>
          <p:cNvSpPr txBox="1"/>
          <p:nvPr/>
        </p:nvSpPr>
        <p:spPr>
          <a:xfrm>
            <a:off x="6983794" y="3267169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FD2012C-563A-331C-0DBF-688660D3B925}"/>
              </a:ext>
            </a:extLst>
          </p:cNvPr>
          <p:cNvSpPr txBox="1"/>
          <p:nvPr/>
        </p:nvSpPr>
        <p:spPr>
          <a:xfrm>
            <a:off x="8082002" y="3313336"/>
            <a:ext cx="690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EA597C2-4E8F-48E5-A5AA-9D198A1D8A5E}"/>
              </a:ext>
            </a:extLst>
          </p:cNvPr>
          <p:cNvSpPr txBox="1"/>
          <p:nvPr/>
        </p:nvSpPr>
        <p:spPr>
          <a:xfrm>
            <a:off x="6324249" y="3313336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31388B9-9A24-364F-B0A2-1AD7D6C4919D}"/>
              </a:ext>
            </a:extLst>
          </p:cNvPr>
          <p:cNvSpPr txBox="1"/>
          <p:nvPr/>
        </p:nvSpPr>
        <p:spPr>
          <a:xfrm>
            <a:off x="10020470" y="4490140"/>
            <a:ext cx="146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1.512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1DCD800-6385-55F4-BBAA-CF22A1984375}"/>
              </a:ext>
            </a:extLst>
          </p:cNvPr>
          <p:cNvSpPr txBox="1"/>
          <p:nvPr/>
        </p:nvSpPr>
        <p:spPr>
          <a:xfrm>
            <a:off x="10014670" y="3738668"/>
            <a:ext cx="14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1.566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D05D42E-287F-ED00-97E7-9711821DE1F2}"/>
              </a:ext>
            </a:extLst>
          </p:cNvPr>
          <p:cNvCxnSpPr>
            <a:cxnSpLocks/>
          </p:cNvCxnSpPr>
          <p:nvPr/>
        </p:nvCxnSpPr>
        <p:spPr>
          <a:xfrm>
            <a:off x="10053379" y="3645836"/>
            <a:ext cx="0" cy="137777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5E824DC-DEC6-45AD-D2A9-19275124A616}"/>
              </a:ext>
            </a:extLst>
          </p:cNvPr>
          <p:cNvSpPr txBox="1"/>
          <p:nvPr/>
        </p:nvSpPr>
        <p:spPr>
          <a:xfrm>
            <a:off x="11470335" y="4505529"/>
            <a:ext cx="684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FD5E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-1%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2CA1E09-D083-7923-DA8A-A461BA4F4B0B}"/>
              </a:ext>
            </a:extLst>
          </p:cNvPr>
          <p:cNvSpPr txBox="1"/>
          <p:nvPr/>
        </p:nvSpPr>
        <p:spPr>
          <a:xfrm>
            <a:off x="11467629" y="3754057"/>
            <a:ext cx="68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FD5E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-1%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FD5E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CE5D0BD7-2872-71FA-AF22-165351D4B28A}"/>
              </a:ext>
            </a:extLst>
          </p:cNvPr>
          <p:cNvCxnSpPr>
            <a:cxnSpLocks/>
          </p:cNvCxnSpPr>
          <p:nvPr/>
        </p:nvCxnSpPr>
        <p:spPr>
          <a:xfrm>
            <a:off x="11488116" y="3646956"/>
            <a:ext cx="0" cy="1376659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69155661-FD12-4E82-C2CB-77F0DE56F4BE}"/>
              </a:ext>
            </a:extLst>
          </p:cNvPr>
          <p:cNvSpPr txBox="1"/>
          <p:nvPr/>
        </p:nvSpPr>
        <p:spPr>
          <a:xfrm>
            <a:off x="8864966" y="4490140"/>
            <a:ext cx="1114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1.496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39E7B70-7558-5C40-C777-68DB00E930AF}"/>
              </a:ext>
            </a:extLst>
          </p:cNvPr>
          <p:cNvSpPr txBox="1"/>
          <p:nvPr/>
        </p:nvSpPr>
        <p:spPr>
          <a:xfrm>
            <a:off x="8872613" y="3738668"/>
            <a:ext cx="109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1.551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38D8445-4712-ABB5-FB56-106F8C02EE13}"/>
              </a:ext>
            </a:extLst>
          </p:cNvPr>
          <p:cNvSpPr txBox="1"/>
          <p:nvPr/>
        </p:nvSpPr>
        <p:spPr>
          <a:xfrm>
            <a:off x="8904150" y="3253170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BD+P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EE8CBBFB-8A12-03ED-3A4E-AE27A814D506}"/>
              </a:ext>
            </a:extLst>
          </p:cNvPr>
          <p:cNvSpPr txBox="1"/>
          <p:nvPr/>
        </p:nvSpPr>
        <p:spPr>
          <a:xfrm>
            <a:off x="10259053" y="3253170"/>
            <a:ext cx="918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D7DA645-09F1-F4C6-8441-7A380A3C9FC1}"/>
              </a:ext>
            </a:extLst>
          </p:cNvPr>
          <p:cNvSpPr txBox="1"/>
          <p:nvPr/>
        </p:nvSpPr>
        <p:spPr>
          <a:xfrm>
            <a:off x="11498641" y="3299337"/>
            <a:ext cx="627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% Diff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17C08723-B386-1A52-EB66-9C34F1570DCD}"/>
              </a:ext>
            </a:extLst>
          </p:cNvPr>
          <p:cNvSpPr txBox="1"/>
          <p:nvPr/>
        </p:nvSpPr>
        <p:spPr>
          <a:xfrm>
            <a:off x="9594008" y="3299337"/>
            <a:ext cx="918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vs.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AC0A8C-4B2E-D0E2-5E4B-5D6FB47C97A3}"/>
              </a:ext>
            </a:extLst>
          </p:cNvPr>
          <p:cNvSpPr txBox="1"/>
          <p:nvPr/>
        </p:nvSpPr>
        <p:spPr>
          <a:xfrm>
            <a:off x="472837" y="6083907"/>
            <a:ext cx="1171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VAB analysis of Nielsen Ratings Analysis Program Report, Thursday Night Football (Amazon Prime Video), Sunday Night Football (NBC), Monday Night Football (ESPN, ESPN2, ABC), excludes pre- &amp; post-game shows.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Live+SD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P2+, Updated Big Data Plus Panel data, National Panel data. 2024 regular season (9/5/24 – 1/5/25) &amp; 2025 regular season (9/4/25 – 1/4/26). NBC, ESPN, ESPN2 and ABC reflect linear TV audience only and does not include audiences gained from their digital / streaming apps.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‘BD+P’ = Big Data Plus Pane</a:t>
            </a:r>
            <a:r>
              <a:rPr lang="en-US" sz="800" b="1">
                <a:solidFill>
                  <a:srgbClr val="1B1464"/>
                </a:solidFill>
                <a:latin typeface="Arial" panose="020B0604020202020204"/>
              </a:rPr>
              <a:t>l,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‘PO’ = National Panel Only.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See appendix for a game-by-game breakout of ABC, ESPN, ESPN2 airings for each season. *VPVH = Viewers per Viewing Household.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880175-D9FE-043B-BF92-D745735435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C0B1701-F50F-8C8B-AA06-D4C381C3D02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2EEA5AE-7339-EEC7-0CAD-40B2EA2518C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75C1A5-F911-EE76-EF9D-CD894B383B63}"/>
              </a:ext>
            </a:extLst>
          </p:cNvPr>
          <p:cNvSpPr txBox="1"/>
          <p:nvPr/>
        </p:nvSpPr>
        <p:spPr>
          <a:xfrm>
            <a:off x="927737" y="5143004"/>
            <a:ext cx="272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Amazon TNF Diff vs.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EB42722-637E-B1E1-D93E-3D55C35AF6F3}"/>
              </a:ext>
            </a:extLst>
          </p:cNvPr>
          <p:cNvSpPr txBox="1"/>
          <p:nvPr/>
        </p:nvSpPr>
        <p:spPr>
          <a:xfrm>
            <a:off x="5404945" y="5143004"/>
            <a:ext cx="1107289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+11.5%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F666A2-9C14-A1DD-A607-379FDE28F246}"/>
              </a:ext>
            </a:extLst>
          </p:cNvPr>
          <p:cNvSpPr txBox="1"/>
          <p:nvPr/>
        </p:nvSpPr>
        <p:spPr>
          <a:xfrm>
            <a:off x="6702705" y="5143004"/>
            <a:ext cx="1141863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+11.8%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73DEDC-7B06-C9F7-C386-2F2BED31C6EA}"/>
              </a:ext>
            </a:extLst>
          </p:cNvPr>
          <p:cNvSpPr txBox="1"/>
          <p:nvPr/>
        </p:nvSpPr>
        <p:spPr>
          <a:xfrm>
            <a:off x="8837936" y="5143004"/>
            <a:ext cx="1107289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+14.2%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0668FC1-51FA-0983-A91E-A8D781EF798B}"/>
              </a:ext>
            </a:extLst>
          </p:cNvPr>
          <p:cNvSpPr txBox="1"/>
          <p:nvPr/>
        </p:nvSpPr>
        <p:spPr>
          <a:xfrm>
            <a:off x="10135700" y="5143004"/>
            <a:ext cx="1107289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+15.2%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B1098E-B3AE-CF97-A672-0ED283467A18}"/>
              </a:ext>
            </a:extLst>
          </p:cNvPr>
          <p:cNvSpPr txBox="1"/>
          <p:nvPr/>
        </p:nvSpPr>
        <p:spPr>
          <a:xfrm>
            <a:off x="5439520" y="5588462"/>
            <a:ext cx="1072713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+9.4%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5E23B6-6404-81E5-31B2-2633F05A6043}"/>
              </a:ext>
            </a:extLst>
          </p:cNvPr>
          <p:cNvSpPr txBox="1"/>
          <p:nvPr/>
        </p:nvSpPr>
        <p:spPr>
          <a:xfrm>
            <a:off x="6737280" y="5588462"/>
            <a:ext cx="1107289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+9.7%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B7EAAA-4B43-08E6-2EDE-7C72E0A0F84C}"/>
              </a:ext>
            </a:extLst>
          </p:cNvPr>
          <p:cNvSpPr txBox="1"/>
          <p:nvPr/>
        </p:nvSpPr>
        <p:spPr>
          <a:xfrm>
            <a:off x="8872511" y="5588462"/>
            <a:ext cx="1072714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+11.6%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5962DFC-1694-C65A-F007-4D469121DF9C}"/>
              </a:ext>
            </a:extLst>
          </p:cNvPr>
          <p:cNvSpPr txBox="1"/>
          <p:nvPr/>
        </p:nvSpPr>
        <p:spPr>
          <a:xfrm>
            <a:off x="10170276" y="5588462"/>
            <a:ext cx="1072714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+12.3%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9002872-5FFC-CDEE-1609-2C1D6C1F1407}"/>
              </a:ext>
            </a:extLst>
          </p:cNvPr>
          <p:cNvSpPr txBox="1"/>
          <p:nvPr/>
        </p:nvSpPr>
        <p:spPr>
          <a:xfrm>
            <a:off x="3814916" y="5143004"/>
            <a:ext cx="159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2025 Season: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8ECD9B7-5810-3F35-6637-3BBE7C7F171E}"/>
              </a:ext>
            </a:extLst>
          </p:cNvPr>
          <p:cNvSpPr txBox="1"/>
          <p:nvPr/>
        </p:nvSpPr>
        <p:spPr>
          <a:xfrm>
            <a:off x="3814916" y="5588462"/>
            <a:ext cx="159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2024 Season: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03D08195-157B-5516-4994-78BDDB98E631}"/>
              </a:ext>
            </a:extLst>
          </p:cNvPr>
          <p:cNvCxnSpPr>
            <a:cxnSpLocks/>
          </p:cNvCxnSpPr>
          <p:nvPr/>
        </p:nvCxnSpPr>
        <p:spPr>
          <a:xfrm>
            <a:off x="6764368" y="5223178"/>
            <a:ext cx="0" cy="742655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FFDEB08C-8C8C-1E9E-3CE4-2361B7C05B0B}"/>
              </a:ext>
            </a:extLst>
          </p:cNvPr>
          <p:cNvCxnSpPr>
            <a:cxnSpLocks/>
          </p:cNvCxnSpPr>
          <p:nvPr/>
        </p:nvCxnSpPr>
        <p:spPr>
          <a:xfrm>
            <a:off x="10051902" y="5223178"/>
            <a:ext cx="0" cy="742655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5509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2.xml><?xml version="1.0" encoding="utf-8"?>
<a:theme xmlns:a="http://schemas.openxmlformats.org/drawingml/2006/main" name="2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  <SharedWithUsers xmlns="c00419b3-ff22-4e92-8e74-ef4894f6b0e1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Karolina Guillen</DisplayName>
        <AccountId>14</AccountId>
        <AccountType/>
      </UserInfo>
      <UserInfo>
        <DisplayName>Reed Kiely</DisplayName>
        <AccountId>39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Kailyn Hartmann</DisplayName>
        <AccountId>153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3dee9b162007303c59b09462c883cb4e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7995f6eb616c33638189f90e12f472bf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F35E04-B3E2-48CE-BC5F-C23267EB64F8}">
  <ds:schemaRefs>
    <ds:schemaRef ds:uri="http://schemas.openxmlformats.org/package/2006/metadata/core-properties"/>
    <ds:schemaRef ds:uri="http://purl.org/dc/terms/"/>
    <ds:schemaRef ds:uri="a86b28e8-29a6-4ab8-af18-2a7f61acfad2"/>
    <ds:schemaRef ds:uri="http://schemas.microsoft.com/office/2006/documentManagement/types"/>
    <ds:schemaRef ds:uri="http://purl.org/dc/elements/1.1/"/>
    <ds:schemaRef ds:uri="http://schemas.microsoft.com/office/2006/metadata/properties"/>
    <ds:schemaRef ds:uri="9f6166fe-9f5b-43aa-b8a9-b4d7ad530bda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B49E31A-019A-4DE8-9C1C-A5D31AA901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04DC4C-C501-47F0-9D63-B04CA07B3AC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7848</Words>
  <Application>Microsoft Office PowerPoint</Application>
  <PresentationFormat>Widescreen</PresentationFormat>
  <Paragraphs>1132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__PT_Sans_438d47</vt:lpstr>
      <vt:lpstr>Arial</vt:lpstr>
      <vt:lpstr>Calibri</vt:lpstr>
      <vt:lpstr>Helvetica</vt:lpstr>
      <vt:lpstr>Helvetica Bold</vt:lpstr>
      <vt:lpstr>Helvetica-Light</vt:lpstr>
      <vt:lpstr>League Gothic</vt:lpstr>
      <vt:lpstr>SchnyderS demi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Leah Montner Dixon</cp:lastModifiedBy>
  <cp:revision>1</cp:revision>
  <cp:lastPrinted>2023-01-18T15:48:39Z</cp:lastPrinted>
  <dcterms:created xsi:type="dcterms:W3CDTF">2022-11-04T21:07:35Z</dcterms:created>
  <dcterms:modified xsi:type="dcterms:W3CDTF">2026-02-02T17:49:25Z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0x0101002ABCF5620D45EF4AA969D5E9CFDA206E</vt:lpwstr>
  </property>
</Properties>
</file>